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  <p:sldMasterId id="2147483656" r:id="rId2"/>
    <p:sldMasterId id="2147483654" r:id="rId3"/>
  </p:sldMasterIdLst>
  <p:notesMasterIdLst>
    <p:notesMasterId r:id="rId14"/>
  </p:notesMasterIdLst>
  <p:handoutMasterIdLst>
    <p:handoutMasterId r:id="rId15"/>
  </p:handoutMasterIdLst>
  <p:sldIdLst>
    <p:sldId id="256" r:id="rId4"/>
    <p:sldId id="278" r:id="rId5"/>
    <p:sldId id="282" r:id="rId6"/>
    <p:sldId id="279" r:id="rId7"/>
    <p:sldId id="346" r:id="rId8"/>
    <p:sldId id="352" r:id="rId9"/>
    <p:sldId id="350" r:id="rId10"/>
    <p:sldId id="295" r:id="rId11"/>
    <p:sldId id="312" r:id="rId12"/>
    <p:sldId id="43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4B97"/>
    <a:srgbClr val="0051F2"/>
    <a:srgbClr val="E61358"/>
    <a:srgbClr val="A0C82F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1" autoAdjust="0"/>
    <p:restoredTop sz="87931" autoAdjust="0"/>
  </p:normalViewPr>
  <p:slideViewPr>
    <p:cSldViewPr snapToGrid="0" showGuides="1">
      <p:cViewPr varScale="1">
        <p:scale>
          <a:sx n="61" d="100"/>
          <a:sy n="61" d="100"/>
        </p:scale>
        <p:origin x="1032" y="72"/>
      </p:cViewPr>
      <p:guideLst>
        <p:guide orient="horz" pos="23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504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B1A679-998D-4AF7-81DA-37EFC186D1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181D35-00E6-4336-9842-DCA58DEBF9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FCC57-32F4-4C75-82C6-C4434E09ABED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9A602-A569-4F70-B61A-37B22BDB66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54D00-0949-4BF8-89D6-64723B6898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33877-85D4-4704-8FE8-88CBC7A2C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2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D6E7-B569-4C85-92F0-D9173FFB3CB0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E036-2AD3-40EE-8A71-C2A4E931E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7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842573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0E036-2AD3-40EE-8A71-C2A4E931E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47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0E036-2AD3-40EE-8A71-C2A4E931E2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08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0E036-2AD3-40EE-8A71-C2A4E931E2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85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0E036-2AD3-40EE-8A71-C2A4E931E2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67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0AB6249-B923-4303-A0A3-50232EE1E2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BF61BF7-44ED-44F0-8997-7CF336F1F6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8860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8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4B110C1-1DE9-417D-842A-0AB344856A32}"/>
              </a:ext>
            </a:extLst>
          </p:cNvPr>
          <p:cNvSpPr/>
          <p:nvPr userDrawn="1"/>
        </p:nvSpPr>
        <p:spPr>
          <a:xfrm>
            <a:off x="143691" y="195943"/>
            <a:ext cx="11874138" cy="6466114"/>
          </a:xfrm>
          <a:prstGeom prst="rect">
            <a:avLst/>
          </a:prstGeom>
          <a:noFill/>
          <a:ln w="57150">
            <a:solidFill>
              <a:srgbClr val="E613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3E2816E3-9F97-40DC-A111-92451ABCD981}"/>
              </a:ext>
            </a:extLst>
          </p:cNvPr>
          <p:cNvSpPr/>
          <p:nvPr userDrawn="1"/>
        </p:nvSpPr>
        <p:spPr>
          <a:xfrm>
            <a:off x="11056773" y="52405"/>
            <a:ext cx="1022574" cy="102257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1B9E2E04-AFB7-4F4C-A5D7-F9C23E1D053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272374" y="295734"/>
            <a:ext cx="591371" cy="546001"/>
          </a:xfrm>
          <a:custGeom>
            <a:avLst/>
            <a:gdLst>
              <a:gd name="T0" fmla="*/ 1431 w 1439"/>
              <a:gd name="T1" fmla="*/ 1064 h 1329"/>
              <a:gd name="T2" fmla="*/ 1335 w 1439"/>
              <a:gd name="T3" fmla="*/ 1265 h 1329"/>
              <a:gd name="T4" fmla="*/ 1144 w 1439"/>
              <a:gd name="T5" fmla="*/ 1319 h 1329"/>
              <a:gd name="T6" fmla="*/ 960 w 1439"/>
              <a:gd name="T7" fmla="*/ 1196 h 1329"/>
              <a:gd name="T8" fmla="*/ 925 w 1439"/>
              <a:gd name="T9" fmla="*/ 1055 h 1329"/>
              <a:gd name="T10" fmla="*/ 929 w 1439"/>
              <a:gd name="T11" fmla="*/ 1022 h 1329"/>
              <a:gd name="T12" fmla="*/ 924 w 1439"/>
              <a:gd name="T13" fmla="*/ 1012 h 1329"/>
              <a:gd name="T14" fmla="*/ 646 w 1439"/>
              <a:gd name="T15" fmla="*/ 889 h 1329"/>
              <a:gd name="T16" fmla="*/ 488 w 1439"/>
              <a:gd name="T17" fmla="*/ 818 h 1329"/>
              <a:gd name="T18" fmla="*/ 468 w 1439"/>
              <a:gd name="T19" fmla="*/ 823 h 1329"/>
              <a:gd name="T20" fmla="*/ 306 w 1439"/>
              <a:gd name="T21" fmla="*/ 916 h 1329"/>
              <a:gd name="T22" fmla="*/ 78 w 1439"/>
              <a:gd name="T23" fmla="*/ 828 h 1329"/>
              <a:gd name="T24" fmla="*/ 38 w 1439"/>
              <a:gd name="T25" fmla="*/ 570 h 1329"/>
              <a:gd name="T26" fmla="*/ 237 w 1439"/>
              <a:gd name="T27" fmla="*/ 415 h 1329"/>
              <a:gd name="T28" fmla="*/ 413 w 1439"/>
              <a:gd name="T29" fmla="*/ 456 h 1329"/>
              <a:gd name="T30" fmla="*/ 471 w 1439"/>
              <a:gd name="T31" fmla="*/ 511 h 1329"/>
              <a:gd name="T32" fmla="*/ 483 w 1439"/>
              <a:gd name="T33" fmla="*/ 513 h 1329"/>
              <a:gd name="T34" fmla="*/ 684 w 1439"/>
              <a:gd name="T35" fmla="*/ 423 h 1329"/>
              <a:gd name="T36" fmla="*/ 906 w 1439"/>
              <a:gd name="T37" fmla="*/ 323 h 1329"/>
              <a:gd name="T38" fmla="*/ 926 w 1439"/>
              <a:gd name="T39" fmla="*/ 289 h 1329"/>
              <a:gd name="T40" fmla="*/ 961 w 1439"/>
              <a:gd name="T41" fmla="*/ 133 h 1329"/>
              <a:gd name="T42" fmla="*/ 1109 w 1439"/>
              <a:gd name="T43" fmla="*/ 20 h 1329"/>
              <a:gd name="T44" fmla="*/ 1309 w 1439"/>
              <a:gd name="T45" fmla="*/ 47 h 1329"/>
              <a:gd name="T46" fmla="*/ 1429 w 1439"/>
              <a:gd name="T47" fmla="*/ 291 h 1329"/>
              <a:gd name="T48" fmla="*/ 1209 w 1439"/>
              <a:gd name="T49" fmla="*/ 514 h 1329"/>
              <a:gd name="T50" fmla="*/ 1035 w 1439"/>
              <a:gd name="T51" fmla="*/ 471 h 1329"/>
              <a:gd name="T52" fmla="*/ 974 w 1439"/>
              <a:gd name="T53" fmla="*/ 412 h 1329"/>
              <a:gd name="T54" fmla="*/ 964 w 1439"/>
              <a:gd name="T55" fmla="*/ 410 h 1329"/>
              <a:gd name="T56" fmla="*/ 816 w 1439"/>
              <a:gd name="T57" fmla="*/ 477 h 1329"/>
              <a:gd name="T58" fmla="*/ 562 w 1439"/>
              <a:gd name="T59" fmla="*/ 591 h 1329"/>
              <a:gd name="T60" fmla="*/ 526 w 1439"/>
              <a:gd name="T61" fmla="*/ 608 h 1329"/>
              <a:gd name="T62" fmla="*/ 520 w 1439"/>
              <a:gd name="T63" fmla="*/ 619 h 1329"/>
              <a:gd name="T64" fmla="*/ 520 w 1439"/>
              <a:gd name="T65" fmla="*/ 711 h 1329"/>
              <a:gd name="T66" fmla="*/ 526 w 1439"/>
              <a:gd name="T67" fmla="*/ 722 h 1329"/>
              <a:gd name="T68" fmla="*/ 841 w 1439"/>
              <a:gd name="T69" fmla="*/ 862 h 1329"/>
              <a:gd name="T70" fmla="*/ 961 w 1439"/>
              <a:gd name="T71" fmla="*/ 916 h 1329"/>
              <a:gd name="T72" fmla="*/ 981 w 1439"/>
              <a:gd name="T73" fmla="*/ 911 h 1329"/>
              <a:gd name="T74" fmla="*/ 1153 w 1439"/>
              <a:gd name="T75" fmla="*/ 817 h 1329"/>
              <a:gd name="T76" fmla="*/ 1310 w 1439"/>
              <a:gd name="T77" fmla="*/ 853 h 1329"/>
              <a:gd name="T78" fmla="*/ 1431 w 1439"/>
              <a:gd name="T79" fmla="*/ 1064 h 1329"/>
              <a:gd name="T80" fmla="*/ 1327 w 1439"/>
              <a:gd name="T81" fmla="*/ 1065 h 1329"/>
              <a:gd name="T82" fmla="*/ 1171 w 1439"/>
              <a:gd name="T83" fmla="*/ 919 h 1329"/>
              <a:gd name="T84" fmla="*/ 1028 w 1439"/>
              <a:gd name="T85" fmla="*/ 1070 h 1329"/>
              <a:gd name="T86" fmla="*/ 1177 w 1439"/>
              <a:gd name="T87" fmla="*/ 1218 h 1329"/>
              <a:gd name="T88" fmla="*/ 1327 w 1439"/>
              <a:gd name="T89" fmla="*/ 1065 h 1329"/>
              <a:gd name="T90" fmla="*/ 274 w 1439"/>
              <a:gd name="T91" fmla="*/ 516 h 1329"/>
              <a:gd name="T92" fmla="*/ 122 w 1439"/>
              <a:gd name="T93" fmla="*/ 668 h 1329"/>
              <a:gd name="T94" fmla="*/ 270 w 1439"/>
              <a:gd name="T95" fmla="*/ 815 h 1329"/>
              <a:gd name="T96" fmla="*/ 421 w 1439"/>
              <a:gd name="T97" fmla="*/ 663 h 1329"/>
              <a:gd name="T98" fmla="*/ 274 w 1439"/>
              <a:gd name="T99" fmla="*/ 516 h 1329"/>
              <a:gd name="T100" fmla="*/ 1181 w 1439"/>
              <a:gd name="T101" fmla="*/ 113 h 1329"/>
              <a:gd name="T102" fmla="*/ 1028 w 1439"/>
              <a:gd name="T103" fmla="*/ 263 h 1329"/>
              <a:gd name="T104" fmla="*/ 1176 w 1439"/>
              <a:gd name="T105" fmla="*/ 412 h 1329"/>
              <a:gd name="T106" fmla="*/ 1328 w 1439"/>
              <a:gd name="T107" fmla="*/ 262 h 1329"/>
              <a:gd name="T108" fmla="*/ 1181 w 1439"/>
              <a:gd name="T109" fmla="*/ 113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39" h="1329">
                <a:moveTo>
                  <a:pt x="1431" y="1064"/>
                </a:moveTo>
                <a:cubicBezTo>
                  <a:pt x="1429" y="1149"/>
                  <a:pt x="1397" y="1215"/>
                  <a:pt x="1335" y="1265"/>
                </a:cubicBezTo>
                <a:cubicBezTo>
                  <a:pt x="1279" y="1311"/>
                  <a:pt x="1215" y="1329"/>
                  <a:pt x="1144" y="1319"/>
                </a:cubicBezTo>
                <a:cubicBezTo>
                  <a:pt x="1064" y="1307"/>
                  <a:pt x="1002" y="1266"/>
                  <a:pt x="960" y="1196"/>
                </a:cubicBezTo>
                <a:cubicBezTo>
                  <a:pt x="934" y="1153"/>
                  <a:pt x="923" y="1105"/>
                  <a:pt x="925" y="1055"/>
                </a:cubicBezTo>
                <a:cubicBezTo>
                  <a:pt x="925" y="1044"/>
                  <a:pt x="927" y="1033"/>
                  <a:pt x="929" y="1022"/>
                </a:cubicBezTo>
                <a:cubicBezTo>
                  <a:pt x="930" y="1016"/>
                  <a:pt x="929" y="1014"/>
                  <a:pt x="924" y="1012"/>
                </a:cubicBezTo>
                <a:cubicBezTo>
                  <a:pt x="831" y="971"/>
                  <a:pt x="739" y="930"/>
                  <a:pt x="646" y="889"/>
                </a:cubicBezTo>
                <a:cubicBezTo>
                  <a:pt x="594" y="865"/>
                  <a:pt x="541" y="842"/>
                  <a:pt x="488" y="818"/>
                </a:cubicBezTo>
                <a:cubicBezTo>
                  <a:pt x="479" y="814"/>
                  <a:pt x="475" y="815"/>
                  <a:pt x="468" y="823"/>
                </a:cubicBezTo>
                <a:cubicBezTo>
                  <a:pt x="426" y="875"/>
                  <a:pt x="372" y="908"/>
                  <a:pt x="306" y="916"/>
                </a:cubicBezTo>
                <a:cubicBezTo>
                  <a:pt x="215" y="927"/>
                  <a:pt x="137" y="898"/>
                  <a:pt x="78" y="828"/>
                </a:cubicBezTo>
                <a:cubicBezTo>
                  <a:pt x="14" y="751"/>
                  <a:pt x="0" y="662"/>
                  <a:pt x="38" y="570"/>
                </a:cubicBezTo>
                <a:cubicBezTo>
                  <a:pt x="74" y="482"/>
                  <a:pt x="142" y="430"/>
                  <a:pt x="237" y="415"/>
                </a:cubicBezTo>
                <a:cubicBezTo>
                  <a:pt x="300" y="406"/>
                  <a:pt x="359" y="420"/>
                  <a:pt x="413" y="456"/>
                </a:cubicBezTo>
                <a:cubicBezTo>
                  <a:pt x="435" y="471"/>
                  <a:pt x="454" y="490"/>
                  <a:pt x="471" y="511"/>
                </a:cubicBezTo>
                <a:cubicBezTo>
                  <a:pt x="475" y="516"/>
                  <a:pt x="478" y="516"/>
                  <a:pt x="483" y="513"/>
                </a:cubicBezTo>
                <a:cubicBezTo>
                  <a:pt x="550" y="483"/>
                  <a:pt x="617" y="453"/>
                  <a:pt x="684" y="423"/>
                </a:cubicBezTo>
                <a:cubicBezTo>
                  <a:pt x="758" y="390"/>
                  <a:pt x="832" y="356"/>
                  <a:pt x="906" y="323"/>
                </a:cubicBezTo>
                <a:cubicBezTo>
                  <a:pt x="928" y="313"/>
                  <a:pt x="929" y="313"/>
                  <a:pt x="926" y="289"/>
                </a:cubicBezTo>
                <a:cubicBezTo>
                  <a:pt x="920" y="233"/>
                  <a:pt x="932" y="181"/>
                  <a:pt x="961" y="133"/>
                </a:cubicBezTo>
                <a:cubicBezTo>
                  <a:pt x="995" y="77"/>
                  <a:pt x="1044" y="38"/>
                  <a:pt x="1109" y="20"/>
                </a:cubicBezTo>
                <a:cubicBezTo>
                  <a:pt x="1179" y="0"/>
                  <a:pt x="1247" y="8"/>
                  <a:pt x="1309" y="47"/>
                </a:cubicBezTo>
                <a:cubicBezTo>
                  <a:pt x="1398" y="104"/>
                  <a:pt x="1439" y="186"/>
                  <a:pt x="1429" y="291"/>
                </a:cubicBezTo>
                <a:cubicBezTo>
                  <a:pt x="1418" y="405"/>
                  <a:pt x="1324" y="500"/>
                  <a:pt x="1209" y="514"/>
                </a:cubicBezTo>
                <a:cubicBezTo>
                  <a:pt x="1146" y="522"/>
                  <a:pt x="1088" y="507"/>
                  <a:pt x="1035" y="471"/>
                </a:cubicBezTo>
                <a:cubicBezTo>
                  <a:pt x="1012" y="455"/>
                  <a:pt x="991" y="435"/>
                  <a:pt x="974" y="412"/>
                </a:cubicBezTo>
                <a:cubicBezTo>
                  <a:pt x="971" y="408"/>
                  <a:pt x="969" y="408"/>
                  <a:pt x="964" y="410"/>
                </a:cubicBezTo>
                <a:cubicBezTo>
                  <a:pt x="915" y="432"/>
                  <a:pt x="865" y="454"/>
                  <a:pt x="816" y="477"/>
                </a:cubicBezTo>
                <a:cubicBezTo>
                  <a:pt x="731" y="515"/>
                  <a:pt x="647" y="553"/>
                  <a:pt x="562" y="591"/>
                </a:cubicBezTo>
                <a:cubicBezTo>
                  <a:pt x="550" y="597"/>
                  <a:pt x="538" y="602"/>
                  <a:pt x="526" y="608"/>
                </a:cubicBezTo>
                <a:cubicBezTo>
                  <a:pt x="521" y="610"/>
                  <a:pt x="519" y="613"/>
                  <a:pt x="520" y="619"/>
                </a:cubicBezTo>
                <a:cubicBezTo>
                  <a:pt x="526" y="650"/>
                  <a:pt x="527" y="680"/>
                  <a:pt x="520" y="711"/>
                </a:cubicBezTo>
                <a:cubicBezTo>
                  <a:pt x="519" y="717"/>
                  <a:pt x="521" y="720"/>
                  <a:pt x="526" y="722"/>
                </a:cubicBezTo>
                <a:cubicBezTo>
                  <a:pt x="631" y="769"/>
                  <a:pt x="736" y="815"/>
                  <a:pt x="841" y="862"/>
                </a:cubicBezTo>
                <a:cubicBezTo>
                  <a:pt x="881" y="880"/>
                  <a:pt x="921" y="897"/>
                  <a:pt x="961" y="916"/>
                </a:cubicBezTo>
                <a:cubicBezTo>
                  <a:pt x="970" y="920"/>
                  <a:pt x="975" y="918"/>
                  <a:pt x="981" y="911"/>
                </a:cubicBezTo>
                <a:cubicBezTo>
                  <a:pt x="1025" y="856"/>
                  <a:pt x="1083" y="824"/>
                  <a:pt x="1153" y="817"/>
                </a:cubicBezTo>
                <a:cubicBezTo>
                  <a:pt x="1209" y="811"/>
                  <a:pt x="1262" y="823"/>
                  <a:pt x="1310" y="853"/>
                </a:cubicBezTo>
                <a:cubicBezTo>
                  <a:pt x="1389" y="903"/>
                  <a:pt x="1428" y="976"/>
                  <a:pt x="1431" y="1064"/>
                </a:cubicBezTo>
                <a:close/>
                <a:moveTo>
                  <a:pt x="1327" y="1065"/>
                </a:moveTo>
                <a:cubicBezTo>
                  <a:pt x="1326" y="987"/>
                  <a:pt x="1262" y="915"/>
                  <a:pt x="1171" y="919"/>
                </a:cubicBezTo>
                <a:cubicBezTo>
                  <a:pt x="1092" y="922"/>
                  <a:pt x="1028" y="985"/>
                  <a:pt x="1028" y="1070"/>
                </a:cubicBezTo>
                <a:cubicBezTo>
                  <a:pt x="1028" y="1151"/>
                  <a:pt x="1097" y="1219"/>
                  <a:pt x="1177" y="1218"/>
                </a:cubicBezTo>
                <a:cubicBezTo>
                  <a:pt x="1263" y="1217"/>
                  <a:pt x="1329" y="1151"/>
                  <a:pt x="1327" y="1065"/>
                </a:cubicBezTo>
                <a:close/>
                <a:moveTo>
                  <a:pt x="274" y="516"/>
                </a:moveTo>
                <a:cubicBezTo>
                  <a:pt x="187" y="516"/>
                  <a:pt x="121" y="582"/>
                  <a:pt x="122" y="668"/>
                </a:cubicBezTo>
                <a:cubicBezTo>
                  <a:pt x="122" y="748"/>
                  <a:pt x="190" y="816"/>
                  <a:pt x="270" y="815"/>
                </a:cubicBezTo>
                <a:cubicBezTo>
                  <a:pt x="356" y="815"/>
                  <a:pt x="422" y="752"/>
                  <a:pt x="421" y="663"/>
                </a:cubicBezTo>
                <a:cubicBezTo>
                  <a:pt x="421" y="578"/>
                  <a:pt x="351" y="516"/>
                  <a:pt x="274" y="516"/>
                </a:cubicBezTo>
                <a:close/>
                <a:moveTo>
                  <a:pt x="1181" y="113"/>
                </a:moveTo>
                <a:cubicBezTo>
                  <a:pt x="1095" y="113"/>
                  <a:pt x="1028" y="178"/>
                  <a:pt x="1028" y="263"/>
                </a:cubicBezTo>
                <a:cubicBezTo>
                  <a:pt x="1029" y="346"/>
                  <a:pt x="1092" y="411"/>
                  <a:pt x="1176" y="412"/>
                </a:cubicBezTo>
                <a:cubicBezTo>
                  <a:pt x="1261" y="414"/>
                  <a:pt x="1327" y="347"/>
                  <a:pt x="1328" y="262"/>
                </a:cubicBezTo>
                <a:cubicBezTo>
                  <a:pt x="1328" y="182"/>
                  <a:pt x="1261" y="114"/>
                  <a:pt x="1181" y="1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sz="3200"/>
          </a:p>
        </p:txBody>
      </p:sp>
    </p:spTree>
    <p:extLst>
      <p:ext uri="{BB962C8B-B14F-4D97-AF65-F5344CB8AC3E}">
        <p14:creationId xmlns:p14="http://schemas.microsoft.com/office/powerpoint/2010/main" val="60532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7DA700-D493-4724-A7E6-2C18A3598372}"/>
              </a:ext>
            </a:extLst>
          </p:cNvPr>
          <p:cNvGrpSpPr/>
          <p:nvPr userDrawn="1"/>
        </p:nvGrpSpPr>
        <p:grpSpPr>
          <a:xfrm flipH="1">
            <a:off x="592779" y="1333500"/>
            <a:ext cx="4034462" cy="4935026"/>
            <a:chOff x="6446339" y="1280897"/>
            <a:chExt cx="4320717" cy="528517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315FDDC-CB08-4F29-898E-B915DE387084}"/>
                </a:ext>
              </a:extLst>
            </p:cNvPr>
            <p:cNvSpPr/>
            <p:nvPr/>
          </p:nvSpPr>
          <p:spPr>
            <a:xfrm>
              <a:off x="7360122" y="5629227"/>
              <a:ext cx="2033648" cy="936848"/>
            </a:xfrm>
            <a:custGeom>
              <a:avLst/>
              <a:gdLst>
                <a:gd name="connsiteX0" fmla="*/ 448273 w 847725"/>
                <a:gd name="connsiteY0" fmla="*/ 7144 h 390525"/>
                <a:gd name="connsiteX1" fmla="*/ 464466 w 847725"/>
                <a:gd name="connsiteY1" fmla="*/ 184309 h 390525"/>
                <a:gd name="connsiteX2" fmla="*/ 452083 w 847725"/>
                <a:gd name="connsiteY2" fmla="*/ 224314 h 390525"/>
                <a:gd name="connsiteX3" fmla="*/ 352071 w 847725"/>
                <a:gd name="connsiteY3" fmla="*/ 269081 h 390525"/>
                <a:gd name="connsiteX4" fmla="*/ 30126 w 847725"/>
                <a:gd name="connsiteY4" fmla="*/ 283369 h 390525"/>
                <a:gd name="connsiteX5" fmla="*/ 7266 w 847725"/>
                <a:gd name="connsiteY5" fmla="*/ 285274 h 390525"/>
                <a:gd name="connsiteX6" fmla="*/ 12981 w 847725"/>
                <a:gd name="connsiteY6" fmla="*/ 292894 h 390525"/>
                <a:gd name="connsiteX7" fmla="*/ 439701 w 847725"/>
                <a:gd name="connsiteY7" fmla="*/ 384334 h 390525"/>
                <a:gd name="connsiteX8" fmla="*/ 455893 w 847725"/>
                <a:gd name="connsiteY8" fmla="*/ 385286 h 390525"/>
                <a:gd name="connsiteX9" fmla="*/ 829273 w 847725"/>
                <a:gd name="connsiteY9" fmla="*/ 321469 h 390525"/>
                <a:gd name="connsiteX10" fmla="*/ 797841 w 847725"/>
                <a:gd name="connsiteY10" fmla="*/ 52864 h 390525"/>
                <a:gd name="connsiteX11" fmla="*/ 448273 w 847725"/>
                <a:gd name="connsiteY11" fmla="*/ 7144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47725" h="390525">
                  <a:moveTo>
                    <a:pt x="448273" y="7144"/>
                  </a:moveTo>
                  <a:cubicBezTo>
                    <a:pt x="460656" y="89059"/>
                    <a:pt x="469228" y="136684"/>
                    <a:pt x="464466" y="184309"/>
                  </a:cubicBezTo>
                  <a:cubicBezTo>
                    <a:pt x="463513" y="196691"/>
                    <a:pt x="460656" y="208121"/>
                    <a:pt x="452083" y="224314"/>
                  </a:cubicBezTo>
                  <a:cubicBezTo>
                    <a:pt x="433033" y="261461"/>
                    <a:pt x="379693" y="268129"/>
                    <a:pt x="352071" y="269081"/>
                  </a:cubicBezTo>
                  <a:cubicBezTo>
                    <a:pt x="256821" y="270986"/>
                    <a:pt x="63463" y="282416"/>
                    <a:pt x="30126" y="283369"/>
                  </a:cubicBezTo>
                  <a:cubicBezTo>
                    <a:pt x="26316" y="283369"/>
                    <a:pt x="5361" y="283369"/>
                    <a:pt x="7266" y="285274"/>
                  </a:cubicBezTo>
                  <a:cubicBezTo>
                    <a:pt x="8218" y="286226"/>
                    <a:pt x="12981" y="292894"/>
                    <a:pt x="12981" y="292894"/>
                  </a:cubicBezTo>
                  <a:cubicBezTo>
                    <a:pt x="24411" y="308134"/>
                    <a:pt x="381598" y="373856"/>
                    <a:pt x="439701" y="384334"/>
                  </a:cubicBezTo>
                  <a:cubicBezTo>
                    <a:pt x="445416" y="385286"/>
                    <a:pt x="450178" y="385286"/>
                    <a:pt x="455893" y="385286"/>
                  </a:cubicBezTo>
                  <a:cubicBezTo>
                    <a:pt x="508281" y="381476"/>
                    <a:pt x="794983" y="355759"/>
                    <a:pt x="829273" y="321469"/>
                  </a:cubicBezTo>
                  <a:cubicBezTo>
                    <a:pt x="870231" y="279559"/>
                    <a:pt x="827368" y="142399"/>
                    <a:pt x="797841" y="52864"/>
                  </a:cubicBezTo>
                  <a:cubicBezTo>
                    <a:pt x="810223" y="42386"/>
                    <a:pt x="634963" y="21431"/>
                    <a:pt x="448273" y="7144"/>
                  </a:cubicBezTo>
                  <a:close/>
                </a:path>
              </a:pathLst>
            </a:custGeom>
            <a:solidFill>
              <a:srgbClr val="B3B3B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18ED047-E415-4002-A4AF-11B7D0A2933D}"/>
                </a:ext>
              </a:extLst>
            </p:cNvPr>
            <p:cNvSpPr/>
            <p:nvPr/>
          </p:nvSpPr>
          <p:spPr>
            <a:xfrm>
              <a:off x="7358820" y="5629227"/>
              <a:ext cx="1987948" cy="913998"/>
            </a:xfrm>
            <a:custGeom>
              <a:avLst/>
              <a:gdLst>
                <a:gd name="connsiteX0" fmla="*/ 436434 w 828675"/>
                <a:gd name="connsiteY0" fmla="*/ 7144 h 381000"/>
                <a:gd name="connsiteX1" fmla="*/ 452626 w 828675"/>
                <a:gd name="connsiteY1" fmla="*/ 178594 h 381000"/>
                <a:gd name="connsiteX2" fmla="*/ 440244 w 828675"/>
                <a:gd name="connsiteY2" fmla="*/ 217646 h 381000"/>
                <a:gd name="connsiteX3" fmla="*/ 342136 w 828675"/>
                <a:gd name="connsiteY3" fmla="*/ 260509 h 381000"/>
                <a:gd name="connsiteX4" fmla="*/ 11619 w 828675"/>
                <a:gd name="connsiteY4" fmla="*/ 281464 h 381000"/>
                <a:gd name="connsiteX5" fmla="*/ 428814 w 828675"/>
                <a:gd name="connsiteY5" fmla="*/ 372904 h 381000"/>
                <a:gd name="connsiteX6" fmla="*/ 444054 w 828675"/>
                <a:gd name="connsiteY6" fmla="*/ 373856 h 381000"/>
                <a:gd name="connsiteX7" fmla="*/ 813624 w 828675"/>
                <a:gd name="connsiteY7" fmla="*/ 311944 h 381000"/>
                <a:gd name="connsiteX8" fmla="*/ 782191 w 828675"/>
                <a:gd name="connsiteY8" fmla="*/ 52864 h 381000"/>
                <a:gd name="connsiteX9" fmla="*/ 436434 w 828675"/>
                <a:gd name="connsiteY9" fmla="*/ 714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8675" h="381000">
                  <a:moveTo>
                    <a:pt x="436434" y="7144"/>
                  </a:moveTo>
                  <a:cubicBezTo>
                    <a:pt x="448816" y="86201"/>
                    <a:pt x="457389" y="131921"/>
                    <a:pt x="452626" y="178594"/>
                  </a:cubicBezTo>
                  <a:cubicBezTo>
                    <a:pt x="451674" y="190976"/>
                    <a:pt x="448816" y="201454"/>
                    <a:pt x="440244" y="217646"/>
                  </a:cubicBezTo>
                  <a:cubicBezTo>
                    <a:pt x="421194" y="252889"/>
                    <a:pt x="367854" y="260509"/>
                    <a:pt x="342136" y="260509"/>
                  </a:cubicBezTo>
                  <a:cubicBezTo>
                    <a:pt x="269746" y="262414"/>
                    <a:pt x="43051" y="274796"/>
                    <a:pt x="11619" y="281464"/>
                  </a:cubicBezTo>
                  <a:cubicBezTo>
                    <a:pt x="-39816" y="292894"/>
                    <a:pt x="367854" y="362426"/>
                    <a:pt x="428814" y="372904"/>
                  </a:cubicBezTo>
                  <a:cubicBezTo>
                    <a:pt x="433576" y="373856"/>
                    <a:pt x="439291" y="373856"/>
                    <a:pt x="444054" y="373856"/>
                  </a:cubicBezTo>
                  <a:cubicBezTo>
                    <a:pt x="494536" y="370046"/>
                    <a:pt x="779334" y="346234"/>
                    <a:pt x="813624" y="311944"/>
                  </a:cubicBezTo>
                  <a:cubicBezTo>
                    <a:pt x="853629" y="271939"/>
                    <a:pt x="811719" y="139541"/>
                    <a:pt x="782191" y="52864"/>
                  </a:cubicBezTo>
                  <a:cubicBezTo>
                    <a:pt x="793621" y="41434"/>
                    <a:pt x="620266" y="20479"/>
                    <a:pt x="436434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95A626E-BA13-409F-A2BA-1FCB370FDB9B}"/>
                </a:ext>
              </a:extLst>
            </p:cNvPr>
            <p:cNvSpPr/>
            <p:nvPr/>
          </p:nvSpPr>
          <p:spPr>
            <a:xfrm>
              <a:off x="6448412" y="1280897"/>
              <a:ext cx="4318644" cy="4592842"/>
            </a:xfrm>
            <a:custGeom>
              <a:avLst/>
              <a:gdLst>
                <a:gd name="connsiteX0" fmla="*/ 1610322 w 1800225"/>
                <a:gd name="connsiteY0" fmla="*/ 1912136 h 1914525"/>
                <a:gd name="connsiteX1" fmla="*/ 53937 w 1800225"/>
                <a:gd name="connsiteY1" fmla="*/ 1736876 h 1914525"/>
                <a:gd name="connsiteX2" fmla="*/ 7264 w 1800225"/>
                <a:gd name="connsiteY2" fmla="*/ 1681631 h 1914525"/>
                <a:gd name="connsiteX3" fmla="*/ 66319 w 1800225"/>
                <a:gd name="connsiteY3" fmla="*/ 529106 h 1914525"/>
                <a:gd name="connsiteX4" fmla="*/ 107277 w 1800225"/>
                <a:gd name="connsiteY4" fmla="*/ 432903 h 1914525"/>
                <a:gd name="connsiteX5" fmla="*/ 1729384 w 1800225"/>
                <a:gd name="connsiteY5" fmla="*/ 9041 h 1914525"/>
                <a:gd name="connsiteX6" fmla="*/ 1797012 w 1800225"/>
                <a:gd name="connsiteY6" fmla="*/ 63333 h 1914525"/>
                <a:gd name="connsiteX7" fmla="*/ 1691284 w 1800225"/>
                <a:gd name="connsiteY7" fmla="*/ 1844508 h 1914525"/>
                <a:gd name="connsiteX8" fmla="*/ 1610322 w 1800225"/>
                <a:gd name="connsiteY8" fmla="*/ 1912136 h 191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00225" h="1914525">
                  <a:moveTo>
                    <a:pt x="1610322" y="1912136"/>
                  </a:moveTo>
                  <a:lnTo>
                    <a:pt x="53937" y="1736876"/>
                  </a:lnTo>
                  <a:cubicBezTo>
                    <a:pt x="26314" y="1734018"/>
                    <a:pt x="5359" y="1709253"/>
                    <a:pt x="7264" y="1681631"/>
                  </a:cubicBezTo>
                  <a:lnTo>
                    <a:pt x="66319" y="529106"/>
                  </a:lnTo>
                  <a:cubicBezTo>
                    <a:pt x="68224" y="458621"/>
                    <a:pt x="84417" y="438618"/>
                    <a:pt x="107277" y="432903"/>
                  </a:cubicBezTo>
                  <a:lnTo>
                    <a:pt x="1729384" y="9041"/>
                  </a:lnTo>
                  <a:cubicBezTo>
                    <a:pt x="1764627" y="-484"/>
                    <a:pt x="1798917" y="27138"/>
                    <a:pt x="1797012" y="63333"/>
                  </a:cubicBezTo>
                  <a:lnTo>
                    <a:pt x="1691284" y="1844508"/>
                  </a:lnTo>
                  <a:cubicBezTo>
                    <a:pt x="1687474" y="1885466"/>
                    <a:pt x="1651279" y="1915946"/>
                    <a:pt x="1610322" y="1912136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8248B3A-FAE1-4F80-BB8B-D195C0E2A022}"/>
                </a:ext>
              </a:extLst>
            </p:cNvPr>
            <p:cNvSpPr/>
            <p:nvPr/>
          </p:nvSpPr>
          <p:spPr>
            <a:xfrm>
              <a:off x="6464696" y="1280897"/>
              <a:ext cx="4250094" cy="3998744"/>
            </a:xfrm>
            <a:custGeom>
              <a:avLst/>
              <a:gdLst>
                <a:gd name="connsiteX0" fmla="*/ 1678781 w 1771650"/>
                <a:gd name="connsiteY0" fmla="*/ 1664486 h 1666875"/>
                <a:gd name="connsiteX1" fmla="*/ 7144 w 1771650"/>
                <a:gd name="connsiteY1" fmla="*/ 1552091 h 1666875"/>
                <a:gd name="connsiteX2" fmla="*/ 58579 w 1771650"/>
                <a:gd name="connsiteY2" fmla="*/ 482433 h 1666875"/>
                <a:gd name="connsiteX3" fmla="*/ 98584 w 1771650"/>
                <a:gd name="connsiteY3" fmla="*/ 432903 h 1666875"/>
                <a:gd name="connsiteX4" fmla="*/ 1705451 w 1771650"/>
                <a:gd name="connsiteY4" fmla="*/ 9041 h 1666875"/>
                <a:gd name="connsiteX5" fmla="*/ 1772126 w 1771650"/>
                <a:gd name="connsiteY5" fmla="*/ 63333 h 1666875"/>
                <a:gd name="connsiteX6" fmla="*/ 1678781 w 1771650"/>
                <a:gd name="connsiteY6" fmla="*/ 1664486 h 1666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1650" h="1666875">
                  <a:moveTo>
                    <a:pt x="1678781" y="1664486"/>
                  </a:moveTo>
                  <a:lnTo>
                    <a:pt x="7144" y="1552091"/>
                  </a:lnTo>
                  <a:lnTo>
                    <a:pt x="58579" y="482433"/>
                  </a:lnTo>
                  <a:cubicBezTo>
                    <a:pt x="59531" y="459573"/>
                    <a:pt x="75724" y="439571"/>
                    <a:pt x="98584" y="432903"/>
                  </a:cubicBezTo>
                  <a:lnTo>
                    <a:pt x="1705451" y="9041"/>
                  </a:lnTo>
                  <a:cubicBezTo>
                    <a:pt x="1740694" y="-484"/>
                    <a:pt x="1774984" y="27138"/>
                    <a:pt x="1772126" y="63333"/>
                  </a:cubicBezTo>
                  <a:lnTo>
                    <a:pt x="1678781" y="1664486"/>
                  </a:lnTo>
                  <a:close/>
                </a:path>
              </a:pathLst>
            </a:custGeom>
            <a:solidFill>
              <a:srgbClr val="1A1A1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C73273F-F0D9-4D38-B99A-17BF52577CFE}"/>
                </a:ext>
              </a:extLst>
            </p:cNvPr>
            <p:cNvSpPr/>
            <p:nvPr/>
          </p:nvSpPr>
          <p:spPr>
            <a:xfrm>
              <a:off x="6572092" y="1577928"/>
              <a:ext cx="3907345" cy="3404644"/>
            </a:xfrm>
            <a:custGeom>
              <a:avLst/>
              <a:gdLst>
                <a:gd name="connsiteX0" fmla="*/ 1539716 w 1628775"/>
                <a:gd name="connsiteY0" fmla="*/ 1416844 h 1419225"/>
                <a:gd name="connsiteX1" fmla="*/ 7144 w 1628775"/>
                <a:gd name="connsiteY1" fmla="*/ 1357789 h 1419225"/>
                <a:gd name="connsiteX2" fmla="*/ 57626 w 1628775"/>
                <a:gd name="connsiteY2" fmla="*/ 363379 h 1419225"/>
                <a:gd name="connsiteX3" fmla="*/ 1628299 w 1628775"/>
                <a:gd name="connsiteY3" fmla="*/ 7144 h 1419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8775" h="1419225">
                  <a:moveTo>
                    <a:pt x="1539716" y="1416844"/>
                  </a:moveTo>
                  <a:lnTo>
                    <a:pt x="7144" y="1357789"/>
                  </a:lnTo>
                  <a:lnTo>
                    <a:pt x="57626" y="363379"/>
                  </a:lnTo>
                  <a:lnTo>
                    <a:pt x="1628299" y="7144"/>
                  </a:lnTo>
                  <a:close/>
                </a:path>
              </a:pathLst>
            </a:custGeom>
            <a:solidFill>
              <a:srgbClr val="E6E6E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DA78C4-87F2-446E-AE34-0432570E280A}"/>
                </a:ext>
              </a:extLst>
            </p:cNvPr>
            <p:cNvSpPr/>
            <p:nvPr/>
          </p:nvSpPr>
          <p:spPr>
            <a:xfrm>
              <a:off x="6446339" y="4996281"/>
              <a:ext cx="4044444" cy="868298"/>
            </a:xfrm>
            <a:custGeom>
              <a:avLst/>
              <a:gdLst>
                <a:gd name="connsiteX0" fmla="*/ 13844 w 1685925"/>
                <a:gd name="connsiteY0" fmla="*/ 7144 h 361950"/>
                <a:gd name="connsiteX1" fmla="*/ 7176 w 1685925"/>
                <a:gd name="connsiteY1" fmla="*/ 133826 h 361950"/>
                <a:gd name="connsiteX2" fmla="*/ 53849 w 1685925"/>
                <a:gd name="connsiteY2" fmla="*/ 189071 h 361950"/>
                <a:gd name="connsiteX3" fmla="*/ 1597851 w 1685925"/>
                <a:gd name="connsiteY3" fmla="*/ 363379 h 361950"/>
                <a:gd name="connsiteX4" fmla="*/ 1675956 w 1685925"/>
                <a:gd name="connsiteY4" fmla="*/ 296704 h 361950"/>
                <a:gd name="connsiteX5" fmla="*/ 1686434 w 1685925"/>
                <a:gd name="connsiteY5" fmla="*/ 111919 h 361950"/>
                <a:gd name="connsiteX6" fmla="*/ 13844 w 1685925"/>
                <a:gd name="connsiteY6" fmla="*/ 7144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85925" h="361950">
                  <a:moveTo>
                    <a:pt x="13844" y="7144"/>
                  </a:moveTo>
                  <a:lnTo>
                    <a:pt x="7176" y="133826"/>
                  </a:lnTo>
                  <a:cubicBezTo>
                    <a:pt x="6224" y="161449"/>
                    <a:pt x="26226" y="186214"/>
                    <a:pt x="53849" y="189071"/>
                  </a:cubicBezTo>
                  <a:lnTo>
                    <a:pt x="1597851" y="363379"/>
                  </a:lnTo>
                  <a:cubicBezTo>
                    <a:pt x="1637856" y="368141"/>
                    <a:pt x="1674051" y="337661"/>
                    <a:pt x="1675956" y="296704"/>
                  </a:cubicBezTo>
                  <a:lnTo>
                    <a:pt x="1686434" y="111919"/>
                  </a:lnTo>
                  <a:lnTo>
                    <a:pt x="13844" y="7144"/>
                  </a:lnTo>
                  <a:close/>
                </a:path>
              </a:pathLst>
            </a:custGeom>
            <a:solidFill>
              <a:srgbClr val="B3B3B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01B44D6-F92F-461D-A50C-E9045F317764}"/>
                </a:ext>
              </a:extLst>
            </p:cNvPr>
            <p:cNvSpPr/>
            <p:nvPr/>
          </p:nvSpPr>
          <p:spPr>
            <a:xfrm>
              <a:off x="7715310" y="1593115"/>
              <a:ext cx="2775473" cy="3394037"/>
            </a:xfrm>
            <a:custGeom>
              <a:avLst/>
              <a:gdLst>
                <a:gd name="connsiteX0" fmla="*/ 1425389 w 2775473"/>
                <a:gd name="connsiteY0" fmla="*/ 306593 h 3394037"/>
                <a:gd name="connsiteX1" fmla="*/ 2775473 w 2775473"/>
                <a:gd name="connsiteY1" fmla="*/ 0 h 3394037"/>
                <a:gd name="connsiteX2" fmla="*/ 2565699 w 2775473"/>
                <a:gd name="connsiteY2" fmla="*/ 3394037 h 3394037"/>
                <a:gd name="connsiteX3" fmla="*/ 0 w 2775473"/>
                <a:gd name="connsiteY3" fmla="*/ 3281082 h 3394037"/>
                <a:gd name="connsiteX4" fmla="*/ 1425389 w 2775473"/>
                <a:gd name="connsiteY4" fmla="*/ 306593 h 3394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5473" h="3394037">
                  <a:moveTo>
                    <a:pt x="1425389" y="306593"/>
                  </a:moveTo>
                  <a:lnTo>
                    <a:pt x="2775473" y="0"/>
                  </a:lnTo>
                  <a:lnTo>
                    <a:pt x="2565699" y="3394037"/>
                  </a:lnTo>
                  <a:lnTo>
                    <a:pt x="0" y="3281082"/>
                  </a:lnTo>
                  <a:lnTo>
                    <a:pt x="1425389" y="306593"/>
                  </a:lnTo>
                  <a:close/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8F734703-4A61-4A31-BB9E-0C690EB352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4D90936-42A8-407A-87C1-0A47569609FC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59407" y="1640713"/>
            <a:ext cx="3631408" cy="3157745"/>
          </a:xfrm>
          <a:custGeom>
            <a:avLst/>
            <a:gdLst>
              <a:gd name="connsiteX0" fmla="*/ 0 w 3631408"/>
              <a:gd name="connsiteY0" fmla="*/ 0 h 3157745"/>
              <a:gd name="connsiteX1" fmla="*/ 3518328 w 3631408"/>
              <a:gd name="connsiteY1" fmla="*/ 797970 h 3157745"/>
              <a:gd name="connsiteX2" fmla="*/ 3631408 w 3631408"/>
              <a:gd name="connsiteY2" fmla="*/ 3025461 h 3157745"/>
              <a:gd name="connsiteX3" fmla="*/ 198427 w 3631408"/>
              <a:gd name="connsiteY3" fmla="*/ 3157745 h 3157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1408" h="3157745">
                <a:moveTo>
                  <a:pt x="0" y="0"/>
                </a:moveTo>
                <a:lnTo>
                  <a:pt x="3518328" y="797970"/>
                </a:lnTo>
                <a:lnTo>
                  <a:pt x="3631408" y="3025461"/>
                </a:lnTo>
                <a:lnTo>
                  <a:pt x="198427" y="315774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239325-648E-4C47-A0FE-7713B34A5F6E}"/>
              </a:ext>
            </a:extLst>
          </p:cNvPr>
          <p:cNvGrpSpPr/>
          <p:nvPr userDrawn="1"/>
        </p:nvGrpSpPr>
        <p:grpSpPr>
          <a:xfrm flipV="1">
            <a:off x="5427361" y="1143268"/>
            <a:ext cx="1337278" cy="220479"/>
            <a:chOff x="5809673" y="3008118"/>
            <a:chExt cx="2419398" cy="39888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C34544F-4AFB-4567-9A14-BD40476D91DB}"/>
                </a:ext>
              </a:extLst>
            </p:cNvPr>
            <p:cNvSpPr/>
            <p:nvPr userDrawn="1"/>
          </p:nvSpPr>
          <p:spPr>
            <a:xfrm>
              <a:off x="5809673" y="3008118"/>
              <a:ext cx="398888" cy="39888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C347462-2243-4988-88A7-D48FDFC67F8A}"/>
                </a:ext>
              </a:extLst>
            </p:cNvPr>
            <p:cNvSpPr/>
            <p:nvPr userDrawn="1"/>
          </p:nvSpPr>
          <p:spPr>
            <a:xfrm>
              <a:off x="6314801" y="3008118"/>
              <a:ext cx="398888" cy="3988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AAED053-508E-4B0B-9E07-60D6E23602BC}"/>
                </a:ext>
              </a:extLst>
            </p:cNvPr>
            <p:cNvSpPr/>
            <p:nvPr userDrawn="1"/>
          </p:nvSpPr>
          <p:spPr>
            <a:xfrm>
              <a:off x="6819928" y="3008118"/>
              <a:ext cx="398888" cy="39888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9D32752-7C30-4517-952B-8736B7299F1D}"/>
                </a:ext>
              </a:extLst>
            </p:cNvPr>
            <p:cNvSpPr/>
            <p:nvPr userDrawn="1"/>
          </p:nvSpPr>
          <p:spPr>
            <a:xfrm>
              <a:off x="7325056" y="3008118"/>
              <a:ext cx="398888" cy="39888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7307619-FF7D-47F2-9979-458DC7E6076E}"/>
                </a:ext>
              </a:extLst>
            </p:cNvPr>
            <p:cNvSpPr/>
            <p:nvPr userDrawn="1"/>
          </p:nvSpPr>
          <p:spPr>
            <a:xfrm>
              <a:off x="7830183" y="3008118"/>
              <a:ext cx="398888" cy="39888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055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그림 개체 틀 33">
            <a:extLst>
              <a:ext uri="{FF2B5EF4-FFF2-40B4-BE49-F238E27FC236}">
                <a16:creationId xmlns:a16="http://schemas.microsoft.com/office/drawing/2014/main" id="{C41BDB0D-2403-4A28-BBE5-5F3BAE5BF66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40090" y="0"/>
            <a:ext cx="7251911" cy="6858000"/>
          </a:xfrm>
          <a:custGeom>
            <a:avLst/>
            <a:gdLst>
              <a:gd name="connsiteX0" fmla="*/ 1482284 w 7251911"/>
              <a:gd name="connsiteY0" fmla="*/ 6561382 h 6858000"/>
              <a:gd name="connsiteX1" fmla="*/ 1480161 w 7251911"/>
              <a:gd name="connsiteY1" fmla="*/ 6561566 h 6858000"/>
              <a:gd name="connsiteX2" fmla="*/ 1481119 w 7251911"/>
              <a:gd name="connsiteY2" fmla="*/ 6561697 h 6858000"/>
              <a:gd name="connsiteX3" fmla="*/ 1483349 w 7251911"/>
              <a:gd name="connsiteY3" fmla="*/ 6562029 h 6858000"/>
              <a:gd name="connsiteX4" fmla="*/ 1001679 w 7251911"/>
              <a:gd name="connsiteY4" fmla="*/ 6534807 h 6858000"/>
              <a:gd name="connsiteX5" fmla="*/ 997924 w 7251911"/>
              <a:gd name="connsiteY5" fmla="*/ 6538603 h 6858000"/>
              <a:gd name="connsiteX6" fmla="*/ 1012943 w 7251911"/>
              <a:gd name="connsiteY6" fmla="*/ 6542400 h 6858000"/>
              <a:gd name="connsiteX7" fmla="*/ 1016698 w 7251911"/>
              <a:gd name="connsiteY7" fmla="*/ 6546196 h 6858000"/>
              <a:gd name="connsiteX8" fmla="*/ 1012943 w 7251911"/>
              <a:gd name="connsiteY8" fmla="*/ 6553789 h 6858000"/>
              <a:gd name="connsiteX9" fmla="*/ 1001679 w 7251911"/>
              <a:gd name="connsiteY9" fmla="*/ 6561382 h 6858000"/>
              <a:gd name="connsiteX10" fmla="*/ 937849 w 7251911"/>
              <a:gd name="connsiteY10" fmla="*/ 6568975 h 6858000"/>
              <a:gd name="connsiteX11" fmla="*/ 731339 w 7251911"/>
              <a:gd name="connsiteY11" fmla="*/ 6568975 h 6858000"/>
              <a:gd name="connsiteX12" fmla="*/ 700832 w 7251911"/>
              <a:gd name="connsiteY12" fmla="*/ 6573246 h 6858000"/>
              <a:gd name="connsiteX13" fmla="*/ 681585 w 7251911"/>
              <a:gd name="connsiteY13" fmla="*/ 6589394 h 6858000"/>
              <a:gd name="connsiteX14" fmla="*/ 688160 w 7251911"/>
              <a:gd name="connsiteY14" fmla="*/ 6588503 h 6858000"/>
              <a:gd name="connsiteX15" fmla="*/ 720075 w 7251911"/>
              <a:gd name="connsiteY15" fmla="*/ 6585014 h 6858000"/>
              <a:gd name="connsiteX16" fmla="*/ 732219 w 7251911"/>
              <a:gd name="connsiteY16" fmla="*/ 6585433 h 6858000"/>
              <a:gd name="connsiteX17" fmla="*/ 733535 w 7251911"/>
              <a:gd name="connsiteY17" fmla="*/ 6585553 h 6858000"/>
              <a:gd name="connsiteX18" fmla="*/ 736971 w 7251911"/>
              <a:gd name="connsiteY18" fmla="*/ 6581788 h 6858000"/>
              <a:gd name="connsiteX19" fmla="*/ 742603 w 7251911"/>
              <a:gd name="connsiteY19" fmla="*/ 6584161 h 6858000"/>
              <a:gd name="connsiteX20" fmla="*/ 756429 w 7251911"/>
              <a:gd name="connsiteY20" fmla="*/ 6587656 h 6858000"/>
              <a:gd name="connsiteX21" fmla="*/ 765640 w 7251911"/>
              <a:gd name="connsiteY21" fmla="*/ 6588691 h 6858000"/>
              <a:gd name="connsiteX22" fmla="*/ 780150 w 7251911"/>
              <a:gd name="connsiteY22" fmla="*/ 6587957 h 6858000"/>
              <a:gd name="connsiteX23" fmla="*/ 812066 w 7251911"/>
              <a:gd name="connsiteY23" fmla="*/ 6589381 h 6858000"/>
              <a:gd name="connsiteX24" fmla="*/ 832664 w 7251911"/>
              <a:gd name="connsiteY24" fmla="*/ 6595813 h 6858000"/>
              <a:gd name="connsiteX25" fmla="*/ 855245 w 7251911"/>
              <a:gd name="connsiteY25" fmla="*/ 6592829 h 6858000"/>
              <a:gd name="connsiteX26" fmla="*/ 859000 w 7251911"/>
              <a:gd name="connsiteY26" fmla="*/ 6590596 h 6858000"/>
              <a:gd name="connsiteX27" fmla="*/ 915320 w 7251911"/>
              <a:gd name="connsiteY27" fmla="*/ 6585014 h 6858000"/>
              <a:gd name="connsiteX28" fmla="*/ 941603 w 7251911"/>
              <a:gd name="connsiteY28" fmla="*/ 6586131 h 6858000"/>
              <a:gd name="connsiteX29" fmla="*/ 960377 w 7251911"/>
              <a:gd name="connsiteY29" fmla="*/ 6589201 h 6858000"/>
              <a:gd name="connsiteX30" fmla="*/ 975004 w 7251911"/>
              <a:gd name="connsiteY30" fmla="*/ 6592897 h 6858000"/>
              <a:gd name="connsiteX31" fmla="*/ 979151 w 7251911"/>
              <a:gd name="connsiteY31" fmla="*/ 6591754 h 6858000"/>
              <a:gd name="connsiteX32" fmla="*/ 1009189 w 7251911"/>
              <a:gd name="connsiteY32" fmla="*/ 6595550 h 6858000"/>
              <a:gd name="connsiteX33" fmla="*/ 1011488 w 7251911"/>
              <a:gd name="connsiteY33" fmla="*/ 6596812 h 6858000"/>
              <a:gd name="connsiteX34" fmla="*/ 1039226 w 7251911"/>
              <a:gd name="connsiteY34" fmla="*/ 6596177 h 6858000"/>
              <a:gd name="connsiteX35" fmla="*/ 1054245 w 7251911"/>
              <a:gd name="connsiteY35" fmla="*/ 6592829 h 6858000"/>
              <a:gd name="connsiteX36" fmla="*/ 1058000 w 7251911"/>
              <a:gd name="connsiteY36" fmla="*/ 6590596 h 6858000"/>
              <a:gd name="connsiteX37" fmla="*/ 1106812 w 7251911"/>
              <a:gd name="connsiteY37" fmla="*/ 6588363 h 6858000"/>
              <a:gd name="connsiteX38" fmla="*/ 1132227 w 7251911"/>
              <a:gd name="connsiteY38" fmla="*/ 6591111 h 6858000"/>
              <a:gd name="connsiteX39" fmla="*/ 1155623 w 7251911"/>
              <a:gd name="connsiteY39" fmla="*/ 6587957 h 6858000"/>
              <a:gd name="connsiteX40" fmla="*/ 1215698 w 7251911"/>
              <a:gd name="connsiteY40" fmla="*/ 6587957 h 6858000"/>
              <a:gd name="connsiteX41" fmla="*/ 1240997 w 7251911"/>
              <a:gd name="connsiteY41" fmla="*/ 6590313 h 6858000"/>
              <a:gd name="connsiteX42" fmla="*/ 1244572 w 7251911"/>
              <a:gd name="connsiteY42" fmla="*/ 6589604 h 6858000"/>
              <a:gd name="connsiteX43" fmla="*/ 1248326 w 7251911"/>
              <a:gd name="connsiteY43" fmla="*/ 6584023 h 6858000"/>
              <a:gd name="connsiteX44" fmla="*/ 1240817 w 7251911"/>
              <a:gd name="connsiteY44" fmla="*/ 6580674 h 6858000"/>
              <a:gd name="connsiteX45" fmla="*/ 1222044 w 7251911"/>
              <a:gd name="connsiteY45" fmla="*/ 6580674 h 6858000"/>
              <a:gd name="connsiteX46" fmla="*/ 1176987 w 7251911"/>
              <a:gd name="connsiteY46" fmla="*/ 6585139 h 6858000"/>
              <a:gd name="connsiteX47" fmla="*/ 1158213 w 7251911"/>
              <a:gd name="connsiteY47" fmla="*/ 6582907 h 6858000"/>
              <a:gd name="connsiteX48" fmla="*/ 1146949 w 7251911"/>
              <a:gd name="connsiteY48" fmla="*/ 6576209 h 6858000"/>
              <a:gd name="connsiteX49" fmla="*/ 1113156 w 7251911"/>
              <a:gd name="connsiteY49" fmla="*/ 6573976 h 6858000"/>
              <a:gd name="connsiteX50" fmla="*/ 1083119 w 7251911"/>
              <a:gd name="connsiteY50" fmla="*/ 6575092 h 6858000"/>
              <a:gd name="connsiteX51" fmla="*/ 1075609 w 7251911"/>
              <a:gd name="connsiteY51" fmla="*/ 6571744 h 6858000"/>
              <a:gd name="connsiteX52" fmla="*/ 1083119 w 7251911"/>
              <a:gd name="connsiteY52" fmla="*/ 6568395 h 6858000"/>
              <a:gd name="connsiteX53" fmla="*/ 1094383 w 7251911"/>
              <a:gd name="connsiteY53" fmla="*/ 6569511 h 6858000"/>
              <a:gd name="connsiteX54" fmla="*/ 1139439 w 7251911"/>
              <a:gd name="connsiteY54" fmla="*/ 6566162 h 6858000"/>
              <a:gd name="connsiteX55" fmla="*/ 1143194 w 7251911"/>
              <a:gd name="connsiteY55" fmla="*/ 6559464 h 6858000"/>
              <a:gd name="connsiteX56" fmla="*/ 1176987 w 7251911"/>
              <a:gd name="connsiteY56" fmla="*/ 6559464 h 6858000"/>
              <a:gd name="connsiteX57" fmla="*/ 1207024 w 7251911"/>
              <a:gd name="connsiteY57" fmla="*/ 6558348 h 6858000"/>
              <a:gd name="connsiteX58" fmla="*/ 1233308 w 7251911"/>
              <a:gd name="connsiteY58" fmla="*/ 6559464 h 6858000"/>
              <a:gd name="connsiteX59" fmla="*/ 1327176 w 7251911"/>
              <a:gd name="connsiteY59" fmla="*/ 6560581 h 6858000"/>
              <a:gd name="connsiteX60" fmla="*/ 1368478 w 7251911"/>
              <a:gd name="connsiteY60" fmla="*/ 6560581 h 6858000"/>
              <a:gd name="connsiteX61" fmla="*/ 1400393 w 7251911"/>
              <a:gd name="connsiteY61" fmla="*/ 6561279 h 6858000"/>
              <a:gd name="connsiteX62" fmla="*/ 1411334 w 7251911"/>
              <a:gd name="connsiteY62" fmla="*/ 6562953 h 6858000"/>
              <a:gd name="connsiteX63" fmla="*/ 1422208 w 7251911"/>
              <a:gd name="connsiteY63" fmla="*/ 6561382 h 6858000"/>
              <a:gd name="connsiteX64" fmla="*/ 1427047 w 7251911"/>
              <a:gd name="connsiteY64" fmla="*/ 6565357 h 6858000"/>
              <a:gd name="connsiteX65" fmla="*/ 1432308 w 7251911"/>
              <a:gd name="connsiteY65" fmla="*/ 6566162 h 6858000"/>
              <a:gd name="connsiteX66" fmla="*/ 1439817 w 7251911"/>
              <a:gd name="connsiteY66" fmla="*/ 6562813 h 6858000"/>
              <a:gd name="connsiteX67" fmla="*/ 1447955 w 7251911"/>
              <a:gd name="connsiteY67" fmla="*/ 6560840 h 6858000"/>
              <a:gd name="connsiteX68" fmla="*/ 1437227 w 7251911"/>
              <a:gd name="connsiteY68" fmla="*/ 6559484 h 6858000"/>
              <a:gd name="connsiteX69" fmla="*/ 1422208 w 7251911"/>
              <a:gd name="connsiteY69" fmla="*/ 6557586 h 6858000"/>
              <a:gd name="connsiteX70" fmla="*/ 1399680 w 7251911"/>
              <a:gd name="connsiteY70" fmla="*/ 6549993 h 6858000"/>
              <a:gd name="connsiteX71" fmla="*/ 1328340 w 7251911"/>
              <a:gd name="connsiteY71" fmla="*/ 6549993 h 6858000"/>
              <a:gd name="connsiteX72" fmla="*/ 1287038 w 7251911"/>
              <a:gd name="connsiteY72" fmla="*/ 6542400 h 6858000"/>
              <a:gd name="connsiteX73" fmla="*/ 1279529 w 7251911"/>
              <a:gd name="connsiteY73" fmla="*/ 6542400 h 6858000"/>
              <a:gd name="connsiteX74" fmla="*/ 1223208 w 7251911"/>
              <a:gd name="connsiteY74" fmla="*/ 6542400 h 6858000"/>
              <a:gd name="connsiteX75" fmla="*/ 1166887 w 7251911"/>
              <a:gd name="connsiteY75" fmla="*/ 6542400 h 6858000"/>
              <a:gd name="connsiteX76" fmla="*/ 1001679 w 7251911"/>
              <a:gd name="connsiteY76" fmla="*/ 6534807 h 6858000"/>
              <a:gd name="connsiteX77" fmla="*/ 1065560 w 7251911"/>
              <a:gd name="connsiteY77" fmla="*/ 6510009 h 6858000"/>
              <a:gd name="connsiteX78" fmla="*/ 1059557 w 7251911"/>
              <a:gd name="connsiteY78" fmla="*/ 6510067 h 6858000"/>
              <a:gd name="connsiteX79" fmla="*/ 1052449 w 7251911"/>
              <a:gd name="connsiteY79" fmla="*/ 6510359 h 6858000"/>
              <a:gd name="connsiteX80" fmla="*/ 1054245 w 7251911"/>
              <a:gd name="connsiteY80" fmla="*/ 6510605 h 6858000"/>
              <a:gd name="connsiteX81" fmla="*/ 1123406 w 7251911"/>
              <a:gd name="connsiteY81" fmla="*/ 6507599 h 6858000"/>
              <a:gd name="connsiteX82" fmla="*/ 1105732 w 7251911"/>
              <a:gd name="connsiteY82" fmla="*/ 6508794 h 6858000"/>
              <a:gd name="connsiteX83" fmla="*/ 1148114 w 7251911"/>
              <a:gd name="connsiteY83" fmla="*/ 6512503 h 6858000"/>
              <a:gd name="connsiteX84" fmla="*/ 1169410 w 7251911"/>
              <a:gd name="connsiteY84" fmla="*/ 6510639 h 6858000"/>
              <a:gd name="connsiteX85" fmla="*/ 1130918 w 7251911"/>
              <a:gd name="connsiteY85" fmla="*/ 6508833 h 6858000"/>
              <a:gd name="connsiteX86" fmla="*/ 1123406 w 7251911"/>
              <a:gd name="connsiteY86" fmla="*/ 6507599 h 6858000"/>
              <a:gd name="connsiteX87" fmla="*/ 1305811 w 7251911"/>
              <a:gd name="connsiteY87" fmla="*/ 5758113 h 6858000"/>
              <a:gd name="connsiteX88" fmla="*/ 1309566 w 7251911"/>
              <a:gd name="connsiteY88" fmla="*/ 5760328 h 6858000"/>
              <a:gd name="connsiteX89" fmla="*/ 1337258 w 7251911"/>
              <a:gd name="connsiteY89" fmla="*/ 5765548 h 6858000"/>
              <a:gd name="connsiteX90" fmla="*/ 1356687 w 7251911"/>
              <a:gd name="connsiteY90" fmla="*/ 5758506 h 6858000"/>
              <a:gd name="connsiteX91" fmla="*/ 1146165 w 7251911"/>
              <a:gd name="connsiteY91" fmla="*/ 5750362 h 6858000"/>
              <a:gd name="connsiteX92" fmla="*/ 1140062 w 7251911"/>
              <a:gd name="connsiteY92" fmla="*/ 5754216 h 6858000"/>
              <a:gd name="connsiteX93" fmla="*/ 1136120 w 7251911"/>
              <a:gd name="connsiteY93" fmla="*/ 5755919 h 6858000"/>
              <a:gd name="connsiteX94" fmla="*/ 1148113 w 7251911"/>
              <a:gd name="connsiteY94" fmla="*/ 5760328 h 6858000"/>
              <a:gd name="connsiteX95" fmla="*/ 1200679 w 7251911"/>
              <a:gd name="connsiteY95" fmla="*/ 5760328 h 6858000"/>
              <a:gd name="connsiteX96" fmla="*/ 1204669 w 7251911"/>
              <a:gd name="connsiteY96" fmla="*/ 5758069 h 6858000"/>
              <a:gd name="connsiteX97" fmla="*/ 1168700 w 7251911"/>
              <a:gd name="connsiteY97" fmla="*/ 5758069 h 6858000"/>
              <a:gd name="connsiteX98" fmla="*/ 1146165 w 7251911"/>
              <a:gd name="connsiteY98" fmla="*/ 5750362 h 6858000"/>
              <a:gd name="connsiteX99" fmla="*/ 1054147 w 7251911"/>
              <a:gd name="connsiteY99" fmla="*/ 5745064 h 6858000"/>
              <a:gd name="connsiteX100" fmla="*/ 1041001 w 7251911"/>
              <a:gd name="connsiteY100" fmla="*/ 5746509 h 6858000"/>
              <a:gd name="connsiteX101" fmla="*/ 1003442 w 7251911"/>
              <a:gd name="connsiteY101" fmla="*/ 5750362 h 6858000"/>
              <a:gd name="connsiteX102" fmla="*/ 965884 w 7251911"/>
              <a:gd name="connsiteY102" fmla="*/ 5746509 h 6858000"/>
              <a:gd name="connsiteX103" fmla="*/ 956494 w 7251911"/>
              <a:gd name="connsiteY103" fmla="*/ 5745546 h 6858000"/>
              <a:gd name="connsiteX104" fmla="*/ 956228 w 7251911"/>
              <a:gd name="connsiteY104" fmla="*/ 5745682 h 6858000"/>
              <a:gd name="connsiteX105" fmla="*/ 960377 w 7251911"/>
              <a:gd name="connsiteY105" fmla="*/ 5747990 h 6858000"/>
              <a:gd name="connsiteX106" fmla="*/ 979151 w 7251911"/>
              <a:gd name="connsiteY106" fmla="*/ 5764125 h 6858000"/>
              <a:gd name="connsiteX107" fmla="*/ 990415 w 7251911"/>
              <a:gd name="connsiteY107" fmla="*/ 5775514 h 6858000"/>
              <a:gd name="connsiteX108" fmla="*/ 1039226 w 7251911"/>
              <a:gd name="connsiteY108" fmla="*/ 5771717 h 6858000"/>
              <a:gd name="connsiteX109" fmla="*/ 1054245 w 7251911"/>
              <a:gd name="connsiteY109" fmla="*/ 5760328 h 6858000"/>
              <a:gd name="connsiteX110" fmla="*/ 1058000 w 7251911"/>
              <a:gd name="connsiteY110" fmla="*/ 5752735 h 6858000"/>
              <a:gd name="connsiteX111" fmla="*/ 1078634 w 7251911"/>
              <a:gd name="connsiteY111" fmla="*/ 5748563 h 6858000"/>
              <a:gd name="connsiteX112" fmla="*/ 1067292 w 7251911"/>
              <a:gd name="connsiteY112" fmla="*/ 5746509 h 6858000"/>
              <a:gd name="connsiteX113" fmla="*/ 1054147 w 7251911"/>
              <a:gd name="connsiteY113" fmla="*/ 5745064 h 6858000"/>
              <a:gd name="connsiteX114" fmla="*/ 760395 w 7251911"/>
              <a:gd name="connsiteY114" fmla="*/ 5744251 h 6858000"/>
              <a:gd name="connsiteX115" fmla="*/ 777628 w 7251911"/>
              <a:gd name="connsiteY115" fmla="*/ 5750837 h 6858000"/>
              <a:gd name="connsiteX116" fmla="*/ 787660 w 7251911"/>
              <a:gd name="connsiteY116" fmla="*/ 5756532 h 6858000"/>
              <a:gd name="connsiteX117" fmla="*/ 821452 w 7251911"/>
              <a:gd name="connsiteY117" fmla="*/ 5775514 h 6858000"/>
              <a:gd name="connsiteX118" fmla="*/ 855245 w 7251911"/>
              <a:gd name="connsiteY118" fmla="*/ 5760328 h 6858000"/>
              <a:gd name="connsiteX119" fmla="*/ 859000 w 7251911"/>
              <a:gd name="connsiteY119" fmla="*/ 5752735 h 6858000"/>
              <a:gd name="connsiteX120" fmla="*/ 867697 w 7251911"/>
              <a:gd name="connsiteY120" fmla="*/ 5750362 h 6858000"/>
              <a:gd name="connsiteX121" fmla="*/ 804382 w 7251911"/>
              <a:gd name="connsiteY121" fmla="*/ 5750362 h 6858000"/>
              <a:gd name="connsiteX122" fmla="*/ 1061307 w 7251911"/>
              <a:gd name="connsiteY122" fmla="*/ 4874107 h 6858000"/>
              <a:gd name="connsiteX123" fmla="*/ 1051917 w 7251911"/>
              <a:gd name="connsiteY123" fmla="*/ 4875649 h 6858000"/>
              <a:gd name="connsiteX124" fmla="*/ 949546 w 7251911"/>
              <a:gd name="connsiteY124" fmla="*/ 4875649 h 6858000"/>
              <a:gd name="connsiteX125" fmla="*/ 952868 w 7251911"/>
              <a:gd name="connsiteY125" fmla="*/ 4877129 h 6858000"/>
              <a:gd name="connsiteX126" fmla="*/ 960377 w 7251911"/>
              <a:gd name="connsiteY126" fmla="*/ 4884722 h 6858000"/>
              <a:gd name="connsiteX127" fmla="*/ 952868 w 7251911"/>
              <a:gd name="connsiteY127" fmla="*/ 4892315 h 6858000"/>
              <a:gd name="connsiteX128" fmla="*/ 900302 w 7251911"/>
              <a:gd name="connsiteY128" fmla="*/ 4896112 h 6858000"/>
              <a:gd name="connsiteX129" fmla="*/ 889037 w 7251911"/>
              <a:gd name="connsiteY129" fmla="*/ 4899908 h 6858000"/>
              <a:gd name="connsiteX130" fmla="*/ 870264 w 7251911"/>
              <a:gd name="connsiteY130" fmla="*/ 4911298 h 6858000"/>
              <a:gd name="connsiteX131" fmla="*/ 862754 w 7251911"/>
              <a:gd name="connsiteY131" fmla="*/ 4926484 h 6858000"/>
              <a:gd name="connsiteX132" fmla="*/ 874019 w 7251911"/>
              <a:gd name="connsiteY132" fmla="*/ 4941669 h 6858000"/>
              <a:gd name="connsiteX133" fmla="*/ 859000 w 7251911"/>
              <a:gd name="connsiteY133" fmla="*/ 4941669 h 6858000"/>
              <a:gd name="connsiteX134" fmla="*/ 832717 w 7251911"/>
              <a:gd name="connsiteY134" fmla="*/ 4937873 h 6858000"/>
              <a:gd name="connsiteX135" fmla="*/ 802679 w 7251911"/>
              <a:gd name="connsiteY135" fmla="*/ 4941669 h 6858000"/>
              <a:gd name="connsiteX136" fmla="*/ 783905 w 7251911"/>
              <a:gd name="connsiteY136" fmla="*/ 4960652 h 6858000"/>
              <a:gd name="connsiteX137" fmla="*/ 768886 w 7251911"/>
              <a:gd name="connsiteY137" fmla="*/ 4964448 h 6858000"/>
              <a:gd name="connsiteX138" fmla="*/ 708811 w 7251911"/>
              <a:gd name="connsiteY138" fmla="*/ 4964448 h 6858000"/>
              <a:gd name="connsiteX139" fmla="*/ 644980 w 7251911"/>
              <a:gd name="connsiteY139" fmla="*/ 4964448 h 6858000"/>
              <a:gd name="connsiteX140" fmla="*/ 644980 w 7251911"/>
              <a:gd name="connsiteY140" fmla="*/ 4968245 h 6858000"/>
              <a:gd name="connsiteX141" fmla="*/ 708811 w 7251911"/>
              <a:gd name="connsiteY141" fmla="*/ 4972041 h 6858000"/>
              <a:gd name="connsiteX142" fmla="*/ 693792 w 7251911"/>
              <a:gd name="connsiteY142" fmla="*/ 4983431 h 6858000"/>
              <a:gd name="connsiteX143" fmla="*/ 581150 w 7251911"/>
              <a:gd name="connsiteY143" fmla="*/ 4994820 h 6858000"/>
              <a:gd name="connsiteX144" fmla="*/ 558622 w 7251911"/>
              <a:gd name="connsiteY144" fmla="*/ 4994820 h 6858000"/>
              <a:gd name="connsiteX145" fmla="*/ 509810 w 7251911"/>
              <a:gd name="connsiteY145" fmla="*/ 5017599 h 6858000"/>
              <a:gd name="connsiteX146" fmla="*/ 476018 w 7251911"/>
              <a:gd name="connsiteY146" fmla="*/ 5017599 h 6858000"/>
              <a:gd name="connsiteX147" fmla="*/ 464754 w 7251911"/>
              <a:gd name="connsiteY147" fmla="*/ 5025192 h 6858000"/>
              <a:gd name="connsiteX148" fmla="*/ 468508 w 7251911"/>
              <a:gd name="connsiteY148" fmla="*/ 5036581 h 6858000"/>
              <a:gd name="connsiteX149" fmla="*/ 494791 w 7251911"/>
              <a:gd name="connsiteY149" fmla="*/ 5040378 h 6858000"/>
              <a:gd name="connsiteX150" fmla="*/ 509810 w 7251911"/>
              <a:gd name="connsiteY150" fmla="*/ 5021395 h 6858000"/>
              <a:gd name="connsiteX151" fmla="*/ 547358 w 7251911"/>
              <a:gd name="connsiteY151" fmla="*/ 5017599 h 6858000"/>
              <a:gd name="connsiteX152" fmla="*/ 592414 w 7251911"/>
              <a:gd name="connsiteY152" fmla="*/ 5017599 h 6858000"/>
              <a:gd name="connsiteX153" fmla="*/ 611188 w 7251911"/>
              <a:gd name="connsiteY153" fmla="*/ 5017599 h 6858000"/>
              <a:gd name="connsiteX154" fmla="*/ 637471 w 7251911"/>
              <a:gd name="connsiteY154" fmla="*/ 5021395 h 6858000"/>
              <a:gd name="connsiteX155" fmla="*/ 663754 w 7251911"/>
              <a:gd name="connsiteY155" fmla="*/ 5017599 h 6858000"/>
              <a:gd name="connsiteX156" fmla="*/ 678773 w 7251911"/>
              <a:gd name="connsiteY156" fmla="*/ 5021395 h 6858000"/>
              <a:gd name="connsiteX157" fmla="*/ 686282 w 7251911"/>
              <a:gd name="connsiteY157" fmla="*/ 5010006 h 6858000"/>
              <a:gd name="connsiteX158" fmla="*/ 705056 w 7251911"/>
              <a:gd name="connsiteY158" fmla="*/ 5010006 h 6858000"/>
              <a:gd name="connsiteX159" fmla="*/ 712565 w 7251911"/>
              <a:gd name="connsiteY159" fmla="*/ 5017599 h 6858000"/>
              <a:gd name="connsiteX160" fmla="*/ 716320 w 7251911"/>
              <a:gd name="connsiteY160" fmla="*/ 5002413 h 6858000"/>
              <a:gd name="connsiteX161" fmla="*/ 738848 w 7251911"/>
              <a:gd name="connsiteY161" fmla="*/ 5002413 h 6858000"/>
              <a:gd name="connsiteX162" fmla="*/ 746358 w 7251911"/>
              <a:gd name="connsiteY162" fmla="*/ 5010006 h 6858000"/>
              <a:gd name="connsiteX163" fmla="*/ 750113 w 7251911"/>
              <a:gd name="connsiteY163" fmla="*/ 4994820 h 6858000"/>
              <a:gd name="connsiteX164" fmla="*/ 810188 w 7251911"/>
              <a:gd name="connsiteY164" fmla="*/ 4991023 h 6858000"/>
              <a:gd name="connsiteX165" fmla="*/ 821452 w 7251911"/>
              <a:gd name="connsiteY165" fmla="*/ 4991023 h 6858000"/>
              <a:gd name="connsiteX166" fmla="*/ 836471 w 7251911"/>
              <a:gd name="connsiteY166" fmla="*/ 4994820 h 6858000"/>
              <a:gd name="connsiteX167" fmla="*/ 870264 w 7251911"/>
              <a:gd name="connsiteY167" fmla="*/ 5002413 h 6858000"/>
              <a:gd name="connsiteX168" fmla="*/ 904056 w 7251911"/>
              <a:gd name="connsiteY168" fmla="*/ 5002413 h 6858000"/>
              <a:gd name="connsiteX169" fmla="*/ 937849 w 7251911"/>
              <a:gd name="connsiteY169" fmla="*/ 4994820 h 6858000"/>
              <a:gd name="connsiteX170" fmla="*/ 964132 w 7251911"/>
              <a:gd name="connsiteY170" fmla="*/ 4994820 h 6858000"/>
              <a:gd name="connsiteX171" fmla="*/ 979151 w 7251911"/>
              <a:gd name="connsiteY171" fmla="*/ 5002413 h 6858000"/>
              <a:gd name="connsiteX172" fmla="*/ 997924 w 7251911"/>
              <a:gd name="connsiteY172" fmla="*/ 5002413 h 6858000"/>
              <a:gd name="connsiteX173" fmla="*/ 1031717 w 7251911"/>
              <a:gd name="connsiteY173" fmla="*/ 5002413 h 6858000"/>
              <a:gd name="connsiteX174" fmla="*/ 1035472 w 7251911"/>
              <a:gd name="connsiteY174" fmla="*/ 5002413 h 6858000"/>
              <a:gd name="connsiteX175" fmla="*/ 1076774 w 7251911"/>
              <a:gd name="connsiteY175" fmla="*/ 4979634 h 6858000"/>
              <a:gd name="connsiteX176" fmla="*/ 1076774 w 7251911"/>
              <a:gd name="connsiteY176" fmla="*/ 4972041 h 6858000"/>
              <a:gd name="connsiteX177" fmla="*/ 1065509 w 7251911"/>
              <a:gd name="connsiteY177" fmla="*/ 4949262 h 6858000"/>
              <a:gd name="connsiteX178" fmla="*/ 1035472 w 7251911"/>
              <a:gd name="connsiteY178" fmla="*/ 4949262 h 6858000"/>
              <a:gd name="connsiteX179" fmla="*/ 1024207 w 7251911"/>
              <a:gd name="connsiteY179" fmla="*/ 4941669 h 6858000"/>
              <a:gd name="connsiteX180" fmla="*/ 1035472 w 7251911"/>
              <a:gd name="connsiteY180" fmla="*/ 4937873 h 6858000"/>
              <a:gd name="connsiteX181" fmla="*/ 1050491 w 7251911"/>
              <a:gd name="connsiteY181" fmla="*/ 4941669 h 6858000"/>
              <a:gd name="connsiteX182" fmla="*/ 1069264 w 7251911"/>
              <a:gd name="connsiteY182" fmla="*/ 4941669 h 6858000"/>
              <a:gd name="connsiteX183" fmla="*/ 1099302 w 7251911"/>
              <a:gd name="connsiteY183" fmla="*/ 4937873 h 6858000"/>
              <a:gd name="connsiteX184" fmla="*/ 1118076 w 7251911"/>
              <a:gd name="connsiteY184" fmla="*/ 4930280 h 6858000"/>
              <a:gd name="connsiteX185" fmla="*/ 1144828 w 7251911"/>
              <a:gd name="connsiteY185" fmla="*/ 4906078 h 6858000"/>
              <a:gd name="connsiteX186" fmla="*/ 1162528 w 7251911"/>
              <a:gd name="connsiteY186" fmla="*/ 4874415 h 6858000"/>
              <a:gd name="connsiteX187" fmla="*/ 1145813 w 7251911"/>
              <a:gd name="connsiteY187" fmla="*/ 4874415 h 6858000"/>
              <a:gd name="connsiteX188" fmla="*/ 1108255 w 7251911"/>
              <a:gd name="connsiteY188" fmla="*/ 4875649 h 6858000"/>
              <a:gd name="connsiteX189" fmla="*/ 1070696 w 7251911"/>
              <a:gd name="connsiteY189" fmla="*/ 4874415 h 6858000"/>
              <a:gd name="connsiteX190" fmla="*/ 1061307 w 7251911"/>
              <a:gd name="connsiteY190" fmla="*/ 4874107 h 6858000"/>
              <a:gd name="connsiteX191" fmla="*/ 864124 w 7251911"/>
              <a:gd name="connsiteY191" fmla="*/ 4873644 h 6858000"/>
              <a:gd name="connsiteX192" fmla="*/ 826101 w 7251911"/>
              <a:gd name="connsiteY192" fmla="*/ 4874295 h 6858000"/>
              <a:gd name="connsiteX193" fmla="*/ 842104 w 7251911"/>
              <a:gd name="connsiteY193" fmla="*/ 4877604 h 6858000"/>
              <a:gd name="connsiteX194" fmla="*/ 862754 w 7251911"/>
              <a:gd name="connsiteY194" fmla="*/ 4884722 h 6858000"/>
              <a:gd name="connsiteX195" fmla="*/ 874019 w 7251911"/>
              <a:gd name="connsiteY195" fmla="*/ 4880926 h 6858000"/>
              <a:gd name="connsiteX196" fmla="*/ 877791 w 7251911"/>
              <a:gd name="connsiteY196" fmla="*/ 4874252 h 6858000"/>
              <a:gd name="connsiteX197" fmla="*/ 911308 w 7251911"/>
              <a:gd name="connsiteY197" fmla="*/ 4854737 h 6858000"/>
              <a:gd name="connsiteX198" fmla="*/ 919728 w 7251911"/>
              <a:gd name="connsiteY198" fmla="*/ 4860841 h 6858000"/>
              <a:gd name="connsiteX199" fmla="*/ 976800 w 7251911"/>
              <a:gd name="connsiteY199" fmla="*/ 4860841 h 6858000"/>
              <a:gd name="connsiteX200" fmla="*/ 988067 w 7251911"/>
              <a:gd name="connsiteY200" fmla="*/ 4860841 h 6858000"/>
              <a:gd name="connsiteX201" fmla="*/ 991823 w 7251911"/>
              <a:gd name="connsiteY201" fmla="*/ 4858373 h 6858000"/>
              <a:gd name="connsiteX202" fmla="*/ 991823 w 7251911"/>
              <a:gd name="connsiteY202" fmla="*/ 4857139 h 6858000"/>
              <a:gd name="connsiteX203" fmla="*/ 988067 w 7251911"/>
              <a:gd name="connsiteY203" fmla="*/ 4857139 h 6858000"/>
              <a:gd name="connsiteX204" fmla="*/ 1179657 w 7251911"/>
              <a:gd name="connsiteY204" fmla="*/ 4755721 h 6858000"/>
              <a:gd name="connsiteX205" fmla="*/ 1157128 w 7251911"/>
              <a:gd name="connsiteY205" fmla="*/ 4763314 h 6858000"/>
              <a:gd name="connsiteX206" fmla="*/ 1153950 w 7251911"/>
              <a:gd name="connsiteY206" fmla="*/ 4765171 h 6858000"/>
              <a:gd name="connsiteX207" fmla="*/ 1187128 w 7251911"/>
              <a:gd name="connsiteY207" fmla="*/ 4763354 h 6858000"/>
              <a:gd name="connsiteX208" fmla="*/ 1209663 w 7251911"/>
              <a:gd name="connsiteY208" fmla="*/ 4762120 h 6858000"/>
              <a:gd name="connsiteX209" fmla="*/ 1217175 w 7251911"/>
              <a:gd name="connsiteY209" fmla="*/ 4762120 h 6858000"/>
              <a:gd name="connsiteX210" fmla="*/ 1227435 w 7251911"/>
              <a:gd name="connsiteY210" fmla="*/ 4761960 h 6858000"/>
              <a:gd name="connsiteX211" fmla="*/ 1235978 w 7251911"/>
              <a:gd name="connsiteY211" fmla="*/ 4755721 h 6858000"/>
              <a:gd name="connsiteX212" fmla="*/ 1179657 w 7251911"/>
              <a:gd name="connsiteY212" fmla="*/ 4755721 h 6858000"/>
              <a:gd name="connsiteX213" fmla="*/ 1008817 w 7251911"/>
              <a:gd name="connsiteY213" fmla="*/ 4682165 h 6858000"/>
              <a:gd name="connsiteX214" fmla="*/ 999430 w 7251911"/>
              <a:gd name="connsiteY214" fmla="*/ 4683588 h 6858000"/>
              <a:gd name="connsiteX215" fmla="*/ 992015 w 7251911"/>
              <a:gd name="connsiteY215" fmla="*/ 4686588 h 6858000"/>
              <a:gd name="connsiteX216" fmla="*/ 1001679 w 7251911"/>
              <a:gd name="connsiteY216" fmla="*/ 4687306 h 6858000"/>
              <a:gd name="connsiteX217" fmla="*/ 1012943 w 7251911"/>
              <a:gd name="connsiteY217" fmla="*/ 4694899 h 6858000"/>
              <a:gd name="connsiteX218" fmla="*/ 1016698 w 7251911"/>
              <a:gd name="connsiteY218" fmla="*/ 4702492 h 6858000"/>
              <a:gd name="connsiteX219" fmla="*/ 1012943 w 7251911"/>
              <a:gd name="connsiteY219" fmla="*/ 4706289 h 6858000"/>
              <a:gd name="connsiteX220" fmla="*/ 997924 w 7251911"/>
              <a:gd name="connsiteY220" fmla="*/ 4710085 h 6858000"/>
              <a:gd name="connsiteX221" fmla="*/ 1001679 w 7251911"/>
              <a:gd name="connsiteY221" fmla="*/ 4713881 h 6858000"/>
              <a:gd name="connsiteX222" fmla="*/ 1084283 w 7251911"/>
              <a:gd name="connsiteY222" fmla="*/ 4712933 h 6858000"/>
              <a:gd name="connsiteX223" fmla="*/ 1107419 w 7251911"/>
              <a:gd name="connsiteY223" fmla="*/ 4711072 h 6858000"/>
              <a:gd name="connsiteX224" fmla="*/ 1108317 w 7251911"/>
              <a:gd name="connsiteY224" fmla="*/ 4710164 h 6858000"/>
              <a:gd name="connsiteX225" fmla="*/ 1100808 w 7251911"/>
              <a:gd name="connsiteY225" fmla="*/ 4702571 h 6858000"/>
              <a:gd name="connsiteX226" fmla="*/ 1018204 w 7251911"/>
              <a:gd name="connsiteY226" fmla="*/ 4683588 h 6858000"/>
              <a:gd name="connsiteX227" fmla="*/ 1008817 w 7251911"/>
              <a:gd name="connsiteY227" fmla="*/ 4682165 h 6858000"/>
              <a:gd name="connsiteX228" fmla="*/ 718198 w 7251911"/>
              <a:gd name="connsiteY228" fmla="*/ 4641749 h 6858000"/>
              <a:gd name="connsiteX229" fmla="*/ 693792 w 7251911"/>
              <a:gd name="connsiteY229" fmla="*/ 4645545 h 6858000"/>
              <a:gd name="connsiteX230" fmla="*/ 678773 w 7251911"/>
              <a:gd name="connsiteY230" fmla="*/ 4656935 h 6858000"/>
              <a:gd name="connsiteX231" fmla="*/ 731339 w 7251911"/>
              <a:gd name="connsiteY231" fmla="*/ 4679713 h 6858000"/>
              <a:gd name="connsiteX232" fmla="*/ 937849 w 7251911"/>
              <a:gd name="connsiteY232" fmla="*/ 4679713 h 6858000"/>
              <a:gd name="connsiteX233" fmla="*/ 951967 w 7251911"/>
              <a:gd name="connsiteY233" fmla="*/ 4682022 h 6858000"/>
              <a:gd name="connsiteX234" fmla="*/ 950619 w 7251911"/>
              <a:gd name="connsiteY234" fmla="*/ 4679792 h 6858000"/>
              <a:gd name="connsiteX235" fmla="*/ 961883 w 7251911"/>
              <a:gd name="connsiteY235" fmla="*/ 4664606 h 6858000"/>
              <a:gd name="connsiteX236" fmla="*/ 992307 w 7251911"/>
              <a:gd name="connsiteY236" fmla="*/ 4659013 h 6858000"/>
              <a:gd name="connsiteX237" fmla="*/ 979151 w 7251911"/>
              <a:gd name="connsiteY237" fmla="*/ 4656935 h 6858000"/>
              <a:gd name="connsiteX238" fmla="*/ 937849 w 7251911"/>
              <a:gd name="connsiteY238" fmla="*/ 4656935 h 6858000"/>
              <a:gd name="connsiteX239" fmla="*/ 915320 w 7251911"/>
              <a:gd name="connsiteY239" fmla="*/ 4656935 h 6858000"/>
              <a:gd name="connsiteX240" fmla="*/ 870264 w 7251911"/>
              <a:gd name="connsiteY240" fmla="*/ 4645545 h 6858000"/>
              <a:gd name="connsiteX241" fmla="*/ 843981 w 7251911"/>
              <a:gd name="connsiteY241" fmla="*/ 4649342 h 6858000"/>
              <a:gd name="connsiteX242" fmla="*/ 780150 w 7251911"/>
              <a:gd name="connsiteY242" fmla="*/ 4660731 h 6858000"/>
              <a:gd name="connsiteX243" fmla="*/ 742603 w 7251911"/>
              <a:gd name="connsiteY243" fmla="*/ 4664527 h 6858000"/>
              <a:gd name="connsiteX244" fmla="*/ 731339 w 7251911"/>
              <a:gd name="connsiteY244" fmla="*/ 4660731 h 6858000"/>
              <a:gd name="connsiteX245" fmla="*/ 718198 w 7251911"/>
              <a:gd name="connsiteY245" fmla="*/ 4641749 h 6858000"/>
              <a:gd name="connsiteX246" fmla="*/ 1034451 w 7251911"/>
              <a:gd name="connsiteY246" fmla="*/ 4639272 h 6858000"/>
              <a:gd name="connsiteX247" fmla="*/ 1009189 w 7251911"/>
              <a:gd name="connsiteY247" fmla="*/ 4653138 h 6858000"/>
              <a:gd name="connsiteX248" fmla="*/ 996977 w 7251911"/>
              <a:gd name="connsiteY248" fmla="*/ 4658155 h 6858000"/>
              <a:gd name="connsiteX249" fmla="*/ 1003185 w 7251911"/>
              <a:gd name="connsiteY249" fmla="*/ 4657013 h 6858000"/>
              <a:gd name="connsiteX250" fmla="*/ 1070770 w 7251911"/>
              <a:gd name="connsiteY250" fmla="*/ 4657013 h 6858000"/>
              <a:gd name="connsiteX251" fmla="*/ 1040732 w 7251911"/>
              <a:gd name="connsiteY251" fmla="*/ 4645624 h 6858000"/>
              <a:gd name="connsiteX252" fmla="*/ 1036978 w 7251911"/>
              <a:gd name="connsiteY252" fmla="*/ 4641827 h 6858000"/>
              <a:gd name="connsiteX253" fmla="*/ 1080528 w 7251911"/>
              <a:gd name="connsiteY253" fmla="*/ 4634156 h 6858000"/>
              <a:gd name="connsiteX254" fmla="*/ 1068334 w 7251911"/>
              <a:gd name="connsiteY254" fmla="*/ 4634456 h 6858000"/>
              <a:gd name="connsiteX255" fmla="*/ 1089543 w 7251911"/>
              <a:gd name="connsiteY255" fmla="*/ 4638031 h 6858000"/>
              <a:gd name="connsiteX256" fmla="*/ 1090180 w 7251911"/>
              <a:gd name="connsiteY256" fmla="*/ 4638059 h 6858000"/>
              <a:gd name="connsiteX257" fmla="*/ 1043698 w 7251911"/>
              <a:gd name="connsiteY257" fmla="*/ 4375968 h 6858000"/>
              <a:gd name="connsiteX258" fmla="*/ 1041929 w 7251911"/>
              <a:gd name="connsiteY258" fmla="*/ 4376394 h 6858000"/>
              <a:gd name="connsiteX259" fmla="*/ 1029257 w 7251911"/>
              <a:gd name="connsiteY259" fmla="*/ 4381614 h 6858000"/>
              <a:gd name="connsiteX260" fmla="*/ 1029257 w 7251911"/>
              <a:gd name="connsiteY260" fmla="*/ 4389206 h 6858000"/>
              <a:gd name="connsiteX261" fmla="*/ 1045158 w 7251911"/>
              <a:gd name="connsiteY261" fmla="*/ 4398853 h 6858000"/>
              <a:gd name="connsiteX262" fmla="*/ 1085060 w 7251911"/>
              <a:gd name="connsiteY262" fmla="*/ 4398853 h 6858000"/>
              <a:gd name="connsiteX263" fmla="*/ 1078068 w 7251911"/>
              <a:gd name="connsiteY263" fmla="*/ 4393003 h 6858000"/>
              <a:gd name="connsiteX264" fmla="*/ 1077702 w 7251911"/>
              <a:gd name="connsiteY264" fmla="*/ 4392662 h 6858000"/>
              <a:gd name="connsiteX265" fmla="*/ 1070770 w 7251911"/>
              <a:gd name="connsiteY265" fmla="*/ 4391260 h 6858000"/>
              <a:gd name="connsiteX266" fmla="*/ 1052936 w 7251911"/>
              <a:gd name="connsiteY266" fmla="*/ 4387464 h 6858000"/>
              <a:gd name="connsiteX267" fmla="*/ 882957 w 7251911"/>
              <a:gd name="connsiteY267" fmla="*/ 3630067 h 6858000"/>
              <a:gd name="connsiteX268" fmla="*/ 876729 w 7251911"/>
              <a:gd name="connsiteY268" fmla="*/ 3630752 h 6858000"/>
              <a:gd name="connsiteX269" fmla="*/ 865196 w 7251911"/>
              <a:gd name="connsiteY269" fmla="*/ 3633710 h 6858000"/>
              <a:gd name="connsiteX270" fmla="*/ 880495 w 7251911"/>
              <a:gd name="connsiteY270" fmla="*/ 3633710 h 6858000"/>
              <a:gd name="connsiteX271" fmla="*/ 1323713 w 7251911"/>
              <a:gd name="connsiteY271" fmla="*/ 3242617 h 6858000"/>
              <a:gd name="connsiteX272" fmla="*/ 1318596 w 7251911"/>
              <a:gd name="connsiteY272" fmla="*/ 3244262 h 6858000"/>
              <a:gd name="connsiteX273" fmla="*/ 1315049 w 7251911"/>
              <a:gd name="connsiteY273" fmla="*/ 3246771 h 6858000"/>
              <a:gd name="connsiteX274" fmla="*/ 1319678 w 7251911"/>
              <a:gd name="connsiteY274" fmla="*/ 3245691 h 6858000"/>
              <a:gd name="connsiteX275" fmla="*/ 1329978 w 7251911"/>
              <a:gd name="connsiteY275" fmla="*/ 3243287 h 6858000"/>
              <a:gd name="connsiteX276" fmla="*/ 1345528 w 7251911"/>
              <a:gd name="connsiteY276" fmla="*/ 3225345 h 6858000"/>
              <a:gd name="connsiteX277" fmla="*/ 1338785 w 7251911"/>
              <a:gd name="connsiteY277" fmla="*/ 3226874 h 6858000"/>
              <a:gd name="connsiteX278" fmla="*/ 1338974 w 7251911"/>
              <a:gd name="connsiteY278" fmla="*/ 3228480 h 6858000"/>
              <a:gd name="connsiteX279" fmla="*/ 1344443 w 7251911"/>
              <a:gd name="connsiteY279" fmla="*/ 3226609 h 6858000"/>
              <a:gd name="connsiteX280" fmla="*/ 1301575 w 7251911"/>
              <a:gd name="connsiteY280" fmla="*/ 3214898 h 6858000"/>
              <a:gd name="connsiteX281" fmla="*/ 1309206 w 7251911"/>
              <a:gd name="connsiteY281" fmla="*/ 3216370 h 6858000"/>
              <a:gd name="connsiteX282" fmla="*/ 1331742 w 7251911"/>
              <a:gd name="connsiteY282" fmla="*/ 3217457 h 6858000"/>
              <a:gd name="connsiteX283" fmla="*/ 1353180 w 7251911"/>
              <a:gd name="connsiteY283" fmla="*/ 3216423 h 6858000"/>
              <a:gd name="connsiteX284" fmla="*/ 1354011 w 7251911"/>
              <a:gd name="connsiteY284" fmla="*/ 3215453 h 6858000"/>
              <a:gd name="connsiteX285" fmla="*/ 1320882 w 7251911"/>
              <a:gd name="connsiteY285" fmla="*/ 3214898 h 6858000"/>
              <a:gd name="connsiteX286" fmla="*/ 1072995 w 7251911"/>
              <a:gd name="connsiteY286" fmla="*/ 3200410 h 6858000"/>
              <a:gd name="connsiteX287" fmla="*/ 1061728 w 7251911"/>
              <a:gd name="connsiteY287" fmla="*/ 3201224 h 6858000"/>
              <a:gd name="connsiteX288" fmla="*/ 1061282 w 7251911"/>
              <a:gd name="connsiteY288" fmla="*/ 3201364 h 6858000"/>
              <a:gd name="connsiteX289" fmla="*/ 1065076 w 7251911"/>
              <a:gd name="connsiteY289" fmla="*/ 3204779 h 6858000"/>
              <a:gd name="connsiteX290" fmla="*/ 1072588 w 7251911"/>
              <a:gd name="connsiteY290" fmla="*/ 3207677 h 6858000"/>
              <a:gd name="connsiteX291" fmla="*/ 1087611 w 7251911"/>
              <a:gd name="connsiteY291" fmla="*/ 3207677 h 6858000"/>
              <a:gd name="connsiteX292" fmla="*/ 1102634 w 7251911"/>
              <a:gd name="connsiteY292" fmla="*/ 3207677 h 6858000"/>
              <a:gd name="connsiteX293" fmla="*/ 1110146 w 7251911"/>
              <a:gd name="connsiteY293" fmla="*/ 3213472 h 6858000"/>
              <a:gd name="connsiteX294" fmla="*/ 1113902 w 7251911"/>
              <a:gd name="connsiteY294" fmla="*/ 3230859 h 6858000"/>
              <a:gd name="connsiteX295" fmla="*/ 1128926 w 7251911"/>
              <a:gd name="connsiteY295" fmla="*/ 3230859 h 6858000"/>
              <a:gd name="connsiteX296" fmla="*/ 1132682 w 7251911"/>
              <a:gd name="connsiteY296" fmla="*/ 3222166 h 6858000"/>
              <a:gd name="connsiteX297" fmla="*/ 1162728 w 7251911"/>
              <a:gd name="connsiteY297" fmla="*/ 3213472 h 6858000"/>
              <a:gd name="connsiteX298" fmla="*/ 1170240 w 7251911"/>
              <a:gd name="connsiteY298" fmla="*/ 3216370 h 6858000"/>
              <a:gd name="connsiteX299" fmla="*/ 1185264 w 7251911"/>
              <a:gd name="connsiteY299" fmla="*/ 3216370 h 6858000"/>
              <a:gd name="connsiteX300" fmla="*/ 1192775 w 7251911"/>
              <a:gd name="connsiteY300" fmla="*/ 3222166 h 6858000"/>
              <a:gd name="connsiteX301" fmla="*/ 1196531 w 7251911"/>
              <a:gd name="connsiteY301" fmla="*/ 3213472 h 6858000"/>
              <a:gd name="connsiteX302" fmla="*/ 1200287 w 7251911"/>
              <a:gd name="connsiteY302" fmla="*/ 3213472 h 6858000"/>
              <a:gd name="connsiteX303" fmla="*/ 1234090 w 7251911"/>
              <a:gd name="connsiteY303" fmla="*/ 3219268 h 6858000"/>
              <a:gd name="connsiteX304" fmla="*/ 1255686 w 7251911"/>
              <a:gd name="connsiteY304" fmla="*/ 3217457 h 6858000"/>
              <a:gd name="connsiteX305" fmla="*/ 1265936 w 7251911"/>
              <a:gd name="connsiteY305" fmla="*/ 3214898 h 6858000"/>
              <a:gd name="connsiteX306" fmla="*/ 1234496 w 7251911"/>
              <a:gd name="connsiteY306" fmla="*/ 3214898 h 6858000"/>
              <a:gd name="connsiteX307" fmla="*/ 1200694 w 7251911"/>
              <a:gd name="connsiteY307" fmla="*/ 3209102 h 6858000"/>
              <a:gd name="connsiteX308" fmla="*/ 1163136 w 7251911"/>
              <a:gd name="connsiteY308" fmla="*/ 3206204 h 6858000"/>
              <a:gd name="connsiteX309" fmla="*/ 1114309 w 7251911"/>
              <a:gd name="connsiteY309" fmla="*/ 3206204 h 6858000"/>
              <a:gd name="connsiteX310" fmla="*/ 1084262 w 7251911"/>
              <a:gd name="connsiteY310" fmla="*/ 3203306 h 6858000"/>
              <a:gd name="connsiteX311" fmla="*/ 1072995 w 7251911"/>
              <a:gd name="connsiteY311" fmla="*/ 3200410 h 6858000"/>
              <a:gd name="connsiteX312" fmla="*/ 1493823 w 7251911"/>
              <a:gd name="connsiteY312" fmla="*/ 3145395 h 6858000"/>
              <a:gd name="connsiteX313" fmla="*/ 1504918 w 7251911"/>
              <a:gd name="connsiteY313" fmla="*/ 3148247 h 6858000"/>
              <a:gd name="connsiteX314" fmla="*/ 1506981 w 7251911"/>
              <a:gd name="connsiteY314" fmla="*/ 3147813 h 6858000"/>
              <a:gd name="connsiteX315" fmla="*/ 1578204 w 7251911"/>
              <a:gd name="connsiteY315" fmla="*/ 3144372 h 6858000"/>
              <a:gd name="connsiteX316" fmla="*/ 1542966 w 7251911"/>
              <a:gd name="connsiteY316" fmla="*/ 3147560 h 6858000"/>
              <a:gd name="connsiteX317" fmla="*/ 1546233 w 7251911"/>
              <a:gd name="connsiteY317" fmla="*/ 3148247 h 6858000"/>
              <a:gd name="connsiteX318" fmla="*/ 1580036 w 7251911"/>
              <a:gd name="connsiteY318" fmla="*/ 3145350 h 6858000"/>
              <a:gd name="connsiteX319" fmla="*/ 1584172 w 7251911"/>
              <a:gd name="connsiteY319" fmla="*/ 3144383 h 6858000"/>
              <a:gd name="connsiteX320" fmla="*/ 1467012 w 7251911"/>
              <a:gd name="connsiteY320" fmla="*/ 3134199 h 6858000"/>
              <a:gd name="connsiteX321" fmla="*/ 1446942 w 7251911"/>
              <a:gd name="connsiteY321" fmla="*/ 3144011 h 6858000"/>
              <a:gd name="connsiteX322" fmla="*/ 1445461 w 7251911"/>
              <a:gd name="connsiteY322" fmla="*/ 3145085 h 6858000"/>
              <a:gd name="connsiteX323" fmla="*/ 1444879 w 7251911"/>
              <a:gd name="connsiteY323" fmla="*/ 3145019 h 6858000"/>
              <a:gd name="connsiteX324" fmla="*/ 1442286 w 7251911"/>
              <a:gd name="connsiteY324" fmla="*/ 3146287 h 6858000"/>
              <a:gd name="connsiteX325" fmla="*/ 1436788 w 7251911"/>
              <a:gd name="connsiteY325" fmla="*/ 3146687 h 6858000"/>
              <a:gd name="connsiteX326" fmla="*/ 1441069 w 7251911"/>
              <a:gd name="connsiteY326" fmla="*/ 3148247 h 6858000"/>
              <a:gd name="connsiteX327" fmla="*/ 1448580 w 7251911"/>
              <a:gd name="connsiteY327" fmla="*/ 3145350 h 6858000"/>
              <a:gd name="connsiteX328" fmla="*/ 1471116 w 7251911"/>
              <a:gd name="connsiteY328" fmla="*/ 3142090 h 6858000"/>
              <a:gd name="connsiteX329" fmla="*/ 1493330 w 7251911"/>
              <a:gd name="connsiteY329" fmla="*/ 3145304 h 6858000"/>
              <a:gd name="connsiteX330" fmla="*/ 1488266 w 7251911"/>
              <a:gd name="connsiteY330" fmla="*/ 3144372 h 6858000"/>
              <a:gd name="connsiteX331" fmla="*/ 1467012 w 7251911"/>
              <a:gd name="connsiteY331" fmla="*/ 3134199 h 6858000"/>
              <a:gd name="connsiteX332" fmla="*/ 1268634 w 7251911"/>
              <a:gd name="connsiteY332" fmla="*/ 3133725 h 6858000"/>
              <a:gd name="connsiteX333" fmla="*/ 1257725 w 7251911"/>
              <a:gd name="connsiteY333" fmla="*/ 3134644 h 6858000"/>
              <a:gd name="connsiteX334" fmla="*/ 1252093 w 7251911"/>
              <a:gd name="connsiteY334" fmla="*/ 3137966 h 6858000"/>
              <a:gd name="connsiteX335" fmla="*/ 1257032 w 7251911"/>
              <a:gd name="connsiteY335" fmla="*/ 3139554 h 6858000"/>
              <a:gd name="connsiteX336" fmla="*/ 1277689 w 7251911"/>
              <a:gd name="connsiteY336" fmla="*/ 3146436 h 6858000"/>
              <a:gd name="connsiteX337" fmla="*/ 1285245 w 7251911"/>
              <a:gd name="connsiteY337" fmla="*/ 3144979 h 6858000"/>
              <a:gd name="connsiteX338" fmla="*/ 1271334 w 7251911"/>
              <a:gd name="connsiteY338" fmla="*/ 3137217 h 6858000"/>
              <a:gd name="connsiteX339" fmla="*/ 1218151 w 7251911"/>
              <a:gd name="connsiteY339" fmla="*/ 3127789 h 6858000"/>
              <a:gd name="connsiteX340" fmla="*/ 1211062 w 7251911"/>
              <a:gd name="connsiteY340" fmla="*/ 3133206 h 6858000"/>
              <a:gd name="connsiteX341" fmla="*/ 1195230 w 7251911"/>
              <a:gd name="connsiteY341" fmla="*/ 3141047 h 6858000"/>
              <a:gd name="connsiteX342" fmla="*/ 1206328 w 7251911"/>
              <a:gd name="connsiteY342" fmla="*/ 3143901 h 6858000"/>
              <a:gd name="connsiteX343" fmla="*/ 1223229 w 7251911"/>
              <a:gd name="connsiteY343" fmla="*/ 3139554 h 6858000"/>
              <a:gd name="connsiteX344" fmla="*/ 1228475 w 7251911"/>
              <a:gd name="connsiteY344" fmla="*/ 3137868 h 6858000"/>
              <a:gd name="connsiteX345" fmla="*/ 1058724 w 7251911"/>
              <a:gd name="connsiteY345" fmla="*/ 3103323 h 6858000"/>
              <a:gd name="connsiteX346" fmla="*/ 1026809 w 7251911"/>
              <a:gd name="connsiteY346" fmla="*/ 3119932 h 6858000"/>
              <a:gd name="connsiteX347" fmla="*/ 1021777 w 7251911"/>
              <a:gd name="connsiteY347" fmla="*/ 3120306 h 6858000"/>
              <a:gd name="connsiteX348" fmla="*/ 1020526 w 7251911"/>
              <a:gd name="connsiteY348" fmla="*/ 3127859 h 6858000"/>
              <a:gd name="connsiteX349" fmla="*/ 1007991 w 7251911"/>
              <a:gd name="connsiteY349" fmla="*/ 3121331 h 6858000"/>
              <a:gd name="connsiteX350" fmla="*/ 994894 w 7251911"/>
              <a:gd name="connsiteY350" fmla="*/ 3122305 h 6858000"/>
              <a:gd name="connsiteX351" fmla="*/ 985069 w 7251911"/>
              <a:gd name="connsiteY351" fmla="*/ 3122305 h 6858000"/>
              <a:gd name="connsiteX352" fmla="*/ 974329 w 7251911"/>
              <a:gd name="connsiteY352" fmla="*/ 3126028 h 6858000"/>
              <a:gd name="connsiteX353" fmla="*/ 942839 w 7251911"/>
              <a:gd name="connsiteY353" fmla="*/ 3129950 h 6858000"/>
              <a:gd name="connsiteX354" fmla="*/ 890571 w 7251911"/>
              <a:gd name="connsiteY354" fmla="*/ 3124891 h 6858000"/>
              <a:gd name="connsiteX355" fmla="*/ 859724 w 7251911"/>
              <a:gd name="connsiteY355" fmla="*/ 3126102 h 6858000"/>
              <a:gd name="connsiteX356" fmla="*/ 833441 w 7251911"/>
              <a:gd name="connsiteY356" fmla="*/ 3129899 h 6858000"/>
              <a:gd name="connsiteX357" fmla="*/ 803403 w 7251911"/>
              <a:gd name="connsiteY357" fmla="*/ 3126102 h 6858000"/>
              <a:gd name="connsiteX358" fmla="*/ 769610 w 7251911"/>
              <a:gd name="connsiteY358" fmla="*/ 3126102 h 6858000"/>
              <a:gd name="connsiteX359" fmla="*/ 766706 w 7251911"/>
              <a:gd name="connsiteY359" fmla="*/ 3116033 h 6858000"/>
              <a:gd name="connsiteX360" fmla="*/ 697025 w 7251911"/>
              <a:gd name="connsiteY360" fmla="*/ 3112049 h 6858000"/>
              <a:gd name="connsiteX361" fmla="*/ 637181 w 7251911"/>
              <a:gd name="connsiteY361" fmla="*/ 3107391 h 6858000"/>
              <a:gd name="connsiteX362" fmla="*/ 636377 w 7251911"/>
              <a:gd name="connsiteY362" fmla="*/ 3109126 h 6858000"/>
              <a:gd name="connsiteX363" fmla="*/ 648583 w 7251911"/>
              <a:gd name="connsiteY363" fmla="*/ 3110575 h 6858000"/>
              <a:gd name="connsiteX364" fmla="*/ 671118 w 7251911"/>
              <a:gd name="connsiteY364" fmla="*/ 3122167 h 6858000"/>
              <a:gd name="connsiteX365" fmla="*/ 678630 w 7251911"/>
              <a:gd name="connsiteY365" fmla="*/ 3125065 h 6858000"/>
              <a:gd name="connsiteX366" fmla="*/ 693653 w 7251911"/>
              <a:gd name="connsiteY366" fmla="*/ 3125065 h 6858000"/>
              <a:gd name="connsiteX367" fmla="*/ 708676 w 7251911"/>
              <a:gd name="connsiteY367" fmla="*/ 3125065 h 6858000"/>
              <a:gd name="connsiteX368" fmla="*/ 716188 w 7251911"/>
              <a:gd name="connsiteY368" fmla="*/ 3130860 h 6858000"/>
              <a:gd name="connsiteX369" fmla="*/ 719944 w 7251911"/>
              <a:gd name="connsiteY369" fmla="*/ 3148247 h 6858000"/>
              <a:gd name="connsiteX370" fmla="*/ 734968 w 7251911"/>
              <a:gd name="connsiteY370" fmla="*/ 3148247 h 6858000"/>
              <a:gd name="connsiteX371" fmla="*/ 738724 w 7251911"/>
              <a:gd name="connsiteY371" fmla="*/ 3139554 h 6858000"/>
              <a:gd name="connsiteX372" fmla="*/ 768770 w 7251911"/>
              <a:gd name="connsiteY372" fmla="*/ 3130860 h 6858000"/>
              <a:gd name="connsiteX373" fmla="*/ 776282 w 7251911"/>
              <a:gd name="connsiteY373" fmla="*/ 3133758 h 6858000"/>
              <a:gd name="connsiteX374" fmla="*/ 791306 w 7251911"/>
              <a:gd name="connsiteY374" fmla="*/ 3133758 h 6858000"/>
              <a:gd name="connsiteX375" fmla="*/ 798817 w 7251911"/>
              <a:gd name="connsiteY375" fmla="*/ 3139554 h 6858000"/>
              <a:gd name="connsiteX376" fmla="*/ 802573 w 7251911"/>
              <a:gd name="connsiteY376" fmla="*/ 3130860 h 6858000"/>
              <a:gd name="connsiteX377" fmla="*/ 806329 w 7251911"/>
              <a:gd name="connsiteY377" fmla="*/ 3130860 h 6858000"/>
              <a:gd name="connsiteX378" fmla="*/ 840132 w 7251911"/>
              <a:gd name="connsiteY378" fmla="*/ 3136656 h 6858000"/>
              <a:gd name="connsiteX379" fmla="*/ 877690 w 7251911"/>
              <a:gd name="connsiteY379" fmla="*/ 3130860 h 6858000"/>
              <a:gd name="connsiteX380" fmla="*/ 915248 w 7251911"/>
              <a:gd name="connsiteY380" fmla="*/ 3133758 h 6858000"/>
              <a:gd name="connsiteX381" fmla="*/ 960319 w 7251911"/>
              <a:gd name="connsiteY381" fmla="*/ 3133758 h 6858000"/>
              <a:gd name="connsiteX382" fmla="*/ 964075 w 7251911"/>
              <a:gd name="connsiteY382" fmla="*/ 3133758 h 6858000"/>
              <a:gd name="connsiteX383" fmla="*/ 964075 w 7251911"/>
              <a:gd name="connsiteY383" fmla="*/ 3136656 h 6858000"/>
              <a:gd name="connsiteX384" fmla="*/ 952808 w 7251911"/>
              <a:gd name="connsiteY384" fmla="*/ 3142452 h 6858000"/>
              <a:gd name="connsiteX385" fmla="*/ 945296 w 7251911"/>
              <a:gd name="connsiteY385" fmla="*/ 3148247 h 6858000"/>
              <a:gd name="connsiteX386" fmla="*/ 956563 w 7251911"/>
              <a:gd name="connsiteY386" fmla="*/ 3151145 h 6858000"/>
              <a:gd name="connsiteX387" fmla="*/ 930272 w 7251911"/>
              <a:gd name="connsiteY387" fmla="*/ 3159839 h 6858000"/>
              <a:gd name="connsiteX388" fmla="*/ 919004 w 7251911"/>
              <a:gd name="connsiteY388" fmla="*/ 3165633 h 6858000"/>
              <a:gd name="connsiteX389" fmla="*/ 930272 w 7251911"/>
              <a:gd name="connsiteY389" fmla="*/ 3171431 h 6858000"/>
              <a:gd name="connsiteX390" fmla="*/ 956563 w 7251911"/>
              <a:gd name="connsiteY390" fmla="*/ 3165633 h 6858000"/>
              <a:gd name="connsiteX391" fmla="*/ 964075 w 7251911"/>
              <a:gd name="connsiteY391" fmla="*/ 3165633 h 6858000"/>
              <a:gd name="connsiteX392" fmla="*/ 1005390 w 7251911"/>
              <a:gd name="connsiteY392" fmla="*/ 3171431 h 6858000"/>
              <a:gd name="connsiteX393" fmla="*/ 1031680 w 7251911"/>
              <a:gd name="connsiteY393" fmla="*/ 3165633 h 6858000"/>
              <a:gd name="connsiteX394" fmla="*/ 1035436 w 7251911"/>
              <a:gd name="connsiteY394" fmla="*/ 3165633 h 6858000"/>
              <a:gd name="connsiteX395" fmla="*/ 1065483 w 7251911"/>
              <a:gd name="connsiteY395" fmla="*/ 3171431 h 6858000"/>
              <a:gd name="connsiteX396" fmla="*/ 1106798 w 7251911"/>
              <a:gd name="connsiteY396" fmla="*/ 3159839 h 6858000"/>
              <a:gd name="connsiteX397" fmla="*/ 1110554 w 7251911"/>
              <a:gd name="connsiteY397" fmla="*/ 3151145 h 6858000"/>
              <a:gd name="connsiteX398" fmla="*/ 1121821 w 7251911"/>
              <a:gd name="connsiteY398" fmla="*/ 3142452 h 6858000"/>
              <a:gd name="connsiteX399" fmla="*/ 1129567 w 7251911"/>
              <a:gd name="connsiteY399" fmla="*/ 3142054 h 6858000"/>
              <a:gd name="connsiteX400" fmla="*/ 1112919 w 7251911"/>
              <a:gd name="connsiteY400" fmla="*/ 3131523 h 6858000"/>
              <a:gd name="connsiteX401" fmla="*/ 1098148 w 7251911"/>
              <a:gd name="connsiteY401" fmla="*/ 3122876 h 6858000"/>
              <a:gd name="connsiteX402" fmla="*/ 1084069 w 7251911"/>
              <a:gd name="connsiteY402" fmla="*/ 3129424 h 6858000"/>
              <a:gd name="connsiteX403" fmla="*/ 1066233 w 7251911"/>
              <a:gd name="connsiteY403" fmla="*/ 3114713 h 6858000"/>
              <a:gd name="connsiteX404" fmla="*/ 1058724 w 7251911"/>
              <a:gd name="connsiteY404" fmla="*/ 3103323 h 6858000"/>
              <a:gd name="connsiteX405" fmla="*/ 838398 w 7251911"/>
              <a:gd name="connsiteY405" fmla="*/ 2411519 h 6858000"/>
              <a:gd name="connsiteX406" fmla="*/ 834934 w 7251911"/>
              <a:gd name="connsiteY406" fmla="*/ 2412343 h 6858000"/>
              <a:gd name="connsiteX407" fmla="*/ 841454 w 7251911"/>
              <a:gd name="connsiteY407" fmla="*/ 2412343 h 6858000"/>
              <a:gd name="connsiteX408" fmla="*/ 747346 w 7251911"/>
              <a:gd name="connsiteY408" fmla="*/ 2386367 h 6858000"/>
              <a:gd name="connsiteX409" fmla="*/ 735612 w 7251911"/>
              <a:gd name="connsiteY409" fmla="*/ 2398232 h 6858000"/>
              <a:gd name="connsiteX410" fmla="*/ 731858 w 7251911"/>
              <a:gd name="connsiteY410" fmla="*/ 2409621 h 6858000"/>
              <a:gd name="connsiteX411" fmla="*/ 743122 w 7251911"/>
              <a:gd name="connsiteY411" fmla="*/ 2417214 h 6858000"/>
              <a:gd name="connsiteX412" fmla="*/ 776914 w 7251911"/>
              <a:gd name="connsiteY412" fmla="*/ 2417214 h 6858000"/>
              <a:gd name="connsiteX413" fmla="*/ 797096 w 7251911"/>
              <a:gd name="connsiteY413" fmla="*/ 2434298 h 6858000"/>
              <a:gd name="connsiteX414" fmla="*/ 815052 w 7251911"/>
              <a:gd name="connsiteY414" fmla="*/ 2437870 h 6858000"/>
              <a:gd name="connsiteX415" fmla="*/ 824677 w 7251911"/>
              <a:gd name="connsiteY415" fmla="*/ 2427529 h 6858000"/>
              <a:gd name="connsiteX416" fmla="*/ 787130 w 7251911"/>
              <a:gd name="connsiteY416" fmla="*/ 2416139 h 6858000"/>
              <a:gd name="connsiteX417" fmla="*/ 790453 w 7251911"/>
              <a:gd name="connsiteY417" fmla="*/ 2412781 h 6858000"/>
              <a:gd name="connsiteX418" fmla="*/ 776914 w 7251911"/>
              <a:gd name="connsiteY418" fmla="*/ 2413418 h 6858000"/>
              <a:gd name="connsiteX419" fmla="*/ 761895 w 7251911"/>
              <a:gd name="connsiteY419" fmla="*/ 2394435 h 6858000"/>
              <a:gd name="connsiteX420" fmla="*/ 747346 w 7251911"/>
              <a:gd name="connsiteY420" fmla="*/ 2386367 h 6858000"/>
              <a:gd name="connsiteX421" fmla="*/ 1055137 w 7251911"/>
              <a:gd name="connsiteY421" fmla="*/ 1943021 h 6858000"/>
              <a:gd name="connsiteX422" fmla="*/ 1063415 w 7251911"/>
              <a:gd name="connsiteY422" fmla="*/ 1951138 h 6858000"/>
              <a:gd name="connsiteX423" fmla="*/ 1081255 w 7251911"/>
              <a:gd name="connsiteY423" fmla="*/ 1943021 h 6858000"/>
              <a:gd name="connsiteX424" fmla="*/ 861930 w 7251911"/>
              <a:gd name="connsiteY424" fmla="*/ 1939319 h 6858000"/>
              <a:gd name="connsiteX425" fmla="*/ 885801 w 7251911"/>
              <a:gd name="connsiteY425" fmla="*/ 1950249 h 6858000"/>
              <a:gd name="connsiteX426" fmla="*/ 923349 w 7251911"/>
              <a:gd name="connsiteY426" fmla="*/ 1946452 h 6858000"/>
              <a:gd name="connsiteX427" fmla="*/ 933108 w 7251911"/>
              <a:gd name="connsiteY427" fmla="*/ 1941954 h 6858000"/>
              <a:gd name="connsiteX428" fmla="*/ 887665 w 7251911"/>
              <a:gd name="connsiteY428" fmla="*/ 1939319 h 6858000"/>
              <a:gd name="connsiteX429" fmla="*/ 1108783 w 7251911"/>
              <a:gd name="connsiteY429" fmla="*/ 1801986 h 6858000"/>
              <a:gd name="connsiteX430" fmla="*/ 1106177 w 7251911"/>
              <a:gd name="connsiteY430" fmla="*/ 1803742 h 6858000"/>
              <a:gd name="connsiteX431" fmla="*/ 1101879 w 7251911"/>
              <a:gd name="connsiteY431" fmla="*/ 1814605 h 6858000"/>
              <a:gd name="connsiteX432" fmla="*/ 1099627 w 7251911"/>
              <a:gd name="connsiteY432" fmla="*/ 1815972 h 6858000"/>
              <a:gd name="connsiteX433" fmla="*/ 1101273 w 7251911"/>
              <a:gd name="connsiteY433" fmla="*/ 1820968 h 6858000"/>
              <a:gd name="connsiteX434" fmla="*/ 1104823 w 7251911"/>
              <a:gd name="connsiteY434" fmla="*/ 1824556 h 6858000"/>
              <a:gd name="connsiteX435" fmla="*/ 1127752 w 7251911"/>
              <a:gd name="connsiteY435" fmla="*/ 1824556 h 6858000"/>
              <a:gd name="connsiteX436" fmla="*/ 1136474 w 7251911"/>
              <a:gd name="connsiteY436" fmla="*/ 1815273 h 6858000"/>
              <a:gd name="connsiteX437" fmla="*/ 1142575 w 7251911"/>
              <a:gd name="connsiteY437" fmla="*/ 1805782 h 6858000"/>
              <a:gd name="connsiteX438" fmla="*/ 1144495 w 7251911"/>
              <a:gd name="connsiteY438" fmla="*/ 1805872 h 6858000"/>
              <a:gd name="connsiteX439" fmla="*/ 1142573 w 7251911"/>
              <a:gd name="connsiteY439" fmla="*/ 1801986 h 6858000"/>
              <a:gd name="connsiteX440" fmla="*/ 1215599 w 7251911"/>
              <a:gd name="connsiteY440" fmla="*/ 1801637 h 6858000"/>
              <a:gd name="connsiteX441" fmla="*/ 1201380 w 7251911"/>
              <a:gd name="connsiteY441" fmla="*/ 1806538 h 6858000"/>
              <a:gd name="connsiteX442" fmla="*/ 1200244 w 7251911"/>
              <a:gd name="connsiteY442" fmla="*/ 1806773 h 6858000"/>
              <a:gd name="connsiteX443" fmla="*/ 1204059 w 7251911"/>
              <a:gd name="connsiteY443" fmla="*/ 1807680 h 6858000"/>
              <a:gd name="connsiteX444" fmla="*/ 1221212 w 7251911"/>
              <a:gd name="connsiteY444" fmla="*/ 1803055 h 6858000"/>
              <a:gd name="connsiteX445" fmla="*/ 839518 w 7251911"/>
              <a:gd name="connsiteY445" fmla="*/ 1635697 h 6858000"/>
              <a:gd name="connsiteX446" fmla="*/ 827784 w 7251911"/>
              <a:gd name="connsiteY446" fmla="*/ 1647561 h 6858000"/>
              <a:gd name="connsiteX447" fmla="*/ 824030 w 7251911"/>
              <a:gd name="connsiteY447" fmla="*/ 1658950 h 6858000"/>
              <a:gd name="connsiteX448" fmla="*/ 835294 w 7251911"/>
              <a:gd name="connsiteY448" fmla="*/ 1666543 h 6858000"/>
              <a:gd name="connsiteX449" fmla="*/ 853724 w 7251911"/>
              <a:gd name="connsiteY449" fmla="*/ 1666543 h 6858000"/>
              <a:gd name="connsiteX450" fmla="*/ 853931 w 7251911"/>
              <a:gd name="connsiteY450" fmla="*/ 1661516 h 6858000"/>
              <a:gd name="connsiteX451" fmla="*/ 857216 w 7251911"/>
              <a:gd name="connsiteY451" fmla="*/ 1650127 h 6858000"/>
              <a:gd name="connsiteX452" fmla="*/ 860045 w 7251911"/>
              <a:gd name="connsiteY452" fmla="*/ 1650127 h 6858000"/>
              <a:gd name="connsiteX453" fmla="*/ 854067 w 7251911"/>
              <a:gd name="connsiteY453" fmla="*/ 1643764 h 6858000"/>
              <a:gd name="connsiteX454" fmla="*/ 839518 w 7251911"/>
              <a:gd name="connsiteY454" fmla="*/ 1635697 h 6858000"/>
              <a:gd name="connsiteX455" fmla="*/ 861031 w 7251911"/>
              <a:gd name="connsiteY455" fmla="*/ 1098450 h 6858000"/>
              <a:gd name="connsiteX456" fmla="*/ 862314 w 7251911"/>
              <a:gd name="connsiteY456" fmla="*/ 1106189 h 6858000"/>
              <a:gd name="connsiteX457" fmla="*/ 863578 w 7251911"/>
              <a:gd name="connsiteY457" fmla="*/ 1113816 h 6858000"/>
              <a:gd name="connsiteX458" fmla="*/ 869085 w 7251911"/>
              <a:gd name="connsiteY458" fmla="*/ 1113816 h 6858000"/>
              <a:gd name="connsiteX459" fmla="*/ 877777 w 7251911"/>
              <a:gd name="connsiteY459" fmla="*/ 1121174 h 6858000"/>
              <a:gd name="connsiteX460" fmla="*/ 898260 w 7251911"/>
              <a:gd name="connsiteY460" fmla="*/ 1111528 h 6858000"/>
              <a:gd name="connsiteX461" fmla="*/ 889267 w 7251911"/>
              <a:gd name="connsiteY461" fmla="*/ 1109070 h 6858000"/>
              <a:gd name="connsiteX462" fmla="*/ 869085 w 7251911"/>
              <a:gd name="connsiteY462" fmla="*/ 1110020 h 6858000"/>
              <a:gd name="connsiteX463" fmla="*/ 862984 w 7251911"/>
              <a:gd name="connsiteY463" fmla="*/ 1100529 h 6858000"/>
              <a:gd name="connsiteX464" fmla="*/ 839517 w 7251911"/>
              <a:gd name="connsiteY464" fmla="*/ 1082970 h 6858000"/>
              <a:gd name="connsiteX465" fmla="*/ 829433 w 7251911"/>
              <a:gd name="connsiteY465" fmla="*/ 1093166 h 6858000"/>
              <a:gd name="connsiteX466" fmla="*/ 838320 w 7251911"/>
              <a:gd name="connsiteY466" fmla="*/ 1096246 h 6858000"/>
              <a:gd name="connsiteX467" fmla="*/ 851284 w 7251911"/>
              <a:gd name="connsiteY467" fmla="*/ 1089494 h 6858000"/>
              <a:gd name="connsiteX468" fmla="*/ 1429740 w 7251911"/>
              <a:gd name="connsiteY468" fmla="*/ 271103 h 6858000"/>
              <a:gd name="connsiteX469" fmla="*/ 1447660 w 7251911"/>
              <a:gd name="connsiteY469" fmla="*/ 273837 h 6858000"/>
              <a:gd name="connsiteX470" fmla="*/ 1471743 w 7251911"/>
              <a:gd name="connsiteY470" fmla="*/ 273044 h 6858000"/>
              <a:gd name="connsiteX471" fmla="*/ 1474226 w 7251911"/>
              <a:gd name="connsiteY471" fmla="*/ 272196 h 6858000"/>
              <a:gd name="connsiteX472" fmla="*/ 1470129 w 7251911"/>
              <a:gd name="connsiteY472" fmla="*/ 272364 h 6858000"/>
              <a:gd name="connsiteX473" fmla="*/ 1432571 w 7251911"/>
              <a:gd name="connsiteY473" fmla="*/ 271130 h 6858000"/>
              <a:gd name="connsiteX474" fmla="*/ 1208538 w 7251911"/>
              <a:gd name="connsiteY474" fmla="*/ 269896 h 6858000"/>
              <a:gd name="connsiteX475" fmla="*/ 1227679 w 7251911"/>
              <a:gd name="connsiteY475" fmla="*/ 274885 h 6858000"/>
              <a:gd name="connsiteX476" fmla="*/ 1251839 w 7251911"/>
              <a:gd name="connsiteY476" fmla="*/ 273469 h 6858000"/>
              <a:gd name="connsiteX477" fmla="*/ 1314497 w 7251911"/>
              <a:gd name="connsiteY477" fmla="*/ 269989 h 6858000"/>
              <a:gd name="connsiteX478" fmla="*/ 1304871 w 7251911"/>
              <a:gd name="connsiteY478" fmla="*/ 269896 h 6858000"/>
              <a:gd name="connsiteX479" fmla="*/ 1387521 w 7251911"/>
              <a:gd name="connsiteY479" fmla="*/ 148922 h 6858000"/>
              <a:gd name="connsiteX480" fmla="*/ 1384077 w 7251911"/>
              <a:gd name="connsiteY480" fmla="*/ 151002 h 6858000"/>
              <a:gd name="connsiteX481" fmla="*/ 1430300 w 7251911"/>
              <a:gd name="connsiteY481" fmla="*/ 150478 h 6858000"/>
              <a:gd name="connsiteX482" fmla="*/ 1409253 w 7251911"/>
              <a:gd name="connsiteY482" fmla="*/ 148942 h 6858000"/>
              <a:gd name="connsiteX483" fmla="*/ 1387521 w 7251911"/>
              <a:gd name="connsiteY483" fmla="*/ 148922 h 6858000"/>
              <a:gd name="connsiteX484" fmla="*/ 1178926 w 7251911"/>
              <a:gd name="connsiteY484" fmla="*/ 0 h 6858000"/>
              <a:gd name="connsiteX485" fmla="*/ 1191500 w 7251911"/>
              <a:gd name="connsiteY485" fmla="*/ 0 h 6858000"/>
              <a:gd name="connsiteX486" fmla="*/ 1197498 w 7251911"/>
              <a:gd name="connsiteY486" fmla="*/ 3720 h 6858000"/>
              <a:gd name="connsiteX487" fmla="*/ 1341122 w 7251911"/>
              <a:gd name="connsiteY487" fmla="*/ 38045 h 6858000"/>
              <a:gd name="connsiteX488" fmla="*/ 1390324 w 7251911"/>
              <a:gd name="connsiteY488" fmla="*/ 44174 h 6858000"/>
              <a:gd name="connsiteX489" fmla="*/ 1406224 w 7251911"/>
              <a:gd name="connsiteY489" fmla="*/ 44890 h 6858000"/>
              <a:gd name="connsiteX490" fmla="*/ 1405342 w 7251911"/>
              <a:gd name="connsiteY490" fmla="*/ 35930 h 6858000"/>
              <a:gd name="connsiteX491" fmla="*/ 1414610 w 7251911"/>
              <a:gd name="connsiteY491" fmla="*/ 25705 h 6858000"/>
              <a:gd name="connsiteX492" fmla="*/ 1432788 w 7251911"/>
              <a:gd name="connsiteY492" fmla="*/ 24176 h 6858000"/>
              <a:gd name="connsiteX493" fmla="*/ 1446613 w 7251911"/>
              <a:gd name="connsiteY493" fmla="*/ 9462 h 6858000"/>
              <a:gd name="connsiteX494" fmla="*/ 1442714 w 7251911"/>
              <a:gd name="connsiteY494" fmla="*/ 2655 h 6858000"/>
              <a:gd name="connsiteX495" fmla="*/ 1444284 w 7251911"/>
              <a:gd name="connsiteY495" fmla="*/ 0 h 6858000"/>
              <a:gd name="connsiteX496" fmla="*/ 1472676 w 7251911"/>
              <a:gd name="connsiteY496" fmla="*/ 0 h 6858000"/>
              <a:gd name="connsiteX497" fmla="*/ 1527150 w 7251911"/>
              <a:gd name="connsiteY497" fmla="*/ 20758 h 6858000"/>
              <a:gd name="connsiteX498" fmla="*/ 1545793 w 7251911"/>
              <a:gd name="connsiteY498" fmla="*/ 15494 h 6858000"/>
              <a:gd name="connsiteX499" fmla="*/ 1546879 w 7251911"/>
              <a:gd name="connsiteY499" fmla="*/ 6779 h 6858000"/>
              <a:gd name="connsiteX500" fmla="*/ 1561431 w 7251911"/>
              <a:gd name="connsiteY500" fmla="*/ 2270 h 6858000"/>
              <a:gd name="connsiteX501" fmla="*/ 1589593 w 7251911"/>
              <a:gd name="connsiteY501" fmla="*/ 4829 h 6858000"/>
              <a:gd name="connsiteX502" fmla="*/ 1609798 w 7251911"/>
              <a:gd name="connsiteY502" fmla="*/ 2169 h 6858000"/>
              <a:gd name="connsiteX503" fmla="*/ 1609798 w 7251911"/>
              <a:gd name="connsiteY503" fmla="*/ 2 h 6858000"/>
              <a:gd name="connsiteX504" fmla="*/ 1629796 w 7251911"/>
              <a:gd name="connsiteY504" fmla="*/ 2 h 6858000"/>
              <a:gd name="connsiteX505" fmla="*/ 1629817 w 7251911"/>
              <a:gd name="connsiteY505" fmla="*/ 0 h 6858000"/>
              <a:gd name="connsiteX506" fmla="*/ 1674956 w 7251911"/>
              <a:gd name="connsiteY506" fmla="*/ 0 h 6858000"/>
              <a:gd name="connsiteX507" fmla="*/ 1674963 w 7251911"/>
              <a:gd name="connsiteY507" fmla="*/ 2 h 6858000"/>
              <a:gd name="connsiteX508" fmla="*/ 1979870 w 7251911"/>
              <a:gd name="connsiteY508" fmla="*/ 2 h 6858000"/>
              <a:gd name="connsiteX509" fmla="*/ 1979888 w 7251911"/>
              <a:gd name="connsiteY509" fmla="*/ 0 h 6858000"/>
              <a:gd name="connsiteX510" fmla="*/ 1999653 w 7251911"/>
              <a:gd name="connsiteY510" fmla="*/ 0 h 6858000"/>
              <a:gd name="connsiteX511" fmla="*/ 1999658 w 7251911"/>
              <a:gd name="connsiteY511" fmla="*/ 2 h 6858000"/>
              <a:gd name="connsiteX512" fmla="*/ 2074059 w 7251911"/>
              <a:gd name="connsiteY512" fmla="*/ 2 h 6858000"/>
              <a:gd name="connsiteX513" fmla="*/ 2074067 w 7251911"/>
              <a:gd name="connsiteY513" fmla="*/ 0 h 6858000"/>
              <a:gd name="connsiteX514" fmla="*/ 2179783 w 7251911"/>
              <a:gd name="connsiteY514" fmla="*/ 0 h 6858000"/>
              <a:gd name="connsiteX515" fmla="*/ 2179821 w 7251911"/>
              <a:gd name="connsiteY515" fmla="*/ 2 h 6858000"/>
              <a:gd name="connsiteX516" fmla="*/ 7251911 w 7251911"/>
              <a:gd name="connsiteY516" fmla="*/ 2 h 6858000"/>
              <a:gd name="connsiteX517" fmla="*/ 7251911 w 7251911"/>
              <a:gd name="connsiteY517" fmla="*/ 649847 h 6858000"/>
              <a:gd name="connsiteX518" fmla="*/ 7251911 w 7251911"/>
              <a:gd name="connsiteY518" fmla="*/ 5376007 h 6858000"/>
              <a:gd name="connsiteX519" fmla="*/ 7251911 w 7251911"/>
              <a:gd name="connsiteY519" fmla="*/ 5393449 h 6858000"/>
              <a:gd name="connsiteX520" fmla="*/ 7251911 w 7251911"/>
              <a:gd name="connsiteY520" fmla="*/ 5406557 h 6858000"/>
              <a:gd name="connsiteX521" fmla="*/ 7251911 w 7251911"/>
              <a:gd name="connsiteY521" fmla="*/ 5410174 h 6858000"/>
              <a:gd name="connsiteX522" fmla="*/ 7251911 w 7251911"/>
              <a:gd name="connsiteY522" fmla="*/ 5502056 h 6858000"/>
              <a:gd name="connsiteX523" fmla="*/ 7251911 w 7251911"/>
              <a:gd name="connsiteY523" fmla="*/ 5797218 h 6858000"/>
              <a:gd name="connsiteX524" fmla="*/ 7251911 w 7251911"/>
              <a:gd name="connsiteY524" fmla="*/ 5838514 h 6858000"/>
              <a:gd name="connsiteX525" fmla="*/ 7251911 w 7251911"/>
              <a:gd name="connsiteY525" fmla="*/ 5842132 h 6858000"/>
              <a:gd name="connsiteX526" fmla="*/ 7251911 w 7251911"/>
              <a:gd name="connsiteY526" fmla="*/ 5855240 h 6858000"/>
              <a:gd name="connsiteX527" fmla="*/ 7251911 w 7251911"/>
              <a:gd name="connsiteY527" fmla="*/ 5872682 h 6858000"/>
              <a:gd name="connsiteX528" fmla="*/ 7251911 w 7251911"/>
              <a:gd name="connsiteY528" fmla="*/ 6838532 h 6858000"/>
              <a:gd name="connsiteX529" fmla="*/ 7251911 w 7251911"/>
              <a:gd name="connsiteY529" fmla="*/ 6858000 h 6858000"/>
              <a:gd name="connsiteX530" fmla="*/ 1609798 w 7251911"/>
              <a:gd name="connsiteY530" fmla="*/ 6858000 h 6858000"/>
              <a:gd name="connsiteX531" fmla="*/ 1609798 w 7251911"/>
              <a:gd name="connsiteY531" fmla="*/ 6845798 h 6858000"/>
              <a:gd name="connsiteX532" fmla="*/ 1608537 w 7251911"/>
              <a:gd name="connsiteY532" fmla="*/ 6845671 h 6858000"/>
              <a:gd name="connsiteX533" fmla="*/ 1583661 w 7251911"/>
              <a:gd name="connsiteY533" fmla="*/ 6846229 h 6858000"/>
              <a:gd name="connsiteX534" fmla="*/ 1527340 w 7251911"/>
              <a:gd name="connsiteY534" fmla="*/ 6847345 h 6858000"/>
              <a:gd name="connsiteX535" fmla="*/ 1482284 w 7251911"/>
              <a:gd name="connsiteY535" fmla="*/ 6848461 h 6858000"/>
              <a:gd name="connsiteX536" fmla="*/ 1407189 w 7251911"/>
              <a:gd name="connsiteY536" fmla="*/ 6850694 h 6858000"/>
              <a:gd name="connsiteX537" fmla="*/ 1377152 w 7251911"/>
              <a:gd name="connsiteY537" fmla="*/ 6846229 h 6858000"/>
              <a:gd name="connsiteX538" fmla="*/ 1377152 w 7251911"/>
              <a:gd name="connsiteY538" fmla="*/ 6842880 h 6858000"/>
              <a:gd name="connsiteX539" fmla="*/ 1388416 w 7251911"/>
              <a:gd name="connsiteY539" fmla="*/ 6839531 h 6858000"/>
              <a:gd name="connsiteX540" fmla="*/ 1377152 w 7251911"/>
              <a:gd name="connsiteY540" fmla="*/ 6838414 h 6858000"/>
              <a:gd name="connsiteX541" fmla="*/ 1362133 w 7251911"/>
              <a:gd name="connsiteY541" fmla="*/ 6838414 h 6858000"/>
              <a:gd name="connsiteX542" fmla="*/ 1343359 w 7251911"/>
              <a:gd name="connsiteY542" fmla="*/ 6838414 h 6858000"/>
              <a:gd name="connsiteX543" fmla="*/ 1343359 w 7251911"/>
              <a:gd name="connsiteY543" fmla="*/ 6835066 h 6858000"/>
              <a:gd name="connsiteX544" fmla="*/ 1358378 w 7251911"/>
              <a:gd name="connsiteY544" fmla="*/ 6835066 h 6858000"/>
              <a:gd name="connsiteX545" fmla="*/ 1369642 w 7251911"/>
              <a:gd name="connsiteY545" fmla="*/ 6830600 h 6858000"/>
              <a:gd name="connsiteX546" fmla="*/ 1422208 w 7251911"/>
              <a:gd name="connsiteY546" fmla="*/ 6828368 h 6858000"/>
              <a:gd name="connsiteX547" fmla="*/ 1497303 w 7251911"/>
              <a:gd name="connsiteY547" fmla="*/ 6833949 h 6858000"/>
              <a:gd name="connsiteX548" fmla="*/ 1501058 w 7251911"/>
              <a:gd name="connsiteY548" fmla="*/ 6831717 h 6858000"/>
              <a:gd name="connsiteX549" fmla="*/ 1482284 w 7251911"/>
              <a:gd name="connsiteY549" fmla="*/ 6828368 h 6858000"/>
              <a:gd name="connsiteX550" fmla="*/ 1452246 w 7251911"/>
              <a:gd name="connsiteY550" fmla="*/ 6828368 h 6858000"/>
              <a:gd name="connsiteX551" fmla="*/ 1422208 w 7251911"/>
              <a:gd name="connsiteY551" fmla="*/ 6827251 h 6858000"/>
              <a:gd name="connsiteX552" fmla="*/ 1399680 w 7251911"/>
              <a:gd name="connsiteY552" fmla="*/ 6825019 h 6858000"/>
              <a:gd name="connsiteX553" fmla="*/ 1328340 w 7251911"/>
              <a:gd name="connsiteY553" fmla="*/ 6825019 h 6858000"/>
              <a:gd name="connsiteX554" fmla="*/ 1287038 w 7251911"/>
              <a:gd name="connsiteY554" fmla="*/ 6822786 h 6858000"/>
              <a:gd name="connsiteX555" fmla="*/ 1279529 w 7251911"/>
              <a:gd name="connsiteY555" fmla="*/ 6822786 h 6858000"/>
              <a:gd name="connsiteX556" fmla="*/ 1223208 w 7251911"/>
              <a:gd name="connsiteY556" fmla="*/ 6822786 h 6858000"/>
              <a:gd name="connsiteX557" fmla="*/ 1166887 w 7251911"/>
              <a:gd name="connsiteY557" fmla="*/ 6822786 h 6858000"/>
              <a:gd name="connsiteX558" fmla="*/ 1001679 w 7251911"/>
              <a:gd name="connsiteY558" fmla="*/ 6820554 h 6858000"/>
              <a:gd name="connsiteX559" fmla="*/ 997924 w 7251911"/>
              <a:gd name="connsiteY559" fmla="*/ 6821670 h 6858000"/>
              <a:gd name="connsiteX560" fmla="*/ 1012943 w 7251911"/>
              <a:gd name="connsiteY560" fmla="*/ 6822786 h 6858000"/>
              <a:gd name="connsiteX561" fmla="*/ 1016698 w 7251911"/>
              <a:gd name="connsiteY561" fmla="*/ 6823903 h 6858000"/>
              <a:gd name="connsiteX562" fmla="*/ 1012943 w 7251911"/>
              <a:gd name="connsiteY562" fmla="*/ 6826135 h 6858000"/>
              <a:gd name="connsiteX563" fmla="*/ 1001679 w 7251911"/>
              <a:gd name="connsiteY563" fmla="*/ 6828368 h 6858000"/>
              <a:gd name="connsiteX564" fmla="*/ 937848 w 7251911"/>
              <a:gd name="connsiteY564" fmla="*/ 6830600 h 6858000"/>
              <a:gd name="connsiteX565" fmla="*/ 731339 w 7251911"/>
              <a:gd name="connsiteY565" fmla="*/ 6830600 h 6858000"/>
              <a:gd name="connsiteX566" fmla="*/ 678773 w 7251911"/>
              <a:gd name="connsiteY566" fmla="*/ 6837298 h 6858000"/>
              <a:gd name="connsiteX567" fmla="*/ 693792 w 7251911"/>
              <a:gd name="connsiteY567" fmla="*/ 6840647 h 6858000"/>
              <a:gd name="connsiteX568" fmla="*/ 731339 w 7251911"/>
              <a:gd name="connsiteY568" fmla="*/ 6836182 h 6858000"/>
              <a:gd name="connsiteX569" fmla="*/ 742603 w 7251911"/>
              <a:gd name="connsiteY569" fmla="*/ 6835066 h 6858000"/>
              <a:gd name="connsiteX570" fmla="*/ 780150 w 7251911"/>
              <a:gd name="connsiteY570" fmla="*/ 6836182 h 6858000"/>
              <a:gd name="connsiteX571" fmla="*/ 843981 w 7251911"/>
              <a:gd name="connsiteY571" fmla="*/ 6839531 h 6858000"/>
              <a:gd name="connsiteX572" fmla="*/ 870263 w 7251911"/>
              <a:gd name="connsiteY572" fmla="*/ 6840647 h 6858000"/>
              <a:gd name="connsiteX573" fmla="*/ 915320 w 7251911"/>
              <a:gd name="connsiteY573" fmla="*/ 6837298 h 6858000"/>
              <a:gd name="connsiteX574" fmla="*/ 937848 w 7251911"/>
              <a:gd name="connsiteY574" fmla="*/ 6837298 h 6858000"/>
              <a:gd name="connsiteX575" fmla="*/ 979151 w 7251911"/>
              <a:gd name="connsiteY575" fmla="*/ 6837298 h 6858000"/>
              <a:gd name="connsiteX576" fmla="*/ 1009189 w 7251911"/>
              <a:gd name="connsiteY576" fmla="*/ 6838414 h 6858000"/>
              <a:gd name="connsiteX577" fmla="*/ 1080528 w 7251911"/>
              <a:gd name="connsiteY577" fmla="*/ 6843996 h 6858000"/>
              <a:gd name="connsiteX578" fmla="*/ 1099302 w 7251911"/>
              <a:gd name="connsiteY578" fmla="*/ 6841763 h 6858000"/>
              <a:gd name="connsiteX579" fmla="*/ 1155623 w 7251911"/>
              <a:gd name="connsiteY579" fmla="*/ 6836182 h 6858000"/>
              <a:gd name="connsiteX580" fmla="*/ 1215698 w 7251911"/>
              <a:gd name="connsiteY580" fmla="*/ 6836182 h 6858000"/>
              <a:gd name="connsiteX581" fmla="*/ 1287038 w 7251911"/>
              <a:gd name="connsiteY581" fmla="*/ 6840647 h 6858000"/>
              <a:gd name="connsiteX582" fmla="*/ 1305812 w 7251911"/>
              <a:gd name="connsiteY582" fmla="*/ 6840647 h 6858000"/>
              <a:gd name="connsiteX583" fmla="*/ 1324585 w 7251911"/>
              <a:gd name="connsiteY583" fmla="*/ 6843996 h 6858000"/>
              <a:gd name="connsiteX584" fmla="*/ 1257000 w 7251911"/>
              <a:gd name="connsiteY584" fmla="*/ 6846229 h 6858000"/>
              <a:gd name="connsiteX585" fmla="*/ 1170642 w 7251911"/>
              <a:gd name="connsiteY585" fmla="*/ 6850694 h 6858000"/>
              <a:gd name="connsiteX586" fmla="*/ 1114321 w 7251911"/>
              <a:gd name="connsiteY586" fmla="*/ 6854043 h 6858000"/>
              <a:gd name="connsiteX587" fmla="*/ 1054245 w 7251911"/>
              <a:gd name="connsiteY587" fmla="*/ 6854043 h 6858000"/>
              <a:gd name="connsiteX588" fmla="*/ 1009189 w 7251911"/>
              <a:gd name="connsiteY588" fmla="*/ 6851810 h 6858000"/>
              <a:gd name="connsiteX589" fmla="*/ 967886 w 7251911"/>
              <a:gd name="connsiteY589" fmla="*/ 6851810 h 6858000"/>
              <a:gd name="connsiteX590" fmla="*/ 960377 w 7251911"/>
              <a:gd name="connsiteY590" fmla="*/ 6851810 h 6858000"/>
              <a:gd name="connsiteX591" fmla="*/ 907811 w 7251911"/>
              <a:gd name="connsiteY591" fmla="*/ 6849577 h 6858000"/>
              <a:gd name="connsiteX592" fmla="*/ 862754 w 7251911"/>
              <a:gd name="connsiteY592" fmla="*/ 6854043 h 6858000"/>
              <a:gd name="connsiteX593" fmla="*/ 855245 w 7251911"/>
              <a:gd name="connsiteY593" fmla="*/ 6852926 h 6858000"/>
              <a:gd name="connsiteX594" fmla="*/ 843981 w 7251911"/>
              <a:gd name="connsiteY594" fmla="*/ 6851810 h 6858000"/>
              <a:gd name="connsiteX595" fmla="*/ 731339 w 7251911"/>
              <a:gd name="connsiteY595" fmla="*/ 6850694 h 6858000"/>
              <a:gd name="connsiteX596" fmla="*/ 697546 w 7251911"/>
              <a:gd name="connsiteY596" fmla="*/ 6848461 h 6858000"/>
              <a:gd name="connsiteX597" fmla="*/ 659999 w 7251911"/>
              <a:gd name="connsiteY597" fmla="*/ 6848461 h 6858000"/>
              <a:gd name="connsiteX598" fmla="*/ 599924 w 7251911"/>
              <a:gd name="connsiteY598" fmla="*/ 6849577 h 6858000"/>
              <a:gd name="connsiteX599" fmla="*/ 584905 w 7251911"/>
              <a:gd name="connsiteY599" fmla="*/ 6849577 h 6858000"/>
              <a:gd name="connsiteX600" fmla="*/ 573641 w 7251911"/>
              <a:gd name="connsiteY600" fmla="*/ 6848461 h 6858000"/>
              <a:gd name="connsiteX601" fmla="*/ 581150 w 7251911"/>
              <a:gd name="connsiteY601" fmla="*/ 6845112 h 6858000"/>
              <a:gd name="connsiteX602" fmla="*/ 618697 w 7251911"/>
              <a:gd name="connsiteY602" fmla="*/ 6840647 h 6858000"/>
              <a:gd name="connsiteX603" fmla="*/ 633716 w 7251911"/>
              <a:gd name="connsiteY603" fmla="*/ 6837298 h 6858000"/>
              <a:gd name="connsiteX604" fmla="*/ 577395 w 7251911"/>
              <a:gd name="connsiteY604" fmla="*/ 6832833 h 6858000"/>
              <a:gd name="connsiteX605" fmla="*/ 536093 w 7251911"/>
              <a:gd name="connsiteY605" fmla="*/ 6828368 h 6858000"/>
              <a:gd name="connsiteX606" fmla="*/ 528584 w 7251911"/>
              <a:gd name="connsiteY606" fmla="*/ 6823903 h 6858000"/>
              <a:gd name="connsiteX607" fmla="*/ 543603 w 7251911"/>
              <a:gd name="connsiteY607" fmla="*/ 6822786 h 6858000"/>
              <a:gd name="connsiteX608" fmla="*/ 618697 w 7251911"/>
              <a:gd name="connsiteY608" fmla="*/ 6822786 h 6858000"/>
              <a:gd name="connsiteX609" fmla="*/ 750113 w 7251911"/>
              <a:gd name="connsiteY609" fmla="*/ 6812740 h 6858000"/>
              <a:gd name="connsiteX610" fmla="*/ 798924 w 7251911"/>
              <a:gd name="connsiteY610" fmla="*/ 6809391 h 6858000"/>
              <a:gd name="connsiteX611" fmla="*/ 851490 w 7251911"/>
              <a:gd name="connsiteY611" fmla="*/ 6810507 h 6858000"/>
              <a:gd name="connsiteX612" fmla="*/ 907811 w 7251911"/>
              <a:gd name="connsiteY612" fmla="*/ 6813856 h 6858000"/>
              <a:gd name="connsiteX613" fmla="*/ 997924 w 7251911"/>
              <a:gd name="connsiteY613" fmla="*/ 6811623 h 6858000"/>
              <a:gd name="connsiteX614" fmla="*/ 1009189 w 7251911"/>
              <a:gd name="connsiteY614" fmla="*/ 6811623 h 6858000"/>
              <a:gd name="connsiteX615" fmla="*/ 1099302 w 7251911"/>
              <a:gd name="connsiteY615" fmla="*/ 6812740 h 6858000"/>
              <a:gd name="connsiteX616" fmla="*/ 1196925 w 7251911"/>
              <a:gd name="connsiteY616" fmla="*/ 6812740 h 6858000"/>
              <a:gd name="connsiteX617" fmla="*/ 1275774 w 7251911"/>
              <a:gd name="connsiteY617" fmla="*/ 6811623 h 6858000"/>
              <a:gd name="connsiteX618" fmla="*/ 1290793 w 7251911"/>
              <a:gd name="connsiteY618" fmla="*/ 6808274 h 6858000"/>
              <a:gd name="connsiteX619" fmla="*/ 1287038 w 7251911"/>
              <a:gd name="connsiteY619" fmla="*/ 6804926 h 6858000"/>
              <a:gd name="connsiteX620" fmla="*/ 1264510 w 7251911"/>
              <a:gd name="connsiteY620" fmla="*/ 6803809 h 6858000"/>
              <a:gd name="connsiteX621" fmla="*/ 1275774 w 7251911"/>
              <a:gd name="connsiteY621" fmla="*/ 6801577 h 6858000"/>
              <a:gd name="connsiteX622" fmla="*/ 1324585 w 7251911"/>
              <a:gd name="connsiteY622" fmla="*/ 6801577 h 6858000"/>
              <a:gd name="connsiteX623" fmla="*/ 1328340 w 7251911"/>
              <a:gd name="connsiteY623" fmla="*/ 6801577 h 6858000"/>
              <a:gd name="connsiteX624" fmla="*/ 1403435 w 7251911"/>
              <a:gd name="connsiteY624" fmla="*/ 6803809 h 6858000"/>
              <a:gd name="connsiteX625" fmla="*/ 1403435 w 7251911"/>
              <a:gd name="connsiteY625" fmla="*/ 6812740 h 6858000"/>
              <a:gd name="connsiteX626" fmla="*/ 1422208 w 7251911"/>
              <a:gd name="connsiteY626" fmla="*/ 6812740 h 6858000"/>
              <a:gd name="connsiteX627" fmla="*/ 1429718 w 7251911"/>
              <a:gd name="connsiteY627" fmla="*/ 6816088 h 6858000"/>
              <a:gd name="connsiteX628" fmla="*/ 1467265 w 7251911"/>
              <a:gd name="connsiteY628" fmla="*/ 6818321 h 6858000"/>
              <a:gd name="connsiteX629" fmla="*/ 1489793 w 7251911"/>
              <a:gd name="connsiteY629" fmla="*/ 6817205 h 6858000"/>
              <a:gd name="connsiteX630" fmla="*/ 1493548 w 7251911"/>
              <a:gd name="connsiteY630" fmla="*/ 6812740 h 6858000"/>
              <a:gd name="connsiteX631" fmla="*/ 1486038 w 7251911"/>
              <a:gd name="connsiteY631" fmla="*/ 6811623 h 6858000"/>
              <a:gd name="connsiteX632" fmla="*/ 1444737 w 7251911"/>
              <a:gd name="connsiteY632" fmla="*/ 6811623 h 6858000"/>
              <a:gd name="connsiteX633" fmla="*/ 1437227 w 7251911"/>
              <a:gd name="connsiteY633" fmla="*/ 6809391 h 6858000"/>
              <a:gd name="connsiteX634" fmla="*/ 1440982 w 7251911"/>
              <a:gd name="connsiteY634" fmla="*/ 6809391 h 6858000"/>
              <a:gd name="connsiteX635" fmla="*/ 1456001 w 7251911"/>
              <a:gd name="connsiteY635" fmla="*/ 6808274 h 6858000"/>
              <a:gd name="connsiteX636" fmla="*/ 1440982 w 7251911"/>
              <a:gd name="connsiteY636" fmla="*/ 6804926 h 6858000"/>
              <a:gd name="connsiteX637" fmla="*/ 1444737 w 7251911"/>
              <a:gd name="connsiteY637" fmla="*/ 6799344 h 6858000"/>
              <a:gd name="connsiteX638" fmla="*/ 1474774 w 7251911"/>
              <a:gd name="connsiteY638" fmla="*/ 6798228 h 6858000"/>
              <a:gd name="connsiteX639" fmla="*/ 1542359 w 7251911"/>
              <a:gd name="connsiteY639" fmla="*/ 6795995 h 6858000"/>
              <a:gd name="connsiteX640" fmla="*/ 1508567 w 7251911"/>
              <a:gd name="connsiteY640" fmla="*/ 6791530 h 6858000"/>
              <a:gd name="connsiteX641" fmla="*/ 1388416 w 7251911"/>
              <a:gd name="connsiteY641" fmla="*/ 6791530 h 6858000"/>
              <a:gd name="connsiteX642" fmla="*/ 1369642 w 7251911"/>
              <a:gd name="connsiteY642" fmla="*/ 6792646 h 6858000"/>
              <a:gd name="connsiteX643" fmla="*/ 1317076 w 7251911"/>
              <a:gd name="connsiteY643" fmla="*/ 6795995 h 6858000"/>
              <a:gd name="connsiteX644" fmla="*/ 1275774 w 7251911"/>
              <a:gd name="connsiteY644" fmla="*/ 6790414 h 6858000"/>
              <a:gd name="connsiteX645" fmla="*/ 1354623 w 7251911"/>
              <a:gd name="connsiteY645" fmla="*/ 6788181 h 6858000"/>
              <a:gd name="connsiteX646" fmla="*/ 1527340 w 7251911"/>
              <a:gd name="connsiteY646" fmla="*/ 6785948 h 6858000"/>
              <a:gd name="connsiteX647" fmla="*/ 1471020 w 7251911"/>
              <a:gd name="connsiteY647" fmla="*/ 6782600 h 6858000"/>
              <a:gd name="connsiteX648" fmla="*/ 1467265 w 7251911"/>
              <a:gd name="connsiteY648" fmla="*/ 6777018 h 6858000"/>
              <a:gd name="connsiteX649" fmla="*/ 1459755 w 7251911"/>
              <a:gd name="connsiteY649" fmla="*/ 6774785 h 6858000"/>
              <a:gd name="connsiteX650" fmla="*/ 1384661 w 7251911"/>
              <a:gd name="connsiteY650" fmla="*/ 6781483 h 6858000"/>
              <a:gd name="connsiteX651" fmla="*/ 1358378 w 7251911"/>
              <a:gd name="connsiteY651" fmla="*/ 6780367 h 6858000"/>
              <a:gd name="connsiteX652" fmla="*/ 1268265 w 7251911"/>
              <a:gd name="connsiteY652" fmla="*/ 6780367 h 6858000"/>
              <a:gd name="connsiteX653" fmla="*/ 1204434 w 7251911"/>
              <a:gd name="connsiteY653" fmla="*/ 6778134 h 6858000"/>
              <a:gd name="connsiteX654" fmla="*/ 1136849 w 7251911"/>
              <a:gd name="connsiteY654" fmla="*/ 6778134 h 6858000"/>
              <a:gd name="connsiteX655" fmla="*/ 1069264 w 7251911"/>
              <a:gd name="connsiteY655" fmla="*/ 6778134 h 6858000"/>
              <a:gd name="connsiteX656" fmla="*/ 1088038 w 7251911"/>
              <a:gd name="connsiteY656" fmla="*/ 6774785 h 6858000"/>
              <a:gd name="connsiteX657" fmla="*/ 1148113 w 7251911"/>
              <a:gd name="connsiteY657" fmla="*/ 6774785 h 6858000"/>
              <a:gd name="connsiteX658" fmla="*/ 1163132 w 7251911"/>
              <a:gd name="connsiteY658" fmla="*/ 6773669 h 6858000"/>
              <a:gd name="connsiteX659" fmla="*/ 1118075 w 7251911"/>
              <a:gd name="connsiteY659" fmla="*/ 6756924 h 6858000"/>
              <a:gd name="connsiteX660" fmla="*/ 1099302 w 7251911"/>
              <a:gd name="connsiteY660" fmla="*/ 6754692 h 6858000"/>
              <a:gd name="connsiteX661" fmla="*/ 1069264 w 7251911"/>
              <a:gd name="connsiteY661" fmla="*/ 6753576 h 6858000"/>
              <a:gd name="connsiteX662" fmla="*/ 1050490 w 7251911"/>
              <a:gd name="connsiteY662" fmla="*/ 6753576 h 6858000"/>
              <a:gd name="connsiteX663" fmla="*/ 1035471 w 7251911"/>
              <a:gd name="connsiteY663" fmla="*/ 6754692 h 6858000"/>
              <a:gd name="connsiteX664" fmla="*/ 1024207 w 7251911"/>
              <a:gd name="connsiteY664" fmla="*/ 6753576 h 6858000"/>
              <a:gd name="connsiteX665" fmla="*/ 1035471 w 7251911"/>
              <a:gd name="connsiteY665" fmla="*/ 6751343 h 6858000"/>
              <a:gd name="connsiteX666" fmla="*/ 1065509 w 7251911"/>
              <a:gd name="connsiteY666" fmla="*/ 6751343 h 6858000"/>
              <a:gd name="connsiteX667" fmla="*/ 1076774 w 7251911"/>
              <a:gd name="connsiteY667" fmla="*/ 6744645 h 6858000"/>
              <a:gd name="connsiteX668" fmla="*/ 1076774 w 7251911"/>
              <a:gd name="connsiteY668" fmla="*/ 6742413 h 6858000"/>
              <a:gd name="connsiteX669" fmla="*/ 1035471 w 7251911"/>
              <a:gd name="connsiteY669" fmla="*/ 6735715 h 6858000"/>
              <a:gd name="connsiteX670" fmla="*/ 1031717 w 7251911"/>
              <a:gd name="connsiteY670" fmla="*/ 6735715 h 6858000"/>
              <a:gd name="connsiteX671" fmla="*/ 997924 w 7251911"/>
              <a:gd name="connsiteY671" fmla="*/ 6735715 h 6858000"/>
              <a:gd name="connsiteX672" fmla="*/ 979151 w 7251911"/>
              <a:gd name="connsiteY672" fmla="*/ 6735715 h 6858000"/>
              <a:gd name="connsiteX673" fmla="*/ 964132 w 7251911"/>
              <a:gd name="connsiteY673" fmla="*/ 6737947 h 6858000"/>
              <a:gd name="connsiteX674" fmla="*/ 937848 w 7251911"/>
              <a:gd name="connsiteY674" fmla="*/ 6737947 h 6858000"/>
              <a:gd name="connsiteX675" fmla="*/ 904056 w 7251911"/>
              <a:gd name="connsiteY675" fmla="*/ 6735715 h 6858000"/>
              <a:gd name="connsiteX676" fmla="*/ 870263 w 7251911"/>
              <a:gd name="connsiteY676" fmla="*/ 6735715 h 6858000"/>
              <a:gd name="connsiteX677" fmla="*/ 836471 w 7251911"/>
              <a:gd name="connsiteY677" fmla="*/ 6737947 h 6858000"/>
              <a:gd name="connsiteX678" fmla="*/ 821452 w 7251911"/>
              <a:gd name="connsiteY678" fmla="*/ 6739064 h 6858000"/>
              <a:gd name="connsiteX679" fmla="*/ 810188 w 7251911"/>
              <a:gd name="connsiteY679" fmla="*/ 6739064 h 6858000"/>
              <a:gd name="connsiteX680" fmla="*/ 750113 w 7251911"/>
              <a:gd name="connsiteY680" fmla="*/ 6737947 h 6858000"/>
              <a:gd name="connsiteX681" fmla="*/ 746358 w 7251911"/>
              <a:gd name="connsiteY681" fmla="*/ 6733482 h 6858000"/>
              <a:gd name="connsiteX682" fmla="*/ 738848 w 7251911"/>
              <a:gd name="connsiteY682" fmla="*/ 6735715 h 6858000"/>
              <a:gd name="connsiteX683" fmla="*/ 716320 w 7251911"/>
              <a:gd name="connsiteY683" fmla="*/ 6735715 h 6858000"/>
              <a:gd name="connsiteX684" fmla="*/ 712565 w 7251911"/>
              <a:gd name="connsiteY684" fmla="*/ 6731250 h 6858000"/>
              <a:gd name="connsiteX685" fmla="*/ 705056 w 7251911"/>
              <a:gd name="connsiteY685" fmla="*/ 6733482 h 6858000"/>
              <a:gd name="connsiteX686" fmla="*/ 686282 w 7251911"/>
              <a:gd name="connsiteY686" fmla="*/ 6733482 h 6858000"/>
              <a:gd name="connsiteX687" fmla="*/ 678773 w 7251911"/>
              <a:gd name="connsiteY687" fmla="*/ 6730133 h 6858000"/>
              <a:gd name="connsiteX688" fmla="*/ 663754 w 7251911"/>
              <a:gd name="connsiteY688" fmla="*/ 6731250 h 6858000"/>
              <a:gd name="connsiteX689" fmla="*/ 637471 w 7251911"/>
              <a:gd name="connsiteY689" fmla="*/ 6730133 h 6858000"/>
              <a:gd name="connsiteX690" fmla="*/ 611188 w 7251911"/>
              <a:gd name="connsiteY690" fmla="*/ 6731250 h 6858000"/>
              <a:gd name="connsiteX691" fmla="*/ 592414 w 7251911"/>
              <a:gd name="connsiteY691" fmla="*/ 6731250 h 6858000"/>
              <a:gd name="connsiteX692" fmla="*/ 547357 w 7251911"/>
              <a:gd name="connsiteY692" fmla="*/ 6731250 h 6858000"/>
              <a:gd name="connsiteX693" fmla="*/ 509810 w 7251911"/>
              <a:gd name="connsiteY693" fmla="*/ 6730133 h 6858000"/>
              <a:gd name="connsiteX694" fmla="*/ 494791 w 7251911"/>
              <a:gd name="connsiteY694" fmla="*/ 6724552 h 6858000"/>
              <a:gd name="connsiteX695" fmla="*/ 468508 w 7251911"/>
              <a:gd name="connsiteY695" fmla="*/ 6725668 h 6858000"/>
              <a:gd name="connsiteX696" fmla="*/ 464753 w 7251911"/>
              <a:gd name="connsiteY696" fmla="*/ 6729017 h 6858000"/>
              <a:gd name="connsiteX697" fmla="*/ 476018 w 7251911"/>
              <a:gd name="connsiteY697" fmla="*/ 6731250 h 6858000"/>
              <a:gd name="connsiteX698" fmla="*/ 509810 w 7251911"/>
              <a:gd name="connsiteY698" fmla="*/ 6731250 h 6858000"/>
              <a:gd name="connsiteX699" fmla="*/ 558622 w 7251911"/>
              <a:gd name="connsiteY699" fmla="*/ 6737947 h 6858000"/>
              <a:gd name="connsiteX700" fmla="*/ 581150 w 7251911"/>
              <a:gd name="connsiteY700" fmla="*/ 6737947 h 6858000"/>
              <a:gd name="connsiteX701" fmla="*/ 693792 w 7251911"/>
              <a:gd name="connsiteY701" fmla="*/ 6741296 h 6858000"/>
              <a:gd name="connsiteX702" fmla="*/ 708811 w 7251911"/>
              <a:gd name="connsiteY702" fmla="*/ 6744645 h 6858000"/>
              <a:gd name="connsiteX703" fmla="*/ 644980 w 7251911"/>
              <a:gd name="connsiteY703" fmla="*/ 6745761 h 6858000"/>
              <a:gd name="connsiteX704" fmla="*/ 644980 w 7251911"/>
              <a:gd name="connsiteY704" fmla="*/ 6746878 h 6858000"/>
              <a:gd name="connsiteX705" fmla="*/ 708811 w 7251911"/>
              <a:gd name="connsiteY705" fmla="*/ 6746878 h 6858000"/>
              <a:gd name="connsiteX706" fmla="*/ 768886 w 7251911"/>
              <a:gd name="connsiteY706" fmla="*/ 6746878 h 6858000"/>
              <a:gd name="connsiteX707" fmla="*/ 783905 w 7251911"/>
              <a:gd name="connsiteY707" fmla="*/ 6747994 h 6858000"/>
              <a:gd name="connsiteX708" fmla="*/ 802678 w 7251911"/>
              <a:gd name="connsiteY708" fmla="*/ 6753576 h 6858000"/>
              <a:gd name="connsiteX709" fmla="*/ 832716 w 7251911"/>
              <a:gd name="connsiteY709" fmla="*/ 6754692 h 6858000"/>
              <a:gd name="connsiteX710" fmla="*/ 859000 w 7251911"/>
              <a:gd name="connsiteY710" fmla="*/ 6753576 h 6858000"/>
              <a:gd name="connsiteX711" fmla="*/ 874018 w 7251911"/>
              <a:gd name="connsiteY711" fmla="*/ 6753576 h 6858000"/>
              <a:gd name="connsiteX712" fmla="*/ 862754 w 7251911"/>
              <a:gd name="connsiteY712" fmla="*/ 6758041 h 6858000"/>
              <a:gd name="connsiteX713" fmla="*/ 870263 w 7251911"/>
              <a:gd name="connsiteY713" fmla="*/ 6762506 h 6858000"/>
              <a:gd name="connsiteX714" fmla="*/ 889037 w 7251911"/>
              <a:gd name="connsiteY714" fmla="*/ 6765855 h 6858000"/>
              <a:gd name="connsiteX715" fmla="*/ 900301 w 7251911"/>
              <a:gd name="connsiteY715" fmla="*/ 6766971 h 6858000"/>
              <a:gd name="connsiteX716" fmla="*/ 952868 w 7251911"/>
              <a:gd name="connsiteY716" fmla="*/ 6768088 h 6858000"/>
              <a:gd name="connsiteX717" fmla="*/ 960377 w 7251911"/>
              <a:gd name="connsiteY717" fmla="*/ 6770320 h 6858000"/>
              <a:gd name="connsiteX718" fmla="*/ 952868 w 7251911"/>
              <a:gd name="connsiteY718" fmla="*/ 6772553 h 6858000"/>
              <a:gd name="connsiteX719" fmla="*/ 900301 w 7251911"/>
              <a:gd name="connsiteY719" fmla="*/ 6781483 h 6858000"/>
              <a:gd name="connsiteX720" fmla="*/ 889037 w 7251911"/>
              <a:gd name="connsiteY720" fmla="*/ 6779251 h 6858000"/>
              <a:gd name="connsiteX721" fmla="*/ 874018 w 7251911"/>
              <a:gd name="connsiteY721" fmla="*/ 6771437 h 6858000"/>
              <a:gd name="connsiteX722" fmla="*/ 862754 w 7251911"/>
              <a:gd name="connsiteY722" fmla="*/ 6770320 h 6858000"/>
              <a:gd name="connsiteX723" fmla="*/ 821452 w 7251911"/>
              <a:gd name="connsiteY723" fmla="*/ 6773669 h 6858000"/>
              <a:gd name="connsiteX724" fmla="*/ 795169 w 7251911"/>
              <a:gd name="connsiteY724" fmla="*/ 6774785 h 6858000"/>
              <a:gd name="connsiteX725" fmla="*/ 780150 w 7251911"/>
              <a:gd name="connsiteY725" fmla="*/ 6769204 h 6858000"/>
              <a:gd name="connsiteX726" fmla="*/ 750113 w 7251911"/>
              <a:gd name="connsiteY726" fmla="*/ 6769204 h 6858000"/>
              <a:gd name="connsiteX727" fmla="*/ 742603 w 7251911"/>
              <a:gd name="connsiteY727" fmla="*/ 6774785 h 6858000"/>
              <a:gd name="connsiteX728" fmla="*/ 723829 w 7251911"/>
              <a:gd name="connsiteY728" fmla="*/ 6778134 h 6858000"/>
              <a:gd name="connsiteX729" fmla="*/ 701301 w 7251911"/>
              <a:gd name="connsiteY729" fmla="*/ 6780367 h 6858000"/>
              <a:gd name="connsiteX730" fmla="*/ 671263 w 7251911"/>
              <a:gd name="connsiteY730" fmla="*/ 6775902 h 6858000"/>
              <a:gd name="connsiteX731" fmla="*/ 618697 w 7251911"/>
              <a:gd name="connsiteY731" fmla="*/ 6766971 h 6858000"/>
              <a:gd name="connsiteX732" fmla="*/ 592414 w 7251911"/>
              <a:gd name="connsiteY732" fmla="*/ 6769204 h 6858000"/>
              <a:gd name="connsiteX733" fmla="*/ 562376 w 7251911"/>
              <a:gd name="connsiteY733" fmla="*/ 6773669 h 6858000"/>
              <a:gd name="connsiteX734" fmla="*/ 521074 w 7251911"/>
              <a:gd name="connsiteY734" fmla="*/ 6772553 h 6858000"/>
              <a:gd name="connsiteX735" fmla="*/ 513565 w 7251911"/>
              <a:gd name="connsiteY735" fmla="*/ 6769204 h 6858000"/>
              <a:gd name="connsiteX736" fmla="*/ 449735 w 7251911"/>
              <a:gd name="connsiteY736" fmla="*/ 6774785 h 6858000"/>
              <a:gd name="connsiteX737" fmla="*/ 408433 w 7251911"/>
              <a:gd name="connsiteY737" fmla="*/ 6774785 h 6858000"/>
              <a:gd name="connsiteX738" fmla="*/ 314564 w 7251911"/>
              <a:gd name="connsiteY738" fmla="*/ 6775902 h 6858000"/>
              <a:gd name="connsiteX739" fmla="*/ 288281 w 7251911"/>
              <a:gd name="connsiteY739" fmla="*/ 6777018 h 6858000"/>
              <a:gd name="connsiteX740" fmla="*/ 258244 w 7251911"/>
              <a:gd name="connsiteY740" fmla="*/ 6775902 h 6858000"/>
              <a:gd name="connsiteX741" fmla="*/ 224451 w 7251911"/>
              <a:gd name="connsiteY741" fmla="*/ 6775902 h 6858000"/>
              <a:gd name="connsiteX742" fmla="*/ 220696 w 7251911"/>
              <a:gd name="connsiteY742" fmla="*/ 6769204 h 6858000"/>
              <a:gd name="connsiteX743" fmla="*/ 175640 w 7251911"/>
              <a:gd name="connsiteY743" fmla="*/ 6765855 h 6858000"/>
              <a:gd name="connsiteX744" fmla="*/ 164376 w 7251911"/>
              <a:gd name="connsiteY744" fmla="*/ 6766971 h 6858000"/>
              <a:gd name="connsiteX745" fmla="*/ 156866 w 7251911"/>
              <a:gd name="connsiteY745" fmla="*/ 6763622 h 6858000"/>
              <a:gd name="connsiteX746" fmla="*/ 164376 w 7251911"/>
              <a:gd name="connsiteY746" fmla="*/ 6760273 h 6858000"/>
              <a:gd name="connsiteX747" fmla="*/ 194413 w 7251911"/>
              <a:gd name="connsiteY747" fmla="*/ 6761390 h 6858000"/>
              <a:gd name="connsiteX748" fmla="*/ 228206 w 7251911"/>
              <a:gd name="connsiteY748" fmla="*/ 6759157 h 6858000"/>
              <a:gd name="connsiteX749" fmla="*/ 239470 w 7251911"/>
              <a:gd name="connsiteY749" fmla="*/ 6752459 h 6858000"/>
              <a:gd name="connsiteX750" fmla="*/ 258244 w 7251911"/>
              <a:gd name="connsiteY750" fmla="*/ 6750227 h 6858000"/>
              <a:gd name="connsiteX751" fmla="*/ 303300 w 7251911"/>
              <a:gd name="connsiteY751" fmla="*/ 6754692 h 6858000"/>
              <a:gd name="connsiteX752" fmla="*/ 322074 w 7251911"/>
              <a:gd name="connsiteY752" fmla="*/ 6754692 h 6858000"/>
              <a:gd name="connsiteX753" fmla="*/ 329583 w 7251911"/>
              <a:gd name="connsiteY753" fmla="*/ 6751343 h 6858000"/>
              <a:gd name="connsiteX754" fmla="*/ 325829 w 7251911"/>
              <a:gd name="connsiteY754" fmla="*/ 6745761 h 6858000"/>
              <a:gd name="connsiteX755" fmla="*/ 303300 w 7251911"/>
              <a:gd name="connsiteY755" fmla="*/ 6741296 h 6858000"/>
              <a:gd name="connsiteX756" fmla="*/ 299546 w 7251911"/>
              <a:gd name="connsiteY756" fmla="*/ 6739064 h 6858000"/>
              <a:gd name="connsiteX757" fmla="*/ 307055 w 7251911"/>
              <a:gd name="connsiteY757" fmla="*/ 6737947 h 6858000"/>
              <a:gd name="connsiteX758" fmla="*/ 344602 w 7251911"/>
              <a:gd name="connsiteY758" fmla="*/ 6739064 h 6858000"/>
              <a:gd name="connsiteX759" fmla="*/ 348357 w 7251911"/>
              <a:gd name="connsiteY759" fmla="*/ 6739064 h 6858000"/>
              <a:gd name="connsiteX760" fmla="*/ 348357 w 7251911"/>
              <a:gd name="connsiteY760" fmla="*/ 6736831 h 6858000"/>
              <a:gd name="connsiteX761" fmla="*/ 352112 w 7251911"/>
              <a:gd name="connsiteY761" fmla="*/ 6733482 h 6858000"/>
              <a:gd name="connsiteX762" fmla="*/ 378395 w 7251911"/>
              <a:gd name="connsiteY762" fmla="*/ 6733482 h 6858000"/>
              <a:gd name="connsiteX763" fmla="*/ 344602 w 7251911"/>
              <a:gd name="connsiteY763" fmla="*/ 6730133 h 6858000"/>
              <a:gd name="connsiteX764" fmla="*/ 340848 w 7251911"/>
              <a:gd name="connsiteY764" fmla="*/ 6726784 h 6858000"/>
              <a:gd name="connsiteX765" fmla="*/ 329583 w 7251911"/>
              <a:gd name="connsiteY765" fmla="*/ 6720087 h 6858000"/>
              <a:gd name="connsiteX766" fmla="*/ 314564 w 7251911"/>
              <a:gd name="connsiteY766" fmla="*/ 6720087 h 6858000"/>
              <a:gd name="connsiteX767" fmla="*/ 314564 w 7251911"/>
              <a:gd name="connsiteY767" fmla="*/ 6717854 h 6858000"/>
              <a:gd name="connsiteX768" fmla="*/ 314564 w 7251911"/>
              <a:gd name="connsiteY768" fmla="*/ 6716738 h 6858000"/>
              <a:gd name="connsiteX769" fmla="*/ 385904 w 7251911"/>
              <a:gd name="connsiteY769" fmla="*/ 6712272 h 6858000"/>
              <a:gd name="connsiteX770" fmla="*/ 430961 w 7251911"/>
              <a:gd name="connsiteY770" fmla="*/ 6706691 h 6858000"/>
              <a:gd name="connsiteX771" fmla="*/ 438470 w 7251911"/>
              <a:gd name="connsiteY771" fmla="*/ 6704458 h 6858000"/>
              <a:gd name="connsiteX772" fmla="*/ 427206 w 7251911"/>
              <a:gd name="connsiteY772" fmla="*/ 6702226 h 6858000"/>
              <a:gd name="connsiteX773" fmla="*/ 393414 w 7251911"/>
              <a:gd name="connsiteY773" fmla="*/ 6702226 h 6858000"/>
              <a:gd name="connsiteX774" fmla="*/ 385904 w 7251911"/>
              <a:gd name="connsiteY774" fmla="*/ 6701109 h 6858000"/>
              <a:gd name="connsiteX775" fmla="*/ 389659 w 7251911"/>
              <a:gd name="connsiteY775" fmla="*/ 6698877 h 6858000"/>
              <a:gd name="connsiteX776" fmla="*/ 412187 w 7251911"/>
              <a:gd name="connsiteY776" fmla="*/ 6696644 h 6858000"/>
              <a:gd name="connsiteX777" fmla="*/ 445980 w 7251911"/>
              <a:gd name="connsiteY777" fmla="*/ 6696644 h 6858000"/>
              <a:gd name="connsiteX778" fmla="*/ 449735 w 7251911"/>
              <a:gd name="connsiteY778" fmla="*/ 6692179 h 6858000"/>
              <a:gd name="connsiteX779" fmla="*/ 449735 w 7251911"/>
              <a:gd name="connsiteY779" fmla="*/ 6689947 h 6858000"/>
              <a:gd name="connsiteX780" fmla="*/ 393414 w 7251911"/>
              <a:gd name="connsiteY780" fmla="*/ 6683249 h 6858000"/>
              <a:gd name="connsiteX781" fmla="*/ 261998 w 7251911"/>
              <a:gd name="connsiteY781" fmla="*/ 6685481 h 6858000"/>
              <a:gd name="connsiteX782" fmla="*/ 243225 w 7251911"/>
              <a:gd name="connsiteY782" fmla="*/ 6683249 h 6858000"/>
              <a:gd name="connsiteX783" fmla="*/ 261998 w 7251911"/>
              <a:gd name="connsiteY783" fmla="*/ 6681016 h 6858000"/>
              <a:gd name="connsiteX784" fmla="*/ 307055 w 7251911"/>
              <a:gd name="connsiteY784" fmla="*/ 6678784 h 6858000"/>
              <a:gd name="connsiteX785" fmla="*/ 355866 w 7251911"/>
              <a:gd name="connsiteY785" fmla="*/ 6678784 h 6858000"/>
              <a:gd name="connsiteX786" fmla="*/ 430961 w 7251911"/>
              <a:gd name="connsiteY786" fmla="*/ 6677667 h 6858000"/>
              <a:gd name="connsiteX787" fmla="*/ 558622 w 7251911"/>
              <a:gd name="connsiteY787" fmla="*/ 6663155 h 6858000"/>
              <a:gd name="connsiteX788" fmla="*/ 603678 w 7251911"/>
              <a:gd name="connsiteY788" fmla="*/ 6659806 h 6858000"/>
              <a:gd name="connsiteX789" fmla="*/ 618697 w 7251911"/>
              <a:gd name="connsiteY789" fmla="*/ 6658690 h 6858000"/>
              <a:gd name="connsiteX790" fmla="*/ 603678 w 7251911"/>
              <a:gd name="connsiteY790" fmla="*/ 6656458 h 6858000"/>
              <a:gd name="connsiteX791" fmla="*/ 408433 w 7251911"/>
              <a:gd name="connsiteY791" fmla="*/ 6656458 h 6858000"/>
              <a:gd name="connsiteX792" fmla="*/ 352112 w 7251911"/>
              <a:gd name="connsiteY792" fmla="*/ 6645295 h 6858000"/>
              <a:gd name="connsiteX793" fmla="*/ 352112 w 7251911"/>
              <a:gd name="connsiteY793" fmla="*/ 6643062 h 6858000"/>
              <a:gd name="connsiteX794" fmla="*/ 367131 w 7251911"/>
              <a:gd name="connsiteY794" fmla="*/ 6634132 h 6858000"/>
              <a:gd name="connsiteX795" fmla="*/ 389659 w 7251911"/>
              <a:gd name="connsiteY795" fmla="*/ 6627434 h 6858000"/>
              <a:gd name="connsiteX796" fmla="*/ 423451 w 7251911"/>
              <a:gd name="connsiteY796" fmla="*/ 6614038 h 6858000"/>
              <a:gd name="connsiteX797" fmla="*/ 464753 w 7251911"/>
              <a:gd name="connsiteY797" fmla="*/ 6595061 h 6858000"/>
              <a:gd name="connsiteX798" fmla="*/ 479772 w 7251911"/>
              <a:gd name="connsiteY798" fmla="*/ 6593945 h 6858000"/>
              <a:gd name="connsiteX799" fmla="*/ 521074 w 7251911"/>
              <a:gd name="connsiteY799" fmla="*/ 6591712 h 6858000"/>
              <a:gd name="connsiteX800" fmla="*/ 536093 w 7251911"/>
              <a:gd name="connsiteY800" fmla="*/ 6590596 h 6858000"/>
              <a:gd name="connsiteX801" fmla="*/ 566131 w 7251911"/>
              <a:gd name="connsiteY801" fmla="*/ 6590596 h 6858000"/>
              <a:gd name="connsiteX802" fmla="*/ 618697 w 7251911"/>
              <a:gd name="connsiteY802" fmla="*/ 6593945 h 6858000"/>
              <a:gd name="connsiteX803" fmla="*/ 631816 w 7251911"/>
              <a:gd name="connsiteY803" fmla="*/ 6593555 h 6858000"/>
              <a:gd name="connsiteX804" fmla="*/ 633716 w 7251911"/>
              <a:gd name="connsiteY804" fmla="*/ 6591754 h 6858000"/>
              <a:gd name="connsiteX805" fmla="*/ 577395 w 7251911"/>
              <a:gd name="connsiteY805" fmla="*/ 6576568 h 6858000"/>
              <a:gd name="connsiteX806" fmla="*/ 536093 w 7251911"/>
              <a:gd name="connsiteY806" fmla="*/ 6561382 h 6858000"/>
              <a:gd name="connsiteX807" fmla="*/ 528584 w 7251911"/>
              <a:gd name="connsiteY807" fmla="*/ 6546196 h 6858000"/>
              <a:gd name="connsiteX808" fmla="*/ 543603 w 7251911"/>
              <a:gd name="connsiteY808" fmla="*/ 6542400 h 6858000"/>
              <a:gd name="connsiteX809" fmla="*/ 618697 w 7251911"/>
              <a:gd name="connsiteY809" fmla="*/ 6542400 h 6858000"/>
              <a:gd name="connsiteX810" fmla="*/ 750113 w 7251911"/>
              <a:gd name="connsiteY810" fmla="*/ 6508232 h 6858000"/>
              <a:gd name="connsiteX811" fmla="*/ 798924 w 7251911"/>
              <a:gd name="connsiteY811" fmla="*/ 6496842 h 6858000"/>
              <a:gd name="connsiteX812" fmla="*/ 851490 w 7251911"/>
              <a:gd name="connsiteY812" fmla="*/ 6500639 h 6858000"/>
              <a:gd name="connsiteX813" fmla="*/ 907811 w 7251911"/>
              <a:gd name="connsiteY813" fmla="*/ 6512028 h 6858000"/>
              <a:gd name="connsiteX814" fmla="*/ 997924 w 7251911"/>
              <a:gd name="connsiteY814" fmla="*/ 6504435 h 6858000"/>
              <a:gd name="connsiteX815" fmla="*/ 1007813 w 7251911"/>
              <a:gd name="connsiteY815" fmla="*/ 6504435 h 6858000"/>
              <a:gd name="connsiteX816" fmla="*/ 1006036 w 7251911"/>
              <a:gd name="connsiteY816" fmla="*/ 6502508 h 6858000"/>
              <a:gd name="connsiteX817" fmla="*/ 1018242 w 7251911"/>
              <a:gd name="connsiteY817" fmla="*/ 6500195 h 6858000"/>
              <a:gd name="connsiteX818" fmla="*/ 1052045 w 7251911"/>
              <a:gd name="connsiteY818" fmla="*/ 6496493 h 6858000"/>
              <a:gd name="connsiteX819" fmla="*/ 1085848 w 7251911"/>
              <a:gd name="connsiteY819" fmla="*/ 6496493 h 6858000"/>
              <a:gd name="connsiteX820" fmla="*/ 1100871 w 7251911"/>
              <a:gd name="connsiteY820" fmla="*/ 6495259 h 6858000"/>
              <a:gd name="connsiteX821" fmla="*/ 1063313 w 7251911"/>
              <a:gd name="connsiteY821" fmla="*/ 6494025 h 6858000"/>
              <a:gd name="connsiteX822" fmla="*/ 1070824 w 7251911"/>
              <a:gd name="connsiteY822" fmla="*/ 6485387 h 6858000"/>
              <a:gd name="connsiteX823" fmla="*/ 1093360 w 7251911"/>
              <a:gd name="connsiteY823" fmla="*/ 6482919 h 6858000"/>
              <a:gd name="connsiteX824" fmla="*/ 1097115 w 7251911"/>
              <a:gd name="connsiteY824" fmla="*/ 6479217 h 6858000"/>
              <a:gd name="connsiteX825" fmla="*/ 1089604 w 7251911"/>
              <a:gd name="connsiteY825" fmla="*/ 6477983 h 6858000"/>
              <a:gd name="connsiteX826" fmla="*/ 1037022 w 7251911"/>
              <a:gd name="connsiteY826" fmla="*/ 6479217 h 6858000"/>
              <a:gd name="connsiteX827" fmla="*/ 1003219 w 7251911"/>
              <a:gd name="connsiteY827" fmla="*/ 6479217 h 6858000"/>
              <a:gd name="connsiteX828" fmla="*/ 969416 w 7251911"/>
              <a:gd name="connsiteY828" fmla="*/ 6475515 h 6858000"/>
              <a:gd name="connsiteX829" fmla="*/ 946881 w 7251911"/>
              <a:gd name="connsiteY829" fmla="*/ 6469345 h 6858000"/>
              <a:gd name="connsiteX830" fmla="*/ 928102 w 7251911"/>
              <a:gd name="connsiteY830" fmla="*/ 6465643 h 6858000"/>
              <a:gd name="connsiteX831" fmla="*/ 909323 w 7251911"/>
              <a:gd name="connsiteY831" fmla="*/ 6465643 h 6858000"/>
              <a:gd name="connsiteX832" fmla="*/ 901811 w 7251911"/>
              <a:gd name="connsiteY832" fmla="*/ 6459473 h 6858000"/>
              <a:gd name="connsiteX833" fmla="*/ 920590 w 7251911"/>
              <a:gd name="connsiteY833" fmla="*/ 6454537 h 6858000"/>
              <a:gd name="connsiteX834" fmla="*/ 965660 w 7251911"/>
              <a:gd name="connsiteY834" fmla="*/ 6454537 h 6858000"/>
              <a:gd name="connsiteX835" fmla="*/ 1014487 w 7251911"/>
              <a:gd name="connsiteY835" fmla="*/ 6454537 h 6858000"/>
              <a:gd name="connsiteX836" fmla="*/ 1055801 w 7251911"/>
              <a:gd name="connsiteY836" fmla="*/ 6452069 h 6858000"/>
              <a:gd name="connsiteX837" fmla="*/ 1070824 w 7251911"/>
              <a:gd name="connsiteY837" fmla="*/ 6442197 h 6858000"/>
              <a:gd name="connsiteX838" fmla="*/ 1089604 w 7251911"/>
              <a:gd name="connsiteY838" fmla="*/ 6436026 h 6858000"/>
              <a:gd name="connsiteX839" fmla="*/ 1130918 w 7251911"/>
              <a:gd name="connsiteY839" fmla="*/ 6437260 h 6858000"/>
              <a:gd name="connsiteX840" fmla="*/ 1149697 w 7251911"/>
              <a:gd name="connsiteY840" fmla="*/ 6434792 h 6858000"/>
              <a:gd name="connsiteX841" fmla="*/ 1164721 w 7251911"/>
              <a:gd name="connsiteY841" fmla="*/ 6432324 h 6858000"/>
              <a:gd name="connsiteX842" fmla="*/ 1209791 w 7251911"/>
              <a:gd name="connsiteY842" fmla="*/ 6432324 h 6858000"/>
              <a:gd name="connsiteX843" fmla="*/ 1254861 w 7251911"/>
              <a:gd name="connsiteY843" fmla="*/ 6429856 h 6858000"/>
              <a:gd name="connsiteX844" fmla="*/ 1314955 w 7251911"/>
              <a:gd name="connsiteY844" fmla="*/ 6427388 h 6858000"/>
              <a:gd name="connsiteX845" fmla="*/ 1322467 w 7251911"/>
              <a:gd name="connsiteY845" fmla="*/ 6427388 h 6858000"/>
              <a:gd name="connsiteX846" fmla="*/ 1329979 w 7251911"/>
              <a:gd name="connsiteY846" fmla="*/ 6423686 h 6858000"/>
              <a:gd name="connsiteX847" fmla="*/ 1344944 w 7251911"/>
              <a:gd name="connsiteY847" fmla="*/ 6426145 h 6858000"/>
              <a:gd name="connsiteX848" fmla="*/ 1354623 w 7251911"/>
              <a:gd name="connsiteY848" fmla="*/ 6424709 h 6858000"/>
              <a:gd name="connsiteX849" fmla="*/ 1527340 w 7251911"/>
              <a:gd name="connsiteY849" fmla="*/ 6417117 h 6858000"/>
              <a:gd name="connsiteX850" fmla="*/ 1471020 w 7251911"/>
              <a:gd name="connsiteY850" fmla="*/ 6405727 h 6858000"/>
              <a:gd name="connsiteX851" fmla="*/ 1467265 w 7251911"/>
              <a:gd name="connsiteY851" fmla="*/ 6386745 h 6858000"/>
              <a:gd name="connsiteX852" fmla="*/ 1459755 w 7251911"/>
              <a:gd name="connsiteY852" fmla="*/ 6379152 h 6858000"/>
              <a:gd name="connsiteX853" fmla="*/ 1384661 w 7251911"/>
              <a:gd name="connsiteY853" fmla="*/ 6401931 h 6858000"/>
              <a:gd name="connsiteX854" fmla="*/ 1358378 w 7251911"/>
              <a:gd name="connsiteY854" fmla="*/ 6398134 h 6858000"/>
              <a:gd name="connsiteX855" fmla="*/ 1268264 w 7251911"/>
              <a:gd name="connsiteY855" fmla="*/ 6398134 h 6858000"/>
              <a:gd name="connsiteX856" fmla="*/ 1204434 w 7251911"/>
              <a:gd name="connsiteY856" fmla="*/ 6390541 h 6858000"/>
              <a:gd name="connsiteX857" fmla="*/ 1136849 w 7251911"/>
              <a:gd name="connsiteY857" fmla="*/ 6390541 h 6858000"/>
              <a:gd name="connsiteX858" fmla="*/ 1069264 w 7251911"/>
              <a:gd name="connsiteY858" fmla="*/ 6390541 h 6858000"/>
              <a:gd name="connsiteX859" fmla="*/ 1088038 w 7251911"/>
              <a:gd name="connsiteY859" fmla="*/ 6379152 h 6858000"/>
              <a:gd name="connsiteX860" fmla="*/ 1148113 w 7251911"/>
              <a:gd name="connsiteY860" fmla="*/ 6379152 h 6858000"/>
              <a:gd name="connsiteX861" fmla="*/ 1163132 w 7251911"/>
              <a:gd name="connsiteY861" fmla="*/ 6375355 h 6858000"/>
              <a:gd name="connsiteX862" fmla="*/ 1118076 w 7251911"/>
              <a:gd name="connsiteY862" fmla="*/ 6318408 h 6858000"/>
              <a:gd name="connsiteX863" fmla="*/ 1099302 w 7251911"/>
              <a:gd name="connsiteY863" fmla="*/ 6310815 h 6858000"/>
              <a:gd name="connsiteX864" fmla="*/ 1069264 w 7251911"/>
              <a:gd name="connsiteY864" fmla="*/ 6307019 h 6858000"/>
              <a:gd name="connsiteX865" fmla="*/ 1050491 w 7251911"/>
              <a:gd name="connsiteY865" fmla="*/ 6307019 h 6858000"/>
              <a:gd name="connsiteX866" fmla="*/ 1035472 w 7251911"/>
              <a:gd name="connsiteY866" fmla="*/ 6310815 h 6858000"/>
              <a:gd name="connsiteX867" fmla="*/ 1024207 w 7251911"/>
              <a:gd name="connsiteY867" fmla="*/ 6307019 h 6858000"/>
              <a:gd name="connsiteX868" fmla="*/ 1035472 w 7251911"/>
              <a:gd name="connsiteY868" fmla="*/ 6299426 h 6858000"/>
              <a:gd name="connsiteX869" fmla="*/ 1065509 w 7251911"/>
              <a:gd name="connsiteY869" fmla="*/ 6299426 h 6858000"/>
              <a:gd name="connsiteX870" fmla="*/ 1076774 w 7251911"/>
              <a:gd name="connsiteY870" fmla="*/ 6276647 h 6858000"/>
              <a:gd name="connsiteX871" fmla="*/ 1076774 w 7251911"/>
              <a:gd name="connsiteY871" fmla="*/ 6269054 h 6858000"/>
              <a:gd name="connsiteX872" fmla="*/ 1035472 w 7251911"/>
              <a:gd name="connsiteY872" fmla="*/ 6246276 h 6858000"/>
              <a:gd name="connsiteX873" fmla="*/ 1031717 w 7251911"/>
              <a:gd name="connsiteY873" fmla="*/ 6246276 h 6858000"/>
              <a:gd name="connsiteX874" fmla="*/ 997924 w 7251911"/>
              <a:gd name="connsiteY874" fmla="*/ 6246276 h 6858000"/>
              <a:gd name="connsiteX875" fmla="*/ 979151 w 7251911"/>
              <a:gd name="connsiteY875" fmla="*/ 6246276 h 6858000"/>
              <a:gd name="connsiteX876" fmla="*/ 964132 w 7251911"/>
              <a:gd name="connsiteY876" fmla="*/ 6253869 h 6858000"/>
              <a:gd name="connsiteX877" fmla="*/ 937849 w 7251911"/>
              <a:gd name="connsiteY877" fmla="*/ 6253869 h 6858000"/>
              <a:gd name="connsiteX878" fmla="*/ 904056 w 7251911"/>
              <a:gd name="connsiteY878" fmla="*/ 6246276 h 6858000"/>
              <a:gd name="connsiteX879" fmla="*/ 870264 w 7251911"/>
              <a:gd name="connsiteY879" fmla="*/ 6246276 h 6858000"/>
              <a:gd name="connsiteX880" fmla="*/ 836471 w 7251911"/>
              <a:gd name="connsiteY880" fmla="*/ 6253869 h 6858000"/>
              <a:gd name="connsiteX881" fmla="*/ 821452 w 7251911"/>
              <a:gd name="connsiteY881" fmla="*/ 6257665 h 6858000"/>
              <a:gd name="connsiteX882" fmla="*/ 810188 w 7251911"/>
              <a:gd name="connsiteY882" fmla="*/ 6257665 h 6858000"/>
              <a:gd name="connsiteX883" fmla="*/ 750113 w 7251911"/>
              <a:gd name="connsiteY883" fmla="*/ 6253869 h 6858000"/>
              <a:gd name="connsiteX884" fmla="*/ 746358 w 7251911"/>
              <a:gd name="connsiteY884" fmla="*/ 6238683 h 6858000"/>
              <a:gd name="connsiteX885" fmla="*/ 738848 w 7251911"/>
              <a:gd name="connsiteY885" fmla="*/ 6246276 h 6858000"/>
              <a:gd name="connsiteX886" fmla="*/ 716320 w 7251911"/>
              <a:gd name="connsiteY886" fmla="*/ 6246276 h 6858000"/>
              <a:gd name="connsiteX887" fmla="*/ 712565 w 7251911"/>
              <a:gd name="connsiteY887" fmla="*/ 6231090 h 6858000"/>
              <a:gd name="connsiteX888" fmla="*/ 705056 w 7251911"/>
              <a:gd name="connsiteY888" fmla="*/ 6238683 h 6858000"/>
              <a:gd name="connsiteX889" fmla="*/ 686282 w 7251911"/>
              <a:gd name="connsiteY889" fmla="*/ 6238683 h 6858000"/>
              <a:gd name="connsiteX890" fmla="*/ 678773 w 7251911"/>
              <a:gd name="connsiteY890" fmla="*/ 6227293 h 6858000"/>
              <a:gd name="connsiteX891" fmla="*/ 663754 w 7251911"/>
              <a:gd name="connsiteY891" fmla="*/ 6231090 h 6858000"/>
              <a:gd name="connsiteX892" fmla="*/ 637471 w 7251911"/>
              <a:gd name="connsiteY892" fmla="*/ 6227293 h 6858000"/>
              <a:gd name="connsiteX893" fmla="*/ 611188 w 7251911"/>
              <a:gd name="connsiteY893" fmla="*/ 6231090 h 6858000"/>
              <a:gd name="connsiteX894" fmla="*/ 592414 w 7251911"/>
              <a:gd name="connsiteY894" fmla="*/ 6231090 h 6858000"/>
              <a:gd name="connsiteX895" fmla="*/ 547358 w 7251911"/>
              <a:gd name="connsiteY895" fmla="*/ 6231090 h 6858000"/>
              <a:gd name="connsiteX896" fmla="*/ 509810 w 7251911"/>
              <a:gd name="connsiteY896" fmla="*/ 6227293 h 6858000"/>
              <a:gd name="connsiteX897" fmla="*/ 494791 w 7251911"/>
              <a:gd name="connsiteY897" fmla="*/ 6208311 h 6858000"/>
              <a:gd name="connsiteX898" fmla="*/ 468508 w 7251911"/>
              <a:gd name="connsiteY898" fmla="*/ 6212107 h 6858000"/>
              <a:gd name="connsiteX899" fmla="*/ 464754 w 7251911"/>
              <a:gd name="connsiteY899" fmla="*/ 6223497 h 6858000"/>
              <a:gd name="connsiteX900" fmla="*/ 476018 w 7251911"/>
              <a:gd name="connsiteY900" fmla="*/ 6231090 h 6858000"/>
              <a:gd name="connsiteX901" fmla="*/ 509810 w 7251911"/>
              <a:gd name="connsiteY901" fmla="*/ 6231090 h 6858000"/>
              <a:gd name="connsiteX902" fmla="*/ 558622 w 7251911"/>
              <a:gd name="connsiteY902" fmla="*/ 6253869 h 6858000"/>
              <a:gd name="connsiteX903" fmla="*/ 581150 w 7251911"/>
              <a:gd name="connsiteY903" fmla="*/ 6253869 h 6858000"/>
              <a:gd name="connsiteX904" fmla="*/ 693792 w 7251911"/>
              <a:gd name="connsiteY904" fmla="*/ 6265258 h 6858000"/>
              <a:gd name="connsiteX905" fmla="*/ 708811 w 7251911"/>
              <a:gd name="connsiteY905" fmla="*/ 6276647 h 6858000"/>
              <a:gd name="connsiteX906" fmla="*/ 644980 w 7251911"/>
              <a:gd name="connsiteY906" fmla="*/ 6280444 h 6858000"/>
              <a:gd name="connsiteX907" fmla="*/ 644980 w 7251911"/>
              <a:gd name="connsiteY907" fmla="*/ 6284240 h 6858000"/>
              <a:gd name="connsiteX908" fmla="*/ 708811 w 7251911"/>
              <a:gd name="connsiteY908" fmla="*/ 6284240 h 6858000"/>
              <a:gd name="connsiteX909" fmla="*/ 768886 w 7251911"/>
              <a:gd name="connsiteY909" fmla="*/ 6284240 h 6858000"/>
              <a:gd name="connsiteX910" fmla="*/ 783905 w 7251911"/>
              <a:gd name="connsiteY910" fmla="*/ 6288037 h 6858000"/>
              <a:gd name="connsiteX911" fmla="*/ 802679 w 7251911"/>
              <a:gd name="connsiteY911" fmla="*/ 6307019 h 6858000"/>
              <a:gd name="connsiteX912" fmla="*/ 832717 w 7251911"/>
              <a:gd name="connsiteY912" fmla="*/ 6310815 h 6858000"/>
              <a:gd name="connsiteX913" fmla="*/ 859000 w 7251911"/>
              <a:gd name="connsiteY913" fmla="*/ 6307019 h 6858000"/>
              <a:gd name="connsiteX914" fmla="*/ 874019 w 7251911"/>
              <a:gd name="connsiteY914" fmla="*/ 6307019 h 6858000"/>
              <a:gd name="connsiteX915" fmla="*/ 862754 w 7251911"/>
              <a:gd name="connsiteY915" fmla="*/ 6322205 h 6858000"/>
              <a:gd name="connsiteX916" fmla="*/ 870264 w 7251911"/>
              <a:gd name="connsiteY916" fmla="*/ 6337391 h 6858000"/>
              <a:gd name="connsiteX917" fmla="*/ 889037 w 7251911"/>
              <a:gd name="connsiteY917" fmla="*/ 6348780 h 6858000"/>
              <a:gd name="connsiteX918" fmla="*/ 900302 w 7251911"/>
              <a:gd name="connsiteY918" fmla="*/ 6352577 h 6858000"/>
              <a:gd name="connsiteX919" fmla="*/ 952868 w 7251911"/>
              <a:gd name="connsiteY919" fmla="*/ 6356373 h 6858000"/>
              <a:gd name="connsiteX920" fmla="*/ 960377 w 7251911"/>
              <a:gd name="connsiteY920" fmla="*/ 6363966 h 6858000"/>
              <a:gd name="connsiteX921" fmla="*/ 952868 w 7251911"/>
              <a:gd name="connsiteY921" fmla="*/ 6371559 h 6858000"/>
              <a:gd name="connsiteX922" fmla="*/ 900302 w 7251911"/>
              <a:gd name="connsiteY922" fmla="*/ 6401931 h 6858000"/>
              <a:gd name="connsiteX923" fmla="*/ 889037 w 7251911"/>
              <a:gd name="connsiteY923" fmla="*/ 6394338 h 6858000"/>
              <a:gd name="connsiteX924" fmla="*/ 874019 w 7251911"/>
              <a:gd name="connsiteY924" fmla="*/ 6367762 h 6858000"/>
              <a:gd name="connsiteX925" fmla="*/ 862754 w 7251911"/>
              <a:gd name="connsiteY925" fmla="*/ 6363966 h 6858000"/>
              <a:gd name="connsiteX926" fmla="*/ 821452 w 7251911"/>
              <a:gd name="connsiteY926" fmla="*/ 6375355 h 6858000"/>
              <a:gd name="connsiteX927" fmla="*/ 795169 w 7251911"/>
              <a:gd name="connsiteY927" fmla="*/ 6379152 h 6858000"/>
              <a:gd name="connsiteX928" fmla="*/ 780150 w 7251911"/>
              <a:gd name="connsiteY928" fmla="*/ 6360170 h 6858000"/>
              <a:gd name="connsiteX929" fmla="*/ 750113 w 7251911"/>
              <a:gd name="connsiteY929" fmla="*/ 6360170 h 6858000"/>
              <a:gd name="connsiteX930" fmla="*/ 742603 w 7251911"/>
              <a:gd name="connsiteY930" fmla="*/ 6379152 h 6858000"/>
              <a:gd name="connsiteX931" fmla="*/ 723830 w 7251911"/>
              <a:gd name="connsiteY931" fmla="*/ 6390541 h 6858000"/>
              <a:gd name="connsiteX932" fmla="*/ 701301 w 7251911"/>
              <a:gd name="connsiteY932" fmla="*/ 6398134 h 6858000"/>
              <a:gd name="connsiteX933" fmla="*/ 671263 w 7251911"/>
              <a:gd name="connsiteY933" fmla="*/ 6382948 h 6858000"/>
              <a:gd name="connsiteX934" fmla="*/ 618697 w 7251911"/>
              <a:gd name="connsiteY934" fmla="*/ 6352577 h 6858000"/>
              <a:gd name="connsiteX935" fmla="*/ 592414 w 7251911"/>
              <a:gd name="connsiteY935" fmla="*/ 6360170 h 6858000"/>
              <a:gd name="connsiteX936" fmla="*/ 562376 w 7251911"/>
              <a:gd name="connsiteY936" fmla="*/ 6375355 h 6858000"/>
              <a:gd name="connsiteX937" fmla="*/ 521074 w 7251911"/>
              <a:gd name="connsiteY937" fmla="*/ 6371559 h 6858000"/>
              <a:gd name="connsiteX938" fmla="*/ 513565 w 7251911"/>
              <a:gd name="connsiteY938" fmla="*/ 6360170 h 6858000"/>
              <a:gd name="connsiteX939" fmla="*/ 449735 w 7251911"/>
              <a:gd name="connsiteY939" fmla="*/ 6379152 h 6858000"/>
              <a:gd name="connsiteX940" fmla="*/ 408432 w 7251911"/>
              <a:gd name="connsiteY940" fmla="*/ 6379152 h 6858000"/>
              <a:gd name="connsiteX941" fmla="*/ 314564 w 7251911"/>
              <a:gd name="connsiteY941" fmla="*/ 6382948 h 6858000"/>
              <a:gd name="connsiteX942" fmla="*/ 288281 w 7251911"/>
              <a:gd name="connsiteY942" fmla="*/ 6386745 h 6858000"/>
              <a:gd name="connsiteX943" fmla="*/ 258243 w 7251911"/>
              <a:gd name="connsiteY943" fmla="*/ 6382948 h 6858000"/>
              <a:gd name="connsiteX944" fmla="*/ 224451 w 7251911"/>
              <a:gd name="connsiteY944" fmla="*/ 6382948 h 6858000"/>
              <a:gd name="connsiteX945" fmla="*/ 220696 w 7251911"/>
              <a:gd name="connsiteY945" fmla="*/ 6360170 h 6858000"/>
              <a:gd name="connsiteX946" fmla="*/ 175639 w 7251911"/>
              <a:gd name="connsiteY946" fmla="*/ 6348780 h 6858000"/>
              <a:gd name="connsiteX947" fmla="*/ 164375 w 7251911"/>
              <a:gd name="connsiteY947" fmla="*/ 6352577 h 6858000"/>
              <a:gd name="connsiteX948" fmla="*/ 156866 w 7251911"/>
              <a:gd name="connsiteY948" fmla="*/ 6341187 h 6858000"/>
              <a:gd name="connsiteX949" fmla="*/ 164375 w 7251911"/>
              <a:gd name="connsiteY949" fmla="*/ 6329798 h 6858000"/>
              <a:gd name="connsiteX950" fmla="*/ 194413 w 7251911"/>
              <a:gd name="connsiteY950" fmla="*/ 6333594 h 6858000"/>
              <a:gd name="connsiteX951" fmla="*/ 228206 w 7251911"/>
              <a:gd name="connsiteY951" fmla="*/ 6326001 h 6858000"/>
              <a:gd name="connsiteX952" fmla="*/ 239470 w 7251911"/>
              <a:gd name="connsiteY952" fmla="*/ 6303223 h 6858000"/>
              <a:gd name="connsiteX953" fmla="*/ 258243 w 7251911"/>
              <a:gd name="connsiteY953" fmla="*/ 6295630 h 6858000"/>
              <a:gd name="connsiteX954" fmla="*/ 303300 w 7251911"/>
              <a:gd name="connsiteY954" fmla="*/ 6310815 h 6858000"/>
              <a:gd name="connsiteX955" fmla="*/ 322074 w 7251911"/>
              <a:gd name="connsiteY955" fmla="*/ 6310815 h 6858000"/>
              <a:gd name="connsiteX956" fmla="*/ 329583 w 7251911"/>
              <a:gd name="connsiteY956" fmla="*/ 6299426 h 6858000"/>
              <a:gd name="connsiteX957" fmla="*/ 325828 w 7251911"/>
              <a:gd name="connsiteY957" fmla="*/ 6280444 h 6858000"/>
              <a:gd name="connsiteX958" fmla="*/ 303300 w 7251911"/>
              <a:gd name="connsiteY958" fmla="*/ 6265258 h 6858000"/>
              <a:gd name="connsiteX959" fmla="*/ 299545 w 7251911"/>
              <a:gd name="connsiteY959" fmla="*/ 6257665 h 6858000"/>
              <a:gd name="connsiteX960" fmla="*/ 307055 w 7251911"/>
              <a:gd name="connsiteY960" fmla="*/ 6253869 h 6858000"/>
              <a:gd name="connsiteX961" fmla="*/ 344602 w 7251911"/>
              <a:gd name="connsiteY961" fmla="*/ 6257665 h 6858000"/>
              <a:gd name="connsiteX962" fmla="*/ 348357 w 7251911"/>
              <a:gd name="connsiteY962" fmla="*/ 6257665 h 6858000"/>
              <a:gd name="connsiteX963" fmla="*/ 348357 w 7251911"/>
              <a:gd name="connsiteY963" fmla="*/ 6250072 h 6858000"/>
              <a:gd name="connsiteX964" fmla="*/ 352111 w 7251911"/>
              <a:gd name="connsiteY964" fmla="*/ 6238683 h 6858000"/>
              <a:gd name="connsiteX965" fmla="*/ 378394 w 7251911"/>
              <a:gd name="connsiteY965" fmla="*/ 6238683 h 6858000"/>
              <a:gd name="connsiteX966" fmla="*/ 344602 w 7251911"/>
              <a:gd name="connsiteY966" fmla="*/ 6227293 h 6858000"/>
              <a:gd name="connsiteX967" fmla="*/ 340847 w 7251911"/>
              <a:gd name="connsiteY967" fmla="*/ 6215904 h 6858000"/>
              <a:gd name="connsiteX968" fmla="*/ 329583 w 7251911"/>
              <a:gd name="connsiteY968" fmla="*/ 6193125 h 6858000"/>
              <a:gd name="connsiteX969" fmla="*/ 314564 w 7251911"/>
              <a:gd name="connsiteY969" fmla="*/ 6193125 h 6858000"/>
              <a:gd name="connsiteX970" fmla="*/ 314564 w 7251911"/>
              <a:gd name="connsiteY970" fmla="*/ 6185532 h 6858000"/>
              <a:gd name="connsiteX971" fmla="*/ 314564 w 7251911"/>
              <a:gd name="connsiteY971" fmla="*/ 6181736 h 6858000"/>
              <a:gd name="connsiteX972" fmla="*/ 385904 w 7251911"/>
              <a:gd name="connsiteY972" fmla="*/ 6166550 h 6858000"/>
              <a:gd name="connsiteX973" fmla="*/ 430961 w 7251911"/>
              <a:gd name="connsiteY973" fmla="*/ 6147568 h 6858000"/>
              <a:gd name="connsiteX974" fmla="*/ 438471 w 7251911"/>
              <a:gd name="connsiteY974" fmla="*/ 6139975 h 6858000"/>
              <a:gd name="connsiteX975" fmla="*/ 427206 w 7251911"/>
              <a:gd name="connsiteY975" fmla="*/ 6132382 h 6858000"/>
              <a:gd name="connsiteX976" fmla="*/ 393413 w 7251911"/>
              <a:gd name="connsiteY976" fmla="*/ 6132382 h 6858000"/>
              <a:gd name="connsiteX977" fmla="*/ 385904 w 7251911"/>
              <a:gd name="connsiteY977" fmla="*/ 6128585 h 6858000"/>
              <a:gd name="connsiteX978" fmla="*/ 389659 w 7251911"/>
              <a:gd name="connsiteY978" fmla="*/ 6120992 h 6858000"/>
              <a:gd name="connsiteX979" fmla="*/ 412187 w 7251911"/>
              <a:gd name="connsiteY979" fmla="*/ 6113399 h 6858000"/>
              <a:gd name="connsiteX980" fmla="*/ 445980 w 7251911"/>
              <a:gd name="connsiteY980" fmla="*/ 6113399 h 6858000"/>
              <a:gd name="connsiteX981" fmla="*/ 449735 w 7251911"/>
              <a:gd name="connsiteY981" fmla="*/ 6098213 h 6858000"/>
              <a:gd name="connsiteX982" fmla="*/ 449735 w 7251911"/>
              <a:gd name="connsiteY982" fmla="*/ 6090621 h 6858000"/>
              <a:gd name="connsiteX983" fmla="*/ 393413 w 7251911"/>
              <a:gd name="connsiteY983" fmla="*/ 6067842 h 6858000"/>
              <a:gd name="connsiteX984" fmla="*/ 261998 w 7251911"/>
              <a:gd name="connsiteY984" fmla="*/ 6075435 h 6858000"/>
              <a:gd name="connsiteX985" fmla="*/ 243224 w 7251911"/>
              <a:gd name="connsiteY985" fmla="*/ 6067842 h 6858000"/>
              <a:gd name="connsiteX986" fmla="*/ 261998 w 7251911"/>
              <a:gd name="connsiteY986" fmla="*/ 6060249 h 6858000"/>
              <a:gd name="connsiteX987" fmla="*/ 307055 w 7251911"/>
              <a:gd name="connsiteY987" fmla="*/ 6052656 h 6858000"/>
              <a:gd name="connsiteX988" fmla="*/ 355866 w 7251911"/>
              <a:gd name="connsiteY988" fmla="*/ 6052656 h 6858000"/>
              <a:gd name="connsiteX989" fmla="*/ 430961 w 7251911"/>
              <a:gd name="connsiteY989" fmla="*/ 6048859 h 6858000"/>
              <a:gd name="connsiteX990" fmla="*/ 558622 w 7251911"/>
              <a:gd name="connsiteY990" fmla="*/ 5999505 h 6858000"/>
              <a:gd name="connsiteX991" fmla="*/ 603678 w 7251911"/>
              <a:gd name="connsiteY991" fmla="*/ 5988116 h 6858000"/>
              <a:gd name="connsiteX992" fmla="*/ 618697 w 7251911"/>
              <a:gd name="connsiteY992" fmla="*/ 5984320 h 6858000"/>
              <a:gd name="connsiteX993" fmla="*/ 603678 w 7251911"/>
              <a:gd name="connsiteY993" fmla="*/ 5976727 h 6858000"/>
              <a:gd name="connsiteX994" fmla="*/ 408432 w 7251911"/>
              <a:gd name="connsiteY994" fmla="*/ 5976727 h 6858000"/>
              <a:gd name="connsiteX995" fmla="*/ 352111 w 7251911"/>
              <a:gd name="connsiteY995" fmla="*/ 5938762 h 6858000"/>
              <a:gd name="connsiteX996" fmla="*/ 352111 w 7251911"/>
              <a:gd name="connsiteY996" fmla="*/ 5931169 h 6858000"/>
              <a:gd name="connsiteX997" fmla="*/ 367130 w 7251911"/>
              <a:gd name="connsiteY997" fmla="*/ 5900797 h 6858000"/>
              <a:gd name="connsiteX998" fmla="*/ 389659 w 7251911"/>
              <a:gd name="connsiteY998" fmla="*/ 5878018 h 6858000"/>
              <a:gd name="connsiteX999" fmla="*/ 423452 w 7251911"/>
              <a:gd name="connsiteY999" fmla="*/ 5832461 h 6858000"/>
              <a:gd name="connsiteX1000" fmla="*/ 464754 w 7251911"/>
              <a:gd name="connsiteY1000" fmla="*/ 5767921 h 6858000"/>
              <a:gd name="connsiteX1001" fmla="*/ 479772 w 7251911"/>
              <a:gd name="connsiteY1001" fmla="*/ 5764125 h 6858000"/>
              <a:gd name="connsiteX1002" fmla="*/ 521074 w 7251911"/>
              <a:gd name="connsiteY1002" fmla="*/ 5756532 h 6858000"/>
              <a:gd name="connsiteX1003" fmla="*/ 536093 w 7251911"/>
              <a:gd name="connsiteY1003" fmla="*/ 5752735 h 6858000"/>
              <a:gd name="connsiteX1004" fmla="*/ 566131 w 7251911"/>
              <a:gd name="connsiteY1004" fmla="*/ 5752735 h 6858000"/>
              <a:gd name="connsiteX1005" fmla="*/ 618697 w 7251911"/>
              <a:gd name="connsiteY1005" fmla="*/ 5764125 h 6858000"/>
              <a:gd name="connsiteX1006" fmla="*/ 656245 w 7251911"/>
              <a:gd name="connsiteY1006" fmla="*/ 5760328 h 6858000"/>
              <a:gd name="connsiteX1007" fmla="*/ 688160 w 7251911"/>
              <a:gd name="connsiteY1007" fmla="*/ 5745617 h 6858000"/>
              <a:gd name="connsiteX1008" fmla="*/ 703517 w 7251911"/>
              <a:gd name="connsiteY1008" fmla="*/ 5739908 h 6858000"/>
              <a:gd name="connsiteX1009" fmla="*/ 695462 w 7251911"/>
              <a:gd name="connsiteY1009" fmla="*/ 5734949 h 6858000"/>
              <a:gd name="connsiteX1010" fmla="*/ 729265 w 7251911"/>
              <a:gd name="connsiteY1010" fmla="*/ 5727242 h 6858000"/>
              <a:gd name="connsiteX1011" fmla="*/ 774335 w 7251911"/>
              <a:gd name="connsiteY1011" fmla="*/ 5727242 h 6858000"/>
              <a:gd name="connsiteX1012" fmla="*/ 793114 w 7251911"/>
              <a:gd name="connsiteY1012" fmla="*/ 5711828 h 6858000"/>
              <a:gd name="connsiteX1013" fmla="*/ 804382 w 7251911"/>
              <a:gd name="connsiteY1013" fmla="*/ 5704121 h 6858000"/>
              <a:gd name="connsiteX1014" fmla="*/ 871987 w 7251911"/>
              <a:gd name="connsiteY1014" fmla="*/ 5704121 h 6858000"/>
              <a:gd name="connsiteX1015" fmla="*/ 883255 w 7251911"/>
              <a:gd name="connsiteY1015" fmla="*/ 5704121 h 6858000"/>
              <a:gd name="connsiteX1016" fmla="*/ 887011 w 7251911"/>
              <a:gd name="connsiteY1016" fmla="*/ 5696414 h 6858000"/>
              <a:gd name="connsiteX1017" fmla="*/ 887011 w 7251911"/>
              <a:gd name="connsiteY1017" fmla="*/ 5692561 h 6858000"/>
              <a:gd name="connsiteX1018" fmla="*/ 883255 w 7251911"/>
              <a:gd name="connsiteY1018" fmla="*/ 5692561 h 6858000"/>
              <a:gd name="connsiteX1019" fmla="*/ 804382 w 7251911"/>
              <a:gd name="connsiteY1019" fmla="*/ 5684854 h 6858000"/>
              <a:gd name="connsiteX1020" fmla="*/ 751800 w 7251911"/>
              <a:gd name="connsiteY1020" fmla="*/ 5677147 h 6858000"/>
              <a:gd name="connsiteX1021" fmla="*/ 744288 w 7251911"/>
              <a:gd name="connsiteY1021" fmla="*/ 5673294 h 6858000"/>
              <a:gd name="connsiteX1022" fmla="*/ 680439 w 7251911"/>
              <a:gd name="connsiteY1022" fmla="*/ 5681001 h 6858000"/>
              <a:gd name="connsiteX1023" fmla="*/ 650392 w 7251911"/>
              <a:gd name="connsiteY1023" fmla="*/ 5684854 h 6858000"/>
              <a:gd name="connsiteX1024" fmla="*/ 631612 w 7251911"/>
              <a:gd name="connsiteY1024" fmla="*/ 5673294 h 6858000"/>
              <a:gd name="connsiteX1025" fmla="*/ 639124 w 7251911"/>
              <a:gd name="connsiteY1025" fmla="*/ 5650173 h 6858000"/>
              <a:gd name="connsiteX1026" fmla="*/ 672927 w 7251911"/>
              <a:gd name="connsiteY1026" fmla="*/ 5638613 h 6858000"/>
              <a:gd name="connsiteX1027" fmla="*/ 706729 w 7251911"/>
              <a:gd name="connsiteY1027" fmla="*/ 5638613 h 6858000"/>
              <a:gd name="connsiteX1028" fmla="*/ 721753 w 7251911"/>
              <a:gd name="connsiteY1028" fmla="*/ 5634760 h 6858000"/>
              <a:gd name="connsiteX1029" fmla="*/ 684195 w 7251911"/>
              <a:gd name="connsiteY1029" fmla="*/ 5630906 h 6858000"/>
              <a:gd name="connsiteX1030" fmla="*/ 691706 w 7251911"/>
              <a:gd name="connsiteY1030" fmla="*/ 5603932 h 6858000"/>
              <a:gd name="connsiteX1031" fmla="*/ 714241 w 7251911"/>
              <a:gd name="connsiteY1031" fmla="*/ 5596226 h 6858000"/>
              <a:gd name="connsiteX1032" fmla="*/ 717997 w 7251911"/>
              <a:gd name="connsiteY1032" fmla="*/ 5584665 h 6858000"/>
              <a:gd name="connsiteX1033" fmla="*/ 710485 w 7251911"/>
              <a:gd name="connsiteY1033" fmla="*/ 5580812 h 6858000"/>
              <a:gd name="connsiteX1034" fmla="*/ 657904 w 7251911"/>
              <a:gd name="connsiteY1034" fmla="*/ 5584665 h 6858000"/>
              <a:gd name="connsiteX1035" fmla="*/ 624101 w 7251911"/>
              <a:gd name="connsiteY1035" fmla="*/ 5584665 h 6858000"/>
              <a:gd name="connsiteX1036" fmla="*/ 590298 w 7251911"/>
              <a:gd name="connsiteY1036" fmla="*/ 5573105 h 6858000"/>
              <a:gd name="connsiteX1037" fmla="*/ 567763 w 7251911"/>
              <a:gd name="connsiteY1037" fmla="*/ 5553838 h 6858000"/>
              <a:gd name="connsiteX1038" fmla="*/ 548983 w 7251911"/>
              <a:gd name="connsiteY1038" fmla="*/ 5542277 h 6858000"/>
              <a:gd name="connsiteX1039" fmla="*/ 530204 w 7251911"/>
              <a:gd name="connsiteY1039" fmla="*/ 5542277 h 6858000"/>
              <a:gd name="connsiteX1040" fmla="*/ 522693 w 7251911"/>
              <a:gd name="connsiteY1040" fmla="*/ 5523010 h 6858000"/>
              <a:gd name="connsiteX1041" fmla="*/ 541472 w 7251911"/>
              <a:gd name="connsiteY1041" fmla="*/ 5507597 h 6858000"/>
              <a:gd name="connsiteX1042" fmla="*/ 586542 w 7251911"/>
              <a:gd name="connsiteY1042" fmla="*/ 5507597 h 6858000"/>
              <a:gd name="connsiteX1043" fmla="*/ 635368 w 7251911"/>
              <a:gd name="connsiteY1043" fmla="*/ 5507597 h 6858000"/>
              <a:gd name="connsiteX1044" fmla="*/ 676683 w 7251911"/>
              <a:gd name="connsiteY1044" fmla="*/ 5499890 h 6858000"/>
              <a:gd name="connsiteX1045" fmla="*/ 678503 w 7251911"/>
              <a:gd name="connsiteY1045" fmla="*/ 5498620 h 6858000"/>
              <a:gd name="connsiteX1046" fmla="*/ 656245 w 7251911"/>
              <a:gd name="connsiteY1046" fmla="*/ 5488360 h 6858000"/>
              <a:gd name="connsiteX1047" fmla="*/ 618697 w 7251911"/>
              <a:gd name="connsiteY1047" fmla="*/ 5484564 h 6858000"/>
              <a:gd name="connsiteX1048" fmla="*/ 566131 w 7251911"/>
              <a:gd name="connsiteY1048" fmla="*/ 5495953 h 6858000"/>
              <a:gd name="connsiteX1049" fmla="*/ 536093 w 7251911"/>
              <a:gd name="connsiteY1049" fmla="*/ 5495953 h 6858000"/>
              <a:gd name="connsiteX1050" fmla="*/ 521074 w 7251911"/>
              <a:gd name="connsiteY1050" fmla="*/ 5492157 h 6858000"/>
              <a:gd name="connsiteX1051" fmla="*/ 479772 w 7251911"/>
              <a:gd name="connsiteY1051" fmla="*/ 5484564 h 6858000"/>
              <a:gd name="connsiteX1052" fmla="*/ 464754 w 7251911"/>
              <a:gd name="connsiteY1052" fmla="*/ 5480767 h 6858000"/>
              <a:gd name="connsiteX1053" fmla="*/ 423452 w 7251911"/>
              <a:gd name="connsiteY1053" fmla="*/ 5416228 h 6858000"/>
              <a:gd name="connsiteX1054" fmla="*/ 389659 w 7251911"/>
              <a:gd name="connsiteY1054" fmla="*/ 5370670 h 6858000"/>
              <a:gd name="connsiteX1055" fmla="*/ 367130 w 7251911"/>
              <a:gd name="connsiteY1055" fmla="*/ 5347891 h 6858000"/>
              <a:gd name="connsiteX1056" fmla="*/ 352111 w 7251911"/>
              <a:gd name="connsiteY1056" fmla="*/ 5317519 h 6858000"/>
              <a:gd name="connsiteX1057" fmla="*/ 352111 w 7251911"/>
              <a:gd name="connsiteY1057" fmla="*/ 5309927 h 6858000"/>
              <a:gd name="connsiteX1058" fmla="*/ 408432 w 7251911"/>
              <a:gd name="connsiteY1058" fmla="*/ 5271962 h 6858000"/>
              <a:gd name="connsiteX1059" fmla="*/ 603678 w 7251911"/>
              <a:gd name="connsiteY1059" fmla="*/ 5271962 h 6858000"/>
              <a:gd name="connsiteX1060" fmla="*/ 618697 w 7251911"/>
              <a:gd name="connsiteY1060" fmla="*/ 5264369 h 6858000"/>
              <a:gd name="connsiteX1061" fmla="*/ 603678 w 7251911"/>
              <a:gd name="connsiteY1061" fmla="*/ 5260572 h 6858000"/>
              <a:gd name="connsiteX1062" fmla="*/ 558622 w 7251911"/>
              <a:gd name="connsiteY1062" fmla="*/ 5249183 h 6858000"/>
              <a:gd name="connsiteX1063" fmla="*/ 430961 w 7251911"/>
              <a:gd name="connsiteY1063" fmla="*/ 5199829 h 6858000"/>
              <a:gd name="connsiteX1064" fmla="*/ 355866 w 7251911"/>
              <a:gd name="connsiteY1064" fmla="*/ 5196033 h 6858000"/>
              <a:gd name="connsiteX1065" fmla="*/ 307055 w 7251911"/>
              <a:gd name="connsiteY1065" fmla="*/ 5196033 h 6858000"/>
              <a:gd name="connsiteX1066" fmla="*/ 261998 w 7251911"/>
              <a:gd name="connsiteY1066" fmla="*/ 5188440 h 6858000"/>
              <a:gd name="connsiteX1067" fmla="*/ 243224 w 7251911"/>
              <a:gd name="connsiteY1067" fmla="*/ 5180847 h 6858000"/>
              <a:gd name="connsiteX1068" fmla="*/ 261998 w 7251911"/>
              <a:gd name="connsiteY1068" fmla="*/ 5173254 h 6858000"/>
              <a:gd name="connsiteX1069" fmla="*/ 393413 w 7251911"/>
              <a:gd name="connsiteY1069" fmla="*/ 5180847 h 6858000"/>
              <a:gd name="connsiteX1070" fmla="*/ 449735 w 7251911"/>
              <a:gd name="connsiteY1070" fmla="*/ 5158068 h 6858000"/>
              <a:gd name="connsiteX1071" fmla="*/ 449735 w 7251911"/>
              <a:gd name="connsiteY1071" fmla="*/ 5150475 h 6858000"/>
              <a:gd name="connsiteX1072" fmla="*/ 445980 w 7251911"/>
              <a:gd name="connsiteY1072" fmla="*/ 5135289 h 6858000"/>
              <a:gd name="connsiteX1073" fmla="*/ 412187 w 7251911"/>
              <a:gd name="connsiteY1073" fmla="*/ 5135289 h 6858000"/>
              <a:gd name="connsiteX1074" fmla="*/ 389659 w 7251911"/>
              <a:gd name="connsiteY1074" fmla="*/ 5127696 h 6858000"/>
              <a:gd name="connsiteX1075" fmla="*/ 385904 w 7251911"/>
              <a:gd name="connsiteY1075" fmla="*/ 5120103 h 6858000"/>
              <a:gd name="connsiteX1076" fmla="*/ 393413 w 7251911"/>
              <a:gd name="connsiteY1076" fmla="*/ 5116307 h 6858000"/>
              <a:gd name="connsiteX1077" fmla="*/ 427206 w 7251911"/>
              <a:gd name="connsiteY1077" fmla="*/ 5116307 h 6858000"/>
              <a:gd name="connsiteX1078" fmla="*/ 438471 w 7251911"/>
              <a:gd name="connsiteY1078" fmla="*/ 5108714 h 6858000"/>
              <a:gd name="connsiteX1079" fmla="*/ 430961 w 7251911"/>
              <a:gd name="connsiteY1079" fmla="*/ 5101121 h 6858000"/>
              <a:gd name="connsiteX1080" fmla="*/ 385904 w 7251911"/>
              <a:gd name="connsiteY1080" fmla="*/ 5082139 h 6858000"/>
              <a:gd name="connsiteX1081" fmla="*/ 314564 w 7251911"/>
              <a:gd name="connsiteY1081" fmla="*/ 5066953 h 6858000"/>
              <a:gd name="connsiteX1082" fmla="*/ 314564 w 7251911"/>
              <a:gd name="connsiteY1082" fmla="*/ 5063156 h 6858000"/>
              <a:gd name="connsiteX1083" fmla="*/ 314564 w 7251911"/>
              <a:gd name="connsiteY1083" fmla="*/ 5055563 h 6858000"/>
              <a:gd name="connsiteX1084" fmla="*/ 329583 w 7251911"/>
              <a:gd name="connsiteY1084" fmla="*/ 5055563 h 6858000"/>
              <a:gd name="connsiteX1085" fmla="*/ 340847 w 7251911"/>
              <a:gd name="connsiteY1085" fmla="*/ 5032785 h 6858000"/>
              <a:gd name="connsiteX1086" fmla="*/ 344602 w 7251911"/>
              <a:gd name="connsiteY1086" fmla="*/ 5021395 h 6858000"/>
              <a:gd name="connsiteX1087" fmla="*/ 378394 w 7251911"/>
              <a:gd name="connsiteY1087" fmla="*/ 5010006 h 6858000"/>
              <a:gd name="connsiteX1088" fmla="*/ 352111 w 7251911"/>
              <a:gd name="connsiteY1088" fmla="*/ 5010006 h 6858000"/>
              <a:gd name="connsiteX1089" fmla="*/ 348357 w 7251911"/>
              <a:gd name="connsiteY1089" fmla="*/ 4998616 h 6858000"/>
              <a:gd name="connsiteX1090" fmla="*/ 348357 w 7251911"/>
              <a:gd name="connsiteY1090" fmla="*/ 4991023 h 6858000"/>
              <a:gd name="connsiteX1091" fmla="*/ 344602 w 7251911"/>
              <a:gd name="connsiteY1091" fmla="*/ 4991023 h 6858000"/>
              <a:gd name="connsiteX1092" fmla="*/ 307055 w 7251911"/>
              <a:gd name="connsiteY1092" fmla="*/ 4994820 h 6858000"/>
              <a:gd name="connsiteX1093" fmla="*/ 299545 w 7251911"/>
              <a:gd name="connsiteY1093" fmla="*/ 4991023 h 6858000"/>
              <a:gd name="connsiteX1094" fmla="*/ 303300 w 7251911"/>
              <a:gd name="connsiteY1094" fmla="*/ 4983431 h 6858000"/>
              <a:gd name="connsiteX1095" fmla="*/ 325828 w 7251911"/>
              <a:gd name="connsiteY1095" fmla="*/ 4968245 h 6858000"/>
              <a:gd name="connsiteX1096" fmla="*/ 329583 w 7251911"/>
              <a:gd name="connsiteY1096" fmla="*/ 4949262 h 6858000"/>
              <a:gd name="connsiteX1097" fmla="*/ 322074 w 7251911"/>
              <a:gd name="connsiteY1097" fmla="*/ 4937873 h 6858000"/>
              <a:gd name="connsiteX1098" fmla="*/ 303300 w 7251911"/>
              <a:gd name="connsiteY1098" fmla="*/ 4937873 h 6858000"/>
              <a:gd name="connsiteX1099" fmla="*/ 258243 w 7251911"/>
              <a:gd name="connsiteY1099" fmla="*/ 4953059 h 6858000"/>
              <a:gd name="connsiteX1100" fmla="*/ 239470 w 7251911"/>
              <a:gd name="connsiteY1100" fmla="*/ 4945466 h 6858000"/>
              <a:gd name="connsiteX1101" fmla="*/ 228206 w 7251911"/>
              <a:gd name="connsiteY1101" fmla="*/ 4922687 h 6858000"/>
              <a:gd name="connsiteX1102" fmla="*/ 194413 w 7251911"/>
              <a:gd name="connsiteY1102" fmla="*/ 4915094 h 6858000"/>
              <a:gd name="connsiteX1103" fmla="*/ 164375 w 7251911"/>
              <a:gd name="connsiteY1103" fmla="*/ 4918891 h 6858000"/>
              <a:gd name="connsiteX1104" fmla="*/ 156866 w 7251911"/>
              <a:gd name="connsiteY1104" fmla="*/ 4907501 h 6858000"/>
              <a:gd name="connsiteX1105" fmla="*/ 164375 w 7251911"/>
              <a:gd name="connsiteY1105" fmla="*/ 4896112 h 6858000"/>
              <a:gd name="connsiteX1106" fmla="*/ 175639 w 7251911"/>
              <a:gd name="connsiteY1106" fmla="*/ 4899908 h 6858000"/>
              <a:gd name="connsiteX1107" fmla="*/ 220696 w 7251911"/>
              <a:gd name="connsiteY1107" fmla="*/ 4888519 h 6858000"/>
              <a:gd name="connsiteX1108" fmla="*/ 224451 w 7251911"/>
              <a:gd name="connsiteY1108" fmla="*/ 4865740 h 6858000"/>
              <a:gd name="connsiteX1109" fmla="*/ 258243 w 7251911"/>
              <a:gd name="connsiteY1109" fmla="*/ 4865740 h 6858000"/>
              <a:gd name="connsiteX1110" fmla="*/ 288281 w 7251911"/>
              <a:gd name="connsiteY1110" fmla="*/ 4861944 h 6858000"/>
              <a:gd name="connsiteX1111" fmla="*/ 314564 w 7251911"/>
              <a:gd name="connsiteY1111" fmla="*/ 4865740 h 6858000"/>
              <a:gd name="connsiteX1112" fmla="*/ 408432 w 7251911"/>
              <a:gd name="connsiteY1112" fmla="*/ 4869537 h 6858000"/>
              <a:gd name="connsiteX1113" fmla="*/ 449735 w 7251911"/>
              <a:gd name="connsiteY1113" fmla="*/ 4869537 h 6858000"/>
              <a:gd name="connsiteX1114" fmla="*/ 513565 w 7251911"/>
              <a:gd name="connsiteY1114" fmla="*/ 4888519 h 6858000"/>
              <a:gd name="connsiteX1115" fmla="*/ 521074 w 7251911"/>
              <a:gd name="connsiteY1115" fmla="*/ 4877129 h 6858000"/>
              <a:gd name="connsiteX1116" fmla="*/ 562376 w 7251911"/>
              <a:gd name="connsiteY1116" fmla="*/ 4873333 h 6858000"/>
              <a:gd name="connsiteX1117" fmla="*/ 592414 w 7251911"/>
              <a:gd name="connsiteY1117" fmla="*/ 4888519 h 6858000"/>
              <a:gd name="connsiteX1118" fmla="*/ 618697 w 7251911"/>
              <a:gd name="connsiteY1118" fmla="*/ 4896112 h 6858000"/>
              <a:gd name="connsiteX1119" fmla="*/ 671263 w 7251911"/>
              <a:gd name="connsiteY1119" fmla="*/ 4865740 h 6858000"/>
              <a:gd name="connsiteX1120" fmla="*/ 701301 w 7251911"/>
              <a:gd name="connsiteY1120" fmla="*/ 4850554 h 6858000"/>
              <a:gd name="connsiteX1121" fmla="*/ 723830 w 7251911"/>
              <a:gd name="connsiteY1121" fmla="*/ 4858147 h 6858000"/>
              <a:gd name="connsiteX1122" fmla="*/ 742603 w 7251911"/>
              <a:gd name="connsiteY1122" fmla="*/ 4869537 h 6858000"/>
              <a:gd name="connsiteX1123" fmla="*/ 750113 w 7251911"/>
              <a:gd name="connsiteY1123" fmla="*/ 4888519 h 6858000"/>
              <a:gd name="connsiteX1124" fmla="*/ 780150 w 7251911"/>
              <a:gd name="connsiteY1124" fmla="*/ 4888519 h 6858000"/>
              <a:gd name="connsiteX1125" fmla="*/ 795169 w 7251911"/>
              <a:gd name="connsiteY1125" fmla="*/ 4869537 h 6858000"/>
              <a:gd name="connsiteX1126" fmla="*/ 802294 w 7251911"/>
              <a:gd name="connsiteY1126" fmla="*/ 4870566 h 6858000"/>
              <a:gd name="connsiteX1127" fmla="*/ 834077 w 7251911"/>
              <a:gd name="connsiteY1127" fmla="*/ 4868245 h 6858000"/>
              <a:gd name="connsiteX1128" fmla="*/ 879147 w 7251911"/>
              <a:gd name="connsiteY1128" fmla="*/ 4868245 h 6858000"/>
              <a:gd name="connsiteX1129" fmla="*/ 881239 w 7251911"/>
              <a:gd name="connsiteY1129" fmla="*/ 4868150 h 6858000"/>
              <a:gd name="connsiteX1130" fmla="*/ 889037 w 7251911"/>
              <a:gd name="connsiteY1130" fmla="*/ 4854351 h 6858000"/>
              <a:gd name="connsiteX1131" fmla="*/ 889298 w 7251911"/>
              <a:gd name="connsiteY1131" fmla="*/ 4853737 h 6858000"/>
              <a:gd name="connsiteX1132" fmla="*/ 856612 w 7251911"/>
              <a:gd name="connsiteY1132" fmla="*/ 4852203 h 6858000"/>
              <a:gd name="connsiteX1133" fmla="*/ 849100 w 7251911"/>
              <a:gd name="connsiteY1133" fmla="*/ 4850969 h 6858000"/>
              <a:gd name="connsiteX1134" fmla="*/ 785251 w 7251911"/>
              <a:gd name="connsiteY1134" fmla="*/ 4853437 h 6858000"/>
              <a:gd name="connsiteX1135" fmla="*/ 755204 w 7251911"/>
              <a:gd name="connsiteY1135" fmla="*/ 4854671 h 6858000"/>
              <a:gd name="connsiteX1136" fmla="*/ 736425 w 7251911"/>
              <a:gd name="connsiteY1136" fmla="*/ 4850969 h 6858000"/>
              <a:gd name="connsiteX1137" fmla="*/ 743936 w 7251911"/>
              <a:gd name="connsiteY1137" fmla="*/ 4843565 h 6858000"/>
              <a:gd name="connsiteX1138" fmla="*/ 777739 w 7251911"/>
              <a:gd name="connsiteY1138" fmla="*/ 4839863 h 6858000"/>
              <a:gd name="connsiteX1139" fmla="*/ 811542 w 7251911"/>
              <a:gd name="connsiteY1139" fmla="*/ 4839863 h 6858000"/>
              <a:gd name="connsiteX1140" fmla="*/ 826565 w 7251911"/>
              <a:gd name="connsiteY1140" fmla="*/ 4838629 h 6858000"/>
              <a:gd name="connsiteX1141" fmla="*/ 789007 w 7251911"/>
              <a:gd name="connsiteY1141" fmla="*/ 4837395 h 6858000"/>
              <a:gd name="connsiteX1142" fmla="*/ 796518 w 7251911"/>
              <a:gd name="connsiteY1142" fmla="*/ 4828757 h 6858000"/>
              <a:gd name="connsiteX1143" fmla="*/ 819054 w 7251911"/>
              <a:gd name="connsiteY1143" fmla="*/ 4826289 h 6858000"/>
              <a:gd name="connsiteX1144" fmla="*/ 822809 w 7251911"/>
              <a:gd name="connsiteY1144" fmla="*/ 4822587 h 6858000"/>
              <a:gd name="connsiteX1145" fmla="*/ 815298 w 7251911"/>
              <a:gd name="connsiteY1145" fmla="*/ 4821353 h 6858000"/>
              <a:gd name="connsiteX1146" fmla="*/ 762716 w 7251911"/>
              <a:gd name="connsiteY1146" fmla="*/ 4822587 h 6858000"/>
              <a:gd name="connsiteX1147" fmla="*/ 728913 w 7251911"/>
              <a:gd name="connsiteY1147" fmla="*/ 4822587 h 6858000"/>
              <a:gd name="connsiteX1148" fmla="*/ 695110 w 7251911"/>
              <a:gd name="connsiteY1148" fmla="*/ 4818885 h 6858000"/>
              <a:gd name="connsiteX1149" fmla="*/ 672575 w 7251911"/>
              <a:gd name="connsiteY1149" fmla="*/ 4812715 h 6858000"/>
              <a:gd name="connsiteX1150" fmla="*/ 653796 w 7251911"/>
              <a:gd name="connsiteY1150" fmla="*/ 4809013 h 6858000"/>
              <a:gd name="connsiteX1151" fmla="*/ 635017 w 7251911"/>
              <a:gd name="connsiteY1151" fmla="*/ 4809013 h 6858000"/>
              <a:gd name="connsiteX1152" fmla="*/ 627505 w 7251911"/>
              <a:gd name="connsiteY1152" fmla="*/ 4802843 h 6858000"/>
              <a:gd name="connsiteX1153" fmla="*/ 646284 w 7251911"/>
              <a:gd name="connsiteY1153" fmla="*/ 4797907 h 6858000"/>
              <a:gd name="connsiteX1154" fmla="*/ 691354 w 7251911"/>
              <a:gd name="connsiteY1154" fmla="*/ 4797907 h 6858000"/>
              <a:gd name="connsiteX1155" fmla="*/ 740181 w 7251911"/>
              <a:gd name="connsiteY1155" fmla="*/ 4797907 h 6858000"/>
              <a:gd name="connsiteX1156" fmla="*/ 781495 w 7251911"/>
              <a:gd name="connsiteY1156" fmla="*/ 4795439 h 6858000"/>
              <a:gd name="connsiteX1157" fmla="*/ 796518 w 7251911"/>
              <a:gd name="connsiteY1157" fmla="*/ 4785567 h 6858000"/>
              <a:gd name="connsiteX1158" fmla="*/ 815298 w 7251911"/>
              <a:gd name="connsiteY1158" fmla="*/ 4779396 h 6858000"/>
              <a:gd name="connsiteX1159" fmla="*/ 856612 w 7251911"/>
              <a:gd name="connsiteY1159" fmla="*/ 4780630 h 6858000"/>
              <a:gd name="connsiteX1160" fmla="*/ 875391 w 7251911"/>
              <a:gd name="connsiteY1160" fmla="*/ 4778162 h 6858000"/>
              <a:gd name="connsiteX1161" fmla="*/ 890415 w 7251911"/>
              <a:gd name="connsiteY1161" fmla="*/ 4775694 h 6858000"/>
              <a:gd name="connsiteX1162" fmla="*/ 935485 w 7251911"/>
              <a:gd name="connsiteY1162" fmla="*/ 4775694 h 6858000"/>
              <a:gd name="connsiteX1163" fmla="*/ 980555 w 7251911"/>
              <a:gd name="connsiteY1163" fmla="*/ 4773226 h 6858000"/>
              <a:gd name="connsiteX1164" fmla="*/ 1040649 w 7251911"/>
              <a:gd name="connsiteY1164" fmla="*/ 4770758 h 6858000"/>
              <a:gd name="connsiteX1165" fmla="*/ 1047947 w 7251911"/>
              <a:gd name="connsiteY1165" fmla="*/ 4770758 h 6858000"/>
              <a:gd name="connsiteX1166" fmla="*/ 1047303 w 7251911"/>
              <a:gd name="connsiteY1166" fmla="*/ 4770433 h 6858000"/>
              <a:gd name="connsiteX1167" fmla="*/ 1055751 w 7251911"/>
              <a:gd name="connsiteY1167" fmla="*/ 4763314 h 6858000"/>
              <a:gd name="connsiteX1168" fmla="*/ 1055751 w 7251911"/>
              <a:gd name="connsiteY1168" fmla="*/ 4751925 h 6858000"/>
              <a:gd name="connsiteX1169" fmla="*/ 1047772 w 7251911"/>
              <a:gd name="connsiteY1169" fmla="*/ 4745756 h 6858000"/>
              <a:gd name="connsiteX1170" fmla="*/ 1048128 w 7251911"/>
              <a:gd name="connsiteY1170" fmla="*/ 4738922 h 6858000"/>
              <a:gd name="connsiteX1171" fmla="*/ 1009189 w 7251911"/>
              <a:gd name="connsiteY1171" fmla="*/ 4744253 h 6858000"/>
              <a:gd name="connsiteX1172" fmla="*/ 997924 w 7251911"/>
              <a:gd name="connsiteY1172" fmla="*/ 4744253 h 6858000"/>
              <a:gd name="connsiteX1173" fmla="*/ 907811 w 7251911"/>
              <a:gd name="connsiteY1173" fmla="*/ 4736660 h 6858000"/>
              <a:gd name="connsiteX1174" fmla="*/ 851490 w 7251911"/>
              <a:gd name="connsiteY1174" fmla="*/ 4748050 h 6858000"/>
              <a:gd name="connsiteX1175" fmla="*/ 798924 w 7251911"/>
              <a:gd name="connsiteY1175" fmla="*/ 4751846 h 6858000"/>
              <a:gd name="connsiteX1176" fmla="*/ 750113 w 7251911"/>
              <a:gd name="connsiteY1176" fmla="*/ 4740457 h 6858000"/>
              <a:gd name="connsiteX1177" fmla="*/ 618697 w 7251911"/>
              <a:gd name="connsiteY1177" fmla="*/ 4706289 h 6858000"/>
              <a:gd name="connsiteX1178" fmla="*/ 543603 w 7251911"/>
              <a:gd name="connsiteY1178" fmla="*/ 4706289 h 6858000"/>
              <a:gd name="connsiteX1179" fmla="*/ 528584 w 7251911"/>
              <a:gd name="connsiteY1179" fmla="*/ 4702492 h 6858000"/>
              <a:gd name="connsiteX1180" fmla="*/ 536093 w 7251911"/>
              <a:gd name="connsiteY1180" fmla="*/ 4687306 h 6858000"/>
              <a:gd name="connsiteX1181" fmla="*/ 577395 w 7251911"/>
              <a:gd name="connsiteY1181" fmla="*/ 4672120 h 6858000"/>
              <a:gd name="connsiteX1182" fmla="*/ 633716 w 7251911"/>
              <a:gd name="connsiteY1182" fmla="*/ 4656935 h 6858000"/>
              <a:gd name="connsiteX1183" fmla="*/ 618697 w 7251911"/>
              <a:gd name="connsiteY1183" fmla="*/ 4645545 h 6858000"/>
              <a:gd name="connsiteX1184" fmla="*/ 581150 w 7251911"/>
              <a:gd name="connsiteY1184" fmla="*/ 4630359 h 6858000"/>
              <a:gd name="connsiteX1185" fmla="*/ 573641 w 7251911"/>
              <a:gd name="connsiteY1185" fmla="*/ 4618970 h 6858000"/>
              <a:gd name="connsiteX1186" fmla="*/ 584905 w 7251911"/>
              <a:gd name="connsiteY1186" fmla="*/ 4615173 h 6858000"/>
              <a:gd name="connsiteX1187" fmla="*/ 599924 w 7251911"/>
              <a:gd name="connsiteY1187" fmla="*/ 4615173 h 6858000"/>
              <a:gd name="connsiteX1188" fmla="*/ 659999 w 7251911"/>
              <a:gd name="connsiteY1188" fmla="*/ 4618970 h 6858000"/>
              <a:gd name="connsiteX1189" fmla="*/ 697546 w 7251911"/>
              <a:gd name="connsiteY1189" fmla="*/ 4618970 h 6858000"/>
              <a:gd name="connsiteX1190" fmla="*/ 731339 w 7251911"/>
              <a:gd name="connsiteY1190" fmla="*/ 4611377 h 6858000"/>
              <a:gd name="connsiteX1191" fmla="*/ 843981 w 7251911"/>
              <a:gd name="connsiteY1191" fmla="*/ 4607580 h 6858000"/>
              <a:gd name="connsiteX1192" fmla="*/ 855245 w 7251911"/>
              <a:gd name="connsiteY1192" fmla="*/ 4603784 h 6858000"/>
              <a:gd name="connsiteX1193" fmla="*/ 862754 w 7251911"/>
              <a:gd name="connsiteY1193" fmla="*/ 4599988 h 6858000"/>
              <a:gd name="connsiteX1194" fmla="*/ 907811 w 7251911"/>
              <a:gd name="connsiteY1194" fmla="*/ 4615173 h 6858000"/>
              <a:gd name="connsiteX1195" fmla="*/ 960377 w 7251911"/>
              <a:gd name="connsiteY1195" fmla="*/ 4607580 h 6858000"/>
              <a:gd name="connsiteX1196" fmla="*/ 967887 w 7251911"/>
              <a:gd name="connsiteY1196" fmla="*/ 4607580 h 6858000"/>
              <a:gd name="connsiteX1197" fmla="*/ 1009189 w 7251911"/>
              <a:gd name="connsiteY1197" fmla="*/ 4607580 h 6858000"/>
              <a:gd name="connsiteX1198" fmla="*/ 1054245 w 7251911"/>
              <a:gd name="connsiteY1198" fmla="*/ 4599988 h 6858000"/>
              <a:gd name="connsiteX1199" fmla="*/ 1067911 w 7251911"/>
              <a:gd name="connsiteY1199" fmla="*/ 4599988 h 6858000"/>
              <a:gd name="connsiteX1200" fmla="*/ 1068423 w 7251911"/>
              <a:gd name="connsiteY1200" fmla="*/ 4593422 h 6858000"/>
              <a:gd name="connsiteX1201" fmla="*/ 1055751 w 7251911"/>
              <a:gd name="connsiteY1201" fmla="*/ 4581084 h 6858000"/>
              <a:gd name="connsiteX1202" fmla="*/ 1055751 w 7251911"/>
              <a:gd name="connsiteY1202" fmla="*/ 4573491 h 6858000"/>
              <a:gd name="connsiteX1203" fmla="*/ 1067015 w 7251911"/>
              <a:gd name="connsiteY1203" fmla="*/ 4569695 h 6858000"/>
              <a:gd name="connsiteX1204" fmla="*/ 1104562 w 7251911"/>
              <a:gd name="connsiteY1204" fmla="*/ 4569695 h 6858000"/>
              <a:gd name="connsiteX1205" fmla="*/ 1108317 w 7251911"/>
              <a:gd name="connsiteY1205" fmla="*/ 4562102 h 6858000"/>
              <a:gd name="connsiteX1206" fmla="*/ 1104562 w 7251911"/>
              <a:gd name="connsiteY1206" fmla="*/ 4558305 h 6858000"/>
              <a:gd name="connsiteX1207" fmla="*/ 1067015 w 7251911"/>
              <a:gd name="connsiteY1207" fmla="*/ 4558305 h 6858000"/>
              <a:gd name="connsiteX1208" fmla="*/ 1029468 w 7251911"/>
              <a:gd name="connsiteY1208" fmla="*/ 4558305 h 6858000"/>
              <a:gd name="connsiteX1209" fmla="*/ 1010694 w 7251911"/>
              <a:gd name="connsiteY1209" fmla="*/ 4558305 h 6858000"/>
              <a:gd name="connsiteX1210" fmla="*/ 1004133 w 7251911"/>
              <a:gd name="connsiteY1210" fmla="*/ 4554159 h 6858000"/>
              <a:gd name="connsiteX1211" fmla="*/ 966941 w 7251911"/>
              <a:gd name="connsiteY1211" fmla="*/ 4552002 h 6858000"/>
              <a:gd name="connsiteX1212" fmla="*/ 940650 w 7251911"/>
              <a:gd name="connsiteY1212" fmla="*/ 4552002 h 6858000"/>
              <a:gd name="connsiteX1213" fmla="*/ 903092 w 7251911"/>
              <a:gd name="connsiteY1213" fmla="*/ 4553236 h 6858000"/>
              <a:gd name="connsiteX1214" fmla="*/ 865533 w 7251911"/>
              <a:gd name="connsiteY1214" fmla="*/ 4552002 h 6858000"/>
              <a:gd name="connsiteX1215" fmla="*/ 846754 w 7251911"/>
              <a:gd name="connsiteY1215" fmla="*/ 4553236 h 6858000"/>
              <a:gd name="connsiteX1216" fmla="*/ 704031 w 7251911"/>
              <a:gd name="connsiteY1216" fmla="*/ 4553236 h 6858000"/>
              <a:gd name="connsiteX1217" fmla="*/ 613891 w 7251911"/>
              <a:gd name="connsiteY1217" fmla="*/ 4552002 h 6858000"/>
              <a:gd name="connsiteX1218" fmla="*/ 595111 w 7251911"/>
              <a:gd name="connsiteY1218" fmla="*/ 4548300 h 6858000"/>
              <a:gd name="connsiteX1219" fmla="*/ 628914 w 7251911"/>
              <a:gd name="connsiteY1219" fmla="*/ 4545832 h 6858000"/>
              <a:gd name="connsiteX1220" fmla="*/ 673984 w 7251911"/>
              <a:gd name="connsiteY1220" fmla="*/ 4545832 h 6858000"/>
              <a:gd name="connsiteX1221" fmla="*/ 692764 w 7251911"/>
              <a:gd name="connsiteY1221" fmla="*/ 4540896 h 6858000"/>
              <a:gd name="connsiteX1222" fmla="*/ 704031 w 7251911"/>
              <a:gd name="connsiteY1222" fmla="*/ 4538428 h 6858000"/>
              <a:gd name="connsiteX1223" fmla="*/ 771637 w 7251911"/>
              <a:gd name="connsiteY1223" fmla="*/ 4538428 h 6858000"/>
              <a:gd name="connsiteX1224" fmla="*/ 782904 w 7251911"/>
              <a:gd name="connsiteY1224" fmla="*/ 4538428 h 6858000"/>
              <a:gd name="connsiteX1225" fmla="*/ 786660 w 7251911"/>
              <a:gd name="connsiteY1225" fmla="*/ 4535960 h 6858000"/>
              <a:gd name="connsiteX1226" fmla="*/ 786660 w 7251911"/>
              <a:gd name="connsiteY1226" fmla="*/ 4534726 h 6858000"/>
              <a:gd name="connsiteX1227" fmla="*/ 782904 w 7251911"/>
              <a:gd name="connsiteY1227" fmla="*/ 4534726 h 6858000"/>
              <a:gd name="connsiteX1228" fmla="*/ 704031 w 7251911"/>
              <a:gd name="connsiteY1228" fmla="*/ 4532258 h 6858000"/>
              <a:gd name="connsiteX1229" fmla="*/ 651449 w 7251911"/>
              <a:gd name="connsiteY1229" fmla="*/ 4529790 h 6858000"/>
              <a:gd name="connsiteX1230" fmla="*/ 643937 w 7251911"/>
              <a:gd name="connsiteY1230" fmla="*/ 4528556 h 6858000"/>
              <a:gd name="connsiteX1231" fmla="*/ 580088 w 7251911"/>
              <a:gd name="connsiteY1231" fmla="*/ 4531024 h 6858000"/>
              <a:gd name="connsiteX1232" fmla="*/ 550041 w 7251911"/>
              <a:gd name="connsiteY1232" fmla="*/ 4532258 h 6858000"/>
              <a:gd name="connsiteX1233" fmla="*/ 531262 w 7251911"/>
              <a:gd name="connsiteY1233" fmla="*/ 4528556 h 6858000"/>
              <a:gd name="connsiteX1234" fmla="*/ 538773 w 7251911"/>
              <a:gd name="connsiteY1234" fmla="*/ 4521152 h 6858000"/>
              <a:gd name="connsiteX1235" fmla="*/ 572576 w 7251911"/>
              <a:gd name="connsiteY1235" fmla="*/ 4517450 h 6858000"/>
              <a:gd name="connsiteX1236" fmla="*/ 606379 w 7251911"/>
              <a:gd name="connsiteY1236" fmla="*/ 4517450 h 6858000"/>
              <a:gd name="connsiteX1237" fmla="*/ 621402 w 7251911"/>
              <a:gd name="connsiteY1237" fmla="*/ 4516216 h 6858000"/>
              <a:gd name="connsiteX1238" fmla="*/ 583844 w 7251911"/>
              <a:gd name="connsiteY1238" fmla="*/ 4514982 h 6858000"/>
              <a:gd name="connsiteX1239" fmla="*/ 591355 w 7251911"/>
              <a:gd name="connsiteY1239" fmla="*/ 4506344 h 6858000"/>
              <a:gd name="connsiteX1240" fmla="*/ 613891 w 7251911"/>
              <a:gd name="connsiteY1240" fmla="*/ 4503876 h 6858000"/>
              <a:gd name="connsiteX1241" fmla="*/ 617646 w 7251911"/>
              <a:gd name="connsiteY1241" fmla="*/ 4500174 h 6858000"/>
              <a:gd name="connsiteX1242" fmla="*/ 610135 w 7251911"/>
              <a:gd name="connsiteY1242" fmla="*/ 4498940 h 6858000"/>
              <a:gd name="connsiteX1243" fmla="*/ 557553 w 7251911"/>
              <a:gd name="connsiteY1243" fmla="*/ 4500174 h 6858000"/>
              <a:gd name="connsiteX1244" fmla="*/ 523750 w 7251911"/>
              <a:gd name="connsiteY1244" fmla="*/ 4500174 h 6858000"/>
              <a:gd name="connsiteX1245" fmla="*/ 489947 w 7251911"/>
              <a:gd name="connsiteY1245" fmla="*/ 4496472 h 6858000"/>
              <a:gd name="connsiteX1246" fmla="*/ 467412 w 7251911"/>
              <a:gd name="connsiteY1246" fmla="*/ 4490302 h 6858000"/>
              <a:gd name="connsiteX1247" fmla="*/ 448633 w 7251911"/>
              <a:gd name="connsiteY1247" fmla="*/ 4486600 h 6858000"/>
              <a:gd name="connsiteX1248" fmla="*/ 429854 w 7251911"/>
              <a:gd name="connsiteY1248" fmla="*/ 4486600 h 6858000"/>
              <a:gd name="connsiteX1249" fmla="*/ 422342 w 7251911"/>
              <a:gd name="connsiteY1249" fmla="*/ 4480430 h 6858000"/>
              <a:gd name="connsiteX1250" fmla="*/ 441121 w 7251911"/>
              <a:gd name="connsiteY1250" fmla="*/ 4475494 h 6858000"/>
              <a:gd name="connsiteX1251" fmla="*/ 486191 w 7251911"/>
              <a:gd name="connsiteY1251" fmla="*/ 4475494 h 6858000"/>
              <a:gd name="connsiteX1252" fmla="*/ 535018 w 7251911"/>
              <a:gd name="connsiteY1252" fmla="*/ 4475494 h 6858000"/>
              <a:gd name="connsiteX1253" fmla="*/ 576332 w 7251911"/>
              <a:gd name="connsiteY1253" fmla="*/ 4473026 h 6858000"/>
              <a:gd name="connsiteX1254" fmla="*/ 591355 w 7251911"/>
              <a:gd name="connsiteY1254" fmla="*/ 4463154 h 6858000"/>
              <a:gd name="connsiteX1255" fmla="*/ 610135 w 7251911"/>
              <a:gd name="connsiteY1255" fmla="*/ 4456983 h 6858000"/>
              <a:gd name="connsiteX1256" fmla="*/ 651449 w 7251911"/>
              <a:gd name="connsiteY1256" fmla="*/ 4458217 h 6858000"/>
              <a:gd name="connsiteX1257" fmla="*/ 670228 w 7251911"/>
              <a:gd name="connsiteY1257" fmla="*/ 4455749 h 6858000"/>
              <a:gd name="connsiteX1258" fmla="*/ 685252 w 7251911"/>
              <a:gd name="connsiteY1258" fmla="*/ 4453281 h 6858000"/>
              <a:gd name="connsiteX1259" fmla="*/ 730322 w 7251911"/>
              <a:gd name="connsiteY1259" fmla="*/ 4453281 h 6858000"/>
              <a:gd name="connsiteX1260" fmla="*/ 775392 w 7251911"/>
              <a:gd name="connsiteY1260" fmla="*/ 4450813 h 6858000"/>
              <a:gd name="connsiteX1261" fmla="*/ 835486 w 7251911"/>
              <a:gd name="connsiteY1261" fmla="*/ 4448345 h 6858000"/>
              <a:gd name="connsiteX1262" fmla="*/ 842998 w 7251911"/>
              <a:gd name="connsiteY1262" fmla="*/ 4448345 h 6858000"/>
              <a:gd name="connsiteX1263" fmla="*/ 850510 w 7251911"/>
              <a:gd name="connsiteY1263" fmla="*/ 4444643 h 6858000"/>
              <a:gd name="connsiteX1264" fmla="*/ 865533 w 7251911"/>
              <a:gd name="connsiteY1264" fmla="*/ 4447111 h 6858000"/>
              <a:gd name="connsiteX1265" fmla="*/ 891824 w 7251911"/>
              <a:gd name="connsiteY1265" fmla="*/ 4444643 h 6858000"/>
              <a:gd name="connsiteX1266" fmla="*/ 918115 w 7251911"/>
              <a:gd name="connsiteY1266" fmla="*/ 4444643 h 6858000"/>
              <a:gd name="connsiteX1267" fmla="*/ 936894 w 7251911"/>
              <a:gd name="connsiteY1267" fmla="*/ 4443409 h 6858000"/>
              <a:gd name="connsiteX1268" fmla="*/ 937384 w 7251911"/>
              <a:gd name="connsiteY1268" fmla="*/ 4443382 h 6858000"/>
              <a:gd name="connsiteX1269" fmla="*/ 939354 w 7251911"/>
              <a:gd name="connsiteY1269" fmla="*/ 4440615 h 6858000"/>
              <a:gd name="connsiteX1270" fmla="*/ 969392 w 7251911"/>
              <a:gd name="connsiteY1270" fmla="*/ 4414039 h 6858000"/>
              <a:gd name="connsiteX1271" fmla="*/ 962015 w 7251911"/>
              <a:gd name="connsiteY1271" fmla="*/ 4412998 h 6858000"/>
              <a:gd name="connsiteX1272" fmla="*/ 916615 w 7251911"/>
              <a:gd name="connsiteY1272" fmla="*/ 4411985 h 6858000"/>
              <a:gd name="connsiteX1273" fmla="*/ 781445 w 7251911"/>
              <a:gd name="connsiteY1273" fmla="*/ 4404392 h 6858000"/>
              <a:gd name="connsiteX1274" fmla="*/ 766426 w 7251911"/>
              <a:gd name="connsiteY1274" fmla="*/ 4400596 h 6858000"/>
              <a:gd name="connsiteX1275" fmla="*/ 777690 w 7251911"/>
              <a:gd name="connsiteY1275" fmla="*/ 4385410 h 6858000"/>
              <a:gd name="connsiteX1276" fmla="*/ 811483 w 7251911"/>
              <a:gd name="connsiteY1276" fmla="*/ 4389206 h 6858000"/>
              <a:gd name="connsiteX1277" fmla="*/ 871558 w 7251911"/>
              <a:gd name="connsiteY1277" fmla="*/ 4393003 h 6858000"/>
              <a:gd name="connsiteX1278" fmla="*/ 901596 w 7251911"/>
              <a:gd name="connsiteY1278" fmla="*/ 4385410 h 6858000"/>
              <a:gd name="connsiteX1279" fmla="*/ 931634 w 7251911"/>
              <a:gd name="connsiteY1279" fmla="*/ 4370224 h 6858000"/>
              <a:gd name="connsiteX1280" fmla="*/ 942898 w 7251911"/>
              <a:gd name="connsiteY1280" fmla="*/ 4355038 h 6858000"/>
              <a:gd name="connsiteX1281" fmla="*/ 924124 w 7251911"/>
              <a:gd name="connsiteY1281" fmla="*/ 4351242 h 6858000"/>
              <a:gd name="connsiteX1282" fmla="*/ 818992 w 7251911"/>
              <a:gd name="connsiteY1282" fmla="*/ 4351242 h 6858000"/>
              <a:gd name="connsiteX1283" fmla="*/ 755162 w 7251911"/>
              <a:gd name="connsiteY1283" fmla="*/ 4347445 h 6858000"/>
              <a:gd name="connsiteX1284" fmla="*/ 706350 w 7251911"/>
              <a:gd name="connsiteY1284" fmla="*/ 4339852 h 6858000"/>
              <a:gd name="connsiteX1285" fmla="*/ 691331 w 7251911"/>
              <a:gd name="connsiteY1285" fmla="*/ 4332260 h 6858000"/>
              <a:gd name="connsiteX1286" fmla="*/ 691331 w 7251911"/>
              <a:gd name="connsiteY1286" fmla="*/ 4320870 h 6858000"/>
              <a:gd name="connsiteX1287" fmla="*/ 717615 w 7251911"/>
              <a:gd name="connsiteY1287" fmla="*/ 4305684 h 6858000"/>
              <a:gd name="connsiteX1288" fmla="*/ 758917 w 7251911"/>
              <a:gd name="connsiteY1288" fmla="*/ 4305684 h 6858000"/>
              <a:gd name="connsiteX1289" fmla="*/ 725124 w 7251911"/>
              <a:gd name="connsiteY1289" fmla="*/ 4301888 h 6858000"/>
              <a:gd name="connsiteX1290" fmla="*/ 646275 w 7251911"/>
              <a:gd name="connsiteY1290" fmla="*/ 4301888 h 6858000"/>
              <a:gd name="connsiteX1291" fmla="*/ 635011 w 7251911"/>
              <a:gd name="connsiteY1291" fmla="*/ 4290498 h 6858000"/>
              <a:gd name="connsiteX1292" fmla="*/ 646275 w 7251911"/>
              <a:gd name="connsiteY1292" fmla="*/ 4279109 h 6858000"/>
              <a:gd name="connsiteX1293" fmla="*/ 680067 w 7251911"/>
              <a:gd name="connsiteY1293" fmla="*/ 4279109 h 6858000"/>
              <a:gd name="connsiteX1294" fmla="*/ 713860 w 7251911"/>
              <a:gd name="connsiteY1294" fmla="*/ 4267720 h 6858000"/>
              <a:gd name="connsiteX1295" fmla="*/ 740143 w 7251911"/>
              <a:gd name="connsiteY1295" fmla="*/ 4267720 h 6858000"/>
              <a:gd name="connsiteX1296" fmla="*/ 725124 w 7251911"/>
              <a:gd name="connsiteY1296" fmla="*/ 4260127 h 6858000"/>
              <a:gd name="connsiteX1297" fmla="*/ 631256 w 7251911"/>
              <a:gd name="connsiteY1297" fmla="*/ 4260127 h 6858000"/>
              <a:gd name="connsiteX1298" fmla="*/ 616237 w 7251911"/>
              <a:gd name="connsiteY1298" fmla="*/ 4256330 h 6858000"/>
              <a:gd name="connsiteX1299" fmla="*/ 627501 w 7251911"/>
              <a:gd name="connsiteY1299" fmla="*/ 4248737 h 6858000"/>
              <a:gd name="connsiteX1300" fmla="*/ 687577 w 7251911"/>
              <a:gd name="connsiteY1300" fmla="*/ 4233551 h 6858000"/>
              <a:gd name="connsiteX1301" fmla="*/ 631256 w 7251911"/>
              <a:gd name="connsiteY1301" fmla="*/ 4233551 h 6858000"/>
              <a:gd name="connsiteX1302" fmla="*/ 623746 w 7251911"/>
              <a:gd name="connsiteY1302" fmla="*/ 4225959 h 6858000"/>
              <a:gd name="connsiteX1303" fmla="*/ 627501 w 7251911"/>
              <a:gd name="connsiteY1303" fmla="*/ 4214569 h 6858000"/>
              <a:gd name="connsiteX1304" fmla="*/ 646275 w 7251911"/>
              <a:gd name="connsiteY1304" fmla="*/ 4206976 h 6858000"/>
              <a:gd name="connsiteX1305" fmla="*/ 661294 w 7251911"/>
              <a:gd name="connsiteY1305" fmla="*/ 4206976 h 6858000"/>
              <a:gd name="connsiteX1306" fmla="*/ 758917 w 7251911"/>
              <a:gd name="connsiteY1306" fmla="*/ 4199383 h 6858000"/>
              <a:gd name="connsiteX1307" fmla="*/ 743898 w 7251911"/>
              <a:gd name="connsiteY1307" fmla="*/ 4195587 h 6858000"/>
              <a:gd name="connsiteX1308" fmla="*/ 695086 w 7251911"/>
              <a:gd name="connsiteY1308" fmla="*/ 4191790 h 6858000"/>
              <a:gd name="connsiteX1309" fmla="*/ 646275 w 7251911"/>
              <a:gd name="connsiteY1309" fmla="*/ 4195587 h 6858000"/>
              <a:gd name="connsiteX1310" fmla="*/ 627501 w 7251911"/>
              <a:gd name="connsiteY1310" fmla="*/ 4195587 h 6858000"/>
              <a:gd name="connsiteX1311" fmla="*/ 623746 w 7251911"/>
              <a:gd name="connsiteY1311" fmla="*/ 4184197 h 6858000"/>
              <a:gd name="connsiteX1312" fmla="*/ 638765 w 7251911"/>
              <a:gd name="connsiteY1312" fmla="*/ 4172808 h 6858000"/>
              <a:gd name="connsiteX1313" fmla="*/ 672558 w 7251911"/>
              <a:gd name="connsiteY1313" fmla="*/ 4176605 h 6858000"/>
              <a:gd name="connsiteX1314" fmla="*/ 717615 w 7251911"/>
              <a:gd name="connsiteY1314" fmla="*/ 4176605 h 6858000"/>
              <a:gd name="connsiteX1315" fmla="*/ 758917 w 7251911"/>
              <a:gd name="connsiteY1315" fmla="*/ 4161419 h 6858000"/>
              <a:gd name="connsiteX1316" fmla="*/ 800218 w 7251911"/>
              <a:gd name="connsiteY1316" fmla="*/ 4153826 h 6858000"/>
              <a:gd name="connsiteX1317" fmla="*/ 809465 w 7251911"/>
              <a:gd name="connsiteY1317" fmla="*/ 4150086 h 6858000"/>
              <a:gd name="connsiteX1318" fmla="*/ 800845 w 7251911"/>
              <a:gd name="connsiteY1318" fmla="*/ 4140133 h 6858000"/>
              <a:gd name="connsiteX1319" fmla="*/ 794165 w 7251911"/>
              <a:gd name="connsiteY1319" fmla="*/ 4134644 h 6858000"/>
              <a:gd name="connsiteX1320" fmla="*/ 778765 w 7251911"/>
              <a:gd name="connsiteY1320" fmla="*/ 4127251 h 6858000"/>
              <a:gd name="connsiteX1321" fmla="*/ 726257 w 7251911"/>
              <a:gd name="connsiteY1321" fmla="*/ 4127251 h 6858000"/>
              <a:gd name="connsiteX1322" fmla="*/ 719484 w 7251911"/>
              <a:gd name="connsiteY1322" fmla="*/ 4128774 h 6858000"/>
              <a:gd name="connsiteX1323" fmla="*/ 686754 w 7251911"/>
              <a:gd name="connsiteY1323" fmla="*/ 4122736 h 6858000"/>
              <a:gd name="connsiteX1324" fmla="*/ 684428 w 7251911"/>
              <a:gd name="connsiteY1324" fmla="*/ 4104060 h 6858000"/>
              <a:gd name="connsiteX1325" fmla="*/ 734203 w 7251911"/>
              <a:gd name="connsiteY1325" fmla="*/ 4086482 h 6858000"/>
              <a:gd name="connsiteX1326" fmla="*/ 769840 w 7251911"/>
              <a:gd name="connsiteY1326" fmla="*/ 4092631 h 6858000"/>
              <a:gd name="connsiteX1327" fmla="*/ 778630 w 7251911"/>
              <a:gd name="connsiteY1327" fmla="*/ 4081693 h 6858000"/>
              <a:gd name="connsiteX1328" fmla="*/ 796464 w 7251911"/>
              <a:gd name="connsiteY1328" fmla="*/ 4077896 h 6858000"/>
              <a:gd name="connsiteX1329" fmla="*/ 815237 w 7251911"/>
              <a:gd name="connsiteY1329" fmla="*/ 4074100 h 6858000"/>
              <a:gd name="connsiteX1330" fmla="*/ 811483 w 7251911"/>
              <a:gd name="connsiteY1330" fmla="*/ 4070304 h 6858000"/>
              <a:gd name="connsiteX1331" fmla="*/ 661294 w 7251911"/>
              <a:gd name="connsiteY1331" fmla="*/ 4070304 h 6858000"/>
              <a:gd name="connsiteX1332" fmla="*/ 657539 w 7251911"/>
              <a:gd name="connsiteY1332" fmla="*/ 4066507 h 6858000"/>
              <a:gd name="connsiteX1333" fmla="*/ 695086 w 7251911"/>
              <a:gd name="connsiteY1333" fmla="*/ 4055118 h 6858000"/>
              <a:gd name="connsiteX1334" fmla="*/ 665048 w 7251911"/>
              <a:gd name="connsiteY1334" fmla="*/ 4028542 h 6858000"/>
              <a:gd name="connsiteX1335" fmla="*/ 665048 w 7251911"/>
              <a:gd name="connsiteY1335" fmla="*/ 4001967 h 6858000"/>
              <a:gd name="connsiteX1336" fmla="*/ 668803 w 7251911"/>
              <a:gd name="connsiteY1336" fmla="*/ 4001967 h 6858000"/>
              <a:gd name="connsiteX1337" fmla="*/ 668803 w 7251911"/>
              <a:gd name="connsiteY1337" fmla="*/ 3990578 h 6858000"/>
              <a:gd name="connsiteX1338" fmla="*/ 665048 w 7251911"/>
              <a:gd name="connsiteY1338" fmla="*/ 3975392 h 6858000"/>
              <a:gd name="connsiteX1339" fmla="*/ 661294 w 7251911"/>
              <a:gd name="connsiteY1339" fmla="*/ 3964003 h 6858000"/>
              <a:gd name="connsiteX1340" fmla="*/ 650030 w 7251911"/>
              <a:gd name="connsiteY1340" fmla="*/ 3956410 h 6858000"/>
              <a:gd name="connsiteX1341" fmla="*/ 661294 w 7251911"/>
              <a:gd name="connsiteY1341" fmla="*/ 3945020 h 6858000"/>
              <a:gd name="connsiteX1342" fmla="*/ 706350 w 7251911"/>
              <a:gd name="connsiteY1342" fmla="*/ 3929834 h 6858000"/>
              <a:gd name="connsiteX1343" fmla="*/ 736388 w 7251911"/>
              <a:gd name="connsiteY1343" fmla="*/ 3910852 h 6858000"/>
              <a:gd name="connsiteX1344" fmla="*/ 755162 w 7251911"/>
              <a:gd name="connsiteY1344" fmla="*/ 3910852 h 6858000"/>
              <a:gd name="connsiteX1345" fmla="*/ 792709 w 7251911"/>
              <a:gd name="connsiteY1345" fmla="*/ 3910852 h 6858000"/>
              <a:gd name="connsiteX1346" fmla="*/ 830256 w 7251911"/>
              <a:gd name="connsiteY1346" fmla="*/ 3910852 h 6858000"/>
              <a:gd name="connsiteX1347" fmla="*/ 834011 w 7251911"/>
              <a:gd name="connsiteY1347" fmla="*/ 3907056 h 6858000"/>
              <a:gd name="connsiteX1348" fmla="*/ 830256 w 7251911"/>
              <a:gd name="connsiteY1348" fmla="*/ 3899463 h 6858000"/>
              <a:gd name="connsiteX1349" fmla="*/ 815982 w 7251911"/>
              <a:gd name="connsiteY1349" fmla="*/ 3898380 h 6858000"/>
              <a:gd name="connsiteX1350" fmla="*/ 767600 w 7251911"/>
              <a:gd name="connsiteY1350" fmla="*/ 3905316 h 6858000"/>
              <a:gd name="connsiteX1351" fmla="*/ 742587 w 7251911"/>
              <a:gd name="connsiteY1351" fmla="*/ 3897053 h 6858000"/>
              <a:gd name="connsiteX1352" fmla="*/ 739378 w 7251911"/>
              <a:gd name="connsiteY1352" fmla="*/ 3887337 h 6858000"/>
              <a:gd name="connsiteX1353" fmla="*/ 627935 w 7251911"/>
              <a:gd name="connsiteY1353" fmla="*/ 3843059 h 6858000"/>
              <a:gd name="connsiteX1354" fmla="*/ 620790 w 7251911"/>
              <a:gd name="connsiteY1354" fmla="*/ 3833834 h 6858000"/>
              <a:gd name="connsiteX1355" fmla="*/ 629700 w 7251911"/>
              <a:gd name="connsiteY1355" fmla="*/ 3825139 h 6858000"/>
              <a:gd name="connsiteX1356" fmla="*/ 635557 w 7251911"/>
              <a:gd name="connsiteY1356" fmla="*/ 3807973 h 6858000"/>
              <a:gd name="connsiteX1357" fmla="*/ 609816 w 7251911"/>
              <a:gd name="connsiteY1357" fmla="*/ 3809915 h 6858000"/>
              <a:gd name="connsiteX1358" fmla="*/ 552741 w 7251911"/>
              <a:gd name="connsiteY1358" fmla="*/ 3817024 h 6858000"/>
              <a:gd name="connsiteX1359" fmla="*/ 510063 w 7251911"/>
              <a:gd name="connsiteY1359" fmla="*/ 3827397 h 6858000"/>
              <a:gd name="connsiteX1360" fmla="*/ 497062 w 7251911"/>
              <a:gd name="connsiteY1360" fmla="*/ 3835338 h 6858000"/>
              <a:gd name="connsiteX1361" fmla="*/ 477381 w 7251911"/>
              <a:gd name="connsiteY1361" fmla="*/ 3837789 h 6858000"/>
              <a:gd name="connsiteX1362" fmla="*/ 475830 w 7251911"/>
              <a:gd name="connsiteY1362" fmla="*/ 3825339 h 6858000"/>
              <a:gd name="connsiteX1363" fmla="*/ 489869 w 7251911"/>
              <a:gd name="connsiteY1363" fmla="*/ 3809683 h 6858000"/>
              <a:gd name="connsiteX1364" fmla="*/ 494998 w 7251911"/>
              <a:gd name="connsiteY1364" fmla="*/ 3802722 h 6858000"/>
              <a:gd name="connsiteX1365" fmla="*/ 483034 w 7251911"/>
              <a:gd name="connsiteY1365" fmla="*/ 3802948 h 6858000"/>
              <a:gd name="connsiteX1366" fmla="*/ 469568 w 7251911"/>
              <a:gd name="connsiteY1366" fmla="*/ 3807154 h 6858000"/>
              <a:gd name="connsiteX1367" fmla="*/ 457759 w 7251911"/>
              <a:gd name="connsiteY1367" fmla="*/ 3808625 h 6858000"/>
              <a:gd name="connsiteX1368" fmla="*/ 378676 w 7251911"/>
              <a:gd name="connsiteY1368" fmla="*/ 3799510 h 6858000"/>
              <a:gd name="connsiteX1369" fmla="*/ 337346 w 7251911"/>
              <a:gd name="connsiteY1369" fmla="*/ 3804658 h 6858000"/>
              <a:gd name="connsiteX1370" fmla="*/ 312953 w 7251911"/>
              <a:gd name="connsiteY1370" fmla="*/ 3801375 h 6858000"/>
              <a:gd name="connsiteX1371" fmla="*/ 325179 w 7251911"/>
              <a:gd name="connsiteY1371" fmla="*/ 3787209 h 6858000"/>
              <a:gd name="connsiteX1372" fmla="*/ 336213 w 7251911"/>
              <a:gd name="connsiteY1372" fmla="*/ 3779513 h 6858000"/>
              <a:gd name="connsiteX1373" fmla="*/ 344812 w 7251911"/>
              <a:gd name="connsiteY1373" fmla="*/ 3768327 h 6858000"/>
              <a:gd name="connsiteX1374" fmla="*/ 324666 w 7251911"/>
              <a:gd name="connsiteY1374" fmla="*/ 3767043 h 6858000"/>
              <a:gd name="connsiteX1375" fmla="*/ 274533 w 7251911"/>
              <a:gd name="connsiteY1375" fmla="*/ 3765702 h 6858000"/>
              <a:gd name="connsiteX1376" fmla="*/ 200103 w 7251911"/>
              <a:gd name="connsiteY1376" fmla="*/ 3793937 h 6858000"/>
              <a:gd name="connsiteX1377" fmla="*/ 170319 w 7251911"/>
              <a:gd name="connsiteY1377" fmla="*/ 3811555 h 6858000"/>
              <a:gd name="connsiteX1378" fmla="*/ 161635 w 7251911"/>
              <a:gd name="connsiteY1378" fmla="*/ 3741834 h 6858000"/>
              <a:gd name="connsiteX1379" fmla="*/ 184894 w 7251911"/>
              <a:gd name="connsiteY1379" fmla="*/ 3719972 h 6858000"/>
              <a:gd name="connsiteX1380" fmla="*/ 177749 w 7251911"/>
              <a:gd name="connsiteY1380" fmla="*/ 3710747 h 6858000"/>
              <a:gd name="connsiteX1381" fmla="*/ 197275 w 7251911"/>
              <a:gd name="connsiteY1381" fmla="*/ 3707051 h 6858000"/>
              <a:gd name="connsiteX1382" fmla="*/ 211362 w 7251911"/>
              <a:gd name="connsiteY1382" fmla="*/ 3707825 h 6858000"/>
              <a:gd name="connsiteX1383" fmla="*/ 230113 w 7251911"/>
              <a:gd name="connsiteY1383" fmla="*/ 3697903 h 6858000"/>
              <a:gd name="connsiteX1384" fmla="*/ 246740 w 7251911"/>
              <a:gd name="connsiteY1384" fmla="*/ 3686982 h 6858000"/>
              <a:gd name="connsiteX1385" fmla="*/ 288691 w 7251911"/>
              <a:gd name="connsiteY1385" fmla="*/ 3686814 h 6858000"/>
              <a:gd name="connsiteX1386" fmla="*/ 328208 w 7251911"/>
              <a:gd name="connsiteY1386" fmla="*/ 3683156 h 6858000"/>
              <a:gd name="connsiteX1387" fmla="*/ 341782 w 7251911"/>
              <a:gd name="connsiteY1387" fmla="*/ 3663765 h 6858000"/>
              <a:gd name="connsiteX1388" fmla="*/ 348724 w 7251911"/>
              <a:gd name="connsiteY1388" fmla="*/ 3655315 h 6858000"/>
              <a:gd name="connsiteX1389" fmla="*/ 393001 w 7251911"/>
              <a:gd name="connsiteY1389" fmla="*/ 3673822 h 6858000"/>
              <a:gd name="connsiteX1390" fmla="*/ 404547 w 7251911"/>
              <a:gd name="connsiteY1390" fmla="*/ 3686291 h 6858000"/>
              <a:gd name="connsiteX1391" fmla="*/ 448311 w 7251911"/>
              <a:gd name="connsiteY1391" fmla="*/ 3684633 h 6858000"/>
              <a:gd name="connsiteX1392" fmla="*/ 451317 w 7251911"/>
              <a:gd name="connsiteY1392" fmla="*/ 3676673 h 6858000"/>
              <a:gd name="connsiteX1393" fmla="*/ 453857 w 7251911"/>
              <a:gd name="connsiteY1393" fmla="*/ 3664978 h 6858000"/>
              <a:gd name="connsiteX1394" fmla="*/ 472918 w 7251911"/>
              <a:gd name="connsiteY1394" fmla="*/ 3657546 h 6858000"/>
              <a:gd name="connsiteX1395" fmla="*/ 531699 w 7251911"/>
              <a:gd name="connsiteY1395" fmla="*/ 3664132 h 6858000"/>
              <a:gd name="connsiteX1396" fmla="*/ 566242 w 7251911"/>
              <a:gd name="connsiteY1396" fmla="*/ 3668680 h 6858000"/>
              <a:gd name="connsiteX1397" fmla="*/ 659936 w 7251911"/>
              <a:gd name="connsiteY1397" fmla="*/ 3650688 h 6858000"/>
              <a:gd name="connsiteX1398" fmla="*/ 687180 w 7251911"/>
              <a:gd name="connsiteY1398" fmla="*/ 3644766 h 6858000"/>
              <a:gd name="connsiteX1399" fmla="*/ 774444 w 7251911"/>
              <a:gd name="connsiteY1399" fmla="*/ 3655391 h 6858000"/>
              <a:gd name="connsiteX1400" fmla="*/ 823802 w 7251911"/>
              <a:gd name="connsiteY1400" fmla="*/ 3650507 h 6858000"/>
              <a:gd name="connsiteX1401" fmla="*/ 835030 w 7251911"/>
              <a:gd name="connsiteY1401" fmla="*/ 3648931 h 6858000"/>
              <a:gd name="connsiteX1402" fmla="*/ 826502 w 7251911"/>
              <a:gd name="connsiteY1402" fmla="*/ 3645099 h 6858000"/>
              <a:gd name="connsiteX1403" fmla="*/ 838998 w 7251911"/>
              <a:gd name="connsiteY1403" fmla="*/ 3635846 h 6858000"/>
              <a:gd name="connsiteX1404" fmla="*/ 845211 w 7251911"/>
              <a:gd name="connsiteY1404" fmla="*/ 3634915 h 6858000"/>
              <a:gd name="connsiteX1405" fmla="*/ 839170 w 7251911"/>
              <a:gd name="connsiteY1405" fmla="*/ 3634605 h 6858000"/>
              <a:gd name="connsiteX1406" fmla="*/ 801612 w 7251911"/>
              <a:gd name="connsiteY1406" fmla="*/ 3630752 h 6858000"/>
              <a:gd name="connsiteX1407" fmla="*/ 782832 w 7251911"/>
              <a:gd name="connsiteY1407" fmla="*/ 3634605 h 6858000"/>
              <a:gd name="connsiteX1408" fmla="*/ 640110 w 7251911"/>
              <a:gd name="connsiteY1408" fmla="*/ 3634605 h 6858000"/>
              <a:gd name="connsiteX1409" fmla="*/ 549969 w 7251911"/>
              <a:gd name="connsiteY1409" fmla="*/ 3630752 h 6858000"/>
              <a:gd name="connsiteX1410" fmla="*/ 531190 w 7251911"/>
              <a:gd name="connsiteY1410" fmla="*/ 3619192 h 6858000"/>
              <a:gd name="connsiteX1411" fmla="*/ 564993 w 7251911"/>
              <a:gd name="connsiteY1411" fmla="*/ 3611485 h 6858000"/>
              <a:gd name="connsiteX1412" fmla="*/ 610063 w 7251911"/>
              <a:gd name="connsiteY1412" fmla="*/ 3611485 h 6858000"/>
              <a:gd name="connsiteX1413" fmla="*/ 628842 w 7251911"/>
              <a:gd name="connsiteY1413" fmla="*/ 3596071 h 6858000"/>
              <a:gd name="connsiteX1414" fmla="*/ 640110 w 7251911"/>
              <a:gd name="connsiteY1414" fmla="*/ 3588364 h 6858000"/>
              <a:gd name="connsiteX1415" fmla="*/ 707715 w 7251911"/>
              <a:gd name="connsiteY1415" fmla="*/ 3588364 h 6858000"/>
              <a:gd name="connsiteX1416" fmla="*/ 718983 w 7251911"/>
              <a:gd name="connsiteY1416" fmla="*/ 3588364 h 6858000"/>
              <a:gd name="connsiteX1417" fmla="*/ 722739 w 7251911"/>
              <a:gd name="connsiteY1417" fmla="*/ 3580657 h 6858000"/>
              <a:gd name="connsiteX1418" fmla="*/ 722739 w 7251911"/>
              <a:gd name="connsiteY1418" fmla="*/ 3576804 h 6858000"/>
              <a:gd name="connsiteX1419" fmla="*/ 718983 w 7251911"/>
              <a:gd name="connsiteY1419" fmla="*/ 3576804 h 6858000"/>
              <a:gd name="connsiteX1420" fmla="*/ 640110 w 7251911"/>
              <a:gd name="connsiteY1420" fmla="*/ 3569097 h 6858000"/>
              <a:gd name="connsiteX1421" fmla="*/ 587528 w 7251911"/>
              <a:gd name="connsiteY1421" fmla="*/ 3561390 h 6858000"/>
              <a:gd name="connsiteX1422" fmla="*/ 580016 w 7251911"/>
              <a:gd name="connsiteY1422" fmla="*/ 3557537 h 6858000"/>
              <a:gd name="connsiteX1423" fmla="*/ 516167 w 7251911"/>
              <a:gd name="connsiteY1423" fmla="*/ 3565244 h 6858000"/>
              <a:gd name="connsiteX1424" fmla="*/ 486120 w 7251911"/>
              <a:gd name="connsiteY1424" fmla="*/ 3569097 h 6858000"/>
              <a:gd name="connsiteX1425" fmla="*/ 467340 w 7251911"/>
              <a:gd name="connsiteY1425" fmla="*/ 3557537 h 6858000"/>
              <a:gd name="connsiteX1426" fmla="*/ 474852 w 7251911"/>
              <a:gd name="connsiteY1426" fmla="*/ 3534416 h 6858000"/>
              <a:gd name="connsiteX1427" fmla="*/ 508655 w 7251911"/>
              <a:gd name="connsiteY1427" fmla="*/ 3522856 h 6858000"/>
              <a:gd name="connsiteX1428" fmla="*/ 542457 w 7251911"/>
              <a:gd name="connsiteY1428" fmla="*/ 3522856 h 6858000"/>
              <a:gd name="connsiteX1429" fmla="*/ 557481 w 7251911"/>
              <a:gd name="connsiteY1429" fmla="*/ 3519003 h 6858000"/>
              <a:gd name="connsiteX1430" fmla="*/ 519923 w 7251911"/>
              <a:gd name="connsiteY1430" fmla="*/ 3515149 h 6858000"/>
              <a:gd name="connsiteX1431" fmla="*/ 527434 w 7251911"/>
              <a:gd name="connsiteY1431" fmla="*/ 3488175 h 6858000"/>
              <a:gd name="connsiteX1432" fmla="*/ 549969 w 7251911"/>
              <a:gd name="connsiteY1432" fmla="*/ 3480469 h 6858000"/>
              <a:gd name="connsiteX1433" fmla="*/ 553725 w 7251911"/>
              <a:gd name="connsiteY1433" fmla="*/ 3468908 h 6858000"/>
              <a:gd name="connsiteX1434" fmla="*/ 546213 w 7251911"/>
              <a:gd name="connsiteY1434" fmla="*/ 3465055 h 6858000"/>
              <a:gd name="connsiteX1435" fmla="*/ 493632 w 7251911"/>
              <a:gd name="connsiteY1435" fmla="*/ 3468908 h 6858000"/>
              <a:gd name="connsiteX1436" fmla="*/ 459829 w 7251911"/>
              <a:gd name="connsiteY1436" fmla="*/ 3468908 h 6858000"/>
              <a:gd name="connsiteX1437" fmla="*/ 426026 w 7251911"/>
              <a:gd name="connsiteY1437" fmla="*/ 3457348 h 6858000"/>
              <a:gd name="connsiteX1438" fmla="*/ 403491 w 7251911"/>
              <a:gd name="connsiteY1438" fmla="*/ 3438081 h 6858000"/>
              <a:gd name="connsiteX1439" fmla="*/ 384711 w 7251911"/>
              <a:gd name="connsiteY1439" fmla="*/ 3426520 h 6858000"/>
              <a:gd name="connsiteX1440" fmla="*/ 365932 w 7251911"/>
              <a:gd name="connsiteY1440" fmla="*/ 3426520 h 6858000"/>
              <a:gd name="connsiteX1441" fmla="*/ 358421 w 7251911"/>
              <a:gd name="connsiteY1441" fmla="*/ 3407253 h 6858000"/>
              <a:gd name="connsiteX1442" fmla="*/ 377200 w 7251911"/>
              <a:gd name="connsiteY1442" fmla="*/ 3391841 h 6858000"/>
              <a:gd name="connsiteX1443" fmla="*/ 422270 w 7251911"/>
              <a:gd name="connsiteY1443" fmla="*/ 3391841 h 6858000"/>
              <a:gd name="connsiteX1444" fmla="*/ 471096 w 7251911"/>
              <a:gd name="connsiteY1444" fmla="*/ 3391841 h 6858000"/>
              <a:gd name="connsiteX1445" fmla="*/ 512411 w 7251911"/>
              <a:gd name="connsiteY1445" fmla="*/ 3384133 h 6858000"/>
              <a:gd name="connsiteX1446" fmla="*/ 527434 w 7251911"/>
              <a:gd name="connsiteY1446" fmla="*/ 3353306 h 6858000"/>
              <a:gd name="connsiteX1447" fmla="*/ 546213 w 7251911"/>
              <a:gd name="connsiteY1447" fmla="*/ 3334038 h 6858000"/>
              <a:gd name="connsiteX1448" fmla="*/ 587528 w 7251911"/>
              <a:gd name="connsiteY1448" fmla="*/ 3337893 h 6858000"/>
              <a:gd name="connsiteX1449" fmla="*/ 606307 w 7251911"/>
              <a:gd name="connsiteY1449" fmla="*/ 3330186 h 6858000"/>
              <a:gd name="connsiteX1450" fmla="*/ 621331 w 7251911"/>
              <a:gd name="connsiteY1450" fmla="*/ 3322479 h 6858000"/>
              <a:gd name="connsiteX1451" fmla="*/ 666401 w 7251911"/>
              <a:gd name="connsiteY1451" fmla="*/ 3322479 h 6858000"/>
              <a:gd name="connsiteX1452" fmla="*/ 711471 w 7251911"/>
              <a:gd name="connsiteY1452" fmla="*/ 3314771 h 6858000"/>
              <a:gd name="connsiteX1453" fmla="*/ 771565 w 7251911"/>
              <a:gd name="connsiteY1453" fmla="*/ 3307066 h 6858000"/>
              <a:gd name="connsiteX1454" fmla="*/ 779077 w 7251911"/>
              <a:gd name="connsiteY1454" fmla="*/ 3307066 h 6858000"/>
              <a:gd name="connsiteX1455" fmla="*/ 786588 w 7251911"/>
              <a:gd name="connsiteY1455" fmla="*/ 3295505 h 6858000"/>
              <a:gd name="connsiteX1456" fmla="*/ 801612 w 7251911"/>
              <a:gd name="connsiteY1456" fmla="*/ 3303212 h 6858000"/>
              <a:gd name="connsiteX1457" fmla="*/ 827903 w 7251911"/>
              <a:gd name="connsiteY1457" fmla="*/ 3295505 h 6858000"/>
              <a:gd name="connsiteX1458" fmla="*/ 854194 w 7251911"/>
              <a:gd name="connsiteY1458" fmla="*/ 3295505 h 6858000"/>
              <a:gd name="connsiteX1459" fmla="*/ 872973 w 7251911"/>
              <a:gd name="connsiteY1459" fmla="*/ 3291652 h 6858000"/>
              <a:gd name="connsiteX1460" fmla="*/ 918043 w 7251911"/>
              <a:gd name="connsiteY1460" fmla="*/ 3283945 h 6858000"/>
              <a:gd name="connsiteX1461" fmla="*/ 940578 w 7251911"/>
              <a:gd name="connsiteY1461" fmla="*/ 3280091 h 6858000"/>
              <a:gd name="connsiteX1462" fmla="*/ 948090 w 7251911"/>
              <a:gd name="connsiteY1462" fmla="*/ 3280091 h 6858000"/>
              <a:gd name="connsiteX1463" fmla="*/ 1026964 w 7251911"/>
              <a:gd name="connsiteY1463" fmla="*/ 3276238 h 6858000"/>
              <a:gd name="connsiteX1464" fmla="*/ 1102080 w 7251911"/>
              <a:gd name="connsiteY1464" fmla="*/ 3272385 h 6858000"/>
              <a:gd name="connsiteX1465" fmla="*/ 1177198 w 7251911"/>
              <a:gd name="connsiteY1465" fmla="*/ 3272385 h 6858000"/>
              <a:gd name="connsiteX1466" fmla="*/ 1193843 w 7251911"/>
              <a:gd name="connsiteY1466" fmla="*/ 3270951 h 6858000"/>
              <a:gd name="connsiteX1467" fmla="*/ 1190428 w 7251911"/>
              <a:gd name="connsiteY1467" fmla="*/ 3270343 h 6858000"/>
              <a:gd name="connsiteX1468" fmla="*/ 1181508 w 7251911"/>
              <a:gd name="connsiteY1468" fmla="*/ 3271429 h 6858000"/>
              <a:gd name="connsiteX1469" fmla="*/ 1177752 w 7251911"/>
              <a:gd name="connsiteY1469" fmla="*/ 3265634 h 6858000"/>
              <a:gd name="connsiteX1470" fmla="*/ 1128926 w 7251911"/>
              <a:gd name="connsiteY1470" fmla="*/ 3265634 h 6858000"/>
              <a:gd name="connsiteX1471" fmla="*/ 1128926 w 7251911"/>
              <a:gd name="connsiteY1471" fmla="*/ 3271429 h 6858000"/>
              <a:gd name="connsiteX1472" fmla="*/ 1035029 w 7251911"/>
              <a:gd name="connsiteY1472" fmla="*/ 3271429 h 6858000"/>
              <a:gd name="connsiteX1473" fmla="*/ 1012494 w 7251911"/>
              <a:gd name="connsiteY1473" fmla="*/ 3271429 h 6858000"/>
              <a:gd name="connsiteX1474" fmla="*/ 926109 w 7251911"/>
              <a:gd name="connsiteY1474" fmla="*/ 3265634 h 6858000"/>
              <a:gd name="connsiteX1475" fmla="*/ 926109 w 7251911"/>
              <a:gd name="connsiteY1475" fmla="*/ 3256940 h 6858000"/>
              <a:gd name="connsiteX1476" fmla="*/ 922354 w 7251911"/>
              <a:gd name="connsiteY1476" fmla="*/ 3254042 h 6858000"/>
              <a:gd name="connsiteX1477" fmla="*/ 914842 w 7251911"/>
              <a:gd name="connsiteY1477" fmla="*/ 3256940 h 6858000"/>
              <a:gd name="connsiteX1478" fmla="*/ 843480 w 7251911"/>
              <a:gd name="connsiteY1478" fmla="*/ 3256940 h 6858000"/>
              <a:gd name="connsiteX1479" fmla="*/ 828457 w 7251911"/>
              <a:gd name="connsiteY1479" fmla="*/ 3262735 h 6858000"/>
              <a:gd name="connsiteX1480" fmla="*/ 802166 w 7251911"/>
              <a:gd name="connsiteY1480" fmla="*/ 3262735 h 6858000"/>
              <a:gd name="connsiteX1481" fmla="*/ 775875 w 7251911"/>
              <a:gd name="connsiteY1481" fmla="*/ 3251144 h 6858000"/>
              <a:gd name="connsiteX1482" fmla="*/ 764608 w 7251911"/>
              <a:gd name="connsiteY1482" fmla="*/ 3248246 h 6858000"/>
              <a:gd name="connsiteX1483" fmla="*/ 749584 w 7251911"/>
              <a:gd name="connsiteY1483" fmla="*/ 3248246 h 6858000"/>
              <a:gd name="connsiteX1484" fmla="*/ 745828 w 7251911"/>
              <a:gd name="connsiteY1484" fmla="*/ 3245349 h 6858000"/>
              <a:gd name="connsiteX1485" fmla="*/ 749584 w 7251911"/>
              <a:gd name="connsiteY1485" fmla="*/ 3239552 h 6858000"/>
              <a:gd name="connsiteX1486" fmla="*/ 794654 w 7251911"/>
              <a:gd name="connsiteY1486" fmla="*/ 3233757 h 6858000"/>
              <a:gd name="connsiteX1487" fmla="*/ 805922 w 7251911"/>
              <a:gd name="connsiteY1487" fmla="*/ 3227961 h 6858000"/>
              <a:gd name="connsiteX1488" fmla="*/ 839724 w 7251911"/>
              <a:gd name="connsiteY1488" fmla="*/ 3216370 h 6858000"/>
              <a:gd name="connsiteX1489" fmla="*/ 847236 w 7251911"/>
              <a:gd name="connsiteY1489" fmla="*/ 3219268 h 6858000"/>
              <a:gd name="connsiteX1490" fmla="*/ 854748 w 7251911"/>
              <a:gd name="connsiteY1490" fmla="*/ 3213472 h 6858000"/>
              <a:gd name="connsiteX1491" fmla="*/ 888550 w 7251911"/>
              <a:gd name="connsiteY1491" fmla="*/ 3198983 h 6858000"/>
              <a:gd name="connsiteX1492" fmla="*/ 914842 w 7251911"/>
              <a:gd name="connsiteY1492" fmla="*/ 3207677 h 6858000"/>
              <a:gd name="connsiteX1493" fmla="*/ 918598 w 7251911"/>
              <a:gd name="connsiteY1493" fmla="*/ 3204779 h 6858000"/>
              <a:gd name="connsiteX1494" fmla="*/ 944888 w 7251911"/>
              <a:gd name="connsiteY1494" fmla="*/ 3204779 h 6858000"/>
              <a:gd name="connsiteX1495" fmla="*/ 997470 w 7251911"/>
              <a:gd name="connsiteY1495" fmla="*/ 3213472 h 6858000"/>
              <a:gd name="connsiteX1496" fmla="*/ 1001226 w 7251911"/>
              <a:gd name="connsiteY1496" fmla="*/ 3207677 h 6858000"/>
              <a:gd name="connsiteX1497" fmla="*/ 1001750 w 7251911"/>
              <a:gd name="connsiteY1497" fmla="*/ 3200410 h 6858000"/>
              <a:gd name="connsiteX1498" fmla="*/ 979098 w 7251911"/>
              <a:gd name="connsiteY1498" fmla="*/ 3200410 h 6858000"/>
              <a:gd name="connsiteX1499" fmla="*/ 930272 w 7251911"/>
              <a:gd name="connsiteY1499" fmla="*/ 3200410 h 6858000"/>
              <a:gd name="connsiteX1500" fmla="*/ 907737 w 7251911"/>
              <a:gd name="connsiteY1500" fmla="*/ 3194613 h 6858000"/>
              <a:gd name="connsiteX1501" fmla="*/ 873934 w 7251911"/>
              <a:gd name="connsiteY1501" fmla="*/ 3194613 h 6858000"/>
              <a:gd name="connsiteX1502" fmla="*/ 858911 w 7251911"/>
              <a:gd name="connsiteY1502" fmla="*/ 3194613 h 6858000"/>
              <a:gd name="connsiteX1503" fmla="*/ 817596 w 7251911"/>
              <a:gd name="connsiteY1503" fmla="*/ 3197511 h 6858000"/>
              <a:gd name="connsiteX1504" fmla="*/ 802573 w 7251911"/>
              <a:gd name="connsiteY1504" fmla="*/ 3188817 h 6858000"/>
              <a:gd name="connsiteX1505" fmla="*/ 787550 w 7251911"/>
              <a:gd name="connsiteY1505" fmla="*/ 3188817 h 6858000"/>
              <a:gd name="connsiteX1506" fmla="*/ 783794 w 7251911"/>
              <a:gd name="connsiteY1506" fmla="*/ 3183022 h 6858000"/>
              <a:gd name="connsiteX1507" fmla="*/ 734968 w 7251911"/>
              <a:gd name="connsiteY1507" fmla="*/ 3183022 h 6858000"/>
              <a:gd name="connsiteX1508" fmla="*/ 734968 w 7251911"/>
              <a:gd name="connsiteY1508" fmla="*/ 3188817 h 6858000"/>
              <a:gd name="connsiteX1509" fmla="*/ 641071 w 7251911"/>
              <a:gd name="connsiteY1509" fmla="*/ 3188817 h 6858000"/>
              <a:gd name="connsiteX1510" fmla="*/ 618536 w 7251911"/>
              <a:gd name="connsiteY1510" fmla="*/ 3188817 h 6858000"/>
              <a:gd name="connsiteX1511" fmla="*/ 532151 w 7251911"/>
              <a:gd name="connsiteY1511" fmla="*/ 3183022 h 6858000"/>
              <a:gd name="connsiteX1512" fmla="*/ 532151 w 7251911"/>
              <a:gd name="connsiteY1512" fmla="*/ 3174328 h 6858000"/>
              <a:gd name="connsiteX1513" fmla="*/ 528396 w 7251911"/>
              <a:gd name="connsiteY1513" fmla="*/ 3171431 h 6858000"/>
              <a:gd name="connsiteX1514" fmla="*/ 520884 w 7251911"/>
              <a:gd name="connsiteY1514" fmla="*/ 3174328 h 6858000"/>
              <a:gd name="connsiteX1515" fmla="*/ 449522 w 7251911"/>
              <a:gd name="connsiteY1515" fmla="*/ 3174328 h 6858000"/>
              <a:gd name="connsiteX1516" fmla="*/ 434499 w 7251911"/>
              <a:gd name="connsiteY1516" fmla="*/ 3180124 h 6858000"/>
              <a:gd name="connsiteX1517" fmla="*/ 408208 w 7251911"/>
              <a:gd name="connsiteY1517" fmla="*/ 3180124 h 6858000"/>
              <a:gd name="connsiteX1518" fmla="*/ 381917 w 7251911"/>
              <a:gd name="connsiteY1518" fmla="*/ 3168532 h 6858000"/>
              <a:gd name="connsiteX1519" fmla="*/ 370650 w 7251911"/>
              <a:gd name="connsiteY1519" fmla="*/ 3165633 h 6858000"/>
              <a:gd name="connsiteX1520" fmla="*/ 355626 w 7251911"/>
              <a:gd name="connsiteY1520" fmla="*/ 3165633 h 6858000"/>
              <a:gd name="connsiteX1521" fmla="*/ 351870 w 7251911"/>
              <a:gd name="connsiteY1521" fmla="*/ 3162737 h 6858000"/>
              <a:gd name="connsiteX1522" fmla="*/ 355626 w 7251911"/>
              <a:gd name="connsiteY1522" fmla="*/ 3156941 h 6858000"/>
              <a:gd name="connsiteX1523" fmla="*/ 400696 w 7251911"/>
              <a:gd name="connsiteY1523" fmla="*/ 3151145 h 6858000"/>
              <a:gd name="connsiteX1524" fmla="*/ 411964 w 7251911"/>
              <a:gd name="connsiteY1524" fmla="*/ 3145350 h 6858000"/>
              <a:gd name="connsiteX1525" fmla="*/ 445766 w 7251911"/>
              <a:gd name="connsiteY1525" fmla="*/ 3133758 h 6858000"/>
              <a:gd name="connsiteX1526" fmla="*/ 453278 w 7251911"/>
              <a:gd name="connsiteY1526" fmla="*/ 3136656 h 6858000"/>
              <a:gd name="connsiteX1527" fmla="*/ 460790 w 7251911"/>
              <a:gd name="connsiteY1527" fmla="*/ 3130860 h 6858000"/>
              <a:gd name="connsiteX1528" fmla="*/ 494592 w 7251911"/>
              <a:gd name="connsiteY1528" fmla="*/ 3116370 h 6858000"/>
              <a:gd name="connsiteX1529" fmla="*/ 520884 w 7251911"/>
              <a:gd name="connsiteY1529" fmla="*/ 3125065 h 6858000"/>
              <a:gd name="connsiteX1530" fmla="*/ 524640 w 7251911"/>
              <a:gd name="connsiteY1530" fmla="*/ 3122167 h 6858000"/>
              <a:gd name="connsiteX1531" fmla="*/ 550930 w 7251911"/>
              <a:gd name="connsiteY1531" fmla="*/ 3122167 h 6858000"/>
              <a:gd name="connsiteX1532" fmla="*/ 603512 w 7251911"/>
              <a:gd name="connsiteY1532" fmla="*/ 3130860 h 6858000"/>
              <a:gd name="connsiteX1533" fmla="*/ 607268 w 7251911"/>
              <a:gd name="connsiteY1533" fmla="*/ 3125065 h 6858000"/>
              <a:gd name="connsiteX1534" fmla="*/ 608207 w 7251911"/>
              <a:gd name="connsiteY1534" fmla="*/ 3112024 h 6858000"/>
              <a:gd name="connsiteX1535" fmla="*/ 611549 w 7251911"/>
              <a:gd name="connsiteY1535" fmla="*/ 3105395 h 6858000"/>
              <a:gd name="connsiteX1536" fmla="*/ 549443 w 7251911"/>
              <a:gd name="connsiteY1536" fmla="*/ 3100561 h 6858000"/>
              <a:gd name="connsiteX1537" fmla="*/ 528832 w 7251911"/>
              <a:gd name="connsiteY1537" fmla="*/ 3095542 h 6858000"/>
              <a:gd name="connsiteX1538" fmla="*/ 541058 w 7251911"/>
              <a:gd name="connsiteY1538" fmla="*/ 3081377 h 6858000"/>
              <a:gd name="connsiteX1539" fmla="*/ 549658 w 7251911"/>
              <a:gd name="connsiteY1539" fmla="*/ 3070190 h 6858000"/>
              <a:gd name="connsiteX1540" fmla="*/ 530704 w 7251911"/>
              <a:gd name="connsiteY1540" fmla="*/ 3062437 h 6858000"/>
              <a:gd name="connsiteX1541" fmla="*/ 512991 w 7251911"/>
              <a:gd name="connsiteY1541" fmla="*/ 3064643 h 6858000"/>
              <a:gd name="connsiteX1542" fmla="*/ 466126 w 7251911"/>
              <a:gd name="connsiteY1542" fmla="*/ 3041400 h 6858000"/>
              <a:gd name="connsiteX1543" fmla="*/ 467736 w 7251911"/>
              <a:gd name="connsiteY1543" fmla="*/ 3022235 h 6858000"/>
              <a:gd name="connsiteX1544" fmla="*/ 448938 w 7251911"/>
              <a:gd name="connsiteY1544" fmla="*/ 3015726 h 6858000"/>
              <a:gd name="connsiteX1545" fmla="*/ 423293 w 7251911"/>
              <a:gd name="connsiteY1545" fmla="*/ 3050529 h 6858000"/>
              <a:gd name="connsiteX1546" fmla="*/ 390204 w 7251911"/>
              <a:gd name="connsiteY1546" fmla="*/ 3025570 h 6858000"/>
              <a:gd name="connsiteX1547" fmla="*/ 399019 w 7251911"/>
              <a:gd name="connsiteY1547" fmla="*/ 2984014 h 6858000"/>
              <a:gd name="connsiteX1548" fmla="*/ 448532 w 7251911"/>
              <a:gd name="connsiteY1548" fmla="*/ 2980375 h 6858000"/>
              <a:gd name="connsiteX1549" fmla="*/ 515030 w 7251911"/>
              <a:gd name="connsiteY1549" fmla="*/ 2984736 h 6858000"/>
              <a:gd name="connsiteX1550" fmla="*/ 560297 w 7251911"/>
              <a:gd name="connsiteY1550" fmla="*/ 2979098 h 6858000"/>
              <a:gd name="connsiteX1551" fmla="*/ 743892 w 7251911"/>
              <a:gd name="connsiteY1551" fmla="*/ 2992896 h 6858000"/>
              <a:gd name="connsiteX1552" fmla="*/ 784292 w 7251911"/>
              <a:gd name="connsiteY1552" fmla="*/ 2980278 h 6858000"/>
              <a:gd name="connsiteX1553" fmla="*/ 787297 w 7251911"/>
              <a:gd name="connsiteY1553" fmla="*/ 2972317 h 6858000"/>
              <a:gd name="connsiteX1554" fmla="*/ 799726 w 7251911"/>
              <a:gd name="connsiteY1554" fmla="*/ 2975827 h 6858000"/>
              <a:gd name="connsiteX1555" fmla="*/ 806406 w 7251911"/>
              <a:gd name="connsiteY1555" fmla="*/ 2981316 h 6858000"/>
              <a:gd name="connsiteX1556" fmla="*/ 830644 w 7251911"/>
              <a:gd name="connsiteY1556" fmla="*/ 2983355 h 6858000"/>
              <a:gd name="connsiteX1557" fmla="*/ 821375 w 7251911"/>
              <a:gd name="connsiteY1557" fmla="*/ 2973130 h 6858000"/>
              <a:gd name="connsiteX1558" fmla="*/ 819097 w 7251911"/>
              <a:gd name="connsiteY1558" fmla="*/ 2970885 h 6858000"/>
              <a:gd name="connsiteX1559" fmla="*/ 816044 w 7251911"/>
              <a:gd name="connsiteY1559" fmla="*/ 2962415 h 6858000"/>
              <a:gd name="connsiteX1560" fmla="*/ 829665 w 7251911"/>
              <a:gd name="connsiteY1560" fmla="*/ 2959454 h 6858000"/>
              <a:gd name="connsiteX1561" fmla="*/ 863414 w 7251911"/>
              <a:gd name="connsiteY1561" fmla="*/ 2957621 h 6858000"/>
              <a:gd name="connsiteX1562" fmla="*/ 886164 w 7251911"/>
              <a:gd name="connsiteY1562" fmla="*/ 2942694 h 6858000"/>
              <a:gd name="connsiteX1563" fmla="*/ 874743 w 7251911"/>
              <a:gd name="connsiteY1563" fmla="*/ 2936279 h 6858000"/>
              <a:gd name="connsiteX1564" fmla="*/ 859724 w 7251911"/>
              <a:gd name="connsiteY1564" fmla="*/ 2936279 h 6858000"/>
              <a:gd name="connsiteX1565" fmla="*/ 859724 w 7251911"/>
              <a:gd name="connsiteY1565" fmla="*/ 2928686 h 6858000"/>
              <a:gd name="connsiteX1566" fmla="*/ 859724 w 7251911"/>
              <a:gd name="connsiteY1566" fmla="*/ 2924889 h 6858000"/>
              <a:gd name="connsiteX1567" fmla="*/ 878263 w 7251911"/>
              <a:gd name="connsiteY1567" fmla="*/ 2924119 h 6858000"/>
              <a:gd name="connsiteX1568" fmla="*/ 890557 w 7251911"/>
              <a:gd name="connsiteY1568" fmla="*/ 2920245 h 6858000"/>
              <a:gd name="connsiteX1569" fmla="*/ 884413 w 7251911"/>
              <a:gd name="connsiteY1569" fmla="*/ 2913599 h 6858000"/>
              <a:gd name="connsiteX1570" fmla="*/ 855572 w 7251911"/>
              <a:gd name="connsiteY1570" fmla="*/ 2910712 h 6858000"/>
              <a:gd name="connsiteX1571" fmla="*/ 740182 w 7251911"/>
              <a:gd name="connsiteY1571" fmla="*/ 2914969 h 6858000"/>
              <a:gd name="connsiteX1572" fmla="*/ 700974 w 7251911"/>
              <a:gd name="connsiteY1572" fmla="*/ 2921117 h 6858000"/>
              <a:gd name="connsiteX1573" fmla="*/ 684609 w 7251911"/>
              <a:gd name="connsiteY1573" fmla="*/ 2918098 h 6858000"/>
              <a:gd name="connsiteX1574" fmla="*/ 654730 w 7251911"/>
              <a:gd name="connsiteY1574" fmla="*/ 2902855 h 6858000"/>
              <a:gd name="connsiteX1575" fmla="*/ 602163 w 7251911"/>
              <a:gd name="connsiteY1575" fmla="*/ 2898023 h 6858000"/>
              <a:gd name="connsiteX1576" fmla="*/ 580001 w 7251911"/>
              <a:gd name="connsiteY1576" fmla="*/ 2880555 h 6858000"/>
              <a:gd name="connsiteX1577" fmla="*/ 581194 w 7251911"/>
              <a:gd name="connsiteY1577" fmla="*/ 2874084 h 6858000"/>
              <a:gd name="connsiteX1578" fmla="*/ 564053 w 7251911"/>
              <a:gd name="connsiteY1578" fmla="*/ 2864840 h 6858000"/>
              <a:gd name="connsiteX1579" fmla="*/ 557421 w 7251911"/>
              <a:gd name="connsiteY1579" fmla="*/ 2875781 h 6858000"/>
              <a:gd name="connsiteX1580" fmla="*/ 545040 w 7251911"/>
              <a:gd name="connsiteY1580" fmla="*/ 2888702 h 6858000"/>
              <a:gd name="connsiteX1581" fmla="*/ 512572 w 7251911"/>
              <a:gd name="connsiteY1581" fmla="*/ 2868724 h 6858000"/>
              <a:gd name="connsiteX1582" fmla="*/ 511332 w 7251911"/>
              <a:gd name="connsiteY1582" fmla="*/ 2858764 h 6858000"/>
              <a:gd name="connsiteX1583" fmla="*/ 502111 w 7251911"/>
              <a:gd name="connsiteY1583" fmla="*/ 2864969 h 6858000"/>
              <a:gd name="connsiteX1584" fmla="*/ 476371 w 7251911"/>
              <a:gd name="connsiteY1584" fmla="*/ 2866911 h 6858000"/>
              <a:gd name="connsiteX1585" fmla="*/ 431009 w 7251911"/>
              <a:gd name="connsiteY1585" fmla="*/ 2839689 h 6858000"/>
              <a:gd name="connsiteX1586" fmla="*/ 390465 w 7251911"/>
              <a:gd name="connsiteY1586" fmla="*/ 2803016 h 6858000"/>
              <a:gd name="connsiteX1587" fmla="*/ 372704 w 7251911"/>
              <a:gd name="connsiteY1587" fmla="*/ 2788792 h 6858000"/>
              <a:gd name="connsiteX1588" fmla="*/ 277006 w 7251911"/>
              <a:gd name="connsiteY1588" fmla="*/ 2742553 h 6858000"/>
              <a:gd name="connsiteX1589" fmla="*/ 270899 w 7251911"/>
              <a:gd name="connsiteY1589" fmla="*/ 2725613 h 6858000"/>
              <a:gd name="connsiteX1590" fmla="*/ 292703 w 7251911"/>
              <a:gd name="connsiteY1590" fmla="*/ 2724161 h 6858000"/>
              <a:gd name="connsiteX1591" fmla="*/ 328129 w 7251911"/>
              <a:gd name="connsiteY1591" fmla="*/ 2719748 h 6858000"/>
              <a:gd name="connsiteX1592" fmla="*/ 374278 w 7251911"/>
              <a:gd name="connsiteY1592" fmla="*/ 2705150 h 6858000"/>
              <a:gd name="connsiteX1593" fmla="*/ 415704 w 7251911"/>
              <a:gd name="connsiteY1593" fmla="*/ 2732863 h 6858000"/>
              <a:gd name="connsiteX1594" fmla="*/ 413319 w 7251911"/>
              <a:gd name="connsiteY1594" fmla="*/ 2745803 h 6858000"/>
              <a:gd name="connsiteX1595" fmla="*/ 411661 w 7251911"/>
              <a:gd name="connsiteY1595" fmla="*/ 2748539 h 6858000"/>
              <a:gd name="connsiteX1596" fmla="*/ 415442 w 7251911"/>
              <a:gd name="connsiteY1596" fmla="*/ 2746803 h 6858000"/>
              <a:gd name="connsiteX1597" fmla="*/ 437246 w 7251911"/>
              <a:gd name="connsiteY1597" fmla="*/ 2745351 h 6858000"/>
              <a:gd name="connsiteX1598" fmla="*/ 495621 w 7251911"/>
              <a:gd name="connsiteY1598" fmla="*/ 2716587 h 6858000"/>
              <a:gd name="connsiteX1599" fmla="*/ 527684 w 7251911"/>
              <a:gd name="connsiteY1599" fmla="*/ 2701214 h 6858000"/>
              <a:gd name="connsiteX1600" fmla="*/ 559066 w 7251911"/>
              <a:gd name="connsiteY1600" fmla="*/ 2712478 h 6858000"/>
              <a:gd name="connsiteX1601" fmla="*/ 665332 w 7251911"/>
              <a:gd name="connsiteY1601" fmla="*/ 2747286 h 6858000"/>
              <a:gd name="connsiteX1602" fmla="*/ 692683 w 7251911"/>
              <a:gd name="connsiteY1602" fmla="*/ 2726179 h 6858000"/>
              <a:gd name="connsiteX1603" fmla="*/ 707294 w 7251911"/>
              <a:gd name="connsiteY1603" fmla="*/ 2699072 h 6858000"/>
              <a:gd name="connsiteX1604" fmla="*/ 751571 w 7251911"/>
              <a:gd name="connsiteY1604" fmla="*/ 2717580 h 6858000"/>
              <a:gd name="connsiteX1605" fmla="*/ 807764 w 7251911"/>
              <a:gd name="connsiteY1605" fmla="*/ 2719431 h 6858000"/>
              <a:gd name="connsiteX1606" fmla="*/ 811855 w 7251911"/>
              <a:gd name="connsiteY1606" fmla="*/ 2720185 h 6858000"/>
              <a:gd name="connsiteX1607" fmla="*/ 837178 w 7251911"/>
              <a:gd name="connsiteY1607" fmla="*/ 2704862 h 6858000"/>
              <a:gd name="connsiteX1608" fmla="*/ 837582 w 7251911"/>
              <a:gd name="connsiteY1608" fmla="*/ 2703771 h 6858000"/>
              <a:gd name="connsiteX1609" fmla="*/ 824677 w 7251911"/>
              <a:gd name="connsiteY1609" fmla="*/ 2704671 h 6858000"/>
              <a:gd name="connsiteX1610" fmla="*/ 805904 w 7251911"/>
              <a:gd name="connsiteY1610" fmla="*/ 2693281 h 6858000"/>
              <a:gd name="connsiteX1611" fmla="*/ 817168 w 7251911"/>
              <a:gd name="connsiteY1611" fmla="*/ 2678096 h 6858000"/>
              <a:gd name="connsiteX1612" fmla="*/ 845555 w 7251911"/>
              <a:gd name="connsiteY1612" fmla="*/ 2672878 h 6858000"/>
              <a:gd name="connsiteX1613" fmla="*/ 845635 w 7251911"/>
              <a:gd name="connsiteY1613" fmla="*/ 2670462 h 6858000"/>
              <a:gd name="connsiteX1614" fmla="*/ 858326 w 7251911"/>
              <a:gd name="connsiteY1614" fmla="*/ 2660031 h 6858000"/>
              <a:gd name="connsiteX1615" fmla="*/ 866198 w 7251911"/>
              <a:gd name="connsiteY1615" fmla="*/ 2659050 h 6858000"/>
              <a:gd name="connsiteX1616" fmla="*/ 877506 w 7251911"/>
              <a:gd name="connsiteY1616" fmla="*/ 2667599 h 6858000"/>
              <a:gd name="connsiteX1617" fmla="*/ 895270 w 7251911"/>
              <a:gd name="connsiteY1617" fmla="*/ 2670502 h 6858000"/>
              <a:gd name="connsiteX1618" fmla="*/ 899160 w 7251911"/>
              <a:gd name="connsiteY1618" fmla="*/ 2670502 h 6858000"/>
              <a:gd name="connsiteX1619" fmla="*/ 903288 w 7251911"/>
              <a:gd name="connsiteY1619" fmla="*/ 2662155 h 6858000"/>
              <a:gd name="connsiteX1620" fmla="*/ 896017 w 7251911"/>
              <a:gd name="connsiteY1620" fmla="*/ 2659114 h 6858000"/>
              <a:gd name="connsiteX1621" fmla="*/ 888508 w 7251911"/>
              <a:gd name="connsiteY1621" fmla="*/ 2651520 h 6858000"/>
              <a:gd name="connsiteX1622" fmla="*/ 899772 w 7251911"/>
              <a:gd name="connsiteY1622" fmla="*/ 2643928 h 6858000"/>
              <a:gd name="connsiteX1623" fmla="*/ 911338 w 7251911"/>
              <a:gd name="connsiteY1623" fmla="*/ 2645876 h 6858000"/>
              <a:gd name="connsiteX1624" fmla="*/ 912290 w 7251911"/>
              <a:gd name="connsiteY1624" fmla="*/ 2643951 h 6858000"/>
              <a:gd name="connsiteX1625" fmla="*/ 919330 w 7251911"/>
              <a:gd name="connsiteY1625" fmla="*/ 2628290 h 6858000"/>
              <a:gd name="connsiteX1626" fmla="*/ 926609 w 7251911"/>
              <a:gd name="connsiteY1626" fmla="*/ 2624945 h 6858000"/>
              <a:gd name="connsiteX1627" fmla="*/ 922300 w 7251911"/>
              <a:gd name="connsiteY1627" fmla="*/ 2624945 h 6858000"/>
              <a:gd name="connsiteX1628" fmla="*/ 911036 w 7251911"/>
              <a:gd name="connsiteY1628" fmla="*/ 2594574 h 6858000"/>
              <a:gd name="connsiteX1629" fmla="*/ 911036 w 7251911"/>
              <a:gd name="connsiteY1629" fmla="*/ 2586981 h 6858000"/>
              <a:gd name="connsiteX1630" fmla="*/ 922300 w 7251911"/>
              <a:gd name="connsiteY1630" fmla="*/ 2583184 h 6858000"/>
              <a:gd name="connsiteX1631" fmla="*/ 941074 w 7251911"/>
              <a:gd name="connsiteY1631" fmla="*/ 2584608 h 6858000"/>
              <a:gd name="connsiteX1632" fmla="*/ 959400 w 7251911"/>
              <a:gd name="connsiteY1632" fmla="*/ 2583218 h 6858000"/>
              <a:gd name="connsiteX1633" fmla="*/ 951979 w 7251911"/>
              <a:gd name="connsiteY1633" fmla="*/ 2582360 h 6858000"/>
              <a:gd name="connsiteX1634" fmla="*/ 941157 w 7251911"/>
              <a:gd name="connsiteY1634" fmla="*/ 2571796 h 6858000"/>
              <a:gd name="connsiteX1635" fmla="*/ 922300 w 7251911"/>
              <a:gd name="connsiteY1635" fmla="*/ 2571796 h 6858000"/>
              <a:gd name="connsiteX1636" fmla="*/ 884753 w 7251911"/>
              <a:gd name="connsiteY1636" fmla="*/ 2571796 h 6858000"/>
              <a:gd name="connsiteX1637" fmla="*/ 865979 w 7251911"/>
              <a:gd name="connsiteY1637" fmla="*/ 2571796 h 6858000"/>
              <a:gd name="connsiteX1638" fmla="*/ 838594 w 7251911"/>
              <a:gd name="connsiteY1638" fmla="*/ 2554489 h 6858000"/>
              <a:gd name="connsiteX1639" fmla="*/ 829480 w 7251911"/>
              <a:gd name="connsiteY1639" fmla="*/ 2561480 h 6858000"/>
              <a:gd name="connsiteX1640" fmla="*/ 788178 w 7251911"/>
              <a:gd name="connsiteY1640" fmla="*/ 2557683 h 6858000"/>
              <a:gd name="connsiteX1641" fmla="*/ 780669 w 7251911"/>
              <a:gd name="connsiteY1641" fmla="*/ 2546294 h 6858000"/>
              <a:gd name="connsiteX1642" fmla="*/ 716839 w 7251911"/>
              <a:gd name="connsiteY1642" fmla="*/ 2565276 h 6858000"/>
              <a:gd name="connsiteX1643" fmla="*/ 675537 w 7251911"/>
              <a:gd name="connsiteY1643" fmla="*/ 2565276 h 6858000"/>
              <a:gd name="connsiteX1644" fmla="*/ 581669 w 7251911"/>
              <a:gd name="connsiteY1644" fmla="*/ 2569073 h 6858000"/>
              <a:gd name="connsiteX1645" fmla="*/ 555386 w 7251911"/>
              <a:gd name="connsiteY1645" fmla="*/ 2572869 h 6858000"/>
              <a:gd name="connsiteX1646" fmla="*/ 525348 w 7251911"/>
              <a:gd name="connsiteY1646" fmla="*/ 2569073 h 6858000"/>
              <a:gd name="connsiteX1647" fmla="*/ 491555 w 7251911"/>
              <a:gd name="connsiteY1647" fmla="*/ 2569073 h 6858000"/>
              <a:gd name="connsiteX1648" fmla="*/ 487801 w 7251911"/>
              <a:gd name="connsiteY1648" fmla="*/ 2546294 h 6858000"/>
              <a:gd name="connsiteX1649" fmla="*/ 442744 w 7251911"/>
              <a:gd name="connsiteY1649" fmla="*/ 2534905 h 6858000"/>
              <a:gd name="connsiteX1650" fmla="*/ 431480 w 7251911"/>
              <a:gd name="connsiteY1650" fmla="*/ 2538701 h 6858000"/>
              <a:gd name="connsiteX1651" fmla="*/ 423970 w 7251911"/>
              <a:gd name="connsiteY1651" fmla="*/ 2527311 h 6858000"/>
              <a:gd name="connsiteX1652" fmla="*/ 431480 w 7251911"/>
              <a:gd name="connsiteY1652" fmla="*/ 2515922 h 6858000"/>
              <a:gd name="connsiteX1653" fmla="*/ 461517 w 7251911"/>
              <a:gd name="connsiteY1653" fmla="*/ 2519719 h 6858000"/>
              <a:gd name="connsiteX1654" fmla="*/ 495310 w 7251911"/>
              <a:gd name="connsiteY1654" fmla="*/ 2512125 h 6858000"/>
              <a:gd name="connsiteX1655" fmla="*/ 506574 w 7251911"/>
              <a:gd name="connsiteY1655" fmla="*/ 2489347 h 6858000"/>
              <a:gd name="connsiteX1656" fmla="*/ 525348 w 7251911"/>
              <a:gd name="connsiteY1656" fmla="*/ 2481754 h 6858000"/>
              <a:gd name="connsiteX1657" fmla="*/ 570404 w 7251911"/>
              <a:gd name="connsiteY1657" fmla="*/ 2496940 h 6858000"/>
              <a:gd name="connsiteX1658" fmla="*/ 589178 w 7251911"/>
              <a:gd name="connsiteY1658" fmla="*/ 2496940 h 6858000"/>
              <a:gd name="connsiteX1659" fmla="*/ 596688 w 7251911"/>
              <a:gd name="connsiteY1659" fmla="*/ 2485550 h 6858000"/>
              <a:gd name="connsiteX1660" fmla="*/ 592933 w 7251911"/>
              <a:gd name="connsiteY1660" fmla="*/ 2466568 h 6858000"/>
              <a:gd name="connsiteX1661" fmla="*/ 570404 w 7251911"/>
              <a:gd name="connsiteY1661" fmla="*/ 2451382 h 6858000"/>
              <a:gd name="connsiteX1662" fmla="*/ 566650 w 7251911"/>
              <a:gd name="connsiteY1662" fmla="*/ 2443790 h 6858000"/>
              <a:gd name="connsiteX1663" fmla="*/ 574159 w 7251911"/>
              <a:gd name="connsiteY1663" fmla="*/ 2439993 h 6858000"/>
              <a:gd name="connsiteX1664" fmla="*/ 611706 w 7251911"/>
              <a:gd name="connsiteY1664" fmla="*/ 2443790 h 6858000"/>
              <a:gd name="connsiteX1665" fmla="*/ 615461 w 7251911"/>
              <a:gd name="connsiteY1665" fmla="*/ 2443790 h 6858000"/>
              <a:gd name="connsiteX1666" fmla="*/ 615461 w 7251911"/>
              <a:gd name="connsiteY1666" fmla="*/ 2436196 h 6858000"/>
              <a:gd name="connsiteX1667" fmla="*/ 619216 w 7251911"/>
              <a:gd name="connsiteY1667" fmla="*/ 2424807 h 6858000"/>
              <a:gd name="connsiteX1668" fmla="*/ 645499 w 7251911"/>
              <a:gd name="connsiteY1668" fmla="*/ 2424807 h 6858000"/>
              <a:gd name="connsiteX1669" fmla="*/ 611706 w 7251911"/>
              <a:gd name="connsiteY1669" fmla="*/ 2413418 h 6858000"/>
              <a:gd name="connsiteX1670" fmla="*/ 607952 w 7251911"/>
              <a:gd name="connsiteY1670" fmla="*/ 2402028 h 6858000"/>
              <a:gd name="connsiteX1671" fmla="*/ 596688 w 7251911"/>
              <a:gd name="connsiteY1671" fmla="*/ 2379249 h 6858000"/>
              <a:gd name="connsiteX1672" fmla="*/ 581669 w 7251911"/>
              <a:gd name="connsiteY1672" fmla="*/ 2379249 h 6858000"/>
              <a:gd name="connsiteX1673" fmla="*/ 581669 w 7251911"/>
              <a:gd name="connsiteY1673" fmla="*/ 2371657 h 6858000"/>
              <a:gd name="connsiteX1674" fmla="*/ 581669 w 7251911"/>
              <a:gd name="connsiteY1674" fmla="*/ 2367860 h 6858000"/>
              <a:gd name="connsiteX1675" fmla="*/ 653008 w 7251911"/>
              <a:gd name="connsiteY1675" fmla="*/ 2352674 h 6858000"/>
              <a:gd name="connsiteX1676" fmla="*/ 698065 w 7251911"/>
              <a:gd name="connsiteY1676" fmla="*/ 2333691 h 6858000"/>
              <a:gd name="connsiteX1677" fmla="*/ 705575 w 7251911"/>
              <a:gd name="connsiteY1677" fmla="*/ 2326099 h 6858000"/>
              <a:gd name="connsiteX1678" fmla="*/ 694310 w 7251911"/>
              <a:gd name="connsiteY1678" fmla="*/ 2318505 h 6858000"/>
              <a:gd name="connsiteX1679" fmla="*/ 660518 w 7251911"/>
              <a:gd name="connsiteY1679" fmla="*/ 2318505 h 6858000"/>
              <a:gd name="connsiteX1680" fmla="*/ 653008 w 7251911"/>
              <a:gd name="connsiteY1680" fmla="*/ 2314709 h 6858000"/>
              <a:gd name="connsiteX1681" fmla="*/ 656763 w 7251911"/>
              <a:gd name="connsiteY1681" fmla="*/ 2307116 h 6858000"/>
              <a:gd name="connsiteX1682" fmla="*/ 679291 w 7251911"/>
              <a:gd name="connsiteY1682" fmla="*/ 2299523 h 6858000"/>
              <a:gd name="connsiteX1683" fmla="*/ 713084 w 7251911"/>
              <a:gd name="connsiteY1683" fmla="*/ 2299523 h 6858000"/>
              <a:gd name="connsiteX1684" fmla="*/ 716839 w 7251911"/>
              <a:gd name="connsiteY1684" fmla="*/ 2284337 h 6858000"/>
              <a:gd name="connsiteX1685" fmla="*/ 716839 w 7251911"/>
              <a:gd name="connsiteY1685" fmla="*/ 2276745 h 6858000"/>
              <a:gd name="connsiteX1686" fmla="*/ 660518 w 7251911"/>
              <a:gd name="connsiteY1686" fmla="*/ 2253965 h 6858000"/>
              <a:gd name="connsiteX1687" fmla="*/ 529103 w 7251911"/>
              <a:gd name="connsiteY1687" fmla="*/ 2261559 h 6858000"/>
              <a:gd name="connsiteX1688" fmla="*/ 510329 w 7251911"/>
              <a:gd name="connsiteY1688" fmla="*/ 2253965 h 6858000"/>
              <a:gd name="connsiteX1689" fmla="*/ 529103 w 7251911"/>
              <a:gd name="connsiteY1689" fmla="*/ 2246373 h 6858000"/>
              <a:gd name="connsiteX1690" fmla="*/ 574159 w 7251911"/>
              <a:gd name="connsiteY1690" fmla="*/ 2238780 h 6858000"/>
              <a:gd name="connsiteX1691" fmla="*/ 622971 w 7251911"/>
              <a:gd name="connsiteY1691" fmla="*/ 2238780 h 6858000"/>
              <a:gd name="connsiteX1692" fmla="*/ 698065 w 7251911"/>
              <a:gd name="connsiteY1692" fmla="*/ 2234983 h 6858000"/>
              <a:gd name="connsiteX1693" fmla="*/ 746401 w 7251911"/>
              <a:gd name="connsiteY1693" fmla="*/ 2225737 h 6858000"/>
              <a:gd name="connsiteX1694" fmla="*/ 750522 w 7251911"/>
              <a:gd name="connsiteY1694" fmla="*/ 2221571 h 6858000"/>
              <a:gd name="connsiteX1695" fmla="*/ 760847 w 7251911"/>
              <a:gd name="connsiteY1695" fmla="*/ 2222520 h 6858000"/>
              <a:gd name="connsiteX1696" fmla="*/ 763218 w 7251911"/>
              <a:gd name="connsiteY1696" fmla="*/ 2222520 h 6858000"/>
              <a:gd name="connsiteX1697" fmla="*/ 767528 w 7251911"/>
              <a:gd name="connsiteY1697" fmla="*/ 2221695 h 6858000"/>
              <a:gd name="connsiteX1698" fmla="*/ 798387 w 7251911"/>
              <a:gd name="connsiteY1698" fmla="*/ 2207222 h 6858000"/>
              <a:gd name="connsiteX1699" fmla="*/ 803740 w 7251911"/>
              <a:gd name="connsiteY1699" fmla="*/ 2202993 h 6858000"/>
              <a:gd name="connsiteX1700" fmla="*/ 794171 w 7251911"/>
              <a:gd name="connsiteY1700" fmla="*/ 2202114 h 6858000"/>
              <a:gd name="connsiteX1701" fmla="*/ 775866 w 7251911"/>
              <a:gd name="connsiteY1701" fmla="*/ 2203538 h 6858000"/>
              <a:gd name="connsiteX1702" fmla="*/ 764602 w 7251911"/>
              <a:gd name="connsiteY1702" fmla="*/ 2192148 h 6858000"/>
              <a:gd name="connsiteX1703" fmla="*/ 775866 w 7251911"/>
              <a:gd name="connsiteY1703" fmla="*/ 2180759 h 6858000"/>
              <a:gd name="connsiteX1704" fmla="*/ 836736 w 7251911"/>
              <a:gd name="connsiteY1704" fmla="*/ 2180759 h 6858000"/>
              <a:gd name="connsiteX1705" fmla="*/ 846078 w 7251911"/>
              <a:gd name="connsiteY1705" fmla="*/ 2176627 h 6858000"/>
              <a:gd name="connsiteX1706" fmla="*/ 831249 w 7251911"/>
              <a:gd name="connsiteY1706" fmla="*/ 2172217 h 6858000"/>
              <a:gd name="connsiteX1707" fmla="*/ 821984 w 7251911"/>
              <a:gd name="connsiteY1707" fmla="*/ 2162851 h 6858000"/>
              <a:gd name="connsiteX1708" fmla="*/ 675537 w 7251911"/>
              <a:gd name="connsiteY1708" fmla="*/ 2162851 h 6858000"/>
              <a:gd name="connsiteX1709" fmla="*/ 619216 w 7251911"/>
              <a:gd name="connsiteY1709" fmla="*/ 2124886 h 6858000"/>
              <a:gd name="connsiteX1710" fmla="*/ 619216 w 7251911"/>
              <a:gd name="connsiteY1710" fmla="*/ 2117293 h 6858000"/>
              <a:gd name="connsiteX1711" fmla="*/ 634235 w 7251911"/>
              <a:gd name="connsiteY1711" fmla="*/ 2086922 h 6858000"/>
              <a:gd name="connsiteX1712" fmla="*/ 656763 w 7251911"/>
              <a:gd name="connsiteY1712" fmla="*/ 2064143 h 6858000"/>
              <a:gd name="connsiteX1713" fmla="*/ 690556 w 7251911"/>
              <a:gd name="connsiteY1713" fmla="*/ 2018585 h 6858000"/>
              <a:gd name="connsiteX1714" fmla="*/ 731858 w 7251911"/>
              <a:gd name="connsiteY1714" fmla="*/ 1954045 h 6858000"/>
              <a:gd name="connsiteX1715" fmla="*/ 746876 w 7251911"/>
              <a:gd name="connsiteY1715" fmla="*/ 1950249 h 6858000"/>
              <a:gd name="connsiteX1716" fmla="*/ 788178 w 7251911"/>
              <a:gd name="connsiteY1716" fmla="*/ 1942656 h 6858000"/>
              <a:gd name="connsiteX1717" fmla="*/ 796888 w 7251911"/>
              <a:gd name="connsiteY1717" fmla="*/ 1940454 h 6858000"/>
              <a:gd name="connsiteX1718" fmla="*/ 786257 w 7251911"/>
              <a:gd name="connsiteY1718" fmla="*/ 1939319 h 6858000"/>
              <a:gd name="connsiteX1719" fmla="*/ 767478 w 7251911"/>
              <a:gd name="connsiteY1719" fmla="*/ 1940553 h 6858000"/>
              <a:gd name="connsiteX1720" fmla="*/ 624755 w 7251911"/>
              <a:gd name="connsiteY1720" fmla="*/ 1940553 h 6858000"/>
              <a:gd name="connsiteX1721" fmla="*/ 534615 w 7251911"/>
              <a:gd name="connsiteY1721" fmla="*/ 1939319 h 6858000"/>
              <a:gd name="connsiteX1722" fmla="*/ 515835 w 7251911"/>
              <a:gd name="connsiteY1722" fmla="*/ 1935617 h 6858000"/>
              <a:gd name="connsiteX1723" fmla="*/ 549638 w 7251911"/>
              <a:gd name="connsiteY1723" fmla="*/ 1933149 h 6858000"/>
              <a:gd name="connsiteX1724" fmla="*/ 594708 w 7251911"/>
              <a:gd name="connsiteY1724" fmla="*/ 1933149 h 6858000"/>
              <a:gd name="connsiteX1725" fmla="*/ 613488 w 7251911"/>
              <a:gd name="connsiteY1725" fmla="*/ 1928213 h 6858000"/>
              <a:gd name="connsiteX1726" fmla="*/ 624755 w 7251911"/>
              <a:gd name="connsiteY1726" fmla="*/ 1925745 h 6858000"/>
              <a:gd name="connsiteX1727" fmla="*/ 692361 w 7251911"/>
              <a:gd name="connsiteY1727" fmla="*/ 1925745 h 6858000"/>
              <a:gd name="connsiteX1728" fmla="*/ 703628 w 7251911"/>
              <a:gd name="connsiteY1728" fmla="*/ 1925745 h 6858000"/>
              <a:gd name="connsiteX1729" fmla="*/ 707384 w 7251911"/>
              <a:gd name="connsiteY1729" fmla="*/ 1923277 h 6858000"/>
              <a:gd name="connsiteX1730" fmla="*/ 707384 w 7251911"/>
              <a:gd name="connsiteY1730" fmla="*/ 1922043 h 6858000"/>
              <a:gd name="connsiteX1731" fmla="*/ 703628 w 7251911"/>
              <a:gd name="connsiteY1731" fmla="*/ 1922043 h 6858000"/>
              <a:gd name="connsiteX1732" fmla="*/ 624755 w 7251911"/>
              <a:gd name="connsiteY1732" fmla="*/ 1919575 h 6858000"/>
              <a:gd name="connsiteX1733" fmla="*/ 572173 w 7251911"/>
              <a:gd name="connsiteY1733" fmla="*/ 1917107 h 6858000"/>
              <a:gd name="connsiteX1734" fmla="*/ 564661 w 7251911"/>
              <a:gd name="connsiteY1734" fmla="*/ 1915873 h 6858000"/>
              <a:gd name="connsiteX1735" fmla="*/ 500812 w 7251911"/>
              <a:gd name="connsiteY1735" fmla="*/ 1918341 h 6858000"/>
              <a:gd name="connsiteX1736" fmla="*/ 470765 w 7251911"/>
              <a:gd name="connsiteY1736" fmla="*/ 1919575 h 6858000"/>
              <a:gd name="connsiteX1737" fmla="*/ 451986 w 7251911"/>
              <a:gd name="connsiteY1737" fmla="*/ 1915873 h 6858000"/>
              <a:gd name="connsiteX1738" fmla="*/ 459497 w 7251911"/>
              <a:gd name="connsiteY1738" fmla="*/ 1908469 h 6858000"/>
              <a:gd name="connsiteX1739" fmla="*/ 493300 w 7251911"/>
              <a:gd name="connsiteY1739" fmla="*/ 1904767 h 6858000"/>
              <a:gd name="connsiteX1740" fmla="*/ 527103 w 7251911"/>
              <a:gd name="connsiteY1740" fmla="*/ 1904767 h 6858000"/>
              <a:gd name="connsiteX1741" fmla="*/ 542126 w 7251911"/>
              <a:gd name="connsiteY1741" fmla="*/ 1903533 h 6858000"/>
              <a:gd name="connsiteX1742" fmla="*/ 504568 w 7251911"/>
              <a:gd name="connsiteY1742" fmla="*/ 1902299 h 6858000"/>
              <a:gd name="connsiteX1743" fmla="*/ 512079 w 7251911"/>
              <a:gd name="connsiteY1743" fmla="*/ 1893661 h 6858000"/>
              <a:gd name="connsiteX1744" fmla="*/ 534615 w 7251911"/>
              <a:gd name="connsiteY1744" fmla="*/ 1891193 h 6858000"/>
              <a:gd name="connsiteX1745" fmla="*/ 538370 w 7251911"/>
              <a:gd name="connsiteY1745" fmla="*/ 1887491 h 6858000"/>
              <a:gd name="connsiteX1746" fmla="*/ 530859 w 7251911"/>
              <a:gd name="connsiteY1746" fmla="*/ 1886257 h 6858000"/>
              <a:gd name="connsiteX1747" fmla="*/ 478277 w 7251911"/>
              <a:gd name="connsiteY1747" fmla="*/ 1887491 h 6858000"/>
              <a:gd name="connsiteX1748" fmla="*/ 444474 w 7251911"/>
              <a:gd name="connsiteY1748" fmla="*/ 1887491 h 6858000"/>
              <a:gd name="connsiteX1749" fmla="*/ 410671 w 7251911"/>
              <a:gd name="connsiteY1749" fmla="*/ 1883789 h 6858000"/>
              <a:gd name="connsiteX1750" fmla="*/ 388136 w 7251911"/>
              <a:gd name="connsiteY1750" fmla="*/ 1877619 h 6858000"/>
              <a:gd name="connsiteX1751" fmla="*/ 369356 w 7251911"/>
              <a:gd name="connsiteY1751" fmla="*/ 1873917 h 6858000"/>
              <a:gd name="connsiteX1752" fmla="*/ 350577 w 7251911"/>
              <a:gd name="connsiteY1752" fmla="*/ 1873917 h 6858000"/>
              <a:gd name="connsiteX1753" fmla="*/ 343065 w 7251911"/>
              <a:gd name="connsiteY1753" fmla="*/ 1867747 h 6858000"/>
              <a:gd name="connsiteX1754" fmla="*/ 361845 w 7251911"/>
              <a:gd name="connsiteY1754" fmla="*/ 1862811 h 6858000"/>
              <a:gd name="connsiteX1755" fmla="*/ 406915 w 7251911"/>
              <a:gd name="connsiteY1755" fmla="*/ 1862811 h 6858000"/>
              <a:gd name="connsiteX1756" fmla="*/ 455742 w 7251911"/>
              <a:gd name="connsiteY1756" fmla="*/ 1862811 h 6858000"/>
              <a:gd name="connsiteX1757" fmla="*/ 497056 w 7251911"/>
              <a:gd name="connsiteY1757" fmla="*/ 1860343 h 6858000"/>
              <a:gd name="connsiteX1758" fmla="*/ 512079 w 7251911"/>
              <a:gd name="connsiteY1758" fmla="*/ 1850471 h 6858000"/>
              <a:gd name="connsiteX1759" fmla="*/ 530859 w 7251911"/>
              <a:gd name="connsiteY1759" fmla="*/ 1844301 h 6858000"/>
              <a:gd name="connsiteX1760" fmla="*/ 572173 w 7251911"/>
              <a:gd name="connsiteY1760" fmla="*/ 1845535 h 6858000"/>
              <a:gd name="connsiteX1761" fmla="*/ 590952 w 7251911"/>
              <a:gd name="connsiteY1761" fmla="*/ 1843067 h 6858000"/>
              <a:gd name="connsiteX1762" fmla="*/ 605976 w 7251911"/>
              <a:gd name="connsiteY1762" fmla="*/ 1840599 h 6858000"/>
              <a:gd name="connsiteX1763" fmla="*/ 651046 w 7251911"/>
              <a:gd name="connsiteY1763" fmla="*/ 1840599 h 6858000"/>
              <a:gd name="connsiteX1764" fmla="*/ 696116 w 7251911"/>
              <a:gd name="connsiteY1764" fmla="*/ 1838130 h 6858000"/>
              <a:gd name="connsiteX1765" fmla="*/ 756210 w 7251911"/>
              <a:gd name="connsiteY1765" fmla="*/ 1835662 h 6858000"/>
              <a:gd name="connsiteX1766" fmla="*/ 763722 w 7251911"/>
              <a:gd name="connsiteY1766" fmla="*/ 1835662 h 6858000"/>
              <a:gd name="connsiteX1767" fmla="*/ 771234 w 7251911"/>
              <a:gd name="connsiteY1767" fmla="*/ 1831960 h 6858000"/>
              <a:gd name="connsiteX1768" fmla="*/ 786257 w 7251911"/>
              <a:gd name="connsiteY1768" fmla="*/ 1834428 h 6858000"/>
              <a:gd name="connsiteX1769" fmla="*/ 812548 w 7251911"/>
              <a:gd name="connsiteY1769" fmla="*/ 1831960 h 6858000"/>
              <a:gd name="connsiteX1770" fmla="*/ 838839 w 7251911"/>
              <a:gd name="connsiteY1770" fmla="*/ 1831960 h 6858000"/>
              <a:gd name="connsiteX1771" fmla="*/ 857618 w 7251911"/>
              <a:gd name="connsiteY1771" fmla="*/ 1830726 h 6858000"/>
              <a:gd name="connsiteX1772" fmla="*/ 902689 w 7251911"/>
              <a:gd name="connsiteY1772" fmla="*/ 1828258 h 6858000"/>
              <a:gd name="connsiteX1773" fmla="*/ 925224 w 7251911"/>
              <a:gd name="connsiteY1773" fmla="*/ 1827024 h 6858000"/>
              <a:gd name="connsiteX1774" fmla="*/ 932736 w 7251911"/>
              <a:gd name="connsiteY1774" fmla="*/ 1827024 h 6858000"/>
              <a:gd name="connsiteX1775" fmla="*/ 974440 w 7251911"/>
              <a:gd name="connsiteY1775" fmla="*/ 1826372 h 6858000"/>
              <a:gd name="connsiteX1776" fmla="*/ 973613 w 7251911"/>
              <a:gd name="connsiteY1776" fmla="*/ 1817171 h 6858000"/>
              <a:gd name="connsiteX1777" fmla="*/ 977367 w 7251911"/>
              <a:gd name="connsiteY1777" fmla="*/ 1805782 h 6858000"/>
              <a:gd name="connsiteX1778" fmla="*/ 994264 w 7251911"/>
              <a:gd name="connsiteY1778" fmla="*/ 1801511 h 6858000"/>
              <a:gd name="connsiteX1779" fmla="*/ 1005191 w 7251911"/>
              <a:gd name="connsiteY1779" fmla="*/ 1796908 h 6858000"/>
              <a:gd name="connsiteX1780" fmla="*/ 997481 w 7251911"/>
              <a:gd name="connsiteY1780" fmla="*/ 1794393 h 6858000"/>
              <a:gd name="connsiteX1781" fmla="*/ 984877 w 7251911"/>
              <a:gd name="connsiteY1781" fmla="*/ 1794393 h 6858000"/>
              <a:gd name="connsiteX1782" fmla="*/ 978775 w 7251911"/>
              <a:gd name="connsiteY1782" fmla="*/ 1790122 h 6858000"/>
              <a:gd name="connsiteX1783" fmla="*/ 979320 w 7251911"/>
              <a:gd name="connsiteY1783" fmla="*/ 1788469 h 6858000"/>
              <a:gd name="connsiteX1784" fmla="*/ 977973 w 7251911"/>
              <a:gd name="connsiteY1784" fmla="*/ 1788030 h 6858000"/>
              <a:gd name="connsiteX1785" fmla="*/ 951690 w 7251911"/>
              <a:gd name="connsiteY1785" fmla="*/ 1795623 h 6858000"/>
              <a:gd name="connsiteX1786" fmla="*/ 921652 w 7251911"/>
              <a:gd name="connsiteY1786" fmla="*/ 1810809 h 6858000"/>
              <a:gd name="connsiteX1787" fmla="*/ 880350 w 7251911"/>
              <a:gd name="connsiteY1787" fmla="*/ 1807012 h 6858000"/>
              <a:gd name="connsiteX1788" fmla="*/ 872841 w 7251911"/>
              <a:gd name="connsiteY1788" fmla="*/ 1795623 h 6858000"/>
              <a:gd name="connsiteX1789" fmla="*/ 809011 w 7251911"/>
              <a:gd name="connsiteY1789" fmla="*/ 1814605 h 6858000"/>
              <a:gd name="connsiteX1790" fmla="*/ 767709 w 7251911"/>
              <a:gd name="connsiteY1790" fmla="*/ 1814605 h 6858000"/>
              <a:gd name="connsiteX1791" fmla="*/ 673841 w 7251911"/>
              <a:gd name="connsiteY1791" fmla="*/ 1818402 h 6858000"/>
              <a:gd name="connsiteX1792" fmla="*/ 647558 w 7251911"/>
              <a:gd name="connsiteY1792" fmla="*/ 1822198 h 6858000"/>
              <a:gd name="connsiteX1793" fmla="*/ 617520 w 7251911"/>
              <a:gd name="connsiteY1793" fmla="*/ 1818402 h 6858000"/>
              <a:gd name="connsiteX1794" fmla="*/ 583727 w 7251911"/>
              <a:gd name="connsiteY1794" fmla="*/ 1818402 h 6858000"/>
              <a:gd name="connsiteX1795" fmla="*/ 579973 w 7251911"/>
              <a:gd name="connsiteY1795" fmla="*/ 1795623 h 6858000"/>
              <a:gd name="connsiteX1796" fmla="*/ 534916 w 7251911"/>
              <a:gd name="connsiteY1796" fmla="*/ 1784234 h 6858000"/>
              <a:gd name="connsiteX1797" fmla="*/ 523652 w 7251911"/>
              <a:gd name="connsiteY1797" fmla="*/ 1788030 h 6858000"/>
              <a:gd name="connsiteX1798" fmla="*/ 516142 w 7251911"/>
              <a:gd name="connsiteY1798" fmla="*/ 1776641 h 6858000"/>
              <a:gd name="connsiteX1799" fmla="*/ 523652 w 7251911"/>
              <a:gd name="connsiteY1799" fmla="*/ 1765251 h 6858000"/>
              <a:gd name="connsiteX1800" fmla="*/ 553689 w 7251911"/>
              <a:gd name="connsiteY1800" fmla="*/ 1769048 h 6858000"/>
              <a:gd name="connsiteX1801" fmla="*/ 587482 w 7251911"/>
              <a:gd name="connsiteY1801" fmla="*/ 1761455 h 6858000"/>
              <a:gd name="connsiteX1802" fmla="*/ 598746 w 7251911"/>
              <a:gd name="connsiteY1802" fmla="*/ 1738676 h 6858000"/>
              <a:gd name="connsiteX1803" fmla="*/ 617520 w 7251911"/>
              <a:gd name="connsiteY1803" fmla="*/ 1731083 h 6858000"/>
              <a:gd name="connsiteX1804" fmla="*/ 662576 w 7251911"/>
              <a:gd name="connsiteY1804" fmla="*/ 1746269 h 6858000"/>
              <a:gd name="connsiteX1805" fmla="*/ 681350 w 7251911"/>
              <a:gd name="connsiteY1805" fmla="*/ 1746269 h 6858000"/>
              <a:gd name="connsiteX1806" fmla="*/ 688860 w 7251911"/>
              <a:gd name="connsiteY1806" fmla="*/ 1734880 h 6858000"/>
              <a:gd name="connsiteX1807" fmla="*/ 685105 w 7251911"/>
              <a:gd name="connsiteY1807" fmla="*/ 1715897 h 6858000"/>
              <a:gd name="connsiteX1808" fmla="*/ 662576 w 7251911"/>
              <a:gd name="connsiteY1808" fmla="*/ 1700712 h 6858000"/>
              <a:gd name="connsiteX1809" fmla="*/ 658822 w 7251911"/>
              <a:gd name="connsiteY1809" fmla="*/ 1693119 h 6858000"/>
              <a:gd name="connsiteX1810" fmla="*/ 666331 w 7251911"/>
              <a:gd name="connsiteY1810" fmla="*/ 1689322 h 6858000"/>
              <a:gd name="connsiteX1811" fmla="*/ 703878 w 7251911"/>
              <a:gd name="connsiteY1811" fmla="*/ 1693119 h 6858000"/>
              <a:gd name="connsiteX1812" fmla="*/ 707633 w 7251911"/>
              <a:gd name="connsiteY1812" fmla="*/ 1693119 h 6858000"/>
              <a:gd name="connsiteX1813" fmla="*/ 707633 w 7251911"/>
              <a:gd name="connsiteY1813" fmla="*/ 1685526 h 6858000"/>
              <a:gd name="connsiteX1814" fmla="*/ 711388 w 7251911"/>
              <a:gd name="connsiteY1814" fmla="*/ 1674136 h 6858000"/>
              <a:gd name="connsiteX1815" fmla="*/ 737671 w 7251911"/>
              <a:gd name="connsiteY1815" fmla="*/ 1674136 h 6858000"/>
              <a:gd name="connsiteX1816" fmla="*/ 703878 w 7251911"/>
              <a:gd name="connsiteY1816" fmla="*/ 1662747 h 6858000"/>
              <a:gd name="connsiteX1817" fmla="*/ 700124 w 7251911"/>
              <a:gd name="connsiteY1817" fmla="*/ 1651357 h 6858000"/>
              <a:gd name="connsiteX1818" fmla="*/ 688860 w 7251911"/>
              <a:gd name="connsiteY1818" fmla="*/ 1628579 h 6858000"/>
              <a:gd name="connsiteX1819" fmla="*/ 673841 w 7251911"/>
              <a:gd name="connsiteY1819" fmla="*/ 1628579 h 6858000"/>
              <a:gd name="connsiteX1820" fmla="*/ 673841 w 7251911"/>
              <a:gd name="connsiteY1820" fmla="*/ 1620986 h 6858000"/>
              <a:gd name="connsiteX1821" fmla="*/ 673841 w 7251911"/>
              <a:gd name="connsiteY1821" fmla="*/ 1617189 h 6858000"/>
              <a:gd name="connsiteX1822" fmla="*/ 745180 w 7251911"/>
              <a:gd name="connsiteY1822" fmla="*/ 1602003 h 6858000"/>
              <a:gd name="connsiteX1823" fmla="*/ 790237 w 7251911"/>
              <a:gd name="connsiteY1823" fmla="*/ 1583021 h 6858000"/>
              <a:gd name="connsiteX1824" fmla="*/ 797747 w 7251911"/>
              <a:gd name="connsiteY1824" fmla="*/ 1575428 h 6858000"/>
              <a:gd name="connsiteX1825" fmla="*/ 786482 w 7251911"/>
              <a:gd name="connsiteY1825" fmla="*/ 1567835 h 6858000"/>
              <a:gd name="connsiteX1826" fmla="*/ 752690 w 7251911"/>
              <a:gd name="connsiteY1826" fmla="*/ 1567835 h 6858000"/>
              <a:gd name="connsiteX1827" fmla="*/ 745180 w 7251911"/>
              <a:gd name="connsiteY1827" fmla="*/ 1564039 h 6858000"/>
              <a:gd name="connsiteX1828" fmla="*/ 748935 w 7251911"/>
              <a:gd name="connsiteY1828" fmla="*/ 1556446 h 6858000"/>
              <a:gd name="connsiteX1829" fmla="*/ 771463 w 7251911"/>
              <a:gd name="connsiteY1829" fmla="*/ 1548853 h 6858000"/>
              <a:gd name="connsiteX1830" fmla="*/ 805256 w 7251911"/>
              <a:gd name="connsiteY1830" fmla="*/ 1548853 h 6858000"/>
              <a:gd name="connsiteX1831" fmla="*/ 809011 w 7251911"/>
              <a:gd name="connsiteY1831" fmla="*/ 1533667 h 6858000"/>
              <a:gd name="connsiteX1832" fmla="*/ 809011 w 7251911"/>
              <a:gd name="connsiteY1832" fmla="*/ 1526074 h 6858000"/>
              <a:gd name="connsiteX1833" fmla="*/ 780850 w 7251911"/>
              <a:gd name="connsiteY1833" fmla="*/ 1513261 h 6858000"/>
              <a:gd name="connsiteX1834" fmla="*/ 767888 w 7251911"/>
              <a:gd name="connsiteY1834" fmla="*/ 1508674 h 6858000"/>
              <a:gd name="connsiteX1835" fmla="*/ 762164 w 7251911"/>
              <a:gd name="connsiteY1835" fmla="*/ 1511101 h 6858000"/>
              <a:gd name="connsiteX1836" fmla="*/ 756140 w 7251911"/>
              <a:gd name="connsiteY1836" fmla="*/ 1525365 h 6858000"/>
              <a:gd name="connsiteX1837" fmla="*/ 733978 w 7251911"/>
              <a:gd name="connsiteY1837" fmla="*/ 1542834 h 6858000"/>
              <a:gd name="connsiteX1838" fmla="*/ 704563 w 7251911"/>
              <a:gd name="connsiteY1838" fmla="*/ 1554342 h 6858000"/>
              <a:gd name="connsiteX1839" fmla="*/ 696691 w 7251911"/>
              <a:gd name="connsiteY1839" fmla="*/ 1553361 h 6858000"/>
              <a:gd name="connsiteX1840" fmla="*/ 683582 w 7251911"/>
              <a:gd name="connsiteY1840" fmla="*/ 1530235 h 6858000"/>
              <a:gd name="connsiteX1841" fmla="*/ 675688 w 7251911"/>
              <a:gd name="connsiteY1841" fmla="*/ 1508923 h 6858000"/>
              <a:gd name="connsiteX1842" fmla="*/ 621275 w 7251911"/>
              <a:gd name="connsiteY1842" fmla="*/ 1510888 h 6858000"/>
              <a:gd name="connsiteX1843" fmla="*/ 602501 w 7251911"/>
              <a:gd name="connsiteY1843" fmla="*/ 1503295 h 6858000"/>
              <a:gd name="connsiteX1844" fmla="*/ 602723 w 7251911"/>
              <a:gd name="connsiteY1844" fmla="*/ 1497541 h 6858000"/>
              <a:gd name="connsiteX1845" fmla="*/ 589936 w 7251911"/>
              <a:gd name="connsiteY1845" fmla="*/ 1495813 h 6858000"/>
              <a:gd name="connsiteX1846" fmla="*/ 545659 w 7251911"/>
              <a:gd name="connsiteY1846" fmla="*/ 1514320 h 6858000"/>
              <a:gd name="connsiteX1847" fmla="*/ 531048 w 7251911"/>
              <a:gd name="connsiteY1847" fmla="*/ 1487214 h 6858000"/>
              <a:gd name="connsiteX1848" fmla="*/ 503697 w 7251911"/>
              <a:gd name="connsiteY1848" fmla="*/ 1466106 h 6858000"/>
              <a:gd name="connsiteX1849" fmla="*/ 397431 w 7251911"/>
              <a:gd name="connsiteY1849" fmla="*/ 1500915 h 6858000"/>
              <a:gd name="connsiteX1850" fmla="*/ 366048 w 7251911"/>
              <a:gd name="connsiteY1850" fmla="*/ 1512178 h 6858000"/>
              <a:gd name="connsiteX1851" fmla="*/ 333986 w 7251911"/>
              <a:gd name="connsiteY1851" fmla="*/ 1496806 h 6858000"/>
              <a:gd name="connsiteX1852" fmla="*/ 275611 w 7251911"/>
              <a:gd name="connsiteY1852" fmla="*/ 1468041 h 6858000"/>
              <a:gd name="connsiteX1853" fmla="*/ 253807 w 7251911"/>
              <a:gd name="connsiteY1853" fmla="*/ 1466589 h 6858000"/>
              <a:gd name="connsiteX1854" fmla="*/ 250025 w 7251911"/>
              <a:gd name="connsiteY1854" fmla="*/ 1464854 h 6858000"/>
              <a:gd name="connsiteX1855" fmla="*/ 251683 w 7251911"/>
              <a:gd name="connsiteY1855" fmla="*/ 1467589 h 6858000"/>
              <a:gd name="connsiteX1856" fmla="*/ 254069 w 7251911"/>
              <a:gd name="connsiteY1856" fmla="*/ 1480530 h 6858000"/>
              <a:gd name="connsiteX1857" fmla="*/ 212643 w 7251911"/>
              <a:gd name="connsiteY1857" fmla="*/ 1508243 h 6858000"/>
              <a:gd name="connsiteX1858" fmla="*/ 166494 w 7251911"/>
              <a:gd name="connsiteY1858" fmla="*/ 1493644 h 6858000"/>
              <a:gd name="connsiteX1859" fmla="*/ 131068 w 7251911"/>
              <a:gd name="connsiteY1859" fmla="*/ 1489232 h 6858000"/>
              <a:gd name="connsiteX1860" fmla="*/ 109264 w 7251911"/>
              <a:gd name="connsiteY1860" fmla="*/ 1487780 h 6858000"/>
              <a:gd name="connsiteX1861" fmla="*/ 115371 w 7251911"/>
              <a:gd name="connsiteY1861" fmla="*/ 1470840 h 6858000"/>
              <a:gd name="connsiteX1862" fmla="*/ 211069 w 7251911"/>
              <a:gd name="connsiteY1862" fmla="*/ 1424601 h 6858000"/>
              <a:gd name="connsiteX1863" fmla="*/ 228830 w 7251911"/>
              <a:gd name="connsiteY1863" fmla="*/ 1410377 h 6858000"/>
              <a:gd name="connsiteX1864" fmla="*/ 269373 w 7251911"/>
              <a:gd name="connsiteY1864" fmla="*/ 1373704 h 6858000"/>
              <a:gd name="connsiteX1865" fmla="*/ 314735 w 7251911"/>
              <a:gd name="connsiteY1865" fmla="*/ 1346481 h 6858000"/>
              <a:gd name="connsiteX1866" fmla="*/ 340476 w 7251911"/>
              <a:gd name="connsiteY1866" fmla="*/ 1348423 h 6858000"/>
              <a:gd name="connsiteX1867" fmla="*/ 349696 w 7251911"/>
              <a:gd name="connsiteY1867" fmla="*/ 1354629 h 6858000"/>
              <a:gd name="connsiteX1868" fmla="*/ 350937 w 7251911"/>
              <a:gd name="connsiteY1868" fmla="*/ 1344669 h 6858000"/>
              <a:gd name="connsiteX1869" fmla="*/ 383405 w 7251911"/>
              <a:gd name="connsiteY1869" fmla="*/ 1324690 h 6858000"/>
              <a:gd name="connsiteX1870" fmla="*/ 395786 w 7251911"/>
              <a:gd name="connsiteY1870" fmla="*/ 1337612 h 6858000"/>
              <a:gd name="connsiteX1871" fmla="*/ 402418 w 7251911"/>
              <a:gd name="connsiteY1871" fmla="*/ 1348552 h 6858000"/>
              <a:gd name="connsiteX1872" fmla="*/ 419559 w 7251911"/>
              <a:gd name="connsiteY1872" fmla="*/ 1339308 h 6858000"/>
              <a:gd name="connsiteX1873" fmla="*/ 418366 w 7251911"/>
              <a:gd name="connsiteY1873" fmla="*/ 1332838 h 6858000"/>
              <a:gd name="connsiteX1874" fmla="*/ 440528 w 7251911"/>
              <a:gd name="connsiteY1874" fmla="*/ 1315369 h 6858000"/>
              <a:gd name="connsiteX1875" fmla="*/ 493095 w 7251911"/>
              <a:gd name="connsiteY1875" fmla="*/ 1310538 h 6858000"/>
              <a:gd name="connsiteX1876" fmla="*/ 522974 w 7251911"/>
              <a:gd name="connsiteY1876" fmla="*/ 1295295 h 6858000"/>
              <a:gd name="connsiteX1877" fmla="*/ 539339 w 7251911"/>
              <a:gd name="connsiteY1877" fmla="*/ 1292275 h 6858000"/>
              <a:gd name="connsiteX1878" fmla="*/ 578547 w 7251911"/>
              <a:gd name="connsiteY1878" fmla="*/ 1298423 h 6858000"/>
              <a:gd name="connsiteX1879" fmla="*/ 693937 w 7251911"/>
              <a:gd name="connsiteY1879" fmla="*/ 1302681 h 6858000"/>
              <a:gd name="connsiteX1880" fmla="*/ 738369 w 7251911"/>
              <a:gd name="connsiteY1880" fmla="*/ 1282929 h 6858000"/>
              <a:gd name="connsiteX1881" fmla="*/ 727646 w 7251911"/>
              <a:gd name="connsiteY1881" fmla="*/ 1272743 h 6858000"/>
              <a:gd name="connsiteX1882" fmla="*/ 714443 w 7251911"/>
              <a:gd name="connsiteY1882" fmla="*/ 1264080 h 6858000"/>
              <a:gd name="connsiteX1883" fmla="*/ 673840 w 7251911"/>
              <a:gd name="connsiteY1883" fmla="*/ 1265675 h 6858000"/>
              <a:gd name="connsiteX1884" fmla="*/ 647557 w 7251911"/>
              <a:gd name="connsiteY1884" fmla="*/ 1269471 h 6858000"/>
              <a:gd name="connsiteX1885" fmla="*/ 617519 w 7251911"/>
              <a:gd name="connsiteY1885" fmla="*/ 1265675 h 6858000"/>
              <a:gd name="connsiteX1886" fmla="*/ 583726 w 7251911"/>
              <a:gd name="connsiteY1886" fmla="*/ 1265675 h 6858000"/>
              <a:gd name="connsiteX1887" fmla="*/ 579972 w 7251911"/>
              <a:gd name="connsiteY1887" fmla="*/ 1242896 h 6858000"/>
              <a:gd name="connsiteX1888" fmla="*/ 560259 w 7251911"/>
              <a:gd name="connsiteY1888" fmla="*/ 1228659 h 6858000"/>
              <a:gd name="connsiteX1889" fmla="*/ 553362 w 7251911"/>
              <a:gd name="connsiteY1889" fmla="*/ 1229434 h 6858000"/>
              <a:gd name="connsiteX1890" fmla="*/ 539546 w 7251911"/>
              <a:gd name="connsiteY1890" fmla="*/ 1233707 h 6858000"/>
              <a:gd name="connsiteX1891" fmla="*/ 398661 w 7251911"/>
              <a:gd name="connsiteY1891" fmla="*/ 1234295 h 6858000"/>
              <a:gd name="connsiteX1892" fmla="*/ 353395 w 7251911"/>
              <a:gd name="connsiteY1892" fmla="*/ 1228657 h 6858000"/>
              <a:gd name="connsiteX1893" fmla="*/ 286897 w 7251911"/>
              <a:gd name="connsiteY1893" fmla="*/ 1233017 h 6858000"/>
              <a:gd name="connsiteX1894" fmla="*/ 237384 w 7251911"/>
              <a:gd name="connsiteY1894" fmla="*/ 1229379 h 6858000"/>
              <a:gd name="connsiteX1895" fmla="*/ 228569 w 7251911"/>
              <a:gd name="connsiteY1895" fmla="*/ 1187822 h 6858000"/>
              <a:gd name="connsiteX1896" fmla="*/ 261658 w 7251911"/>
              <a:gd name="connsiteY1896" fmla="*/ 1162864 h 6858000"/>
              <a:gd name="connsiteX1897" fmla="*/ 287302 w 7251911"/>
              <a:gd name="connsiteY1897" fmla="*/ 1197666 h 6858000"/>
              <a:gd name="connsiteX1898" fmla="*/ 306101 w 7251911"/>
              <a:gd name="connsiteY1898" fmla="*/ 1191158 h 6858000"/>
              <a:gd name="connsiteX1899" fmla="*/ 304491 w 7251911"/>
              <a:gd name="connsiteY1899" fmla="*/ 1171992 h 6858000"/>
              <a:gd name="connsiteX1900" fmla="*/ 351356 w 7251911"/>
              <a:gd name="connsiteY1900" fmla="*/ 1148750 h 6858000"/>
              <a:gd name="connsiteX1901" fmla="*/ 369069 w 7251911"/>
              <a:gd name="connsiteY1901" fmla="*/ 1150956 h 6858000"/>
              <a:gd name="connsiteX1902" fmla="*/ 388022 w 7251911"/>
              <a:gd name="connsiteY1902" fmla="*/ 1143202 h 6858000"/>
              <a:gd name="connsiteX1903" fmla="*/ 379422 w 7251911"/>
              <a:gd name="connsiteY1903" fmla="*/ 1132016 h 6858000"/>
              <a:gd name="connsiteX1904" fmla="*/ 367196 w 7251911"/>
              <a:gd name="connsiteY1904" fmla="*/ 1117850 h 6858000"/>
              <a:gd name="connsiteX1905" fmla="*/ 387808 w 7251911"/>
              <a:gd name="connsiteY1905" fmla="*/ 1112832 h 6858000"/>
              <a:gd name="connsiteX1906" fmla="*/ 684098 w 7251911"/>
              <a:gd name="connsiteY1906" fmla="*/ 1092841 h 6858000"/>
              <a:gd name="connsiteX1907" fmla="*/ 700789 w 7251911"/>
              <a:gd name="connsiteY1907" fmla="*/ 1091226 h 6858000"/>
              <a:gd name="connsiteX1908" fmla="*/ 701531 w 7251911"/>
              <a:gd name="connsiteY1908" fmla="*/ 1082970 h 6858000"/>
              <a:gd name="connsiteX1909" fmla="*/ 688859 w 7251911"/>
              <a:gd name="connsiteY1909" fmla="*/ 1075851 h 6858000"/>
              <a:gd name="connsiteX1910" fmla="*/ 673840 w 7251911"/>
              <a:gd name="connsiteY1910" fmla="*/ 1075851 h 6858000"/>
              <a:gd name="connsiteX1911" fmla="*/ 673840 w 7251911"/>
              <a:gd name="connsiteY1911" fmla="*/ 1068259 h 6858000"/>
              <a:gd name="connsiteX1912" fmla="*/ 673840 w 7251911"/>
              <a:gd name="connsiteY1912" fmla="*/ 1064462 h 6858000"/>
              <a:gd name="connsiteX1913" fmla="*/ 745179 w 7251911"/>
              <a:gd name="connsiteY1913" fmla="*/ 1049276 h 6858000"/>
              <a:gd name="connsiteX1914" fmla="*/ 790236 w 7251911"/>
              <a:gd name="connsiteY1914" fmla="*/ 1030294 h 6858000"/>
              <a:gd name="connsiteX1915" fmla="*/ 797746 w 7251911"/>
              <a:gd name="connsiteY1915" fmla="*/ 1022701 h 6858000"/>
              <a:gd name="connsiteX1916" fmla="*/ 786481 w 7251911"/>
              <a:gd name="connsiteY1916" fmla="*/ 1015108 h 6858000"/>
              <a:gd name="connsiteX1917" fmla="*/ 752689 w 7251911"/>
              <a:gd name="connsiteY1917" fmla="*/ 1015108 h 6858000"/>
              <a:gd name="connsiteX1918" fmla="*/ 745179 w 7251911"/>
              <a:gd name="connsiteY1918" fmla="*/ 1011312 h 6858000"/>
              <a:gd name="connsiteX1919" fmla="*/ 748934 w 7251911"/>
              <a:gd name="connsiteY1919" fmla="*/ 1003718 h 6858000"/>
              <a:gd name="connsiteX1920" fmla="*/ 771462 w 7251911"/>
              <a:gd name="connsiteY1920" fmla="*/ 996126 h 6858000"/>
              <a:gd name="connsiteX1921" fmla="*/ 805255 w 7251911"/>
              <a:gd name="connsiteY1921" fmla="*/ 996126 h 6858000"/>
              <a:gd name="connsiteX1922" fmla="*/ 809010 w 7251911"/>
              <a:gd name="connsiteY1922" fmla="*/ 980940 h 6858000"/>
              <a:gd name="connsiteX1923" fmla="*/ 809010 w 7251911"/>
              <a:gd name="connsiteY1923" fmla="*/ 973347 h 6858000"/>
              <a:gd name="connsiteX1924" fmla="*/ 752689 w 7251911"/>
              <a:gd name="connsiteY1924" fmla="*/ 950568 h 6858000"/>
              <a:gd name="connsiteX1925" fmla="*/ 621274 w 7251911"/>
              <a:gd name="connsiteY1925" fmla="*/ 958161 h 6858000"/>
              <a:gd name="connsiteX1926" fmla="*/ 602500 w 7251911"/>
              <a:gd name="connsiteY1926" fmla="*/ 950568 h 6858000"/>
              <a:gd name="connsiteX1927" fmla="*/ 621274 w 7251911"/>
              <a:gd name="connsiteY1927" fmla="*/ 942975 h 6858000"/>
              <a:gd name="connsiteX1928" fmla="*/ 666330 w 7251911"/>
              <a:gd name="connsiteY1928" fmla="*/ 935382 h 6858000"/>
              <a:gd name="connsiteX1929" fmla="*/ 715142 w 7251911"/>
              <a:gd name="connsiteY1929" fmla="*/ 935382 h 6858000"/>
              <a:gd name="connsiteX1930" fmla="*/ 790236 w 7251911"/>
              <a:gd name="connsiteY1930" fmla="*/ 931586 h 6858000"/>
              <a:gd name="connsiteX1931" fmla="*/ 917897 w 7251911"/>
              <a:gd name="connsiteY1931" fmla="*/ 882232 h 6858000"/>
              <a:gd name="connsiteX1932" fmla="*/ 940425 w 7251911"/>
              <a:gd name="connsiteY1932" fmla="*/ 872266 h 6858000"/>
              <a:gd name="connsiteX1933" fmla="*/ 942362 w 7251911"/>
              <a:gd name="connsiteY1933" fmla="*/ 872144 h 6858000"/>
              <a:gd name="connsiteX1934" fmla="*/ 872562 w 7251911"/>
              <a:gd name="connsiteY1934" fmla="*/ 863450 h 6858000"/>
              <a:gd name="connsiteX1935" fmla="*/ 855083 w 7251911"/>
              <a:gd name="connsiteY1935" fmla="*/ 859453 h 6858000"/>
              <a:gd name="connsiteX1936" fmla="*/ 814672 w 7251911"/>
              <a:gd name="connsiteY1936" fmla="*/ 859453 h 6858000"/>
              <a:gd name="connsiteX1937" fmla="*/ 814037 w 7251911"/>
              <a:gd name="connsiteY1937" fmla="*/ 859953 h 6858000"/>
              <a:gd name="connsiteX1938" fmla="*/ 812668 w 7251911"/>
              <a:gd name="connsiteY1938" fmla="*/ 859453 h 6858000"/>
              <a:gd name="connsiteX1939" fmla="*/ 767708 w 7251911"/>
              <a:gd name="connsiteY1939" fmla="*/ 859453 h 6858000"/>
              <a:gd name="connsiteX1940" fmla="*/ 711387 w 7251911"/>
              <a:gd name="connsiteY1940" fmla="*/ 821488 h 6858000"/>
              <a:gd name="connsiteX1941" fmla="*/ 711387 w 7251911"/>
              <a:gd name="connsiteY1941" fmla="*/ 813895 h 6858000"/>
              <a:gd name="connsiteX1942" fmla="*/ 726406 w 7251911"/>
              <a:gd name="connsiteY1942" fmla="*/ 783524 h 6858000"/>
              <a:gd name="connsiteX1943" fmla="*/ 748934 w 7251911"/>
              <a:gd name="connsiteY1943" fmla="*/ 760745 h 6858000"/>
              <a:gd name="connsiteX1944" fmla="*/ 775687 w 7251911"/>
              <a:gd name="connsiteY1944" fmla="*/ 745084 h 6858000"/>
              <a:gd name="connsiteX1945" fmla="*/ 775778 w 7251911"/>
              <a:gd name="connsiteY1945" fmla="*/ 744694 h 6858000"/>
              <a:gd name="connsiteX1946" fmla="*/ 752144 w 7251911"/>
              <a:gd name="connsiteY1946" fmla="*/ 739087 h 6858000"/>
              <a:gd name="connsiteX1947" fmla="*/ 700276 w 7251911"/>
              <a:gd name="connsiteY1947" fmla="*/ 738316 h 6858000"/>
              <a:gd name="connsiteX1948" fmla="*/ 687381 w 7251911"/>
              <a:gd name="connsiteY1948" fmla="*/ 745560 h 6858000"/>
              <a:gd name="connsiteX1949" fmla="*/ 675108 w 7251911"/>
              <a:gd name="connsiteY1949" fmla="*/ 747824 h 6858000"/>
              <a:gd name="connsiteX1950" fmla="*/ 631654 w 7251911"/>
              <a:gd name="connsiteY1950" fmla="*/ 743676 h 6858000"/>
              <a:gd name="connsiteX1951" fmla="*/ 578622 w 7251911"/>
              <a:gd name="connsiteY1951" fmla="*/ 752242 h 6858000"/>
              <a:gd name="connsiteX1952" fmla="*/ 565883 w 7251911"/>
              <a:gd name="connsiteY1952" fmla="*/ 758242 h 6858000"/>
              <a:gd name="connsiteX1953" fmla="*/ 552524 w 7251911"/>
              <a:gd name="connsiteY1953" fmla="*/ 769221 h 6858000"/>
              <a:gd name="connsiteX1954" fmla="*/ 523778 w 7251911"/>
              <a:gd name="connsiteY1954" fmla="*/ 759319 h 6858000"/>
              <a:gd name="connsiteX1955" fmla="*/ 508904 w 7251911"/>
              <a:gd name="connsiteY1955" fmla="*/ 718272 h 6858000"/>
              <a:gd name="connsiteX1956" fmla="*/ 538318 w 7251911"/>
              <a:gd name="connsiteY1956" fmla="*/ 706764 h 6858000"/>
              <a:gd name="connsiteX1957" fmla="*/ 562604 w 7251911"/>
              <a:gd name="connsiteY1957" fmla="*/ 688295 h 6858000"/>
              <a:gd name="connsiteX1958" fmla="*/ 575712 w 7251911"/>
              <a:gd name="connsiteY1958" fmla="*/ 711421 h 6858000"/>
              <a:gd name="connsiteX1959" fmla="*/ 600057 w 7251911"/>
              <a:gd name="connsiteY1959" fmla="*/ 724568 h 6858000"/>
              <a:gd name="connsiteX1960" fmla="*/ 627659 w 7251911"/>
              <a:gd name="connsiteY1960" fmla="*/ 711570 h 6858000"/>
              <a:gd name="connsiteX1961" fmla="*/ 637547 w 7251911"/>
              <a:gd name="connsiteY1961" fmla="*/ 696365 h 6858000"/>
              <a:gd name="connsiteX1962" fmla="*/ 680380 w 7251911"/>
              <a:gd name="connsiteY1962" fmla="*/ 705494 h 6858000"/>
              <a:gd name="connsiteX1963" fmla="*/ 736823 w 7251911"/>
              <a:gd name="connsiteY1963" fmla="*/ 669537 h 6858000"/>
              <a:gd name="connsiteX1964" fmla="*/ 798348 w 7251911"/>
              <a:gd name="connsiteY1964" fmla="*/ 656971 h 6858000"/>
              <a:gd name="connsiteX1965" fmla="*/ 818551 w 7251911"/>
              <a:gd name="connsiteY1965" fmla="*/ 656779 h 6858000"/>
              <a:gd name="connsiteX1966" fmla="*/ 824029 w 7251911"/>
              <a:gd name="connsiteY1966" fmla="*/ 650647 h 6858000"/>
              <a:gd name="connsiteX1967" fmla="*/ 839047 w 7251911"/>
              <a:gd name="connsiteY1967" fmla="*/ 646851 h 6858000"/>
              <a:gd name="connsiteX1968" fmla="*/ 880349 w 7251911"/>
              <a:gd name="connsiteY1968" fmla="*/ 639258 h 6858000"/>
              <a:gd name="connsiteX1969" fmla="*/ 895368 w 7251911"/>
              <a:gd name="connsiteY1969" fmla="*/ 635461 h 6858000"/>
              <a:gd name="connsiteX1970" fmla="*/ 925406 w 7251911"/>
              <a:gd name="connsiteY1970" fmla="*/ 635461 h 6858000"/>
              <a:gd name="connsiteX1971" fmla="*/ 977972 w 7251911"/>
              <a:gd name="connsiteY1971" fmla="*/ 646851 h 6858000"/>
              <a:gd name="connsiteX1972" fmla="*/ 1015520 w 7251911"/>
              <a:gd name="connsiteY1972" fmla="*/ 643054 h 6858000"/>
              <a:gd name="connsiteX1973" fmla="*/ 1040138 w 7251911"/>
              <a:gd name="connsiteY1973" fmla="*/ 631707 h 6858000"/>
              <a:gd name="connsiteX1974" fmla="*/ 1039376 w 7251911"/>
              <a:gd name="connsiteY1974" fmla="*/ 631361 h 6858000"/>
              <a:gd name="connsiteX1975" fmla="*/ 1016117 w 7251911"/>
              <a:gd name="connsiteY1975" fmla="*/ 609499 h 6858000"/>
              <a:gd name="connsiteX1976" fmla="*/ 1006896 w 7251911"/>
              <a:gd name="connsiteY1976" fmla="*/ 603294 h 6858000"/>
              <a:gd name="connsiteX1977" fmla="*/ 992499 w 7251911"/>
              <a:gd name="connsiteY1977" fmla="*/ 606558 h 6858000"/>
              <a:gd name="connsiteX1978" fmla="*/ 980488 w 7251911"/>
              <a:gd name="connsiteY1978" fmla="*/ 622762 h 6858000"/>
              <a:gd name="connsiteX1979" fmla="*/ 954330 w 7251911"/>
              <a:gd name="connsiteY1979" fmla="*/ 608125 h 6858000"/>
              <a:gd name="connsiteX1980" fmla="*/ 939826 w 7251911"/>
              <a:gd name="connsiteY1980" fmla="*/ 596204 h 6858000"/>
              <a:gd name="connsiteX1981" fmla="*/ 906523 w 7251911"/>
              <a:gd name="connsiteY1981" fmla="*/ 590792 h 6858000"/>
              <a:gd name="connsiteX1982" fmla="*/ 842768 w 7251911"/>
              <a:gd name="connsiteY1982" fmla="*/ 589172 h 6858000"/>
              <a:gd name="connsiteX1983" fmla="*/ 795068 w 7251911"/>
              <a:gd name="connsiteY1983" fmla="*/ 587024 h 6858000"/>
              <a:gd name="connsiteX1984" fmla="*/ 774504 w 7251911"/>
              <a:gd name="connsiteY1984" fmla="*/ 575612 h 6858000"/>
              <a:gd name="connsiteX1985" fmla="*/ 768493 w 7251911"/>
              <a:gd name="connsiteY1985" fmla="*/ 559692 h 6858000"/>
              <a:gd name="connsiteX1986" fmla="*/ 733329 w 7251911"/>
              <a:gd name="connsiteY1986" fmla="*/ 569219 h 6858000"/>
              <a:gd name="connsiteX1987" fmla="*/ 726602 w 7251911"/>
              <a:gd name="connsiteY1987" fmla="*/ 591139 h 6858000"/>
              <a:gd name="connsiteX1988" fmla="*/ 662167 w 7251911"/>
              <a:gd name="connsiteY1988" fmla="*/ 562884 h 6858000"/>
              <a:gd name="connsiteX1989" fmla="*/ 612809 w 7251911"/>
              <a:gd name="connsiteY1989" fmla="*/ 558001 h 6858000"/>
              <a:gd name="connsiteX1990" fmla="*/ 525545 w 7251911"/>
              <a:gd name="connsiteY1990" fmla="*/ 568625 h 6858000"/>
              <a:gd name="connsiteX1991" fmla="*/ 498301 w 7251911"/>
              <a:gd name="connsiteY1991" fmla="*/ 562703 h 6858000"/>
              <a:gd name="connsiteX1992" fmla="*/ 404607 w 7251911"/>
              <a:gd name="connsiteY1992" fmla="*/ 544712 h 6858000"/>
              <a:gd name="connsiteX1993" fmla="*/ 370064 w 7251911"/>
              <a:gd name="connsiteY1993" fmla="*/ 549259 h 6858000"/>
              <a:gd name="connsiteX1994" fmla="*/ 311283 w 7251911"/>
              <a:gd name="connsiteY1994" fmla="*/ 555845 h 6858000"/>
              <a:gd name="connsiteX1995" fmla="*/ 292222 w 7251911"/>
              <a:gd name="connsiteY1995" fmla="*/ 548414 h 6858000"/>
              <a:gd name="connsiteX1996" fmla="*/ 289681 w 7251911"/>
              <a:gd name="connsiteY1996" fmla="*/ 536719 h 6858000"/>
              <a:gd name="connsiteX1997" fmla="*/ 286676 w 7251911"/>
              <a:gd name="connsiteY1997" fmla="*/ 528758 h 6858000"/>
              <a:gd name="connsiteX1998" fmla="*/ 242912 w 7251911"/>
              <a:gd name="connsiteY1998" fmla="*/ 527100 h 6858000"/>
              <a:gd name="connsiteX1999" fmla="*/ 231366 w 7251911"/>
              <a:gd name="connsiteY1999" fmla="*/ 539570 h 6858000"/>
              <a:gd name="connsiteX2000" fmla="*/ 187089 w 7251911"/>
              <a:gd name="connsiteY2000" fmla="*/ 558077 h 6858000"/>
              <a:gd name="connsiteX2001" fmla="*/ 180147 w 7251911"/>
              <a:gd name="connsiteY2001" fmla="*/ 549626 h 6858000"/>
              <a:gd name="connsiteX2002" fmla="*/ 166573 w 7251911"/>
              <a:gd name="connsiteY2002" fmla="*/ 530235 h 6858000"/>
              <a:gd name="connsiteX2003" fmla="*/ 127056 w 7251911"/>
              <a:gd name="connsiteY2003" fmla="*/ 526577 h 6858000"/>
              <a:gd name="connsiteX2004" fmla="*/ 85105 w 7251911"/>
              <a:gd name="connsiteY2004" fmla="*/ 526410 h 6858000"/>
              <a:gd name="connsiteX2005" fmla="*/ 68478 w 7251911"/>
              <a:gd name="connsiteY2005" fmla="*/ 515488 h 6858000"/>
              <a:gd name="connsiteX2006" fmla="*/ 49727 w 7251911"/>
              <a:gd name="connsiteY2006" fmla="*/ 505567 h 6858000"/>
              <a:gd name="connsiteX2007" fmla="*/ 35640 w 7251911"/>
              <a:gd name="connsiteY2007" fmla="*/ 506341 h 6858000"/>
              <a:gd name="connsiteX2008" fmla="*/ 16114 w 7251911"/>
              <a:gd name="connsiteY2008" fmla="*/ 502644 h 6858000"/>
              <a:gd name="connsiteX2009" fmla="*/ 23259 w 7251911"/>
              <a:gd name="connsiteY2009" fmla="*/ 493420 h 6858000"/>
              <a:gd name="connsiteX2010" fmla="*/ 0 w 7251911"/>
              <a:gd name="connsiteY2010" fmla="*/ 471558 h 6858000"/>
              <a:gd name="connsiteX2011" fmla="*/ 8684 w 7251911"/>
              <a:gd name="connsiteY2011" fmla="*/ 401837 h 6858000"/>
              <a:gd name="connsiteX2012" fmla="*/ 38468 w 7251911"/>
              <a:gd name="connsiteY2012" fmla="*/ 419454 h 6858000"/>
              <a:gd name="connsiteX2013" fmla="*/ 112898 w 7251911"/>
              <a:gd name="connsiteY2013" fmla="*/ 447690 h 6858000"/>
              <a:gd name="connsiteX2014" fmla="*/ 163031 w 7251911"/>
              <a:gd name="connsiteY2014" fmla="*/ 446348 h 6858000"/>
              <a:gd name="connsiteX2015" fmla="*/ 183177 w 7251911"/>
              <a:gd name="connsiteY2015" fmla="*/ 445065 h 6858000"/>
              <a:gd name="connsiteX2016" fmla="*/ 174578 w 7251911"/>
              <a:gd name="connsiteY2016" fmla="*/ 433879 h 6858000"/>
              <a:gd name="connsiteX2017" fmla="*/ 163544 w 7251911"/>
              <a:gd name="connsiteY2017" fmla="*/ 426183 h 6858000"/>
              <a:gd name="connsiteX2018" fmla="*/ 151318 w 7251911"/>
              <a:gd name="connsiteY2018" fmla="*/ 412017 h 6858000"/>
              <a:gd name="connsiteX2019" fmla="*/ 175711 w 7251911"/>
              <a:gd name="connsiteY2019" fmla="*/ 408734 h 6858000"/>
              <a:gd name="connsiteX2020" fmla="*/ 217041 w 7251911"/>
              <a:gd name="connsiteY2020" fmla="*/ 413881 h 6858000"/>
              <a:gd name="connsiteX2021" fmla="*/ 296123 w 7251911"/>
              <a:gd name="connsiteY2021" fmla="*/ 404767 h 6858000"/>
              <a:gd name="connsiteX2022" fmla="*/ 307932 w 7251911"/>
              <a:gd name="connsiteY2022" fmla="*/ 406237 h 6858000"/>
              <a:gd name="connsiteX2023" fmla="*/ 321399 w 7251911"/>
              <a:gd name="connsiteY2023" fmla="*/ 410443 h 6858000"/>
              <a:gd name="connsiteX2024" fmla="*/ 333362 w 7251911"/>
              <a:gd name="connsiteY2024" fmla="*/ 410669 h 6858000"/>
              <a:gd name="connsiteX2025" fmla="*/ 328233 w 7251911"/>
              <a:gd name="connsiteY2025" fmla="*/ 403709 h 6858000"/>
              <a:gd name="connsiteX2026" fmla="*/ 314194 w 7251911"/>
              <a:gd name="connsiteY2026" fmla="*/ 388053 h 6858000"/>
              <a:gd name="connsiteX2027" fmla="*/ 315745 w 7251911"/>
              <a:gd name="connsiteY2027" fmla="*/ 375602 h 6858000"/>
              <a:gd name="connsiteX2028" fmla="*/ 335426 w 7251911"/>
              <a:gd name="connsiteY2028" fmla="*/ 378054 h 6858000"/>
              <a:gd name="connsiteX2029" fmla="*/ 348428 w 7251911"/>
              <a:gd name="connsiteY2029" fmla="*/ 385995 h 6858000"/>
              <a:gd name="connsiteX2030" fmla="*/ 391106 w 7251911"/>
              <a:gd name="connsiteY2030" fmla="*/ 396368 h 6858000"/>
              <a:gd name="connsiteX2031" fmla="*/ 448181 w 7251911"/>
              <a:gd name="connsiteY2031" fmla="*/ 403477 h 6858000"/>
              <a:gd name="connsiteX2032" fmla="*/ 473922 w 7251911"/>
              <a:gd name="connsiteY2032" fmla="*/ 405419 h 6858000"/>
              <a:gd name="connsiteX2033" fmla="*/ 468065 w 7251911"/>
              <a:gd name="connsiteY2033" fmla="*/ 388253 h 6858000"/>
              <a:gd name="connsiteX2034" fmla="*/ 459155 w 7251911"/>
              <a:gd name="connsiteY2034" fmla="*/ 379557 h 6858000"/>
              <a:gd name="connsiteX2035" fmla="*/ 466300 w 7251911"/>
              <a:gd name="connsiteY2035" fmla="*/ 370332 h 6858000"/>
              <a:gd name="connsiteX2036" fmla="*/ 577743 w 7251911"/>
              <a:gd name="connsiteY2036" fmla="*/ 326054 h 6858000"/>
              <a:gd name="connsiteX2037" fmla="*/ 580952 w 7251911"/>
              <a:gd name="connsiteY2037" fmla="*/ 316339 h 6858000"/>
              <a:gd name="connsiteX2038" fmla="*/ 605965 w 7251911"/>
              <a:gd name="connsiteY2038" fmla="*/ 308076 h 6858000"/>
              <a:gd name="connsiteX2039" fmla="*/ 734405 w 7251911"/>
              <a:gd name="connsiteY2039" fmla="*/ 303844 h 6858000"/>
              <a:gd name="connsiteX2040" fmla="*/ 821360 w 7251911"/>
              <a:gd name="connsiteY2040" fmla="*/ 295710 h 6858000"/>
              <a:gd name="connsiteX2041" fmla="*/ 856523 w 7251911"/>
              <a:gd name="connsiteY2041" fmla="*/ 286182 h 6858000"/>
              <a:gd name="connsiteX2042" fmla="*/ 885007 w 7251911"/>
              <a:gd name="connsiteY2042" fmla="*/ 282144 h 6858000"/>
              <a:gd name="connsiteX2043" fmla="*/ 988589 w 7251911"/>
              <a:gd name="connsiteY2043" fmla="*/ 284931 h 6858000"/>
              <a:gd name="connsiteX2044" fmla="*/ 1107034 w 7251911"/>
              <a:gd name="connsiteY2044" fmla="*/ 280719 h 6858000"/>
              <a:gd name="connsiteX2045" fmla="*/ 1138106 w 7251911"/>
              <a:gd name="connsiteY2045" fmla="*/ 271946 h 6858000"/>
              <a:gd name="connsiteX2046" fmla="*/ 1147858 w 7251911"/>
              <a:gd name="connsiteY2046" fmla="*/ 267925 h 6858000"/>
              <a:gd name="connsiteX2047" fmla="*/ 1135858 w 7251911"/>
              <a:gd name="connsiteY2047" fmla="*/ 269896 h 6858000"/>
              <a:gd name="connsiteX2048" fmla="*/ 1072008 w 7251911"/>
              <a:gd name="connsiteY2048" fmla="*/ 266194 h 6858000"/>
              <a:gd name="connsiteX2049" fmla="*/ 1045717 w 7251911"/>
              <a:gd name="connsiteY2049" fmla="*/ 266194 h 6858000"/>
              <a:gd name="connsiteX2050" fmla="*/ 1008159 w 7251911"/>
              <a:gd name="connsiteY2050" fmla="*/ 267428 h 6858000"/>
              <a:gd name="connsiteX2051" fmla="*/ 970600 w 7251911"/>
              <a:gd name="connsiteY2051" fmla="*/ 266194 h 6858000"/>
              <a:gd name="connsiteX2052" fmla="*/ 951821 w 7251911"/>
              <a:gd name="connsiteY2052" fmla="*/ 267428 h 6858000"/>
              <a:gd name="connsiteX2053" fmla="*/ 809098 w 7251911"/>
              <a:gd name="connsiteY2053" fmla="*/ 267428 h 6858000"/>
              <a:gd name="connsiteX2054" fmla="*/ 718958 w 7251911"/>
              <a:gd name="connsiteY2054" fmla="*/ 266194 h 6858000"/>
              <a:gd name="connsiteX2055" fmla="*/ 700178 w 7251911"/>
              <a:gd name="connsiteY2055" fmla="*/ 262492 h 6858000"/>
              <a:gd name="connsiteX2056" fmla="*/ 733981 w 7251911"/>
              <a:gd name="connsiteY2056" fmla="*/ 260024 h 6858000"/>
              <a:gd name="connsiteX2057" fmla="*/ 779051 w 7251911"/>
              <a:gd name="connsiteY2057" fmla="*/ 260024 h 6858000"/>
              <a:gd name="connsiteX2058" fmla="*/ 797831 w 7251911"/>
              <a:gd name="connsiteY2058" fmla="*/ 255088 h 6858000"/>
              <a:gd name="connsiteX2059" fmla="*/ 809098 w 7251911"/>
              <a:gd name="connsiteY2059" fmla="*/ 252620 h 6858000"/>
              <a:gd name="connsiteX2060" fmla="*/ 876704 w 7251911"/>
              <a:gd name="connsiteY2060" fmla="*/ 252620 h 6858000"/>
              <a:gd name="connsiteX2061" fmla="*/ 887971 w 7251911"/>
              <a:gd name="connsiteY2061" fmla="*/ 252620 h 6858000"/>
              <a:gd name="connsiteX2062" fmla="*/ 891727 w 7251911"/>
              <a:gd name="connsiteY2062" fmla="*/ 250152 h 6858000"/>
              <a:gd name="connsiteX2063" fmla="*/ 891727 w 7251911"/>
              <a:gd name="connsiteY2063" fmla="*/ 248918 h 6858000"/>
              <a:gd name="connsiteX2064" fmla="*/ 887971 w 7251911"/>
              <a:gd name="connsiteY2064" fmla="*/ 248918 h 6858000"/>
              <a:gd name="connsiteX2065" fmla="*/ 809098 w 7251911"/>
              <a:gd name="connsiteY2065" fmla="*/ 246450 h 6858000"/>
              <a:gd name="connsiteX2066" fmla="*/ 756516 w 7251911"/>
              <a:gd name="connsiteY2066" fmla="*/ 243982 h 6858000"/>
              <a:gd name="connsiteX2067" fmla="*/ 749004 w 7251911"/>
              <a:gd name="connsiteY2067" fmla="*/ 242748 h 6858000"/>
              <a:gd name="connsiteX2068" fmla="*/ 685155 w 7251911"/>
              <a:gd name="connsiteY2068" fmla="*/ 245216 h 6858000"/>
              <a:gd name="connsiteX2069" fmla="*/ 655108 w 7251911"/>
              <a:gd name="connsiteY2069" fmla="*/ 246450 h 6858000"/>
              <a:gd name="connsiteX2070" fmla="*/ 636329 w 7251911"/>
              <a:gd name="connsiteY2070" fmla="*/ 242748 h 6858000"/>
              <a:gd name="connsiteX2071" fmla="*/ 643840 w 7251911"/>
              <a:gd name="connsiteY2071" fmla="*/ 235344 h 6858000"/>
              <a:gd name="connsiteX2072" fmla="*/ 677643 w 7251911"/>
              <a:gd name="connsiteY2072" fmla="*/ 231642 h 6858000"/>
              <a:gd name="connsiteX2073" fmla="*/ 711446 w 7251911"/>
              <a:gd name="connsiteY2073" fmla="*/ 231642 h 6858000"/>
              <a:gd name="connsiteX2074" fmla="*/ 726469 w 7251911"/>
              <a:gd name="connsiteY2074" fmla="*/ 230408 h 6858000"/>
              <a:gd name="connsiteX2075" fmla="*/ 688911 w 7251911"/>
              <a:gd name="connsiteY2075" fmla="*/ 229174 h 6858000"/>
              <a:gd name="connsiteX2076" fmla="*/ 696422 w 7251911"/>
              <a:gd name="connsiteY2076" fmla="*/ 220536 h 6858000"/>
              <a:gd name="connsiteX2077" fmla="*/ 718958 w 7251911"/>
              <a:gd name="connsiteY2077" fmla="*/ 218068 h 6858000"/>
              <a:gd name="connsiteX2078" fmla="*/ 722713 w 7251911"/>
              <a:gd name="connsiteY2078" fmla="*/ 214366 h 6858000"/>
              <a:gd name="connsiteX2079" fmla="*/ 715202 w 7251911"/>
              <a:gd name="connsiteY2079" fmla="*/ 213132 h 6858000"/>
              <a:gd name="connsiteX2080" fmla="*/ 662620 w 7251911"/>
              <a:gd name="connsiteY2080" fmla="*/ 214366 h 6858000"/>
              <a:gd name="connsiteX2081" fmla="*/ 628817 w 7251911"/>
              <a:gd name="connsiteY2081" fmla="*/ 214366 h 6858000"/>
              <a:gd name="connsiteX2082" fmla="*/ 595014 w 7251911"/>
              <a:gd name="connsiteY2082" fmla="*/ 210664 h 6858000"/>
              <a:gd name="connsiteX2083" fmla="*/ 572479 w 7251911"/>
              <a:gd name="connsiteY2083" fmla="*/ 204494 h 6858000"/>
              <a:gd name="connsiteX2084" fmla="*/ 553700 w 7251911"/>
              <a:gd name="connsiteY2084" fmla="*/ 200792 h 6858000"/>
              <a:gd name="connsiteX2085" fmla="*/ 534921 w 7251911"/>
              <a:gd name="connsiteY2085" fmla="*/ 200792 h 6858000"/>
              <a:gd name="connsiteX2086" fmla="*/ 527409 w 7251911"/>
              <a:gd name="connsiteY2086" fmla="*/ 194622 h 6858000"/>
              <a:gd name="connsiteX2087" fmla="*/ 546188 w 7251911"/>
              <a:gd name="connsiteY2087" fmla="*/ 189686 h 6858000"/>
              <a:gd name="connsiteX2088" fmla="*/ 591258 w 7251911"/>
              <a:gd name="connsiteY2088" fmla="*/ 189686 h 6858000"/>
              <a:gd name="connsiteX2089" fmla="*/ 640085 w 7251911"/>
              <a:gd name="connsiteY2089" fmla="*/ 189686 h 6858000"/>
              <a:gd name="connsiteX2090" fmla="*/ 681399 w 7251911"/>
              <a:gd name="connsiteY2090" fmla="*/ 187218 h 6858000"/>
              <a:gd name="connsiteX2091" fmla="*/ 696422 w 7251911"/>
              <a:gd name="connsiteY2091" fmla="*/ 177346 h 6858000"/>
              <a:gd name="connsiteX2092" fmla="*/ 715202 w 7251911"/>
              <a:gd name="connsiteY2092" fmla="*/ 171176 h 6858000"/>
              <a:gd name="connsiteX2093" fmla="*/ 756516 w 7251911"/>
              <a:gd name="connsiteY2093" fmla="*/ 172410 h 6858000"/>
              <a:gd name="connsiteX2094" fmla="*/ 775295 w 7251911"/>
              <a:gd name="connsiteY2094" fmla="*/ 169942 h 6858000"/>
              <a:gd name="connsiteX2095" fmla="*/ 790319 w 7251911"/>
              <a:gd name="connsiteY2095" fmla="*/ 167474 h 6858000"/>
              <a:gd name="connsiteX2096" fmla="*/ 835389 w 7251911"/>
              <a:gd name="connsiteY2096" fmla="*/ 167474 h 6858000"/>
              <a:gd name="connsiteX2097" fmla="*/ 880459 w 7251911"/>
              <a:gd name="connsiteY2097" fmla="*/ 165006 h 6858000"/>
              <a:gd name="connsiteX2098" fmla="*/ 940553 w 7251911"/>
              <a:gd name="connsiteY2098" fmla="*/ 162538 h 6858000"/>
              <a:gd name="connsiteX2099" fmla="*/ 948065 w 7251911"/>
              <a:gd name="connsiteY2099" fmla="*/ 162538 h 6858000"/>
              <a:gd name="connsiteX2100" fmla="*/ 955577 w 7251911"/>
              <a:gd name="connsiteY2100" fmla="*/ 158836 h 6858000"/>
              <a:gd name="connsiteX2101" fmla="*/ 970600 w 7251911"/>
              <a:gd name="connsiteY2101" fmla="*/ 161303 h 6858000"/>
              <a:gd name="connsiteX2102" fmla="*/ 996891 w 7251911"/>
              <a:gd name="connsiteY2102" fmla="*/ 158836 h 6858000"/>
              <a:gd name="connsiteX2103" fmla="*/ 1023182 w 7251911"/>
              <a:gd name="connsiteY2103" fmla="*/ 158836 h 6858000"/>
              <a:gd name="connsiteX2104" fmla="*/ 1041961 w 7251911"/>
              <a:gd name="connsiteY2104" fmla="*/ 157601 h 6858000"/>
              <a:gd name="connsiteX2105" fmla="*/ 1087032 w 7251911"/>
              <a:gd name="connsiteY2105" fmla="*/ 155133 h 6858000"/>
              <a:gd name="connsiteX2106" fmla="*/ 1109567 w 7251911"/>
              <a:gd name="connsiteY2106" fmla="*/ 153899 h 6858000"/>
              <a:gd name="connsiteX2107" fmla="*/ 1117079 w 7251911"/>
              <a:gd name="connsiteY2107" fmla="*/ 153899 h 6858000"/>
              <a:gd name="connsiteX2108" fmla="*/ 1195952 w 7251911"/>
              <a:gd name="connsiteY2108" fmla="*/ 152665 h 6858000"/>
              <a:gd name="connsiteX2109" fmla="*/ 1240638 w 7251911"/>
              <a:gd name="connsiteY2109" fmla="*/ 151931 h 6858000"/>
              <a:gd name="connsiteX2110" fmla="*/ 1241451 w 7251911"/>
              <a:gd name="connsiteY2110" fmla="*/ 148271 h 6858000"/>
              <a:gd name="connsiteX2111" fmla="*/ 1243312 w 7251911"/>
              <a:gd name="connsiteY2111" fmla="*/ 133331 h 6858000"/>
              <a:gd name="connsiteX2112" fmla="*/ 1221197 w 7251911"/>
              <a:gd name="connsiteY2112" fmla="*/ 134369 h 6858000"/>
              <a:gd name="connsiteX2113" fmla="*/ 1189553 w 7251911"/>
              <a:gd name="connsiteY2113" fmla="*/ 131692 h 6858000"/>
              <a:gd name="connsiteX2114" fmla="*/ 990833 w 7251911"/>
              <a:gd name="connsiteY2114" fmla="*/ 138549 h 6858000"/>
              <a:gd name="connsiteX2115" fmla="*/ 957065 w 7251911"/>
              <a:gd name="connsiteY2115" fmla="*/ 136871 h 6858000"/>
              <a:gd name="connsiteX2116" fmla="*/ 873212 w 7251911"/>
              <a:gd name="connsiteY2116" fmla="*/ 120105 h 6858000"/>
              <a:gd name="connsiteX2117" fmla="*/ 768544 w 7251911"/>
              <a:gd name="connsiteY2117" fmla="*/ 126033 h 6858000"/>
              <a:gd name="connsiteX2118" fmla="*/ 720272 w 7251911"/>
              <a:gd name="connsiteY2118" fmla="*/ 112435 h 6858000"/>
              <a:gd name="connsiteX2119" fmla="*/ 670604 w 7251911"/>
              <a:gd name="connsiteY2119" fmla="*/ 110041 h 6858000"/>
              <a:gd name="connsiteX2120" fmla="*/ 623632 w 7251911"/>
              <a:gd name="connsiteY2120" fmla="*/ 118098 h 6858000"/>
              <a:gd name="connsiteX2121" fmla="*/ 572568 w 7251911"/>
              <a:gd name="connsiteY2121" fmla="*/ 126910 h 6858000"/>
              <a:gd name="connsiteX2122" fmla="*/ 522793 w 7251911"/>
              <a:gd name="connsiteY2122" fmla="*/ 109331 h 6858000"/>
              <a:gd name="connsiteX2123" fmla="*/ 525119 w 7251911"/>
              <a:gd name="connsiteY2123" fmla="*/ 90656 h 6858000"/>
              <a:gd name="connsiteX2124" fmla="*/ 557849 w 7251911"/>
              <a:gd name="connsiteY2124" fmla="*/ 84618 h 6858000"/>
              <a:gd name="connsiteX2125" fmla="*/ 632530 w 7251911"/>
              <a:gd name="connsiteY2125" fmla="*/ 78748 h 6858000"/>
              <a:gd name="connsiteX2126" fmla="*/ 639210 w 7251911"/>
              <a:gd name="connsiteY2126" fmla="*/ 73258 h 6858000"/>
              <a:gd name="connsiteX2127" fmla="*/ 641429 w 7251911"/>
              <a:gd name="connsiteY2127" fmla="*/ 39398 h 6858000"/>
              <a:gd name="connsiteX2128" fmla="*/ 643707 w 7251911"/>
              <a:gd name="connsiteY2128" fmla="*/ 37153 h 6858000"/>
              <a:gd name="connsiteX2129" fmla="*/ 679395 w 7251911"/>
              <a:gd name="connsiteY2129" fmla="*/ 55506 h 6858000"/>
              <a:gd name="connsiteX2130" fmla="*/ 709692 w 7251911"/>
              <a:gd name="connsiteY2130" fmla="*/ 52958 h 6858000"/>
              <a:gd name="connsiteX2131" fmla="*/ 728646 w 7251911"/>
              <a:gd name="connsiteY2131" fmla="*/ 45204 h 6858000"/>
              <a:gd name="connsiteX2132" fmla="*/ 754851 w 7251911"/>
              <a:gd name="connsiteY2132" fmla="*/ 43411 h 6858000"/>
              <a:gd name="connsiteX2133" fmla="*/ 787844 w 7251911"/>
              <a:gd name="connsiteY2133" fmla="*/ 51313 h 6858000"/>
              <a:gd name="connsiteX2134" fmla="*/ 813430 w 7251911"/>
              <a:gd name="connsiteY2134" fmla="*/ 54500 h 6858000"/>
              <a:gd name="connsiteX2135" fmla="*/ 854915 w 7251911"/>
              <a:gd name="connsiteY2135" fmla="*/ 58403 h 6858000"/>
              <a:gd name="connsiteX2136" fmla="*/ 890234 w 7251911"/>
              <a:gd name="connsiteY2136" fmla="*/ 47630 h 6858000"/>
              <a:gd name="connsiteX2137" fmla="*/ 910273 w 7251911"/>
              <a:gd name="connsiteY2137" fmla="*/ 31161 h 6858000"/>
              <a:gd name="connsiteX2138" fmla="*/ 975996 w 7251911"/>
              <a:gd name="connsiteY2138" fmla="*/ 33025 h 6858000"/>
              <a:gd name="connsiteX2139" fmla="*/ 1156382 w 7251911"/>
              <a:gd name="connsiteY2139" fmla="*/ 28943 h 6858000"/>
              <a:gd name="connsiteX2140" fmla="*/ 1180822 w 7251911"/>
              <a:gd name="connsiteY2140" fmla="*/ 92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</a:cxnLst>
            <a:rect l="l" t="t" r="r" b="b"/>
            <a:pathLst>
              <a:path w="7251911" h="6858000">
                <a:moveTo>
                  <a:pt x="1482284" y="6561382"/>
                </a:moveTo>
                <a:lnTo>
                  <a:pt x="1480161" y="6561566"/>
                </a:lnTo>
                <a:lnTo>
                  <a:pt x="1481119" y="6561697"/>
                </a:lnTo>
                <a:lnTo>
                  <a:pt x="1483349" y="6562029"/>
                </a:lnTo>
                <a:close/>
                <a:moveTo>
                  <a:pt x="1001679" y="6534807"/>
                </a:moveTo>
                <a:cubicBezTo>
                  <a:pt x="1001679" y="6534807"/>
                  <a:pt x="1001679" y="6538603"/>
                  <a:pt x="997924" y="6538603"/>
                </a:cubicBezTo>
                <a:cubicBezTo>
                  <a:pt x="1001679" y="6546196"/>
                  <a:pt x="1005434" y="6542400"/>
                  <a:pt x="1012943" y="6542400"/>
                </a:cubicBezTo>
                <a:cubicBezTo>
                  <a:pt x="1016698" y="6542400"/>
                  <a:pt x="1016698" y="6546196"/>
                  <a:pt x="1016698" y="6546196"/>
                </a:cubicBezTo>
                <a:cubicBezTo>
                  <a:pt x="1016698" y="6549993"/>
                  <a:pt x="1016698" y="6557586"/>
                  <a:pt x="1012943" y="6553789"/>
                </a:cubicBezTo>
                <a:cubicBezTo>
                  <a:pt x="1009189" y="6553789"/>
                  <a:pt x="1005434" y="6561382"/>
                  <a:pt x="1001679" y="6561382"/>
                </a:cubicBezTo>
                <a:cubicBezTo>
                  <a:pt x="979151" y="6557586"/>
                  <a:pt x="960377" y="6568975"/>
                  <a:pt x="937849" y="6568975"/>
                </a:cubicBezTo>
                <a:cubicBezTo>
                  <a:pt x="870264" y="6568975"/>
                  <a:pt x="798924" y="6568975"/>
                  <a:pt x="731339" y="6568975"/>
                </a:cubicBezTo>
                <a:cubicBezTo>
                  <a:pt x="720075" y="6568975"/>
                  <a:pt x="709750" y="6569924"/>
                  <a:pt x="700832" y="6573246"/>
                </a:cubicBezTo>
                <a:lnTo>
                  <a:pt x="681585" y="6589394"/>
                </a:lnTo>
                <a:lnTo>
                  <a:pt x="688160" y="6588503"/>
                </a:lnTo>
                <a:cubicBezTo>
                  <a:pt x="699424" y="6587526"/>
                  <a:pt x="710688" y="6586689"/>
                  <a:pt x="720075" y="6585014"/>
                </a:cubicBezTo>
                <a:cubicBezTo>
                  <a:pt x="721014" y="6584735"/>
                  <a:pt x="725707" y="6584945"/>
                  <a:pt x="732219" y="6585433"/>
                </a:cubicBezTo>
                <a:lnTo>
                  <a:pt x="733535" y="6585553"/>
                </a:lnTo>
                <a:lnTo>
                  <a:pt x="736971" y="6581788"/>
                </a:lnTo>
                <a:cubicBezTo>
                  <a:pt x="738848" y="6581314"/>
                  <a:pt x="740726" y="6582263"/>
                  <a:pt x="742603" y="6584161"/>
                </a:cubicBezTo>
                <a:lnTo>
                  <a:pt x="756429" y="6587656"/>
                </a:lnTo>
                <a:lnTo>
                  <a:pt x="765640" y="6588691"/>
                </a:lnTo>
                <a:lnTo>
                  <a:pt x="780150" y="6587957"/>
                </a:lnTo>
                <a:cubicBezTo>
                  <a:pt x="791415" y="6587957"/>
                  <a:pt x="801740" y="6587957"/>
                  <a:pt x="812066" y="6589381"/>
                </a:cubicBezTo>
                <a:lnTo>
                  <a:pt x="832664" y="6595813"/>
                </a:lnTo>
                <a:lnTo>
                  <a:pt x="855245" y="6592829"/>
                </a:lnTo>
                <a:cubicBezTo>
                  <a:pt x="855245" y="6591712"/>
                  <a:pt x="855245" y="6590596"/>
                  <a:pt x="859000" y="6590596"/>
                </a:cubicBezTo>
                <a:cubicBezTo>
                  <a:pt x="881528" y="6590596"/>
                  <a:pt x="896546" y="6586131"/>
                  <a:pt x="915320" y="6585014"/>
                </a:cubicBezTo>
                <a:cubicBezTo>
                  <a:pt x="926585" y="6583898"/>
                  <a:pt x="930339" y="6588363"/>
                  <a:pt x="941603" y="6586131"/>
                </a:cubicBezTo>
                <a:cubicBezTo>
                  <a:pt x="943481" y="6586131"/>
                  <a:pt x="951929" y="6587527"/>
                  <a:pt x="960377" y="6589201"/>
                </a:cubicBezTo>
                <a:lnTo>
                  <a:pt x="975004" y="6592897"/>
                </a:lnTo>
                <a:lnTo>
                  <a:pt x="979151" y="6591754"/>
                </a:lnTo>
                <a:cubicBezTo>
                  <a:pt x="990415" y="6587957"/>
                  <a:pt x="997924" y="6587957"/>
                  <a:pt x="1009189" y="6595550"/>
                </a:cubicBezTo>
                <a:lnTo>
                  <a:pt x="1011488" y="6596812"/>
                </a:lnTo>
                <a:lnTo>
                  <a:pt x="1039226" y="6596177"/>
                </a:lnTo>
                <a:cubicBezTo>
                  <a:pt x="1042981" y="6595061"/>
                  <a:pt x="1046736" y="6593945"/>
                  <a:pt x="1054245" y="6592829"/>
                </a:cubicBezTo>
                <a:cubicBezTo>
                  <a:pt x="1054245" y="6591712"/>
                  <a:pt x="1058000" y="6590596"/>
                  <a:pt x="1058000" y="6590596"/>
                </a:cubicBezTo>
                <a:cubicBezTo>
                  <a:pt x="1076774" y="6590596"/>
                  <a:pt x="1091792" y="6587247"/>
                  <a:pt x="1106812" y="6588363"/>
                </a:cubicBezTo>
                <a:lnTo>
                  <a:pt x="1132227" y="6591111"/>
                </a:lnTo>
                <a:lnTo>
                  <a:pt x="1155623" y="6587957"/>
                </a:lnTo>
                <a:cubicBezTo>
                  <a:pt x="1174396" y="6587957"/>
                  <a:pt x="1196925" y="6587957"/>
                  <a:pt x="1215698" y="6587957"/>
                </a:cubicBezTo>
                <a:lnTo>
                  <a:pt x="1240997" y="6590313"/>
                </a:lnTo>
                <a:lnTo>
                  <a:pt x="1244572" y="6589604"/>
                </a:lnTo>
                <a:cubicBezTo>
                  <a:pt x="1248326" y="6587372"/>
                  <a:pt x="1255836" y="6586255"/>
                  <a:pt x="1248326" y="6584023"/>
                </a:cubicBezTo>
                <a:cubicBezTo>
                  <a:pt x="1244572" y="6582907"/>
                  <a:pt x="1244572" y="6580674"/>
                  <a:pt x="1240817" y="6580674"/>
                </a:cubicBezTo>
                <a:cubicBezTo>
                  <a:pt x="1233308" y="6580674"/>
                  <a:pt x="1225798" y="6579558"/>
                  <a:pt x="1222044" y="6580674"/>
                </a:cubicBezTo>
                <a:cubicBezTo>
                  <a:pt x="1207024" y="6582907"/>
                  <a:pt x="1192006" y="6584023"/>
                  <a:pt x="1176987" y="6585139"/>
                </a:cubicBezTo>
                <a:cubicBezTo>
                  <a:pt x="1165723" y="6587372"/>
                  <a:pt x="1165723" y="6586255"/>
                  <a:pt x="1158213" y="6582907"/>
                </a:cubicBezTo>
                <a:cubicBezTo>
                  <a:pt x="1158213" y="6580674"/>
                  <a:pt x="1154459" y="6577325"/>
                  <a:pt x="1146949" y="6576209"/>
                </a:cubicBezTo>
                <a:cubicBezTo>
                  <a:pt x="1135685" y="6576209"/>
                  <a:pt x="1128176" y="6573976"/>
                  <a:pt x="1113156" y="6573976"/>
                </a:cubicBezTo>
                <a:cubicBezTo>
                  <a:pt x="1105647" y="6575092"/>
                  <a:pt x="1094383" y="6573976"/>
                  <a:pt x="1083119" y="6575092"/>
                </a:cubicBezTo>
                <a:cubicBezTo>
                  <a:pt x="1075609" y="6575092"/>
                  <a:pt x="1075609" y="6572860"/>
                  <a:pt x="1075609" y="6571744"/>
                </a:cubicBezTo>
                <a:cubicBezTo>
                  <a:pt x="1075609" y="6569511"/>
                  <a:pt x="1079364" y="6568395"/>
                  <a:pt x="1083119" y="6568395"/>
                </a:cubicBezTo>
                <a:cubicBezTo>
                  <a:pt x="1090628" y="6568395"/>
                  <a:pt x="1090628" y="6569511"/>
                  <a:pt x="1094383" y="6569511"/>
                </a:cubicBezTo>
                <a:cubicBezTo>
                  <a:pt x="1113156" y="6571744"/>
                  <a:pt x="1128176" y="6570627"/>
                  <a:pt x="1139439" y="6566162"/>
                </a:cubicBezTo>
                <a:cubicBezTo>
                  <a:pt x="1143194" y="6563929"/>
                  <a:pt x="1135685" y="6561697"/>
                  <a:pt x="1143194" y="6559464"/>
                </a:cubicBezTo>
                <a:cubicBezTo>
                  <a:pt x="1154459" y="6559464"/>
                  <a:pt x="1165723" y="6559464"/>
                  <a:pt x="1176987" y="6559464"/>
                </a:cubicBezTo>
                <a:cubicBezTo>
                  <a:pt x="1184496" y="6558348"/>
                  <a:pt x="1195761" y="6560581"/>
                  <a:pt x="1207024" y="6558348"/>
                </a:cubicBezTo>
                <a:cubicBezTo>
                  <a:pt x="1218289" y="6554999"/>
                  <a:pt x="1222044" y="6559464"/>
                  <a:pt x="1233308" y="6559464"/>
                </a:cubicBezTo>
                <a:cubicBezTo>
                  <a:pt x="1267100" y="6558348"/>
                  <a:pt x="1297138" y="6561697"/>
                  <a:pt x="1327176" y="6560581"/>
                </a:cubicBezTo>
                <a:cubicBezTo>
                  <a:pt x="1342195" y="6560581"/>
                  <a:pt x="1353459" y="6560581"/>
                  <a:pt x="1368478" y="6560581"/>
                </a:cubicBezTo>
                <a:cubicBezTo>
                  <a:pt x="1379742" y="6560581"/>
                  <a:pt x="1390068" y="6560581"/>
                  <a:pt x="1400393" y="6561279"/>
                </a:cubicBezTo>
                <a:lnTo>
                  <a:pt x="1411334" y="6562953"/>
                </a:lnTo>
                <a:lnTo>
                  <a:pt x="1422208" y="6561382"/>
                </a:lnTo>
                <a:lnTo>
                  <a:pt x="1427047" y="6565357"/>
                </a:lnTo>
                <a:lnTo>
                  <a:pt x="1432308" y="6566162"/>
                </a:lnTo>
                <a:cubicBezTo>
                  <a:pt x="1436063" y="6565046"/>
                  <a:pt x="1436063" y="6562813"/>
                  <a:pt x="1439817" y="6562813"/>
                </a:cubicBezTo>
                <a:lnTo>
                  <a:pt x="1447955" y="6560840"/>
                </a:lnTo>
                <a:lnTo>
                  <a:pt x="1437227" y="6559484"/>
                </a:lnTo>
                <a:cubicBezTo>
                  <a:pt x="1432534" y="6557586"/>
                  <a:pt x="1427840" y="6555687"/>
                  <a:pt x="1422208" y="6557586"/>
                </a:cubicBezTo>
                <a:cubicBezTo>
                  <a:pt x="1414699" y="6553789"/>
                  <a:pt x="1407189" y="6549993"/>
                  <a:pt x="1399680" y="6549993"/>
                </a:cubicBezTo>
                <a:cubicBezTo>
                  <a:pt x="1373397" y="6549993"/>
                  <a:pt x="1350868" y="6549993"/>
                  <a:pt x="1328340" y="6549993"/>
                </a:cubicBezTo>
                <a:cubicBezTo>
                  <a:pt x="1313321" y="6549993"/>
                  <a:pt x="1298302" y="6553789"/>
                  <a:pt x="1287038" y="6542400"/>
                </a:cubicBezTo>
                <a:cubicBezTo>
                  <a:pt x="1287038" y="6542400"/>
                  <a:pt x="1283283" y="6542400"/>
                  <a:pt x="1279529" y="6542400"/>
                </a:cubicBezTo>
                <a:cubicBezTo>
                  <a:pt x="1260755" y="6553789"/>
                  <a:pt x="1241981" y="6538603"/>
                  <a:pt x="1223208" y="6542400"/>
                </a:cubicBezTo>
                <a:cubicBezTo>
                  <a:pt x="1204434" y="6546196"/>
                  <a:pt x="1185661" y="6546196"/>
                  <a:pt x="1166887" y="6542400"/>
                </a:cubicBezTo>
                <a:cubicBezTo>
                  <a:pt x="1110566" y="6531010"/>
                  <a:pt x="1058000" y="6538603"/>
                  <a:pt x="1001679" y="6534807"/>
                </a:cubicBezTo>
                <a:close/>
                <a:moveTo>
                  <a:pt x="1065560" y="6510009"/>
                </a:moveTo>
                <a:lnTo>
                  <a:pt x="1059557" y="6510067"/>
                </a:lnTo>
                <a:lnTo>
                  <a:pt x="1052449" y="6510359"/>
                </a:lnTo>
                <a:lnTo>
                  <a:pt x="1054245" y="6510605"/>
                </a:lnTo>
                <a:close/>
                <a:moveTo>
                  <a:pt x="1123406" y="6507599"/>
                </a:moveTo>
                <a:lnTo>
                  <a:pt x="1105732" y="6508794"/>
                </a:lnTo>
                <a:lnTo>
                  <a:pt x="1148114" y="6512503"/>
                </a:lnTo>
                <a:lnTo>
                  <a:pt x="1169410" y="6510639"/>
                </a:lnTo>
                <a:lnTo>
                  <a:pt x="1130918" y="6508833"/>
                </a:lnTo>
                <a:cubicBezTo>
                  <a:pt x="1127162" y="6507599"/>
                  <a:pt x="1123406" y="6507599"/>
                  <a:pt x="1123406" y="6507599"/>
                </a:cubicBezTo>
                <a:close/>
                <a:moveTo>
                  <a:pt x="1305811" y="5758113"/>
                </a:moveTo>
                <a:lnTo>
                  <a:pt x="1309566" y="5760328"/>
                </a:lnTo>
                <a:cubicBezTo>
                  <a:pt x="1315199" y="5764125"/>
                  <a:pt x="1326463" y="5766023"/>
                  <a:pt x="1337258" y="5765548"/>
                </a:cubicBezTo>
                <a:lnTo>
                  <a:pt x="1356687" y="5758506"/>
                </a:lnTo>
                <a:close/>
                <a:moveTo>
                  <a:pt x="1146165" y="5750362"/>
                </a:moveTo>
                <a:cubicBezTo>
                  <a:pt x="1144287" y="5750362"/>
                  <a:pt x="1142409" y="5752289"/>
                  <a:pt x="1140062" y="5754216"/>
                </a:cubicBezTo>
                <a:lnTo>
                  <a:pt x="1136120" y="5755919"/>
                </a:lnTo>
                <a:lnTo>
                  <a:pt x="1148113" y="5760328"/>
                </a:lnTo>
                <a:cubicBezTo>
                  <a:pt x="1170642" y="5775514"/>
                  <a:pt x="1181906" y="5775514"/>
                  <a:pt x="1200679" y="5760328"/>
                </a:cubicBezTo>
                <a:lnTo>
                  <a:pt x="1204669" y="5758069"/>
                </a:lnTo>
                <a:lnTo>
                  <a:pt x="1168700" y="5758069"/>
                </a:lnTo>
                <a:cubicBezTo>
                  <a:pt x="1161188" y="5758069"/>
                  <a:pt x="1153677" y="5754216"/>
                  <a:pt x="1146165" y="5750362"/>
                </a:cubicBezTo>
                <a:close/>
                <a:moveTo>
                  <a:pt x="1054147" y="5745064"/>
                </a:moveTo>
                <a:cubicBezTo>
                  <a:pt x="1049452" y="5744582"/>
                  <a:pt x="1044757" y="5744582"/>
                  <a:pt x="1041001" y="5746509"/>
                </a:cubicBezTo>
                <a:cubicBezTo>
                  <a:pt x="1029733" y="5754216"/>
                  <a:pt x="1014710" y="5750362"/>
                  <a:pt x="1003442" y="5750362"/>
                </a:cubicBezTo>
                <a:cubicBezTo>
                  <a:pt x="992175" y="5750362"/>
                  <a:pt x="977152" y="5758069"/>
                  <a:pt x="965884" y="5746509"/>
                </a:cubicBezTo>
                <a:cubicBezTo>
                  <a:pt x="962128" y="5742656"/>
                  <a:pt x="959311" y="5743619"/>
                  <a:pt x="956494" y="5745546"/>
                </a:cubicBezTo>
                <a:lnTo>
                  <a:pt x="956228" y="5745682"/>
                </a:lnTo>
                <a:lnTo>
                  <a:pt x="960377" y="5747990"/>
                </a:lnTo>
                <a:cubicBezTo>
                  <a:pt x="968826" y="5753684"/>
                  <a:pt x="977274" y="5760328"/>
                  <a:pt x="979151" y="5764125"/>
                </a:cubicBezTo>
                <a:cubicBezTo>
                  <a:pt x="982905" y="5767921"/>
                  <a:pt x="986660" y="5771717"/>
                  <a:pt x="990415" y="5775514"/>
                </a:cubicBezTo>
                <a:cubicBezTo>
                  <a:pt x="1009189" y="5786903"/>
                  <a:pt x="1024207" y="5786903"/>
                  <a:pt x="1039226" y="5771717"/>
                </a:cubicBezTo>
                <a:cubicBezTo>
                  <a:pt x="1042981" y="5767921"/>
                  <a:pt x="1046736" y="5764125"/>
                  <a:pt x="1054245" y="5760328"/>
                </a:cubicBezTo>
                <a:cubicBezTo>
                  <a:pt x="1054245" y="5756532"/>
                  <a:pt x="1058000" y="5752735"/>
                  <a:pt x="1058000" y="5752735"/>
                </a:cubicBezTo>
                <a:lnTo>
                  <a:pt x="1078634" y="5748563"/>
                </a:lnTo>
                <a:lnTo>
                  <a:pt x="1067292" y="5746509"/>
                </a:lnTo>
                <a:cubicBezTo>
                  <a:pt x="1063536" y="5746509"/>
                  <a:pt x="1058842" y="5745546"/>
                  <a:pt x="1054147" y="5745064"/>
                </a:cubicBezTo>
                <a:close/>
                <a:moveTo>
                  <a:pt x="760395" y="5744251"/>
                </a:moveTo>
                <a:lnTo>
                  <a:pt x="777628" y="5750837"/>
                </a:lnTo>
                <a:cubicBezTo>
                  <a:pt x="783671" y="5753447"/>
                  <a:pt x="787660" y="5755583"/>
                  <a:pt x="787660" y="5756532"/>
                </a:cubicBezTo>
                <a:cubicBezTo>
                  <a:pt x="795169" y="5771717"/>
                  <a:pt x="810188" y="5775514"/>
                  <a:pt x="821452" y="5775514"/>
                </a:cubicBezTo>
                <a:cubicBezTo>
                  <a:pt x="832717" y="5779310"/>
                  <a:pt x="843981" y="5767921"/>
                  <a:pt x="855245" y="5760328"/>
                </a:cubicBezTo>
                <a:cubicBezTo>
                  <a:pt x="855245" y="5756532"/>
                  <a:pt x="855245" y="5752735"/>
                  <a:pt x="859000" y="5752735"/>
                </a:cubicBezTo>
                <a:lnTo>
                  <a:pt x="867697" y="5750362"/>
                </a:lnTo>
                <a:lnTo>
                  <a:pt x="804382" y="5750362"/>
                </a:lnTo>
                <a:close/>
                <a:moveTo>
                  <a:pt x="1061307" y="4874107"/>
                </a:moveTo>
                <a:cubicBezTo>
                  <a:pt x="1058490" y="4874724"/>
                  <a:pt x="1055673" y="4875649"/>
                  <a:pt x="1051917" y="4875649"/>
                </a:cubicBezTo>
                <a:lnTo>
                  <a:pt x="949546" y="4875649"/>
                </a:lnTo>
                <a:lnTo>
                  <a:pt x="952868" y="4877129"/>
                </a:lnTo>
                <a:cubicBezTo>
                  <a:pt x="956622" y="4877129"/>
                  <a:pt x="960377" y="4880926"/>
                  <a:pt x="960377" y="4884722"/>
                </a:cubicBezTo>
                <a:cubicBezTo>
                  <a:pt x="960377" y="4888519"/>
                  <a:pt x="956622" y="4888519"/>
                  <a:pt x="952868" y="4892315"/>
                </a:cubicBezTo>
                <a:cubicBezTo>
                  <a:pt x="937849" y="4892315"/>
                  <a:pt x="919075" y="4907501"/>
                  <a:pt x="900302" y="4896112"/>
                </a:cubicBezTo>
                <a:cubicBezTo>
                  <a:pt x="896547" y="4896112"/>
                  <a:pt x="889037" y="4896112"/>
                  <a:pt x="889037" y="4899908"/>
                </a:cubicBezTo>
                <a:cubicBezTo>
                  <a:pt x="889037" y="4911298"/>
                  <a:pt x="877773" y="4911298"/>
                  <a:pt x="870264" y="4911298"/>
                </a:cubicBezTo>
                <a:cubicBezTo>
                  <a:pt x="862754" y="4911298"/>
                  <a:pt x="859000" y="4918891"/>
                  <a:pt x="862754" y="4926484"/>
                </a:cubicBezTo>
                <a:cubicBezTo>
                  <a:pt x="862754" y="4930280"/>
                  <a:pt x="870264" y="4934076"/>
                  <a:pt x="874019" y="4941669"/>
                </a:cubicBezTo>
                <a:cubicBezTo>
                  <a:pt x="866509" y="4941669"/>
                  <a:pt x="862754" y="4945466"/>
                  <a:pt x="859000" y="4941669"/>
                </a:cubicBezTo>
                <a:cubicBezTo>
                  <a:pt x="851490" y="4934076"/>
                  <a:pt x="840226" y="4937873"/>
                  <a:pt x="832717" y="4937873"/>
                </a:cubicBezTo>
                <a:cubicBezTo>
                  <a:pt x="821452" y="4934076"/>
                  <a:pt x="813943" y="4945466"/>
                  <a:pt x="802679" y="4941669"/>
                </a:cubicBezTo>
                <a:cubicBezTo>
                  <a:pt x="787660" y="4937873"/>
                  <a:pt x="791415" y="4953059"/>
                  <a:pt x="783905" y="4960652"/>
                </a:cubicBezTo>
                <a:cubicBezTo>
                  <a:pt x="780150" y="4964448"/>
                  <a:pt x="772641" y="4964448"/>
                  <a:pt x="768886" y="4964448"/>
                </a:cubicBezTo>
                <a:cubicBezTo>
                  <a:pt x="750113" y="4964448"/>
                  <a:pt x="731339" y="4964448"/>
                  <a:pt x="708811" y="4964448"/>
                </a:cubicBezTo>
                <a:cubicBezTo>
                  <a:pt x="690037" y="4964448"/>
                  <a:pt x="667509" y="4964448"/>
                  <a:pt x="644980" y="4964448"/>
                </a:cubicBezTo>
                <a:cubicBezTo>
                  <a:pt x="644980" y="4964448"/>
                  <a:pt x="644980" y="4968245"/>
                  <a:pt x="644980" y="4968245"/>
                </a:cubicBezTo>
                <a:cubicBezTo>
                  <a:pt x="663754" y="4968245"/>
                  <a:pt x="686282" y="4968245"/>
                  <a:pt x="708811" y="4972041"/>
                </a:cubicBezTo>
                <a:cubicBezTo>
                  <a:pt x="701301" y="4975838"/>
                  <a:pt x="697546" y="4983431"/>
                  <a:pt x="693792" y="4983431"/>
                </a:cubicBezTo>
                <a:cubicBezTo>
                  <a:pt x="656245" y="4987227"/>
                  <a:pt x="618697" y="4998616"/>
                  <a:pt x="581150" y="4994820"/>
                </a:cubicBezTo>
                <a:cubicBezTo>
                  <a:pt x="573641" y="4994820"/>
                  <a:pt x="566131" y="4994820"/>
                  <a:pt x="558622" y="4994820"/>
                </a:cubicBezTo>
                <a:cubicBezTo>
                  <a:pt x="536093" y="4994820"/>
                  <a:pt x="521074" y="5002413"/>
                  <a:pt x="509810" y="5017599"/>
                </a:cubicBezTo>
                <a:cubicBezTo>
                  <a:pt x="498546" y="5017599"/>
                  <a:pt x="487282" y="5017599"/>
                  <a:pt x="476018" y="5017599"/>
                </a:cubicBezTo>
                <a:cubicBezTo>
                  <a:pt x="468508" y="5017599"/>
                  <a:pt x="468508" y="5021395"/>
                  <a:pt x="464754" y="5025192"/>
                </a:cubicBezTo>
                <a:cubicBezTo>
                  <a:pt x="460999" y="5028988"/>
                  <a:pt x="464754" y="5032785"/>
                  <a:pt x="468508" y="5036581"/>
                </a:cubicBezTo>
                <a:cubicBezTo>
                  <a:pt x="479772" y="5051767"/>
                  <a:pt x="479772" y="5051767"/>
                  <a:pt x="494791" y="5040378"/>
                </a:cubicBezTo>
                <a:cubicBezTo>
                  <a:pt x="498546" y="5036581"/>
                  <a:pt x="509810" y="5025192"/>
                  <a:pt x="509810" y="5021395"/>
                </a:cubicBezTo>
                <a:cubicBezTo>
                  <a:pt x="524829" y="5028988"/>
                  <a:pt x="536093" y="5017599"/>
                  <a:pt x="547358" y="5017599"/>
                </a:cubicBezTo>
                <a:cubicBezTo>
                  <a:pt x="562376" y="5025192"/>
                  <a:pt x="581150" y="5025192"/>
                  <a:pt x="592414" y="5017599"/>
                </a:cubicBezTo>
                <a:cubicBezTo>
                  <a:pt x="599924" y="5017599"/>
                  <a:pt x="603678" y="5013802"/>
                  <a:pt x="611188" y="5017599"/>
                </a:cubicBezTo>
                <a:cubicBezTo>
                  <a:pt x="618697" y="5017599"/>
                  <a:pt x="626207" y="5013802"/>
                  <a:pt x="637471" y="5021395"/>
                </a:cubicBezTo>
                <a:cubicBezTo>
                  <a:pt x="644980" y="5025192"/>
                  <a:pt x="656245" y="5013802"/>
                  <a:pt x="663754" y="5017599"/>
                </a:cubicBezTo>
                <a:cubicBezTo>
                  <a:pt x="667509" y="5025192"/>
                  <a:pt x="675018" y="5021395"/>
                  <a:pt x="678773" y="5021395"/>
                </a:cubicBezTo>
                <a:cubicBezTo>
                  <a:pt x="686282" y="5021395"/>
                  <a:pt x="682528" y="5013802"/>
                  <a:pt x="686282" y="5010006"/>
                </a:cubicBezTo>
                <a:cubicBezTo>
                  <a:pt x="690037" y="5010006"/>
                  <a:pt x="697546" y="5010006"/>
                  <a:pt x="705056" y="5010006"/>
                </a:cubicBezTo>
                <a:cubicBezTo>
                  <a:pt x="705056" y="5013802"/>
                  <a:pt x="708811" y="5017599"/>
                  <a:pt x="712565" y="5017599"/>
                </a:cubicBezTo>
                <a:cubicBezTo>
                  <a:pt x="720075" y="5013802"/>
                  <a:pt x="716320" y="5006209"/>
                  <a:pt x="716320" y="5002413"/>
                </a:cubicBezTo>
                <a:cubicBezTo>
                  <a:pt x="723830" y="5002413"/>
                  <a:pt x="731339" y="5002413"/>
                  <a:pt x="738848" y="5002413"/>
                </a:cubicBezTo>
                <a:cubicBezTo>
                  <a:pt x="735094" y="5010006"/>
                  <a:pt x="742603" y="5010006"/>
                  <a:pt x="746358" y="5010006"/>
                </a:cubicBezTo>
                <a:cubicBezTo>
                  <a:pt x="753867" y="5006209"/>
                  <a:pt x="750113" y="5002413"/>
                  <a:pt x="750113" y="4994820"/>
                </a:cubicBezTo>
                <a:cubicBezTo>
                  <a:pt x="768886" y="4994820"/>
                  <a:pt x="791415" y="5002413"/>
                  <a:pt x="810188" y="4991023"/>
                </a:cubicBezTo>
                <a:cubicBezTo>
                  <a:pt x="813943" y="4987227"/>
                  <a:pt x="817698" y="4987227"/>
                  <a:pt x="821452" y="4991023"/>
                </a:cubicBezTo>
                <a:cubicBezTo>
                  <a:pt x="825207" y="4998616"/>
                  <a:pt x="832717" y="4998616"/>
                  <a:pt x="836471" y="4994820"/>
                </a:cubicBezTo>
                <a:cubicBezTo>
                  <a:pt x="847735" y="4994820"/>
                  <a:pt x="862754" y="4998616"/>
                  <a:pt x="870264" y="5002413"/>
                </a:cubicBezTo>
                <a:cubicBezTo>
                  <a:pt x="881528" y="5010006"/>
                  <a:pt x="892792" y="5010006"/>
                  <a:pt x="904056" y="5002413"/>
                </a:cubicBezTo>
                <a:cubicBezTo>
                  <a:pt x="911566" y="4998616"/>
                  <a:pt x="922830" y="4994820"/>
                  <a:pt x="937849" y="4994820"/>
                </a:cubicBezTo>
                <a:cubicBezTo>
                  <a:pt x="945358" y="4998616"/>
                  <a:pt x="956622" y="4994820"/>
                  <a:pt x="964132" y="4994820"/>
                </a:cubicBezTo>
                <a:cubicBezTo>
                  <a:pt x="967887" y="5006209"/>
                  <a:pt x="975396" y="5002413"/>
                  <a:pt x="979151" y="5002413"/>
                </a:cubicBezTo>
                <a:cubicBezTo>
                  <a:pt x="986660" y="5002413"/>
                  <a:pt x="990415" y="5002413"/>
                  <a:pt x="997924" y="5002413"/>
                </a:cubicBezTo>
                <a:cubicBezTo>
                  <a:pt x="1009189" y="5013802"/>
                  <a:pt x="1020453" y="5013802"/>
                  <a:pt x="1031717" y="5002413"/>
                </a:cubicBezTo>
                <a:cubicBezTo>
                  <a:pt x="1031717" y="5002413"/>
                  <a:pt x="1035472" y="5002413"/>
                  <a:pt x="1035472" y="5002413"/>
                </a:cubicBezTo>
                <a:cubicBezTo>
                  <a:pt x="1065509" y="5002413"/>
                  <a:pt x="1065509" y="5002413"/>
                  <a:pt x="1076774" y="4979634"/>
                </a:cubicBezTo>
                <a:cubicBezTo>
                  <a:pt x="1076774" y="4975838"/>
                  <a:pt x="1076774" y="4972041"/>
                  <a:pt x="1076774" y="4972041"/>
                </a:cubicBezTo>
                <a:cubicBezTo>
                  <a:pt x="1084283" y="4960652"/>
                  <a:pt x="1080528" y="4949262"/>
                  <a:pt x="1065509" y="4949262"/>
                </a:cubicBezTo>
                <a:cubicBezTo>
                  <a:pt x="1058000" y="4949262"/>
                  <a:pt x="1046736" y="4949262"/>
                  <a:pt x="1035472" y="4949262"/>
                </a:cubicBezTo>
                <a:cubicBezTo>
                  <a:pt x="1027962" y="4949262"/>
                  <a:pt x="1024207" y="4949262"/>
                  <a:pt x="1024207" y="4941669"/>
                </a:cubicBezTo>
                <a:cubicBezTo>
                  <a:pt x="1024207" y="4934076"/>
                  <a:pt x="1027962" y="4937873"/>
                  <a:pt x="1035472" y="4937873"/>
                </a:cubicBezTo>
                <a:cubicBezTo>
                  <a:pt x="1039226" y="4937873"/>
                  <a:pt x="1046736" y="4934076"/>
                  <a:pt x="1050491" y="4941669"/>
                </a:cubicBezTo>
                <a:cubicBezTo>
                  <a:pt x="1058000" y="4945466"/>
                  <a:pt x="1065509" y="4945466"/>
                  <a:pt x="1069264" y="4941669"/>
                </a:cubicBezTo>
                <a:cubicBezTo>
                  <a:pt x="1080528" y="4937873"/>
                  <a:pt x="1091792" y="4937873"/>
                  <a:pt x="1099302" y="4937873"/>
                </a:cubicBezTo>
                <a:cubicBezTo>
                  <a:pt x="1106811" y="4937873"/>
                  <a:pt x="1114321" y="4934076"/>
                  <a:pt x="1118076" y="4930280"/>
                </a:cubicBezTo>
                <a:cubicBezTo>
                  <a:pt x="1127463" y="4922687"/>
                  <a:pt x="1136849" y="4915094"/>
                  <a:pt x="1144828" y="4906078"/>
                </a:cubicBezTo>
                <a:lnTo>
                  <a:pt x="1162528" y="4874415"/>
                </a:lnTo>
                <a:lnTo>
                  <a:pt x="1145813" y="4874415"/>
                </a:lnTo>
                <a:cubicBezTo>
                  <a:pt x="1134546" y="4876883"/>
                  <a:pt x="1119522" y="4875649"/>
                  <a:pt x="1108255" y="4875649"/>
                </a:cubicBezTo>
                <a:cubicBezTo>
                  <a:pt x="1096987" y="4875649"/>
                  <a:pt x="1081964" y="4878117"/>
                  <a:pt x="1070696" y="4874415"/>
                </a:cubicBezTo>
                <a:cubicBezTo>
                  <a:pt x="1066940" y="4873181"/>
                  <a:pt x="1064124" y="4873490"/>
                  <a:pt x="1061307" y="4874107"/>
                </a:cubicBezTo>
                <a:close/>
                <a:moveTo>
                  <a:pt x="864124" y="4873644"/>
                </a:moveTo>
                <a:lnTo>
                  <a:pt x="826101" y="4874295"/>
                </a:lnTo>
                <a:lnTo>
                  <a:pt x="842104" y="4877604"/>
                </a:lnTo>
                <a:cubicBezTo>
                  <a:pt x="849613" y="4878079"/>
                  <a:pt x="857122" y="4879028"/>
                  <a:pt x="862754" y="4884722"/>
                </a:cubicBezTo>
                <a:cubicBezTo>
                  <a:pt x="866509" y="4884722"/>
                  <a:pt x="870264" y="4884722"/>
                  <a:pt x="874019" y="4880926"/>
                </a:cubicBezTo>
                <a:lnTo>
                  <a:pt x="877791" y="4874252"/>
                </a:lnTo>
                <a:close/>
                <a:moveTo>
                  <a:pt x="911308" y="4854737"/>
                </a:moveTo>
                <a:lnTo>
                  <a:pt x="919728" y="4860841"/>
                </a:lnTo>
                <a:lnTo>
                  <a:pt x="976800" y="4860841"/>
                </a:lnTo>
                <a:cubicBezTo>
                  <a:pt x="980555" y="4860841"/>
                  <a:pt x="984311" y="4860841"/>
                  <a:pt x="988067" y="4860841"/>
                </a:cubicBezTo>
                <a:cubicBezTo>
                  <a:pt x="991823" y="4860841"/>
                  <a:pt x="991823" y="4859607"/>
                  <a:pt x="991823" y="4858373"/>
                </a:cubicBezTo>
                <a:cubicBezTo>
                  <a:pt x="991823" y="4858373"/>
                  <a:pt x="991823" y="4858373"/>
                  <a:pt x="991823" y="4857139"/>
                </a:cubicBezTo>
                <a:cubicBezTo>
                  <a:pt x="991823" y="4857139"/>
                  <a:pt x="988067" y="4857139"/>
                  <a:pt x="988067" y="4857139"/>
                </a:cubicBezTo>
                <a:close/>
                <a:moveTo>
                  <a:pt x="1179657" y="4755721"/>
                </a:moveTo>
                <a:cubicBezTo>
                  <a:pt x="1172147" y="4755721"/>
                  <a:pt x="1164638" y="4767111"/>
                  <a:pt x="1157128" y="4763314"/>
                </a:cubicBezTo>
                <a:lnTo>
                  <a:pt x="1153950" y="4765171"/>
                </a:lnTo>
                <a:lnTo>
                  <a:pt x="1187128" y="4763354"/>
                </a:lnTo>
                <a:cubicBezTo>
                  <a:pt x="1190884" y="4760886"/>
                  <a:pt x="1202151" y="4762120"/>
                  <a:pt x="1209663" y="4762120"/>
                </a:cubicBezTo>
                <a:cubicBezTo>
                  <a:pt x="1213419" y="4762120"/>
                  <a:pt x="1217175" y="4762120"/>
                  <a:pt x="1217175" y="4762120"/>
                </a:cubicBezTo>
                <a:lnTo>
                  <a:pt x="1227435" y="4761960"/>
                </a:lnTo>
                <a:lnTo>
                  <a:pt x="1235978" y="4755721"/>
                </a:lnTo>
                <a:cubicBezTo>
                  <a:pt x="1213449" y="4755721"/>
                  <a:pt x="1194676" y="4755721"/>
                  <a:pt x="1179657" y="4755721"/>
                </a:cubicBezTo>
                <a:close/>
                <a:moveTo>
                  <a:pt x="1008817" y="4682165"/>
                </a:moveTo>
                <a:cubicBezTo>
                  <a:pt x="1005063" y="4681690"/>
                  <a:pt x="1001308" y="4681690"/>
                  <a:pt x="999430" y="4683588"/>
                </a:cubicBezTo>
                <a:lnTo>
                  <a:pt x="992015" y="4686588"/>
                </a:lnTo>
                <a:lnTo>
                  <a:pt x="1001679" y="4687306"/>
                </a:lnTo>
                <a:cubicBezTo>
                  <a:pt x="1005434" y="4687306"/>
                  <a:pt x="1009189" y="4694899"/>
                  <a:pt x="1012943" y="4694899"/>
                </a:cubicBezTo>
                <a:cubicBezTo>
                  <a:pt x="1016698" y="4691103"/>
                  <a:pt x="1016698" y="4698696"/>
                  <a:pt x="1016698" y="4702492"/>
                </a:cubicBezTo>
                <a:cubicBezTo>
                  <a:pt x="1016698" y="4702492"/>
                  <a:pt x="1016698" y="4706289"/>
                  <a:pt x="1012943" y="4706289"/>
                </a:cubicBezTo>
                <a:cubicBezTo>
                  <a:pt x="1005434" y="4706289"/>
                  <a:pt x="1001679" y="4702492"/>
                  <a:pt x="997924" y="4710085"/>
                </a:cubicBezTo>
                <a:cubicBezTo>
                  <a:pt x="1001679" y="4710085"/>
                  <a:pt x="1001679" y="4713881"/>
                  <a:pt x="1001679" y="4713881"/>
                </a:cubicBezTo>
                <a:cubicBezTo>
                  <a:pt x="1029840" y="4711983"/>
                  <a:pt x="1057062" y="4712933"/>
                  <a:pt x="1084283" y="4712933"/>
                </a:cubicBezTo>
                <a:lnTo>
                  <a:pt x="1107419" y="4711072"/>
                </a:lnTo>
                <a:lnTo>
                  <a:pt x="1108317" y="4710164"/>
                </a:lnTo>
                <a:cubicBezTo>
                  <a:pt x="1108317" y="4706367"/>
                  <a:pt x="1104562" y="4702571"/>
                  <a:pt x="1100808" y="4702571"/>
                </a:cubicBezTo>
                <a:cubicBezTo>
                  <a:pt x="1070770" y="4706367"/>
                  <a:pt x="1044487" y="4694978"/>
                  <a:pt x="1018204" y="4683588"/>
                </a:cubicBezTo>
                <a:cubicBezTo>
                  <a:pt x="1016327" y="4683588"/>
                  <a:pt x="1012572" y="4682639"/>
                  <a:pt x="1008817" y="4682165"/>
                </a:cubicBezTo>
                <a:close/>
                <a:moveTo>
                  <a:pt x="718198" y="4641749"/>
                </a:moveTo>
                <a:cubicBezTo>
                  <a:pt x="712566" y="4639850"/>
                  <a:pt x="705056" y="4641749"/>
                  <a:pt x="693792" y="4645545"/>
                </a:cubicBezTo>
                <a:cubicBezTo>
                  <a:pt x="690037" y="4649342"/>
                  <a:pt x="682528" y="4649342"/>
                  <a:pt x="678773" y="4656935"/>
                </a:cubicBezTo>
                <a:cubicBezTo>
                  <a:pt x="690037" y="4675917"/>
                  <a:pt x="708811" y="4679713"/>
                  <a:pt x="731339" y="4679713"/>
                </a:cubicBezTo>
                <a:cubicBezTo>
                  <a:pt x="798924" y="4679713"/>
                  <a:pt x="870264" y="4679713"/>
                  <a:pt x="937849" y="4679713"/>
                </a:cubicBezTo>
                <a:lnTo>
                  <a:pt x="951967" y="4682022"/>
                </a:lnTo>
                <a:lnTo>
                  <a:pt x="950619" y="4679792"/>
                </a:lnTo>
                <a:cubicBezTo>
                  <a:pt x="950619" y="4672199"/>
                  <a:pt x="954373" y="4664606"/>
                  <a:pt x="961883" y="4664606"/>
                </a:cubicBezTo>
                <a:lnTo>
                  <a:pt x="992307" y="4659013"/>
                </a:lnTo>
                <a:lnTo>
                  <a:pt x="979151" y="4656935"/>
                </a:lnTo>
                <a:cubicBezTo>
                  <a:pt x="964132" y="4649342"/>
                  <a:pt x="952868" y="4649342"/>
                  <a:pt x="937849" y="4656935"/>
                </a:cubicBezTo>
                <a:cubicBezTo>
                  <a:pt x="930339" y="4660731"/>
                  <a:pt x="922830" y="4660731"/>
                  <a:pt x="915320" y="4656935"/>
                </a:cubicBezTo>
                <a:cubicBezTo>
                  <a:pt x="904056" y="4649342"/>
                  <a:pt x="885283" y="4656935"/>
                  <a:pt x="870264" y="4645545"/>
                </a:cubicBezTo>
                <a:cubicBezTo>
                  <a:pt x="866509" y="4641749"/>
                  <a:pt x="851490" y="4645545"/>
                  <a:pt x="843981" y="4649342"/>
                </a:cubicBezTo>
                <a:cubicBezTo>
                  <a:pt x="821452" y="4660731"/>
                  <a:pt x="802679" y="4660731"/>
                  <a:pt x="780150" y="4660731"/>
                </a:cubicBezTo>
                <a:cubicBezTo>
                  <a:pt x="768886" y="4660731"/>
                  <a:pt x="753867" y="4656935"/>
                  <a:pt x="742603" y="4664527"/>
                </a:cubicBezTo>
                <a:cubicBezTo>
                  <a:pt x="738848" y="4668324"/>
                  <a:pt x="735094" y="4668324"/>
                  <a:pt x="731339" y="4660731"/>
                </a:cubicBezTo>
                <a:cubicBezTo>
                  <a:pt x="727585" y="4649342"/>
                  <a:pt x="723830" y="4643647"/>
                  <a:pt x="718198" y="4641749"/>
                </a:cubicBezTo>
                <a:close/>
                <a:moveTo>
                  <a:pt x="1034451" y="4639272"/>
                </a:moveTo>
                <a:lnTo>
                  <a:pt x="1009189" y="4653138"/>
                </a:lnTo>
                <a:lnTo>
                  <a:pt x="996977" y="4658155"/>
                </a:lnTo>
                <a:lnTo>
                  <a:pt x="1003185" y="4657013"/>
                </a:lnTo>
                <a:cubicBezTo>
                  <a:pt x="1025713" y="4657013"/>
                  <a:pt x="1044487" y="4657013"/>
                  <a:pt x="1070770" y="4657013"/>
                </a:cubicBezTo>
                <a:cubicBezTo>
                  <a:pt x="1059506" y="4649420"/>
                  <a:pt x="1048241" y="4653217"/>
                  <a:pt x="1040732" y="4645624"/>
                </a:cubicBezTo>
                <a:cubicBezTo>
                  <a:pt x="1040732" y="4643726"/>
                  <a:pt x="1038855" y="4642776"/>
                  <a:pt x="1036978" y="4641827"/>
                </a:cubicBezTo>
                <a:close/>
                <a:moveTo>
                  <a:pt x="1080528" y="4634156"/>
                </a:moveTo>
                <a:lnTo>
                  <a:pt x="1068334" y="4634456"/>
                </a:lnTo>
                <a:lnTo>
                  <a:pt x="1089543" y="4638031"/>
                </a:lnTo>
                <a:lnTo>
                  <a:pt x="1090180" y="4638059"/>
                </a:lnTo>
                <a:close/>
                <a:moveTo>
                  <a:pt x="1043698" y="4375968"/>
                </a:moveTo>
                <a:lnTo>
                  <a:pt x="1041929" y="4376394"/>
                </a:lnTo>
                <a:cubicBezTo>
                  <a:pt x="1038644" y="4378766"/>
                  <a:pt x="1034889" y="4381614"/>
                  <a:pt x="1029257" y="4381614"/>
                </a:cubicBezTo>
                <a:cubicBezTo>
                  <a:pt x="1025502" y="4381614"/>
                  <a:pt x="1025502" y="4389206"/>
                  <a:pt x="1029257" y="4389206"/>
                </a:cubicBezTo>
                <a:lnTo>
                  <a:pt x="1045158" y="4398853"/>
                </a:lnTo>
                <a:lnTo>
                  <a:pt x="1085060" y="4398853"/>
                </a:lnTo>
                <a:lnTo>
                  <a:pt x="1078068" y="4393003"/>
                </a:lnTo>
                <a:lnTo>
                  <a:pt x="1077702" y="4392662"/>
                </a:lnTo>
                <a:lnTo>
                  <a:pt x="1070770" y="4391260"/>
                </a:lnTo>
                <a:cubicBezTo>
                  <a:pt x="1065138" y="4391260"/>
                  <a:pt x="1058568" y="4390311"/>
                  <a:pt x="1052936" y="4387464"/>
                </a:cubicBezTo>
                <a:close/>
                <a:moveTo>
                  <a:pt x="882957" y="3630067"/>
                </a:moveTo>
                <a:lnTo>
                  <a:pt x="876729" y="3630752"/>
                </a:lnTo>
                <a:lnTo>
                  <a:pt x="865196" y="3633710"/>
                </a:lnTo>
                <a:lnTo>
                  <a:pt x="880495" y="3633710"/>
                </a:lnTo>
                <a:close/>
                <a:moveTo>
                  <a:pt x="1323713" y="3242617"/>
                </a:moveTo>
                <a:lnTo>
                  <a:pt x="1318596" y="3244262"/>
                </a:lnTo>
                <a:lnTo>
                  <a:pt x="1315049" y="3246771"/>
                </a:lnTo>
                <a:lnTo>
                  <a:pt x="1319678" y="3245691"/>
                </a:lnTo>
                <a:lnTo>
                  <a:pt x="1329978" y="3243287"/>
                </a:lnTo>
                <a:close/>
                <a:moveTo>
                  <a:pt x="1345528" y="3225345"/>
                </a:moveTo>
                <a:lnTo>
                  <a:pt x="1338785" y="3226874"/>
                </a:lnTo>
                <a:lnTo>
                  <a:pt x="1338974" y="3228480"/>
                </a:lnTo>
                <a:lnTo>
                  <a:pt x="1344443" y="3226609"/>
                </a:lnTo>
                <a:close/>
                <a:moveTo>
                  <a:pt x="1301575" y="3214898"/>
                </a:moveTo>
                <a:lnTo>
                  <a:pt x="1309206" y="3216370"/>
                </a:lnTo>
                <a:cubicBezTo>
                  <a:pt x="1316718" y="3217820"/>
                  <a:pt x="1324230" y="3217820"/>
                  <a:pt x="1331742" y="3217457"/>
                </a:cubicBezTo>
                <a:lnTo>
                  <a:pt x="1353180" y="3216423"/>
                </a:lnTo>
                <a:lnTo>
                  <a:pt x="1354011" y="3215453"/>
                </a:lnTo>
                <a:lnTo>
                  <a:pt x="1320882" y="3214898"/>
                </a:lnTo>
                <a:close/>
                <a:moveTo>
                  <a:pt x="1072995" y="3200410"/>
                </a:moveTo>
                <a:cubicBezTo>
                  <a:pt x="1069240" y="3199685"/>
                  <a:pt x="1065484" y="3200228"/>
                  <a:pt x="1061728" y="3201224"/>
                </a:cubicBezTo>
                <a:lnTo>
                  <a:pt x="1061282" y="3201364"/>
                </a:lnTo>
                <a:lnTo>
                  <a:pt x="1065076" y="3204779"/>
                </a:lnTo>
                <a:cubicBezTo>
                  <a:pt x="1065076" y="3207677"/>
                  <a:pt x="1068832" y="3207677"/>
                  <a:pt x="1072588" y="3207677"/>
                </a:cubicBezTo>
                <a:cubicBezTo>
                  <a:pt x="1076344" y="3207677"/>
                  <a:pt x="1083855" y="3207677"/>
                  <a:pt x="1087611" y="3207677"/>
                </a:cubicBezTo>
                <a:cubicBezTo>
                  <a:pt x="1095123" y="3207677"/>
                  <a:pt x="1098878" y="3207677"/>
                  <a:pt x="1102634" y="3207677"/>
                </a:cubicBezTo>
                <a:cubicBezTo>
                  <a:pt x="1110146" y="3207677"/>
                  <a:pt x="1110146" y="3207677"/>
                  <a:pt x="1110146" y="3213472"/>
                </a:cubicBezTo>
                <a:cubicBezTo>
                  <a:pt x="1113902" y="3219268"/>
                  <a:pt x="1110146" y="3225063"/>
                  <a:pt x="1113902" y="3230859"/>
                </a:cubicBezTo>
                <a:cubicBezTo>
                  <a:pt x="1117658" y="3230859"/>
                  <a:pt x="1125170" y="3230859"/>
                  <a:pt x="1128926" y="3230859"/>
                </a:cubicBezTo>
                <a:cubicBezTo>
                  <a:pt x="1136438" y="3227961"/>
                  <a:pt x="1132682" y="3225063"/>
                  <a:pt x="1132682" y="3222166"/>
                </a:cubicBezTo>
                <a:cubicBezTo>
                  <a:pt x="1143949" y="3219268"/>
                  <a:pt x="1151460" y="3210575"/>
                  <a:pt x="1162728" y="3213472"/>
                </a:cubicBezTo>
                <a:cubicBezTo>
                  <a:pt x="1162728" y="3216370"/>
                  <a:pt x="1166484" y="3216370"/>
                  <a:pt x="1170240" y="3216370"/>
                </a:cubicBezTo>
                <a:cubicBezTo>
                  <a:pt x="1173996" y="3216370"/>
                  <a:pt x="1181508" y="3216370"/>
                  <a:pt x="1185264" y="3216370"/>
                </a:cubicBezTo>
                <a:cubicBezTo>
                  <a:pt x="1185264" y="3222166"/>
                  <a:pt x="1189020" y="3222166"/>
                  <a:pt x="1192775" y="3222166"/>
                </a:cubicBezTo>
                <a:cubicBezTo>
                  <a:pt x="1200287" y="3219268"/>
                  <a:pt x="1196531" y="3216370"/>
                  <a:pt x="1196531" y="3213472"/>
                </a:cubicBezTo>
                <a:cubicBezTo>
                  <a:pt x="1200287" y="3213472"/>
                  <a:pt x="1200287" y="3213472"/>
                  <a:pt x="1200287" y="3213472"/>
                </a:cubicBezTo>
                <a:cubicBezTo>
                  <a:pt x="1215310" y="3213472"/>
                  <a:pt x="1222822" y="3227961"/>
                  <a:pt x="1234090" y="3219268"/>
                </a:cubicBezTo>
                <a:cubicBezTo>
                  <a:pt x="1241602" y="3216370"/>
                  <a:pt x="1249113" y="3217094"/>
                  <a:pt x="1255686" y="3217457"/>
                </a:cubicBezTo>
                <a:lnTo>
                  <a:pt x="1265936" y="3214898"/>
                </a:lnTo>
                <a:lnTo>
                  <a:pt x="1234496" y="3214898"/>
                </a:lnTo>
                <a:cubicBezTo>
                  <a:pt x="1223229" y="3214898"/>
                  <a:pt x="1211962" y="3209102"/>
                  <a:pt x="1200694" y="3209102"/>
                </a:cubicBezTo>
                <a:cubicBezTo>
                  <a:pt x="1189426" y="3212000"/>
                  <a:pt x="1178159" y="3209102"/>
                  <a:pt x="1163136" y="3206204"/>
                </a:cubicBezTo>
                <a:cubicBezTo>
                  <a:pt x="1148112" y="3203306"/>
                  <a:pt x="1129332" y="3206204"/>
                  <a:pt x="1114309" y="3206204"/>
                </a:cubicBezTo>
                <a:cubicBezTo>
                  <a:pt x="1103042" y="3206204"/>
                  <a:pt x="1095530" y="3209102"/>
                  <a:pt x="1084262" y="3203306"/>
                </a:cubicBezTo>
                <a:cubicBezTo>
                  <a:pt x="1084262" y="3200410"/>
                  <a:pt x="1076750" y="3203306"/>
                  <a:pt x="1072995" y="3200410"/>
                </a:cubicBezTo>
                <a:close/>
                <a:moveTo>
                  <a:pt x="1493823" y="3145395"/>
                </a:moveTo>
                <a:lnTo>
                  <a:pt x="1504918" y="3148247"/>
                </a:lnTo>
                <a:lnTo>
                  <a:pt x="1506981" y="3147813"/>
                </a:lnTo>
                <a:close/>
                <a:moveTo>
                  <a:pt x="1578204" y="3144372"/>
                </a:moveTo>
                <a:lnTo>
                  <a:pt x="1542966" y="3147560"/>
                </a:lnTo>
                <a:lnTo>
                  <a:pt x="1546233" y="3148247"/>
                </a:lnTo>
                <a:cubicBezTo>
                  <a:pt x="1557500" y="3148247"/>
                  <a:pt x="1568768" y="3148247"/>
                  <a:pt x="1580036" y="3145350"/>
                </a:cubicBezTo>
                <a:lnTo>
                  <a:pt x="1584172" y="3144383"/>
                </a:lnTo>
                <a:close/>
                <a:moveTo>
                  <a:pt x="1467012" y="3134199"/>
                </a:moveTo>
                <a:lnTo>
                  <a:pt x="1446942" y="3144011"/>
                </a:lnTo>
                <a:lnTo>
                  <a:pt x="1445461" y="3145085"/>
                </a:lnTo>
                <a:lnTo>
                  <a:pt x="1444879" y="3145019"/>
                </a:lnTo>
                <a:lnTo>
                  <a:pt x="1442286" y="3146287"/>
                </a:lnTo>
                <a:lnTo>
                  <a:pt x="1436788" y="3146687"/>
                </a:lnTo>
                <a:lnTo>
                  <a:pt x="1441069" y="3148247"/>
                </a:lnTo>
                <a:cubicBezTo>
                  <a:pt x="1441069" y="3148247"/>
                  <a:pt x="1444825" y="3148247"/>
                  <a:pt x="1448580" y="3145350"/>
                </a:cubicBezTo>
                <a:cubicBezTo>
                  <a:pt x="1456092" y="3142452"/>
                  <a:pt x="1463604" y="3141727"/>
                  <a:pt x="1471116" y="3142090"/>
                </a:cubicBezTo>
                <a:lnTo>
                  <a:pt x="1493330" y="3145304"/>
                </a:lnTo>
                <a:lnTo>
                  <a:pt x="1488266" y="3144372"/>
                </a:lnTo>
                <a:cubicBezTo>
                  <a:pt x="1479444" y="3141738"/>
                  <a:pt x="1472022" y="3138317"/>
                  <a:pt x="1467012" y="3134199"/>
                </a:cubicBezTo>
                <a:close/>
                <a:moveTo>
                  <a:pt x="1268634" y="3133725"/>
                </a:moveTo>
                <a:lnTo>
                  <a:pt x="1257725" y="3134644"/>
                </a:lnTo>
                <a:lnTo>
                  <a:pt x="1252093" y="3137966"/>
                </a:lnTo>
                <a:lnTo>
                  <a:pt x="1257032" y="3139554"/>
                </a:lnTo>
                <a:cubicBezTo>
                  <a:pt x="1262666" y="3143900"/>
                  <a:pt x="1270178" y="3146073"/>
                  <a:pt x="1277689" y="3146436"/>
                </a:cubicBezTo>
                <a:lnTo>
                  <a:pt x="1285245" y="3144979"/>
                </a:lnTo>
                <a:lnTo>
                  <a:pt x="1271334" y="3137217"/>
                </a:lnTo>
                <a:close/>
                <a:moveTo>
                  <a:pt x="1218151" y="3127789"/>
                </a:moveTo>
                <a:lnTo>
                  <a:pt x="1211062" y="3133206"/>
                </a:lnTo>
                <a:lnTo>
                  <a:pt x="1195230" y="3141047"/>
                </a:lnTo>
                <a:lnTo>
                  <a:pt x="1206328" y="3143901"/>
                </a:lnTo>
                <a:cubicBezTo>
                  <a:pt x="1211962" y="3143177"/>
                  <a:pt x="1217596" y="3141003"/>
                  <a:pt x="1223229" y="3139554"/>
                </a:cubicBezTo>
                <a:lnTo>
                  <a:pt x="1228475" y="3137868"/>
                </a:lnTo>
                <a:close/>
                <a:moveTo>
                  <a:pt x="1058724" y="3103323"/>
                </a:moveTo>
                <a:cubicBezTo>
                  <a:pt x="1047460" y="3112814"/>
                  <a:pt x="1037135" y="3117560"/>
                  <a:pt x="1026809" y="3119932"/>
                </a:cubicBezTo>
                <a:lnTo>
                  <a:pt x="1021777" y="3120306"/>
                </a:lnTo>
                <a:lnTo>
                  <a:pt x="1020526" y="3127859"/>
                </a:lnTo>
                <a:lnTo>
                  <a:pt x="1007991" y="3121331"/>
                </a:lnTo>
                <a:lnTo>
                  <a:pt x="994894" y="3122305"/>
                </a:lnTo>
                <a:lnTo>
                  <a:pt x="985069" y="3122305"/>
                </a:lnTo>
                <a:lnTo>
                  <a:pt x="974329" y="3126028"/>
                </a:lnTo>
                <a:cubicBezTo>
                  <a:pt x="962830" y="3129988"/>
                  <a:pt x="955113" y="3132214"/>
                  <a:pt x="942839" y="3129950"/>
                </a:cubicBezTo>
                <a:lnTo>
                  <a:pt x="890571" y="3124891"/>
                </a:lnTo>
                <a:lnTo>
                  <a:pt x="859724" y="3126102"/>
                </a:lnTo>
                <a:cubicBezTo>
                  <a:pt x="848459" y="3126102"/>
                  <a:pt x="844705" y="3141287"/>
                  <a:pt x="833441" y="3129899"/>
                </a:cubicBezTo>
                <a:cubicBezTo>
                  <a:pt x="822176" y="3122305"/>
                  <a:pt x="810912" y="3129899"/>
                  <a:pt x="803403" y="3126102"/>
                </a:cubicBezTo>
                <a:cubicBezTo>
                  <a:pt x="792139" y="3126102"/>
                  <a:pt x="780874" y="3126102"/>
                  <a:pt x="769610" y="3126102"/>
                </a:cubicBezTo>
                <a:lnTo>
                  <a:pt x="766706" y="3116033"/>
                </a:lnTo>
                <a:lnTo>
                  <a:pt x="697025" y="3112049"/>
                </a:lnTo>
                <a:lnTo>
                  <a:pt x="637181" y="3107391"/>
                </a:lnTo>
                <a:lnTo>
                  <a:pt x="636377" y="3109126"/>
                </a:lnTo>
                <a:cubicBezTo>
                  <a:pt x="637316" y="3110575"/>
                  <a:pt x="641072" y="3110575"/>
                  <a:pt x="648583" y="3110575"/>
                </a:cubicBezTo>
                <a:cubicBezTo>
                  <a:pt x="659850" y="3110575"/>
                  <a:pt x="659850" y="3110575"/>
                  <a:pt x="671118" y="3122167"/>
                </a:cubicBezTo>
                <a:cubicBezTo>
                  <a:pt x="671118" y="3125065"/>
                  <a:pt x="674874" y="3125065"/>
                  <a:pt x="678630" y="3125065"/>
                </a:cubicBezTo>
                <a:cubicBezTo>
                  <a:pt x="682386" y="3125065"/>
                  <a:pt x="689897" y="3125065"/>
                  <a:pt x="693653" y="3125065"/>
                </a:cubicBezTo>
                <a:cubicBezTo>
                  <a:pt x="701165" y="3125065"/>
                  <a:pt x="704920" y="3125065"/>
                  <a:pt x="708676" y="3125065"/>
                </a:cubicBezTo>
                <a:cubicBezTo>
                  <a:pt x="716188" y="3125065"/>
                  <a:pt x="716188" y="3125065"/>
                  <a:pt x="716188" y="3130860"/>
                </a:cubicBezTo>
                <a:cubicBezTo>
                  <a:pt x="719944" y="3136656"/>
                  <a:pt x="716188" y="3142452"/>
                  <a:pt x="719944" y="3148247"/>
                </a:cubicBezTo>
                <a:cubicBezTo>
                  <a:pt x="723700" y="3148247"/>
                  <a:pt x="731212" y="3148247"/>
                  <a:pt x="734968" y="3148247"/>
                </a:cubicBezTo>
                <a:cubicBezTo>
                  <a:pt x="742480" y="3145350"/>
                  <a:pt x="738724" y="3142452"/>
                  <a:pt x="738724" y="3139554"/>
                </a:cubicBezTo>
                <a:cubicBezTo>
                  <a:pt x="749991" y="3136656"/>
                  <a:pt x="757502" y="3127962"/>
                  <a:pt x="768770" y="3130860"/>
                </a:cubicBezTo>
                <a:cubicBezTo>
                  <a:pt x="768770" y="3133758"/>
                  <a:pt x="772526" y="3133758"/>
                  <a:pt x="776282" y="3133758"/>
                </a:cubicBezTo>
                <a:cubicBezTo>
                  <a:pt x="780038" y="3133758"/>
                  <a:pt x="787550" y="3133758"/>
                  <a:pt x="791306" y="3133758"/>
                </a:cubicBezTo>
                <a:cubicBezTo>
                  <a:pt x="791306" y="3139554"/>
                  <a:pt x="795062" y="3139554"/>
                  <a:pt x="798817" y="3139554"/>
                </a:cubicBezTo>
                <a:cubicBezTo>
                  <a:pt x="806329" y="3136656"/>
                  <a:pt x="802573" y="3133758"/>
                  <a:pt x="802573" y="3130860"/>
                </a:cubicBezTo>
                <a:cubicBezTo>
                  <a:pt x="806329" y="3130860"/>
                  <a:pt x="806329" y="3130860"/>
                  <a:pt x="806329" y="3130860"/>
                </a:cubicBezTo>
                <a:cubicBezTo>
                  <a:pt x="821352" y="3130860"/>
                  <a:pt x="828864" y="3145350"/>
                  <a:pt x="840132" y="3136656"/>
                </a:cubicBezTo>
                <a:cubicBezTo>
                  <a:pt x="855155" y="3130860"/>
                  <a:pt x="870178" y="3139554"/>
                  <a:pt x="877690" y="3130860"/>
                </a:cubicBezTo>
                <a:cubicBezTo>
                  <a:pt x="888958" y="3130860"/>
                  <a:pt x="903981" y="3127962"/>
                  <a:pt x="915248" y="3133758"/>
                </a:cubicBezTo>
                <a:cubicBezTo>
                  <a:pt x="930272" y="3136656"/>
                  <a:pt x="945296" y="3133758"/>
                  <a:pt x="960319" y="3133758"/>
                </a:cubicBezTo>
                <a:cubicBezTo>
                  <a:pt x="960319" y="3133758"/>
                  <a:pt x="964075" y="3133758"/>
                  <a:pt x="964075" y="3133758"/>
                </a:cubicBezTo>
                <a:cubicBezTo>
                  <a:pt x="964075" y="3130860"/>
                  <a:pt x="967831" y="3133758"/>
                  <a:pt x="964075" y="3136656"/>
                </a:cubicBezTo>
                <a:cubicBezTo>
                  <a:pt x="964075" y="3139554"/>
                  <a:pt x="960319" y="3142452"/>
                  <a:pt x="952808" y="3142452"/>
                </a:cubicBezTo>
                <a:cubicBezTo>
                  <a:pt x="945296" y="3142452"/>
                  <a:pt x="941540" y="3145350"/>
                  <a:pt x="945296" y="3148247"/>
                </a:cubicBezTo>
                <a:cubicBezTo>
                  <a:pt x="945296" y="3154042"/>
                  <a:pt x="952808" y="3151145"/>
                  <a:pt x="956563" y="3151145"/>
                </a:cubicBezTo>
                <a:cubicBezTo>
                  <a:pt x="952808" y="3162737"/>
                  <a:pt x="941540" y="3162737"/>
                  <a:pt x="930272" y="3159839"/>
                </a:cubicBezTo>
                <a:cubicBezTo>
                  <a:pt x="926516" y="3162737"/>
                  <a:pt x="922760" y="3159839"/>
                  <a:pt x="919004" y="3165633"/>
                </a:cubicBezTo>
                <a:cubicBezTo>
                  <a:pt x="919004" y="3171431"/>
                  <a:pt x="926516" y="3168532"/>
                  <a:pt x="930272" y="3171431"/>
                </a:cubicBezTo>
                <a:cubicBezTo>
                  <a:pt x="941540" y="3171431"/>
                  <a:pt x="952808" y="3183022"/>
                  <a:pt x="956563" y="3165633"/>
                </a:cubicBezTo>
                <a:cubicBezTo>
                  <a:pt x="956563" y="3165633"/>
                  <a:pt x="964075" y="3165633"/>
                  <a:pt x="964075" y="3165633"/>
                </a:cubicBezTo>
                <a:cubicBezTo>
                  <a:pt x="982854" y="3177226"/>
                  <a:pt x="982854" y="3177226"/>
                  <a:pt x="1005390" y="3171431"/>
                </a:cubicBezTo>
                <a:cubicBezTo>
                  <a:pt x="1012901" y="3168532"/>
                  <a:pt x="1024168" y="3171431"/>
                  <a:pt x="1031680" y="3165633"/>
                </a:cubicBezTo>
                <a:cubicBezTo>
                  <a:pt x="1031680" y="3165633"/>
                  <a:pt x="1031680" y="3165633"/>
                  <a:pt x="1035436" y="3165633"/>
                </a:cubicBezTo>
                <a:cubicBezTo>
                  <a:pt x="1050460" y="3174328"/>
                  <a:pt x="1050460" y="3171431"/>
                  <a:pt x="1065483" y="3171431"/>
                </a:cubicBezTo>
                <a:cubicBezTo>
                  <a:pt x="1080506" y="3171431"/>
                  <a:pt x="1091774" y="3162737"/>
                  <a:pt x="1106798" y="3159839"/>
                </a:cubicBezTo>
                <a:cubicBezTo>
                  <a:pt x="1114309" y="3159839"/>
                  <a:pt x="1110554" y="3154042"/>
                  <a:pt x="1110554" y="3151145"/>
                </a:cubicBezTo>
                <a:cubicBezTo>
                  <a:pt x="1110554" y="3145350"/>
                  <a:pt x="1114309" y="3145350"/>
                  <a:pt x="1121821" y="3142452"/>
                </a:cubicBezTo>
                <a:lnTo>
                  <a:pt x="1129567" y="3142054"/>
                </a:lnTo>
                <a:lnTo>
                  <a:pt x="1112919" y="3131523"/>
                </a:lnTo>
                <a:lnTo>
                  <a:pt x="1098148" y="3122876"/>
                </a:lnTo>
                <a:lnTo>
                  <a:pt x="1084069" y="3129424"/>
                </a:lnTo>
                <a:cubicBezTo>
                  <a:pt x="1078436" y="3128950"/>
                  <a:pt x="1073743" y="3124204"/>
                  <a:pt x="1066233" y="3114713"/>
                </a:cubicBezTo>
                <a:cubicBezTo>
                  <a:pt x="1062479" y="3114713"/>
                  <a:pt x="1062479" y="3107119"/>
                  <a:pt x="1058724" y="3103323"/>
                </a:cubicBezTo>
                <a:close/>
                <a:moveTo>
                  <a:pt x="838398" y="2411519"/>
                </a:moveTo>
                <a:lnTo>
                  <a:pt x="834934" y="2412343"/>
                </a:lnTo>
                <a:lnTo>
                  <a:pt x="841454" y="2412343"/>
                </a:lnTo>
                <a:close/>
                <a:moveTo>
                  <a:pt x="747346" y="2386367"/>
                </a:moveTo>
                <a:cubicBezTo>
                  <a:pt x="744060" y="2386843"/>
                  <a:pt x="741244" y="2390639"/>
                  <a:pt x="735612" y="2398232"/>
                </a:cubicBezTo>
                <a:cubicBezTo>
                  <a:pt x="731858" y="2402028"/>
                  <a:pt x="728103" y="2405825"/>
                  <a:pt x="731858" y="2409621"/>
                </a:cubicBezTo>
                <a:cubicBezTo>
                  <a:pt x="735612" y="2413418"/>
                  <a:pt x="735612" y="2417214"/>
                  <a:pt x="743122" y="2417214"/>
                </a:cubicBezTo>
                <a:cubicBezTo>
                  <a:pt x="754386" y="2417214"/>
                  <a:pt x="765650" y="2417214"/>
                  <a:pt x="776914" y="2417214"/>
                </a:cubicBezTo>
                <a:cubicBezTo>
                  <a:pt x="782546" y="2424807"/>
                  <a:pt x="789117" y="2430501"/>
                  <a:pt x="797096" y="2434298"/>
                </a:cubicBezTo>
                <a:lnTo>
                  <a:pt x="815052" y="2437870"/>
                </a:lnTo>
                <a:lnTo>
                  <a:pt x="824677" y="2427529"/>
                </a:lnTo>
                <a:cubicBezTo>
                  <a:pt x="813413" y="2423733"/>
                  <a:pt x="794639" y="2427529"/>
                  <a:pt x="787130" y="2416139"/>
                </a:cubicBezTo>
                <a:lnTo>
                  <a:pt x="790453" y="2412781"/>
                </a:lnTo>
                <a:lnTo>
                  <a:pt x="776914" y="2413418"/>
                </a:lnTo>
                <a:cubicBezTo>
                  <a:pt x="776914" y="2409621"/>
                  <a:pt x="765650" y="2398232"/>
                  <a:pt x="761895" y="2394435"/>
                </a:cubicBezTo>
                <a:cubicBezTo>
                  <a:pt x="754386" y="2388740"/>
                  <a:pt x="750631" y="2385893"/>
                  <a:pt x="747346" y="2386367"/>
                </a:cubicBezTo>
                <a:close/>
                <a:moveTo>
                  <a:pt x="1055137" y="1943021"/>
                </a:moveTo>
                <a:lnTo>
                  <a:pt x="1063415" y="1951138"/>
                </a:lnTo>
                <a:lnTo>
                  <a:pt x="1081255" y="1943021"/>
                </a:lnTo>
                <a:close/>
                <a:moveTo>
                  <a:pt x="861930" y="1939319"/>
                </a:moveTo>
                <a:lnTo>
                  <a:pt x="885801" y="1950249"/>
                </a:lnTo>
                <a:cubicBezTo>
                  <a:pt x="897065" y="1961638"/>
                  <a:pt x="912084" y="1957842"/>
                  <a:pt x="923349" y="1946452"/>
                </a:cubicBezTo>
                <a:lnTo>
                  <a:pt x="933108" y="1941954"/>
                </a:lnTo>
                <a:lnTo>
                  <a:pt x="887665" y="1939319"/>
                </a:lnTo>
                <a:close/>
                <a:moveTo>
                  <a:pt x="1108783" y="1801986"/>
                </a:moveTo>
                <a:lnTo>
                  <a:pt x="1106177" y="1803742"/>
                </a:lnTo>
                <a:lnTo>
                  <a:pt x="1101879" y="1814605"/>
                </a:lnTo>
                <a:lnTo>
                  <a:pt x="1099627" y="1815972"/>
                </a:lnTo>
                <a:lnTo>
                  <a:pt x="1101273" y="1820968"/>
                </a:lnTo>
                <a:lnTo>
                  <a:pt x="1104823" y="1824556"/>
                </a:lnTo>
                <a:lnTo>
                  <a:pt x="1127752" y="1824556"/>
                </a:lnTo>
                <a:lnTo>
                  <a:pt x="1136474" y="1815273"/>
                </a:lnTo>
                <a:cubicBezTo>
                  <a:pt x="1139759" y="1811477"/>
                  <a:pt x="1142575" y="1807680"/>
                  <a:pt x="1142575" y="1805782"/>
                </a:cubicBezTo>
                <a:lnTo>
                  <a:pt x="1144495" y="1805872"/>
                </a:lnTo>
                <a:lnTo>
                  <a:pt x="1142573" y="1801986"/>
                </a:lnTo>
                <a:close/>
                <a:moveTo>
                  <a:pt x="1215599" y="1801637"/>
                </a:moveTo>
                <a:lnTo>
                  <a:pt x="1201380" y="1806538"/>
                </a:lnTo>
                <a:lnTo>
                  <a:pt x="1200244" y="1806773"/>
                </a:lnTo>
                <a:lnTo>
                  <a:pt x="1204059" y="1807680"/>
                </a:lnTo>
                <a:lnTo>
                  <a:pt x="1221212" y="1803055"/>
                </a:lnTo>
                <a:close/>
                <a:moveTo>
                  <a:pt x="839518" y="1635697"/>
                </a:moveTo>
                <a:cubicBezTo>
                  <a:pt x="836232" y="1636171"/>
                  <a:pt x="833416" y="1639968"/>
                  <a:pt x="827784" y="1647561"/>
                </a:cubicBezTo>
                <a:cubicBezTo>
                  <a:pt x="824030" y="1651357"/>
                  <a:pt x="820275" y="1655154"/>
                  <a:pt x="824030" y="1658950"/>
                </a:cubicBezTo>
                <a:cubicBezTo>
                  <a:pt x="827784" y="1662747"/>
                  <a:pt x="827784" y="1666543"/>
                  <a:pt x="835294" y="1666543"/>
                </a:cubicBezTo>
                <a:lnTo>
                  <a:pt x="853724" y="1666543"/>
                </a:lnTo>
                <a:lnTo>
                  <a:pt x="853931" y="1661516"/>
                </a:lnTo>
                <a:cubicBezTo>
                  <a:pt x="853462" y="1657720"/>
                  <a:pt x="853462" y="1653923"/>
                  <a:pt x="857216" y="1650127"/>
                </a:cubicBezTo>
                <a:lnTo>
                  <a:pt x="860045" y="1650127"/>
                </a:lnTo>
                <a:lnTo>
                  <a:pt x="854067" y="1643764"/>
                </a:lnTo>
                <a:cubicBezTo>
                  <a:pt x="846558" y="1638070"/>
                  <a:pt x="842803" y="1635222"/>
                  <a:pt x="839518" y="1635697"/>
                </a:cubicBezTo>
                <a:close/>
                <a:moveTo>
                  <a:pt x="861031" y="1098450"/>
                </a:moveTo>
                <a:lnTo>
                  <a:pt x="862314" y="1106189"/>
                </a:lnTo>
                <a:lnTo>
                  <a:pt x="863578" y="1113816"/>
                </a:lnTo>
                <a:lnTo>
                  <a:pt x="869085" y="1113816"/>
                </a:lnTo>
                <a:lnTo>
                  <a:pt x="877777" y="1121174"/>
                </a:lnTo>
                <a:lnTo>
                  <a:pt x="898260" y="1111528"/>
                </a:lnTo>
                <a:lnTo>
                  <a:pt x="889267" y="1109070"/>
                </a:lnTo>
                <a:cubicBezTo>
                  <a:pt x="883166" y="1107172"/>
                  <a:pt x="876595" y="1106223"/>
                  <a:pt x="869085" y="1110020"/>
                </a:cubicBezTo>
                <a:cubicBezTo>
                  <a:pt x="869085" y="1108121"/>
                  <a:pt x="866269" y="1104325"/>
                  <a:pt x="862984" y="1100529"/>
                </a:cubicBezTo>
                <a:close/>
                <a:moveTo>
                  <a:pt x="839517" y="1082970"/>
                </a:moveTo>
                <a:lnTo>
                  <a:pt x="829433" y="1093166"/>
                </a:lnTo>
                <a:lnTo>
                  <a:pt x="838320" y="1096246"/>
                </a:lnTo>
                <a:lnTo>
                  <a:pt x="851284" y="1089494"/>
                </a:lnTo>
                <a:close/>
                <a:moveTo>
                  <a:pt x="1429740" y="271103"/>
                </a:moveTo>
                <a:lnTo>
                  <a:pt x="1447660" y="273837"/>
                </a:lnTo>
                <a:cubicBezTo>
                  <a:pt x="1457190" y="277553"/>
                  <a:pt x="1465218" y="277289"/>
                  <a:pt x="1471743" y="273044"/>
                </a:cubicBezTo>
                <a:lnTo>
                  <a:pt x="1474226" y="272196"/>
                </a:lnTo>
                <a:lnTo>
                  <a:pt x="1470129" y="272364"/>
                </a:lnTo>
                <a:cubicBezTo>
                  <a:pt x="1458862" y="269896"/>
                  <a:pt x="1443838" y="271130"/>
                  <a:pt x="1432571" y="271130"/>
                </a:cubicBezTo>
                <a:close/>
                <a:moveTo>
                  <a:pt x="1208538" y="269896"/>
                </a:moveTo>
                <a:lnTo>
                  <a:pt x="1227679" y="274885"/>
                </a:lnTo>
                <a:cubicBezTo>
                  <a:pt x="1235590" y="275554"/>
                  <a:pt x="1243657" y="274978"/>
                  <a:pt x="1251839" y="273469"/>
                </a:cubicBezTo>
                <a:lnTo>
                  <a:pt x="1314497" y="269989"/>
                </a:lnTo>
                <a:lnTo>
                  <a:pt x="1304871" y="269896"/>
                </a:lnTo>
                <a:close/>
                <a:moveTo>
                  <a:pt x="1387521" y="148922"/>
                </a:moveTo>
                <a:lnTo>
                  <a:pt x="1384077" y="151002"/>
                </a:lnTo>
                <a:lnTo>
                  <a:pt x="1430300" y="150478"/>
                </a:lnTo>
                <a:lnTo>
                  <a:pt x="1409253" y="148942"/>
                </a:lnTo>
                <a:cubicBezTo>
                  <a:pt x="1401381" y="147962"/>
                  <a:pt x="1393923" y="147665"/>
                  <a:pt x="1387521" y="148922"/>
                </a:cubicBezTo>
                <a:close/>
                <a:moveTo>
                  <a:pt x="1178926" y="0"/>
                </a:moveTo>
                <a:lnTo>
                  <a:pt x="1191500" y="0"/>
                </a:lnTo>
                <a:lnTo>
                  <a:pt x="1197498" y="3720"/>
                </a:lnTo>
                <a:cubicBezTo>
                  <a:pt x="1240593" y="26788"/>
                  <a:pt x="1286742" y="41387"/>
                  <a:pt x="1341122" y="38045"/>
                </a:cubicBezTo>
                <a:cubicBezTo>
                  <a:pt x="1359145" y="37762"/>
                  <a:pt x="1375200" y="37233"/>
                  <a:pt x="1390324" y="44174"/>
                </a:cubicBezTo>
                <a:cubicBezTo>
                  <a:pt x="1396074" y="46154"/>
                  <a:pt x="1401823" y="48135"/>
                  <a:pt x="1406224" y="44890"/>
                </a:cubicBezTo>
                <a:cubicBezTo>
                  <a:pt x="1412439" y="43135"/>
                  <a:pt x="1408968" y="38910"/>
                  <a:pt x="1405342" y="35930"/>
                </a:cubicBezTo>
                <a:cubicBezTo>
                  <a:pt x="1398400" y="27479"/>
                  <a:pt x="1400833" y="23989"/>
                  <a:pt x="1414610" y="25705"/>
                </a:cubicBezTo>
                <a:cubicBezTo>
                  <a:pt x="1420514" y="26441"/>
                  <a:pt x="1426729" y="24686"/>
                  <a:pt x="1432788" y="24176"/>
                </a:cubicBezTo>
                <a:cubicBezTo>
                  <a:pt x="1448688" y="24892"/>
                  <a:pt x="1455212" y="20648"/>
                  <a:pt x="1446613" y="9462"/>
                </a:cubicBezTo>
                <a:cubicBezTo>
                  <a:pt x="1444877" y="7350"/>
                  <a:pt x="1443181" y="4926"/>
                  <a:pt x="1442714" y="2655"/>
                </a:cubicBezTo>
                <a:lnTo>
                  <a:pt x="1444284" y="0"/>
                </a:lnTo>
                <a:lnTo>
                  <a:pt x="1472676" y="0"/>
                </a:lnTo>
                <a:lnTo>
                  <a:pt x="1527150" y="20758"/>
                </a:lnTo>
                <a:cubicBezTo>
                  <a:pt x="1544088" y="29189"/>
                  <a:pt x="1546056" y="29434"/>
                  <a:pt x="1545793" y="15494"/>
                </a:cubicBezTo>
                <a:cubicBezTo>
                  <a:pt x="1546103" y="13004"/>
                  <a:pt x="1546414" y="10514"/>
                  <a:pt x="1546879" y="6779"/>
                </a:cubicBezTo>
                <a:cubicBezTo>
                  <a:pt x="1547499" y="1799"/>
                  <a:pt x="1551901" y="-1446"/>
                  <a:pt x="1561431" y="2270"/>
                </a:cubicBezTo>
                <a:cubicBezTo>
                  <a:pt x="1571116" y="4740"/>
                  <a:pt x="1580543" y="5282"/>
                  <a:pt x="1589593" y="4829"/>
                </a:cubicBezTo>
                <a:lnTo>
                  <a:pt x="1609798" y="2169"/>
                </a:lnTo>
                <a:lnTo>
                  <a:pt x="1609798" y="2"/>
                </a:lnTo>
                <a:lnTo>
                  <a:pt x="1629796" y="2"/>
                </a:lnTo>
                <a:lnTo>
                  <a:pt x="1629817" y="0"/>
                </a:lnTo>
                <a:lnTo>
                  <a:pt x="1674956" y="0"/>
                </a:lnTo>
                <a:lnTo>
                  <a:pt x="1674963" y="2"/>
                </a:lnTo>
                <a:lnTo>
                  <a:pt x="1979870" y="2"/>
                </a:lnTo>
                <a:lnTo>
                  <a:pt x="1979888" y="0"/>
                </a:lnTo>
                <a:lnTo>
                  <a:pt x="1999653" y="0"/>
                </a:lnTo>
                <a:lnTo>
                  <a:pt x="1999658" y="2"/>
                </a:lnTo>
                <a:lnTo>
                  <a:pt x="2074059" y="2"/>
                </a:lnTo>
                <a:lnTo>
                  <a:pt x="2074067" y="0"/>
                </a:lnTo>
                <a:lnTo>
                  <a:pt x="2179783" y="0"/>
                </a:lnTo>
                <a:lnTo>
                  <a:pt x="2179821" y="2"/>
                </a:lnTo>
                <a:lnTo>
                  <a:pt x="7251911" y="2"/>
                </a:lnTo>
                <a:lnTo>
                  <a:pt x="7251911" y="649847"/>
                </a:lnTo>
                <a:lnTo>
                  <a:pt x="7251911" y="5376007"/>
                </a:lnTo>
                <a:lnTo>
                  <a:pt x="7251911" y="5393449"/>
                </a:lnTo>
                <a:lnTo>
                  <a:pt x="7251911" y="5406557"/>
                </a:lnTo>
                <a:lnTo>
                  <a:pt x="7251911" y="5410174"/>
                </a:lnTo>
                <a:lnTo>
                  <a:pt x="7251911" y="5502056"/>
                </a:lnTo>
                <a:lnTo>
                  <a:pt x="7251911" y="5797218"/>
                </a:lnTo>
                <a:lnTo>
                  <a:pt x="7251911" y="5838514"/>
                </a:lnTo>
                <a:lnTo>
                  <a:pt x="7251911" y="5842132"/>
                </a:lnTo>
                <a:lnTo>
                  <a:pt x="7251911" y="5855240"/>
                </a:lnTo>
                <a:lnTo>
                  <a:pt x="7251911" y="5872682"/>
                </a:lnTo>
                <a:lnTo>
                  <a:pt x="7251911" y="6838532"/>
                </a:lnTo>
                <a:lnTo>
                  <a:pt x="7251911" y="6858000"/>
                </a:lnTo>
                <a:lnTo>
                  <a:pt x="1609798" y="6858000"/>
                </a:lnTo>
                <a:lnTo>
                  <a:pt x="1609798" y="6845798"/>
                </a:lnTo>
                <a:lnTo>
                  <a:pt x="1608537" y="6845671"/>
                </a:lnTo>
                <a:cubicBezTo>
                  <a:pt x="1599619" y="6845671"/>
                  <a:pt x="1591171" y="6846229"/>
                  <a:pt x="1583661" y="6846229"/>
                </a:cubicBezTo>
                <a:cubicBezTo>
                  <a:pt x="1564888" y="6846229"/>
                  <a:pt x="1546114" y="6845112"/>
                  <a:pt x="1527340" y="6847345"/>
                </a:cubicBezTo>
                <a:cubicBezTo>
                  <a:pt x="1516076" y="6849577"/>
                  <a:pt x="1497303" y="6848461"/>
                  <a:pt x="1482284" y="6848461"/>
                </a:cubicBezTo>
                <a:cubicBezTo>
                  <a:pt x="1459755" y="6847345"/>
                  <a:pt x="1433472" y="6850694"/>
                  <a:pt x="1407189" y="6850694"/>
                </a:cubicBezTo>
                <a:cubicBezTo>
                  <a:pt x="1395925" y="6849577"/>
                  <a:pt x="1384661" y="6849577"/>
                  <a:pt x="1377152" y="6846229"/>
                </a:cubicBezTo>
                <a:cubicBezTo>
                  <a:pt x="1377152" y="6845112"/>
                  <a:pt x="1373397" y="6843996"/>
                  <a:pt x="1377152" y="6842880"/>
                </a:cubicBezTo>
                <a:cubicBezTo>
                  <a:pt x="1384661" y="6841763"/>
                  <a:pt x="1392170" y="6842880"/>
                  <a:pt x="1388416" y="6839531"/>
                </a:cubicBezTo>
                <a:cubicBezTo>
                  <a:pt x="1388416" y="6837298"/>
                  <a:pt x="1380906" y="6838414"/>
                  <a:pt x="1377152" y="6838414"/>
                </a:cubicBezTo>
                <a:cubicBezTo>
                  <a:pt x="1373397" y="6838414"/>
                  <a:pt x="1369642" y="6838414"/>
                  <a:pt x="1362133" y="6838414"/>
                </a:cubicBezTo>
                <a:cubicBezTo>
                  <a:pt x="1358378" y="6838414"/>
                  <a:pt x="1350869" y="6838414"/>
                  <a:pt x="1343359" y="6838414"/>
                </a:cubicBezTo>
                <a:cubicBezTo>
                  <a:pt x="1343359" y="6837298"/>
                  <a:pt x="1343359" y="6836182"/>
                  <a:pt x="1343359" y="6835066"/>
                </a:cubicBezTo>
                <a:cubicBezTo>
                  <a:pt x="1347114" y="6835066"/>
                  <a:pt x="1350869" y="6835066"/>
                  <a:pt x="1358378" y="6835066"/>
                </a:cubicBezTo>
                <a:cubicBezTo>
                  <a:pt x="1369642" y="6835066"/>
                  <a:pt x="1373397" y="6833949"/>
                  <a:pt x="1369642" y="6830600"/>
                </a:cubicBezTo>
                <a:cubicBezTo>
                  <a:pt x="1388416" y="6831717"/>
                  <a:pt x="1403435" y="6827251"/>
                  <a:pt x="1422208" y="6828368"/>
                </a:cubicBezTo>
                <a:cubicBezTo>
                  <a:pt x="1440982" y="6835066"/>
                  <a:pt x="1471020" y="6835066"/>
                  <a:pt x="1497303" y="6833949"/>
                </a:cubicBezTo>
                <a:cubicBezTo>
                  <a:pt x="1501058" y="6833949"/>
                  <a:pt x="1501058" y="6832833"/>
                  <a:pt x="1501058" y="6831717"/>
                </a:cubicBezTo>
                <a:cubicBezTo>
                  <a:pt x="1497303" y="6829484"/>
                  <a:pt x="1489793" y="6828368"/>
                  <a:pt x="1482284" y="6828368"/>
                </a:cubicBezTo>
                <a:cubicBezTo>
                  <a:pt x="1471020" y="6829484"/>
                  <a:pt x="1459755" y="6828368"/>
                  <a:pt x="1452246" y="6828368"/>
                </a:cubicBezTo>
                <a:cubicBezTo>
                  <a:pt x="1440982" y="6829484"/>
                  <a:pt x="1433472" y="6826135"/>
                  <a:pt x="1422208" y="6827251"/>
                </a:cubicBezTo>
                <a:cubicBezTo>
                  <a:pt x="1414699" y="6826135"/>
                  <a:pt x="1407189" y="6825019"/>
                  <a:pt x="1399680" y="6825019"/>
                </a:cubicBezTo>
                <a:cubicBezTo>
                  <a:pt x="1373397" y="6825019"/>
                  <a:pt x="1350869" y="6825019"/>
                  <a:pt x="1328340" y="6825019"/>
                </a:cubicBezTo>
                <a:cubicBezTo>
                  <a:pt x="1313321" y="6825019"/>
                  <a:pt x="1298302" y="6826135"/>
                  <a:pt x="1287038" y="6822786"/>
                </a:cubicBezTo>
                <a:cubicBezTo>
                  <a:pt x="1287038" y="6822786"/>
                  <a:pt x="1283284" y="6822786"/>
                  <a:pt x="1279529" y="6822786"/>
                </a:cubicBezTo>
                <a:cubicBezTo>
                  <a:pt x="1260755" y="6826135"/>
                  <a:pt x="1241982" y="6821670"/>
                  <a:pt x="1223208" y="6822786"/>
                </a:cubicBezTo>
                <a:cubicBezTo>
                  <a:pt x="1204434" y="6823903"/>
                  <a:pt x="1185661" y="6823903"/>
                  <a:pt x="1166887" y="6822786"/>
                </a:cubicBezTo>
                <a:cubicBezTo>
                  <a:pt x="1110566" y="6819437"/>
                  <a:pt x="1058000" y="6821670"/>
                  <a:pt x="1001679" y="6820554"/>
                </a:cubicBezTo>
                <a:cubicBezTo>
                  <a:pt x="1001679" y="6820554"/>
                  <a:pt x="1001679" y="6821670"/>
                  <a:pt x="997924" y="6821670"/>
                </a:cubicBezTo>
                <a:cubicBezTo>
                  <a:pt x="1001679" y="6823903"/>
                  <a:pt x="1005434" y="6822786"/>
                  <a:pt x="1012943" y="6822786"/>
                </a:cubicBezTo>
                <a:cubicBezTo>
                  <a:pt x="1016698" y="6822786"/>
                  <a:pt x="1016698" y="6823903"/>
                  <a:pt x="1016698" y="6823903"/>
                </a:cubicBezTo>
                <a:cubicBezTo>
                  <a:pt x="1016698" y="6825019"/>
                  <a:pt x="1016698" y="6827251"/>
                  <a:pt x="1012943" y="6826135"/>
                </a:cubicBezTo>
                <a:cubicBezTo>
                  <a:pt x="1009189" y="6826135"/>
                  <a:pt x="1005434" y="6828368"/>
                  <a:pt x="1001679" y="6828368"/>
                </a:cubicBezTo>
                <a:cubicBezTo>
                  <a:pt x="979151" y="6827251"/>
                  <a:pt x="960377" y="6830600"/>
                  <a:pt x="937848" y="6830600"/>
                </a:cubicBezTo>
                <a:cubicBezTo>
                  <a:pt x="870263" y="6830600"/>
                  <a:pt x="798924" y="6830600"/>
                  <a:pt x="731339" y="6830600"/>
                </a:cubicBezTo>
                <a:cubicBezTo>
                  <a:pt x="708811" y="6830600"/>
                  <a:pt x="690037" y="6831717"/>
                  <a:pt x="678773" y="6837298"/>
                </a:cubicBezTo>
                <a:cubicBezTo>
                  <a:pt x="682527" y="6839531"/>
                  <a:pt x="690037" y="6839531"/>
                  <a:pt x="693792" y="6840647"/>
                </a:cubicBezTo>
                <a:cubicBezTo>
                  <a:pt x="716320" y="6842880"/>
                  <a:pt x="723829" y="6842880"/>
                  <a:pt x="731339" y="6836182"/>
                </a:cubicBezTo>
                <a:cubicBezTo>
                  <a:pt x="735094" y="6833949"/>
                  <a:pt x="738848" y="6833949"/>
                  <a:pt x="742603" y="6835066"/>
                </a:cubicBezTo>
                <a:cubicBezTo>
                  <a:pt x="753867" y="6837298"/>
                  <a:pt x="768886" y="6836182"/>
                  <a:pt x="780150" y="6836182"/>
                </a:cubicBezTo>
                <a:cubicBezTo>
                  <a:pt x="802678" y="6836182"/>
                  <a:pt x="821452" y="6836182"/>
                  <a:pt x="843981" y="6839531"/>
                </a:cubicBezTo>
                <a:cubicBezTo>
                  <a:pt x="851490" y="6840647"/>
                  <a:pt x="866509" y="6841763"/>
                  <a:pt x="870263" y="6840647"/>
                </a:cubicBezTo>
                <a:cubicBezTo>
                  <a:pt x="885283" y="6837298"/>
                  <a:pt x="904056" y="6839531"/>
                  <a:pt x="915320" y="6837298"/>
                </a:cubicBezTo>
                <a:cubicBezTo>
                  <a:pt x="922830" y="6836182"/>
                  <a:pt x="930339" y="6836182"/>
                  <a:pt x="937848" y="6837298"/>
                </a:cubicBezTo>
                <a:cubicBezTo>
                  <a:pt x="952868" y="6839531"/>
                  <a:pt x="964132" y="6839531"/>
                  <a:pt x="979151" y="6837298"/>
                </a:cubicBezTo>
                <a:cubicBezTo>
                  <a:pt x="990415" y="6836182"/>
                  <a:pt x="997924" y="6836182"/>
                  <a:pt x="1009189" y="6838414"/>
                </a:cubicBezTo>
                <a:cubicBezTo>
                  <a:pt x="1027962" y="6843996"/>
                  <a:pt x="1054245" y="6845112"/>
                  <a:pt x="1080528" y="6843996"/>
                </a:cubicBezTo>
                <a:cubicBezTo>
                  <a:pt x="1088038" y="6843996"/>
                  <a:pt x="1095547" y="6842880"/>
                  <a:pt x="1099302" y="6841763"/>
                </a:cubicBezTo>
                <a:cubicBezTo>
                  <a:pt x="1118075" y="6837298"/>
                  <a:pt x="1136849" y="6836182"/>
                  <a:pt x="1155623" y="6836182"/>
                </a:cubicBezTo>
                <a:cubicBezTo>
                  <a:pt x="1174397" y="6836182"/>
                  <a:pt x="1196925" y="6836182"/>
                  <a:pt x="1215698" y="6836182"/>
                </a:cubicBezTo>
                <a:cubicBezTo>
                  <a:pt x="1238227" y="6836182"/>
                  <a:pt x="1264510" y="6837298"/>
                  <a:pt x="1287038" y="6840647"/>
                </a:cubicBezTo>
                <a:cubicBezTo>
                  <a:pt x="1294548" y="6840647"/>
                  <a:pt x="1302057" y="6840647"/>
                  <a:pt x="1305812" y="6840647"/>
                </a:cubicBezTo>
                <a:cubicBezTo>
                  <a:pt x="1317076" y="6840647"/>
                  <a:pt x="1320831" y="6841763"/>
                  <a:pt x="1324585" y="6843996"/>
                </a:cubicBezTo>
                <a:cubicBezTo>
                  <a:pt x="1298302" y="6842880"/>
                  <a:pt x="1279529" y="6846229"/>
                  <a:pt x="1257000" y="6846229"/>
                </a:cubicBezTo>
                <a:cubicBezTo>
                  <a:pt x="1226963" y="6847345"/>
                  <a:pt x="1196925" y="6848461"/>
                  <a:pt x="1170642" y="6850694"/>
                </a:cubicBezTo>
                <a:cubicBezTo>
                  <a:pt x="1151868" y="6851810"/>
                  <a:pt x="1133095" y="6852926"/>
                  <a:pt x="1114321" y="6854043"/>
                </a:cubicBezTo>
                <a:cubicBezTo>
                  <a:pt x="1091792" y="6855159"/>
                  <a:pt x="1073019" y="6852926"/>
                  <a:pt x="1054245" y="6854043"/>
                </a:cubicBezTo>
                <a:cubicBezTo>
                  <a:pt x="1039226" y="6855159"/>
                  <a:pt x="1027962" y="6851810"/>
                  <a:pt x="1009189" y="6851810"/>
                </a:cubicBezTo>
                <a:cubicBezTo>
                  <a:pt x="997924" y="6852926"/>
                  <a:pt x="982905" y="6851810"/>
                  <a:pt x="967886" y="6851810"/>
                </a:cubicBezTo>
                <a:cubicBezTo>
                  <a:pt x="964132" y="6851810"/>
                  <a:pt x="964132" y="6851810"/>
                  <a:pt x="960377" y="6851810"/>
                </a:cubicBezTo>
                <a:cubicBezTo>
                  <a:pt x="945358" y="6846229"/>
                  <a:pt x="926585" y="6847345"/>
                  <a:pt x="907811" y="6849577"/>
                </a:cubicBezTo>
                <a:cubicBezTo>
                  <a:pt x="892792" y="6851810"/>
                  <a:pt x="877773" y="6850694"/>
                  <a:pt x="862754" y="6854043"/>
                </a:cubicBezTo>
                <a:cubicBezTo>
                  <a:pt x="862754" y="6854043"/>
                  <a:pt x="859000" y="6854043"/>
                  <a:pt x="855245" y="6852926"/>
                </a:cubicBezTo>
                <a:cubicBezTo>
                  <a:pt x="851490" y="6851810"/>
                  <a:pt x="847735" y="6851810"/>
                  <a:pt x="843981" y="6851810"/>
                </a:cubicBezTo>
                <a:cubicBezTo>
                  <a:pt x="806433" y="6852926"/>
                  <a:pt x="768886" y="6848461"/>
                  <a:pt x="731339" y="6850694"/>
                </a:cubicBezTo>
                <a:cubicBezTo>
                  <a:pt x="716320" y="6850694"/>
                  <a:pt x="708811" y="6847345"/>
                  <a:pt x="697546" y="6848461"/>
                </a:cubicBezTo>
                <a:cubicBezTo>
                  <a:pt x="686282" y="6848461"/>
                  <a:pt x="671263" y="6848461"/>
                  <a:pt x="659999" y="6848461"/>
                </a:cubicBezTo>
                <a:cubicBezTo>
                  <a:pt x="637471" y="6847345"/>
                  <a:pt x="618697" y="6851810"/>
                  <a:pt x="599924" y="6849577"/>
                </a:cubicBezTo>
                <a:cubicBezTo>
                  <a:pt x="592414" y="6849577"/>
                  <a:pt x="588659" y="6849577"/>
                  <a:pt x="584905" y="6849577"/>
                </a:cubicBezTo>
                <a:cubicBezTo>
                  <a:pt x="581150" y="6849577"/>
                  <a:pt x="577395" y="6850694"/>
                  <a:pt x="573641" y="6848461"/>
                </a:cubicBezTo>
                <a:cubicBezTo>
                  <a:pt x="573641" y="6847345"/>
                  <a:pt x="577395" y="6845112"/>
                  <a:pt x="581150" y="6845112"/>
                </a:cubicBezTo>
                <a:cubicBezTo>
                  <a:pt x="592414" y="6843996"/>
                  <a:pt x="603678" y="6840647"/>
                  <a:pt x="618697" y="6840647"/>
                </a:cubicBezTo>
                <a:cubicBezTo>
                  <a:pt x="626207" y="6840647"/>
                  <a:pt x="626207" y="6838414"/>
                  <a:pt x="633716" y="6837298"/>
                </a:cubicBezTo>
                <a:cubicBezTo>
                  <a:pt x="614942" y="6833949"/>
                  <a:pt x="596169" y="6833949"/>
                  <a:pt x="577395" y="6832833"/>
                </a:cubicBezTo>
                <a:cubicBezTo>
                  <a:pt x="562376" y="6831717"/>
                  <a:pt x="551112" y="6829484"/>
                  <a:pt x="536093" y="6828368"/>
                </a:cubicBezTo>
                <a:cubicBezTo>
                  <a:pt x="532338" y="6828368"/>
                  <a:pt x="524829" y="6826135"/>
                  <a:pt x="528584" y="6823903"/>
                </a:cubicBezTo>
                <a:cubicBezTo>
                  <a:pt x="532338" y="6821670"/>
                  <a:pt x="539848" y="6822786"/>
                  <a:pt x="543603" y="6822786"/>
                </a:cubicBezTo>
                <a:cubicBezTo>
                  <a:pt x="569886" y="6822786"/>
                  <a:pt x="592414" y="6822786"/>
                  <a:pt x="618697" y="6822786"/>
                </a:cubicBezTo>
                <a:cubicBezTo>
                  <a:pt x="663754" y="6822786"/>
                  <a:pt x="708811" y="6819437"/>
                  <a:pt x="750113" y="6812740"/>
                </a:cubicBezTo>
                <a:cubicBezTo>
                  <a:pt x="765131" y="6810507"/>
                  <a:pt x="783905" y="6811623"/>
                  <a:pt x="798924" y="6809391"/>
                </a:cubicBezTo>
                <a:cubicBezTo>
                  <a:pt x="813943" y="6808274"/>
                  <a:pt x="832716" y="6809391"/>
                  <a:pt x="851490" y="6810507"/>
                </a:cubicBezTo>
                <a:cubicBezTo>
                  <a:pt x="866509" y="6812740"/>
                  <a:pt x="889037" y="6813856"/>
                  <a:pt x="907811" y="6813856"/>
                </a:cubicBezTo>
                <a:cubicBezTo>
                  <a:pt x="937848" y="6812740"/>
                  <a:pt x="967886" y="6814972"/>
                  <a:pt x="997924" y="6811623"/>
                </a:cubicBezTo>
                <a:cubicBezTo>
                  <a:pt x="1001679" y="6810507"/>
                  <a:pt x="1005434" y="6810507"/>
                  <a:pt x="1009189" y="6811623"/>
                </a:cubicBezTo>
                <a:cubicBezTo>
                  <a:pt x="1039226" y="6814972"/>
                  <a:pt x="1069264" y="6812740"/>
                  <a:pt x="1099302" y="6812740"/>
                </a:cubicBezTo>
                <a:cubicBezTo>
                  <a:pt x="1133095" y="6813856"/>
                  <a:pt x="1163132" y="6814972"/>
                  <a:pt x="1196925" y="6812740"/>
                </a:cubicBezTo>
                <a:cubicBezTo>
                  <a:pt x="1223208" y="6811623"/>
                  <a:pt x="1249491" y="6811623"/>
                  <a:pt x="1275774" y="6811623"/>
                </a:cubicBezTo>
                <a:cubicBezTo>
                  <a:pt x="1283284" y="6811623"/>
                  <a:pt x="1287038" y="6810507"/>
                  <a:pt x="1290793" y="6808274"/>
                </a:cubicBezTo>
                <a:cubicBezTo>
                  <a:pt x="1294548" y="6807158"/>
                  <a:pt x="1290793" y="6806042"/>
                  <a:pt x="1287038" y="6804926"/>
                </a:cubicBezTo>
                <a:cubicBezTo>
                  <a:pt x="1279529" y="6804926"/>
                  <a:pt x="1272019" y="6804926"/>
                  <a:pt x="1264510" y="6803809"/>
                </a:cubicBezTo>
                <a:cubicBezTo>
                  <a:pt x="1268265" y="6802693"/>
                  <a:pt x="1272019" y="6801577"/>
                  <a:pt x="1275774" y="6801577"/>
                </a:cubicBezTo>
                <a:cubicBezTo>
                  <a:pt x="1290793" y="6802693"/>
                  <a:pt x="1305812" y="6797111"/>
                  <a:pt x="1324585" y="6801577"/>
                </a:cubicBezTo>
                <a:cubicBezTo>
                  <a:pt x="1324585" y="6801577"/>
                  <a:pt x="1328340" y="6801577"/>
                  <a:pt x="1328340" y="6801577"/>
                </a:cubicBezTo>
                <a:cubicBezTo>
                  <a:pt x="1354623" y="6800460"/>
                  <a:pt x="1377152" y="6804926"/>
                  <a:pt x="1403435" y="6803809"/>
                </a:cubicBezTo>
                <a:cubicBezTo>
                  <a:pt x="1403435" y="6807158"/>
                  <a:pt x="1403435" y="6809391"/>
                  <a:pt x="1403435" y="6812740"/>
                </a:cubicBezTo>
                <a:cubicBezTo>
                  <a:pt x="1410944" y="6813856"/>
                  <a:pt x="1414699" y="6812740"/>
                  <a:pt x="1422208" y="6812740"/>
                </a:cubicBezTo>
                <a:cubicBezTo>
                  <a:pt x="1422208" y="6814972"/>
                  <a:pt x="1425963" y="6814972"/>
                  <a:pt x="1429718" y="6816088"/>
                </a:cubicBezTo>
                <a:cubicBezTo>
                  <a:pt x="1440982" y="6818321"/>
                  <a:pt x="1456001" y="6816088"/>
                  <a:pt x="1467265" y="6818321"/>
                </a:cubicBezTo>
                <a:cubicBezTo>
                  <a:pt x="1471020" y="6819437"/>
                  <a:pt x="1478529" y="6816088"/>
                  <a:pt x="1489793" y="6817205"/>
                </a:cubicBezTo>
                <a:cubicBezTo>
                  <a:pt x="1497303" y="6817205"/>
                  <a:pt x="1493548" y="6814972"/>
                  <a:pt x="1493548" y="6812740"/>
                </a:cubicBezTo>
                <a:cubicBezTo>
                  <a:pt x="1493548" y="6811623"/>
                  <a:pt x="1489793" y="6811623"/>
                  <a:pt x="1486038" y="6811623"/>
                </a:cubicBezTo>
                <a:cubicBezTo>
                  <a:pt x="1471020" y="6811623"/>
                  <a:pt x="1456001" y="6811623"/>
                  <a:pt x="1444737" y="6811623"/>
                </a:cubicBezTo>
                <a:cubicBezTo>
                  <a:pt x="1440982" y="6811623"/>
                  <a:pt x="1433472" y="6811623"/>
                  <a:pt x="1437227" y="6809391"/>
                </a:cubicBezTo>
                <a:cubicBezTo>
                  <a:pt x="1437227" y="6809391"/>
                  <a:pt x="1440982" y="6809391"/>
                  <a:pt x="1440982" y="6809391"/>
                </a:cubicBezTo>
                <a:cubicBezTo>
                  <a:pt x="1444737" y="6809391"/>
                  <a:pt x="1452246" y="6810507"/>
                  <a:pt x="1456001" y="6808274"/>
                </a:cubicBezTo>
                <a:cubicBezTo>
                  <a:pt x="1456001" y="6804926"/>
                  <a:pt x="1448491" y="6806042"/>
                  <a:pt x="1440982" y="6804926"/>
                </a:cubicBezTo>
                <a:cubicBezTo>
                  <a:pt x="1433472" y="6800460"/>
                  <a:pt x="1433472" y="6799344"/>
                  <a:pt x="1444737" y="6799344"/>
                </a:cubicBezTo>
                <a:cubicBezTo>
                  <a:pt x="1456001" y="6799344"/>
                  <a:pt x="1467265" y="6798228"/>
                  <a:pt x="1474774" y="6798228"/>
                </a:cubicBezTo>
                <a:cubicBezTo>
                  <a:pt x="1497303" y="6797111"/>
                  <a:pt x="1516076" y="6794879"/>
                  <a:pt x="1542359" y="6795995"/>
                </a:cubicBezTo>
                <a:cubicBezTo>
                  <a:pt x="1531095" y="6792646"/>
                  <a:pt x="1519831" y="6791530"/>
                  <a:pt x="1508567" y="6791530"/>
                </a:cubicBezTo>
                <a:cubicBezTo>
                  <a:pt x="1467265" y="6791530"/>
                  <a:pt x="1425963" y="6791530"/>
                  <a:pt x="1388416" y="6791530"/>
                </a:cubicBezTo>
                <a:cubicBezTo>
                  <a:pt x="1380906" y="6791530"/>
                  <a:pt x="1373397" y="6791530"/>
                  <a:pt x="1369642" y="6792646"/>
                </a:cubicBezTo>
                <a:cubicBezTo>
                  <a:pt x="1354623" y="6798228"/>
                  <a:pt x="1335850" y="6794879"/>
                  <a:pt x="1317076" y="6795995"/>
                </a:cubicBezTo>
                <a:cubicBezTo>
                  <a:pt x="1305812" y="6795995"/>
                  <a:pt x="1294548" y="6792646"/>
                  <a:pt x="1275774" y="6790414"/>
                </a:cubicBezTo>
                <a:cubicBezTo>
                  <a:pt x="1309567" y="6790414"/>
                  <a:pt x="1332095" y="6789297"/>
                  <a:pt x="1354623" y="6788181"/>
                </a:cubicBezTo>
                <a:cubicBezTo>
                  <a:pt x="1410944" y="6784832"/>
                  <a:pt x="1467265" y="6787065"/>
                  <a:pt x="1527340" y="6785948"/>
                </a:cubicBezTo>
                <a:cubicBezTo>
                  <a:pt x="1508567" y="6782600"/>
                  <a:pt x="1508567" y="6782600"/>
                  <a:pt x="1471020" y="6782600"/>
                </a:cubicBezTo>
                <a:cubicBezTo>
                  <a:pt x="1463510" y="6780367"/>
                  <a:pt x="1467265" y="6778134"/>
                  <a:pt x="1467265" y="6777018"/>
                </a:cubicBezTo>
                <a:cubicBezTo>
                  <a:pt x="1467265" y="6774785"/>
                  <a:pt x="1463510" y="6773669"/>
                  <a:pt x="1459755" y="6774785"/>
                </a:cubicBezTo>
                <a:cubicBezTo>
                  <a:pt x="1437227" y="6780367"/>
                  <a:pt x="1410944" y="6779251"/>
                  <a:pt x="1384661" y="6781483"/>
                </a:cubicBezTo>
                <a:cubicBezTo>
                  <a:pt x="1377152" y="6782600"/>
                  <a:pt x="1369642" y="6780367"/>
                  <a:pt x="1358378" y="6780367"/>
                </a:cubicBezTo>
                <a:cubicBezTo>
                  <a:pt x="1328340" y="6780367"/>
                  <a:pt x="1298302" y="6780367"/>
                  <a:pt x="1268265" y="6780367"/>
                </a:cubicBezTo>
                <a:cubicBezTo>
                  <a:pt x="1245736" y="6780367"/>
                  <a:pt x="1226963" y="6777018"/>
                  <a:pt x="1204434" y="6778134"/>
                </a:cubicBezTo>
                <a:cubicBezTo>
                  <a:pt x="1181906" y="6779251"/>
                  <a:pt x="1159377" y="6778134"/>
                  <a:pt x="1136849" y="6778134"/>
                </a:cubicBezTo>
                <a:cubicBezTo>
                  <a:pt x="1114321" y="6778134"/>
                  <a:pt x="1091792" y="6778134"/>
                  <a:pt x="1069264" y="6778134"/>
                </a:cubicBezTo>
                <a:cubicBezTo>
                  <a:pt x="1073019" y="6775902"/>
                  <a:pt x="1080528" y="6773669"/>
                  <a:pt x="1088038" y="6774785"/>
                </a:cubicBezTo>
                <a:cubicBezTo>
                  <a:pt x="1106812" y="6774785"/>
                  <a:pt x="1125585" y="6774785"/>
                  <a:pt x="1148113" y="6774785"/>
                </a:cubicBezTo>
                <a:cubicBezTo>
                  <a:pt x="1151868" y="6774785"/>
                  <a:pt x="1155623" y="6774785"/>
                  <a:pt x="1163132" y="6773669"/>
                </a:cubicBezTo>
                <a:cubicBezTo>
                  <a:pt x="1155623" y="6765855"/>
                  <a:pt x="1136849" y="6761390"/>
                  <a:pt x="1118075" y="6756924"/>
                </a:cubicBezTo>
                <a:cubicBezTo>
                  <a:pt x="1114321" y="6755808"/>
                  <a:pt x="1106812" y="6754692"/>
                  <a:pt x="1099302" y="6754692"/>
                </a:cubicBezTo>
                <a:cubicBezTo>
                  <a:pt x="1091792" y="6754692"/>
                  <a:pt x="1080528" y="6754692"/>
                  <a:pt x="1069264" y="6753576"/>
                </a:cubicBezTo>
                <a:cubicBezTo>
                  <a:pt x="1065509" y="6752459"/>
                  <a:pt x="1058000" y="6752459"/>
                  <a:pt x="1050490" y="6753576"/>
                </a:cubicBezTo>
                <a:cubicBezTo>
                  <a:pt x="1046736" y="6755808"/>
                  <a:pt x="1039226" y="6754692"/>
                  <a:pt x="1035471" y="6754692"/>
                </a:cubicBezTo>
                <a:cubicBezTo>
                  <a:pt x="1027962" y="6754692"/>
                  <a:pt x="1024207" y="6755808"/>
                  <a:pt x="1024207" y="6753576"/>
                </a:cubicBezTo>
                <a:cubicBezTo>
                  <a:pt x="1024207" y="6751343"/>
                  <a:pt x="1027962" y="6751343"/>
                  <a:pt x="1035471" y="6751343"/>
                </a:cubicBezTo>
                <a:cubicBezTo>
                  <a:pt x="1046736" y="6751343"/>
                  <a:pt x="1058000" y="6751343"/>
                  <a:pt x="1065509" y="6751343"/>
                </a:cubicBezTo>
                <a:cubicBezTo>
                  <a:pt x="1080528" y="6751343"/>
                  <a:pt x="1084283" y="6747994"/>
                  <a:pt x="1076774" y="6744645"/>
                </a:cubicBezTo>
                <a:cubicBezTo>
                  <a:pt x="1076774" y="6744645"/>
                  <a:pt x="1076774" y="6743529"/>
                  <a:pt x="1076774" y="6742413"/>
                </a:cubicBezTo>
                <a:cubicBezTo>
                  <a:pt x="1065509" y="6735715"/>
                  <a:pt x="1065509" y="6735715"/>
                  <a:pt x="1035471" y="6735715"/>
                </a:cubicBezTo>
                <a:cubicBezTo>
                  <a:pt x="1035471" y="6735715"/>
                  <a:pt x="1031717" y="6735715"/>
                  <a:pt x="1031717" y="6735715"/>
                </a:cubicBezTo>
                <a:cubicBezTo>
                  <a:pt x="1020453" y="6732366"/>
                  <a:pt x="1009189" y="6732366"/>
                  <a:pt x="997924" y="6735715"/>
                </a:cubicBezTo>
                <a:cubicBezTo>
                  <a:pt x="990415" y="6735715"/>
                  <a:pt x="986660" y="6735715"/>
                  <a:pt x="979151" y="6735715"/>
                </a:cubicBezTo>
                <a:cubicBezTo>
                  <a:pt x="975396" y="6735715"/>
                  <a:pt x="967886" y="6734598"/>
                  <a:pt x="964132" y="6737947"/>
                </a:cubicBezTo>
                <a:cubicBezTo>
                  <a:pt x="956622" y="6737947"/>
                  <a:pt x="945358" y="6736831"/>
                  <a:pt x="937848" y="6737947"/>
                </a:cubicBezTo>
                <a:cubicBezTo>
                  <a:pt x="922830" y="6737947"/>
                  <a:pt x="911566" y="6736831"/>
                  <a:pt x="904056" y="6735715"/>
                </a:cubicBezTo>
                <a:cubicBezTo>
                  <a:pt x="892792" y="6733482"/>
                  <a:pt x="881528" y="6733482"/>
                  <a:pt x="870263" y="6735715"/>
                </a:cubicBezTo>
                <a:cubicBezTo>
                  <a:pt x="862754" y="6736831"/>
                  <a:pt x="847735" y="6737947"/>
                  <a:pt x="836471" y="6737947"/>
                </a:cubicBezTo>
                <a:cubicBezTo>
                  <a:pt x="832716" y="6736831"/>
                  <a:pt x="825207" y="6736831"/>
                  <a:pt x="821452" y="6739064"/>
                </a:cubicBezTo>
                <a:cubicBezTo>
                  <a:pt x="817698" y="6740180"/>
                  <a:pt x="813943" y="6740180"/>
                  <a:pt x="810188" y="6739064"/>
                </a:cubicBezTo>
                <a:cubicBezTo>
                  <a:pt x="791415" y="6735715"/>
                  <a:pt x="768886" y="6737947"/>
                  <a:pt x="750113" y="6737947"/>
                </a:cubicBezTo>
                <a:cubicBezTo>
                  <a:pt x="750113" y="6735715"/>
                  <a:pt x="753867" y="6734598"/>
                  <a:pt x="746358" y="6733482"/>
                </a:cubicBezTo>
                <a:cubicBezTo>
                  <a:pt x="742603" y="6733482"/>
                  <a:pt x="735094" y="6733482"/>
                  <a:pt x="738848" y="6735715"/>
                </a:cubicBezTo>
                <a:cubicBezTo>
                  <a:pt x="731339" y="6735715"/>
                  <a:pt x="723829" y="6735715"/>
                  <a:pt x="716320" y="6735715"/>
                </a:cubicBezTo>
                <a:cubicBezTo>
                  <a:pt x="716320" y="6734598"/>
                  <a:pt x="720075" y="6732366"/>
                  <a:pt x="712565" y="6731250"/>
                </a:cubicBezTo>
                <a:cubicBezTo>
                  <a:pt x="708811" y="6731250"/>
                  <a:pt x="705056" y="6732366"/>
                  <a:pt x="705056" y="6733482"/>
                </a:cubicBezTo>
                <a:cubicBezTo>
                  <a:pt x="697546" y="6733482"/>
                  <a:pt x="690037" y="6733482"/>
                  <a:pt x="686282" y="6733482"/>
                </a:cubicBezTo>
                <a:cubicBezTo>
                  <a:pt x="682527" y="6732366"/>
                  <a:pt x="686282" y="6730133"/>
                  <a:pt x="678773" y="6730133"/>
                </a:cubicBezTo>
                <a:cubicBezTo>
                  <a:pt x="675018" y="6730133"/>
                  <a:pt x="667509" y="6729017"/>
                  <a:pt x="663754" y="6731250"/>
                </a:cubicBezTo>
                <a:cubicBezTo>
                  <a:pt x="656244" y="6732366"/>
                  <a:pt x="644980" y="6729017"/>
                  <a:pt x="637471" y="6730133"/>
                </a:cubicBezTo>
                <a:cubicBezTo>
                  <a:pt x="626207" y="6732366"/>
                  <a:pt x="618697" y="6731250"/>
                  <a:pt x="611188" y="6731250"/>
                </a:cubicBezTo>
                <a:cubicBezTo>
                  <a:pt x="603678" y="6732366"/>
                  <a:pt x="599924" y="6731250"/>
                  <a:pt x="592414" y="6731250"/>
                </a:cubicBezTo>
                <a:cubicBezTo>
                  <a:pt x="581150" y="6729017"/>
                  <a:pt x="562376" y="6729017"/>
                  <a:pt x="547357" y="6731250"/>
                </a:cubicBezTo>
                <a:cubicBezTo>
                  <a:pt x="536093" y="6731250"/>
                  <a:pt x="524829" y="6727901"/>
                  <a:pt x="509810" y="6730133"/>
                </a:cubicBezTo>
                <a:cubicBezTo>
                  <a:pt x="509810" y="6729017"/>
                  <a:pt x="498546" y="6725668"/>
                  <a:pt x="494791" y="6724552"/>
                </a:cubicBezTo>
                <a:cubicBezTo>
                  <a:pt x="479772" y="6721203"/>
                  <a:pt x="479772" y="6721203"/>
                  <a:pt x="468508" y="6725668"/>
                </a:cubicBezTo>
                <a:cubicBezTo>
                  <a:pt x="464753" y="6726784"/>
                  <a:pt x="460999" y="6727901"/>
                  <a:pt x="464753" y="6729017"/>
                </a:cubicBezTo>
                <a:cubicBezTo>
                  <a:pt x="468508" y="6730133"/>
                  <a:pt x="468508" y="6731250"/>
                  <a:pt x="476018" y="6731250"/>
                </a:cubicBezTo>
                <a:cubicBezTo>
                  <a:pt x="487282" y="6731250"/>
                  <a:pt x="498546" y="6731250"/>
                  <a:pt x="509810" y="6731250"/>
                </a:cubicBezTo>
                <a:cubicBezTo>
                  <a:pt x="521074" y="6735715"/>
                  <a:pt x="536093" y="6737947"/>
                  <a:pt x="558622" y="6737947"/>
                </a:cubicBezTo>
                <a:cubicBezTo>
                  <a:pt x="566131" y="6737947"/>
                  <a:pt x="573641" y="6737947"/>
                  <a:pt x="581150" y="6737947"/>
                </a:cubicBezTo>
                <a:cubicBezTo>
                  <a:pt x="618697" y="6736831"/>
                  <a:pt x="656244" y="6740180"/>
                  <a:pt x="693792" y="6741296"/>
                </a:cubicBezTo>
                <a:cubicBezTo>
                  <a:pt x="697546" y="6741296"/>
                  <a:pt x="701301" y="6743529"/>
                  <a:pt x="708811" y="6744645"/>
                </a:cubicBezTo>
                <a:cubicBezTo>
                  <a:pt x="686282" y="6745761"/>
                  <a:pt x="663754" y="6745761"/>
                  <a:pt x="644980" y="6745761"/>
                </a:cubicBezTo>
                <a:cubicBezTo>
                  <a:pt x="644980" y="6745761"/>
                  <a:pt x="644980" y="6746878"/>
                  <a:pt x="644980" y="6746878"/>
                </a:cubicBezTo>
                <a:cubicBezTo>
                  <a:pt x="667509" y="6746878"/>
                  <a:pt x="690037" y="6746878"/>
                  <a:pt x="708811" y="6746878"/>
                </a:cubicBezTo>
                <a:cubicBezTo>
                  <a:pt x="731339" y="6746878"/>
                  <a:pt x="750113" y="6746878"/>
                  <a:pt x="768886" y="6746878"/>
                </a:cubicBezTo>
                <a:cubicBezTo>
                  <a:pt x="772641" y="6746878"/>
                  <a:pt x="780150" y="6746878"/>
                  <a:pt x="783905" y="6747994"/>
                </a:cubicBezTo>
                <a:cubicBezTo>
                  <a:pt x="791415" y="6750227"/>
                  <a:pt x="787660" y="6754692"/>
                  <a:pt x="802678" y="6753576"/>
                </a:cubicBezTo>
                <a:cubicBezTo>
                  <a:pt x="813943" y="6752459"/>
                  <a:pt x="821452" y="6755808"/>
                  <a:pt x="832716" y="6754692"/>
                </a:cubicBezTo>
                <a:cubicBezTo>
                  <a:pt x="840226" y="6754692"/>
                  <a:pt x="851490" y="6755808"/>
                  <a:pt x="859000" y="6753576"/>
                </a:cubicBezTo>
                <a:cubicBezTo>
                  <a:pt x="862754" y="6752459"/>
                  <a:pt x="866509" y="6753576"/>
                  <a:pt x="874018" y="6753576"/>
                </a:cubicBezTo>
                <a:cubicBezTo>
                  <a:pt x="870263" y="6755808"/>
                  <a:pt x="862754" y="6756924"/>
                  <a:pt x="862754" y="6758041"/>
                </a:cubicBezTo>
                <a:cubicBezTo>
                  <a:pt x="859000" y="6760273"/>
                  <a:pt x="862754" y="6762506"/>
                  <a:pt x="870263" y="6762506"/>
                </a:cubicBezTo>
                <a:cubicBezTo>
                  <a:pt x="877773" y="6762506"/>
                  <a:pt x="889037" y="6762506"/>
                  <a:pt x="889037" y="6765855"/>
                </a:cubicBezTo>
                <a:cubicBezTo>
                  <a:pt x="889037" y="6766971"/>
                  <a:pt x="896546" y="6766971"/>
                  <a:pt x="900301" y="6766971"/>
                </a:cubicBezTo>
                <a:cubicBezTo>
                  <a:pt x="919075" y="6763622"/>
                  <a:pt x="937848" y="6768088"/>
                  <a:pt x="952868" y="6768088"/>
                </a:cubicBezTo>
                <a:cubicBezTo>
                  <a:pt x="956622" y="6769204"/>
                  <a:pt x="960377" y="6769204"/>
                  <a:pt x="960377" y="6770320"/>
                </a:cubicBezTo>
                <a:cubicBezTo>
                  <a:pt x="960377" y="6771437"/>
                  <a:pt x="956622" y="6772553"/>
                  <a:pt x="952868" y="6772553"/>
                </a:cubicBezTo>
                <a:cubicBezTo>
                  <a:pt x="934094" y="6774785"/>
                  <a:pt x="915320" y="6777018"/>
                  <a:pt x="900301" y="6781483"/>
                </a:cubicBezTo>
                <a:cubicBezTo>
                  <a:pt x="892792" y="6782600"/>
                  <a:pt x="889037" y="6780367"/>
                  <a:pt x="889037" y="6779251"/>
                </a:cubicBezTo>
                <a:cubicBezTo>
                  <a:pt x="889037" y="6775902"/>
                  <a:pt x="885283" y="6773669"/>
                  <a:pt x="874018" y="6771437"/>
                </a:cubicBezTo>
                <a:cubicBezTo>
                  <a:pt x="870263" y="6770320"/>
                  <a:pt x="866509" y="6770320"/>
                  <a:pt x="862754" y="6770320"/>
                </a:cubicBezTo>
                <a:cubicBezTo>
                  <a:pt x="851490" y="6773669"/>
                  <a:pt x="832716" y="6771437"/>
                  <a:pt x="821452" y="6773669"/>
                </a:cubicBezTo>
                <a:cubicBezTo>
                  <a:pt x="813943" y="6774785"/>
                  <a:pt x="806433" y="6774785"/>
                  <a:pt x="795169" y="6774785"/>
                </a:cubicBezTo>
                <a:cubicBezTo>
                  <a:pt x="787660" y="6774785"/>
                  <a:pt x="783905" y="6771437"/>
                  <a:pt x="780150" y="6769204"/>
                </a:cubicBezTo>
                <a:cubicBezTo>
                  <a:pt x="772641" y="6765855"/>
                  <a:pt x="757622" y="6764739"/>
                  <a:pt x="750113" y="6769204"/>
                </a:cubicBezTo>
                <a:cubicBezTo>
                  <a:pt x="750113" y="6771437"/>
                  <a:pt x="746358" y="6772553"/>
                  <a:pt x="742603" y="6774785"/>
                </a:cubicBezTo>
                <a:cubicBezTo>
                  <a:pt x="742603" y="6777018"/>
                  <a:pt x="735094" y="6778134"/>
                  <a:pt x="723829" y="6778134"/>
                </a:cubicBezTo>
                <a:cubicBezTo>
                  <a:pt x="716320" y="6778134"/>
                  <a:pt x="708811" y="6778134"/>
                  <a:pt x="701301" y="6780367"/>
                </a:cubicBezTo>
                <a:cubicBezTo>
                  <a:pt x="690037" y="6781483"/>
                  <a:pt x="678773" y="6779251"/>
                  <a:pt x="671263" y="6775902"/>
                </a:cubicBezTo>
                <a:cubicBezTo>
                  <a:pt x="659999" y="6769204"/>
                  <a:pt x="637471" y="6769204"/>
                  <a:pt x="618697" y="6766971"/>
                </a:cubicBezTo>
                <a:cubicBezTo>
                  <a:pt x="611188" y="6765855"/>
                  <a:pt x="603678" y="6768088"/>
                  <a:pt x="592414" y="6769204"/>
                </a:cubicBezTo>
                <a:cubicBezTo>
                  <a:pt x="581150" y="6769204"/>
                  <a:pt x="569886" y="6771437"/>
                  <a:pt x="562376" y="6773669"/>
                </a:cubicBezTo>
                <a:cubicBezTo>
                  <a:pt x="539848" y="6778134"/>
                  <a:pt x="536093" y="6778134"/>
                  <a:pt x="521074" y="6772553"/>
                </a:cubicBezTo>
                <a:cubicBezTo>
                  <a:pt x="517320" y="6772553"/>
                  <a:pt x="517320" y="6770320"/>
                  <a:pt x="513565" y="6769204"/>
                </a:cubicBezTo>
                <a:cubicBezTo>
                  <a:pt x="491037" y="6774785"/>
                  <a:pt x="472263" y="6774785"/>
                  <a:pt x="449735" y="6774785"/>
                </a:cubicBezTo>
                <a:cubicBezTo>
                  <a:pt x="434716" y="6774785"/>
                  <a:pt x="423451" y="6774785"/>
                  <a:pt x="408433" y="6774785"/>
                </a:cubicBezTo>
                <a:cubicBezTo>
                  <a:pt x="378395" y="6773669"/>
                  <a:pt x="348357" y="6777018"/>
                  <a:pt x="314564" y="6775902"/>
                </a:cubicBezTo>
                <a:cubicBezTo>
                  <a:pt x="303300" y="6775902"/>
                  <a:pt x="299546" y="6780367"/>
                  <a:pt x="288281" y="6777018"/>
                </a:cubicBezTo>
                <a:cubicBezTo>
                  <a:pt x="277017" y="6774785"/>
                  <a:pt x="265753" y="6777018"/>
                  <a:pt x="258244" y="6775902"/>
                </a:cubicBezTo>
                <a:cubicBezTo>
                  <a:pt x="246979" y="6775902"/>
                  <a:pt x="235715" y="6775902"/>
                  <a:pt x="224451" y="6775902"/>
                </a:cubicBezTo>
                <a:cubicBezTo>
                  <a:pt x="216942" y="6773669"/>
                  <a:pt x="224451" y="6771437"/>
                  <a:pt x="220696" y="6769204"/>
                </a:cubicBezTo>
                <a:cubicBezTo>
                  <a:pt x="209432" y="6764739"/>
                  <a:pt x="194413" y="6763622"/>
                  <a:pt x="175640" y="6765855"/>
                </a:cubicBezTo>
                <a:cubicBezTo>
                  <a:pt x="171885" y="6765855"/>
                  <a:pt x="171885" y="6766971"/>
                  <a:pt x="164376" y="6766971"/>
                </a:cubicBezTo>
                <a:cubicBezTo>
                  <a:pt x="160621" y="6766971"/>
                  <a:pt x="156866" y="6765855"/>
                  <a:pt x="156866" y="6763622"/>
                </a:cubicBezTo>
                <a:cubicBezTo>
                  <a:pt x="156866" y="6762506"/>
                  <a:pt x="156866" y="6760273"/>
                  <a:pt x="164376" y="6760273"/>
                </a:cubicBezTo>
                <a:cubicBezTo>
                  <a:pt x="175640" y="6761390"/>
                  <a:pt x="186904" y="6760273"/>
                  <a:pt x="194413" y="6761390"/>
                </a:cubicBezTo>
                <a:cubicBezTo>
                  <a:pt x="209432" y="6761390"/>
                  <a:pt x="216942" y="6759157"/>
                  <a:pt x="228206" y="6759157"/>
                </a:cubicBezTo>
                <a:cubicBezTo>
                  <a:pt x="235715" y="6758041"/>
                  <a:pt x="239470" y="6754692"/>
                  <a:pt x="239470" y="6752459"/>
                </a:cubicBezTo>
                <a:cubicBezTo>
                  <a:pt x="246979" y="6749110"/>
                  <a:pt x="246979" y="6747994"/>
                  <a:pt x="258244" y="6750227"/>
                </a:cubicBezTo>
                <a:cubicBezTo>
                  <a:pt x="273263" y="6751343"/>
                  <a:pt x="288281" y="6752459"/>
                  <a:pt x="303300" y="6754692"/>
                </a:cubicBezTo>
                <a:cubicBezTo>
                  <a:pt x="307055" y="6755808"/>
                  <a:pt x="314564" y="6754692"/>
                  <a:pt x="322074" y="6754692"/>
                </a:cubicBezTo>
                <a:cubicBezTo>
                  <a:pt x="325829" y="6754692"/>
                  <a:pt x="325829" y="6752459"/>
                  <a:pt x="329583" y="6751343"/>
                </a:cubicBezTo>
                <a:cubicBezTo>
                  <a:pt x="337093" y="6749110"/>
                  <a:pt x="329583" y="6747994"/>
                  <a:pt x="325829" y="6745761"/>
                </a:cubicBezTo>
                <a:cubicBezTo>
                  <a:pt x="322074" y="6743529"/>
                  <a:pt x="310810" y="6743529"/>
                  <a:pt x="303300" y="6741296"/>
                </a:cubicBezTo>
                <a:cubicBezTo>
                  <a:pt x="299546" y="6740180"/>
                  <a:pt x="299546" y="6740180"/>
                  <a:pt x="299546" y="6739064"/>
                </a:cubicBezTo>
                <a:cubicBezTo>
                  <a:pt x="299546" y="6737947"/>
                  <a:pt x="303300" y="6737947"/>
                  <a:pt x="307055" y="6737947"/>
                </a:cubicBezTo>
                <a:cubicBezTo>
                  <a:pt x="318319" y="6737947"/>
                  <a:pt x="333338" y="6736831"/>
                  <a:pt x="344602" y="6739064"/>
                </a:cubicBezTo>
                <a:cubicBezTo>
                  <a:pt x="344602" y="6740180"/>
                  <a:pt x="348357" y="6739064"/>
                  <a:pt x="348357" y="6739064"/>
                </a:cubicBezTo>
                <a:cubicBezTo>
                  <a:pt x="355866" y="6737947"/>
                  <a:pt x="348357" y="6737947"/>
                  <a:pt x="348357" y="6736831"/>
                </a:cubicBezTo>
                <a:cubicBezTo>
                  <a:pt x="344602" y="6735715"/>
                  <a:pt x="344602" y="6733482"/>
                  <a:pt x="352112" y="6733482"/>
                </a:cubicBezTo>
                <a:cubicBezTo>
                  <a:pt x="359621" y="6733482"/>
                  <a:pt x="367131" y="6733482"/>
                  <a:pt x="378395" y="6733482"/>
                </a:cubicBezTo>
                <a:cubicBezTo>
                  <a:pt x="367131" y="6731250"/>
                  <a:pt x="355866" y="6731250"/>
                  <a:pt x="344602" y="6730133"/>
                </a:cubicBezTo>
                <a:cubicBezTo>
                  <a:pt x="337093" y="6729017"/>
                  <a:pt x="337093" y="6727901"/>
                  <a:pt x="340848" y="6726784"/>
                </a:cubicBezTo>
                <a:cubicBezTo>
                  <a:pt x="344602" y="6722319"/>
                  <a:pt x="344602" y="6721203"/>
                  <a:pt x="329583" y="6720087"/>
                </a:cubicBezTo>
                <a:cubicBezTo>
                  <a:pt x="325829" y="6720087"/>
                  <a:pt x="318319" y="6720087"/>
                  <a:pt x="314564" y="6720087"/>
                </a:cubicBezTo>
                <a:cubicBezTo>
                  <a:pt x="314564" y="6718970"/>
                  <a:pt x="314564" y="6718970"/>
                  <a:pt x="314564" y="6717854"/>
                </a:cubicBezTo>
                <a:cubicBezTo>
                  <a:pt x="314564" y="6717854"/>
                  <a:pt x="314564" y="6716738"/>
                  <a:pt x="314564" y="6716738"/>
                </a:cubicBezTo>
                <a:cubicBezTo>
                  <a:pt x="340848" y="6717854"/>
                  <a:pt x="359621" y="6712272"/>
                  <a:pt x="385904" y="6712272"/>
                </a:cubicBezTo>
                <a:cubicBezTo>
                  <a:pt x="400923" y="6712272"/>
                  <a:pt x="415942" y="6710040"/>
                  <a:pt x="430961" y="6706691"/>
                </a:cubicBezTo>
                <a:cubicBezTo>
                  <a:pt x="430961" y="6705575"/>
                  <a:pt x="438470" y="6705575"/>
                  <a:pt x="438470" y="6704458"/>
                </a:cubicBezTo>
                <a:cubicBezTo>
                  <a:pt x="438470" y="6702226"/>
                  <a:pt x="430961" y="6702226"/>
                  <a:pt x="427206" y="6702226"/>
                </a:cubicBezTo>
                <a:cubicBezTo>
                  <a:pt x="415942" y="6702226"/>
                  <a:pt x="404678" y="6702226"/>
                  <a:pt x="393414" y="6702226"/>
                </a:cubicBezTo>
                <a:cubicBezTo>
                  <a:pt x="389659" y="6702226"/>
                  <a:pt x="385904" y="6702226"/>
                  <a:pt x="385904" y="6701109"/>
                </a:cubicBezTo>
                <a:cubicBezTo>
                  <a:pt x="385904" y="6699993"/>
                  <a:pt x="385904" y="6698877"/>
                  <a:pt x="389659" y="6698877"/>
                </a:cubicBezTo>
                <a:cubicBezTo>
                  <a:pt x="397168" y="6698877"/>
                  <a:pt x="400923" y="6696644"/>
                  <a:pt x="412187" y="6696644"/>
                </a:cubicBezTo>
                <a:cubicBezTo>
                  <a:pt x="423451" y="6696644"/>
                  <a:pt x="434716" y="6696644"/>
                  <a:pt x="445980" y="6696644"/>
                </a:cubicBezTo>
                <a:cubicBezTo>
                  <a:pt x="453489" y="6695528"/>
                  <a:pt x="449735" y="6693295"/>
                  <a:pt x="449735" y="6692179"/>
                </a:cubicBezTo>
                <a:cubicBezTo>
                  <a:pt x="449735" y="6691063"/>
                  <a:pt x="449735" y="6689947"/>
                  <a:pt x="449735" y="6689947"/>
                </a:cubicBezTo>
                <a:cubicBezTo>
                  <a:pt x="427206" y="6688830"/>
                  <a:pt x="415942" y="6683249"/>
                  <a:pt x="393414" y="6683249"/>
                </a:cubicBezTo>
                <a:cubicBezTo>
                  <a:pt x="348357" y="6683249"/>
                  <a:pt x="307055" y="6686598"/>
                  <a:pt x="261998" y="6685481"/>
                </a:cubicBezTo>
                <a:cubicBezTo>
                  <a:pt x="254489" y="6684365"/>
                  <a:pt x="243225" y="6686598"/>
                  <a:pt x="243225" y="6683249"/>
                </a:cubicBezTo>
                <a:cubicBezTo>
                  <a:pt x="239470" y="6678784"/>
                  <a:pt x="254489" y="6681016"/>
                  <a:pt x="261998" y="6681016"/>
                </a:cubicBezTo>
                <a:cubicBezTo>
                  <a:pt x="277017" y="6682132"/>
                  <a:pt x="292036" y="6678784"/>
                  <a:pt x="307055" y="6678784"/>
                </a:cubicBezTo>
                <a:cubicBezTo>
                  <a:pt x="322074" y="6679900"/>
                  <a:pt x="340848" y="6681016"/>
                  <a:pt x="355866" y="6678784"/>
                </a:cubicBezTo>
                <a:cubicBezTo>
                  <a:pt x="382150" y="6676551"/>
                  <a:pt x="408433" y="6677667"/>
                  <a:pt x="430961" y="6677667"/>
                </a:cubicBezTo>
                <a:cubicBezTo>
                  <a:pt x="479772" y="6676551"/>
                  <a:pt x="524829" y="6673202"/>
                  <a:pt x="558622" y="6663155"/>
                </a:cubicBezTo>
                <a:cubicBezTo>
                  <a:pt x="573641" y="6659806"/>
                  <a:pt x="588659" y="6659806"/>
                  <a:pt x="603678" y="6659806"/>
                </a:cubicBezTo>
                <a:cubicBezTo>
                  <a:pt x="607433" y="6659806"/>
                  <a:pt x="618697" y="6660923"/>
                  <a:pt x="618697" y="6658690"/>
                </a:cubicBezTo>
                <a:cubicBezTo>
                  <a:pt x="618697" y="6654225"/>
                  <a:pt x="607433" y="6656458"/>
                  <a:pt x="603678" y="6656458"/>
                </a:cubicBezTo>
                <a:cubicBezTo>
                  <a:pt x="539848" y="6656458"/>
                  <a:pt x="476018" y="6656458"/>
                  <a:pt x="408433" y="6656458"/>
                </a:cubicBezTo>
                <a:cubicBezTo>
                  <a:pt x="385904" y="6656458"/>
                  <a:pt x="370885" y="6650876"/>
                  <a:pt x="352112" y="6645295"/>
                </a:cubicBezTo>
                <a:cubicBezTo>
                  <a:pt x="352112" y="6645295"/>
                  <a:pt x="352112" y="6644178"/>
                  <a:pt x="352112" y="6643062"/>
                </a:cubicBezTo>
                <a:cubicBezTo>
                  <a:pt x="359621" y="6639713"/>
                  <a:pt x="363376" y="6637480"/>
                  <a:pt x="367131" y="6634132"/>
                </a:cubicBezTo>
                <a:cubicBezTo>
                  <a:pt x="367131" y="6630783"/>
                  <a:pt x="378395" y="6627434"/>
                  <a:pt x="389659" y="6627434"/>
                </a:cubicBezTo>
                <a:cubicBezTo>
                  <a:pt x="419697" y="6627434"/>
                  <a:pt x="419697" y="6619620"/>
                  <a:pt x="423451" y="6614038"/>
                </a:cubicBezTo>
                <a:cubicBezTo>
                  <a:pt x="427206" y="6606224"/>
                  <a:pt x="445980" y="6600643"/>
                  <a:pt x="464753" y="6595061"/>
                </a:cubicBezTo>
                <a:cubicBezTo>
                  <a:pt x="468508" y="6592829"/>
                  <a:pt x="476018" y="6593945"/>
                  <a:pt x="479772" y="6593945"/>
                </a:cubicBezTo>
                <a:cubicBezTo>
                  <a:pt x="494791" y="6593945"/>
                  <a:pt x="509810" y="6595061"/>
                  <a:pt x="521074" y="6591712"/>
                </a:cubicBezTo>
                <a:cubicBezTo>
                  <a:pt x="524829" y="6590596"/>
                  <a:pt x="528584" y="6590596"/>
                  <a:pt x="536093" y="6590596"/>
                </a:cubicBezTo>
                <a:cubicBezTo>
                  <a:pt x="547357" y="6590596"/>
                  <a:pt x="558622" y="6590596"/>
                  <a:pt x="566131" y="6590596"/>
                </a:cubicBezTo>
                <a:cubicBezTo>
                  <a:pt x="584905" y="6589480"/>
                  <a:pt x="603678" y="6590596"/>
                  <a:pt x="618697" y="6593945"/>
                </a:cubicBezTo>
                <a:lnTo>
                  <a:pt x="631816" y="6593555"/>
                </a:lnTo>
                <a:lnTo>
                  <a:pt x="633716" y="6591754"/>
                </a:lnTo>
                <a:cubicBezTo>
                  <a:pt x="614943" y="6580365"/>
                  <a:pt x="596169" y="6580365"/>
                  <a:pt x="577395" y="6576568"/>
                </a:cubicBezTo>
                <a:cubicBezTo>
                  <a:pt x="562376" y="6572772"/>
                  <a:pt x="551112" y="6565179"/>
                  <a:pt x="536093" y="6561382"/>
                </a:cubicBezTo>
                <a:cubicBezTo>
                  <a:pt x="532339" y="6561382"/>
                  <a:pt x="524829" y="6553789"/>
                  <a:pt x="528584" y="6546196"/>
                </a:cubicBezTo>
                <a:cubicBezTo>
                  <a:pt x="532339" y="6538603"/>
                  <a:pt x="539848" y="6542400"/>
                  <a:pt x="543603" y="6542400"/>
                </a:cubicBezTo>
                <a:cubicBezTo>
                  <a:pt x="569886" y="6542400"/>
                  <a:pt x="592414" y="6542400"/>
                  <a:pt x="618697" y="6542400"/>
                </a:cubicBezTo>
                <a:cubicBezTo>
                  <a:pt x="663754" y="6542400"/>
                  <a:pt x="708811" y="6531010"/>
                  <a:pt x="750113" y="6508232"/>
                </a:cubicBezTo>
                <a:cubicBezTo>
                  <a:pt x="765132" y="6500639"/>
                  <a:pt x="783905" y="6504435"/>
                  <a:pt x="798924" y="6496842"/>
                </a:cubicBezTo>
                <a:cubicBezTo>
                  <a:pt x="813943" y="6493046"/>
                  <a:pt x="832717" y="6496842"/>
                  <a:pt x="851490" y="6500639"/>
                </a:cubicBezTo>
                <a:cubicBezTo>
                  <a:pt x="866509" y="6508232"/>
                  <a:pt x="889037" y="6512028"/>
                  <a:pt x="907811" y="6512028"/>
                </a:cubicBezTo>
                <a:cubicBezTo>
                  <a:pt x="937849" y="6508232"/>
                  <a:pt x="967887" y="6515825"/>
                  <a:pt x="997924" y="6504435"/>
                </a:cubicBezTo>
                <a:lnTo>
                  <a:pt x="1007813" y="6504435"/>
                </a:lnTo>
                <a:lnTo>
                  <a:pt x="1006036" y="6502508"/>
                </a:lnTo>
                <a:cubicBezTo>
                  <a:pt x="1006975" y="6501429"/>
                  <a:pt x="1010731" y="6500812"/>
                  <a:pt x="1018242" y="6500195"/>
                </a:cubicBezTo>
                <a:cubicBezTo>
                  <a:pt x="1033266" y="6498961"/>
                  <a:pt x="1037022" y="6495259"/>
                  <a:pt x="1052045" y="6496493"/>
                </a:cubicBezTo>
                <a:cubicBezTo>
                  <a:pt x="1063313" y="6497727"/>
                  <a:pt x="1074580" y="6496493"/>
                  <a:pt x="1085848" y="6496493"/>
                </a:cubicBezTo>
                <a:cubicBezTo>
                  <a:pt x="1089604" y="6496493"/>
                  <a:pt x="1093360" y="6496493"/>
                  <a:pt x="1100871" y="6495259"/>
                </a:cubicBezTo>
                <a:cubicBezTo>
                  <a:pt x="1085848" y="6495259"/>
                  <a:pt x="1074580" y="6494025"/>
                  <a:pt x="1063313" y="6494025"/>
                </a:cubicBezTo>
                <a:cubicBezTo>
                  <a:pt x="1063313" y="6491557"/>
                  <a:pt x="1059557" y="6489089"/>
                  <a:pt x="1070824" y="6485387"/>
                </a:cubicBezTo>
                <a:cubicBezTo>
                  <a:pt x="1074580" y="6482919"/>
                  <a:pt x="1082092" y="6482919"/>
                  <a:pt x="1093360" y="6482919"/>
                </a:cubicBezTo>
                <a:cubicBezTo>
                  <a:pt x="1097115" y="6482919"/>
                  <a:pt x="1100871" y="6481685"/>
                  <a:pt x="1097115" y="6479217"/>
                </a:cubicBezTo>
                <a:cubicBezTo>
                  <a:pt x="1093360" y="6479217"/>
                  <a:pt x="1093360" y="6477983"/>
                  <a:pt x="1089604" y="6477983"/>
                </a:cubicBezTo>
                <a:cubicBezTo>
                  <a:pt x="1070824" y="6477983"/>
                  <a:pt x="1052045" y="6475515"/>
                  <a:pt x="1037022" y="6479217"/>
                </a:cubicBezTo>
                <a:cubicBezTo>
                  <a:pt x="1025754" y="6481685"/>
                  <a:pt x="1010731" y="6481685"/>
                  <a:pt x="1003219" y="6479217"/>
                </a:cubicBezTo>
                <a:cubicBezTo>
                  <a:pt x="995707" y="6475515"/>
                  <a:pt x="984440" y="6475515"/>
                  <a:pt x="969416" y="6475515"/>
                </a:cubicBezTo>
                <a:cubicBezTo>
                  <a:pt x="958149" y="6475515"/>
                  <a:pt x="946881" y="6475515"/>
                  <a:pt x="946881" y="6469345"/>
                </a:cubicBezTo>
                <a:cubicBezTo>
                  <a:pt x="946881" y="6466877"/>
                  <a:pt x="935614" y="6466877"/>
                  <a:pt x="928102" y="6465643"/>
                </a:cubicBezTo>
                <a:cubicBezTo>
                  <a:pt x="920590" y="6465643"/>
                  <a:pt x="913078" y="6465643"/>
                  <a:pt x="909323" y="6465643"/>
                </a:cubicBezTo>
                <a:cubicBezTo>
                  <a:pt x="894299" y="6465643"/>
                  <a:pt x="890543" y="6463175"/>
                  <a:pt x="901811" y="6459473"/>
                </a:cubicBezTo>
                <a:cubicBezTo>
                  <a:pt x="905567" y="6457005"/>
                  <a:pt x="909323" y="6453303"/>
                  <a:pt x="920590" y="6454537"/>
                </a:cubicBezTo>
                <a:cubicBezTo>
                  <a:pt x="935614" y="6455771"/>
                  <a:pt x="950637" y="6455771"/>
                  <a:pt x="965660" y="6454537"/>
                </a:cubicBezTo>
                <a:cubicBezTo>
                  <a:pt x="984440" y="6453303"/>
                  <a:pt x="999463" y="6454537"/>
                  <a:pt x="1014487" y="6454537"/>
                </a:cubicBezTo>
                <a:cubicBezTo>
                  <a:pt x="1029510" y="6454537"/>
                  <a:pt x="1040778" y="6452069"/>
                  <a:pt x="1055801" y="6452069"/>
                </a:cubicBezTo>
                <a:cubicBezTo>
                  <a:pt x="1067069" y="6452069"/>
                  <a:pt x="1070824" y="6448367"/>
                  <a:pt x="1070824" y="6442197"/>
                </a:cubicBezTo>
                <a:cubicBezTo>
                  <a:pt x="1067069" y="6439728"/>
                  <a:pt x="1082092" y="6434792"/>
                  <a:pt x="1089604" y="6436026"/>
                </a:cubicBezTo>
                <a:cubicBezTo>
                  <a:pt x="1104627" y="6436026"/>
                  <a:pt x="1115895" y="6433558"/>
                  <a:pt x="1130918" y="6437260"/>
                </a:cubicBezTo>
                <a:cubicBezTo>
                  <a:pt x="1138430" y="6438494"/>
                  <a:pt x="1149697" y="6437260"/>
                  <a:pt x="1149697" y="6434792"/>
                </a:cubicBezTo>
                <a:cubicBezTo>
                  <a:pt x="1149697" y="6429856"/>
                  <a:pt x="1157209" y="6431090"/>
                  <a:pt x="1164721" y="6432324"/>
                </a:cubicBezTo>
                <a:cubicBezTo>
                  <a:pt x="1187256" y="6433558"/>
                  <a:pt x="1187256" y="6433558"/>
                  <a:pt x="1209791" y="6432324"/>
                </a:cubicBezTo>
                <a:cubicBezTo>
                  <a:pt x="1224815" y="6431090"/>
                  <a:pt x="1239838" y="6429856"/>
                  <a:pt x="1254861" y="6429856"/>
                </a:cubicBezTo>
                <a:cubicBezTo>
                  <a:pt x="1273641" y="6428622"/>
                  <a:pt x="1296176" y="6427388"/>
                  <a:pt x="1314955" y="6427388"/>
                </a:cubicBezTo>
                <a:cubicBezTo>
                  <a:pt x="1318711" y="6427388"/>
                  <a:pt x="1318711" y="6427388"/>
                  <a:pt x="1322467" y="6427388"/>
                </a:cubicBezTo>
                <a:cubicBezTo>
                  <a:pt x="1326223" y="6427388"/>
                  <a:pt x="1322467" y="6423686"/>
                  <a:pt x="1329979" y="6423686"/>
                </a:cubicBezTo>
                <a:lnTo>
                  <a:pt x="1344944" y="6426145"/>
                </a:lnTo>
                <a:lnTo>
                  <a:pt x="1354623" y="6424709"/>
                </a:lnTo>
                <a:cubicBezTo>
                  <a:pt x="1410944" y="6413320"/>
                  <a:pt x="1467265" y="6420913"/>
                  <a:pt x="1527340" y="6417117"/>
                </a:cubicBezTo>
                <a:cubicBezTo>
                  <a:pt x="1508567" y="6405727"/>
                  <a:pt x="1508567" y="6405727"/>
                  <a:pt x="1471020" y="6405727"/>
                </a:cubicBezTo>
                <a:cubicBezTo>
                  <a:pt x="1463510" y="6398134"/>
                  <a:pt x="1467265" y="6390541"/>
                  <a:pt x="1467265" y="6386745"/>
                </a:cubicBezTo>
                <a:cubicBezTo>
                  <a:pt x="1467265" y="6379152"/>
                  <a:pt x="1463510" y="6375355"/>
                  <a:pt x="1459755" y="6379152"/>
                </a:cubicBezTo>
                <a:cubicBezTo>
                  <a:pt x="1437227" y="6398134"/>
                  <a:pt x="1410944" y="6394338"/>
                  <a:pt x="1384661" y="6401931"/>
                </a:cubicBezTo>
                <a:cubicBezTo>
                  <a:pt x="1377151" y="6405727"/>
                  <a:pt x="1369642" y="6398134"/>
                  <a:pt x="1358378" y="6398134"/>
                </a:cubicBezTo>
                <a:cubicBezTo>
                  <a:pt x="1328340" y="6398134"/>
                  <a:pt x="1298302" y="6398134"/>
                  <a:pt x="1268264" y="6398134"/>
                </a:cubicBezTo>
                <a:cubicBezTo>
                  <a:pt x="1245736" y="6398134"/>
                  <a:pt x="1226963" y="6386745"/>
                  <a:pt x="1204434" y="6390541"/>
                </a:cubicBezTo>
                <a:cubicBezTo>
                  <a:pt x="1181906" y="6394338"/>
                  <a:pt x="1159378" y="6390541"/>
                  <a:pt x="1136849" y="6390541"/>
                </a:cubicBezTo>
                <a:cubicBezTo>
                  <a:pt x="1114321" y="6390541"/>
                  <a:pt x="1091792" y="6390541"/>
                  <a:pt x="1069264" y="6390541"/>
                </a:cubicBezTo>
                <a:cubicBezTo>
                  <a:pt x="1073019" y="6382948"/>
                  <a:pt x="1080528" y="6375355"/>
                  <a:pt x="1088038" y="6379152"/>
                </a:cubicBezTo>
                <a:cubicBezTo>
                  <a:pt x="1106811" y="6379152"/>
                  <a:pt x="1125585" y="6379152"/>
                  <a:pt x="1148113" y="6379152"/>
                </a:cubicBezTo>
                <a:cubicBezTo>
                  <a:pt x="1151868" y="6379152"/>
                  <a:pt x="1155623" y="6379152"/>
                  <a:pt x="1163132" y="6375355"/>
                </a:cubicBezTo>
                <a:cubicBezTo>
                  <a:pt x="1155623" y="6348780"/>
                  <a:pt x="1136849" y="6333594"/>
                  <a:pt x="1118076" y="6318408"/>
                </a:cubicBezTo>
                <a:cubicBezTo>
                  <a:pt x="1114321" y="6314612"/>
                  <a:pt x="1106811" y="6310815"/>
                  <a:pt x="1099302" y="6310815"/>
                </a:cubicBezTo>
                <a:cubicBezTo>
                  <a:pt x="1091792" y="6310815"/>
                  <a:pt x="1080528" y="6310815"/>
                  <a:pt x="1069264" y="6307019"/>
                </a:cubicBezTo>
                <a:cubicBezTo>
                  <a:pt x="1065509" y="6303223"/>
                  <a:pt x="1058000" y="6303223"/>
                  <a:pt x="1050491" y="6307019"/>
                </a:cubicBezTo>
                <a:cubicBezTo>
                  <a:pt x="1046736" y="6314612"/>
                  <a:pt x="1039226" y="6310815"/>
                  <a:pt x="1035472" y="6310815"/>
                </a:cubicBezTo>
                <a:cubicBezTo>
                  <a:pt x="1027962" y="6310815"/>
                  <a:pt x="1024207" y="6314612"/>
                  <a:pt x="1024207" y="6307019"/>
                </a:cubicBezTo>
                <a:cubicBezTo>
                  <a:pt x="1024207" y="6299426"/>
                  <a:pt x="1027962" y="6299426"/>
                  <a:pt x="1035472" y="6299426"/>
                </a:cubicBezTo>
                <a:cubicBezTo>
                  <a:pt x="1046736" y="6299426"/>
                  <a:pt x="1058000" y="6299426"/>
                  <a:pt x="1065509" y="6299426"/>
                </a:cubicBezTo>
                <a:cubicBezTo>
                  <a:pt x="1080528" y="6299426"/>
                  <a:pt x="1084283" y="6288037"/>
                  <a:pt x="1076774" y="6276647"/>
                </a:cubicBezTo>
                <a:cubicBezTo>
                  <a:pt x="1076774" y="6276647"/>
                  <a:pt x="1076774" y="6272851"/>
                  <a:pt x="1076774" y="6269054"/>
                </a:cubicBezTo>
                <a:cubicBezTo>
                  <a:pt x="1065509" y="6246276"/>
                  <a:pt x="1065509" y="6246276"/>
                  <a:pt x="1035472" y="6246276"/>
                </a:cubicBezTo>
                <a:cubicBezTo>
                  <a:pt x="1035472" y="6246276"/>
                  <a:pt x="1031717" y="6246276"/>
                  <a:pt x="1031717" y="6246276"/>
                </a:cubicBezTo>
                <a:cubicBezTo>
                  <a:pt x="1020453" y="6234886"/>
                  <a:pt x="1009189" y="6234886"/>
                  <a:pt x="997924" y="6246276"/>
                </a:cubicBezTo>
                <a:cubicBezTo>
                  <a:pt x="990415" y="6246276"/>
                  <a:pt x="986660" y="6246276"/>
                  <a:pt x="979151" y="6246276"/>
                </a:cubicBezTo>
                <a:cubicBezTo>
                  <a:pt x="975396" y="6246276"/>
                  <a:pt x="967887" y="6242479"/>
                  <a:pt x="964132" y="6253869"/>
                </a:cubicBezTo>
                <a:cubicBezTo>
                  <a:pt x="956622" y="6253869"/>
                  <a:pt x="945358" y="6250072"/>
                  <a:pt x="937849" y="6253869"/>
                </a:cubicBezTo>
                <a:cubicBezTo>
                  <a:pt x="922830" y="6253869"/>
                  <a:pt x="911566" y="6250072"/>
                  <a:pt x="904056" y="6246276"/>
                </a:cubicBezTo>
                <a:cubicBezTo>
                  <a:pt x="892792" y="6238683"/>
                  <a:pt x="881528" y="6238683"/>
                  <a:pt x="870264" y="6246276"/>
                </a:cubicBezTo>
                <a:cubicBezTo>
                  <a:pt x="862754" y="6250072"/>
                  <a:pt x="847735" y="6253869"/>
                  <a:pt x="836471" y="6253869"/>
                </a:cubicBezTo>
                <a:cubicBezTo>
                  <a:pt x="832717" y="6250072"/>
                  <a:pt x="825207" y="6250072"/>
                  <a:pt x="821452" y="6257665"/>
                </a:cubicBezTo>
                <a:cubicBezTo>
                  <a:pt x="817698" y="6261461"/>
                  <a:pt x="813943" y="6261461"/>
                  <a:pt x="810188" y="6257665"/>
                </a:cubicBezTo>
                <a:cubicBezTo>
                  <a:pt x="791415" y="6246276"/>
                  <a:pt x="768886" y="6253869"/>
                  <a:pt x="750113" y="6253869"/>
                </a:cubicBezTo>
                <a:cubicBezTo>
                  <a:pt x="750113" y="6246276"/>
                  <a:pt x="753867" y="6242479"/>
                  <a:pt x="746358" y="6238683"/>
                </a:cubicBezTo>
                <a:cubicBezTo>
                  <a:pt x="742603" y="6238683"/>
                  <a:pt x="735094" y="6238683"/>
                  <a:pt x="738848" y="6246276"/>
                </a:cubicBezTo>
                <a:cubicBezTo>
                  <a:pt x="731339" y="6246276"/>
                  <a:pt x="723830" y="6246276"/>
                  <a:pt x="716320" y="6246276"/>
                </a:cubicBezTo>
                <a:cubicBezTo>
                  <a:pt x="716320" y="6242479"/>
                  <a:pt x="720075" y="6234886"/>
                  <a:pt x="712565" y="6231090"/>
                </a:cubicBezTo>
                <a:cubicBezTo>
                  <a:pt x="708811" y="6231090"/>
                  <a:pt x="705056" y="6234886"/>
                  <a:pt x="705056" y="6238683"/>
                </a:cubicBezTo>
                <a:cubicBezTo>
                  <a:pt x="697546" y="6238683"/>
                  <a:pt x="690037" y="6238683"/>
                  <a:pt x="686282" y="6238683"/>
                </a:cubicBezTo>
                <a:cubicBezTo>
                  <a:pt x="682528" y="6234886"/>
                  <a:pt x="686282" y="6227293"/>
                  <a:pt x="678773" y="6227293"/>
                </a:cubicBezTo>
                <a:cubicBezTo>
                  <a:pt x="675018" y="6227293"/>
                  <a:pt x="667509" y="6223497"/>
                  <a:pt x="663754" y="6231090"/>
                </a:cubicBezTo>
                <a:cubicBezTo>
                  <a:pt x="656245" y="6234886"/>
                  <a:pt x="644980" y="6223497"/>
                  <a:pt x="637471" y="6227293"/>
                </a:cubicBezTo>
                <a:cubicBezTo>
                  <a:pt x="626207" y="6234886"/>
                  <a:pt x="618697" y="6231090"/>
                  <a:pt x="611188" y="6231090"/>
                </a:cubicBezTo>
                <a:cubicBezTo>
                  <a:pt x="603678" y="6234886"/>
                  <a:pt x="599924" y="6231090"/>
                  <a:pt x="592414" y="6231090"/>
                </a:cubicBezTo>
                <a:cubicBezTo>
                  <a:pt x="581150" y="6223497"/>
                  <a:pt x="562376" y="6223497"/>
                  <a:pt x="547358" y="6231090"/>
                </a:cubicBezTo>
                <a:cubicBezTo>
                  <a:pt x="536093" y="6231090"/>
                  <a:pt x="524829" y="6219700"/>
                  <a:pt x="509810" y="6227293"/>
                </a:cubicBezTo>
                <a:cubicBezTo>
                  <a:pt x="509810" y="6223497"/>
                  <a:pt x="498546" y="6212107"/>
                  <a:pt x="494791" y="6208311"/>
                </a:cubicBezTo>
                <a:cubicBezTo>
                  <a:pt x="479772" y="6196922"/>
                  <a:pt x="479772" y="6196922"/>
                  <a:pt x="468508" y="6212107"/>
                </a:cubicBezTo>
                <a:cubicBezTo>
                  <a:pt x="464754" y="6215904"/>
                  <a:pt x="460999" y="6219700"/>
                  <a:pt x="464754" y="6223497"/>
                </a:cubicBezTo>
                <a:cubicBezTo>
                  <a:pt x="468508" y="6227293"/>
                  <a:pt x="468508" y="6231090"/>
                  <a:pt x="476018" y="6231090"/>
                </a:cubicBezTo>
                <a:cubicBezTo>
                  <a:pt x="487282" y="6231090"/>
                  <a:pt x="498546" y="6231090"/>
                  <a:pt x="509810" y="6231090"/>
                </a:cubicBezTo>
                <a:cubicBezTo>
                  <a:pt x="521074" y="6246276"/>
                  <a:pt x="536093" y="6253869"/>
                  <a:pt x="558622" y="6253869"/>
                </a:cubicBezTo>
                <a:cubicBezTo>
                  <a:pt x="566131" y="6253869"/>
                  <a:pt x="573641" y="6253869"/>
                  <a:pt x="581150" y="6253869"/>
                </a:cubicBezTo>
                <a:cubicBezTo>
                  <a:pt x="618697" y="6250072"/>
                  <a:pt x="656245" y="6261461"/>
                  <a:pt x="693792" y="6265258"/>
                </a:cubicBezTo>
                <a:cubicBezTo>
                  <a:pt x="697546" y="6265258"/>
                  <a:pt x="701301" y="6272851"/>
                  <a:pt x="708811" y="6276647"/>
                </a:cubicBezTo>
                <a:cubicBezTo>
                  <a:pt x="686282" y="6280444"/>
                  <a:pt x="663754" y="6280444"/>
                  <a:pt x="644980" y="6280444"/>
                </a:cubicBezTo>
                <a:cubicBezTo>
                  <a:pt x="644980" y="6280444"/>
                  <a:pt x="644980" y="6284240"/>
                  <a:pt x="644980" y="6284240"/>
                </a:cubicBezTo>
                <a:cubicBezTo>
                  <a:pt x="667509" y="6284240"/>
                  <a:pt x="690037" y="6284240"/>
                  <a:pt x="708811" y="6284240"/>
                </a:cubicBezTo>
                <a:cubicBezTo>
                  <a:pt x="731339" y="6284240"/>
                  <a:pt x="750113" y="6284240"/>
                  <a:pt x="768886" y="6284240"/>
                </a:cubicBezTo>
                <a:cubicBezTo>
                  <a:pt x="772641" y="6284240"/>
                  <a:pt x="780150" y="6284240"/>
                  <a:pt x="783905" y="6288037"/>
                </a:cubicBezTo>
                <a:cubicBezTo>
                  <a:pt x="791415" y="6295630"/>
                  <a:pt x="787660" y="6310815"/>
                  <a:pt x="802679" y="6307019"/>
                </a:cubicBezTo>
                <a:cubicBezTo>
                  <a:pt x="813943" y="6303223"/>
                  <a:pt x="821452" y="6314612"/>
                  <a:pt x="832717" y="6310815"/>
                </a:cubicBezTo>
                <a:cubicBezTo>
                  <a:pt x="840226" y="6310815"/>
                  <a:pt x="851490" y="6314612"/>
                  <a:pt x="859000" y="6307019"/>
                </a:cubicBezTo>
                <a:cubicBezTo>
                  <a:pt x="862754" y="6303223"/>
                  <a:pt x="866509" y="6307019"/>
                  <a:pt x="874019" y="6307019"/>
                </a:cubicBezTo>
                <a:cubicBezTo>
                  <a:pt x="870264" y="6314612"/>
                  <a:pt x="862754" y="6318408"/>
                  <a:pt x="862754" y="6322205"/>
                </a:cubicBezTo>
                <a:cubicBezTo>
                  <a:pt x="859000" y="6329798"/>
                  <a:pt x="862754" y="6337391"/>
                  <a:pt x="870264" y="6337391"/>
                </a:cubicBezTo>
                <a:cubicBezTo>
                  <a:pt x="877773" y="6337391"/>
                  <a:pt x="889037" y="6337391"/>
                  <a:pt x="889037" y="6348780"/>
                </a:cubicBezTo>
                <a:cubicBezTo>
                  <a:pt x="889037" y="6352577"/>
                  <a:pt x="896547" y="6352577"/>
                  <a:pt x="900302" y="6352577"/>
                </a:cubicBezTo>
                <a:cubicBezTo>
                  <a:pt x="919075" y="6341187"/>
                  <a:pt x="937849" y="6356373"/>
                  <a:pt x="952868" y="6356373"/>
                </a:cubicBezTo>
                <a:cubicBezTo>
                  <a:pt x="956622" y="6360170"/>
                  <a:pt x="960377" y="6360170"/>
                  <a:pt x="960377" y="6363966"/>
                </a:cubicBezTo>
                <a:cubicBezTo>
                  <a:pt x="960377" y="6367762"/>
                  <a:pt x="956622" y="6371559"/>
                  <a:pt x="952868" y="6371559"/>
                </a:cubicBezTo>
                <a:cubicBezTo>
                  <a:pt x="934094" y="6379152"/>
                  <a:pt x="915320" y="6386745"/>
                  <a:pt x="900302" y="6401931"/>
                </a:cubicBezTo>
                <a:cubicBezTo>
                  <a:pt x="892792" y="6405727"/>
                  <a:pt x="889037" y="6398134"/>
                  <a:pt x="889037" y="6394338"/>
                </a:cubicBezTo>
                <a:cubicBezTo>
                  <a:pt x="889037" y="6382948"/>
                  <a:pt x="885283" y="6375355"/>
                  <a:pt x="874019" y="6367762"/>
                </a:cubicBezTo>
                <a:cubicBezTo>
                  <a:pt x="870264" y="6363966"/>
                  <a:pt x="866509" y="6363966"/>
                  <a:pt x="862754" y="6363966"/>
                </a:cubicBezTo>
                <a:cubicBezTo>
                  <a:pt x="851490" y="6375355"/>
                  <a:pt x="832717" y="6367762"/>
                  <a:pt x="821452" y="6375355"/>
                </a:cubicBezTo>
                <a:cubicBezTo>
                  <a:pt x="813943" y="6379152"/>
                  <a:pt x="806433" y="6379152"/>
                  <a:pt x="795169" y="6379152"/>
                </a:cubicBezTo>
                <a:cubicBezTo>
                  <a:pt x="787660" y="6379152"/>
                  <a:pt x="783905" y="6367762"/>
                  <a:pt x="780150" y="6360170"/>
                </a:cubicBezTo>
                <a:cubicBezTo>
                  <a:pt x="772641" y="6348780"/>
                  <a:pt x="757622" y="6344984"/>
                  <a:pt x="750113" y="6360170"/>
                </a:cubicBezTo>
                <a:cubicBezTo>
                  <a:pt x="750113" y="6367762"/>
                  <a:pt x="746358" y="6371559"/>
                  <a:pt x="742603" y="6379152"/>
                </a:cubicBezTo>
                <a:cubicBezTo>
                  <a:pt x="742603" y="6386745"/>
                  <a:pt x="735094" y="6390541"/>
                  <a:pt x="723830" y="6390541"/>
                </a:cubicBezTo>
                <a:cubicBezTo>
                  <a:pt x="716320" y="6390541"/>
                  <a:pt x="708811" y="6390541"/>
                  <a:pt x="701301" y="6398134"/>
                </a:cubicBezTo>
                <a:cubicBezTo>
                  <a:pt x="690037" y="6401931"/>
                  <a:pt x="678773" y="6394338"/>
                  <a:pt x="671263" y="6382948"/>
                </a:cubicBezTo>
                <a:cubicBezTo>
                  <a:pt x="659999" y="6360170"/>
                  <a:pt x="637471" y="6360170"/>
                  <a:pt x="618697" y="6352577"/>
                </a:cubicBezTo>
                <a:cubicBezTo>
                  <a:pt x="611188" y="6348780"/>
                  <a:pt x="603678" y="6356373"/>
                  <a:pt x="592414" y="6360170"/>
                </a:cubicBezTo>
                <a:cubicBezTo>
                  <a:pt x="581150" y="6360170"/>
                  <a:pt x="569886" y="6367762"/>
                  <a:pt x="562376" y="6375355"/>
                </a:cubicBezTo>
                <a:cubicBezTo>
                  <a:pt x="539848" y="6390541"/>
                  <a:pt x="536093" y="6390541"/>
                  <a:pt x="521074" y="6371559"/>
                </a:cubicBezTo>
                <a:cubicBezTo>
                  <a:pt x="517320" y="6371559"/>
                  <a:pt x="517320" y="6363966"/>
                  <a:pt x="513565" y="6360170"/>
                </a:cubicBezTo>
                <a:cubicBezTo>
                  <a:pt x="491037" y="6379152"/>
                  <a:pt x="472263" y="6379152"/>
                  <a:pt x="449735" y="6379152"/>
                </a:cubicBezTo>
                <a:cubicBezTo>
                  <a:pt x="434716" y="6379152"/>
                  <a:pt x="423452" y="6379152"/>
                  <a:pt x="408432" y="6379152"/>
                </a:cubicBezTo>
                <a:cubicBezTo>
                  <a:pt x="378394" y="6375355"/>
                  <a:pt x="348357" y="6386745"/>
                  <a:pt x="314564" y="6382948"/>
                </a:cubicBezTo>
                <a:cubicBezTo>
                  <a:pt x="303300" y="6382948"/>
                  <a:pt x="299545" y="6398134"/>
                  <a:pt x="288281" y="6386745"/>
                </a:cubicBezTo>
                <a:cubicBezTo>
                  <a:pt x="277017" y="6379152"/>
                  <a:pt x="265753" y="6386745"/>
                  <a:pt x="258243" y="6382948"/>
                </a:cubicBezTo>
                <a:cubicBezTo>
                  <a:pt x="246979" y="6382948"/>
                  <a:pt x="235715" y="6382948"/>
                  <a:pt x="224451" y="6382948"/>
                </a:cubicBezTo>
                <a:cubicBezTo>
                  <a:pt x="216941" y="6375355"/>
                  <a:pt x="224451" y="6367762"/>
                  <a:pt x="220696" y="6360170"/>
                </a:cubicBezTo>
                <a:cubicBezTo>
                  <a:pt x="209432" y="6344984"/>
                  <a:pt x="194413" y="6341187"/>
                  <a:pt x="175639" y="6348780"/>
                </a:cubicBezTo>
                <a:cubicBezTo>
                  <a:pt x="171885" y="6348780"/>
                  <a:pt x="171885" y="6352577"/>
                  <a:pt x="164375" y="6352577"/>
                </a:cubicBezTo>
                <a:cubicBezTo>
                  <a:pt x="160620" y="6352577"/>
                  <a:pt x="156866" y="6348780"/>
                  <a:pt x="156866" y="6341187"/>
                </a:cubicBezTo>
                <a:cubicBezTo>
                  <a:pt x="156866" y="6337391"/>
                  <a:pt x="156866" y="6329798"/>
                  <a:pt x="164375" y="6329798"/>
                </a:cubicBezTo>
                <a:cubicBezTo>
                  <a:pt x="175639" y="6333594"/>
                  <a:pt x="186904" y="6329798"/>
                  <a:pt x="194413" y="6333594"/>
                </a:cubicBezTo>
                <a:cubicBezTo>
                  <a:pt x="209432" y="6333594"/>
                  <a:pt x="216941" y="6326001"/>
                  <a:pt x="228206" y="6326001"/>
                </a:cubicBezTo>
                <a:cubicBezTo>
                  <a:pt x="235715" y="6322205"/>
                  <a:pt x="239470" y="6310815"/>
                  <a:pt x="239470" y="6303223"/>
                </a:cubicBezTo>
                <a:cubicBezTo>
                  <a:pt x="246979" y="6291833"/>
                  <a:pt x="246979" y="6288037"/>
                  <a:pt x="258243" y="6295630"/>
                </a:cubicBezTo>
                <a:cubicBezTo>
                  <a:pt x="273262" y="6299426"/>
                  <a:pt x="288281" y="6303223"/>
                  <a:pt x="303300" y="6310815"/>
                </a:cubicBezTo>
                <a:cubicBezTo>
                  <a:pt x="307055" y="6314612"/>
                  <a:pt x="314564" y="6310815"/>
                  <a:pt x="322074" y="6310815"/>
                </a:cubicBezTo>
                <a:cubicBezTo>
                  <a:pt x="325828" y="6310815"/>
                  <a:pt x="325828" y="6303223"/>
                  <a:pt x="329583" y="6299426"/>
                </a:cubicBezTo>
                <a:cubicBezTo>
                  <a:pt x="337093" y="6291833"/>
                  <a:pt x="329583" y="6288037"/>
                  <a:pt x="325828" y="6280444"/>
                </a:cubicBezTo>
                <a:cubicBezTo>
                  <a:pt x="322074" y="6272851"/>
                  <a:pt x="310809" y="6272851"/>
                  <a:pt x="303300" y="6265258"/>
                </a:cubicBezTo>
                <a:cubicBezTo>
                  <a:pt x="299545" y="6261461"/>
                  <a:pt x="299545" y="6261461"/>
                  <a:pt x="299545" y="6257665"/>
                </a:cubicBezTo>
                <a:cubicBezTo>
                  <a:pt x="299545" y="6253869"/>
                  <a:pt x="303300" y="6253869"/>
                  <a:pt x="307055" y="6253869"/>
                </a:cubicBezTo>
                <a:cubicBezTo>
                  <a:pt x="318319" y="6253869"/>
                  <a:pt x="333338" y="6250072"/>
                  <a:pt x="344602" y="6257665"/>
                </a:cubicBezTo>
                <a:cubicBezTo>
                  <a:pt x="344602" y="6261461"/>
                  <a:pt x="348357" y="6257665"/>
                  <a:pt x="348357" y="6257665"/>
                </a:cubicBezTo>
                <a:cubicBezTo>
                  <a:pt x="355866" y="6253869"/>
                  <a:pt x="348357" y="6253869"/>
                  <a:pt x="348357" y="6250072"/>
                </a:cubicBezTo>
                <a:cubicBezTo>
                  <a:pt x="344602" y="6246276"/>
                  <a:pt x="344602" y="6238683"/>
                  <a:pt x="352111" y="6238683"/>
                </a:cubicBezTo>
                <a:cubicBezTo>
                  <a:pt x="359621" y="6238683"/>
                  <a:pt x="367130" y="6238683"/>
                  <a:pt x="378394" y="6238683"/>
                </a:cubicBezTo>
                <a:cubicBezTo>
                  <a:pt x="367130" y="6231090"/>
                  <a:pt x="355866" y="6231090"/>
                  <a:pt x="344602" y="6227293"/>
                </a:cubicBezTo>
                <a:cubicBezTo>
                  <a:pt x="337093" y="6223497"/>
                  <a:pt x="337093" y="6219700"/>
                  <a:pt x="340847" y="6215904"/>
                </a:cubicBezTo>
                <a:cubicBezTo>
                  <a:pt x="344602" y="6200718"/>
                  <a:pt x="344602" y="6196922"/>
                  <a:pt x="329583" y="6193125"/>
                </a:cubicBezTo>
                <a:cubicBezTo>
                  <a:pt x="325828" y="6193125"/>
                  <a:pt x="318319" y="6193125"/>
                  <a:pt x="314564" y="6193125"/>
                </a:cubicBezTo>
                <a:cubicBezTo>
                  <a:pt x="314564" y="6189329"/>
                  <a:pt x="314564" y="6189329"/>
                  <a:pt x="314564" y="6185532"/>
                </a:cubicBezTo>
                <a:cubicBezTo>
                  <a:pt x="314564" y="6185532"/>
                  <a:pt x="314564" y="6181736"/>
                  <a:pt x="314564" y="6181736"/>
                </a:cubicBezTo>
                <a:cubicBezTo>
                  <a:pt x="340847" y="6185532"/>
                  <a:pt x="359621" y="6166550"/>
                  <a:pt x="385904" y="6166550"/>
                </a:cubicBezTo>
                <a:cubicBezTo>
                  <a:pt x="400923" y="6166550"/>
                  <a:pt x="415942" y="6158957"/>
                  <a:pt x="430961" y="6147568"/>
                </a:cubicBezTo>
                <a:cubicBezTo>
                  <a:pt x="430961" y="6143771"/>
                  <a:pt x="438471" y="6143771"/>
                  <a:pt x="438471" y="6139975"/>
                </a:cubicBezTo>
                <a:cubicBezTo>
                  <a:pt x="438471" y="6132382"/>
                  <a:pt x="430961" y="6132382"/>
                  <a:pt x="427206" y="6132382"/>
                </a:cubicBezTo>
                <a:cubicBezTo>
                  <a:pt x="415942" y="6132382"/>
                  <a:pt x="404678" y="6132382"/>
                  <a:pt x="393413" y="6132382"/>
                </a:cubicBezTo>
                <a:cubicBezTo>
                  <a:pt x="389659" y="6132382"/>
                  <a:pt x="385904" y="6132382"/>
                  <a:pt x="385904" y="6128585"/>
                </a:cubicBezTo>
                <a:cubicBezTo>
                  <a:pt x="385904" y="6124789"/>
                  <a:pt x="385904" y="6120992"/>
                  <a:pt x="389659" y="6120992"/>
                </a:cubicBezTo>
                <a:cubicBezTo>
                  <a:pt x="397168" y="6120992"/>
                  <a:pt x="400923" y="6113399"/>
                  <a:pt x="412187" y="6113399"/>
                </a:cubicBezTo>
                <a:cubicBezTo>
                  <a:pt x="423452" y="6113399"/>
                  <a:pt x="434716" y="6113399"/>
                  <a:pt x="445980" y="6113399"/>
                </a:cubicBezTo>
                <a:cubicBezTo>
                  <a:pt x="453489" y="6109603"/>
                  <a:pt x="449735" y="6102010"/>
                  <a:pt x="449735" y="6098213"/>
                </a:cubicBezTo>
                <a:cubicBezTo>
                  <a:pt x="449735" y="6094417"/>
                  <a:pt x="449735" y="6090621"/>
                  <a:pt x="449735" y="6090621"/>
                </a:cubicBezTo>
                <a:cubicBezTo>
                  <a:pt x="427206" y="6086824"/>
                  <a:pt x="415942" y="6067842"/>
                  <a:pt x="393413" y="6067842"/>
                </a:cubicBezTo>
                <a:cubicBezTo>
                  <a:pt x="348357" y="6067842"/>
                  <a:pt x="307055" y="6079231"/>
                  <a:pt x="261998" y="6075435"/>
                </a:cubicBezTo>
                <a:cubicBezTo>
                  <a:pt x="254489" y="6071638"/>
                  <a:pt x="243224" y="6079231"/>
                  <a:pt x="243224" y="6067842"/>
                </a:cubicBezTo>
                <a:cubicBezTo>
                  <a:pt x="239470" y="6052656"/>
                  <a:pt x="254489" y="6060249"/>
                  <a:pt x="261998" y="6060249"/>
                </a:cubicBezTo>
                <a:cubicBezTo>
                  <a:pt x="277017" y="6064045"/>
                  <a:pt x="292036" y="6052656"/>
                  <a:pt x="307055" y="6052656"/>
                </a:cubicBezTo>
                <a:cubicBezTo>
                  <a:pt x="322074" y="6056452"/>
                  <a:pt x="340847" y="6060249"/>
                  <a:pt x="355866" y="6052656"/>
                </a:cubicBezTo>
                <a:cubicBezTo>
                  <a:pt x="382149" y="6045063"/>
                  <a:pt x="408432" y="6048859"/>
                  <a:pt x="430961" y="6048859"/>
                </a:cubicBezTo>
                <a:cubicBezTo>
                  <a:pt x="479772" y="6045063"/>
                  <a:pt x="524829" y="6033674"/>
                  <a:pt x="558622" y="5999505"/>
                </a:cubicBezTo>
                <a:cubicBezTo>
                  <a:pt x="573641" y="5988116"/>
                  <a:pt x="588659" y="5988116"/>
                  <a:pt x="603678" y="5988116"/>
                </a:cubicBezTo>
                <a:cubicBezTo>
                  <a:pt x="607433" y="5988116"/>
                  <a:pt x="618697" y="5991912"/>
                  <a:pt x="618697" y="5984320"/>
                </a:cubicBezTo>
                <a:cubicBezTo>
                  <a:pt x="618697" y="5969134"/>
                  <a:pt x="607433" y="5976727"/>
                  <a:pt x="603678" y="5976727"/>
                </a:cubicBezTo>
                <a:cubicBezTo>
                  <a:pt x="539848" y="5976727"/>
                  <a:pt x="476018" y="5976727"/>
                  <a:pt x="408432" y="5976727"/>
                </a:cubicBezTo>
                <a:cubicBezTo>
                  <a:pt x="385904" y="5976727"/>
                  <a:pt x="370885" y="5957744"/>
                  <a:pt x="352111" y="5938762"/>
                </a:cubicBezTo>
                <a:cubicBezTo>
                  <a:pt x="352111" y="5938762"/>
                  <a:pt x="352111" y="5934965"/>
                  <a:pt x="352111" y="5931169"/>
                </a:cubicBezTo>
                <a:cubicBezTo>
                  <a:pt x="359621" y="5919780"/>
                  <a:pt x="363376" y="5912187"/>
                  <a:pt x="367130" y="5900797"/>
                </a:cubicBezTo>
                <a:cubicBezTo>
                  <a:pt x="367130" y="5889408"/>
                  <a:pt x="378394" y="5878018"/>
                  <a:pt x="389659" y="5878018"/>
                </a:cubicBezTo>
                <a:cubicBezTo>
                  <a:pt x="419697" y="5878018"/>
                  <a:pt x="419697" y="5851443"/>
                  <a:pt x="423452" y="5832461"/>
                </a:cubicBezTo>
                <a:cubicBezTo>
                  <a:pt x="427206" y="5805886"/>
                  <a:pt x="445980" y="5786903"/>
                  <a:pt x="464754" y="5767921"/>
                </a:cubicBezTo>
                <a:cubicBezTo>
                  <a:pt x="468508" y="5760328"/>
                  <a:pt x="476018" y="5764125"/>
                  <a:pt x="479772" y="5764125"/>
                </a:cubicBezTo>
                <a:cubicBezTo>
                  <a:pt x="494791" y="5764125"/>
                  <a:pt x="509810" y="5767921"/>
                  <a:pt x="521074" y="5756532"/>
                </a:cubicBezTo>
                <a:cubicBezTo>
                  <a:pt x="524829" y="5752735"/>
                  <a:pt x="528584" y="5752735"/>
                  <a:pt x="536093" y="5752735"/>
                </a:cubicBezTo>
                <a:cubicBezTo>
                  <a:pt x="547358" y="5752735"/>
                  <a:pt x="558622" y="5752735"/>
                  <a:pt x="566131" y="5752735"/>
                </a:cubicBezTo>
                <a:cubicBezTo>
                  <a:pt x="584905" y="5748939"/>
                  <a:pt x="603678" y="5752735"/>
                  <a:pt x="618697" y="5764125"/>
                </a:cubicBezTo>
                <a:cubicBezTo>
                  <a:pt x="629961" y="5775514"/>
                  <a:pt x="644980" y="5771717"/>
                  <a:pt x="656245" y="5760328"/>
                </a:cubicBezTo>
                <a:cubicBezTo>
                  <a:pt x="665632" y="5752735"/>
                  <a:pt x="676896" y="5748939"/>
                  <a:pt x="688160" y="5745617"/>
                </a:cubicBezTo>
                <a:lnTo>
                  <a:pt x="703517" y="5739908"/>
                </a:lnTo>
                <a:lnTo>
                  <a:pt x="695462" y="5734949"/>
                </a:lnTo>
                <a:cubicBezTo>
                  <a:pt x="706729" y="5731095"/>
                  <a:pt x="717997" y="5727242"/>
                  <a:pt x="729265" y="5727242"/>
                </a:cubicBezTo>
                <a:cubicBezTo>
                  <a:pt x="744288" y="5727242"/>
                  <a:pt x="759312" y="5727242"/>
                  <a:pt x="774335" y="5727242"/>
                </a:cubicBezTo>
                <a:cubicBezTo>
                  <a:pt x="781847" y="5727242"/>
                  <a:pt x="796870" y="5727242"/>
                  <a:pt x="793114" y="5711828"/>
                </a:cubicBezTo>
                <a:cubicBezTo>
                  <a:pt x="793114" y="5704121"/>
                  <a:pt x="800626" y="5704121"/>
                  <a:pt x="804382" y="5704121"/>
                </a:cubicBezTo>
                <a:cubicBezTo>
                  <a:pt x="826917" y="5704121"/>
                  <a:pt x="849452" y="5704121"/>
                  <a:pt x="871987" y="5704121"/>
                </a:cubicBezTo>
                <a:cubicBezTo>
                  <a:pt x="875743" y="5704121"/>
                  <a:pt x="879499" y="5704121"/>
                  <a:pt x="883255" y="5704121"/>
                </a:cubicBezTo>
                <a:cubicBezTo>
                  <a:pt x="887011" y="5704121"/>
                  <a:pt x="887011" y="5700268"/>
                  <a:pt x="887011" y="5696414"/>
                </a:cubicBezTo>
                <a:cubicBezTo>
                  <a:pt x="887011" y="5696414"/>
                  <a:pt x="887011" y="5696414"/>
                  <a:pt x="887011" y="5692561"/>
                </a:cubicBezTo>
                <a:cubicBezTo>
                  <a:pt x="887011" y="5692561"/>
                  <a:pt x="883255" y="5692561"/>
                  <a:pt x="883255" y="5692561"/>
                </a:cubicBezTo>
                <a:cubicBezTo>
                  <a:pt x="856964" y="5696414"/>
                  <a:pt x="830673" y="5688708"/>
                  <a:pt x="804382" y="5684854"/>
                </a:cubicBezTo>
                <a:cubicBezTo>
                  <a:pt x="785603" y="5684854"/>
                  <a:pt x="770579" y="5684854"/>
                  <a:pt x="751800" y="5677147"/>
                </a:cubicBezTo>
                <a:cubicBezTo>
                  <a:pt x="748044" y="5673294"/>
                  <a:pt x="744288" y="5673294"/>
                  <a:pt x="744288" y="5673294"/>
                </a:cubicBezTo>
                <a:cubicBezTo>
                  <a:pt x="721753" y="5684854"/>
                  <a:pt x="702974" y="5677147"/>
                  <a:pt x="680439" y="5681001"/>
                </a:cubicBezTo>
                <a:cubicBezTo>
                  <a:pt x="672927" y="5681001"/>
                  <a:pt x="661659" y="5677147"/>
                  <a:pt x="650392" y="5684854"/>
                </a:cubicBezTo>
                <a:cubicBezTo>
                  <a:pt x="642880" y="5688708"/>
                  <a:pt x="635368" y="5684854"/>
                  <a:pt x="631612" y="5673294"/>
                </a:cubicBezTo>
                <a:cubicBezTo>
                  <a:pt x="624101" y="5657880"/>
                  <a:pt x="624101" y="5654027"/>
                  <a:pt x="639124" y="5650173"/>
                </a:cubicBezTo>
                <a:cubicBezTo>
                  <a:pt x="654147" y="5646320"/>
                  <a:pt x="657904" y="5634760"/>
                  <a:pt x="672927" y="5638613"/>
                </a:cubicBezTo>
                <a:cubicBezTo>
                  <a:pt x="684195" y="5642467"/>
                  <a:pt x="695462" y="5638613"/>
                  <a:pt x="706729" y="5638613"/>
                </a:cubicBezTo>
                <a:cubicBezTo>
                  <a:pt x="710485" y="5638613"/>
                  <a:pt x="714241" y="5638613"/>
                  <a:pt x="721753" y="5634760"/>
                </a:cubicBezTo>
                <a:cubicBezTo>
                  <a:pt x="706729" y="5634760"/>
                  <a:pt x="695462" y="5630906"/>
                  <a:pt x="684195" y="5630906"/>
                </a:cubicBezTo>
                <a:cubicBezTo>
                  <a:pt x="684195" y="5623199"/>
                  <a:pt x="680439" y="5615493"/>
                  <a:pt x="691706" y="5603932"/>
                </a:cubicBezTo>
                <a:cubicBezTo>
                  <a:pt x="695462" y="5596226"/>
                  <a:pt x="702974" y="5596226"/>
                  <a:pt x="714241" y="5596226"/>
                </a:cubicBezTo>
                <a:cubicBezTo>
                  <a:pt x="717997" y="5596226"/>
                  <a:pt x="721753" y="5592372"/>
                  <a:pt x="717997" y="5584665"/>
                </a:cubicBezTo>
                <a:cubicBezTo>
                  <a:pt x="714241" y="5584665"/>
                  <a:pt x="714241" y="5580812"/>
                  <a:pt x="710485" y="5580812"/>
                </a:cubicBezTo>
                <a:cubicBezTo>
                  <a:pt x="691706" y="5580812"/>
                  <a:pt x="672927" y="5573105"/>
                  <a:pt x="657904" y="5584665"/>
                </a:cubicBezTo>
                <a:cubicBezTo>
                  <a:pt x="646636" y="5592372"/>
                  <a:pt x="631612" y="5592372"/>
                  <a:pt x="624101" y="5584665"/>
                </a:cubicBezTo>
                <a:cubicBezTo>
                  <a:pt x="616589" y="5573105"/>
                  <a:pt x="605321" y="5573105"/>
                  <a:pt x="590298" y="5573105"/>
                </a:cubicBezTo>
                <a:cubicBezTo>
                  <a:pt x="579031" y="5573105"/>
                  <a:pt x="567763" y="5573105"/>
                  <a:pt x="567763" y="5553838"/>
                </a:cubicBezTo>
                <a:cubicBezTo>
                  <a:pt x="567763" y="5546131"/>
                  <a:pt x="556495" y="5546131"/>
                  <a:pt x="548983" y="5542277"/>
                </a:cubicBezTo>
                <a:cubicBezTo>
                  <a:pt x="541472" y="5542277"/>
                  <a:pt x="533960" y="5542277"/>
                  <a:pt x="530204" y="5542277"/>
                </a:cubicBezTo>
                <a:cubicBezTo>
                  <a:pt x="515181" y="5542277"/>
                  <a:pt x="511425" y="5534571"/>
                  <a:pt x="522693" y="5523010"/>
                </a:cubicBezTo>
                <a:cubicBezTo>
                  <a:pt x="526448" y="5515303"/>
                  <a:pt x="530204" y="5503743"/>
                  <a:pt x="541472" y="5507597"/>
                </a:cubicBezTo>
                <a:cubicBezTo>
                  <a:pt x="556495" y="5511450"/>
                  <a:pt x="571519" y="5511450"/>
                  <a:pt x="586542" y="5507597"/>
                </a:cubicBezTo>
                <a:cubicBezTo>
                  <a:pt x="605321" y="5503743"/>
                  <a:pt x="620345" y="5507597"/>
                  <a:pt x="635368" y="5507597"/>
                </a:cubicBezTo>
                <a:cubicBezTo>
                  <a:pt x="650392" y="5507597"/>
                  <a:pt x="661659" y="5499890"/>
                  <a:pt x="676683" y="5499890"/>
                </a:cubicBezTo>
                <a:lnTo>
                  <a:pt x="678503" y="5498620"/>
                </a:lnTo>
                <a:lnTo>
                  <a:pt x="656245" y="5488360"/>
                </a:lnTo>
                <a:cubicBezTo>
                  <a:pt x="644980" y="5476971"/>
                  <a:pt x="629961" y="5473175"/>
                  <a:pt x="618697" y="5484564"/>
                </a:cubicBezTo>
                <a:cubicBezTo>
                  <a:pt x="603678" y="5495953"/>
                  <a:pt x="584905" y="5499750"/>
                  <a:pt x="566131" y="5495953"/>
                </a:cubicBezTo>
                <a:cubicBezTo>
                  <a:pt x="558622" y="5495953"/>
                  <a:pt x="547358" y="5495953"/>
                  <a:pt x="536093" y="5495953"/>
                </a:cubicBezTo>
                <a:cubicBezTo>
                  <a:pt x="528584" y="5495953"/>
                  <a:pt x="524829" y="5495953"/>
                  <a:pt x="521074" y="5492157"/>
                </a:cubicBezTo>
                <a:cubicBezTo>
                  <a:pt x="509810" y="5480767"/>
                  <a:pt x="494791" y="5484564"/>
                  <a:pt x="479772" y="5484564"/>
                </a:cubicBezTo>
                <a:cubicBezTo>
                  <a:pt x="476018" y="5484564"/>
                  <a:pt x="468508" y="5488360"/>
                  <a:pt x="464754" y="5480767"/>
                </a:cubicBezTo>
                <a:cubicBezTo>
                  <a:pt x="445980" y="5461785"/>
                  <a:pt x="427206" y="5442803"/>
                  <a:pt x="423452" y="5416228"/>
                </a:cubicBezTo>
                <a:cubicBezTo>
                  <a:pt x="419697" y="5397245"/>
                  <a:pt x="419697" y="5370670"/>
                  <a:pt x="389659" y="5370670"/>
                </a:cubicBezTo>
                <a:cubicBezTo>
                  <a:pt x="378394" y="5370670"/>
                  <a:pt x="367130" y="5359281"/>
                  <a:pt x="367130" y="5347891"/>
                </a:cubicBezTo>
                <a:cubicBezTo>
                  <a:pt x="363376" y="5336502"/>
                  <a:pt x="359621" y="5328909"/>
                  <a:pt x="352111" y="5317519"/>
                </a:cubicBezTo>
                <a:cubicBezTo>
                  <a:pt x="352111" y="5313723"/>
                  <a:pt x="352111" y="5309927"/>
                  <a:pt x="352111" y="5309927"/>
                </a:cubicBezTo>
                <a:cubicBezTo>
                  <a:pt x="370885" y="5290944"/>
                  <a:pt x="385904" y="5271962"/>
                  <a:pt x="408432" y="5271962"/>
                </a:cubicBezTo>
                <a:cubicBezTo>
                  <a:pt x="476018" y="5271962"/>
                  <a:pt x="539848" y="5271962"/>
                  <a:pt x="603678" y="5271962"/>
                </a:cubicBezTo>
                <a:cubicBezTo>
                  <a:pt x="607433" y="5271962"/>
                  <a:pt x="618697" y="5279555"/>
                  <a:pt x="618697" y="5264369"/>
                </a:cubicBezTo>
                <a:cubicBezTo>
                  <a:pt x="618697" y="5256776"/>
                  <a:pt x="607433" y="5260572"/>
                  <a:pt x="603678" y="5260572"/>
                </a:cubicBezTo>
                <a:cubicBezTo>
                  <a:pt x="588659" y="5260572"/>
                  <a:pt x="573641" y="5260572"/>
                  <a:pt x="558622" y="5249183"/>
                </a:cubicBezTo>
                <a:cubicBezTo>
                  <a:pt x="524829" y="5215015"/>
                  <a:pt x="479772" y="5203626"/>
                  <a:pt x="430961" y="5199829"/>
                </a:cubicBezTo>
                <a:cubicBezTo>
                  <a:pt x="408432" y="5199829"/>
                  <a:pt x="382149" y="5203626"/>
                  <a:pt x="355866" y="5196033"/>
                </a:cubicBezTo>
                <a:cubicBezTo>
                  <a:pt x="340847" y="5188440"/>
                  <a:pt x="322074" y="5192236"/>
                  <a:pt x="307055" y="5196033"/>
                </a:cubicBezTo>
                <a:cubicBezTo>
                  <a:pt x="292036" y="5196033"/>
                  <a:pt x="277017" y="5184643"/>
                  <a:pt x="261998" y="5188440"/>
                </a:cubicBezTo>
                <a:cubicBezTo>
                  <a:pt x="254489" y="5188440"/>
                  <a:pt x="239470" y="5196033"/>
                  <a:pt x="243224" y="5180847"/>
                </a:cubicBezTo>
                <a:cubicBezTo>
                  <a:pt x="243224" y="5169457"/>
                  <a:pt x="254489" y="5177050"/>
                  <a:pt x="261998" y="5173254"/>
                </a:cubicBezTo>
                <a:cubicBezTo>
                  <a:pt x="307055" y="5169457"/>
                  <a:pt x="348357" y="5180847"/>
                  <a:pt x="393413" y="5180847"/>
                </a:cubicBezTo>
                <a:cubicBezTo>
                  <a:pt x="415942" y="5180847"/>
                  <a:pt x="427206" y="5161864"/>
                  <a:pt x="449735" y="5158068"/>
                </a:cubicBezTo>
                <a:cubicBezTo>
                  <a:pt x="449735" y="5158068"/>
                  <a:pt x="449735" y="5154271"/>
                  <a:pt x="449735" y="5150475"/>
                </a:cubicBezTo>
                <a:cubicBezTo>
                  <a:pt x="449735" y="5146679"/>
                  <a:pt x="453489" y="5139086"/>
                  <a:pt x="445980" y="5135289"/>
                </a:cubicBezTo>
                <a:cubicBezTo>
                  <a:pt x="434716" y="5135289"/>
                  <a:pt x="423452" y="5135289"/>
                  <a:pt x="412187" y="5135289"/>
                </a:cubicBezTo>
                <a:cubicBezTo>
                  <a:pt x="400923" y="5135289"/>
                  <a:pt x="397168" y="5127696"/>
                  <a:pt x="389659" y="5127696"/>
                </a:cubicBezTo>
                <a:cubicBezTo>
                  <a:pt x="385904" y="5127696"/>
                  <a:pt x="385904" y="5123900"/>
                  <a:pt x="385904" y="5120103"/>
                </a:cubicBezTo>
                <a:cubicBezTo>
                  <a:pt x="385904" y="5116307"/>
                  <a:pt x="389659" y="5116307"/>
                  <a:pt x="393413" y="5116307"/>
                </a:cubicBezTo>
                <a:cubicBezTo>
                  <a:pt x="404678" y="5116307"/>
                  <a:pt x="415942" y="5116307"/>
                  <a:pt x="427206" y="5116307"/>
                </a:cubicBezTo>
                <a:cubicBezTo>
                  <a:pt x="430961" y="5116307"/>
                  <a:pt x="438471" y="5116307"/>
                  <a:pt x="438471" y="5108714"/>
                </a:cubicBezTo>
                <a:cubicBezTo>
                  <a:pt x="438471" y="5104917"/>
                  <a:pt x="430961" y="5104917"/>
                  <a:pt x="430961" y="5101121"/>
                </a:cubicBezTo>
                <a:cubicBezTo>
                  <a:pt x="415942" y="5089732"/>
                  <a:pt x="400923" y="5082139"/>
                  <a:pt x="385904" y="5082139"/>
                </a:cubicBezTo>
                <a:cubicBezTo>
                  <a:pt x="359621" y="5082139"/>
                  <a:pt x="340847" y="5063156"/>
                  <a:pt x="314564" y="5066953"/>
                </a:cubicBezTo>
                <a:cubicBezTo>
                  <a:pt x="314564" y="5066953"/>
                  <a:pt x="314564" y="5063156"/>
                  <a:pt x="314564" y="5063156"/>
                </a:cubicBezTo>
                <a:cubicBezTo>
                  <a:pt x="314564" y="5059360"/>
                  <a:pt x="314564" y="5059360"/>
                  <a:pt x="314564" y="5055563"/>
                </a:cubicBezTo>
                <a:cubicBezTo>
                  <a:pt x="318319" y="5055563"/>
                  <a:pt x="325828" y="5055563"/>
                  <a:pt x="329583" y="5055563"/>
                </a:cubicBezTo>
                <a:cubicBezTo>
                  <a:pt x="344602" y="5051767"/>
                  <a:pt x="344602" y="5047970"/>
                  <a:pt x="340847" y="5032785"/>
                </a:cubicBezTo>
                <a:cubicBezTo>
                  <a:pt x="337093" y="5028988"/>
                  <a:pt x="337093" y="5025192"/>
                  <a:pt x="344602" y="5021395"/>
                </a:cubicBezTo>
                <a:cubicBezTo>
                  <a:pt x="355866" y="5017599"/>
                  <a:pt x="367130" y="5017599"/>
                  <a:pt x="378394" y="5010006"/>
                </a:cubicBezTo>
                <a:cubicBezTo>
                  <a:pt x="367130" y="5010006"/>
                  <a:pt x="359621" y="5010006"/>
                  <a:pt x="352111" y="5010006"/>
                </a:cubicBezTo>
                <a:cubicBezTo>
                  <a:pt x="344602" y="5010006"/>
                  <a:pt x="344602" y="5002413"/>
                  <a:pt x="348357" y="4998616"/>
                </a:cubicBezTo>
                <a:cubicBezTo>
                  <a:pt x="348357" y="4994820"/>
                  <a:pt x="355866" y="4994820"/>
                  <a:pt x="348357" y="4991023"/>
                </a:cubicBezTo>
                <a:cubicBezTo>
                  <a:pt x="348357" y="4991023"/>
                  <a:pt x="344602" y="4987227"/>
                  <a:pt x="344602" y="4991023"/>
                </a:cubicBezTo>
                <a:cubicBezTo>
                  <a:pt x="333338" y="4998616"/>
                  <a:pt x="318319" y="4994820"/>
                  <a:pt x="307055" y="4994820"/>
                </a:cubicBezTo>
                <a:cubicBezTo>
                  <a:pt x="303300" y="4994820"/>
                  <a:pt x="299545" y="4994820"/>
                  <a:pt x="299545" y="4991023"/>
                </a:cubicBezTo>
                <a:cubicBezTo>
                  <a:pt x="299545" y="4987227"/>
                  <a:pt x="299545" y="4987227"/>
                  <a:pt x="303300" y="4983431"/>
                </a:cubicBezTo>
                <a:cubicBezTo>
                  <a:pt x="310809" y="4975838"/>
                  <a:pt x="322074" y="4975838"/>
                  <a:pt x="325828" y="4968245"/>
                </a:cubicBezTo>
                <a:cubicBezTo>
                  <a:pt x="329583" y="4960652"/>
                  <a:pt x="337093" y="4956855"/>
                  <a:pt x="329583" y="4949262"/>
                </a:cubicBezTo>
                <a:cubicBezTo>
                  <a:pt x="325828" y="4945466"/>
                  <a:pt x="325828" y="4937873"/>
                  <a:pt x="322074" y="4937873"/>
                </a:cubicBezTo>
                <a:cubicBezTo>
                  <a:pt x="314564" y="4937873"/>
                  <a:pt x="307055" y="4934076"/>
                  <a:pt x="303300" y="4937873"/>
                </a:cubicBezTo>
                <a:cubicBezTo>
                  <a:pt x="288281" y="4945466"/>
                  <a:pt x="273262" y="4949262"/>
                  <a:pt x="258243" y="4953059"/>
                </a:cubicBezTo>
                <a:cubicBezTo>
                  <a:pt x="246979" y="4960652"/>
                  <a:pt x="246979" y="4956855"/>
                  <a:pt x="239470" y="4945466"/>
                </a:cubicBezTo>
                <a:cubicBezTo>
                  <a:pt x="239470" y="4937873"/>
                  <a:pt x="235715" y="4926484"/>
                  <a:pt x="228206" y="4922687"/>
                </a:cubicBezTo>
                <a:cubicBezTo>
                  <a:pt x="216941" y="4922687"/>
                  <a:pt x="209432" y="4915094"/>
                  <a:pt x="194413" y="4915094"/>
                </a:cubicBezTo>
                <a:cubicBezTo>
                  <a:pt x="186904" y="4918891"/>
                  <a:pt x="175639" y="4915094"/>
                  <a:pt x="164375" y="4918891"/>
                </a:cubicBezTo>
                <a:cubicBezTo>
                  <a:pt x="156866" y="4918891"/>
                  <a:pt x="156866" y="4911298"/>
                  <a:pt x="156866" y="4907501"/>
                </a:cubicBezTo>
                <a:cubicBezTo>
                  <a:pt x="156866" y="4899908"/>
                  <a:pt x="160620" y="4896112"/>
                  <a:pt x="164375" y="4896112"/>
                </a:cubicBezTo>
                <a:cubicBezTo>
                  <a:pt x="171885" y="4896112"/>
                  <a:pt x="171885" y="4899908"/>
                  <a:pt x="175639" y="4899908"/>
                </a:cubicBezTo>
                <a:cubicBezTo>
                  <a:pt x="194413" y="4907501"/>
                  <a:pt x="209432" y="4903705"/>
                  <a:pt x="220696" y="4888519"/>
                </a:cubicBezTo>
                <a:cubicBezTo>
                  <a:pt x="224451" y="4880926"/>
                  <a:pt x="216941" y="4873333"/>
                  <a:pt x="224451" y="4865740"/>
                </a:cubicBezTo>
                <a:cubicBezTo>
                  <a:pt x="235715" y="4865740"/>
                  <a:pt x="246979" y="4865740"/>
                  <a:pt x="258243" y="4865740"/>
                </a:cubicBezTo>
                <a:cubicBezTo>
                  <a:pt x="265753" y="4861944"/>
                  <a:pt x="277017" y="4869537"/>
                  <a:pt x="288281" y="4861944"/>
                </a:cubicBezTo>
                <a:cubicBezTo>
                  <a:pt x="299545" y="4850554"/>
                  <a:pt x="303300" y="4865740"/>
                  <a:pt x="314564" y="4865740"/>
                </a:cubicBezTo>
                <a:cubicBezTo>
                  <a:pt x="348357" y="4861944"/>
                  <a:pt x="378394" y="4873333"/>
                  <a:pt x="408432" y="4869537"/>
                </a:cubicBezTo>
                <a:cubicBezTo>
                  <a:pt x="423452" y="4869537"/>
                  <a:pt x="434716" y="4869537"/>
                  <a:pt x="449735" y="4869537"/>
                </a:cubicBezTo>
                <a:cubicBezTo>
                  <a:pt x="472263" y="4869537"/>
                  <a:pt x="491037" y="4869537"/>
                  <a:pt x="513565" y="4888519"/>
                </a:cubicBezTo>
                <a:cubicBezTo>
                  <a:pt x="517320" y="4884722"/>
                  <a:pt x="517320" y="4877129"/>
                  <a:pt x="521074" y="4877129"/>
                </a:cubicBezTo>
                <a:cubicBezTo>
                  <a:pt x="536093" y="4858147"/>
                  <a:pt x="539848" y="4858147"/>
                  <a:pt x="562376" y="4873333"/>
                </a:cubicBezTo>
                <a:cubicBezTo>
                  <a:pt x="569886" y="4880926"/>
                  <a:pt x="581150" y="4888519"/>
                  <a:pt x="592414" y="4888519"/>
                </a:cubicBezTo>
                <a:cubicBezTo>
                  <a:pt x="603678" y="4892315"/>
                  <a:pt x="611188" y="4899908"/>
                  <a:pt x="618697" y="4896112"/>
                </a:cubicBezTo>
                <a:cubicBezTo>
                  <a:pt x="637471" y="4888519"/>
                  <a:pt x="659999" y="4888519"/>
                  <a:pt x="671263" y="4865740"/>
                </a:cubicBezTo>
                <a:cubicBezTo>
                  <a:pt x="678773" y="4854351"/>
                  <a:pt x="690037" y="4846758"/>
                  <a:pt x="701301" y="4850554"/>
                </a:cubicBezTo>
                <a:cubicBezTo>
                  <a:pt x="708811" y="4858147"/>
                  <a:pt x="716320" y="4858147"/>
                  <a:pt x="723830" y="4858147"/>
                </a:cubicBezTo>
                <a:cubicBezTo>
                  <a:pt x="735094" y="4858147"/>
                  <a:pt x="742603" y="4861944"/>
                  <a:pt x="742603" y="4869537"/>
                </a:cubicBezTo>
                <a:cubicBezTo>
                  <a:pt x="746358" y="4877129"/>
                  <a:pt x="750113" y="4880926"/>
                  <a:pt x="750113" y="4888519"/>
                </a:cubicBezTo>
                <a:cubicBezTo>
                  <a:pt x="757622" y="4903705"/>
                  <a:pt x="772641" y="4899908"/>
                  <a:pt x="780150" y="4888519"/>
                </a:cubicBezTo>
                <a:cubicBezTo>
                  <a:pt x="783905" y="4880926"/>
                  <a:pt x="787660" y="4869537"/>
                  <a:pt x="795169" y="4869537"/>
                </a:cubicBezTo>
                <a:lnTo>
                  <a:pt x="802294" y="4870566"/>
                </a:lnTo>
                <a:lnTo>
                  <a:pt x="834077" y="4868245"/>
                </a:lnTo>
                <a:cubicBezTo>
                  <a:pt x="849100" y="4868245"/>
                  <a:pt x="864124" y="4868245"/>
                  <a:pt x="879147" y="4868245"/>
                </a:cubicBezTo>
                <a:lnTo>
                  <a:pt x="881239" y="4868150"/>
                </a:lnTo>
                <a:lnTo>
                  <a:pt x="889037" y="4854351"/>
                </a:lnTo>
                <a:lnTo>
                  <a:pt x="889298" y="4853737"/>
                </a:lnTo>
                <a:lnTo>
                  <a:pt x="856612" y="4852203"/>
                </a:lnTo>
                <a:cubicBezTo>
                  <a:pt x="852856" y="4850969"/>
                  <a:pt x="849100" y="4850969"/>
                  <a:pt x="849100" y="4850969"/>
                </a:cubicBezTo>
                <a:cubicBezTo>
                  <a:pt x="826565" y="4854671"/>
                  <a:pt x="807786" y="4852203"/>
                  <a:pt x="785251" y="4853437"/>
                </a:cubicBezTo>
                <a:cubicBezTo>
                  <a:pt x="777739" y="4853437"/>
                  <a:pt x="766472" y="4852203"/>
                  <a:pt x="755204" y="4854671"/>
                </a:cubicBezTo>
                <a:cubicBezTo>
                  <a:pt x="747692" y="4855905"/>
                  <a:pt x="740181" y="4854671"/>
                  <a:pt x="736425" y="4850969"/>
                </a:cubicBezTo>
                <a:cubicBezTo>
                  <a:pt x="728913" y="4846033"/>
                  <a:pt x="728913" y="4844799"/>
                  <a:pt x="743936" y="4843565"/>
                </a:cubicBezTo>
                <a:cubicBezTo>
                  <a:pt x="758960" y="4842331"/>
                  <a:pt x="762716" y="4838629"/>
                  <a:pt x="777739" y="4839863"/>
                </a:cubicBezTo>
                <a:cubicBezTo>
                  <a:pt x="789007" y="4841097"/>
                  <a:pt x="800274" y="4839863"/>
                  <a:pt x="811542" y="4839863"/>
                </a:cubicBezTo>
                <a:cubicBezTo>
                  <a:pt x="815298" y="4839863"/>
                  <a:pt x="819054" y="4839863"/>
                  <a:pt x="826565" y="4838629"/>
                </a:cubicBezTo>
                <a:cubicBezTo>
                  <a:pt x="811542" y="4838629"/>
                  <a:pt x="800274" y="4837395"/>
                  <a:pt x="789007" y="4837395"/>
                </a:cubicBezTo>
                <a:cubicBezTo>
                  <a:pt x="789007" y="4834927"/>
                  <a:pt x="785251" y="4832459"/>
                  <a:pt x="796518" y="4828757"/>
                </a:cubicBezTo>
                <a:cubicBezTo>
                  <a:pt x="800274" y="4826289"/>
                  <a:pt x="807786" y="4826289"/>
                  <a:pt x="819054" y="4826289"/>
                </a:cubicBezTo>
                <a:cubicBezTo>
                  <a:pt x="822809" y="4826289"/>
                  <a:pt x="826565" y="4825055"/>
                  <a:pt x="822809" y="4822587"/>
                </a:cubicBezTo>
                <a:cubicBezTo>
                  <a:pt x="819054" y="4822587"/>
                  <a:pt x="819054" y="4821353"/>
                  <a:pt x="815298" y="4821353"/>
                </a:cubicBezTo>
                <a:cubicBezTo>
                  <a:pt x="796518" y="4821353"/>
                  <a:pt x="777739" y="4818885"/>
                  <a:pt x="762716" y="4822587"/>
                </a:cubicBezTo>
                <a:cubicBezTo>
                  <a:pt x="751448" y="4825055"/>
                  <a:pt x="736425" y="4825055"/>
                  <a:pt x="728913" y="4822587"/>
                </a:cubicBezTo>
                <a:cubicBezTo>
                  <a:pt x="721401" y="4818885"/>
                  <a:pt x="710134" y="4818885"/>
                  <a:pt x="695110" y="4818885"/>
                </a:cubicBezTo>
                <a:cubicBezTo>
                  <a:pt x="683843" y="4818885"/>
                  <a:pt x="672575" y="4818885"/>
                  <a:pt x="672575" y="4812715"/>
                </a:cubicBezTo>
                <a:cubicBezTo>
                  <a:pt x="672575" y="4810247"/>
                  <a:pt x="661308" y="4810247"/>
                  <a:pt x="653796" y="4809013"/>
                </a:cubicBezTo>
                <a:cubicBezTo>
                  <a:pt x="646284" y="4809013"/>
                  <a:pt x="638772" y="4809013"/>
                  <a:pt x="635017" y="4809013"/>
                </a:cubicBezTo>
                <a:cubicBezTo>
                  <a:pt x="619993" y="4809013"/>
                  <a:pt x="616237" y="4806545"/>
                  <a:pt x="627505" y="4802843"/>
                </a:cubicBezTo>
                <a:cubicBezTo>
                  <a:pt x="631261" y="4800375"/>
                  <a:pt x="635017" y="4796673"/>
                  <a:pt x="646284" y="4797907"/>
                </a:cubicBezTo>
                <a:cubicBezTo>
                  <a:pt x="661308" y="4799141"/>
                  <a:pt x="676331" y="4799141"/>
                  <a:pt x="691354" y="4797907"/>
                </a:cubicBezTo>
                <a:cubicBezTo>
                  <a:pt x="710134" y="4796673"/>
                  <a:pt x="725157" y="4797907"/>
                  <a:pt x="740181" y="4797907"/>
                </a:cubicBezTo>
                <a:cubicBezTo>
                  <a:pt x="755204" y="4797907"/>
                  <a:pt x="766472" y="4795439"/>
                  <a:pt x="781495" y="4795439"/>
                </a:cubicBezTo>
                <a:cubicBezTo>
                  <a:pt x="792763" y="4795439"/>
                  <a:pt x="796518" y="4791737"/>
                  <a:pt x="796518" y="4785567"/>
                </a:cubicBezTo>
                <a:cubicBezTo>
                  <a:pt x="792763" y="4783098"/>
                  <a:pt x="807786" y="4778162"/>
                  <a:pt x="815298" y="4779396"/>
                </a:cubicBezTo>
                <a:cubicBezTo>
                  <a:pt x="830321" y="4779396"/>
                  <a:pt x="841589" y="4776928"/>
                  <a:pt x="856612" y="4780630"/>
                </a:cubicBezTo>
                <a:cubicBezTo>
                  <a:pt x="864124" y="4781864"/>
                  <a:pt x="875391" y="4780630"/>
                  <a:pt x="875391" y="4778162"/>
                </a:cubicBezTo>
                <a:cubicBezTo>
                  <a:pt x="875391" y="4773226"/>
                  <a:pt x="882903" y="4774460"/>
                  <a:pt x="890415" y="4775694"/>
                </a:cubicBezTo>
                <a:cubicBezTo>
                  <a:pt x="912950" y="4776928"/>
                  <a:pt x="912950" y="4776928"/>
                  <a:pt x="935485" y="4775694"/>
                </a:cubicBezTo>
                <a:cubicBezTo>
                  <a:pt x="950509" y="4774460"/>
                  <a:pt x="965532" y="4773226"/>
                  <a:pt x="980555" y="4773226"/>
                </a:cubicBezTo>
                <a:cubicBezTo>
                  <a:pt x="999335" y="4771992"/>
                  <a:pt x="1021870" y="4770758"/>
                  <a:pt x="1040649" y="4770758"/>
                </a:cubicBezTo>
                <a:lnTo>
                  <a:pt x="1047947" y="4770758"/>
                </a:lnTo>
                <a:lnTo>
                  <a:pt x="1047303" y="4770433"/>
                </a:lnTo>
                <a:cubicBezTo>
                  <a:pt x="1047303" y="4769009"/>
                  <a:pt x="1050119" y="4767111"/>
                  <a:pt x="1055751" y="4763314"/>
                </a:cubicBezTo>
                <a:cubicBezTo>
                  <a:pt x="1063260" y="4755721"/>
                  <a:pt x="1063260" y="4755721"/>
                  <a:pt x="1055751" y="4751925"/>
                </a:cubicBezTo>
                <a:cubicBezTo>
                  <a:pt x="1051996" y="4750026"/>
                  <a:pt x="1049180" y="4748128"/>
                  <a:pt x="1047772" y="4745756"/>
                </a:cubicBezTo>
                <a:lnTo>
                  <a:pt x="1048128" y="4738922"/>
                </a:lnTo>
                <a:lnTo>
                  <a:pt x="1009189" y="4744253"/>
                </a:lnTo>
                <a:cubicBezTo>
                  <a:pt x="1005434" y="4748050"/>
                  <a:pt x="1001679" y="4748050"/>
                  <a:pt x="997924" y="4744253"/>
                </a:cubicBezTo>
                <a:cubicBezTo>
                  <a:pt x="967887" y="4732864"/>
                  <a:pt x="937849" y="4740457"/>
                  <a:pt x="907811" y="4736660"/>
                </a:cubicBezTo>
                <a:cubicBezTo>
                  <a:pt x="889037" y="4736660"/>
                  <a:pt x="866509" y="4740457"/>
                  <a:pt x="851490" y="4748050"/>
                </a:cubicBezTo>
                <a:cubicBezTo>
                  <a:pt x="832717" y="4751846"/>
                  <a:pt x="813943" y="4755643"/>
                  <a:pt x="798924" y="4751846"/>
                </a:cubicBezTo>
                <a:cubicBezTo>
                  <a:pt x="783905" y="4744253"/>
                  <a:pt x="765132" y="4748050"/>
                  <a:pt x="750113" y="4740457"/>
                </a:cubicBezTo>
                <a:cubicBezTo>
                  <a:pt x="708811" y="4717678"/>
                  <a:pt x="663754" y="4706289"/>
                  <a:pt x="618697" y="4706289"/>
                </a:cubicBezTo>
                <a:cubicBezTo>
                  <a:pt x="592414" y="4706289"/>
                  <a:pt x="569886" y="4706289"/>
                  <a:pt x="543603" y="4706289"/>
                </a:cubicBezTo>
                <a:cubicBezTo>
                  <a:pt x="539848" y="4706289"/>
                  <a:pt x="532339" y="4710085"/>
                  <a:pt x="528584" y="4702492"/>
                </a:cubicBezTo>
                <a:cubicBezTo>
                  <a:pt x="524829" y="4694899"/>
                  <a:pt x="532339" y="4687306"/>
                  <a:pt x="536093" y="4687306"/>
                </a:cubicBezTo>
                <a:cubicBezTo>
                  <a:pt x="551112" y="4683510"/>
                  <a:pt x="562376" y="4675917"/>
                  <a:pt x="577395" y="4672120"/>
                </a:cubicBezTo>
                <a:cubicBezTo>
                  <a:pt x="596169" y="4668324"/>
                  <a:pt x="614943" y="4668324"/>
                  <a:pt x="633716" y="4656935"/>
                </a:cubicBezTo>
                <a:cubicBezTo>
                  <a:pt x="626207" y="4653138"/>
                  <a:pt x="626207" y="4645545"/>
                  <a:pt x="618697" y="4645545"/>
                </a:cubicBezTo>
                <a:cubicBezTo>
                  <a:pt x="603678" y="4645545"/>
                  <a:pt x="592414" y="4634156"/>
                  <a:pt x="581150" y="4630359"/>
                </a:cubicBezTo>
                <a:cubicBezTo>
                  <a:pt x="577395" y="4630359"/>
                  <a:pt x="573641" y="4622766"/>
                  <a:pt x="573641" y="4618970"/>
                </a:cubicBezTo>
                <a:cubicBezTo>
                  <a:pt x="577395" y="4611377"/>
                  <a:pt x="581150" y="4615173"/>
                  <a:pt x="584905" y="4615173"/>
                </a:cubicBezTo>
                <a:cubicBezTo>
                  <a:pt x="588659" y="4615173"/>
                  <a:pt x="592414" y="4615173"/>
                  <a:pt x="599924" y="4615173"/>
                </a:cubicBezTo>
                <a:cubicBezTo>
                  <a:pt x="618697" y="4607580"/>
                  <a:pt x="637471" y="4622766"/>
                  <a:pt x="659999" y="4618970"/>
                </a:cubicBezTo>
                <a:cubicBezTo>
                  <a:pt x="671263" y="4618970"/>
                  <a:pt x="686282" y="4618970"/>
                  <a:pt x="697546" y="4618970"/>
                </a:cubicBezTo>
                <a:cubicBezTo>
                  <a:pt x="708811" y="4622766"/>
                  <a:pt x="716320" y="4611377"/>
                  <a:pt x="731339" y="4611377"/>
                </a:cubicBezTo>
                <a:cubicBezTo>
                  <a:pt x="768886" y="4618970"/>
                  <a:pt x="806433" y="4603784"/>
                  <a:pt x="843981" y="4607580"/>
                </a:cubicBezTo>
                <a:cubicBezTo>
                  <a:pt x="847735" y="4607580"/>
                  <a:pt x="851490" y="4607580"/>
                  <a:pt x="855245" y="4603784"/>
                </a:cubicBezTo>
                <a:cubicBezTo>
                  <a:pt x="859000" y="4599988"/>
                  <a:pt x="862754" y="4599988"/>
                  <a:pt x="862754" y="4599988"/>
                </a:cubicBezTo>
                <a:cubicBezTo>
                  <a:pt x="877773" y="4611377"/>
                  <a:pt x="892792" y="4607580"/>
                  <a:pt x="907811" y="4615173"/>
                </a:cubicBezTo>
                <a:cubicBezTo>
                  <a:pt x="926585" y="4622766"/>
                  <a:pt x="945358" y="4626563"/>
                  <a:pt x="960377" y="4607580"/>
                </a:cubicBezTo>
                <a:cubicBezTo>
                  <a:pt x="964132" y="4607580"/>
                  <a:pt x="964132" y="4607580"/>
                  <a:pt x="967887" y="4607580"/>
                </a:cubicBezTo>
                <a:cubicBezTo>
                  <a:pt x="982905" y="4607580"/>
                  <a:pt x="997924" y="4603784"/>
                  <a:pt x="1009189" y="4607580"/>
                </a:cubicBezTo>
                <a:cubicBezTo>
                  <a:pt x="1027962" y="4607580"/>
                  <a:pt x="1039226" y="4596191"/>
                  <a:pt x="1054245" y="4599988"/>
                </a:cubicBezTo>
                <a:lnTo>
                  <a:pt x="1067911" y="4599988"/>
                </a:lnTo>
                <a:lnTo>
                  <a:pt x="1068423" y="4593422"/>
                </a:lnTo>
                <a:cubicBezTo>
                  <a:pt x="1067954" y="4587728"/>
                  <a:pt x="1065138" y="4582982"/>
                  <a:pt x="1055751" y="4581084"/>
                </a:cubicBezTo>
                <a:cubicBezTo>
                  <a:pt x="1055751" y="4581084"/>
                  <a:pt x="1055751" y="4577287"/>
                  <a:pt x="1055751" y="4573491"/>
                </a:cubicBezTo>
                <a:cubicBezTo>
                  <a:pt x="1059506" y="4569695"/>
                  <a:pt x="1063260" y="4573491"/>
                  <a:pt x="1067015" y="4569695"/>
                </a:cubicBezTo>
                <a:cubicBezTo>
                  <a:pt x="1078279" y="4569695"/>
                  <a:pt x="1093298" y="4573491"/>
                  <a:pt x="1104562" y="4569695"/>
                </a:cubicBezTo>
                <a:cubicBezTo>
                  <a:pt x="1104562" y="4569695"/>
                  <a:pt x="1108317" y="4565898"/>
                  <a:pt x="1108317" y="4562102"/>
                </a:cubicBezTo>
                <a:cubicBezTo>
                  <a:pt x="1104562" y="4562102"/>
                  <a:pt x="1104562" y="4558305"/>
                  <a:pt x="1104562" y="4558305"/>
                </a:cubicBezTo>
                <a:cubicBezTo>
                  <a:pt x="1093298" y="4558305"/>
                  <a:pt x="1078279" y="4558305"/>
                  <a:pt x="1067015" y="4558305"/>
                </a:cubicBezTo>
                <a:cubicBezTo>
                  <a:pt x="1055751" y="4558305"/>
                  <a:pt x="1040732" y="4558305"/>
                  <a:pt x="1029468" y="4558305"/>
                </a:cubicBezTo>
                <a:cubicBezTo>
                  <a:pt x="1021958" y="4558305"/>
                  <a:pt x="1014449" y="4558305"/>
                  <a:pt x="1010694" y="4558305"/>
                </a:cubicBezTo>
                <a:lnTo>
                  <a:pt x="1004133" y="4554159"/>
                </a:lnTo>
                <a:lnTo>
                  <a:pt x="966941" y="4552002"/>
                </a:lnTo>
                <a:cubicBezTo>
                  <a:pt x="959430" y="4552002"/>
                  <a:pt x="948162" y="4550768"/>
                  <a:pt x="940650" y="4552002"/>
                </a:cubicBezTo>
                <a:cubicBezTo>
                  <a:pt x="929383" y="4554470"/>
                  <a:pt x="914359" y="4553236"/>
                  <a:pt x="903092" y="4553236"/>
                </a:cubicBezTo>
                <a:cubicBezTo>
                  <a:pt x="891824" y="4553236"/>
                  <a:pt x="876801" y="4555704"/>
                  <a:pt x="865533" y="4552002"/>
                </a:cubicBezTo>
                <a:cubicBezTo>
                  <a:pt x="858021" y="4549534"/>
                  <a:pt x="854266" y="4553236"/>
                  <a:pt x="846754" y="4553236"/>
                </a:cubicBezTo>
                <a:cubicBezTo>
                  <a:pt x="801683" y="4553236"/>
                  <a:pt x="752857" y="4553236"/>
                  <a:pt x="704031" y="4553236"/>
                </a:cubicBezTo>
                <a:cubicBezTo>
                  <a:pt x="673984" y="4549534"/>
                  <a:pt x="643937" y="4552002"/>
                  <a:pt x="613891" y="4552002"/>
                </a:cubicBezTo>
                <a:cubicBezTo>
                  <a:pt x="606379" y="4552002"/>
                  <a:pt x="598867" y="4550768"/>
                  <a:pt x="595111" y="4548300"/>
                </a:cubicBezTo>
                <a:cubicBezTo>
                  <a:pt x="606379" y="4547066"/>
                  <a:pt x="617646" y="4545832"/>
                  <a:pt x="628914" y="4545832"/>
                </a:cubicBezTo>
                <a:cubicBezTo>
                  <a:pt x="643937" y="4545832"/>
                  <a:pt x="658961" y="4545832"/>
                  <a:pt x="673984" y="4545832"/>
                </a:cubicBezTo>
                <a:cubicBezTo>
                  <a:pt x="681496" y="4545832"/>
                  <a:pt x="696519" y="4545832"/>
                  <a:pt x="692764" y="4540896"/>
                </a:cubicBezTo>
                <a:cubicBezTo>
                  <a:pt x="692764" y="4538428"/>
                  <a:pt x="700275" y="4538428"/>
                  <a:pt x="704031" y="4538428"/>
                </a:cubicBezTo>
                <a:cubicBezTo>
                  <a:pt x="726566" y="4538428"/>
                  <a:pt x="749101" y="4538428"/>
                  <a:pt x="771637" y="4538428"/>
                </a:cubicBezTo>
                <a:cubicBezTo>
                  <a:pt x="775392" y="4538428"/>
                  <a:pt x="779148" y="4538428"/>
                  <a:pt x="782904" y="4538428"/>
                </a:cubicBezTo>
                <a:cubicBezTo>
                  <a:pt x="786660" y="4538428"/>
                  <a:pt x="786660" y="4537194"/>
                  <a:pt x="786660" y="4535960"/>
                </a:cubicBezTo>
                <a:cubicBezTo>
                  <a:pt x="786660" y="4535960"/>
                  <a:pt x="786660" y="4535960"/>
                  <a:pt x="786660" y="4534726"/>
                </a:cubicBezTo>
                <a:cubicBezTo>
                  <a:pt x="786660" y="4534726"/>
                  <a:pt x="782904" y="4534726"/>
                  <a:pt x="782904" y="4534726"/>
                </a:cubicBezTo>
                <a:cubicBezTo>
                  <a:pt x="756613" y="4535960"/>
                  <a:pt x="730322" y="4533492"/>
                  <a:pt x="704031" y="4532258"/>
                </a:cubicBezTo>
                <a:cubicBezTo>
                  <a:pt x="685252" y="4532258"/>
                  <a:pt x="670228" y="4532258"/>
                  <a:pt x="651449" y="4529790"/>
                </a:cubicBezTo>
                <a:cubicBezTo>
                  <a:pt x="647693" y="4528556"/>
                  <a:pt x="643937" y="4528556"/>
                  <a:pt x="643937" y="4528556"/>
                </a:cubicBezTo>
                <a:cubicBezTo>
                  <a:pt x="621402" y="4532258"/>
                  <a:pt x="602623" y="4529790"/>
                  <a:pt x="580088" y="4531024"/>
                </a:cubicBezTo>
                <a:cubicBezTo>
                  <a:pt x="572576" y="4531024"/>
                  <a:pt x="561309" y="4529790"/>
                  <a:pt x="550041" y="4532258"/>
                </a:cubicBezTo>
                <a:cubicBezTo>
                  <a:pt x="542529" y="4533492"/>
                  <a:pt x="535018" y="4532258"/>
                  <a:pt x="531262" y="4528556"/>
                </a:cubicBezTo>
                <a:cubicBezTo>
                  <a:pt x="523750" y="4523620"/>
                  <a:pt x="523750" y="4522386"/>
                  <a:pt x="538773" y="4521152"/>
                </a:cubicBezTo>
                <a:cubicBezTo>
                  <a:pt x="553797" y="4519918"/>
                  <a:pt x="557553" y="4516216"/>
                  <a:pt x="572576" y="4517450"/>
                </a:cubicBezTo>
                <a:cubicBezTo>
                  <a:pt x="583844" y="4518684"/>
                  <a:pt x="595111" y="4517450"/>
                  <a:pt x="606379" y="4517450"/>
                </a:cubicBezTo>
                <a:cubicBezTo>
                  <a:pt x="610135" y="4517450"/>
                  <a:pt x="613891" y="4517450"/>
                  <a:pt x="621402" y="4516216"/>
                </a:cubicBezTo>
                <a:cubicBezTo>
                  <a:pt x="606379" y="4516216"/>
                  <a:pt x="595111" y="4514982"/>
                  <a:pt x="583844" y="4514982"/>
                </a:cubicBezTo>
                <a:cubicBezTo>
                  <a:pt x="583844" y="4512514"/>
                  <a:pt x="580088" y="4510046"/>
                  <a:pt x="591355" y="4506344"/>
                </a:cubicBezTo>
                <a:cubicBezTo>
                  <a:pt x="595111" y="4503876"/>
                  <a:pt x="602623" y="4503876"/>
                  <a:pt x="613891" y="4503876"/>
                </a:cubicBezTo>
                <a:cubicBezTo>
                  <a:pt x="617646" y="4503876"/>
                  <a:pt x="621402" y="4502642"/>
                  <a:pt x="617646" y="4500174"/>
                </a:cubicBezTo>
                <a:cubicBezTo>
                  <a:pt x="613891" y="4500174"/>
                  <a:pt x="613891" y="4498940"/>
                  <a:pt x="610135" y="4498940"/>
                </a:cubicBezTo>
                <a:cubicBezTo>
                  <a:pt x="591355" y="4498940"/>
                  <a:pt x="572576" y="4496472"/>
                  <a:pt x="557553" y="4500174"/>
                </a:cubicBezTo>
                <a:cubicBezTo>
                  <a:pt x="546285" y="4502642"/>
                  <a:pt x="531262" y="4502642"/>
                  <a:pt x="523750" y="4500174"/>
                </a:cubicBezTo>
                <a:cubicBezTo>
                  <a:pt x="516238" y="4496472"/>
                  <a:pt x="504971" y="4496472"/>
                  <a:pt x="489947" y="4496472"/>
                </a:cubicBezTo>
                <a:cubicBezTo>
                  <a:pt x="478680" y="4496472"/>
                  <a:pt x="467412" y="4496472"/>
                  <a:pt x="467412" y="4490302"/>
                </a:cubicBezTo>
                <a:cubicBezTo>
                  <a:pt x="467412" y="4487834"/>
                  <a:pt x="456145" y="4487834"/>
                  <a:pt x="448633" y="4486600"/>
                </a:cubicBezTo>
                <a:cubicBezTo>
                  <a:pt x="441121" y="4486600"/>
                  <a:pt x="433609" y="4486600"/>
                  <a:pt x="429854" y="4486600"/>
                </a:cubicBezTo>
                <a:cubicBezTo>
                  <a:pt x="414830" y="4486600"/>
                  <a:pt x="411074" y="4484132"/>
                  <a:pt x="422342" y="4480430"/>
                </a:cubicBezTo>
                <a:cubicBezTo>
                  <a:pt x="426098" y="4477962"/>
                  <a:pt x="429854" y="4474260"/>
                  <a:pt x="441121" y="4475494"/>
                </a:cubicBezTo>
                <a:cubicBezTo>
                  <a:pt x="456145" y="4476728"/>
                  <a:pt x="471168" y="4476728"/>
                  <a:pt x="486191" y="4475494"/>
                </a:cubicBezTo>
                <a:cubicBezTo>
                  <a:pt x="504971" y="4474260"/>
                  <a:pt x="519994" y="4475494"/>
                  <a:pt x="535018" y="4475494"/>
                </a:cubicBezTo>
                <a:cubicBezTo>
                  <a:pt x="550041" y="4475494"/>
                  <a:pt x="561309" y="4473026"/>
                  <a:pt x="576332" y="4473026"/>
                </a:cubicBezTo>
                <a:cubicBezTo>
                  <a:pt x="587600" y="4473026"/>
                  <a:pt x="591355" y="4469324"/>
                  <a:pt x="591355" y="4463154"/>
                </a:cubicBezTo>
                <a:cubicBezTo>
                  <a:pt x="587600" y="4460685"/>
                  <a:pt x="602623" y="4455749"/>
                  <a:pt x="610135" y="4456983"/>
                </a:cubicBezTo>
                <a:cubicBezTo>
                  <a:pt x="625158" y="4456983"/>
                  <a:pt x="636426" y="4454515"/>
                  <a:pt x="651449" y="4458217"/>
                </a:cubicBezTo>
                <a:cubicBezTo>
                  <a:pt x="658961" y="4459451"/>
                  <a:pt x="670228" y="4458217"/>
                  <a:pt x="670228" y="4455749"/>
                </a:cubicBezTo>
                <a:cubicBezTo>
                  <a:pt x="670228" y="4450813"/>
                  <a:pt x="677740" y="4452047"/>
                  <a:pt x="685252" y="4453281"/>
                </a:cubicBezTo>
                <a:cubicBezTo>
                  <a:pt x="707787" y="4454515"/>
                  <a:pt x="707787" y="4454515"/>
                  <a:pt x="730322" y="4453281"/>
                </a:cubicBezTo>
                <a:cubicBezTo>
                  <a:pt x="745346" y="4452047"/>
                  <a:pt x="760369" y="4450813"/>
                  <a:pt x="775392" y="4450813"/>
                </a:cubicBezTo>
                <a:cubicBezTo>
                  <a:pt x="794172" y="4449579"/>
                  <a:pt x="816707" y="4448345"/>
                  <a:pt x="835486" y="4448345"/>
                </a:cubicBezTo>
                <a:cubicBezTo>
                  <a:pt x="839242" y="4448345"/>
                  <a:pt x="839242" y="4448345"/>
                  <a:pt x="842998" y="4448345"/>
                </a:cubicBezTo>
                <a:cubicBezTo>
                  <a:pt x="846754" y="4448345"/>
                  <a:pt x="842998" y="4444643"/>
                  <a:pt x="850510" y="4444643"/>
                </a:cubicBezTo>
                <a:cubicBezTo>
                  <a:pt x="858021" y="4445877"/>
                  <a:pt x="861777" y="4447111"/>
                  <a:pt x="865533" y="4447111"/>
                </a:cubicBezTo>
                <a:cubicBezTo>
                  <a:pt x="876801" y="4447111"/>
                  <a:pt x="884312" y="4444643"/>
                  <a:pt x="891824" y="4444643"/>
                </a:cubicBezTo>
                <a:cubicBezTo>
                  <a:pt x="903092" y="4444643"/>
                  <a:pt x="910603" y="4445877"/>
                  <a:pt x="918115" y="4444643"/>
                </a:cubicBezTo>
                <a:cubicBezTo>
                  <a:pt x="925627" y="4443409"/>
                  <a:pt x="929383" y="4443409"/>
                  <a:pt x="936894" y="4443409"/>
                </a:cubicBezTo>
                <a:lnTo>
                  <a:pt x="937384" y="4443382"/>
                </a:lnTo>
                <a:lnTo>
                  <a:pt x="939354" y="4440615"/>
                </a:lnTo>
                <a:cubicBezTo>
                  <a:pt x="946864" y="4433022"/>
                  <a:pt x="961883" y="4429225"/>
                  <a:pt x="969392" y="4414039"/>
                </a:cubicBezTo>
                <a:lnTo>
                  <a:pt x="962015" y="4412998"/>
                </a:lnTo>
                <a:lnTo>
                  <a:pt x="916615" y="4411985"/>
                </a:lnTo>
                <a:cubicBezTo>
                  <a:pt x="871558" y="4404392"/>
                  <a:pt x="826502" y="4408189"/>
                  <a:pt x="781445" y="4404392"/>
                </a:cubicBezTo>
                <a:cubicBezTo>
                  <a:pt x="773935" y="4404392"/>
                  <a:pt x="770181" y="4408189"/>
                  <a:pt x="766426" y="4400596"/>
                </a:cubicBezTo>
                <a:cubicBezTo>
                  <a:pt x="766426" y="4393003"/>
                  <a:pt x="773935" y="4385410"/>
                  <a:pt x="777690" y="4385410"/>
                </a:cubicBezTo>
                <a:cubicBezTo>
                  <a:pt x="788954" y="4385410"/>
                  <a:pt x="800218" y="4381614"/>
                  <a:pt x="811483" y="4389206"/>
                </a:cubicBezTo>
                <a:cubicBezTo>
                  <a:pt x="830256" y="4396799"/>
                  <a:pt x="852785" y="4389206"/>
                  <a:pt x="871558" y="4393003"/>
                </a:cubicBezTo>
                <a:cubicBezTo>
                  <a:pt x="882822" y="4381614"/>
                  <a:pt x="894087" y="4385410"/>
                  <a:pt x="901596" y="4385410"/>
                </a:cubicBezTo>
                <a:cubicBezTo>
                  <a:pt x="916615" y="4385410"/>
                  <a:pt x="927879" y="4385410"/>
                  <a:pt x="931634" y="4370224"/>
                </a:cubicBezTo>
                <a:cubicBezTo>
                  <a:pt x="931634" y="4362631"/>
                  <a:pt x="939143" y="4358835"/>
                  <a:pt x="942898" y="4355038"/>
                </a:cubicBezTo>
                <a:cubicBezTo>
                  <a:pt x="939143" y="4347445"/>
                  <a:pt x="927879" y="4355038"/>
                  <a:pt x="924124" y="4351242"/>
                </a:cubicBezTo>
                <a:cubicBezTo>
                  <a:pt x="886577" y="4351242"/>
                  <a:pt x="852785" y="4351242"/>
                  <a:pt x="818992" y="4351242"/>
                </a:cubicBezTo>
                <a:cubicBezTo>
                  <a:pt x="796464" y="4351242"/>
                  <a:pt x="777690" y="4355038"/>
                  <a:pt x="755162" y="4347445"/>
                </a:cubicBezTo>
                <a:cubicBezTo>
                  <a:pt x="740143" y="4339852"/>
                  <a:pt x="725124" y="4336056"/>
                  <a:pt x="706350" y="4339852"/>
                </a:cubicBezTo>
                <a:cubicBezTo>
                  <a:pt x="698841" y="4339852"/>
                  <a:pt x="695086" y="4336056"/>
                  <a:pt x="691331" y="4332260"/>
                </a:cubicBezTo>
                <a:cubicBezTo>
                  <a:pt x="687577" y="4328463"/>
                  <a:pt x="687577" y="4324667"/>
                  <a:pt x="691331" y="4320870"/>
                </a:cubicBezTo>
                <a:cubicBezTo>
                  <a:pt x="698841" y="4313277"/>
                  <a:pt x="702596" y="4305684"/>
                  <a:pt x="717615" y="4305684"/>
                </a:cubicBezTo>
                <a:cubicBezTo>
                  <a:pt x="728879" y="4309481"/>
                  <a:pt x="740143" y="4305684"/>
                  <a:pt x="758917" y="4305684"/>
                </a:cubicBezTo>
                <a:cubicBezTo>
                  <a:pt x="743898" y="4298091"/>
                  <a:pt x="736388" y="4301888"/>
                  <a:pt x="725124" y="4301888"/>
                </a:cubicBezTo>
                <a:cubicBezTo>
                  <a:pt x="698841" y="4298091"/>
                  <a:pt x="672558" y="4298091"/>
                  <a:pt x="646275" y="4301888"/>
                </a:cubicBezTo>
                <a:cubicBezTo>
                  <a:pt x="638765" y="4301888"/>
                  <a:pt x="635011" y="4294295"/>
                  <a:pt x="635011" y="4290498"/>
                </a:cubicBezTo>
                <a:cubicBezTo>
                  <a:pt x="635011" y="4282905"/>
                  <a:pt x="638765" y="4279109"/>
                  <a:pt x="646275" y="4279109"/>
                </a:cubicBezTo>
                <a:cubicBezTo>
                  <a:pt x="657539" y="4279109"/>
                  <a:pt x="672558" y="4282905"/>
                  <a:pt x="680067" y="4279109"/>
                </a:cubicBezTo>
                <a:cubicBezTo>
                  <a:pt x="691331" y="4271516"/>
                  <a:pt x="702596" y="4279109"/>
                  <a:pt x="713860" y="4267720"/>
                </a:cubicBezTo>
                <a:cubicBezTo>
                  <a:pt x="717615" y="4263923"/>
                  <a:pt x="732633" y="4267720"/>
                  <a:pt x="740143" y="4267720"/>
                </a:cubicBezTo>
                <a:cubicBezTo>
                  <a:pt x="736388" y="4256330"/>
                  <a:pt x="728879" y="4260127"/>
                  <a:pt x="725124" y="4260127"/>
                </a:cubicBezTo>
                <a:cubicBezTo>
                  <a:pt x="691331" y="4260127"/>
                  <a:pt x="661294" y="4260127"/>
                  <a:pt x="631256" y="4260127"/>
                </a:cubicBezTo>
                <a:cubicBezTo>
                  <a:pt x="623746" y="4260127"/>
                  <a:pt x="616237" y="4263923"/>
                  <a:pt x="616237" y="4256330"/>
                </a:cubicBezTo>
                <a:cubicBezTo>
                  <a:pt x="616237" y="4244941"/>
                  <a:pt x="623746" y="4244941"/>
                  <a:pt x="627501" y="4248737"/>
                </a:cubicBezTo>
                <a:cubicBezTo>
                  <a:pt x="650030" y="4248737"/>
                  <a:pt x="668803" y="4237348"/>
                  <a:pt x="687577" y="4233551"/>
                </a:cubicBezTo>
                <a:cubicBezTo>
                  <a:pt x="668803" y="4233551"/>
                  <a:pt x="650030" y="4233551"/>
                  <a:pt x="631256" y="4233551"/>
                </a:cubicBezTo>
                <a:cubicBezTo>
                  <a:pt x="627501" y="4233551"/>
                  <a:pt x="623746" y="4233551"/>
                  <a:pt x="623746" y="4225959"/>
                </a:cubicBezTo>
                <a:cubicBezTo>
                  <a:pt x="623746" y="4222162"/>
                  <a:pt x="623746" y="4214569"/>
                  <a:pt x="627501" y="4214569"/>
                </a:cubicBezTo>
                <a:cubicBezTo>
                  <a:pt x="635011" y="4218366"/>
                  <a:pt x="638765" y="4203180"/>
                  <a:pt x="646275" y="4206976"/>
                </a:cubicBezTo>
                <a:cubicBezTo>
                  <a:pt x="650030" y="4210773"/>
                  <a:pt x="657539" y="4206976"/>
                  <a:pt x="661294" y="4206976"/>
                </a:cubicBezTo>
                <a:cubicBezTo>
                  <a:pt x="695086" y="4210773"/>
                  <a:pt x="728879" y="4203180"/>
                  <a:pt x="758917" y="4199383"/>
                </a:cubicBezTo>
                <a:cubicBezTo>
                  <a:pt x="755162" y="4191790"/>
                  <a:pt x="747652" y="4191790"/>
                  <a:pt x="743898" y="4195587"/>
                </a:cubicBezTo>
                <a:cubicBezTo>
                  <a:pt x="728879" y="4199383"/>
                  <a:pt x="713860" y="4184197"/>
                  <a:pt x="695086" y="4191790"/>
                </a:cubicBezTo>
                <a:cubicBezTo>
                  <a:pt x="680067" y="4199383"/>
                  <a:pt x="661294" y="4195587"/>
                  <a:pt x="646275" y="4195587"/>
                </a:cubicBezTo>
                <a:cubicBezTo>
                  <a:pt x="638765" y="4195587"/>
                  <a:pt x="635011" y="4195587"/>
                  <a:pt x="627501" y="4195587"/>
                </a:cubicBezTo>
                <a:cubicBezTo>
                  <a:pt x="623746" y="4191790"/>
                  <a:pt x="623746" y="4187994"/>
                  <a:pt x="623746" y="4184197"/>
                </a:cubicBezTo>
                <a:cubicBezTo>
                  <a:pt x="627501" y="4180401"/>
                  <a:pt x="631256" y="4172808"/>
                  <a:pt x="638765" y="4172808"/>
                </a:cubicBezTo>
                <a:cubicBezTo>
                  <a:pt x="650030" y="4176605"/>
                  <a:pt x="661294" y="4176605"/>
                  <a:pt x="672558" y="4176605"/>
                </a:cubicBezTo>
                <a:cubicBezTo>
                  <a:pt x="687577" y="4176605"/>
                  <a:pt x="702596" y="4176605"/>
                  <a:pt x="717615" y="4176605"/>
                </a:cubicBezTo>
                <a:cubicBezTo>
                  <a:pt x="728879" y="4161419"/>
                  <a:pt x="747652" y="4176605"/>
                  <a:pt x="758917" y="4161419"/>
                </a:cubicBezTo>
                <a:cubicBezTo>
                  <a:pt x="773935" y="4165215"/>
                  <a:pt x="785200" y="4153826"/>
                  <a:pt x="800218" y="4153826"/>
                </a:cubicBezTo>
                <a:lnTo>
                  <a:pt x="809465" y="4150086"/>
                </a:lnTo>
                <a:lnTo>
                  <a:pt x="800845" y="4140133"/>
                </a:lnTo>
                <a:cubicBezTo>
                  <a:pt x="798567" y="4137888"/>
                  <a:pt x="796288" y="4135643"/>
                  <a:pt x="794165" y="4134644"/>
                </a:cubicBezTo>
                <a:lnTo>
                  <a:pt x="778765" y="4127251"/>
                </a:lnTo>
                <a:lnTo>
                  <a:pt x="726257" y="4127251"/>
                </a:lnTo>
                <a:lnTo>
                  <a:pt x="719484" y="4128774"/>
                </a:lnTo>
                <a:cubicBezTo>
                  <a:pt x="702547" y="4137205"/>
                  <a:pt x="690273" y="4134941"/>
                  <a:pt x="686754" y="4122736"/>
                </a:cubicBezTo>
                <a:cubicBezTo>
                  <a:pt x="684011" y="4116756"/>
                  <a:pt x="683235" y="4110531"/>
                  <a:pt x="684428" y="4104060"/>
                </a:cubicBezTo>
                <a:cubicBezTo>
                  <a:pt x="688161" y="4085895"/>
                  <a:pt x="713126" y="4077728"/>
                  <a:pt x="734203" y="4086482"/>
                </a:cubicBezTo>
                <a:lnTo>
                  <a:pt x="769840" y="4092631"/>
                </a:lnTo>
                <a:lnTo>
                  <a:pt x="778630" y="4081693"/>
                </a:lnTo>
                <a:cubicBezTo>
                  <a:pt x="784262" y="4078846"/>
                  <a:pt x="790832" y="4077896"/>
                  <a:pt x="796464" y="4077896"/>
                </a:cubicBezTo>
                <a:cubicBezTo>
                  <a:pt x="800218" y="4074100"/>
                  <a:pt x="807728" y="4074100"/>
                  <a:pt x="815237" y="4074100"/>
                </a:cubicBezTo>
                <a:cubicBezTo>
                  <a:pt x="807728" y="4074100"/>
                  <a:pt x="815237" y="4074100"/>
                  <a:pt x="811483" y="4070304"/>
                </a:cubicBezTo>
                <a:cubicBezTo>
                  <a:pt x="758917" y="4070304"/>
                  <a:pt x="710105" y="4070304"/>
                  <a:pt x="661294" y="4070304"/>
                </a:cubicBezTo>
                <a:cubicBezTo>
                  <a:pt x="657539" y="4070304"/>
                  <a:pt x="657539" y="4066507"/>
                  <a:pt x="657539" y="4066507"/>
                </a:cubicBezTo>
                <a:cubicBezTo>
                  <a:pt x="665048" y="4055118"/>
                  <a:pt x="683822" y="4058914"/>
                  <a:pt x="695086" y="4055118"/>
                </a:cubicBezTo>
                <a:cubicBezTo>
                  <a:pt x="687577" y="4039932"/>
                  <a:pt x="672558" y="4036135"/>
                  <a:pt x="665048" y="4028542"/>
                </a:cubicBezTo>
                <a:cubicBezTo>
                  <a:pt x="653784" y="4017153"/>
                  <a:pt x="653784" y="4017153"/>
                  <a:pt x="665048" y="4001967"/>
                </a:cubicBezTo>
                <a:cubicBezTo>
                  <a:pt x="668803" y="4001967"/>
                  <a:pt x="668803" y="4001967"/>
                  <a:pt x="668803" y="4001967"/>
                </a:cubicBezTo>
                <a:cubicBezTo>
                  <a:pt x="668803" y="3998171"/>
                  <a:pt x="672558" y="3990578"/>
                  <a:pt x="668803" y="3990578"/>
                </a:cubicBezTo>
                <a:cubicBezTo>
                  <a:pt x="650030" y="3986781"/>
                  <a:pt x="661294" y="3982985"/>
                  <a:pt x="665048" y="3975392"/>
                </a:cubicBezTo>
                <a:cubicBezTo>
                  <a:pt x="672558" y="3967799"/>
                  <a:pt x="672558" y="3967799"/>
                  <a:pt x="661294" y="3964003"/>
                </a:cubicBezTo>
                <a:cubicBezTo>
                  <a:pt x="653784" y="3964003"/>
                  <a:pt x="650030" y="3964003"/>
                  <a:pt x="650030" y="3956410"/>
                </a:cubicBezTo>
                <a:cubicBezTo>
                  <a:pt x="650030" y="3948817"/>
                  <a:pt x="650030" y="3945020"/>
                  <a:pt x="661294" y="3945020"/>
                </a:cubicBezTo>
                <a:cubicBezTo>
                  <a:pt x="676313" y="3941224"/>
                  <a:pt x="691331" y="3933631"/>
                  <a:pt x="706350" y="3929834"/>
                </a:cubicBezTo>
                <a:cubicBezTo>
                  <a:pt x="717615" y="3926038"/>
                  <a:pt x="725124" y="3918445"/>
                  <a:pt x="736388" y="3910852"/>
                </a:cubicBezTo>
                <a:cubicBezTo>
                  <a:pt x="740143" y="3910852"/>
                  <a:pt x="747652" y="3910852"/>
                  <a:pt x="755162" y="3910852"/>
                </a:cubicBezTo>
                <a:cubicBezTo>
                  <a:pt x="766426" y="3910852"/>
                  <a:pt x="781445" y="3910852"/>
                  <a:pt x="792709" y="3910852"/>
                </a:cubicBezTo>
                <a:cubicBezTo>
                  <a:pt x="803973" y="3910852"/>
                  <a:pt x="818992" y="3910852"/>
                  <a:pt x="830256" y="3910852"/>
                </a:cubicBezTo>
                <a:cubicBezTo>
                  <a:pt x="830256" y="3910852"/>
                  <a:pt x="830256" y="3907056"/>
                  <a:pt x="834011" y="3907056"/>
                </a:cubicBezTo>
                <a:cubicBezTo>
                  <a:pt x="834011" y="3903259"/>
                  <a:pt x="830256" y="3899463"/>
                  <a:pt x="830256" y="3899463"/>
                </a:cubicBezTo>
                <a:lnTo>
                  <a:pt x="815982" y="3898380"/>
                </a:lnTo>
                <a:lnTo>
                  <a:pt x="767600" y="3905316"/>
                </a:lnTo>
                <a:cubicBezTo>
                  <a:pt x="750197" y="3910012"/>
                  <a:pt x="743983" y="3908258"/>
                  <a:pt x="742587" y="3897053"/>
                </a:cubicBezTo>
                <a:cubicBezTo>
                  <a:pt x="742122" y="3893317"/>
                  <a:pt x="741656" y="3889582"/>
                  <a:pt x="739378" y="3887337"/>
                </a:cubicBezTo>
                <a:cubicBezTo>
                  <a:pt x="710536" y="3864379"/>
                  <a:pt x="681849" y="3842666"/>
                  <a:pt x="627935" y="3843059"/>
                </a:cubicBezTo>
                <a:cubicBezTo>
                  <a:pt x="615971" y="3843285"/>
                  <a:pt x="617474" y="3839305"/>
                  <a:pt x="620790" y="3833834"/>
                </a:cubicBezTo>
                <a:cubicBezTo>
                  <a:pt x="622448" y="3831099"/>
                  <a:pt x="626074" y="3828119"/>
                  <a:pt x="629700" y="3825139"/>
                </a:cubicBezTo>
                <a:cubicBezTo>
                  <a:pt x="636952" y="3819178"/>
                  <a:pt x="644360" y="3814463"/>
                  <a:pt x="635557" y="3807973"/>
                </a:cubicBezTo>
                <a:cubicBezTo>
                  <a:pt x="628722" y="3801238"/>
                  <a:pt x="619502" y="3807444"/>
                  <a:pt x="609816" y="3809915"/>
                </a:cubicBezTo>
                <a:cubicBezTo>
                  <a:pt x="590600" y="3816101"/>
                  <a:pt x="569416" y="3822533"/>
                  <a:pt x="552741" y="3817024"/>
                </a:cubicBezTo>
                <a:cubicBezTo>
                  <a:pt x="531975" y="3810760"/>
                  <a:pt x="522599" y="3815721"/>
                  <a:pt x="510063" y="3827397"/>
                </a:cubicBezTo>
                <a:cubicBezTo>
                  <a:pt x="506437" y="3830377"/>
                  <a:pt x="502811" y="3833357"/>
                  <a:pt x="497062" y="3835338"/>
                </a:cubicBezTo>
                <a:cubicBezTo>
                  <a:pt x="491623" y="3839808"/>
                  <a:pt x="485873" y="3841789"/>
                  <a:pt x="477381" y="3837789"/>
                </a:cubicBezTo>
                <a:cubicBezTo>
                  <a:pt x="471011" y="3834790"/>
                  <a:pt x="470391" y="3829810"/>
                  <a:pt x="475830" y="3825339"/>
                </a:cubicBezTo>
                <a:cubicBezTo>
                  <a:pt x="481114" y="3819624"/>
                  <a:pt x="482462" y="3814399"/>
                  <a:pt x="489869" y="3809683"/>
                </a:cubicBezTo>
                <a:cubicBezTo>
                  <a:pt x="493650" y="3807948"/>
                  <a:pt x="497431" y="3806212"/>
                  <a:pt x="494998" y="3802722"/>
                </a:cubicBezTo>
                <a:cubicBezTo>
                  <a:pt x="492720" y="3800478"/>
                  <a:pt x="486970" y="3802458"/>
                  <a:pt x="483034" y="3802948"/>
                </a:cubicBezTo>
                <a:cubicBezTo>
                  <a:pt x="477130" y="3803684"/>
                  <a:pt x="473194" y="3804174"/>
                  <a:pt x="469568" y="3807154"/>
                </a:cubicBezTo>
                <a:cubicBezTo>
                  <a:pt x="465942" y="3810135"/>
                  <a:pt x="462005" y="3810625"/>
                  <a:pt x="457759" y="3808625"/>
                </a:cubicBezTo>
                <a:cubicBezTo>
                  <a:pt x="434404" y="3797627"/>
                  <a:pt x="408043" y="3794588"/>
                  <a:pt x="378676" y="3799510"/>
                </a:cubicBezTo>
                <a:cubicBezTo>
                  <a:pt x="365054" y="3802471"/>
                  <a:pt x="351278" y="3804187"/>
                  <a:pt x="337346" y="3804658"/>
                </a:cubicBezTo>
                <a:cubicBezTo>
                  <a:pt x="329473" y="3805639"/>
                  <a:pt x="317665" y="3807110"/>
                  <a:pt x="312953" y="3801375"/>
                </a:cubicBezTo>
                <a:cubicBezTo>
                  <a:pt x="310365" y="3796640"/>
                  <a:pt x="319740" y="3791679"/>
                  <a:pt x="325179" y="3787209"/>
                </a:cubicBezTo>
                <a:cubicBezTo>
                  <a:pt x="328805" y="3784228"/>
                  <a:pt x="332586" y="3782493"/>
                  <a:pt x="336213" y="3779513"/>
                </a:cubicBezTo>
                <a:cubicBezTo>
                  <a:pt x="339839" y="3776533"/>
                  <a:pt x="349369" y="3772817"/>
                  <a:pt x="344812" y="3768327"/>
                </a:cubicBezTo>
                <a:cubicBezTo>
                  <a:pt x="342224" y="3763592"/>
                  <a:pt x="332384" y="3764818"/>
                  <a:pt x="324666" y="3767043"/>
                </a:cubicBezTo>
                <a:cubicBezTo>
                  <a:pt x="306953" y="3769250"/>
                  <a:pt x="292866" y="3768476"/>
                  <a:pt x="274533" y="3765702"/>
                </a:cubicBezTo>
                <a:cubicBezTo>
                  <a:pt x="233620" y="3758154"/>
                  <a:pt x="212746" y="3767076"/>
                  <a:pt x="200103" y="3793937"/>
                </a:cubicBezTo>
                <a:cubicBezTo>
                  <a:pt x="195439" y="3804633"/>
                  <a:pt x="186219" y="3810839"/>
                  <a:pt x="170319" y="3811555"/>
                </a:cubicBezTo>
                <a:cubicBezTo>
                  <a:pt x="167373" y="3787899"/>
                  <a:pt x="164581" y="3765489"/>
                  <a:pt x="161635" y="3741834"/>
                </a:cubicBezTo>
                <a:cubicBezTo>
                  <a:pt x="189033" y="3737157"/>
                  <a:pt x="194162" y="3730196"/>
                  <a:pt x="184894" y="3719972"/>
                </a:cubicBezTo>
                <a:cubicBezTo>
                  <a:pt x="182461" y="3716482"/>
                  <a:pt x="174278" y="3714973"/>
                  <a:pt x="177749" y="3710747"/>
                </a:cubicBezTo>
                <a:cubicBezTo>
                  <a:pt x="183188" y="3706277"/>
                  <a:pt x="191216" y="3706541"/>
                  <a:pt x="197275" y="3707051"/>
                </a:cubicBezTo>
                <a:cubicBezTo>
                  <a:pt x="203180" y="3706315"/>
                  <a:pt x="207271" y="3707070"/>
                  <a:pt x="211362" y="3707825"/>
                </a:cubicBezTo>
                <a:cubicBezTo>
                  <a:pt x="223481" y="3708844"/>
                  <a:pt x="229230" y="3706864"/>
                  <a:pt x="230113" y="3697903"/>
                </a:cubicBezTo>
                <a:cubicBezTo>
                  <a:pt x="231461" y="3692678"/>
                  <a:pt x="236435" y="3684473"/>
                  <a:pt x="246740" y="3686982"/>
                </a:cubicBezTo>
                <a:cubicBezTo>
                  <a:pt x="260982" y="3689001"/>
                  <a:pt x="274759" y="3687285"/>
                  <a:pt x="288691" y="3686814"/>
                </a:cubicBezTo>
                <a:cubicBezTo>
                  <a:pt x="300655" y="3686588"/>
                  <a:pt x="314741" y="3687362"/>
                  <a:pt x="328208" y="3683156"/>
                </a:cubicBezTo>
                <a:cubicBezTo>
                  <a:pt x="339707" y="3679196"/>
                  <a:pt x="353173" y="3674990"/>
                  <a:pt x="341782" y="3663765"/>
                </a:cubicBezTo>
                <a:cubicBezTo>
                  <a:pt x="337380" y="3660520"/>
                  <a:pt x="341007" y="3657540"/>
                  <a:pt x="348724" y="3655315"/>
                </a:cubicBezTo>
                <a:cubicBezTo>
                  <a:pt x="378246" y="3651637"/>
                  <a:pt x="388706" y="3655392"/>
                  <a:pt x="393001" y="3673822"/>
                </a:cubicBezTo>
                <a:cubicBezTo>
                  <a:pt x="393776" y="3680047"/>
                  <a:pt x="396364" y="3684782"/>
                  <a:pt x="404547" y="3686291"/>
                </a:cubicBezTo>
                <a:cubicBezTo>
                  <a:pt x="418789" y="3688310"/>
                  <a:pt x="432876" y="3689084"/>
                  <a:pt x="448311" y="3684633"/>
                </a:cubicBezTo>
                <a:cubicBezTo>
                  <a:pt x="452247" y="3684143"/>
                  <a:pt x="453595" y="3678918"/>
                  <a:pt x="451317" y="3676673"/>
                </a:cubicBezTo>
                <a:cubicBezTo>
                  <a:pt x="450852" y="3672938"/>
                  <a:pt x="450231" y="3667958"/>
                  <a:pt x="453857" y="3664978"/>
                </a:cubicBezTo>
                <a:cubicBezTo>
                  <a:pt x="459296" y="3660507"/>
                  <a:pt x="466083" y="3650811"/>
                  <a:pt x="472918" y="3657546"/>
                </a:cubicBezTo>
                <a:cubicBezTo>
                  <a:pt x="490369" y="3669280"/>
                  <a:pt x="510050" y="3666829"/>
                  <a:pt x="531699" y="3664132"/>
                </a:cubicBezTo>
                <a:cubicBezTo>
                  <a:pt x="543663" y="3663906"/>
                  <a:pt x="555627" y="3663681"/>
                  <a:pt x="566242" y="3668680"/>
                </a:cubicBezTo>
                <a:cubicBezTo>
                  <a:pt x="606428" y="3686433"/>
                  <a:pt x="635794" y="3681510"/>
                  <a:pt x="659936" y="3650688"/>
                </a:cubicBezTo>
                <a:cubicBezTo>
                  <a:pt x="666878" y="3642238"/>
                  <a:pt x="676409" y="3638522"/>
                  <a:pt x="687180" y="3644766"/>
                </a:cubicBezTo>
                <a:cubicBezTo>
                  <a:pt x="712658" y="3656765"/>
                  <a:pt x="742800" y="3658068"/>
                  <a:pt x="774444" y="3655391"/>
                </a:cubicBezTo>
                <a:cubicBezTo>
                  <a:pt x="790344" y="3654675"/>
                  <a:pt x="805934" y="3651468"/>
                  <a:pt x="823802" y="3650507"/>
                </a:cubicBezTo>
                <a:lnTo>
                  <a:pt x="835030" y="3648931"/>
                </a:lnTo>
                <a:lnTo>
                  <a:pt x="826502" y="3645099"/>
                </a:lnTo>
                <a:cubicBezTo>
                  <a:pt x="830257" y="3640354"/>
                  <a:pt x="834481" y="3637506"/>
                  <a:pt x="838998" y="3635846"/>
                </a:cubicBezTo>
                <a:lnTo>
                  <a:pt x="845211" y="3634915"/>
                </a:lnTo>
                <a:lnTo>
                  <a:pt x="839170" y="3634605"/>
                </a:lnTo>
                <a:cubicBezTo>
                  <a:pt x="827903" y="3634605"/>
                  <a:pt x="812880" y="3642312"/>
                  <a:pt x="801612" y="3630752"/>
                </a:cubicBezTo>
                <a:cubicBezTo>
                  <a:pt x="794100" y="3623045"/>
                  <a:pt x="790344" y="3634605"/>
                  <a:pt x="782832" y="3634605"/>
                </a:cubicBezTo>
                <a:cubicBezTo>
                  <a:pt x="737762" y="3634605"/>
                  <a:pt x="688936" y="3634605"/>
                  <a:pt x="640110" y="3634605"/>
                </a:cubicBezTo>
                <a:cubicBezTo>
                  <a:pt x="610063" y="3623045"/>
                  <a:pt x="580016" y="3630752"/>
                  <a:pt x="549969" y="3630752"/>
                </a:cubicBezTo>
                <a:cubicBezTo>
                  <a:pt x="542457" y="3630752"/>
                  <a:pt x="534946" y="3626898"/>
                  <a:pt x="531190" y="3619192"/>
                </a:cubicBezTo>
                <a:cubicBezTo>
                  <a:pt x="542457" y="3615338"/>
                  <a:pt x="553725" y="3611485"/>
                  <a:pt x="564993" y="3611485"/>
                </a:cubicBezTo>
                <a:cubicBezTo>
                  <a:pt x="580016" y="3611485"/>
                  <a:pt x="595040" y="3611485"/>
                  <a:pt x="610063" y="3611485"/>
                </a:cubicBezTo>
                <a:cubicBezTo>
                  <a:pt x="617575" y="3611485"/>
                  <a:pt x="632598" y="3611485"/>
                  <a:pt x="628842" y="3596071"/>
                </a:cubicBezTo>
                <a:cubicBezTo>
                  <a:pt x="628842" y="3588364"/>
                  <a:pt x="636354" y="3588364"/>
                  <a:pt x="640110" y="3588364"/>
                </a:cubicBezTo>
                <a:cubicBezTo>
                  <a:pt x="662645" y="3588364"/>
                  <a:pt x="685180" y="3588364"/>
                  <a:pt x="707715" y="3588364"/>
                </a:cubicBezTo>
                <a:cubicBezTo>
                  <a:pt x="711471" y="3588364"/>
                  <a:pt x="715227" y="3588364"/>
                  <a:pt x="718983" y="3588364"/>
                </a:cubicBezTo>
                <a:cubicBezTo>
                  <a:pt x="722739" y="3588364"/>
                  <a:pt x="722739" y="3584511"/>
                  <a:pt x="722739" y="3580657"/>
                </a:cubicBezTo>
                <a:cubicBezTo>
                  <a:pt x="722739" y="3580657"/>
                  <a:pt x="722739" y="3580657"/>
                  <a:pt x="722739" y="3576804"/>
                </a:cubicBezTo>
                <a:cubicBezTo>
                  <a:pt x="722739" y="3576804"/>
                  <a:pt x="718983" y="3576804"/>
                  <a:pt x="718983" y="3576804"/>
                </a:cubicBezTo>
                <a:cubicBezTo>
                  <a:pt x="692692" y="3580657"/>
                  <a:pt x="666401" y="3572951"/>
                  <a:pt x="640110" y="3569097"/>
                </a:cubicBezTo>
                <a:cubicBezTo>
                  <a:pt x="621331" y="3569097"/>
                  <a:pt x="606307" y="3569097"/>
                  <a:pt x="587528" y="3561390"/>
                </a:cubicBezTo>
                <a:cubicBezTo>
                  <a:pt x="583772" y="3557537"/>
                  <a:pt x="580016" y="3557537"/>
                  <a:pt x="580016" y="3557537"/>
                </a:cubicBezTo>
                <a:cubicBezTo>
                  <a:pt x="557481" y="3569097"/>
                  <a:pt x="538702" y="3561390"/>
                  <a:pt x="516167" y="3565244"/>
                </a:cubicBezTo>
                <a:cubicBezTo>
                  <a:pt x="508655" y="3565244"/>
                  <a:pt x="497387" y="3561390"/>
                  <a:pt x="486120" y="3569097"/>
                </a:cubicBezTo>
                <a:cubicBezTo>
                  <a:pt x="478608" y="3572951"/>
                  <a:pt x="471096" y="3569097"/>
                  <a:pt x="467340" y="3557537"/>
                </a:cubicBezTo>
                <a:cubicBezTo>
                  <a:pt x="459829" y="3542123"/>
                  <a:pt x="459829" y="3538270"/>
                  <a:pt x="474852" y="3534416"/>
                </a:cubicBezTo>
                <a:cubicBezTo>
                  <a:pt x="489875" y="3530563"/>
                  <a:pt x="493632" y="3519003"/>
                  <a:pt x="508655" y="3522856"/>
                </a:cubicBezTo>
                <a:cubicBezTo>
                  <a:pt x="519923" y="3526710"/>
                  <a:pt x="531190" y="3522856"/>
                  <a:pt x="542457" y="3522856"/>
                </a:cubicBezTo>
                <a:cubicBezTo>
                  <a:pt x="546213" y="3522856"/>
                  <a:pt x="549969" y="3522856"/>
                  <a:pt x="557481" y="3519003"/>
                </a:cubicBezTo>
                <a:cubicBezTo>
                  <a:pt x="542457" y="3519003"/>
                  <a:pt x="531190" y="3515149"/>
                  <a:pt x="519923" y="3515149"/>
                </a:cubicBezTo>
                <a:cubicBezTo>
                  <a:pt x="519923" y="3507442"/>
                  <a:pt x="516167" y="3499736"/>
                  <a:pt x="527434" y="3488175"/>
                </a:cubicBezTo>
                <a:cubicBezTo>
                  <a:pt x="531190" y="3480469"/>
                  <a:pt x="538702" y="3480469"/>
                  <a:pt x="549969" y="3480469"/>
                </a:cubicBezTo>
                <a:cubicBezTo>
                  <a:pt x="553725" y="3480469"/>
                  <a:pt x="557481" y="3476615"/>
                  <a:pt x="553725" y="3468908"/>
                </a:cubicBezTo>
                <a:cubicBezTo>
                  <a:pt x="549969" y="3468908"/>
                  <a:pt x="549969" y="3465055"/>
                  <a:pt x="546213" y="3465055"/>
                </a:cubicBezTo>
                <a:cubicBezTo>
                  <a:pt x="527434" y="3465055"/>
                  <a:pt x="508655" y="3457348"/>
                  <a:pt x="493632" y="3468908"/>
                </a:cubicBezTo>
                <a:cubicBezTo>
                  <a:pt x="482364" y="3476615"/>
                  <a:pt x="467340" y="3476615"/>
                  <a:pt x="459829" y="3468908"/>
                </a:cubicBezTo>
                <a:cubicBezTo>
                  <a:pt x="452317" y="3457348"/>
                  <a:pt x="441049" y="3457348"/>
                  <a:pt x="426026" y="3457348"/>
                </a:cubicBezTo>
                <a:cubicBezTo>
                  <a:pt x="414759" y="3457348"/>
                  <a:pt x="403491" y="3457348"/>
                  <a:pt x="403491" y="3438081"/>
                </a:cubicBezTo>
                <a:cubicBezTo>
                  <a:pt x="403491" y="3430374"/>
                  <a:pt x="392223" y="3430374"/>
                  <a:pt x="384711" y="3426520"/>
                </a:cubicBezTo>
                <a:cubicBezTo>
                  <a:pt x="377200" y="3426520"/>
                  <a:pt x="369688" y="3426520"/>
                  <a:pt x="365932" y="3426520"/>
                </a:cubicBezTo>
                <a:cubicBezTo>
                  <a:pt x="350909" y="3426520"/>
                  <a:pt x="347153" y="3418815"/>
                  <a:pt x="358421" y="3407253"/>
                </a:cubicBezTo>
                <a:cubicBezTo>
                  <a:pt x="362176" y="3399548"/>
                  <a:pt x="365932" y="3387986"/>
                  <a:pt x="377200" y="3391841"/>
                </a:cubicBezTo>
                <a:cubicBezTo>
                  <a:pt x="392223" y="3395695"/>
                  <a:pt x="407247" y="3395695"/>
                  <a:pt x="422270" y="3391841"/>
                </a:cubicBezTo>
                <a:cubicBezTo>
                  <a:pt x="441049" y="3387986"/>
                  <a:pt x="456073" y="3391841"/>
                  <a:pt x="471096" y="3391841"/>
                </a:cubicBezTo>
                <a:cubicBezTo>
                  <a:pt x="486120" y="3391841"/>
                  <a:pt x="497387" y="3384133"/>
                  <a:pt x="512411" y="3384133"/>
                </a:cubicBezTo>
                <a:cubicBezTo>
                  <a:pt x="523678" y="3384133"/>
                  <a:pt x="527434" y="3372573"/>
                  <a:pt x="527434" y="3353306"/>
                </a:cubicBezTo>
                <a:cubicBezTo>
                  <a:pt x="523678" y="3345600"/>
                  <a:pt x="538702" y="3330186"/>
                  <a:pt x="546213" y="3334038"/>
                </a:cubicBezTo>
                <a:cubicBezTo>
                  <a:pt x="561237" y="3334038"/>
                  <a:pt x="572505" y="3326333"/>
                  <a:pt x="587528" y="3337893"/>
                </a:cubicBezTo>
                <a:cubicBezTo>
                  <a:pt x="595040" y="3341746"/>
                  <a:pt x="606307" y="3337893"/>
                  <a:pt x="606307" y="3330186"/>
                </a:cubicBezTo>
                <a:cubicBezTo>
                  <a:pt x="606307" y="3314771"/>
                  <a:pt x="613819" y="3318626"/>
                  <a:pt x="621331" y="3322479"/>
                </a:cubicBezTo>
                <a:cubicBezTo>
                  <a:pt x="643866" y="3326333"/>
                  <a:pt x="643866" y="3326333"/>
                  <a:pt x="666401" y="3322479"/>
                </a:cubicBezTo>
                <a:cubicBezTo>
                  <a:pt x="681424" y="3318626"/>
                  <a:pt x="696448" y="3314771"/>
                  <a:pt x="711471" y="3314771"/>
                </a:cubicBezTo>
                <a:cubicBezTo>
                  <a:pt x="730251" y="3310918"/>
                  <a:pt x="752786" y="3307066"/>
                  <a:pt x="771565" y="3307066"/>
                </a:cubicBezTo>
                <a:cubicBezTo>
                  <a:pt x="775321" y="3307066"/>
                  <a:pt x="775321" y="3307066"/>
                  <a:pt x="779077" y="3307066"/>
                </a:cubicBezTo>
                <a:cubicBezTo>
                  <a:pt x="782832" y="3307066"/>
                  <a:pt x="779077" y="3295505"/>
                  <a:pt x="786588" y="3295505"/>
                </a:cubicBezTo>
                <a:cubicBezTo>
                  <a:pt x="794100" y="3299358"/>
                  <a:pt x="797856" y="3303212"/>
                  <a:pt x="801612" y="3303212"/>
                </a:cubicBezTo>
                <a:cubicBezTo>
                  <a:pt x="812880" y="3303212"/>
                  <a:pt x="820391" y="3295505"/>
                  <a:pt x="827903" y="3295505"/>
                </a:cubicBezTo>
                <a:cubicBezTo>
                  <a:pt x="839170" y="3295505"/>
                  <a:pt x="846682" y="3299358"/>
                  <a:pt x="854194" y="3295505"/>
                </a:cubicBezTo>
                <a:cubicBezTo>
                  <a:pt x="861705" y="3291652"/>
                  <a:pt x="865461" y="3291652"/>
                  <a:pt x="872973" y="3291652"/>
                </a:cubicBezTo>
                <a:cubicBezTo>
                  <a:pt x="887996" y="3291652"/>
                  <a:pt x="903020" y="3283945"/>
                  <a:pt x="918043" y="3283945"/>
                </a:cubicBezTo>
                <a:cubicBezTo>
                  <a:pt x="921799" y="3276238"/>
                  <a:pt x="933067" y="3280091"/>
                  <a:pt x="940578" y="3280091"/>
                </a:cubicBezTo>
                <a:cubicBezTo>
                  <a:pt x="944334" y="3280091"/>
                  <a:pt x="948090" y="3280091"/>
                  <a:pt x="948090" y="3280091"/>
                </a:cubicBezTo>
                <a:cubicBezTo>
                  <a:pt x="974381" y="3280091"/>
                  <a:pt x="1000672" y="3280091"/>
                  <a:pt x="1026964" y="3276238"/>
                </a:cubicBezTo>
                <a:cubicBezTo>
                  <a:pt x="1053255" y="3272385"/>
                  <a:pt x="1075789" y="3272385"/>
                  <a:pt x="1102080" y="3272385"/>
                </a:cubicBezTo>
                <a:cubicBezTo>
                  <a:pt x="1128372" y="3272385"/>
                  <a:pt x="1154662" y="3276238"/>
                  <a:pt x="1177198" y="3272385"/>
                </a:cubicBezTo>
                <a:lnTo>
                  <a:pt x="1193843" y="3270951"/>
                </a:lnTo>
                <a:lnTo>
                  <a:pt x="1190428" y="3270343"/>
                </a:lnTo>
                <a:cubicBezTo>
                  <a:pt x="1187142" y="3270705"/>
                  <a:pt x="1183386" y="3271429"/>
                  <a:pt x="1181508" y="3271429"/>
                </a:cubicBezTo>
                <a:cubicBezTo>
                  <a:pt x="1181508" y="3268531"/>
                  <a:pt x="1177752" y="3265634"/>
                  <a:pt x="1177752" y="3265634"/>
                </a:cubicBezTo>
                <a:cubicBezTo>
                  <a:pt x="1162728" y="3265634"/>
                  <a:pt x="1147705" y="3265634"/>
                  <a:pt x="1128926" y="3265634"/>
                </a:cubicBezTo>
                <a:cubicBezTo>
                  <a:pt x="1128926" y="3265634"/>
                  <a:pt x="1128926" y="3268531"/>
                  <a:pt x="1128926" y="3271429"/>
                </a:cubicBezTo>
                <a:cubicBezTo>
                  <a:pt x="1098878" y="3271429"/>
                  <a:pt x="1065076" y="3271429"/>
                  <a:pt x="1035029" y="3271429"/>
                </a:cubicBezTo>
                <a:cubicBezTo>
                  <a:pt x="1027518" y="3265634"/>
                  <a:pt x="1020006" y="3265634"/>
                  <a:pt x="1012494" y="3271429"/>
                </a:cubicBezTo>
                <a:cubicBezTo>
                  <a:pt x="982447" y="3271429"/>
                  <a:pt x="956156" y="3262735"/>
                  <a:pt x="926109" y="3265634"/>
                </a:cubicBezTo>
                <a:cubicBezTo>
                  <a:pt x="926109" y="3262735"/>
                  <a:pt x="926109" y="3259838"/>
                  <a:pt x="926109" y="3256940"/>
                </a:cubicBezTo>
                <a:cubicBezTo>
                  <a:pt x="926109" y="3254042"/>
                  <a:pt x="926109" y="3254042"/>
                  <a:pt x="922354" y="3254042"/>
                </a:cubicBezTo>
                <a:cubicBezTo>
                  <a:pt x="918598" y="3251144"/>
                  <a:pt x="914842" y="3254042"/>
                  <a:pt x="914842" y="3256940"/>
                </a:cubicBezTo>
                <a:cubicBezTo>
                  <a:pt x="892306" y="3256940"/>
                  <a:pt x="866016" y="3256940"/>
                  <a:pt x="843480" y="3256940"/>
                </a:cubicBezTo>
                <a:cubicBezTo>
                  <a:pt x="839724" y="3259838"/>
                  <a:pt x="828457" y="3254042"/>
                  <a:pt x="828457" y="3262735"/>
                </a:cubicBezTo>
                <a:cubicBezTo>
                  <a:pt x="817190" y="3262735"/>
                  <a:pt x="809678" y="3262735"/>
                  <a:pt x="802166" y="3262735"/>
                </a:cubicBezTo>
                <a:cubicBezTo>
                  <a:pt x="790898" y="3262735"/>
                  <a:pt x="779630" y="3259838"/>
                  <a:pt x="775875" y="3251144"/>
                </a:cubicBezTo>
                <a:cubicBezTo>
                  <a:pt x="772119" y="3248246"/>
                  <a:pt x="768363" y="3248246"/>
                  <a:pt x="764608" y="3248246"/>
                </a:cubicBezTo>
                <a:cubicBezTo>
                  <a:pt x="760852" y="3248246"/>
                  <a:pt x="757096" y="3248246"/>
                  <a:pt x="749584" y="3248246"/>
                </a:cubicBezTo>
                <a:cubicBezTo>
                  <a:pt x="745828" y="3248246"/>
                  <a:pt x="745828" y="3245349"/>
                  <a:pt x="745828" y="3245349"/>
                </a:cubicBezTo>
                <a:cubicBezTo>
                  <a:pt x="745828" y="3242452"/>
                  <a:pt x="745828" y="3239552"/>
                  <a:pt x="749584" y="3239552"/>
                </a:cubicBezTo>
                <a:cubicBezTo>
                  <a:pt x="764608" y="3242452"/>
                  <a:pt x="779630" y="3233757"/>
                  <a:pt x="794654" y="3233757"/>
                </a:cubicBezTo>
                <a:cubicBezTo>
                  <a:pt x="802166" y="3236655"/>
                  <a:pt x="805922" y="3233757"/>
                  <a:pt x="805922" y="3227961"/>
                </a:cubicBezTo>
                <a:cubicBezTo>
                  <a:pt x="817190" y="3225063"/>
                  <a:pt x="824701" y="3216370"/>
                  <a:pt x="839724" y="3216370"/>
                </a:cubicBezTo>
                <a:cubicBezTo>
                  <a:pt x="839724" y="3222166"/>
                  <a:pt x="843480" y="3222166"/>
                  <a:pt x="847236" y="3219268"/>
                </a:cubicBezTo>
                <a:cubicBezTo>
                  <a:pt x="850992" y="3219268"/>
                  <a:pt x="854748" y="3216370"/>
                  <a:pt x="854748" y="3213472"/>
                </a:cubicBezTo>
                <a:cubicBezTo>
                  <a:pt x="858504" y="3201881"/>
                  <a:pt x="873527" y="3196084"/>
                  <a:pt x="888550" y="3198983"/>
                </a:cubicBezTo>
                <a:cubicBezTo>
                  <a:pt x="896062" y="3204779"/>
                  <a:pt x="907330" y="3201881"/>
                  <a:pt x="914842" y="3207677"/>
                </a:cubicBezTo>
                <a:cubicBezTo>
                  <a:pt x="914842" y="3207677"/>
                  <a:pt x="918598" y="3207677"/>
                  <a:pt x="918598" y="3204779"/>
                </a:cubicBezTo>
                <a:cubicBezTo>
                  <a:pt x="929865" y="3204779"/>
                  <a:pt x="937377" y="3201881"/>
                  <a:pt x="944888" y="3204779"/>
                </a:cubicBezTo>
                <a:cubicBezTo>
                  <a:pt x="963668" y="3204779"/>
                  <a:pt x="982447" y="3198983"/>
                  <a:pt x="997470" y="3213472"/>
                </a:cubicBezTo>
                <a:cubicBezTo>
                  <a:pt x="1001226" y="3210575"/>
                  <a:pt x="1001226" y="3207677"/>
                  <a:pt x="1001226" y="3207677"/>
                </a:cubicBezTo>
                <a:lnTo>
                  <a:pt x="1001750" y="3200410"/>
                </a:lnTo>
                <a:lnTo>
                  <a:pt x="979098" y="3200410"/>
                </a:lnTo>
                <a:cubicBezTo>
                  <a:pt x="964075" y="3200410"/>
                  <a:pt x="949052" y="3203306"/>
                  <a:pt x="930272" y="3200410"/>
                </a:cubicBezTo>
                <a:cubicBezTo>
                  <a:pt x="922760" y="3200410"/>
                  <a:pt x="911493" y="3206204"/>
                  <a:pt x="907737" y="3194613"/>
                </a:cubicBezTo>
                <a:cubicBezTo>
                  <a:pt x="896470" y="3191715"/>
                  <a:pt x="885202" y="3188817"/>
                  <a:pt x="873934" y="3194613"/>
                </a:cubicBezTo>
                <a:cubicBezTo>
                  <a:pt x="870178" y="3197511"/>
                  <a:pt x="862666" y="3197511"/>
                  <a:pt x="858911" y="3194613"/>
                </a:cubicBezTo>
                <a:cubicBezTo>
                  <a:pt x="843888" y="3191715"/>
                  <a:pt x="832620" y="3191715"/>
                  <a:pt x="817596" y="3197511"/>
                </a:cubicBezTo>
                <a:cubicBezTo>
                  <a:pt x="813840" y="3197511"/>
                  <a:pt x="806329" y="3197511"/>
                  <a:pt x="802573" y="3188817"/>
                </a:cubicBezTo>
                <a:cubicBezTo>
                  <a:pt x="802573" y="3185919"/>
                  <a:pt x="791306" y="3188817"/>
                  <a:pt x="787550" y="3188817"/>
                </a:cubicBezTo>
                <a:cubicBezTo>
                  <a:pt x="787550" y="3185919"/>
                  <a:pt x="783794" y="3183022"/>
                  <a:pt x="783794" y="3183022"/>
                </a:cubicBezTo>
                <a:cubicBezTo>
                  <a:pt x="768770" y="3183022"/>
                  <a:pt x="753747" y="3183022"/>
                  <a:pt x="734968" y="3183022"/>
                </a:cubicBezTo>
                <a:cubicBezTo>
                  <a:pt x="734968" y="3183022"/>
                  <a:pt x="734968" y="3185919"/>
                  <a:pt x="734968" y="3188817"/>
                </a:cubicBezTo>
                <a:cubicBezTo>
                  <a:pt x="704920" y="3188817"/>
                  <a:pt x="671118" y="3188817"/>
                  <a:pt x="641071" y="3188817"/>
                </a:cubicBezTo>
                <a:cubicBezTo>
                  <a:pt x="633560" y="3183022"/>
                  <a:pt x="626048" y="3183022"/>
                  <a:pt x="618536" y="3188817"/>
                </a:cubicBezTo>
                <a:cubicBezTo>
                  <a:pt x="588489" y="3188817"/>
                  <a:pt x="562198" y="3180124"/>
                  <a:pt x="532151" y="3183022"/>
                </a:cubicBezTo>
                <a:cubicBezTo>
                  <a:pt x="532151" y="3180124"/>
                  <a:pt x="532151" y="3177226"/>
                  <a:pt x="532151" y="3174328"/>
                </a:cubicBezTo>
                <a:cubicBezTo>
                  <a:pt x="532151" y="3171431"/>
                  <a:pt x="532151" y="3171431"/>
                  <a:pt x="528396" y="3171431"/>
                </a:cubicBezTo>
                <a:cubicBezTo>
                  <a:pt x="524640" y="3168532"/>
                  <a:pt x="520884" y="3171431"/>
                  <a:pt x="520884" y="3174328"/>
                </a:cubicBezTo>
                <a:cubicBezTo>
                  <a:pt x="498348" y="3174328"/>
                  <a:pt x="472058" y="3174328"/>
                  <a:pt x="449522" y="3174328"/>
                </a:cubicBezTo>
                <a:cubicBezTo>
                  <a:pt x="445766" y="3177226"/>
                  <a:pt x="434499" y="3171431"/>
                  <a:pt x="434499" y="3180124"/>
                </a:cubicBezTo>
                <a:cubicBezTo>
                  <a:pt x="423232" y="3180124"/>
                  <a:pt x="415720" y="3180124"/>
                  <a:pt x="408208" y="3180124"/>
                </a:cubicBezTo>
                <a:cubicBezTo>
                  <a:pt x="396940" y="3180124"/>
                  <a:pt x="385672" y="3177226"/>
                  <a:pt x="381917" y="3168532"/>
                </a:cubicBezTo>
                <a:cubicBezTo>
                  <a:pt x="378161" y="3165633"/>
                  <a:pt x="374405" y="3165633"/>
                  <a:pt x="370650" y="3165633"/>
                </a:cubicBezTo>
                <a:cubicBezTo>
                  <a:pt x="366894" y="3165633"/>
                  <a:pt x="363138" y="3165633"/>
                  <a:pt x="355626" y="3165633"/>
                </a:cubicBezTo>
                <a:cubicBezTo>
                  <a:pt x="351870" y="3165633"/>
                  <a:pt x="351870" y="3162737"/>
                  <a:pt x="351870" y="3162737"/>
                </a:cubicBezTo>
                <a:cubicBezTo>
                  <a:pt x="351870" y="3159839"/>
                  <a:pt x="351870" y="3156941"/>
                  <a:pt x="355626" y="3156941"/>
                </a:cubicBezTo>
                <a:cubicBezTo>
                  <a:pt x="370650" y="3159839"/>
                  <a:pt x="385672" y="3151145"/>
                  <a:pt x="400696" y="3151145"/>
                </a:cubicBezTo>
                <a:cubicBezTo>
                  <a:pt x="408208" y="3154042"/>
                  <a:pt x="411964" y="3151145"/>
                  <a:pt x="411964" y="3145350"/>
                </a:cubicBezTo>
                <a:cubicBezTo>
                  <a:pt x="423232" y="3142452"/>
                  <a:pt x="430743" y="3133758"/>
                  <a:pt x="445766" y="3133758"/>
                </a:cubicBezTo>
                <a:cubicBezTo>
                  <a:pt x="445766" y="3139554"/>
                  <a:pt x="449522" y="3139554"/>
                  <a:pt x="453278" y="3136656"/>
                </a:cubicBezTo>
                <a:cubicBezTo>
                  <a:pt x="457034" y="3136656"/>
                  <a:pt x="460790" y="3133758"/>
                  <a:pt x="460790" y="3130860"/>
                </a:cubicBezTo>
                <a:cubicBezTo>
                  <a:pt x="464546" y="3119269"/>
                  <a:pt x="479569" y="3113473"/>
                  <a:pt x="494592" y="3116370"/>
                </a:cubicBezTo>
                <a:cubicBezTo>
                  <a:pt x="502104" y="3122167"/>
                  <a:pt x="513372" y="3119269"/>
                  <a:pt x="520884" y="3125065"/>
                </a:cubicBezTo>
                <a:cubicBezTo>
                  <a:pt x="520884" y="3125065"/>
                  <a:pt x="524640" y="3125065"/>
                  <a:pt x="524640" y="3122167"/>
                </a:cubicBezTo>
                <a:cubicBezTo>
                  <a:pt x="535907" y="3122167"/>
                  <a:pt x="543419" y="3119269"/>
                  <a:pt x="550930" y="3122167"/>
                </a:cubicBezTo>
                <a:cubicBezTo>
                  <a:pt x="569710" y="3122167"/>
                  <a:pt x="588489" y="3116370"/>
                  <a:pt x="603512" y="3130860"/>
                </a:cubicBezTo>
                <a:cubicBezTo>
                  <a:pt x="607268" y="3127962"/>
                  <a:pt x="607268" y="3125065"/>
                  <a:pt x="607268" y="3125065"/>
                </a:cubicBezTo>
                <a:cubicBezTo>
                  <a:pt x="605390" y="3120718"/>
                  <a:pt x="606329" y="3116372"/>
                  <a:pt x="608207" y="3112024"/>
                </a:cubicBezTo>
                <a:lnTo>
                  <a:pt x="611549" y="3105395"/>
                </a:lnTo>
                <a:lnTo>
                  <a:pt x="549443" y="3100561"/>
                </a:lnTo>
                <a:cubicBezTo>
                  <a:pt x="541416" y="3100297"/>
                  <a:pt x="529607" y="3101767"/>
                  <a:pt x="528832" y="3095542"/>
                </a:cubicBezTo>
                <a:cubicBezTo>
                  <a:pt x="526088" y="3089562"/>
                  <a:pt x="535619" y="3085847"/>
                  <a:pt x="541058" y="3081377"/>
                </a:cubicBezTo>
                <a:cubicBezTo>
                  <a:pt x="546652" y="3078151"/>
                  <a:pt x="554214" y="3074680"/>
                  <a:pt x="549658" y="3070190"/>
                </a:cubicBezTo>
                <a:cubicBezTo>
                  <a:pt x="546914" y="3064211"/>
                  <a:pt x="538732" y="3062701"/>
                  <a:pt x="530704" y="3062437"/>
                </a:cubicBezTo>
                <a:cubicBezTo>
                  <a:pt x="524800" y="3063172"/>
                  <a:pt x="518896" y="3063907"/>
                  <a:pt x="512991" y="3064643"/>
                </a:cubicBezTo>
                <a:cubicBezTo>
                  <a:pt x="485283" y="3066830"/>
                  <a:pt x="468297" y="3058830"/>
                  <a:pt x="466126" y="3041400"/>
                </a:cubicBezTo>
                <a:cubicBezTo>
                  <a:pt x="465351" y="3035175"/>
                  <a:pt x="464575" y="3028950"/>
                  <a:pt x="467736" y="3022235"/>
                </a:cubicBezTo>
                <a:cubicBezTo>
                  <a:pt x="468774" y="3014520"/>
                  <a:pt x="460436" y="3011765"/>
                  <a:pt x="448938" y="3015726"/>
                </a:cubicBezTo>
                <a:cubicBezTo>
                  <a:pt x="427754" y="3022158"/>
                  <a:pt x="419154" y="3033343"/>
                  <a:pt x="423293" y="3050529"/>
                </a:cubicBezTo>
                <a:cubicBezTo>
                  <a:pt x="408275" y="3042284"/>
                  <a:pt x="397349" y="3034794"/>
                  <a:pt x="390204" y="3025570"/>
                </a:cubicBezTo>
                <a:cubicBezTo>
                  <a:pt x="383059" y="3016345"/>
                  <a:pt x="386172" y="2993200"/>
                  <a:pt x="399019" y="2984014"/>
                </a:cubicBezTo>
                <a:cubicBezTo>
                  <a:pt x="415647" y="2973092"/>
                  <a:pt x="434135" y="2977111"/>
                  <a:pt x="448532" y="2980375"/>
                </a:cubicBezTo>
                <a:cubicBezTo>
                  <a:pt x="469144" y="2985394"/>
                  <a:pt x="491413" y="2987677"/>
                  <a:pt x="515030" y="2984736"/>
                </a:cubicBezTo>
                <a:cubicBezTo>
                  <a:pt x="528807" y="2983020"/>
                  <a:pt x="544552" y="2981059"/>
                  <a:pt x="560297" y="2979098"/>
                </a:cubicBezTo>
                <a:cubicBezTo>
                  <a:pt x="625244" y="2971008"/>
                  <a:pt x="688999" y="2969389"/>
                  <a:pt x="743892" y="2992896"/>
                </a:cubicBezTo>
                <a:cubicBezTo>
                  <a:pt x="764968" y="3001649"/>
                  <a:pt x="776312" y="2996443"/>
                  <a:pt x="784292" y="2980278"/>
                </a:cubicBezTo>
                <a:cubicBezTo>
                  <a:pt x="785950" y="2977543"/>
                  <a:pt x="781548" y="2974298"/>
                  <a:pt x="787297" y="2972317"/>
                </a:cubicBezTo>
                <a:cubicBezTo>
                  <a:pt x="793202" y="2971582"/>
                  <a:pt x="797448" y="2973581"/>
                  <a:pt x="799726" y="2975827"/>
                </a:cubicBezTo>
                <a:cubicBezTo>
                  <a:pt x="802004" y="2978072"/>
                  <a:pt x="804283" y="2980316"/>
                  <a:pt x="806406" y="2981316"/>
                </a:cubicBezTo>
                <a:cubicBezTo>
                  <a:pt x="813086" y="2986806"/>
                  <a:pt x="821578" y="2990805"/>
                  <a:pt x="830644" y="2983355"/>
                </a:cubicBezTo>
                <a:cubicBezTo>
                  <a:pt x="841677" y="2975658"/>
                  <a:pt x="825777" y="2976375"/>
                  <a:pt x="821375" y="2973130"/>
                </a:cubicBezTo>
                <a:cubicBezTo>
                  <a:pt x="821220" y="2971885"/>
                  <a:pt x="819252" y="2972130"/>
                  <a:pt x="819097" y="2970885"/>
                </a:cubicBezTo>
                <a:cubicBezTo>
                  <a:pt x="814851" y="2968885"/>
                  <a:pt x="812417" y="2965395"/>
                  <a:pt x="816044" y="2962415"/>
                </a:cubicBezTo>
                <a:cubicBezTo>
                  <a:pt x="819515" y="2958190"/>
                  <a:pt x="823451" y="2957699"/>
                  <a:pt x="829665" y="2959454"/>
                </a:cubicBezTo>
                <a:cubicBezTo>
                  <a:pt x="841939" y="2961719"/>
                  <a:pt x="853333" y="2960932"/>
                  <a:pt x="863414" y="2957621"/>
                </a:cubicBezTo>
                <a:lnTo>
                  <a:pt x="886164" y="2942694"/>
                </a:lnTo>
                <a:lnTo>
                  <a:pt x="874743" y="2936279"/>
                </a:lnTo>
                <a:cubicBezTo>
                  <a:pt x="870988" y="2936279"/>
                  <a:pt x="863478" y="2936279"/>
                  <a:pt x="859724" y="2936279"/>
                </a:cubicBezTo>
                <a:cubicBezTo>
                  <a:pt x="859724" y="2932483"/>
                  <a:pt x="859724" y="2932483"/>
                  <a:pt x="859724" y="2928686"/>
                </a:cubicBezTo>
                <a:cubicBezTo>
                  <a:pt x="859724" y="2928686"/>
                  <a:pt x="859724" y="2924889"/>
                  <a:pt x="859724" y="2924889"/>
                </a:cubicBezTo>
                <a:cubicBezTo>
                  <a:pt x="866295" y="2925839"/>
                  <a:pt x="872396" y="2925364"/>
                  <a:pt x="878263" y="2924119"/>
                </a:cubicBezTo>
                <a:lnTo>
                  <a:pt x="890557" y="2920245"/>
                </a:lnTo>
                <a:lnTo>
                  <a:pt x="884413" y="2913599"/>
                </a:lnTo>
                <a:cubicBezTo>
                  <a:pt x="875939" y="2909755"/>
                  <a:pt x="865258" y="2908241"/>
                  <a:pt x="855572" y="2910712"/>
                </a:cubicBezTo>
                <a:cubicBezTo>
                  <a:pt x="816830" y="2920594"/>
                  <a:pt x="778971" y="2921517"/>
                  <a:pt x="740182" y="2914969"/>
                </a:cubicBezTo>
                <a:cubicBezTo>
                  <a:pt x="726095" y="2914195"/>
                  <a:pt x="712008" y="2913421"/>
                  <a:pt x="700974" y="2921117"/>
                </a:cubicBezTo>
                <a:cubicBezTo>
                  <a:pt x="691599" y="2926078"/>
                  <a:pt x="687508" y="2925323"/>
                  <a:pt x="684609" y="2918098"/>
                </a:cubicBezTo>
                <a:cubicBezTo>
                  <a:pt x="681401" y="2908383"/>
                  <a:pt x="670785" y="2903384"/>
                  <a:pt x="654730" y="2902855"/>
                </a:cubicBezTo>
                <a:cubicBezTo>
                  <a:pt x="638520" y="2901081"/>
                  <a:pt x="620341" y="2899552"/>
                  <a:pt x="602163" y="2898023"/>
                </a:cubicBezTo>
                <a:cubicBezTo>
                  <a:pt x="586108" y="2897495"/>
                  <a:pt x="579273" y="2890760"/>
                  <a:pt x="580001" y="2880555"/>
                </a:cubicBezTo>
                <a:cubicBezTo>
                  <a:pt x="579846" y="2879310"/>
                  <a:pt x="579536" y="2876819"/>
                  <a:pt x="581194" y="2874084"/>
                </a:cubicBezTo>
                <a:cubicBezTo>
                  <a:pt x="580418" y="2867859"/>
                  <a:pt x="573894" y="2863615"/>
                  <a:pt x="564053" y="2864840"/>
                </a:cubicBezTo>
                <a:cubicBezTo>
                  <a:pt x="556026" y="2864576"/>
                  <a:pt x="556801" y="2870801"/>
                  <a:pt x="557421" y="2875781"/>
                </a:cubicBezTo>
                <a:cubicBezTo>
                  <a:pt x="556073" y="2881006"/>
                  <a:pt x="556694" y="2885986"/>
                  <a:pt x="545040" y="2888702"/>
                </a:cubicBezTo>
                <a:cubicBezTo>
                  <a:pt x="527327" y="2890908"/>
                  <a:pt x="510032" y="2880419"/>
                  <a:pt x="512572" y="2868724"/>
                </a:cubicBezTo>
                <a:cubicBezTo>
                  <a:pt x="512107" y="2864988"/>
                  <a:pt x="515733" y="2862009"/>
                  <a:pt x="511332" y="2858764"/>
                </a:cubicBezTo>
                <a:cubicBezTo>
                  <a:pt x="505427" y="2859499"/>
                  <a:pt x="505893" y="2863234"/>
                  <a:pt x="502111" y="2864969"/>
                </a:cubicBezTo>
                <a:cubicBezTo>
                  <a:pt x="493201" y="2873665"/>
                  <a:pt x="485329" y="2874646"/>
                  <a:pt x="476371" y="2866911"/>
                </a:cubicBezTo>
                <a:cubicBezTo>
                  <a:pt x="464825" y="2854442"/>
                  <a:pt x="447839" y="2846443"/>
                  <a:pt x="431009" y="2839689"/>
                </a:cubicBezTo>
                <a:cubicBezTo>
                  <a:pt x="411900" y="2830690"/>
                  <a:pt x="394604" y="2820201"/>
                  <a:pt x="390465" y="2803016"/>
                </a:cubicBezTo>
                <a:cubicBezTo>
                  <a:pt x="387721" y="2797036"/>
                  <a:pt x="382855" y="2790056"/>
                  <a:pt x="372704" y="2788792"/>
                </a:cubicBezTo>
                <a:cubicBezTo>
                  <a:pt x="331791" y="2781244"/>
                  <a:pt x="316261" y="2752835"/>
                  <a:pt x="277006" y="2742553"/>
                </a:cubicBezTo>
                <a:cubicBezTo>
                  <a:pt x="266545" y="2738797"/>
                  <a:pt x="267738" y="2732328"/>
                  <a:pt x="270899" y="2725613"/>
                </a:cubicBezTo>
                <a:cubicBezTo>
                  <a:pt x="276028" y="2718652"/>
                  <a:pt x="286333" y="2721161"/>
                  <a:pt x="292703" y="2724161"/>
                </a:cubicBezTo>
                <a:cubicBezTo>
                  <a:pt x="305287" y="2728915"/>
                  <a:pt x="316940" y="2726200"/>
                  <a:pt x="328129" y="2719748"/>
                </a:cubicBezTo>
                <a:cubicBezTo>
                  <a:pt x="341130" y="2711807"/>
                  <a:pt x="356565" y="2707356"/>
                  <a:pt x="374278" y="2705150"/>
                </a:cubicBezTo>
                <a:cubicBezTo>
                  <a:pt x="403955" y="2702718"/>
                  <a:pt x="421406" y="2714452"/>
                  <a:pt x="415704" y="2732863"/>
                </a:cubicBezTo>
                <a:cubicBezTo>
                  <a:pt x="414201" y="2736843"/>
                  <a:pt x="412854" y="2742068"/>
                  <a:pt x="413319" y="2745803"/>
                </a:cubicBezTo>
                <a:cubicBezTo>
                  <a:pt x="413474" y="2747048"/>
                  <a:pt x="411661" y="2748539"/>
                  <a:pt x="411661" y="2748539"/>
                </a:cubicBezTo>
                <a:cubicBezTo>
                  <a:pt x="413629" y="2748293"/>
                  <a:pt x="413629" y="2748293"/>
                  <a:pt x="415442" y="2746803"/>
                </a:cubicBezTo>
                <a:cubicBezTo>
                  <a:pt x="423314" y="2745822"/>
                  <a:pt x="429219" y="2745087"/>
                  <a:pt x="437246" y="2745351"/>
                </a:cubicBezTo>
                <a:cubicBezTo>
                  <a:pt x="475416" y="2746919"/>
                  <a:pt x="486759" y="2741713"/>
                  <a:pt x="495621" y="2716587"/>
                </a:cubicBezTo>
                <a:cubicBezTo>
                  <a:pt x="498162" y="2704892"/>
                  <a:pt x="509660" y="2700931"/>
                  <a:pt x="527684" y="2701214"/>
                </a:cubicBezTo>
                <a:cubicBezTo>
                  <a:pt x="541615" y="2700744"/>
                  <a:pt x="550108" y="2704744"/>
                  <a:pt x="559066" y="2712478"/>
                </a:cubicBezTo>
                <a:cubicBezTo>
                  <a:pt x="583817" y="2734682"/>
                  <a:pt x="619290" y="2746700"/>
                  <a:pt x="665332" y="2747286"/>
                </a:cubicBezTo>
                <a:cubicBezTo>
                  <a:pt x="703657" y="2750098"/>
                  <a:pt x="703657" y="2750098"/>
                  <a:pt x="692683" y="2726179"/>
                </a:cubicBezTo>
                <a:cubicBezTo>
                  <a:pt x="687041" y="2712974"/>
                  <a:pt x="690202" y="2706259"/>
                  <a:pt x="707294" y="2699072"/>
                </a:cubicBezTo>
                <a:cubicBezTo>
                  <a:pt x="715525" y="2717012"/>
                  <a:pt x="721894" y="2720012"/>
                  <a:pt x="751571" y="2717580"/>
                </a:cubicBezTo>
                <a:cubicBezTo>
                  <a:pt x="771252" y="2715128"/>
                  <a:pt x="792436" y="2708697"/>
                  <a:pt x="807764" y="2719431"/>
                </a:cubicBezTo>
                <a:cubicBezTo>
                  <a:pt x="807919" y="2720676"/>
                  <a:pt x="809887" y="2720431"/>
                  <a:pt x="811855" y="2720185"/>
                </a:cubicBezTo>
                <a:cubicBezTo>
                  <a:pt x="823353" y="2716225"/>
                  <a:pt x="831706" y="2711075"/>
                  <a:pt x="837178" y="2704862"/>
                </a:cubicBezTo>
                <a:lnTo>
                  <a:pt x="837582" y="2703771"/>
                </a:lnTo>
                <a:lnTo>
                  <a:pt x="824677" y="2704671"/>
                </a:lnTo>
                <a:cubicBezTo>
                  <a:pt x="813413" y="2704671"/>
                  <a:pt x="805904" y="2700874"/>
                  <a:pt x="805904" y="2693281"/>
                </a:cubicBezTo>
                <a:cubicBezTo>
                  <a:pt x="805904" y="2685688"/>
                  <a:pt x="809658" y="2678096"/>
                  <a:pt x="817168" y="2678096"/>
                </a:cubicBezTo>
                <a:lnTo>
                  <a:pt x="845555" y="2672878"/>
                </a:lnTo>
                <a:lnTo>
                  <a:pt x="845635" y="2670462"/>
                </a:lnTo>
                <a:cubicBezTo>
                  <a:pt x="847138" y="2666482"/>
                  <a:pt x="850686" y="2662880"/>
                  <a:pt x="858326" y="2660031"/>
                </a:cubicBezTo>
                <a:cubicBezTo>
                  <a:pt x="860139" y="2658542"/>
                  <a:pt x="865733" y="2655316"/>
                  <a:pt x="866198" y="2659050"/>
                </a:cubicBezTo>
                <a:cubicBezTo>
                  <a:pt x="867803" y="2663908"/>
                  <a:pt x="872088" y="2666219"/>
                  <a:pt x="877506" y="2667599"/>
                </a:cubicBezTo>
                <a:lnTo>
                  <a:pt x="895270" y="2670502"/>
                </a:lnTo>
                <a:lnTo>
                  <a:pt x="899160" y="2670502"/>
                </a:lnTo>
                <a:lnTo>
                  <a:pt x="903288" y="2662155"/>
                </a:lnTo>
                <a:lnTo>
                  <a:pt x="896017" y="2659114"/>
                </a:lnTo>
                <a:cubicBezTo>
                  <a:pt x="896017" y="2655316"/>
                  <a:pt x="888508" y="2655316"/>
                  <a:pt x="888508" y="2651520"/>
                </a:cubicBezTo>
                <a:cubicBezTo>
                  <a:pt x="892262" y="2643928"/>
                  <a:pt x="896017" y="2643928"/>
                  <a:pt x="899772" y="2643928"/>
                </a:cubicBezTo>
                <a:lnTo>
                  <a:pt x="911338" y="2645876"/>
                </a:lnTo>
                <a:lnTo>
                  <a:pt x="912290" y="2643951"/>
                </a:lnTo>
                <a:cubicBezTo>
                  <a:pt x="912290" y="2638256"/>
                  <a:pt x="915106" y="2632562"/>
                  <a:pt x="919330" y="2628290"/>
                </a:cubicBezTo>
                <a:lnTo>
                  <a:pt x="926609" y="2624945"/>
                </a:lnTo>
                <a:lnTo>
                  <a:pt x="922300" y="2624945"/>
                </a:lnTo>
                <a:cubicBezTo>
                  <a:pt x="922300" y="2613556"/>
                  <a:pt x="929809" y="2598370"/>
                  <a:pt x="911036" y="2594574"/>
                </a:cubicBezTo>
                <a:cubicBezTo>
                  <a:pt x="911036" y="2594574"/>
                  <a:pt x="911036" y="2590777"/>
                  <a:pt x="911036" y="2586981"/>
                </a:cubicBezTo>
                <a:cubicBezTo>
                  <a:pt x="914791" y="2583184"/>
                  <a:pt x="918545" y="2586981"/>
                  <a:pt x="922300" y="2583184"/>
                </a:cubicBezTo>
                <a:cubicBezTo>
                  <a:pt x="927932" y="2583184"/>
                  <a:pt x="934503" y="2584133"/>
                  <a:pt x="941074" y="2584608"/>
                </a:cubicBezTo>
                <a:lnTo>
                  <a:pt x="959400" y="2583218"/>
                </a:lnTo>
                <a:lnTo>
                  <a:pt x="951979" y="2582360"/>
                </a:lnTo>
                <a:lnTo>
                  <a:pt x="941157" y="2571796"/>
                </a:lnTo>
                <a:lnTo>
                  <a:pt x="922300" y="2571796"/>
                </a:lnTo>
                <a:cubicBezTo>
                  <a:pt x="911036" y="2571796"/>
                  <a:pt x="896017" y="2571796"/>
                  <a:pt x="884753" y="2571796"/>
                </a:cubicBezTo>
                <a:cubicBezTo>
                  <a:pt x="877243" y="2571796"/>
                  <a:pt x="869734" y="2571796"/>
                  <a:pt x="865979" y="2571796"/>
                </a:cubicBezTo>
                <a:lnTo>
                  <a:pt x="838594" y="2554489"/>
                </a:lnTo>
                <a:lnTo>
                  <a:pt x="829480" y="2561480"/>
                </a:lnTo>
                <a:cubicBezTo>
                  <a:pt x="806952" y="2576666"/>
                  <a:pt x="803197" y="2576666"/>
                  <a:pt x="788178" y="2557683"/>
                </a:cubicBezTo>
                <a:cubicBezTo>
                  <a:pt x="784424" y="2557683"/>
                  <a:pt x="784424" y="2550090"/>
                  <a:pt x="780669" y="2546294"/>
                </a:cubicBezTo>
                <a:cubicBezTo>
                  <a:pt x="758141" y="2565276"/>
                  <a:pt x="739367" y="2565276"/>
                  <a:pt x="716839" y="2565276"/>
                </a:cubicBezTo>
                <a:cubicBezTo>
                  <a:pt x="701820" y="2565276"/>
                  <a:pt x="690556" y="2565276"/>
                  <a:pt x="675537" y="2565276"/>
                </a:cubicBezTo>
                <a:cubicBezTo>
                  <a:pt x="645499" y="2561480"/>
                  <a:pt x="615461" y="2572869"/>
                  <a:pt x="581669" y="2569073"/>
                </a:cubicBezTo>
                <a:cubicBezTo>
                  <a:pt x="570404" y="2569073"/>
                  <a:pt x="566650" y="2584259"/>
                  <a:pt x="555386" y="2572869"/>
                </a:cubicBezTo>
                <a:cubicBezTo>
                  <a:pt x="544121" y="2565276"/>
                  <a:pt x="532857" y="2572869"/>
                  <a:pt x="525348" y="2569073"/>
                </a:cubicBezTo>
                <a:cubicBezTo>
                  <a:pt x="514084" y="2569073"/>
                  <a:pt x="502819" y="2569073"/>
                  <a:pt x="491555" y="2569073"/>
                </a:cubicBezTo>
                <a:cubicBezTo>
                  <a:pt x="484046" y="2561480"/>
                  <a:pt x="491555" y="2553887"/>
                  <a:pt x="487801" y="2546294"/>
                </a:cubicBezTo>
                <a:cubicBezTo>
                  <a:pt x="476536" y="2531108"/>
                  <a:pt x="461517" y="2527311"/>
                  <a:pt x="442744" y="2534905"/>
                </a:cubicBezTo>
                <a:cubicBezTo>
                  <a:pt x="438989" y="2534905"/>
                  <a:pt x="438989" y="2538701"/>
                  <a:pt x="431480" y="2538701"/>
                </a:cubicBezTo>
                <a:cubicBezTo>
                  <a:pt x="427725" y="2538701"/>
                  <a:pt x="423970" y="2534905"/>
                  <a:pt x="423970" y="2527311"/>
                </a:cubicBezTo>
                <a:cubicBezTo>
                  <a:pt x="423970" y="2523515"/>
                  <a:pt x="423970" y="2515922"/>
                  <a:pt x="431480" y="2515922"/>
                </a:cubicBezTo>
                <a:cubicBezTo>
                  <a:pt x="442744" y="2519719"/>
                  <a:pt x="454008" y="2515922"/>
                  <a:pt x="461517" y="2519719"/>
                </a:cubicBezTo>
                <a:cubicBezTo>
                  <a:pt x="476536" y="2519719"/>
                  <a:pt x="484046" y="2512125"/>
                  <a:pt x="495310" y="2512125"/>
                </a:cubicBezTo>
                <a:cubicBezTo>
                  <a:pt x="502819" y="2508329"/>
                  <a:pt x="506574" y="2496940"/>
                  <a:pt x="506574" y="2489347"/>
                </a:cubicBezTo>
                <a:cubicBezTo>
                  <a:pt x="514084" y="2477958"/>
                  <a:pt x="514084" y="2474161"/>
                  <a:pt x="525348" y="2481754"/>
                </a:cubicBezTo>
                <a:cubicBezTo>
                  <a:pt x="540367" y="2485550"/>
                  <a:pt x="555386" y="2489347"/>
                  <a:pt x="570404" y="2496940"/>
                </a:cubicBezTo>
                <a:cubicBezTo>
                  <a:pt x="574159" y="2500736"/>
                  <a:pt x="581669" y="2496940"/>
                  <a:pt x="589178" y="2496940"/>
                </a:cubicBezTo>
                <a:cubicBezTo>
                  <a:pt x="592933" y="2496940"/>
                  <a:pt x="592933" y="2489347"/>
                  <a:pt x="596688" y="2485550"/>
                </a:cubicBezTo>
                <a:cubicBezTo>
                  <a:pt x="604197" y="2477958"/>
                  <a:pt x="596688" y="2474161"/>
                  <a:pt x="592933" y="2466568"/>
                </a:cubicBezTo>
                <a:cubicBezTo>
                  <a:pt x="589178" y="2458975"/>
                  <a:pt x="577914" y="2458975"/>
                  <a:pt x="570404" y="2451382"/>
                </a:cubicBezTo>
                <a:cubicBezTo>
                  <a:pt x="566650" y="2447586"/>
                  <a:pt x="566650" y="2447586"/>
                  <a:pt x="566650" y="2443790"/>
                </a:cubicBezTo>
                <a:cubicBezTo>
                  <a:pt x="566650" y="2439993"/>
                  <a:pt x="570404" y="2439993"/>
                  <a:pt x="574159" y="2439993"/>
                </a:cubicBezTo>
                <a:cubicBezTo>
                  <a:pt x="585423" y="2439993"/>
                  <a:pt x="600442" y="2436196"/>
                  <a:pt x="611706" y="2443790"/>
                </a:cubicBezTo>
                <a:cubicBezTo>
                  <a:pt x="611706" y="2447586"/>
                  <a:pt x="615461" y="2443790"/>
                  <a:pt x="615461" y="2443790"/>
                </a:cubicBezTo>
                <a:cubicBezTo>
                  <a:pt x="622971" y="2439993"/>
                  <a:pt x="615461" y="2439993"/>
                  <a:pt x="615461" y="2436196"/>
                </a:cubicBezTo>
                <a:cubicBezTo>
                  <a:pt x="611706" y="2432400"/>
                  <a:pt x="611706" y="2424807"/>
                  <a:pt x="619216" y="2424807"/>
                </a:cubicBezTo>
                <a:cubicBezTo>
                  <a:pt x="626725" y="2424807"/>
                  <a:pt x="634235" y="2424807"/>
                  <a:pt x="645499" y="2424807"/>
                </a:cubicBezTo>
                <a:cubicBezTo>
                  <a:pt x="634235" y="2417214"/>
                  <a:pt x="622971" y="2417214"/>
                  <a:pt x="611706" y="2413418"/>
                </a:cubicBezTo>
                <a:cubicBezTo>
                  <a:pt x="604197" y="2409621"/>
                  <a:pt x="604197" y="2405825"/>
                  <a:pt x="607952" y="2402028"/>
                </a:cubicBezTo>
                <a:cubicBezTo>
                  <a:pt x="611706" y="2386842"/>
                  <a:pt x="611706" y="2383046"/>
                  <a:pt x="596688" y="2379249"/>
                </a:cubicBezTo>
                <a:cubicBezTo>
                  <a:pt x="592933" y="2379249"/>
                  <a:pt x="585423" y="2379249"/>
                  <a:pt x="581669" y="2379249"/>
                </a:cubicBezTo>
                <a:cubicBezTo>
                  <a:pt x="581669" y="2375453"/>
                  <a:pt x="581669" y="2375453"/>
                  <a:pt x="581669" y="2371657"/>
                </a:cubicBezTo>
                <a:cubicBezTo>
                  <a:pt x="581669" y="2371657"/>
                  <a:pt x="581669" y="2367860"/>
                  <a:pt x="581669" y="2367860"/>
                </a:cubicBezTo>
                <a:cubicBezTo>
                  <a:pt x="607952" y="2371657"/>
                  <a:pt x="626725" y="2352674"/>
                  <a:pt x="653008" y="2352674"/>
                </a:cubicBezTo>
                <a:cubicBezTo>
                  <a:pt x="668027" y="2352674"/>
                  <a:pt x="683046" y="2345081"/>
                  <a:pt x="698065" y="2333691"/>
                </a:cubicBezTo>
                <a:cubicBezTo>
                  <a:pt x="698065" y="2329895"/>
                  <a:pt x="705575" y="2329895"/>
                  <a:pt x="705575" y="2326099"/>
                </a:cubicBezTo>
                <a:cubicBezTo>
                  <a:pt x="705575" y="2318505"/>
                  <a:pt x="698065" y="2318505"/>
                  <a:pt x="694310" y="2318505"/>
                </a:cubicBezTo>
                <a:cubicBezTo>
                  <a:pt x="683046" y="2318505"/>
                  <a:pt x="671782" y="2318505"/>
                  <a:pt x="660518" y="2318505"/>
                </a:cubicBezTo>
                <a:cubicBezTo>
                  <a:pt x="656763" y="2318505"/>
                  <a:pt x="653008" y="2318505"/>
                  <a:pt x="653008" y="2314709"/>
                </a:cubicBezTo>
                <a:cubicBezTo>
                  <a:pt x="653008" y="2310913"/>
                  <a:pt x="653008" y="2307116"/>
                  <a:pt x="656763" y="2307116"/>
                </a:cubicBezTo>
                <a:cubicBezTo>
                  <a:pt x="664273" y="2307116"/>
                  <a:pt x="668027" y="2299523"/>
                  <a:pt x="679291" y="2299523"/>
                </a:cubicBezTo>
                <a:cubicBezTo>
                  <a:pt x="690556" y="2299523"/>
                  <a:pt x="701820" y="2299523"/>
                  <a:pt x="713084" y="2299523"/>
                </a:cubicBezTo>
                <a:cubicBezTo>
                  <a:pt x="720593" y="2295727"/>
                  <a:pt x="716839" y="2288134"/>
                  <a:pt x="716839" y="2284337"/>
                </a:cubicBezTo>
                <a:cubicBezTo>
                  <a:pt x="716839" y="2280541"/>
                  <a:pt x="716839" y="2276745"/>
                  <a:pt x="716839" y="2276745"/>
                </a:cubicBezTo>
                <a:cubicBezTo>
                  <a:pt x="694310" y="2272948"/>
                  <a:pt x="683046" y="2253965"/>
                  <a:pt x="660518" y="2253965"/>
                </a:cubicBezTo>
                <a:cubicBezTo>
                  <a:pt x="615461" y="2253965"/>
                  <a:pt x="574159" y="2265355"/>
                  <a:pt x="529103" y="2261559"/>
                </a:cubicBezTo>
                <a:cubicBezTo>
                  <a:pt x="521593" y="2257763"/>
                  <a:pt x="510329" y="2265355"/>
                  <a:pt x="510329" y="2253965"/>
                </a:cubicBezTo>
                <a:cubicBezTo>
                  <a:pt x="506574" y="2238780"/>
                  <a:pt x="521593" y="2246373"/>
                  <a:pt x="529103" y="2246373"/>
                </a:cubicBezTo>
                <a:cubicBezTo>
                  <a:pt x="544121" y="2250169"/>
                  <a:pt x="559140" y="2238780"/>
                  <a:pt x="574159" y="2238780"/>
                </a:cubicBezTo>
                <a:cubicBezTo>
                  <a:pt x="589178" y="2242577"/>
                  <a:pt x="607952" y="2246373"/>
                  <a:pt x="622971" y="2238780"/>
                </a:cubicBezTo>
                <a:cubicBezTo>
                  <a:pt x="649254" y="2231187"/>
                  <a:pt x="675537" y="2234983"/>
                  <a:pt x="698065" y="2234983"/>
                </a:cubicBezTo>
                <a:lnTo>
                  <a:pt x="746401" y="2225737"/>
                </a:lnTo>
                <a:lnTo>
                  <a:pt x="750522" y="2221571"/>
                </a:lnTo>
                <a:cubicBezTo>
                  <a:pt x="753338" y="2221571"/>
                  <a:pt x="757092" y="2222520"/>
                  <a:pt x="760847" y="2222520"/>
                </a:cubicBezTo>
                <a:lnTo>
                  <a:pt x="763218" y="2222520"/>
                </a:lnTo>
                <a:lnTo>
                  <a:pt x="767528" y="2221695"/>
                </a:lnTo>
                <a:cubicBezTo>
                  <a:pt x="778322" y="2217900"/>
                  <a:pt x="788648" y="2213154"/>
                  <a:pt x="798387" y="2207222"/>
                </a:cubicBezTo>
                <a:lnTo>
                  <a:pt x="803740" y="2202993"/>
                </a:lnTo>
                <a:lnTo>
                  <a:pt x="794171" y="2202114"/>
                </a:lnTo>
                <a:cubicBezTo>
                  <a:pt x="788069" y="2202589"/>
                  <a:pt x="781498" y="2203538"/>
                  <a:pt x="775866" y="2203538"/>
                </a:cubicBezTo>
                <a:cubicBezTo>
                  <a:pt x="768356" y="2203538"/>
                  <a:pt x="764602" y="2199742"/>
                  <a:pt x="764602" y="2192148"/>
                </a:cubicBezTo>
                <a:cubicBezTo>
                  <a:pt x="764602" y="2188352"/>
                  <a:pt x="768356" y="2180759"/>
                  <a:pt x="775866" y="2180759"/>
                </a:cubicBezTo>
                <a:lnTo>
                  <a:pt x="836736" y="2180759"/>
                </a:lnTo>
                <a:lnTo>
                  <a:pt x="846078" y="2176627"/>
                </a:lnTo>
                <a:lnTo>
                  <a:pt x="831249" y="2172217"/>
                </a:lnTo>
                <a:lnTo>
                  <a:pt x="821984" y="2162851"/>
                </a:lnTo>
                <a:lnTo>
                  <a:pt x="675537" y="2162851"/>
                </a:lnTo>
                <a:cubicBezTo>
                  <a:pt x="653008" y="2162851"/>
                  <a:pt x="637990" y="2143868"/>
                  <a:pt x="619216" y="2124886"/>
                </a:cubicBezTo>
                <a:cubicBezTo>
                  <a:pt x="619216" y="2124886"/>
                  <a:pt x="619216" y="2121090"/>
                  <a:pt x="619216" y="2117293"/>
                </a:cubicBezTo>
                <a:cubicBezTo>
                  <a:pt x="626725" y="2105904"/>
                  <a:pt x="630480" y="2098311"/>
                  <a:pt x="634235" y="2086922"/>
                </a:cubicBezTo>
                <a:cubicBezTo>
                  <a:pt x="634235" y="2075532"/>
                  <a:pt x="645499" y="2064143"/>
                  <a:pt x="656763" y="2064143"/>
                </a:cubicBezTo>
                <a:cubicBezTo>
                  <a:pt x="686801" y="2064143"/>
                  <a:pt x="686801" y="2037567"/>
                  <a:pt x="690556" y="2018585"/>
                </a:cubicBezTo>
                <a:cubicBezTo>
                  <a:pt x="694310" y="1992010"/>
                  <a:pt x="713084" y="1973028"/>
                  <a:pt x="731858" y="1954045"/>
                </a:cubicBezTo>
                <a:cubicBezTo>
                  <a:pt x="735612" y="1946452"/>
                  <a:pt x="743122" y="1950249"/>
                  <a:pt x="746876" y="1950249"/>
                </a:cubicBezTo>
                <a:cubicBezTo>
                  <a:pt x="761895" y="1950249"/>
                  <a:pt x="776914" y="1954045"/>
                  <a:pt x="788178" y="1942656"/>
                </a:cubicBezTo>
                <a:lnTo>
                  <a:pt x="796888" y="1940454"/>
                </a:lnTo>
                <a:lnTo>
                  <a:pt x="786257" y="1939319"/>
                </a:lnTo>
                <a:cubicBezTo>
                  <a:pt x="778745" y="1936851"/>
                  <a:pt x="774990" y="1940553"/>
                  <a:pt x="767478" y="1940553"/>
                </a:cubicBezTo>
                <a:cubicBezTo>
                  <a:pt x="722407" y="1940553"/>
                  <a:pt x="673581" y="1940553"/>
                  <a:pt x="624755" y="1940553"/>
                </a:cubicBezTo>
                <a:cubicBezTo>
                  <a:pt x="594708" y="1936851"/>
                  <a:pt x="564661" y="1939319"/>
                  <a:pt x="534615" y="1939319"/>
                </a:cubicBezTo>
                <a:cubicBezTo>
                  <a:pt x="527103" y="1939319"/>
                  <a:pt x="519591" y="1938085"/>
                  <a:pt x="515835" y="1935617"/>
                </a:cubicBezTo>
                <a:cubicBezTo>
                  <a:pt x="527103" y="1934383"/>
                  <a:pt x="538370" y="1933149"/>
                  <a:pt x="549638" y="1933149"/>
                </a:cubicBezTo>
                <a:cubicBezTo>
                  <a:pt x="564661" y="1933149"/>
                  <a:pt x="579685" y="1933149"/>
                  <a:pt x="594708" y="1933149"/>
                </a:cubicBezTo>
                <a:cubicBezTo>
                  <a:pt x="602220" y="1933149"/>
                  <a:pt x="617243" y="1933149"/>
                  <a:pt x="613488" y="1928213"/>
                </a:cubicBezTo>
                <a:cubicBezTo>
                  <a:pt x="613488" y="1925745"/>
                  <a:pt x="620999" y="1925745"/>
                  <a:pt x="624755" y="1925745"/>
                </a:cubicBezTo>
                <a:cubicBezTo>
                  <a:pt x="647290" y="1925745"/>
                  <a:pt x="669825" y="1925745"/>
                  <a:pt x="692361" y="1925745"/>
                </a:cubicBezTo>
                <a:cubicBezTo>
                  <a:pt x="696116" y="1925745"/>
                  <a:pt x="699872" y="1925745"/>
                  <a:pt x="703628" y="1925745"/>
                </a:cubicBezTo>
                <a:cubicBezTo>
                  <a:pt x="707384" y="1925745"/>
                  <a:pt x="707384" y="1924511"/>
                  <a:pt x="707384" y="1923277"/>
                </a:cubicBezTo>
                <a:cubicBezTo>
                  <a:pt x="707384" y="1923277"/>
                  <a:pt x="707384" y="1923277"/>
                  <a:pt x="707384" y="1922043"/>
                </a:cubicBezTo>
                <a:cubicBezTo>
                  <a:pt x="707384" y="1922043"/>
                  <a:pt x="703628" y="1922043"/>
                  <a:pt x="703628" y="1922043"/>
                </a:cubicBezTo>
                <a:cubicBezTo>
                  <a:pt x="677337" y="1923277"/>
                  <a:pt x="651046" y="1920809"/>
                  <a:pt x="624755" y="1919575"/>
                </a:cubicBezTo>
                <a:cubicBezTo>
                  <a:pt x="605976" y="1919575"/>
                  <a:pt x="590952" y="1919575"/>
                  <a:pt x="572173" y="1917107"/>
                </a:cubicBezTo>
                <a:cubicBezTo>
                  <a:pt x="568417" y="1915873"/>
                  <a:pt x="564661" y="1915873"/>
                  <a:pt x="564661" y="1915873"/>
                </a:cubicBezTo>
                <a:cubicBezTo>
                  <a:pt x="542126" y="1919575"/>
                  <a:pt x="523347" y="1917107"/>
                  <a:pt x="500812" y="1918341"/>
                </a:cubicBezTo>
                <a:cubicBezTo>
                  <a:pt x="493300" y="1918341"/>
                  <a:pt x="482033" y="1917107"/>
                  <a:pt x="470765" y="1919575"/>
                </a:cubicBezTo>
                <a:cubicBezTo>
                  <a:pt x="463253" y="1920809"/>
                  <a:pt x="455742" y="1919575"/>
                  <a:pt x="451986" y="1915873"/>
                </a:cubicBezTo>
                <a:cubicBezTo>
                  <a:pt x="444474" y="1910937"/>
                  <a:pt x="444474" y="1909703"/>
                  <a:pt x="459497" y="1908469"/>
                </a:cubicBezTo>
                <a:cubicBezTo>
                  <a:pt x="474521" y="1907235"/>
                  <a:pt x="478277" y="1903533"/>
                  <a:pt x="493300" y="1904767"/>
                </a:cubicBezTo>
                <a:cubicBezTo>
                  <a:pt x="504568" y="1906001"/>
                  <a:pt x="515835" y="1904767"/>
                  <a:pt x="527103" y="1904767"/>
                </a:cubicBezTo>
                <a:cubicBezTo>
                  <a:pt x="530859" y="1904767"/>
                  <a:pt x="534615" y="1904767"/>
                  <a:pt x="542126" y="1903533"/>
                </a:cubicBezTo>
                <a:cubicBezTo>
                  <a:pt x="527103" y="1903533"/>
                  <a:pt x="515835" y="1902299"/>
                  <a:pt x="504568" y="1902299"/>
                </a:cubicBezTo>
                <a:cubicBezTo>
                  <a:pt x="504568" y="1899831"/>
                  <a:pt x="500812" y="1897363"/>
                  <a:pt x="512079" y="1893661"/>
                </a:cubicBezTo>
                <a:cubicBezTo>
                  <a:pt x="515835" y="1891193"/>
                  <a:pt x="523347" y="1891193"/>
                  <a:pt x="534615" y="1891193"/>
                </a:cubicBezTo>
                <a:cubicBezTo>
                  <a:pt x="538370" y="1891193"/>
                  <a:pt x="542126" y="1889959"/>
                  <a:pt x="538370" y="1887491"/>
                </a:cubicBezTo>
                <a:cubicBezTo>
                  <a:pt x="534615" y="1887491"/>
                  <a:pt x="534615" y="1886257"/>
                  <a:pt x="530859" y="1886257"/>
                </a:cubicBezTo>
                <a:cubicBezTo>
                  <a:pt x="512079" y="1886257"/>
                  <a:pt x="493300" y="1883789"/>
                  <a:pt x="478277" y="1887491"/>
                </a:cubicBezTo>
                <a:cubicBezTo>
                  <a:pt x="467009" y="1889959"/>
                  <a:pt x="451986" y="1889959"/>
                  <a:pt x="444474" y="1887491"/>
                </a:cubicBezTo>
                <a:cubicBezTo>
                  <a:pt x="436962" y="1883789"/>
                  <a:pt x="425695" y="1883789"/>
                  <a:pt x="410671" y="1883789"/>
                </a:cubicBezTo>
                <a:cubicBezTo>
                  <a:pt x="399403" y="1883789"/>
                  <a:pt x="388136" y="1883789"/>
                  <a:pt x="388136" y="1877619"/>
                </a:cubicBezTo>
                <a:cubicBezTo>
                  <a:pt x="388136" y="1875151"/>
                  <a:pt x="376868" y="1875151"/>
                  <a:pt x="369356" y="1873917"/>
                </a:cubicBezTo>
                <a:cubicBezTo>
                  <a:pt x="361845" y="1873917"/>
                  <a:pt x="354333" y="1873917"/>
                  <a:pt x="350577" y="1873917"/>
                </a:cubicBezTo>
                <a:cubicBezTo>
                  <a:pt x="335554" y="1873917"/>
                  <a:pt x="331798" y="1871449"/>
                  <a:pt x="343065" y="1867747"/>
                </a:cubicBezTo>
                <a:cubicBezTo>
                  <a:pt x="346821" y="1865279"/>
                  <a:pt x="350577" y="1861577"/>
                  <a:pt x="361845" y="1862811"/>
                </a:cubicBezTo>
                <a:cubicBezTo>
                  <a:pt x="376868" y="1864045"/>
                  <a:pt x="391891" y="1864045"/>
                  <a:pt x="406915" y="1862811"/>
                </a:cubicBezTo>
                <a:cubicBezTo>
                  <a:pt x="425695" y="1861577"/>
                  <a:pt x="440718" y="1862811"/>
                  <a:pt x="455742" y="1862811"/>
                </a:cubicBezTo>
                <a:cubicBezTo>
                  <a:pt x="470765" y="1862811"/>
                  <a:pt x="482033" y="1860343"/>
                  <a:pt x="497056" y="1860343"/>
                </a:cubicBezTo>
                <a:cubicBezTo>
                  <a:pt x="508324" y="1860343"/>
                  <a:pt x="512079" y="1856640"/>
                  <a:pt x="512079" y="1850471"/>
                </a:cubicBezTo>
                <a:cubicBezTo>
                  <a:pt x="508324" y="1848002"/>
                  <a:pt x="523347" y="1843067"/>
                  <a:pt x="530859" y="1844301"/>
                </a:cubicBezTo>
                <a:cubicBezTo>
                  <a:pt x="545882" y="1844301"/>
                  <a:pt x="557150" y="1841833"/>
                  <a:pt x="572173" y="1845535"/>
                </a:cubicBezTo>
                <a:cubicBezTo>
                  <a:pt x="579685" y="1846769"/>
                  <a:pt x="590952" y="1845535"/>
                  <a:pt x="590952" y="1843067"/>
                </a:cubicBezTo>
                <a:cubicBezTo>
                  <a:pt x="590952" y="1838130"/>
                  <a:pt x="598464" y="1839364"/>
                  <a:pt x="605976" y="1840599"/>
                </a:cubicBezTo>
                <a:cubicBezTo>
                  <a:pt x="628511" y="1841833"/>
                  <a:pt x="628511" y="1841833"/>
                  <a:pt x="651046" y="1840599"/>
                </a:cubicBezTo>
                <a:cubicBezTo>
                  <a:pt x="666070" y="1839364"/>
                  <a:pt x="681093" y="1838130"/>
                  <a:pt x="696116" y="1838130"/>
                </a:cubicBezTo>
                <a:cubicBezTo>
                  <a:pt x="714896" y="1836896"/>
                  <a:pt x="737431" y="1835662"/>
                  <a:pt x="756210" y="1835662"/>
                </a:cubicBezTo>
                <a:cubicBezTo>
                  <a:pt x="759966" y="1835662"/>
                  <a:pt x="759966" y="1835662"/>
                  <a:pt x="763722" y="1835662"/>
                </a:cubicBezTo>
                <a:cubicBezTo>
                  <a:pt x="767478" y="1835662"/>
                  <a:pt x="763722" y="1831960"/>
                  <a:pt x="771234" y="1831960"/>
                </a:cubicBezTo>
                <a:cubicBezTo>
                  <a:pt x="778745" y="1833194"/>
                  <a:pt x="782501" y="1834428"/>
                  <a:pt x="786257" y="1834428"/>
                </a:cubicBezTo>
                <a:cubicBezTo>
                  <a:pt x="797525" y="1834428"/>
                  <a:pt x="805036" y="1831960"/>
                  <a:pt x="812548" y="1831960"/>
                </a:cubicBezTo>
                <a:cubicBezTo>
                  <a:pt x="823816" y="1831960"/>
                  <a:pt x="831327" y="1833194"/>
                  <a:pt x="838839" y="1831960"/>
                </a:cubicBezTo>
                <a:cubicBezTo>
                  <a:pt x="846351" y="1830726"/>
                  <a:pt x="850107" y="1830726"/>
                  <a:pt x="857618" y="1830726"/>
                </a:cubicBezTo>
                <a:cubicBezTo>
                  <a:pt x="872642" y="1830726"/>
                  <a:pt x="887665" y="1828258"/>
                  <a:pt x="902689" y="1828258"/>
                </a:cubicBezTo>
                <a:cubicBezTo>
                  <a:pt x="906445" y="1825790"/>
                  <a:pt x="917712" y="1827024"/>
                  <a:pt x="925224" y="1827024"/>
                </a:cubicBezTo>
                <a:cubicBezTo>
                  <a:pt x="928980" y="1827024"/>
                  <a:pt x="932736" y="1827024"/>
                  <a:pt x="932736" y="1827024"/>
                </a:cubicBezTo>
                <a:lnTo>
                  <a:pt x="974440" y="1826372"/>
                </a:lnTo>
                <a:lnTo>
                  <a:pt x="973613" y="1817171"/>
                </a:lnTo>
                <a:cubicBezTo>
                  <a:pt x="969858" y="1813375"/>
                  <a:pt x="969858" y="1809579"/>
                  <a:pt x="977367" y="1805782"/>
                </a:cubicBezTo>
                <a:cubicBezTo>
                  <a:pt x="983000" y="1803884"/>
                  <a:pt x="988632" y="1802935"/>
                  <a:pt x="994264" y="1801511"/>
                </a:cubicBezTo>
                <a:lnTo>
                  <a:pt x="1005191" y="1796908"/>
                </a:lnTo>
                <a:lnTo>
                  <a:pt x="997481" y="1794393"/>
                </a:lnTo>
                <a:lnTo>
                  <a:pt x="984877" y="1794393"/>
                </a:lnTo>
                <a:cubicBezTo>
                  <a:pt x="981122" y="1794393"/>
                  <a:pt x="979245" y="1792494"/>
                  <a:pt x="978775" y="1790122"/>
                </a:cubicBezTo>
                <a:lnTo>
                  <a:pt x="979320" y="1788469"/>
                </a:lnTo>
                <a:lnTo>
                  <a:pt x="977973" y="1788030"/>
                </a:lnTo>
                <a:cubicBezTo>
                  <a:pt x="970464" y="1784234"/>
                  <a:pt x="962954" y="1791827"/>
                  <a:pt x="951690" y="1795623"/>
                </a:cubicBezTo>
                <a:cubicBezTo>
                  <a:pt x="940426" y="1795623"/>
                  <a:pt x="929162" y="1803216"/>
                  <a:pt x="921652" y="1810809"/>
                </a:cubicBezTo>
                <a:cubicBezTo>
                  <a:pt x="899124" y="1825995"/>
                  <a:pt x="895369" y="1825995"/>
                  <a:pt x="880350" y="1807012"/>
                </a:cubicBezTo>
                <a:cubicBezTo>
                  <a:pt x="876596" y="1807012"/>
                  <a:pt x="876596" y="1799419"/>
                  <a:pt x="872841" y="1795623"/>
                </a:cubicBezTo>
                <a:cubicBezTo>
                  <a:pt x="850313" y="1814605"/>
                  <a:pt x="831539" y="1814605"/>
                  <a:pt x="809011" y="1814605"/>
                </a:cubicBezTo>
                <a:cubicBezTo>
                  <a:pt x="793992" y="1814605"/>
                  <a:pt x="782728" y="1814605"/>
                  <a:pt x="767709" y="1814605"/>
                </a:cubicBezTo>
                <a:cubicBezTo>
                  <a:pt x="737671" y="1810809"/>
                  <a:pt x="707633" y="1822198"/>
                  <a:pt x="673841" y="1818402"/>
                </a:cubicBezTo>
                <a:cubicBezTo>
                  <a:pt x="662576" y="1818402"/>
                  <a:pt x="658822" y="1833588"/>
                  <a:pt x="647558" y="1822198"/>
                </a:cubicBezTo>
                <a:cubicBezTo>
                  <a:pt x="636293" y="1814605"/>
                  <a:pt x="625029" y="1822198"/>
                  <a:pt x="617520" y="1818402"/>
                </a:cubicBezTo>
                <a:cubicBezTo>
                  <a:pt x="606256" y="1818402"/>
                  <a:pt x="594991" y="1818402"/>
                  <a:pt x="583727" y="1818402"/>
                </a:cubicBezTo>
                <a:cubicBezTo>
                  <a:pt x="576218" y="1810809"/>
                  <a:pt x="583727" y="1803216"/>
                  <a:pt x="579973" y="1795623"/>
                </a:cubicBezTo>
                <a:cubicBezTo>
                  <a:pt x="568708" y="1780437"/>
                  <a:pt x="553689" y="1776641"/>
                  <a:pt x="534916" y="1784234"/>
                </a:cubicBezTo>
                <a:cubicBezTo>
                  <a:pt x="531161" y="1784234"/>
                  <a:pt x="531161" y="1788030"/>
                  <a:pt x="523652" y="1788030"/>
                </a:cubicBezTo>
                <a:cubicBezTo>
                  <a:pt x="519897" y="1788030"/>
                  <a:pt x="516142" y="1784234"/>
                  <a:pt x="516142" y="1776641"/>
                </a:cubicBezTo>
                <a:cubicBezTo>
                  <a:pt x="516142" y="1772844"/>
                  <a:pt x="516142" y="1765251"/>
                  <a:pt x="523652" y="1765251"/>
                </a:cubicBezTo>
                <a:cubicBezTo>
                  <a:pt x="534916" y="1769048"/>
                  <a:pt x="546180" y="1765251"/>
                  <a:pt x="553689" y="1769048"/>
                </a:cubicBezTo>
                <a:cubicBezTo>
                  <a:pt x="568708" y="1769048"/>
                  <a:pt x="576218" y="1761455"/>
                  <a:pt x="587482" y="1761455"/>
                </a:cubicBezTo>
                <a:cubicBezTo>
                  <a:pt x="594991" y="1757659"/>
                  <a:pt x="598746" y="1746269"/>
                  <a:pt x="598746" y="1738676"/>
                </a:cubicBezTo>
                <a:cubicBezTo>
                  <a:pt x="606256" y="1727287"/>
                  <a:pt x="606256" y="1723490"/>
                  <a:pt x="617520" y="1731083"/>
                </a:cubicBezTo>
                <a:cubicBezTo>
                  <a:pt x="632539" y="1734880"/>
                  <a:pt x="647558" y="1738676"/>
                  <a:pt x="662576" y="1746269"/>
                </a:cubicBezTo>
                <a:cubicBezTo>
                  <a:pt x="666331" y="1750066"/>
                  <a:pt x="673841" y="1746269"/>
                  <a:pt x="681350" y="1746269"/>
                </a:cubicBezTo>
                <a:cubicBezTo>
                  <a:pt x="685105" y="1746269"/>
                  <a:pt x="685105" y="1738676"/>
                  <a:pt x="688860" y="1734880"/>
                </a:cubicBezTo>
                <a:cubicBezTo>
                  <a:pt x="696369" y="1727287"/>
                  <a:pt x="688860" y="1723490"/>
                  <a:pt x="685105" y="1715897"/>
                </a:cubicBezTo>
                <a:cubicBezTo>
                  <a:pt x="681350" y="1708304"/>
                  <a:pt x="670086" y="1708304"/>
                  <a:pt x="662576" y="1700712"/>
                </a:cubicBezTo>
                <a:cubicBezTo>
                  <a:pt x="658822" y="1696915"/>
                  <a:pt x="658822" y="1696915"/>
                  <a:pt x="658822" y="1693119"/>
                </a:cubicBezTo>
                <a:cubicBezTo>
                  <a:pt x="658822" y="1689322"/>
                  <a:pt x="662576" y="1689322"/>
                  <a:pt x="666331" y="1689322"/>
                </a:cubicBezTo>
                <a:cubicBezTo>
                  <a:pt x="677595" y="1689322"/>
                  <a:pt x="692614" y="1685526"/>
                  <a:pt x="703878" y="1693119"/>
                </a:cubicBezTo>
                <a:cubicBezTo>
                  <a:pt x="703878" y="1696915"/>
                  <a:pt x="707633" y="1693119"/>
                  <a:pt x="707633" y="1693119"/>
                </a:cubicBezTo>
                <a:cubicBezTo>
                  <a:pt x="715143" y="1689322"/>
                  <a:pt x="707633" y="1689322"/>
                  <a:pt x="707633" y="1685526"/>
                </a:cubicBezTo>
                <a:cubicBezTo>
                  <a:pt x="703878" y="1681729"/>
                  <a:pt x="703878" y="1674136"/>
                  <a:pt x="711388" y="1674136"/>
                </a:cubicBezTo>
                <a:cubicBezTo>
                  <a:pt x="718897" y="1674136"/>
                  <a:pt x="726407" y="1674136"/>
                  <a:pt x="737671" y="1674136"/>
                </a:cubicBezTo>
                <a:cubicBezTo>
                  <a:pt x="726407" y="1666543"/>
                  <a:pt x="715143" y="1666543"/>
                  <a:pt x="703878" y="1662747"/>
                </a:cubicBezTo>
                <a:cubicBezTo>
                  <a:pt x="696369" y="1658950"/>
                  <a:pt x="696369" y="1655154"/>
                  <a:pt x="700124" y="1651357"/>
                </a:cubicBezTo>
                <a:cubicBezTo>
                  <a:pt x="703878" y="1636171"/>
                  <a:pt x="703878" y="1632375"/>
                  <a:pt x="688860" y="1628579"/>
                </a:cubicBezTo>
                <a:cubicBezTo>
                  <a:pt x="685105" y="1628579"/>
                  <a:pt x="677595" y="1628579"/>
                  <a:pt x="673841" y="1628579"/>
                </a:cubicBezTo>
                <a:cubicBezTo>
                  <a:pt x="673841" y="1624782"/>
                  <a:pt x="673841" y="1624782"/>
                  <a:pt x="673841" y="1620986"/>
                </a:cubicBezTo>
                <a:cubicBezTo>
                  <a:pt x="673841" y="1620986"/>
                  <a:pt x="673841" y="1617189"/>
                  <a:pt x="673841" y="1617189"/>
                </a:cubicBezTo>
                <a:cubicBezTo>
                  <a:pt x="700124" y="1620986"/>
                  <a:pt x="718897" y="1602003"/>
                  <a:pt x="745180" y="1602003"/>
                </a:cubicBezTo>
                <a:cubicBezTo>
                  <a:pt x="760199" y="1602003"/>
                  <a:pt x="775218" y="1594411"/>
                  <a:pt x="790237" y="1583021"/>
                </a:cubicBezTo>
                <a:cubicBezTo>
                  <a:pt x="790237" y="1579225"/>
                  <a:pt x="797747" y="1579225"/>
                  <a:pt x="797747" y="1575428"/>
                </a:cubicBezTo>
                <a:cubicBezTo>
                  <a:pt x="797747" y="1567835"/>
                  <a:pt x="790237" y="1567835"/>
                  <a:pt x="786482" y="1567835"/>
                </a:cubicBezTo>
                <a:cubicBezTo>
                  <a:pt x="775218" y="1567835"/>
                  <a:pt x="763954" y="1567835"/>
                  <a:pt x="752690" y="1567835"/>
                </a:cubicBezTo>
                <a:cubicBezTo>
                  <a:pt x="748935" y="1567835"/>
                  <a:pt x="745180" y="1567835"/>
                  <a:pt x="745180" y="1564039"/>
                </a:cubicBezTo>
                <a:cubicBezTo>
                  <a:pt x="745180" y="1560242"/>
                  <a:pt x="745180" y="1556446"/>
                  <a:pt x="748935" y="1556446"/>
                </a:cubicBezTo>
                <a:cubicBezTo>
                  <a:pt x="756445" y="1556446"/>
                  <a:pt x="760199" y="1548853"/>
                  <a:pt x="771463" y="1548853"/>
                </a:cubicBezTo>
                <a:cubicBezTo>
                  <a:pt x="782728" y="1548853"/>
                  <a:pt x="793992" y="1548853"/>
                  <a:pt x="805256" y="1548853"/>
                </a:cubicBezTo>
                <a:cubicBezTo>
                  <a:pt x="812765" y="1545056"/>
                  <a:pt x="809011" y="1537463"/>
                  <a:pt x="809011" y="1533667"/>
                </a:cubicBezTo>
                <a:cubicBezTo>
                  <a:pt x="809011" y="1529871"/>
                  <a:pt x="809011" y="1526074"/>
                  <a:pt x="809011" y="1526074"/>
                </a:cubicBezTo>
                <a:cubicBezTo>
                  <a:pt x="797747" y="1524176"/>
                  <a:pt x="789299" y="1518481"/>
                  <a:pt x="780850" y="1513261"/>
                </a:cubicBezTo>
                <a:lnTo>
                  <a:pt x="767888" y="1508674"/>
                </a:lnTo>
                <a:lnTo>
                  <a:pt x="762164" y="1511101"/>
                </a:lnTo>
                <a:cubicBezTo>
                  <a:pt x="757950" y="1514843"/>
                  <a:pt x="755854" y="1519640"/>
                  <a:pt x="756140" y="1525365"/>
                </a:cubicBezTo>
                <a:cubicBezTo>
                  <a:pt x="756867" y="1535570"/>
                  <a:pt x="748219" y="1540815"/>
                  <a:pt x="733978" y="1542834"/>
                </a:cubicBezTo>
                <a:cubicBezTo>
                  <a:pt x="721704" y="1545098"/>
                  <a:pt x="707772" y="1544627"/>
                  <a:pt x="704563" y="1554342"/>
                </a:cubicBezTo>
                <a:cubicBezTo>
                  <a:pt x="704098" y="1558077"/>
                  <a:pt x="698504" y="1554851"/>
                  <a:pt x="696691" y="1553361"/>
                </a:cubicBezTo>
                <a:cubicBezTo>
                  <a:pt x="681411" y="1547665"/>
                  <a:pt x="682497" y="1538950"/>
                  <a:pt x="683582" y="1530235"/>
                </a:cubicBezTo>
                <a:lnTo>
                  <a:pt x="675688" y="1508923"/>
                </a:lnTo>
                <a:lnTo>
                  <a:pt x="621275" y="1510888"/>
                </a:lnTo>
                <a:cubicBezTo>
                  <a:pt x="613765" y="1507092"/>
                  <a:pt x="602501" y="1514685"/>
                  <a:pt x="602501" y="1503295"/>
                </a:cubicBezTo>
                <a:lnTo>
                  <a:pt x="602723" y="1497541"/>
                </a:lnTo>
                <a:lnTo>
                  <a:pt x="589936" y="1495813"/>
                </a:lnTo>
                <a:cubicBezTo>
                  <a:pt x="560259" y="1493381"/>
                  <a:pt x="553890" y="1496380"/>
                  <a:pt x="545659" y="1514320"/>
                </a:cubicBezTo>
                <a:cubicBezTo>
                  <a:pt x="528567" y="1507134"/>
                  <a:pt x="525406" y="1500419"/>
                  <a:pt x="531048" y="1487214"/>
                </a:cubicBezTo>
                <a:cubicBezTo>
                  <a:pt x="542022" y="1463294"/>
                  <a:pt x="542022" y="1463294"/>
                  <a:pt x="503697" y="1466106"/>
                </a:cubicBezTo>
                <a:cubicBezTo>
                  <a:pt x="457655" y="1466693"/>
                  <a:pt x="422182" y="1478711"/>
                  <a:pt x="397431" y="1500915"/>
                </a:cubicBezTo>
                <a:cubicBezTo>
                  <a:pt x="388473" y="1508649"/>
                  <a:pt x="379980" y="1512649"/>
                  <a:pt x="366048" y="1512178"/>
                </a:cubicBezTo>
                <a:cubicBezTo>
                  <a:pt x="348025" y="1512462"/>
                  <a:pt x="336526" y="1508501"/>
                  <a:pt x="333986" y="1496806"/>
                </a:cubicBezTo>
                <a:cubicBezTo>
                  <a:pt x="325124" y="1471679"/>
                  <a:pt x="313780" y="1466473"/>
                  <a:pt x="275611" y="1468041"/>
                </a:cubicBezTo>
                <a:cubicBezTo>
                  <a:pt x="267583" y="1468305"/>
                  <a:pt x="261679" y="1467570"/>
                  <a:pt x="253807" y="1466589"/>
                </a:cubicBezTo>
                <a:cubicBezTo>
                  <a:pt x="251993" y="1465099"/>
                  <a:pt x="251993" y="1465099"/>
                  <a:pt x="250025" y="1464854"/>
                </a:cubicBezTo>
                <a:cubicBezTo>
                  <a:pt x="250025" y="1464854"/>
                  <a:pt x="251838" y="1466344"/>
                  <a:pt x="251683" y="1467589"/>
                </a:cubicBezTo>
                <a:cubicBezTo>
                  <a:pt x="251218" y="1471324"/>
                  <a:pt x="252566" y="1476550"/>
                  <a:pt x="254069" y="1480530"/>
                </a:cubicBezTo>
                <a:cubicBezTo>
                  <a:pt x="259770" y="1498940"/>
                  <a:pt x="242320" y="1510674"/>
                  <a:pt x="212643" y="1508243"/>
                </a:cubicBezTo>
                <a:cubicBezTo>
                  <a:pt x="194930" y="1506036"/>
                  <a:pt x="179495" y="1501585"/>
                  <a:pt x="166494" y="1493644"/>
                </a:cubicBezTo>
                <a:cubicBezTo>
                  <a:pt x="155305" y="1487193"/>
                  <a:pt x="143652" y="1484477"/>
                  <a:pt x="131068" y="1489232"/>
                </a:cubicBezTo>
                <a:cubicBezTo>
                  <a:pt x="124698" y="1492231"/>
                  <a:pt x="114393" y="1494740"/>
                  <a:pt x="109264" y="1487780"/>
                </a:cubicBezTo>
                <a:cubicBezTo>
                  <a:pt x="106103" y="1481065"/>
                  <a:pt x="104910" y="1474594"/>
                  <a:pt x="115371" y="1470840"/>
                </a:cubicBezTo>
                <a:cubicBezTo>
                  <a:pt x="154626" y="1460558"/>
                  <a:pt x="170156" y="1432148"/>
                  <a:pt x="211069" y="1424601"/>
                </a:cubicBezTo>
                <a:cubicBezTo>
                  <a:pt x="221220" y="1423336"/>
                  <a:pt x="226086" y="1416357"/>
                  <a:pt x="228830" y="1410377"/>
                </a:cubicBezTo>
                <a:cubicBezTo>
                  <a:pt x="232969" y="1393191"/>
                  <a:pt x="250265" y="1382703"/>
                  <a:pt x="269373" y="1373704"/>
                </a:cubicBezTo>
                <a:cubicBezTo>
                  <a:pt x="286204" y="1366950"/>
                  <a:pt x="303189" y="1358951"/>
                  <a:pt x="314735" y="1346481"/>
                </a:cubicBezTo>
                <a:cubicBezTo>
                  <a:pt x="323693" y="1338747"/>
                  <a:pt x="331566" y="1339727"/>
                  <a:pt x="340476" y="1348423"/>
                </a:cubicBezTo>
                <a:cubicBezTo>
                  <a:pt x="344257" y="1350158"/>
                  <a:pt x="343792" y="1353893"/>
                  <a:pt x="349696" y="1354629"/>
                </a:cubicBezTo>
                <a:cubicBezTo>
                  <a:pt x="354098" y="1351384"/>
                  <a:pt x="350471" y="1348404"/>
                  <a:pt x="350937" y="1344669"/>
                </a:cubicBezTo>
                <a:cubicBezTo>
                  <a:pt x="348396" y="1332973"/>
                  <a:pt x="365692" y="1322484"/>
                  <a:pt x="383405" y="1324690"/>
                </a:cubicBezTo>
                <a:cubicBezTo>
                  <a:pt x="395058" y="1327406"/>
                  <a:pt x="394438" y="1332386"/>
                  <a:pt x="395786" y="1337612"/>
                </a:cubicBezTo>
                <a:cubicBezTo>
                  <a:pt x="395166" y="1342592"/>
                  <a:pt x="394390" y="1348817"/>
                  <a:pt x="402418" y="1348552"/>
                </a:cubicBezTo>
                <a:cubicBezTo>
                  <a:pt x="412259" y="1349778"/>
                  <a:pt x="418783" y="1345533"/>
                  <a:pt x="419559" y="1339308"/>
                </a:cubicBezTo>
                <a:cubicBezTo>
                  <a:pt x="417901" y="1336573"/>
                  <a:pt x="418211" y="1334083"/>
                  <a:pt x="418366" y="1332838"/>
                </a:cubicBezTo>
                <a:cubicBezTo>
                  <a:pt x="417638" y="1322633"/>
                  <a:pt x="424473" y="1315898"/>
                  <a:pt x="440528" y="1315369"/>
                </a:cubicBezTo>
                <a:cubicBezTo>
                  <a:pt x="458706" y="1313841"/>
                  <a:pt x="476885" y="1312311"/>
                  <a:pt x="493095" y="1310538"/>
                </a:cubicBezTo>
                <a:cubicBezTo>
                  <a:pt x="509150" y="1310009"/>
                  <a:pt x="519766" y="1305009"/>
                  <a:pt x="522974" y="1295295"/>
                </a:cubicBezTo>
                <a:cubicBezTo>
                  <a:pt x="525873" y="1288070"/>
                  <a:pt x="529964" y="1287315"/>
                  <a:pt x="539339" y="1292275"/>
                </a:cubicBezTo>
                <a:cubicBezTo>
                  <a:pt x="550373" y="1299971"/>
                  <a:pt x="564460" y="1299197"/>
                  <a:pt x="578547" y="1298423"/>
                </a:cubicBezTo>
                <a:cubicBezTo>
                  <a:pt x="617336" y="1291876"/>
                  <a:pt x="655195" y="1292798"/>
                  <a:pt x="693937" y="1302681"/>
                </a:cubicBezTo>
                <a:cubicBezTo>
                  <a:pt x="713308" y="1307623"/>
                  <a:pt x="736663" y="1296624"/>
                  <a:pt x="738369" y="1282929"/>
                </a:cubicBezTo>
                <a:cubicBezTo>
                  <a:pt x="738834" y="1279194"/>
                  <a:pt x="731272" y="1275723"/>
                  <a:pt x="727646" y="1272743"/>
                </a:cubicBezTo>
                <a:lnTo>
                  <a:pt x="714443" y="1264080"/>
                </a:lnTo>
                <a:lnTo>
                  <a:pt x="673840" y="1265675"/>
                </a:lnTo>
                <a:cubicBezTo>
                  <a:pt x="662575" y="1265675"/>
                  <a:pt x="658821" y="1280860"/>
                  <a:pt x="647557" y="1269471"/>
                </a:cubicBezTo>
                <a:cubicBezTo>
                  <a:pt x="636292" y="1261878"/>
                  <a:pt x="625028" y="1269471"/>
                  <a:pt x="617519" y="1265675"/>
                </a:cubicBezTo>
                <a:cubicBezTo>
                  <a:pt x="606255" y="1265675"/>
                  <a:pt x="594990" y="1265675"/>
                  <a:pt x="583726" y="1265675"/>
                </a:cubicBezTo>
                <a:cubicBezTo>
                  <a:pt x="576217" y="1258082"/>
                  <a:pt x="583726" y="1250489"/>
                  <a:pt x="579972" y="1242896"/>
                </a:cubicBezTo>
                <a:cubicBezTo>
                  <a:pt x="574340" y="1235303"/>
                  <a:pt x="567769" y="1230557"/>
                  <a:pt x="560259" y="1228659"/>
                </a:cubicBezTo>
                <a:lnTo>
                  <a:pt x="553362" y="1229434"/>
                </a:lnTo>
                <a:lnTo>
                  <a:pt x="539546" y="1233707"/>
                </a:lnTo>
                <a:cubicBezTo>
                  <a:pt x="495412" y="1242789"/>
                  <a:pt x="447373" y="1240362"/>
                  <a:pt x="398661" y="1234295"/>
                </a:cubicBezTo>
                <a:cubicBezTo>
                  <a:pt x="382916" y="1232334"/>
                  <a:pt x="367172" y="1230372"/>
                  <a:pt x="353395" y="1228657"/>
                </a:cubicBezTo>
                <a:cubicBezTo>
                  <a:pt x="329777" y="1225715"/>
                  <a:pt x="307508" y="1227998"/>
                  <a:pt x="286897" y="1233017"/>
                </a:cubicBezTo>
                <a:cubicBezTo>
                  <a:pt x="272499" y="1236281"/>
                  <a:pt x="254011" y="1240300"/>
                  <a:pt x="237384" y="1229379"/>
                </a:cubicBezTo>
                <a:cubicBezTo>
                  <a:pt x="224537" y="1220193"/>
                  <a:pt x="221424" y="1197047"/>
                  <a:pt x="228569" y="1187822"/>
                </a:cubicBezTo>
                <a:cubicBezTo>
                  <a:pt x="235714" y="1178598"/>
                  <a:pt x="246640" y="1171108"/>
                  <a:pt x="261658" y="1162864"/>
                </a:cubicBezTo>
                <a:cubicBezTo>
                  <a:pt x="257518" y="1180049"/>
                  <a:pt x="266118" y="1191235"/>
                  <a:pt x="287302" y="1197666"/>
                </a:cubicBezTo>
                <a:cubicBezTo>
                  <a:pt x="298801" y="1201627"/>
                  <a:pt x="307138" y="1198873"/>
                  <a:pt x="306101" y="1191158"/>
                </a:cubicBezTo>
                <a:cubicBezTo>
                  <a:pt x="302940" y="1184442"/>
                  <a:pt x="303715" y="1178217"/>
                  <a:pt x="304491" y="1171992"/>
                </a:cubicBezTo>
                <a:cubicBezTo>
                  <a:pt x="306662" y="1154562"/>
                  <a:pt x="323647" y="1146563"/>
                  <a:pt x="351356" y="1148750"/>
                </a:cubicBezTo>
                <a:cubicBezTo>
                  <a:pt x="357260" y="1149485"/>
                  <a:pt x="363164" y="1150221"/>
                  <a:pt x="369069" y="1150956"/>
                </a:cubicBezTo>
                <a:cubicBezTo>
                  <a:pt x="377096" y="1150692"/>
                  <a:pt x="385279" y="1149182"/>
                  <a:pt x="388022" y="1143202"/>
                </a:cubicBezTo>
                <a:cubicBezTo>
                  <a:pt x="392579" y="1138712"/>
                  <a:pt x="385016" y="1135242"/>
                  <a:pt x="379422" y="1132016"/>
                </a:cubicBezTo>
                <a:cubicBezTo>
                  <a:pt x="373983" y="1127546"/>
                  <a:pt x="364453" y="1123830"/>
                  <a:pt x="367196" y="1117850"/>
                </a:cubicBezTo>
                <a:cubicBezTo>
                  <a:pt x="367972" y="1111625"/>
                  <a:pt x="379780" y="1113096"/>
                  <a:pt x="387808" y="1112832"/>
                </a:cubicBezTo>
                <a:cubicBezTo>
                  <a:pt x="485224" y="1100943"/>
                  <a:pt x="585180" y="1100750"/>
                  <a:pt x="684098" y="1092841"/>
                </a:cubicBezTo>
                <a:lnTo>
                  <a:pt x="700789" y="1091226"/>
                </a:lnTo>
                <a:lnTo>
                  <a:pt x="701531" y="1082970"/>
                </a:lnTo>
                <a:cubicBezTo>
                  <a:pt x="700123" y="1079648"/>
                  <a:pt x="696368" y="1077750"/>
                  <a:pt x="688859" y="1075851"/>
                </a:cubicBezTo>
                <a:cubicBezTo>
                  <a:pt x="685104" y="1075851"/>
                  <a:pt x="677594" y="1075851"/>
                  <a:pt x="673840" y="1075851"/>
                </a:cubicBezTo>
                <a:cubicBezTo>
                  <a:pt x="673840" y="1072055"/>
                  <a:pt x="673840" y="1072055"/>
                  <a:pt x="673840" y="1068259"/>
                </a:cubicBezTo>
                <a:cubicBezTo>
                  <a:pt x="673840" y="1068259"/>
                  <a:pt x="673840" y="1064462"/>
                  <a:pt x="673840" y="1064462"/>
                </a:cubicBezTo>
                <a:cubicBezTo>
                  <a:pt x="700123" y="1068259"/>
                  <a:pt x="718896" y="1049276"/>
                  <a:pt x="745179" y="1049276"/>
                </a:cubicBezTo>
                <a:cubicBezTo>
                  <a:pt x="760198" y="1049276"/>
                  <a:pt x="775217" y="1041683"/>
                  <a:pt x="790236" y="1030294"/>
                </a:cubicBezTo>
                <a:cubicBezTo>
                  <a:pt x="790236" y="1026497"/>
                  <a:pt x="797746" y="1026497"/>
                  <a:pt x="797746" y="1022701"/>
                </a:cubicBezTo>
                <a:cubicBezTo>
                  <a:pt x="797746" y="1015108"/>
                  <a:pt x="790236" y="1015108"/>
                  <a:pt x="786481" y="1015108"/>
                </a:cubicBezTo>
                <a:cubicBezTo>
                  <a:pt x="775217" y="1015108"/>
                  <a:pt x="763953" y="1015108"/>
                  <a:pt x="752689" y="1015108"/>
                </a:cubicBezTo>
                <a:cubicBezTo>
                  <a:pt x="748934" y="1015108"/>
                  <a:pt x="745179" y="1015108"/>
                  <a:pt x="745179" y="1011312"/>
                </a:cubicBezTo>
                <a:cubicBezTo>
                  <a:pt x="745179" y="1007515"/>
                  <a:pt x="745179" y="1003718"/>
                  <a:pt x="748934" y="1003718"/>
                </a:cubicBezTo>
                <a:cubicBezTo>
                  <a:pt x="756444" y="1003718"/>
                  <a:pt x="760198" y="996126"/>
                  <a:pt x="771462" y="996126"/>
                </a:cubicBezTo>
                <a:cubicBezTo>
                  <a:pt x="782727" y="996126"/>
                  <a:pt x="793991" y="996126"/>
                  <a:pt x="805255" y="996126"/>
                </a:cubicBezTo>
                <a:cubicBezTo>
                  <a:pt x="812764" y="992329"/>
                  <a:pt x="809010" y="984736"/>
                  <a:pt x="809010" y="980940"/>
                </a:cubicBezTo>
                <a:cubicBezTo>
                  <a:pt x="809010" y="977143"/>
                  <a:pt x="809010" y="973347"/>
                  <a:pt x="809010" y="973347"/>
                </a:cubicBezTo>
                <a:cubicBezTo>
                  <a:pt x="786481" y="969550"/>
                  <a:pt x="775217" y="950568"/>
                  <a:pt x="752689" y="950568"/>
                </a:cubicBezTo>
                <a:cubicBezTo>
                  <a:pt x="707632" y="950568"/>
                  <a:pt x="666330" y="961957"/>
                  <a:pt x="621274" y="958161"/>
                </a:cubicBezTo>
                <a:cubicBezTo>
                  <a:pt x="613764" y="954364"/>
                  <a:pt x="602500" y="961957"/>
                  <a:pt x="602500" y="950568"/>
                </a:cubicBezTo>
                <a:cubicBezTo>
                  <a:pt x="598745" y="935382"/>
                  <a:pt x="613764" y="942975"/>
                  <a:pt x="621274" y="942975"/>
                </a:cubicBezTo>
                <a:cubicBezTo>
                  <a:pt x="636292" y="946772"/>
                  <a:pt x="651311" y="935382"/>
                  <a:pt x="666330" y="935382"/>
                </a:cubicBezTo>
                <a:cubicBezTo>
                  <a:pt x="681349" y="939179"/>
                  <a:pt x="700123" y="942975"/>
                  <a:pt x="715142" y="935382"/>
                </a:cubicBezTo>
                <a:cubicBezTo>
                  <a:pt x="741425" y="927789"/>
                  <a:pt x="767708" y="931586"/>
                  <a:pt x="790236" y="931586"/>
                </a:cubicBezTo>
                <a:cubicBezTo>
                  <a:pt x="839047" y="927789"/>
                  <a:pt x="884104" y="916400"/>
                  <a:pt x="917897" y="882232"/>
                </a:cubicBezTo>
                <a:cubicBezTo>
                  <a:pt x="925406" y="876537"/>
                  <a:pt x="932916" y="873690"/>
                  <a:pt x="940425" y="872266"/>
                </a:cubicBezTo>
                <a:lnTo>
                  <a:pt x="942362" y="872144"/>
                </a:lnTo>
                <a:lnTo>
                  <a:pt x="872562" y="863450"/>
                </a:lnTo>
                <a:lnTo>
                  <a:pt x="855083" y="859453"/>
                </a:lnTo>
                <a:lnTo>
                  <a:pt x="814672" y="859453"/>
                </a:lnTo>
                <a:lnTo>
                  <a:pt x="814037" y="859953"/>
                </a:lnTo>
                <a:lnTo>
                  <a:pt x="812668" y="859453"/>
                </a:lnTo>
                <a:lnTo>
                  <a:pt x="767708" y="859453"/>
                </a:lnTo>
                <a:cubicBezTo>
                  <a:pt x="745179" y="859453"/>
                  <a:pt x="730161" y="840470"/>
                  <a:pt x="711387" y="821488"/>
                </a:cubicBezTo>
                <a:cubicBezTo>
                  <a:pt x="711387" y="821488"/>
                  <a:pt x="711387" y="817692"/>
                  <a:pt x="711387" y="813895"/>
                </a:cubicBezTo>
                <a:cubicBezTo>
                  <a:pt x="718896" y="802506"/>
                  <a:pt x="722651" y="794913"/>
                  <a:pt x="726406" y="783524"/>
                </a:cubicBezTo>
                <a:cubicBezTo>
                  <a:pt x="726406" y="772134"/>
                  <a:pt x="737670" y="760745"/>
                  <a:pt x="748934" y="760745"/>
                </a:cubicBezTo>
                <a:cubicBezTo>
                  <a:pt x="763953" y="760745"/>
                  <a:pt x="771463" y="754101"/>
                  <a:pt x="775687" y="745084"/>
                </a:cubicBezTo>
                <a:lnTo>
                  <a:pt x="775778" y="744694"/>
                </a:lnTo>
                <a:lnTo>
                  <a:pt x="752144" y="739087"/>
                </a:lnTo>
                <a:cubicBezTo>
                  <a:pt x="734923" y="736942"/>
                  <a:pt x="717470" y="736664"/>
                  <a:pt x="700276" y="738316"/>
                </a:cubicBezTo>
                <a:cubicBezTo>
                  <a:pt x="692093" y="739825"/>
                  <a:pt x="688002" y="740580"/>
                  <a:pt x="687381" y="745560"/>
                </a:cubicBezTo>
                <a:cubicBezTo>
                  <a:pt x="688419" y="753275"/>
                  <a:pt x="684173" y="755275"/>
                  <a:pt x="675108" y="747824"/>
                </a:cubicBezTo>
                <a:cubicBezTo>
                  <a:pt x="662416" y="737393"/>
                  <a:pt x="646361" y="737922"/>
                  <a:pt x="631654" y="743676"/>
                </a:cubicBezTo>
                <a:cubicBezTo>
                  <a:pt x="616792" y="750675"/>
                  <a:pt x="602085" y="756429"/>
                  <a:pt x="578622" y="752242"/>
                </a:cubicBezTo>
                <a:cubicBezTo>
                  <a:pt x="572718" y="751507"/>
                  <a:pt x="566504" y="753262"/>
                  <a:pt x="565883" y="758242"/>
                </a:cubicBezTo>
                <a:cubicBezTo>
                  <a:pt x="566921" y="765957"/>
                  <a:pt x="562675" y="767957"/>
                  <a:pt x="552524" y="769221"/>
                </a:cubicBezTo>
                <a:cubicBezTo>
                  <a:pt x="538592" y="768750"/>
                  <a:pt x="530875" y="766525"/>
                  <a:pt x="523778" y="759319"/>
                </a:cubicBezTo>
                <a:cubicBezTo>
                  <a:pt x="511397" y="746398"/>
                  <a:pt x="511134" y="732457"/>
                  <a:pt x="508904" y="718272"/>
                </a:cubicBezTo>
                <a:cubicBezTo>
                  <a:pt x="507866" y="710557"/>
                  <a:pt x="524386" y="706293"/>
                  <a:pt x="538318" y="706764"/>
                </a:cubicBezTo>
                <a:cubicBezTo>
                  <a:pt x="554373" y="706235"/>
                  <a:pt x="566647" y="703971"/>
                  <a:pt x="562604" y="688295"/>
                </a:cubicBezTo>
                <a:cubicBezTo>
                  <a:pt x="573482" y="697236"/>
                  <a:pt x="572552" y="704706"/>
                  <a:pt x="575712" y="711421"/>
                </a:cubicBezTo>
                <a:cubicBezTo>
                  <a:pt x="580841" y="718382"/>
                  <a:pt x="585970" y="725342"/>
                  <a:pt x="600057" y="724568"/>
                </a:cubicBezTo>
                <a:cubicBezTo>
                  <a:pt x="613989" y="725039"/>
                  <a:pt x="628231" y="723020"/>
                  <a:pt x="627659" y="711570"/>
                </a:cubicBezTo>
                <a:cubicBezTo>
                  <a:pt x="626466" y="705100"/>
                  <a:pt x="631177" y="699365"/>
                  <a:pt x="637547" y="696365"/>
                </a:cubicBezTo>
                <a:cubicBezTo>
                  <a:pt x="658779" y="686367"/>
                  <a:pt x="668464" y="688837"/>
                  <a:pt x="680380" y="705494"/>
                </a:cubicBezTo>
                <a:cubicBezTo>
                  <a:pt x="696173" y="691024"/>
                  <a:pt x="713778" y="678045"/>
                  <a:pt x="736823" y="669537"/>
                </a:cubicBezTo>
                <a:cubicBezTo>
                  <a:pt x="756684" y="662528"/>
                  <a:pt x="777140" y="658754"/>
                  <a:pt x="798348" y="656971"/>
                </a:cubicBezTo>
                <a:lnTo>
                  <a:pt x="818551" y="656779"/>
                </a:lnTo>
                <a:lnTo>
                  <a:pt x="824029" y="650647"/>
                </a:lnTo>
                <a:cubicBezTo>
                  <a:pt x="827783" y="643054"/>
                  <a:pt x="835293" y="646851"/>
                  <a:pt x="839047" y="646851"/>
                </a:cubicBezTo>
                <a:cubicBezTo>
                  <a:pt x="854066" y="646851"/>
                  <a:pt x="869085" y="650647"/>
                  <a:pt x="880349" y="639258"/>
                </a:cubicBezTo>
                <a:cubicBezTo>
                  <a:pt x="884104" y="635461"/>
                  <a:pt x="887859" y="635461"/>
                  <a:pt x="895368" y="635461"/>
                </a:cubicBezTo>
                <a:cubicBezTo>
                  <a:pt x="906633" y="635461"/>
                  <a:pt x="917897" y="635461"/>
                  <a:pt x="925406" y="635461"/>
                </a:cubicBezTo>
                <a:cubicBezTo>
                  <a:pt x="944180" y="631665"/>
                  <a:pt x="962953" y="635461"/>
                  <a:pt x="977972" y="646851"/>
                </a:cubicBezTo>
                <a:cubicBezTo>
                  <a:pt x="989236" y="658240"/>
                  <a:pt x="1004255" y="654444"/>
                  <a:pt x="1015520" y="643054"/>
                </a:cubicBezTo>
                <a:lnTo>
                  <a:pt x="1040138" y="631707"/>
                </a:lnTo>
                <a:lnTo>
                  <a:pt x="1039376" y="631361"/>
                </a:lnTo>
                <a:cubicBezTo>
                  <a:pt x="1021818" y="627910"/>
                  <a:pt x="1010474" y="622704"/>
                  <a:pt x="1016117" y="609499"/>
                </a:cubicBezTo>
                <a:cubicBezTo>
                  <a:pt x="1018705" y="604764"/>
                  <a:pt x="1012801" y="604029"/>
                  <a:pt x="1006896" y="603294"/>
                </a:cubicBezTo>
                <a:cubicBezTo>
                  <a:pt x="1000837" y="603803"/>
                  <a:pt x="993275" y="600333"/>
                  <a:pt x="992499" y="606558"/>
                </a:cubicBezTo>
                <a:cubicBezTo>
                  <a:pt x="991724" y="612783"/>
                  <a:pt x="992606" y="621743"/>
                  <a:pt x="980488" y="622762"/>
                </a:cubicBezTo>
                <a:cubicBezTo>
                  <a:pt x="968369" y="623781"/>
                  <a:pt x="963550" y="614331"/>
                  <a:pt x="954330" y="608125"/>
                </a:cubicBezTo>
                <a:cubicBezTo>
                  <a:pt x="950704" y="605145"/>
                  <a:pt x="945265" y="600674"/>
                  <a:pt x="939826" y="596204"/>
                </a:cubicBezTo>
                <a:cubicBezTo>
                  <a:pt x="930760" y="588753"/>
                  <a:pt x="919107" y="586037"/>
                  <a:pt x="906523" y="590792"/>
                </a:cubicBezTo>
                <a:cubicBezTo>
                  <a:pt x="885601" y="598300"/>
                  <a:pt x="863952" y="595604"/>
                  <a:pt x="842768" y="589172"/>
                </a:cubicBezTo>
                <a:cubicBezTo>
                  <a:pt x="825210" y="585721"/>
                  <a:pt x="811433" y="584005"/>
                  <a:pt x="795068" y="587024"/>
                </a:cubicBezTo>
                <a:cubicBezTo>
                  <a:pt x="782794" y="589288"/>
                  <a:pt x="775542" y="583328"/>
                  <a:pt x="774504" y="575612"/>
                </a:cubicBezTo>
                <a:cubicBezTo>
                  <a:pt x="773157" y="570387"/>
                  <a:pt x="784083" y="562898"/>
                  <a:pt x="768493" y="559692"/>
                </a:cubicBezTo>
                <a:cubicBezTo>
                  <a:pt x="754716" y="557976"/>
                  <a:pt x="740474" y="559995"/>
                  <a:pt x="733329" y="569219"/>
                </a:cubicBezTo>
                <a:cubicBezTo>
                  <a:pt x="726494" y="575954"/>
                  <a:pt x="727687" y="582424"/>
                  <a:pt x="726602" y="591139"/>
                </a:cubicBezTo>
                <a:cubicBezTo>
                  <a:pt x="717584" y="567258"/>
                  <a:pt x="691999" y="564072"/>
                  <a:pt x="662167" y="562884"/>
                </a:cubicBezTo>
                <a:cubicBezTo>
                  <a:pt x="644299" y="561923"/>
                  <a:pt x="628709" y="558717"/>
                  <a:pt x="612809" y="558001"/>
                </a:cubicBezTo>
                <a:cubicBezTo>
                  <a:pt x="581165" y="555324"/>
                  <a:pt x="551023" y="556627"/>
                  <a:pt x="525545" y="568625"/>
                </a:cubicBezTo>
                <a:cubicBezTo>
                  <a:pt x="514774" y="574870"/>
                  <a:pt x="505243" y="571154"/>
                  <a:pt x="498301" y="562703"/>
                </a:cubicBezTo>
                <a:cubicBezTo>
                  <a:pt x="474159" y="531881"/>
                  <a:pt x="444793" y="526959"/>
                  <a:pt x="404607" y="544712"/>
                </a:cubicBezTo>
                <a:cubicBezTo>
                  <a:pt x="393991" y="549711"/>
                  <a:pt x="382027" y="549485"/>
                  <a:pt x="370064" y="549259"/>
                </a:cubicBezTo>
                <a:cubicBezTo>
                  <a:pt x="348414" y="546563"/>
                  <a:pt x="328733" y="544111"/>
                  <a:pt x="311283" y="555845"/>
                </a:cubicBezTo>
                <a:cubicBezTo>
                  <a:pt x="304448" y="562580"/>
                  <a:pt x="297661" y="552885"/>
                  <a:pt x="292222" y="548414"/>
                </a:cubicBezTo>
                <a:cubicBezTo>
                  <a:pt x="288596" y="545434"/>
                  <a:pt x="289216" y="540454"/>
                  <a:pt x="289681" y="536719"/>
                </a:cubicBezTo>
                <a:cubicBezTo>
                  <a:pt x="291960" y="534474"/>
                  <a:pt x="290612" y="529249"/>
                  <a:pt x="286676" y="528758"/>
                </a:cubicBezTo>
                <a:cubicBezTo>
                  <a:pt x="271241" y="524307"/>
                  <a:pt x="257154" y="525081"/>
                  <a:pt x="242912" y="527100"/>
                </a:cubicBezTo>
                <a:cubicBezTo>
                  <a:pt x="234729" y="528610"/>
                  <a:pt x="232141" y="533345"/>
                  <a:pt x="231366" y="539570"/>
                </a:cubicBezTo>
                <a:cubicBezTo>
                  <a:pt x="227071" y="558000"/>
                  <a:pt x="216611" y="561754"/>
                  <a:pt x="187089" y="558077"/>
                </a:cubicBezTo>
                <a:cubicBezTo>
                  <a:pt x="179372" y="555852"/>
                  <a:pt x="175745" y="552871"/>
                  <a:pt x="180147" y="549626"/>
                </a:cubicBezTo>
                <a:cubicBezTo>
                  <a:pt x="191538" y="538402"/>
                  <a:pt x="178072" y="534196"/>
                  <a:pt x="166573" y="530235"/>
                </a:cubicBezTo>
                <a:cubicBezTo>
                  <a:pt x="153106" y="526029"/>
                  <a:pt x="139020" y="526803"/>
                  <a:pt x="127056" y="526577"/>
                </a:cubicBezTo>
                <a:cubicBezTo>
                  <a:pt x="113124" y="526106"/>
                  <a:pt x="99347" y="524390"/>
                  <a:pt x="85105" y="526410"/>
                </a:cubicBezTo>
                <a:cubicBezTo>
                  <a:pt x="74800" y="528919"/>
                  <a:pt x="69826" y="520713"/>
                  <a:pt x="68478" y="515488"/>
                </a:cubicBezTo>
                <a:cubicBezTo>
                  <a:pt x="67595" y="506528"/>
                  <a:pt x="61846" y="504548"/>
                  <a:pt x="49727" y="505567"/>
                </a:cubicBezTo>
                <a:cubicBezTo>
                  <a:pt x="45636" y="506321"/>
                  <a:pt x="41545" y="507076"/>
                  <a:pt x="35640" y="506341"/>
                </a:cubicBezTo>
                <a:cubicBezTo>
                  <a:pt x="29581" y="506850"/>
                  <a:pt x="21553" y="507115"/>
                  <a:pt x="16114" y="502644"/>
                </a:cubicBezTo>
                <a:cubicBezTo>
                  <a:pt x="12643" y="498419"/>
                  <a:pt x="20826" y="496910"/>
                  <a:pt x="23259" y="493420"/>
                </a:cubicBezTo>
                <a:cubicBezTo>
                  <a:pt x="32527" y="483195"/>
                  <a:pt x="27398" y="476235"/>
                  <a:pt x="0" y="471558"/>
                </a:cubicBezTo>
                <a:cubicBezTo>
                  <a:pt x="2946" y="447902"/>
                  <a:pt x="5738" y="425492"/>
                  <a:pt x="8684" y="401837"/>
                </a:cubicBezTo>
                <a:cubicBezTo>
                  <a:pt x="24584" y="402553"/>
                  <a:pt x="33804" y="408759"/>
                  <a:pt x="38468" y="419454"/>
                </a:cubicBezTo>
                <a:cubicBezTo>
                  <a:pt x="51111" y="446316"/>
                  <a:pt x="71985" y="455237"/>
                  <a:pt x="112898" y="447690"/>
                </a:cubicBezTo>
                <a:cubicBezTo>
                  <a:pt x="131231" y="444916"/>
                  <a:pt x="145318" y="444142"/>
                  <a:pt x="163031" y="446348"/>
                </a:cubicBezTo>
                <a:cubicBezTo>
                  <a:pt x="170749" y="448574"/>
                  <a:pt x="180589" y="449800"/>
                  <a:pt x="183177" y="445065"/>
                </a:cubicBezTo>
                <a:cubicBezTo>
                  <a:pt x="187734" y="440575"/>
                  <a:pt x="178204" y="436859"/>
                  <a:pt x="174578" y="433879"/>
                </a:cubicBezTo>
                <a:cubicBezTo>
                  <a:pt x="170951" y="430899"/>
                  <a:pt x="167170" y="429163"/>
                  <a:pt x="163544" y="426183"/>
                </a:cubicBezTo>
                <a:cubicBezTo>
                  <a:pt x="158105" y="421713"/>
                  <a:pt x="148730" y="416752"/>
                  <a:pt x="151318" y="412017"/>
                </a:cubicBezTo>
                <a:cubicBezTo>
                  <a:pt x="156030" y="406282"/>
                  <a:pt x="167838" y="407753"/>
                  <a:pt x="175711" y="408734"/>
                </a:cubicBezTo>
                <a:cubicBezTo>
                  <a:pt x="189643" y="409204"/>
                  <a:pt x="203419" y="410920"/>
                  <a:pt x="217041" y="413881"/>
                </a:cubicBezTo>
                <a:cubicBezTo>
                  <a:pt x="246408" y="418803"/>
                  <a:pt x="272768" y="415765"/>
                  <a:pt x="296123" y="404767"/>
                </a:cubicBezTo>
                <a:cubicBezTo>
                  <a:pt x="300370" y="402767"/>
                  <a:pt x="304306" y="403257"/>
                  <a:pt x="307932" y="406237"/>
                </a:cubicBezTo>
                <a:cubicBezTo>
                  <a:pt x="311558" y="409218"/>
                  <a:pt x="315494" y="409708"/>
                  <a:pt x="321399" y="410443"/>
                </a:cubicBezTo>
                <a:cubicBezTo>
                  <a:pt x="325335" y="410934"/>
                  <a:pt x="331084" y="412914"/>
                  <a:pt x="333362" y="410669"/>
                </a:cubicBezTo>
                <a:cubicBezTo>
                  <a:pt x="335796" y="407179"/>
                  <a:pt x="332015" y="405444"/>
                  <a:pt x="328233" y="403709"/>
                </a:cubicBezTo>
                <a:cubicBezTo>
                  <a:pt x="320826" y="398993"/>
                  <a:pt x="319478" y="393768"/>
                  <a:pt x="314194" y="388053"/>
                </a:cubicBezTo>
                <a:cubicBezTo>
                  <a:pt x="308755" y="383582"/>
                  <a:pt x="309376" y="378602"/>
                  <a:pt x="315745" y="375602"/>
                </a:cubicBezTo>
                <a:cubicBezTo>
                  <a:pt x="324238" y="371603"/>
                  <a:pt x="329987" y="373583"/>
                  <a:pt x="335426" y="378054"/>
                </a:cubicBezTo>
                <a:cubicBezTo>
                  <a:pt x="341175" y="380034"/>
                  <a:pt x="344802" y="383014"/>
                  <a:pt x="348428" y="385995"/>
                </a:cubicBezTo>
                <a:cubicBezTo>
                  <a:pt x="360964" y="397671"/>
                  <a:pt x="370339" y="402632"/>
                  <a:pt x="391106" y="396368"/>
                </a:cubicBezTo>
                <a:cubicBezTo>
                  <a:pt x="407781" y="390859"/>
                  <a:pt x="428965" y="397290"/>
                  <a:pt x="448181" y="403477"/>
                </a:cubicBezTo>
                <a:cubicBezTo>
                  <a:pt x="457867" y="405948"/>
                  <a:pt x="467087" y="412153"/>
                  <a:pt x="473922" y="405419"/>
                </a:cubicBezTo>
                <a:cubicBezTo>
                  <a:pt x="482725" y="398929"/>
                  <a:pt x="475317" y="394214"/>
                  <a:pt x="468065" y="388253"/>
                </a:cubicBezTo>
                <a:cubicBezTo>
                  <a:pt x="464439" y="385273"/>
                  <a:pt x="460813" y="382292"/>
                  <a:pt x="459155" y="379557"/>
                </a:cubicBezTo>
                <a:cubicBezTo>
                  <a:pt x="455839" y="374087"/>
                  <a:pt x="454336" y="370107"/>
                  <a:pt x="466300" y="370332"/>
                </a:cubicBezTo>
                <a:cubicBezTo>
                  <a:pt x="520214" y="370726"/>
                  <a:pt x="548901" y="349013"/>
                  <a:pt x="577743" y="326054"/>
                </a:cubicBezTo>
                <a:cubicBezTo>
                  <a:pt x="580021" y="323809"/>
                  <a:pt x="580487" y="320074"/>
                  <a:pt x="580952" y="316339"/>
                </a:cubicBezTo>
                <a:cubicBezTo>
                  <a:pt x="582348" y="305134"/>
                  <a:pt x="588562" y="303379"/>
                  <a:pt x="605965" y="308076"/>
                </a:cubicBezTo>
                <a:cubicBezTo>
                  <a:pt x="652114" y="322674"/>
                  <a:pt x="696343" y="320597"/>
                  <a:pt x="734405" y="303844"/>
                </a:cubicBezTo>
                <a:cubicBezTo>
                  <a:pt x="759883" y="291846"/>
                  <a:pt x="788522" y="286563"/>
                  <a:pt x="821360" y="295710"/>
                </a:cubicBezTo>
                <a:cubicBezTo>
                  <a:pt x="836794" y="300161"/>
                  <a:pt x="847720" y="292672"/>
                  <a:pt x="856523" y="286182"/>
                </a:cubicBezTo>
                <a:cubicBezTo>
                  <a:pt x="863203" y="280693"/>
                  <a:pt x="871386" y="279183"/>
                  <a:pt x="885007" y="282144"/>
                </a:cubicBezTo>
                <a:cubicBezTo>
                  <a:pt x="919968" y="290292"/>
                  <a:pt x="954201" y="288234"/>
                  <a:pt x="988589" y="284931"/>
                </a:cubicBezTo>
                <a:cubicBezTo>
                  <a:pt x="1026914" y="282119"/>
                  <a:pt x="1065549" y="276816"/>
                  <a:pt x="1107034" y="280719"/>
                </a:cubicBezTo>
                <a:cubicBezTo>
                  <a:pt x="1118842" y="282190"/>
                  <a:pt x="1129303" y="278436"/>
                  <a:pt x="1138106" y="271946"/>
                </a:cubicBezTo>
                <a:lnTo>
                  <a:pt x="1147858" y="267925"/>
                </a:lnTo>
                <a:lnTo>
                  <a:pt x="1135858" y="269896"/>
                </a:lnTo>
                <a:cubicBezTo>
                  <a:pt x="1113323" y="269896"/>
                  <a:pt x="1090788" y="268662"/>
                  <a:pt x="1072008" y="266194"/>
                </a:cubicBezTo>
                <a:cubicBezTo>
                  <a:pt x="1064497" y="266194"/>
                  <a:pt x="1053229" y="264960"/>
                  <a:pt x="1045717" y="266194"/>
                </a:cubicBezTo>
                <a:cubicBezTo>
                  <a:pt x="1034450" y="268662"/>
                  <a:pt x="1019426" y="267428"/>
                  <a:pt x="1008159" y="267428"/>
                </a:cubicBezTo>
                <a:cubicBezTo>
                  <a:pt x="996891" y="267428"/>
                  <a:pt x="981868" y="269896"/>
                  <a:pt x="970600" y="266194"/>
                </a:cubicBezTo>
                <a:cubicBezTo>
                  <a:pt x="963088" y="263726"/>
                  <a:pt x="959333" y="267428"/>
                  <a:pt x="951821" y="267428"/>
                </a:cubicBezTo>
                <a:cubicBezTo>
                  <a:pt x="906750" y="267428"/>
                  <a:pt x="857924" y="267428"/>
                  <a:pt x="809098" y="267428"/>
                </a:cubicBezTo>
                <a:cubicBezTo>
                  <a:pt x="779051" y="263726"/>
                  <a:pt x="749004" y="266194"/>
                  <a:pt x="718958" y="266194"/>
                </a:cubicBezTo>
                <a:cubicBezTo>
                  <a:pt x="711446" y="266194"/>
                  <a:pt x="703934" y="264960"/>
                  <a:pt x="700178" y="262492"/>
                </a:cubicBezTo>
                <a:cubicBezTo>
                  <a:pt x="711446" y="261258"/>
                  <a:pt x="722713" y="260024"/>
                  <a:pt x="733981" y="260024"/>
                </a:cubicBezTo>
                <a:cubicBezTo>
                  <a:pt x="749004" y="260024"/>
                  <a:pt x="764028" y="260024"/>
                  <a:pt x="779051" y="260024"/>
                </a:cubicBezTo>
                <a:cubicBezTo>
                  <a:pt x="786563" y="260024"/>
                  <a:pt x="801586" y="260024"/>
                  <a:pt x="797831" y="255088"/>
                </a:cubicBezTo>
                <a:cubicBezTo>
                  <a:pt x="797831" y="252620"/>
                  <a:pt x="805342" y="252620"/>
                  <a:pt x="809098" y="252620"/>
                </a:cubicBezTo>
                <a:cubicBezTo>
                  <a:pt x="831633" y="252620"/>
                  <a:pt x="854168" y="252620"/>
                  <a:pt x="876704" y="252620"/>
                </a:cubicBezTo>
                <a:cubicBezTo>
                  <a:pt x="880459" y="252620"/>
                  <a:pt x="884215" y="252620"/>
                  <a:pt x="887971" y="252620"/>
                </a:cubicBezTo>
                <a:cubicBezTo>
                  <a:pt x="891727" y="252620"/>
                  <a:pt x="891727" y="251386"/>
                  <a:pt x="891727" y="250152"/>
                </a:cubicBezTo>
                <a:cubicBezTo>
                  <a:pt x="891727" y="250152"/>
                  <a:pt x="891727" y="250152"/>
                  <a:pt x="891727" y="248918"/>
                </a:cubicBezTo>
                <a:cubicBezTo>
                  <a:pt x="891727" y="248918"/>
                  <a:pt x="887971" y="248918"/>
                  <a:pt x="887971" y="248918"/>
                </a:cubicBezTo>
                <a:cubicBezTo>
                  <a:pt x="861680" y="250152"/>
                  <a:pt x="835389" y="247684"/>
                  <a:pt x="809098" y="246450"/>
                </a:cubicBezTo>
                <a:cubicBezTo>
                  <a:pt x="790319" y="246450"/>
                  <a:pt x="775295" y="246450"/>
                  <a:pt x="756516" y="243982"/>
                </a:cubicBezTo>
                <a:cubicBezTo>
                  <a:pt x="752760" y="242748"/>
                  <a:pt x="749004" y="242748"/>
                  <a:pt x="749004" y="242748"/>
                </a:cubicBezTo>
                <a:cubicBezTo>
                  <a:pt x="726469" y="246450"/>
                  <a:pt x="707690" y="243982"/>
                  <a:pt x="685155" y="245216"/>
                </a:cubicBezTo>
                <a:cubicBezTo>
                  <a:pt x="677643" y="245216"/>
                  <a:pt x="666376" y="243982"/>
                  <a:pt x="655108" y="246450"/>
                </a:cubicBezTo>
                <a:cubicBezTo>
                  <a:pt x="647596" y="247684"/>
                  <a:pt x="640085" y="246450"/>
                  <a:pt x="636329" y="242748"/>
                </a:cubicBezTo>
                <a:cubicBezTo>
                  <a:pt x="628817" y="237812"/>
                  <a:pt x="628817" y="236578"/>
                  <a:pt x="643840" y="235344"/>
                </a:cubicBezTo>
                <a:cubicBezTo>
                  <a:pt x="658864" y="234110"/>
                  <a:pt x="662620" y="230408"/>
                  <a:pt x="677643" y="231642"/>
                </a:cubicBezTo>
                <a:cubicBezTo>
                  <a:pt x="688911" y="232876"/>
                  <a:pt x="700178" y="231642"/>
                  <a:pt x="711446" y="231642"/>
                </a:cubicBezTo>
                <a:cubicBezTo>
                  <a:pt x="715202" y="231642"/>
                  <a:pt x="718958" y="231642"/>
                  <a:pt x="726469" y="230408"/>
                </a:cubicBezTo>
                <a:cubicBezTo>
                  <a:pt x="711446" y="230408"/>
                  <a:pt x="700178" y="229174"/>
                  <a:pt x="688911" y="229174"/>
                </a:cubicBezTo>
                <a:cubicBezTo>
                  <a:pt x="688911" y="226706"/>
                  <a:pt x="685155" y="224238"/>
                  <a:pt x="696422" y="220536"/>
                </a:cubicBezTo>
                <a:cubicBezTo>
                  <a:pt x="700178" y="218068"/>
                  <a:pt x="707690" y="218068"/>
                  <a:pt x="718958" y="218068"/>
                </a:cubicBezTo>
                <a:cubicBezTo>
                  <a:pt x="722713" y="218068"/>
                  <a:pt x="726469" y="216834"/>
                  <a:pt x="722713" y="214366"/>
                </a:cubicBezTo>
                <a:cubicBezTo>
                  <a:pt x="718958" y="214366"/>
                  <a:pt x="718958" y="213132"/>
                  <a:pt x="715202" y="213132"/>
                </a:cubicBezTo>
                <a:cubicBezTo>
                  <a:pt x="696422" y="213132"/>
                  <a:pt x="677643" y="210664"/>
                  <a:pt x="662620" y="214366"/>
                </a:cubicBezTo>
                <a:cubicBezTo>
                  <a:pt x="651352" y="216834"/>
                  <a:pt x="636329" y="216834"/>
                  <a:pt x="628817" y="214366"/>
                </a:cubicBezTo>
                <a:cubicBezTo>
                  <a:pt x="621305" y="210664"/>
                  <a:pt x="610038" y="210664"/>
                  <a:pt x="595014" y="210664"/>
                </a:cubicBezTo>
                <a:cubicBezTo>
                  <a:pt x="583747" y="210664"/>
                  <a:pt x="572479" y="210664"/>
                  <a:pt x="572479" y="204494"/>
                </a:cubicBezTo>
                <a:cubicBezTo>
                  <a:pt x="572479" y="202026"/>
                  <a:pt x="561212" y="202026"/>
                  <a:pt x="553700" y="200792"/>
                </a:cubicBezTo>
                <a:cubicBezTo>
                  <a:pt x="546188" y="200792"/>
                  <a:pt x="538676" y="200792"/>
                  <a:pt x="534921" y="200792"/>
                </a:cubicBezTo>
                <a:cubicBezTo>
                  <a:pt x="519897" y="200792"/>
                  <a:pt x="516141" y="198324"/>
                  <a:pt x="527409" y="194622"/>
                </a:cubicBezTo>
                <a:cubicBezTo>
                  <a:pt x="531165" y="192154"/>
                  <a:pt x="534921" y="188452"/>
                  <a:pt x="546188" y="189686"/>
                </a:cubicBezTo>
                <a:cubicBezTo>
                  <a:pt x="561212" y="190920"/>
                  <a:pt x="576235" y="190920"/>
                  <a:pt x="591258" y="189686"/>
                </a:cubicBezTo>
                <a:cubicBezTo>
                  <a:pt x="610038" y="188452"/>
                  <a:pt x="625061" y="189686"/>
                  <a:pt x="640085" y="189686"/>
                </a:cubicBezTo>
                <a:cubicBezTo>
                  <a:pt x="655108" y="189686"/>
                  <a:pt x="666376" y="187218"/>
                  <a:pt x="681399" y="187218"/>
                </a:cubicBezTo>
                <a:cubicBezTo>
                  <a:pt x="692667" y="187218"/>
                  <a:pt x="696422" y="183516"/>
                  <a:pt x="696422" y="177346"/>
                </a:cubicBezTo>
                <a:cubicBezTo>
                  <a:pt x="692667" y="174878"/>
                  <a:pt x="707690" y="169942"/>
                  <a:pt x="715202" y="171176"/>
                </a:cubicBezTo>
                <a:cubicBezTo>
                  <a:pt x="730225" y="171176"/>
                  <a:pt x="741493" y="168708"/>
                  <a:pt x="756516" y="172410"/>
                </a:cubicBezTo>
                <a:cubicBezTo>
                  <a:pt x="764028" y="173644"/>
                  <a:pt x="775295" y="172410"/>
                  <a:pt x="775295" y="169942"/>
                </a:cubicBezTo>
                <a:cubicBezTo>
                  <a:pt x="775295" y="165006"/>
                  <a:pt x="782807" y="166240"/>
                  <a:pt x="790319" y="167474"/>
                </a:cubicBezTo>
                <a:cubicBezTo>
                  <a:pt x="812854" y="168708"/>
                  <a:pt x="812854" y="168708"/>
                  <a:pt x="835389" y="167474"/>
                </a:cubicBezTo>
                <a:cubicBezTo>
                  <a:pt x="850413" y="166240"/>
                  <a:pt x="865436" y="165006"/>
                  <a:pt x="880459" y="165006"/>
                </a:cubicBezTo>
                <a:cubicBezTo>
                  <a:pt x="899239" y="163772"/>
                  <a:pt x="921774" y="162538"/>
                  <a:pt x="940553" y="162538"/>
                </a:cubicBezTo>
                <a:cubicBezTo>
                  <a:pt x="944309" y="162538"/>
                  <a:pt x="944309" y="162538"/>
                  <a:pt x="948065" y="162538"/>
                </a:cubicBezTo>
                <a:cubicBezTo>
                  <a:pt x="951821" y="162538"/>
                  <a:pt x="948065" y="158836"/>
                  <a:pt x="955577" y="158836"/>
                </a:cubicBezTo>
                <a:cubicBezTo>
                  <a:pt x="963088" y="160070"/>
                  <a:pt x="966844" y="161303"/>
                  <a:pt x="970600" y="161303"/>
                </a:cubicBezTo>
                <a:cubicBezTo>
                  <a:pt x="981868" y="161303"/>
                  <a:pt x="989379" y="158836"/>
                  <a:pt x="996891" y="158836"/>
                </a:cubicBezTo>
                <a:cubicBezTo>
                  <a:pt x="1008159" y="158836"/>
                  <a:pt x="1015670" y="160070"/>
                  <a:pt x="1023182" y="158836"/>
                </a:cubicBezTo>
                <a:cubicBezTo>
                  <a:pt x="1030694" y="157601"/>
                  <a:pt x="1034450" y="157601"/>
                  <a:pt x="1041961" y="157601"/>
                </a:cubicBezTo>
                <a:cubicBezTo>
                  <a:pt x="1056985" y="157601"/>
                  <a:pt x="1072008" y="155133"/>
                  <a:pt x="1087032" y="155133"/>
                </a:cubicBezTo>
                <a:cubicBezTo>
                  <a:pt x="1090788" y="152665"/>
                  <a:pt x="1102055" y="153899"/>
                  <a:pt x="1109567" y="153899"/>
                </a:cubicBezTo>
                <a:cubicBezTo>
                  <a:pt x="1113323" y="153899"/>
                  <a:pt x="1117079" y="153899"/>
                  <a:pt x="1117079" y="153899"/>
                </a:cubicBezTo>
                <a:cubicBezTo>
                  <a:pt x="1143370" y="153899"/>
                  <a:pt x="1169661" y="153899"/>
                  <a:pt x="1195952" y="152665"/>
                </a:cubicBezTo>
                <a:lnTo>
                  <a:pt x="1240638" y="151931"/>
                </a:lnTo>
                <a:lnTo>
                  <a:pt x="1241451" y="148271"/>
                </a:lnTo>
                <a:cubicBezTo>
                  <a:pt x="1244039" y="143536"/>
                  <a:pt x="1250564" y="139291"/>
                  <a:pt x="1243312" y="133331"/>
                </a:cubicBezTo>
                <a:cubicBezTo>
                  <a:pt x="1235905" y="128615"/>
                  <a:pt x="1227412" y="132615"/>
                  <a:pt x="1221197" y="134369"/>
                </a:cubicBezTo>
                <a:cubicBezTo>
                  <a:pt x="1211047" y="135633"/>
                  <a:pt x="1200896" y="136898"/>
                  <a:pt x="1189553" y="131692"/>
                </a:cubicBezTo>
                <a:cubicBezTo>
                  <a:pt x="1115433" y="100966"/>
                  <a:pt x="1050282" y="110552"/>
                  <a:pt x="990833" y="138549"/>
                </a:cubicBezTo>
                <a:cubicBezTo>
                  <a:pt x="978094" y="144548"/>
                  <a:pt x="969911" y="146057"/>
                  <a:pt x="957065" y="136871"/>
                </a:cubicBezTo>
                <a:cubicBezTo>
                  <a:pt x="932875" y="122479"/>
                  <a:pt x="903354" y="118802"/>
                  <a:pt x="873212" y="120105"/>
                </a:cubicBezTo>
                <a:cubicBezTo>
                  <a:pt x="839134" y="120918"/>
                  <a:pt x="804435" y="126711"/>
                  <a:pt x="768544" y="126033"/>
                </a:cubicBezTo>
                <a:cubicBezTo>
                  <a:pt x="748553" y="126072"/>
                  <a:pt x="735086" y="121866"/>
                  <a:pt x="720272" y="112435"/>
                </a:cubicBezTo>
                <a:cubicBezTo>
                  <a:pt x="700173" y="97288"/>
                  <a:pt x="690178" y="97307"/>
                  <a:pt x="670604" y="110041"/>
                </a:cubicBezTo>
                <a:cubicBezTo>
                  <a:pt x="657710" y="117285"/>
                  <a:pt x="641500" y="119060"/>
                  <a:pt x="623632" y="118098"/>
                </a:cubicBezTo>
                <a:cubicBezTo>
                  <a:pt x="605609" y="118382"/>
                  <a:pt x="589398" y="120156"/>
                  <a:pt x="572568" y="126910"/>
                </a:cubicBezTo>
                <a:cubicBezTo>
                  <a:pt x="551491" y="135664"/>
                  <a:pt x="526526" y="127497"/>
                  <a:pt x="522793" y="109331"/>
                </a:cubicBezTo>
                <a:cubicBezTo>
                  <a:pt x="521600" y="102861"/>
                  <a:pt x="522376" y="96636"/>
                  <a:pt x="525119" y="90656"/>
                </a:cubicBezTo>
                <a:cubicBezTo>
                  <a:pt x="528638" y="78451"/>
                  <a:pt x="540912" y="76187"/>
                  <a:pt x="557849" y="84618"/>
                </a:cubicBezTo>
                <a:cubicBezTo>
                  <a:pt x="590067" y="98746"/>
                  <a:pt x="614149" y="97952"/>
                  <a:pt x="632530" y="78748"/>
                </a:cubicBezTo>
                <a:cubicBezTo>
                  <a:pt x="634653" y="77748"/>
                  <a:pt x="636932" y="75503"/>
                  <a:pt x="639210" y="73258"/>
                </a:cubicBezTo>
                <a:cubicBezTo>
                  <a:pt x="657126" y="57789"/>
                  <a:pt x="657126" y="57789"/>
                  <a:pt x="641429" y="39398"/>
                </a:cubicBezTo>
                <a:cubicBezTo>
                  <a:pt x="641584" y="38153"/>
                  <a:pt x="643552" y="38398"/>
                  <a:pt x="643707" y="37153"/>
                </a:cubicBezTo>
                <a:cubicBezTo>
                  <a:pt x="657174" y="41359"/>
                  <a:pt x="668207" y="49055"/>
                  <a:pt x="679395" y="55506"/>
                </a:cubicBezTo>
                <a:cubicBezTo>
                  <a:pt x="698146" y="65427"/>
                  <a:pt x="702237" y="64673"/>
                  <a:pt x="709692" y="52958"/>
                </a:cubicBezTo>
                <a:cubicBezTo>
                  <a:pt x="712436" y="46978"/>
                  <a:pt x="716837" y="43733"/>
                  <a:pt x="728646" y="45204"/>
                </a:cubicBezTo>
                <a:cubicBezTo>
                  <a:pt x="736518" y="46185"/>
                  <a:pt x="746824" y="43675"/>
                  <a:pt x="754851" y="43411"/>
                </a:cubicBezTo>
                <a:cubicBezTo>
                  <a:pt x="767125" y="41147"/>
                  <a:pt x="778779" y="43862"/>
                  <a:pt x="787844" y="51313"/>
                </a:cubicBezTo>
                <a:cubicBezTo>
                  <a:pt x="797064" y="57519"/>
                  <a:pt x="804937" y="58499"/>
                  <a:pt x="813430" y="54500"/>
                </a:cubicBezTo>
                <a:cubicBezTo>
                  <a:pt x="827827" y="51236"/>
                  <a:pt x="839790" y="51462"/>
                  <a:pt x="854915" y="58403"/>
                </a:cubicBezTo>
                <a:cubicBezTo>
                  <a:pt x="873821" y="67079"/>
                  <a:pt x="890496" y="61570"/>
                  <a:pt x="890234" y="47630"/>
                </a:cubicBezTo>
                <a:cubicBezTo>
                  <a:pt x="887693" y="35935"/>
                  <a:pt x="896031" y="33180"/>
                  <a:pt x="910273" y="31161"/>
                </a:cubicBezTo>
                <a:cubicBezTo>
                  <a:pt x="932542" y="28877"/>
                  <a:pt x="954036" y="32819"/>
                  <a:pt x="975996" y="33025"/>
                </a:cubicBezTo>
                <a:cubicBezTo>
                  <a:pt x="1036124" y="31665"/>
                  <a:pt x="1096253" y="30304"/>
                  <a:pt x="1156382" y="28943"/>
                </a:cubicBezTo>
                <a:cubicBezTo>
                  <a:pt x="1174405" y="28659"/>
                  <a:pt x="1183208" y="22169"/>
                  <a:pt x="1180822" y="922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5566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s &amp;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그림 개체 틀 8">
            <a:extLst>
              <a:ext uri="{FF2B5EF4-FFF2-40B4-BE49-F238E27FC236}">
                <a16:creationId xmlns:a16="http://schemas.microsoft.com/office/drawing/2014/main" id="{3D1F6864-EF5F-47BF-BCDC-319394E2C98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9234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icture Placeholder 57">
            <a:extLst>
              <a:ext uri="{FF2B5EF4-FFF2-40B4-BE49-F238E27FC236}">
                <a16:creationId xmlns:a16="http://schemas.microsoft.com/office/drawing/2014/main" id="{4A0BA738-1393-424E-9EAA-4B8312B81727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321175" y="1"/>
            <a:ext cx="6784903" cy="6593390"/>
          </a:xfrm>
          <a:custGeom>
            <a:avLst/>
            <a:gdLst>
              <a:gd name="connsiteX0" fmla="*/ 3765937 w 6784903"/>
              <a:gd name="connsiteY0" fmla="*/ 6093108 h 6593390"/>
              <a:gd name="connsiteX1" fmla="*/ 4096124 w 6784903"/>
              <a:gd name="connsiteY1" fmla="*/ 6093108 h 6593390"/>
              <a:gd name="connsiteX2" fmla="*/ 4221194 w 6784903"/>
              <a:gd name="connsiteY2" fmla="*/ 6343249 h 6593390"/>
              <a:gd name="connsiteX3" fmla="*/ 4096124 w 6784903"/>
              <a:gd name="connsiteY3" fmla="*/ 6593390 h 6593390"/>
              <a:gd name="connsiteX4" fmla="*/ 3765937 w 6784903"/>
              <a:gd name="connsiteY4" fmla="*/ 6593390 h 6593390"/>
              <a:gd name="connsiteX5" fmla="*/ 3640866 w 6784903"/>
              <a:gd name="connsiteY5" fmla="*/ 6343249 h 6593390"/>
              <a:gd name="connsiteX6" fmla="*/ 3466441 w 6784903"/>
              <a:gd name="connsiteY6" fmla="*/ 5160578 h 6593390"/>
              <a:gd name="connsiteX7" fmla="*/ 4013845 w 6784903"/>
              <a:gd name="connsiteY7" fmla="*/ 5160578 h 6593390"/>
              <a:gd name="connsiteX8" fmla="*/ 4221194 w 6784903"/>
              <a:gd name="connsiteY8" fmla="*/ 5575276 h 6593390"/>
              <a:gd name="connsiteX9" fmla="*/ 4013845 w 6784903"/>
              <a:gd name="connsiteY9" fmla="*/ 5989974 h 6593390"/>
              <a:gd name="connsiteX10" fmla="*/ 3466441 w 6784903"/>
              <a:gd name="connsiteY10" fmla="*/ 5989974 h 6593390"/>
              <a:gd name="connsiteX11" fmla="*/ 3259092 w 6784903"/>
              <a:gd name="connsiteY11" fmla="*/ 5575276 h 6593390"/>
              <a:gd name="connsiteX12" fmla="*/ 6229611 w 6784903"/>
              <a:gd name="connsiteY12" fmla="*/ 4696709 h 6593390"/>
              <a:gd name="connsiteX13" fmla="*/ 6559798 w 6784903"/>
              <a:gd name="connsiteY13" fmla="*/ 4696709 h 6593390"/>
              <a:gd name="connsiteX14" fmla="*/ 6684868 w 6784903"/>
              <a:gd name="connsiteY14" fmla="*/ 4946850 h 6593390"/>
              <a:gd name="connsiteX15" fmla="*/ 6559798 w 6784903"/>
              <a:gd name="connsiteY15" fmla="*/ 5196991 h 6593390"/>
              <a:gd name="connsiteX16" fmla="*/ 6229611 w 6784903"/>
              <a:gd name="connsiteY16" fmla="*/ 5196991 h 6593390"/>
              <a:gd name="connsiteX17" fmla="*/ 6104540 w 6784903"/>
              <a:gd name="connsiteY17" fmla="*/ 4946850 h 6593390"/>
              <a:gd name="connsiteX18" fmla="*/ 2435186 w 6784903"/>
              <a:gd name="connsiteY18" fmla="*/ 4631749 h 6593390"/>
              <a:gd name="connsiteX19" fmla="*/ 3096422 w 6784903"/>
              <a:gd name="connsiteY19" fmla="*/ 4631749 h 6593390"/>
              <a:gd name="connsiteX20" fmla="*/ 3346890 w 6784903"/>
              <a:gd name="connsiteY20" fmla="*/ 5132685 h 6593390"/>
              <a:gd name="connsiteX21" fmla="*/ 3096422 w 6784903"/>
              <a:gd name="connsiteY21" fmla="*/ 5633621 h 6593390"/>
              <a:gd name="connsiteX22" fmla="*/ 2435186 w 6784903"/>
              <a:gd name="connsiteY22" fmla="*/ 5633621 h 6593390"/>
              <a:gd name="connsiteX23" fmla="*/ 2184718 w 6784903"/>
              <a:gd name="connsiteY23" fmla="*/ 5132685 h 6593390"/>
              <a:gd name="connsiteX24" fmla="*/ 3444958 w 6784903"/>
              <a:gd name="connsiteY24" fmla="*/ 4086739 h 6593390"/>
              <a:gd name="connsiteX25" fmla="*/ 4106194 w 6784903"/>
              <a:gd name="connsiteY25" fmla="*/ 4086739 h 6593390"/>
              <a:gd name="connsiteX26" fmla="*/ 4356662 w 6784903"/>
              <a:gd name="connsiteY26" fmla="*/ 4587675 h 6593390"/>
              <a:gd name="connsiteX27" fmla="*/ 4106194 w 6784903"/>
              <a:gd name="connsiteY27" fmla="*/ 5088611 h 6593390"/>
              <a:gd name="connsiteX28" fmla="*/ 3444958 w 6784903"/>
              <a:gd name="connsiteY28" fmla="*/ 5088611 h 6593390"/>
              <a:gd name="connsiteX29" fmla="*/ 3194490 w 6784903"/>
              <a:gd name="connsiteY29" fmla="*/ 4587675 h 6593390"/>
              <a:gd name="connsiteX30" fmla="*/ 1268770 w 6784903"/>
              <a:gd name="connsiteY30" fmla="*/ 4077356 h 6593390"/>
              <a:gd name="connsiteX31" fmla="*/ 1983697 w 6784903"/>
              <a:gd name="connsiteY31" fmla="*/ 4077356 h 6593390"/>
              <a:gd name="connsiteX32" fmla="*/ 2254502 w 6784903"/>
              <a:gd name="connsiteY32" fmla="*/ 4618967 h 6593390"/>
              <a:gd name="connsiteX33" fmla="*/ 1983697 w 6784903"/>
              <a:gd name="connsiteY33" fmla="*/ 5160578 h 6593390"/>
              <a:gd name="connsiteX34" fmla="*/ 1268770 w 6784903"/>
              <a:gd name="connsiteY34" fmla="*/ 5160578 h 6593390"/>
              <a:gd name="connsiteX35" fmla="*/ 997964 w 6784903"/>
              <a:gd name="connsiteY35" fmla="*/ 4618967 h 6593390"/>
              <a:gd name="connsiteX36" fmla="*/ 5930115 w 6784903"/>
              <a:gd name="connsiteY36" fmla="*/ 3764179 h 6593390"/>
              <a:gd name="connsiteX37" fmla="*/ 6477519 w 6784903"/>
              <a:gd name="connsiteY37" fmla="*/ 3764179 h 6593390"/>
              <a:gd name="connsiteX38" fmla="*/ 6684868 w 6784903"/>
              <a:gd name="connsiteY38" fmla="*/ 4178877 h 6593390"/>
              <a:gd name="connsiteX39" fmla="*/ 6477519 w 6784903"/>
              <a:gd name="connsiteY39" fmla="*/ 4593575 h 6593390"/>
              <a:gd name="connsiteX40" fmla="*/ 5930115 w 6784903"/>
              <a:gd name="connsiteY40" fmla="*/ 4593575 h 6593390"/>
              <a:gd name="connsiteX41" fmla="*/ 5722766 w 6784903"/>
              <a:gd name="connsiteY41" fmla="*/ 4178877 h 6593390"/>
              <a:gd name="connsiteX42" fmla="*/ 2343499 w 6784903"/>
              <a:gd name="connsiteY42" fmla="*/ 3363749 h 6593390"/>
              <a:gd name="connsiteX43" fmla="*/ 3118568 w 6784903"/>
              <a:gd name="connsiteY43" fmla="*/ 3363749 h 6593390"/>
              <a:gd name="connsiteX44" fmla="*/ 3412154 w 6784903"/>
              <a:gd name="connsiteY44" fmla="*/ 3950922 h 6593390"/>
              <a:gd name="connsiteX45" fmla="*/ 3118568 w 6784903"/>
              <a:gd name="connsiteY45" fmla="*/ 4538095 h 6593390"/>
              <a:gd name="connsiteX46" fmla="*/ 2343499 w 6784903"/>
              <a:gd name="connsiteY46" fmla="*/ 4538095 h 6593390"/>
              <a:gd name="connsiteX47" fmla="*/ 2049912 w 6784903"/>
              <a:gd name="connsiteY47" fmla="*/ 3950922 h 6593390"/>
              <a:gd name="connsiteX48" fmla="*/ 4891279 w 6784903"/>
              <a:gd name="connsiteY48" fmla="*/ 3210059 h 6593390"/>
              <a:gd name="connsiteX49" fmla="*/ 5552515 w 6784903"/>
              <a:gd name="connsiteY49" fmla="*/ 3210059 h 6593390"/>
              <a:gd name="connsiteX50" fmla="*/ 5802983 w 6784903"/>
              <a:gd name="connsiteY50" fmla="*/ 3710994 h 6593390"/>
              <a:gd name="connsiteX51" fmla="*/ 5552515 w 6784903"/>
              <a:gd name="connsiteY51" fmla="*/ 4211930 h 6593390"/>
              <a:gd name="connsiteX52" fmla="*/ 4891279 w 6784903"/>
              <a:gd name="connsiteY52" fmla="*/ 4211930 h 6593390"/>
              <a:gd name="connsiteX53" fmla="*/ 4640811 w 6784903"/>
              <a:gd name="connsiteY53" fmla="*/ 3710994 h 6593390"/>
              <a:gd name="connsiteX54" fmla="*/ 1099001 w 6784903"/>
              <a:gd name="connsiteY54" fmla="*/ 2682602 h 6593390"/>
              <a:gd name="connsiteX55" fmla="*/ 1937057 w 6784903"/>
              <a:gd name="connsiteY55" fmla="*/ 2682602 h 6593390"/>
              <a:gd name="connsiteX56" fmla="*/ 2254502 w 6784903"/>
              <a:gd name="connsiteY56" fmla="*/ 3317492 h 6593390"/>
              <a:gd name="connsiteX57" fmla="*/ 1937057 w 6784903"/>
              <a:gd name="connsiteY57" fmla="*/ 3952382 h 6593390"/>
              <a:gd name="connsiteX58" fmla="*/ 1099001 w 6784903"/>
              <a:gd name="connsiteY58" fmla="*/ 3952382 h 6593390"/>
              <a:gd name="connsiteX59" fmla="*/ 781556 w 6784903"/>
              <a:gd name="connsiteY59" fmla="*/ 3317492 h 6593390"/>
              <a:gd name="connsiteX60" fmla="*/ 3593219 w 6784903"/>
              <a:gd name="connsiteY60" fmla="*/ 2668447 h 6593390"/>
              <a:gd name="connsiteX61" fmla="*/ 4444356 w 6784903"/>
              <a:gd name="connsiteY61" fmla="*/ 2668447 h 6593390"/>
              <a:gd name="connsiteX62" fmla="*/ 4766756 w 6784903"/>
              <a:gd name="connsiteY62" fmla="*/ 3313248 h 6593390"/>
              <a:gd name="connsiteX63" fmla="*/ 4444356 w 6784903"/>
              <a:gd name="connsiteY63" fmla="*/ 3958049 h 6593390"/>
              <a:gd name="connsiteX64" fmla="*/ 3593219 w 6784903"/>
              <a:gd name="connsiteY64" fmla="*/ 3958049 h 6593390"/>
              <a:gd name="connsiteX65" fmla="*/ 3270818 w 6784903"/>
              <a:gd name="connsiteY65" fmla="*/ 3313248 h 6593390"/>
              <a:gd name="connsiteX66" fmla="*/ 5873199 w 6784903"/>
              <a:gd name="connsiteY66" fmla="*/ 2659173 h 6593390"/>
              <a:gd name="connsiteX67" fmla="*/ 6534435 w 6784903"/>
              <a:gd name="connsiteY67" fmla="*/ 2659173 h 6593390"/>
              <a:gd name="connsiteX68" fmla="*/ 6784903 w 6784903"/>
              <a:gd name="connsiteY68" fmla="*/ 3160110 h 6593390"/>
              <a:gd name="connsiteX69" fmla="*/ 6534435 w 6784903"/>
              <a:gd name="connsiteY69" fmla="*/ 3661045 h 6593390"/>
              <a:gd name="connsiteX70" fmla="*/ 5873199 w 6784903"/>
              <a:gd name="connsiteY70" fmla="*/ 3661045 h 6593390"/>
              <a:gd name="connsiteX71" fmla="*/ 5622731 w 6784903"/>
              <a:gd name="connsiteY71" fmla="*/ 3160110 h 6593390"/>
              <a:gd name="connsiteX72" fmla="*/ 331603 w 6784903"/>
              <a:gd name="connsiteY72" fmla="*/ 2077336 h 6593390"/>
              <a:gd name="connsiteX73" fmla="*/ 879007 w 6784903"/>
              <a:gd name="connsiteY73" fmla="*/ 2077336 h 6593390"/>
              <a:gd name="connsiteX74" fmla="*/ 1086356 w 6784903"/>
              <a:gd name="connsiteY74" fmla="*/ 2492034 h 6593390"/>
              <a:gd name="connsiteX75" fmla="*/ 879007 w 6784903"/>
              <a:gd name="connsiteY75" fmla="*/ 2906732 h 6593390"/>
              <a:gd name="connsiteX76" fmla="*/ 331603 w 6784903"/>
              <a:gd name="connsiteY76" fmla="*/ 2906732 h 6593390"/>
              <a:gd name="connsiteX77" fmla="*/ 124254 w 6784903"/>
              <a:gd name="connsiteY77" fmla="*/ 2492034 h 6593390"/>
              <a:gd name="connsiteX78" fmla="*/ 2346776 w 6784903"/>
              <a:gd name="connsiteY78" fmla="*/ 2016018 h 6593390"/>
              <a:gd name="connsiteX79" fmla="*/ 3184832 w 6784903"/>
              <a:gd name="connsiteY79" fmla="*/ 2016018 h 6593390"/>
              <a:gd name="connsiteX80" fmla="*/ 3502277 w 6784903"/>
              <a:gd name="connsiteY80" fmla="*/ 2650907 h 6593390"/>
              <a:gd name="connsiteX81" fmla="*/ 3184832 w 6784903"/>
              <a:gd name="connsiteY81" fmla="*/ 3285798 h 6593390"/>
              <a:gd name="connsiteX82" fmla="*/ 2346776 w 6784903"/>
              <a:gd name="connsiteY82" fmla="*/ 3285798 h 6593390"/>
              <a:gd name="connsiteX83" fmla="*/ 2029331 w 6784903"/>
              <a:gd name="connsiteY83" fmla="*/ 2650907 h 6593390"/>
              <a:gd name="connsiteX84" fmla="*/ 4789399 w 6784903"/>
              <a:gd name="connsiteY84" fmla="*/ 2014374 h 6593390"/>
              <a:gd name="connsiteX85" fmla="*/ 5504326 w 6784903"/>
              <a:gd name="connsiteY85" fmla="*/ 2014374 h 6593390"/>
              <a:gd name="connsiteX86" fmla="*/ 5775131 w 6784903"/>
              <a:gd name="connsiteY86" fmla="*/ 2555984 h 6593390"/>
              <a:gd name="connsiteX87" fmla="*/ 5504326 w 6784903"/>
              <a:gd name="connsiteY87" fmla="*/ 3097595 h 6593390"/>
              <a:gd name="connsiteX88" fmla="*/ 4789399 w 6784903"/>
              <a:gd name="connsiteY88" fmla="*/ 3097595 h 6593390"/>
              <a:gd name="connsiteX89" fmla="*/ 4518593 w 6784903"/>
              <a:gd name="connsiteY89" fmla="*/ 2555984 h 6593390"/>
              <a:gd name="connsiteX90" fmla="*/ 1221145 w 6784903"/>
              <a:gd name="connsiteY90" fmla="*/ 1514388 h 6593390"/>
              <a:gd name="connsiteX91" fmla="*/ 1936072 w 6784903"/>
              <a:gd name="connsiteY91" fmla="*/ 1514388 h 6593390"/>
              <a:gd name="connsiteX92" fmla="*/ 2206877 w 6784903"/>
              <a:gd name="connsiteY92" fmla="*/ 2055999 h 6593390"/>
              <a:gd name="connsiteX93" fmla="*/ 1936072 w 6784903"/>
              <a:gd name="connsiteY93" fmla="*/ 2597610 h 6593390"/>
              <a:gd name="connsiteX94" fmla="*/ 1221145 w 6784903"/>
              <a:gd name="connsiteY94" fmla="*/ 2597610 h 6593390"/>
              <a:gd name="connsiteX95" fmla="*/ 950339 w 6784903"/>
              <a:gd name="connsiteY95" fmla="*/ 2055999 h 6593390"/>
              <a:gd name="connsiteX96" fmla="*/ 547249 w 6784903"/>
              <a:gd name="connsiteY96" fmla="*/ 1479065 h 6593390"/>
              <a:gd name="connsiteX97" fmla="*/ 877436 w 6784903"/>
              <a:gd name="connsiteY97" fmla="*/ 1479065 h 6593390"/>
              <a:gd name="connsiteX98" fmla="*/ 1002506 w 6784903"/>
              <a:gd name="connsiteY98" fmla="*/ 1729206 h 6593390"/>
              <a:gd name="connsiteX99" fmla="*/ 877436 w 6784903"/>
              <a:gd name="connsiteY99" fmla="*/ 1979347 h 6593390"/>
              <a:gd name="connsiteX100" fmla="*/ 547249 w 6784903"/>
              <a:gd name="connsiteY100" fmla="*/ 1979347 h 6593390"/>
              <a:gd name="connsiteX101" fmla="*/ 422178 w 6784903"/>
              <a:gd name="connsiteY101" fmla="*/ 1729206 h 6593390"/>
              <a:gd name="connsiteX102" fmla="*/ 90919 w 6784903"/>
              <a:gd name="connsiteY102" fmla="*/ 1396400 h 6593390"/>
              <a:gd name="connsiteX103" fmla="*/ 330944 w 6784903"/>
              <a:gd name="connsiteY103" fmla="*/ 1396400 h 6593390"/>
              <a:gd name="connsiteX104" fmla="*/ 421863 w 6784903"/>
              <a:gd name="connsiteY104" fmla="*/ 1578237 h 6593390"/>
              <a:gd name="connsiteX105" fmla="*/ 330944 w 6784903"/>
              <a:gd name="connsiteY105" fmla="*/ 1760074 h 6593390"/>
              <a:gd name="connsiteX106" fmla="*/ 90919 w 6784903"/>
              <a:gd name="connsiteY106" fmla="*/ 1760074 h 6593390"/>
              <a:gd name="connsiteX107" fmla="*/ 0 w 6784903"/>
              <a:gd name="connsiteY107" fmla="*/ 1578237 h 6593390"/>
              <a:gd name="connsiteX108" fmla="*/ 3562675 w 6784903"/>
              <a:gd name="connsiteY108" fmla="*/ 1286205 h 6593390"/>
              <a:gd name="connsiteX109" fmla="*/ 4400731 w 6784903"/>
              <a:gd name="connsiteY109" fmla="*/ 1286205 h 6593390"/>
              <a:gd name="connsiteX110" fmla="*/ 4718176 w 6784903"/>
              <a:gd name="connsiteY110" fmla="*/ 1921095 h 6593390"/>
              <a:gd name="connsiteX111" fmla="*/ 4400731 w 6784903"/>
              <a:gd name="connsiteY111" fmla="*/ 2555984 h 6593390"/>
              <a:gd name="connsiteX112" fmla="*/ 3562675 w 6784903"/>
              <a:gd name="connsiteY112" fmla="*/ 2555984 h 6593390"/>
              <a:gd name="connsiteX113" fmla="*/ 3245230 w 6784903"/>
              <a:gd name="connsiteY113" fmla="*/ 1921095 h 6593390"/>
              <a:gd name="connsiteX114" fmla="*/ 2795277 w 6784903"/>
              <a:gd name="connsiteY114" fmla="*/ 680938 h 6593390"/>
              <a:gd name="connsiteX115" fmla="*/ 3342681 w 6784903"/>
              <a:gd name="connsiteY115" fmla="*/ 680938 h 6593390"/>
              <a:gd name="connsiteX116" fmla="*/ 3550030 w 6784903"/>
              <a:gd name="connsiteY116" fmla="*/ 1095636 h 6593390"/>
              <a:gd name="connsiteX117" fmla="*/ 3342681 w 6784903"/>
              <a:gd name="connsiteY117" fmla="*/ 1510335 h 6593390"/>
              <a:gd name="connsiteX118" fmla="*/ 2795277 w 6784903"/>
              <a:gd name="connsiteY118" fmla="*/ 1510335 h 6593390"/>
              <a:gd name="connsiteX119" fmla="*/ 2587928 w 6784903"/>
              <a:gd name="connsiteY119" fmla="*/ 1095636 h 6593390"/>
              <a:gd name="connsiteX120" fmla="*/ 4810450 w 6784903"/>
              <a:gd name="connsiteY120" fmla="*/ 619619 h 6593390"/>
              <a:gd name="connsiteX121" fmla="*/ 5648506 w 6784903"/>
              <a:gd name="connsiteY121" fmla="*/ 619619 h 6593390"/>
              <a:gd name="connsiteX122" fmla="*/ 5965951 w 6784903"/>
              <a:gd name="connsiteY122" fmla="*/ 1254509 h 6593390"/>
              <a:gd name="connsiteX123" fmla="*/ 5648506 w 6784903"/>
              <a:gd name="connsiteY123" fmla="*/ 1889400 h 6593390"/>
              <a:gd name="connsiteX124" fmla="*/ 4810450 w 6784903"/>
              <a:gd name="connsiteY124" fmla="*/ 1889400 h 6593390"/>
              <a:gd name="connsiteX125" fmla="*/ 4493005 w 6784903"/>
              <a:gd name="connsiteY125" fmla="*/ 1254509 h 6593390"/>
              <a:gd name="connsiteX126" fmla="*/ 3684819 w 6784903"/>
              <a:gd name="connsiteY126" fmla="*/ 117990 h 6593390"/>
              <a:gd name="connsiteX127" fmla="*/ 4399746 w 6784903"/>
              <a:gd name="connsiteY127" fmla="*/ 117990 h 6593390"/>
              <a:gd name="connsiteX128" fmla="*/ 4670551 w 6784903"/>
              <a:gd name="connsiteY128" fmla="*/ 659601 h 6593390"/>
              <a:gd name="connsiteX129" fmla="*/ 4399746 w 6784903"/>
              <a:gd name="connsiteY129" fmla="*/ 1201213 h 6593390"/>
              <a:gd name="connsiteX130" fmla="*/ 3684819 w 6784903"/>
              <a:gd name="connsiteY130" fmla="*/ 1201213 h 6593390"/>
              <a:gd name="connsiteX131" fmla="*/ 3414013 w 6784903"/>
              <a:gd name="connsiteY131" fmla="*/ 659601 h 6593390"/>
              <a:gd name="connsiteX132" fmla="*/ 3010923 w 6784903"/>
              <a:gd name="connsiteY132" fmla="*/ 82667 h 6593390"/>
              <a:gd name="connsiteX133" fmla="*/ 3341110 w 6784903"/>
              <a:gd name="connsiteY133" fmla="*/ 82667 h 6593390"/>
              <a:gd name="connsiteX134" fmla="*/ 3466180 w 6784903"/>
              <a:gd name="connsiteY134" fmla="*/ 332808 h 6593390"/>
              <a:gd name="connsiteX135" fmla="*/ 3341110 w 6784903"/>
              <a:gd name="connsiteY135" fmla="*/ 582949 h 6593390"/>
              <a:gd name="connsiteX136" fmla="*/ 3010923 w 6784903"/>
              <a:gd name="connsiteY136" fmla="*/ 582949 h 6593390"/>
              <a:gd name="connsiteX137" fmla="*/ 2885852 w 6784903"/>
              <a:gd name="connsiteY137" fmla="*/ 332808 h 6593390"/>
              <a:gd name="connsiteX138" fmla="*/ 2554593 w 6784903"/>
              <a:gd name="connsiteY138" fmla="*/ 0 h 6593390"/>
              <a:gd name="connsiteX139" fmla="*/ 2794618 w 6784903"/>
              <a:gd name="connsiteY139" fmla="*/ 0 h 6593390"/>
              <a:gd name="connsiteX140" fmla="*/ 2885536 w 6784903"/>
              <a:gd name="connsiteY140" fmla="*/ 181837 h 6593390"/>
              <a:gd name="connsiteX141" fmla="*/ 2794618 w 6784903"/>
              <a:gd name="connsiteY141" fmla="*/ 363674 h 6593390"/>
              <a:gd name="connsiteX142" fmla="*/ 2554593 w 6784903"/>
              <a:gd name="connsiteY142" fmla="*/ 363674 h 6593390"/>
              <a:gd name="connsiteX143" fmla="*/ 2463674 w 6784903"/>
              <a:gd name="connsiteY143" fmla="*/ 181837 h 6593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6784903" h="6593390">
                <a:moveTo>
                  <a:pt x="3765937" y="6093108"/>
                </a:moveTo>
                <a:lnTo>
                  <a:pt x="4096124" y="6093108"/>
                </a:lnTo>
                <a:lnTo>
                  <a:pt x="4221194" y="6343249"/>
                </a:lnTo>
                <a:lnTo>
                  <a:pt x="4096124" y="6593390"/>
                </a:lnTo>
                <a:lnTo>
                  <a:pt x="3765937" y="6593390"/>
                </a:lnTo>
                <a:lnTo>
                  <a:pt x="3640866" y="6343249"/>
                </a:lnTo>
                <a:close/>
                <a:moveTo>
                  <a:pt x="3466441" y="5160578"/>
                </a:moveTo>
                <a:lnTo>
                  <a:pt x="4013845" y="5160578"/>
                </a:lnTo>
                <a:lnTo>
                  <a:pt x="4221194" y="5575276"/>
                </a:lnTo>
                <a:lnTo>
                  <a:pt x="4013845" y="5989974"/>
                </a:lnTo>
                <a:lnTo>
                  <a:pt x="3466441" y="5989974"/>
                </a:lnTo>
                <a:lnTo>
                  <a:pt x="3259092" y="5575276"/>
                </a:lnTo>
                <a:close/>
                <a:moveTo>
                  <a:pt x="6229611" y="4696709"/>
                </a:moveTo>
                <a:lnTo>
                  <a:pt x="6559798" y="4696709"/>
                </a:lnTo>
                <a:lnTo>
                  <a:pt x="6684868" y="4946850"/>
                </a:lnTo>
                <a:lnTo>
                  <a:pt x="6559798" y="5196991"/>
                </a:lnTo>
                <a:lnTo>
                  <a:pt x="6229611" y="5196991"/>
                </a:lnTo>
                <a:lnTo>
                  <a:pt x="6104540" y="4946850"/>
                </a:lnTo>
                <a:close/>
                <a:moveTo>
                  <a:pt x="2435186" y="4631749"/>
                </a:moveTo>
                <a:lnTo>
                  <a:pt x="3096422" y="4631749"/>
                </a:lnTo>
                <a:lnTo>
                  <a:pt x="3346890" y="5132685"/>
                </a:lnTo>
                <a:lnTo>
                  <a:pt x="3096422" y="5633621"/>
                </a:lnTo>
                <a:lnTo>
                  <a:pt x="2435186" y="5633621"/>
                </a:lnTo>
                <a:lnTo>
                  <a:pt x="2184718" y="5132685"/>
                </a:lnTo>
                <a:close/>
                <a:moveTo>
                  <a:pt x="3444958" y="4086739"/>
                </a:moveTo>
                <a:lnTo>
                  <a:pt x="4106194" y="4086739"/>
                </a:lnTo>
                <a:lnTo>
                  <a:pt x="4356662" y="4587675"/>
                </a:lnTo>
                <a:lnTo>
                  <a:pt x="4106194" y="5088611"/>
                </a:lnTo>
                <a:lnTo>
                  <a:pt x="3444958" y="5088611"/>
                </a:lnTo>
                <a:lnTo>
                  <a:pt x="3194490" y="4587675"/>
                </a:lnTo>
                <a:close/>
                <a:moveTo>
                  <a:pt x="1268770" y="4077356"/>
                </a:moveTo>
                <a:lnTo>
                  <a:pt x="1983697" y="4077356"/>
                </a:lnTo>
                <a:lnTo>
                  <a:pt x="2254502" y="4618967"/>
                </a:lnTo>
                <a:lnTo>
                  <a:pt x="1983697" y="5160578"/>
                </a:lnTo>
                <a:lnTo>
                  <a:pt x="1268770" y="5160578"/>
                </a:lnTo>
                <a:lnTo>
                  <a:pt x="997964" y="4618967"/>
                </a:lnTo>
                <a:close/>
                <a:moveTo>
                  <a:pt x="5930115" y="3764179"/>
                </a:moveTo>
                <a:lnTo>
                  <a:pt x="6477519" y="3764179"/>
                </a:lnTo>
                <a:lnTo>
                  <a:pt x="6684868" y="4178877"/>
                </a:lnTo>
                <a:lnTo>
                  <a:pt x="6477519" y="4593575"/>
                </a:lnTo>
                <a:lnTo>
                  <a:pt x="5930115" y="4593575"/>
                </a:lnTo>
                <a:lnTo>
                  <a:pt x="5722766" y="4178877"/>
                </a:lnTo>
                <a:close/>
                <a:moveTo>
                  <a:pt x="2343499" y="3363749"/>
                </a:moveTo>
                <a:lnTo>
                  <a:pt x="3118568" y="3363749"/>
                </a:lnTo>
                <a:lnTo>
                  <a:pt x="3412154" y="3950922"/>
                </a:lnTo>
                <a:lnTo>
                  <a:pt x="3118568" y="4538095"/>
                </a:lnTo>
                <a:lnTo>
                  <a:pt x="2343499" y="4538095"/>
                </a:lnTo>
                <a:lnTo>
                  <a:pt x="2049912" y="3950922"/>
                </a:lnTo>
                <a:close/>
                <a:moveTo>
                  <a:pt x="4891279" y="3210059"/>
                </a:moveTo>
                <a:lnTo>
                  <a:pt x="5552515" y="3210059"/>
                </a:lnTo>
                <a:lnTo>
                  <a:pt x="5802983" y="3710994"/>
                </a:lnTo>
                <a:lnTo>
                  <a:pt x="5552515" y="4211930"/>
                </a:lnTo>
                <a:lnTo>
                  <a:pt x="4891279" y="4211930"/>
                </a:lnTo>
                <a:lnTo>
                  <a:pt x="4640811" y="3710994"/>
                </a:lnTo>
                <a:close/>
                <a:moveTo>
                  <a:pt x="1099001" y="2682602"/>
                </a:moveTo>
                <a:lnTo>
                  <a:pt x="1937057" y="2682602"/>
                </a:lnTo>
                <a:lnTo>
                  <a:pt x="2254502" y="3317492"/>
                </a:lnTo>
                <a:lnTo>
                  <a:pt x="1937057" y="3952382"/>
                </a:lnTo>
                <a:lnTo>
                  <a:pt x="1099001" y="3952382"/>
                </a:lnTo>
                <a:lnTo>
                  <a:pt x="781556" y="3317492"/>
                </a:lnTo>
                <a:close/>
                <a:moveTo>
                  <a:pt x="3593219" y="2668447"/>
                </a:moveTo>
                <a:lnTo>
                  <a:pt x="4444356" y="2668447"/>
                </a:lnTo>
                <a:lnTo>
                  <a:pt x="4766756" y="3313248"/>
                </a:lnTo>
                <a:lnTo>
                  <a:pt x="4444356" y="3958049"/>
                </a:lnTo>
                <a:lnTo>
                  <a:pt x="3593219" y="3958049"/>
                </a:lnTo>
                <a:lnTo>
                  <a:pt x="3270818" y="3313248"/>
                </a:lnTo>
                <a:close/>
                <a:moveTo>
                  <a:pt x="5873199" y="2659173"/>
                </a:moveTo>
                <a:lnTo>
                  <a:pt x="6534435" y="2659173"/>
                </a:lnTo>
                <a:lnTo>
                  <a:pt x="6784903" y="3160110"/>
                </a:lnTo>
                <a:lnTo>
                  <a:pt x="6534435" y="3661045"/>
                </a:lnTo>
                <a:lnTo>
                  <a:pt x="5873199" y="3661045"/>
                </a:lnTo>
                <a:lnTo>
                  <a:pt x="5622731" y="3160110"/>
                </a:lnTo>
                <a:close/>
                <a:moveTo>
                  <a:pt x="331603" y="2077336"/>
                </a:moveTo>
                <a:lnTo>
                  <a:pt x="879007" y="2077336"/>
                </a:lnTo>
                <a:lnTo>
                  <a:pt x="1086356" y="2492034"/>
                </a:lnTo>
                <a:lnTo>
                  <a:pt x="879007" y="2906732"/>
                </a:lnTo>
                <a:lnTo>
                  <a:pt x="331603" y="2906732"/>
                </a:lnTo>
                <a:lnTo>
                  <a:pt x="124254" y="2492034"/>
                </a:lnTo>
                <a:close/>
                <a:moveTo>
                  <a:pt x="2346776" y="2016018"/>
                </a:moveTo>
                <a:lnTo>
                  <a:pt x="3184832" y="2016018"/>
                </a:lnTo>
                <a:lnTo>
                  <a:pt x="3502277" y="2650907"/>
                </a:lnTo>
                <a:lnTo>
                  <a:pt x="3184832" y="3285798"/>
                </a:lnTo>
                <a:lnTo>
                  <a:pt x="2346776" y="3285798"/>
                </a:lnTo>
                <a:lnTo>
                  <a:pt x="2029331" y="2650907"/>
                </a:lnTo>
                <a:close/>
                <a:moveTo>
                  <a:pt x="4789399" y="2014374"/>
                </a:moveTo>
                <a:lnTo>
                  <a:pt x="5504326" y="2014374"/>
                </a:lnTo>
                <a:lnTo>
                  <a:pt x="5775131" y="2555984"/>
                </a:lnTo>
                <a:lnTo>
                  <a:pt x="5504326" y="3097595"/>
                </a:lnTo>
                <a:lnTo>
                  <a:pt x="4789399" y="3097595"/>
                </a:lnTo>
                <a:lnTo>
                  <a:pt x="4518593" y="2555984"/>
                </a:lnTo>
                <a:close/>
                <a:moveTo>
                  <a:pt x="1221145" y="1514388"/>
                </a:moveTo>
                <a:lnTo>
                  <a:pt x="1936072" y="1514388"/>
                </a:lnTo>
                <a:lnTo>
                  <a:pt x="2206877" y="2055999"/>
                </a:lnTo>
                <a:lnTo>
                  <a:pt x="1936072" y="2597610"/>
                </a:lnTo>
                <a:lnTo>
                  <a:pt x="1221145" y="2597610"/>
                </a:lnTo>
                <a:lnTo>
                  <a:pt x="950339" y="2055999"/>
                </a:lnTo>
                <a:close/>
                <a:moveTo>
                  <a:pt x="547249" y="1479065"/>
                </a:moveTo>
                <a:lnTo>
                  <a:pt x="877436" y="1479065"/>
                </a:lnTo>
                <a:lnTo>
                  <a:pt x="1002506" y="1729206"/>
                </a:lnTo>
                <a:lnTo>
                  <a:pt x="877436" y="1979347"/>
                </a:lnTo>
                <a:lnTo>
                  <a:pt x="547249" y="1979347"/>
                </a:lnTo>
                <a:lnTo>
                  <a:pt x="422178" y="1729206"/>
                </a:lnTo>
                <a:close/>
                <a:moveTo>
                  <a:pt x="90919" y="1396400"/>
                </a:moveTo>
                <a:lnTo>
                  <a:pt x="330944" y="1396400"/>
                </a:lnTo>
                <a:lnTo>
                  <a:pt x="421863" y="1578237"/>
                </a:lnTo>
                <a:lnTo>
                  <a:pt x="330944" y="1760074"/>
                </a:lnTo>
                <a:lnTo>
                  <a:pt x="90919" y="1760074"/>
                </a:lnTo>
                <a:lnTo>
                  <a:pt x="0" y="1578237"/>
                </a:lnTo>
                <a:close/>
                <a:moveTo>
                  <a:pt x="3562675" y="1286205"/>
                </a:moveTo>
                <a:lnTo>
                  <a:pt x="4400731" y="1286205"/>
                </a:lnTo>
                <a:lnTo>
                  <a:pt x="4718176" y="1921095"/>
                </a:lnTo>
                <a:lnTo>
                  <a:pt x="4400731" y="2555984"/>
                </a:lnTo>
                <a:lnTo>
                  <a:pt x="3562675" y="2555984"/>
                </a:lnTo>
                <a:lnTo>
                  <a:pt x="3245230" y="1921095"/>
                </a:lnTo>
                <a:close/>
                <a:moveTo>
                  <a:pt x="2795277" y="680938"/>
                </a:moveTo>
                <a:lnTo>
                  <a:pt x="3342681" y="680938"/>
                </a:lnTo>
                <a:lnTo>
                  <a:pt x="3550030" y="1095636"/>
                </a:lnTo>
                <a:lnTo>
                  <a:pt x="3342681" y="1510335"/>
                </a:lnTo>
                <a:lnTo>
                  <a:pt x="2795277" y="1510335"/>
                </a:lnTo>
                <a:lnTo>
                  <a:pt x="2587928" y="1095636"/>
                </a:lnTo>
                <a:close/>
                <a:moveTo>
                  <a:pt x="4810450" y="619619"/>
                </a:moveTo>
                <a:lnTo>
                  <a:pt x="5648506" y="619619"/>
                </a:lnTo>
                <a:lnTo>
                  <a:pt x="5965951" y="1254509"/>
                </a:lnTo>
                <a:lnTo>
                  <a:pt x="5648506" y="1889400"/>
                </a:lnTo>
                <a:lnTo>
                  <a:pt x="4810450" y="1889400"/>
                </a:lnTo>
                <a:lnTo>
                  <a:pt x="4493005" y="1254509"/>
                </a:lnTo>
                <a:close/>
                <a:moveTo>
                  <a:pt x="3684819" y="117990"/>
                </a:moveTo>
                <a:lnTo>
                  <a:pt x="4399746" y="117990"/>
                </a:lnTo>
                <a:lnTo>
                  <a:pt x="4670551" y="659601"/>
                </a:lnTo>
                <a:lnTo>
                  <a:pt x="4399746" y="1201213"/>
                </a:lnTo>
                <a:lnTo>
                  <a:pt x="3684819" y="1201213"/>
                </a:lnTo>
                <a:lnTo>
                  <a:pt x="3414013" y="659601"/>
                </a:lnTo>
                <a:close/>
                <a:moveTo>
                  <a:pt x="3010923" y="82667"/>
                </a:moveTo>
                <a:lnTo>
                  <a:pt x="3341110" y="82667"/>
                </a:lnTo>
                <a:lnTo>
                  <a:pt x="3466180" y="332808"/>
                </a:lnTo>
                <a:lnTo>
                  <a:pt x="3341110" y="582949"/>
                </a:lnTo>
                <a:lnTo>
                  <a:pt x="3010923" y="582949"/>
                </a:lnTo>
                <a:lnTo>
                  <a:pt x="2885852" y="332808"/>
                </a:lnTo>
                <a:close/>
                <a:moveTo>
                  <a:pt x="2554593" y="0"/>
                </a:moveTo>
                <a:lnTo>
                  <a:pt x="2794618" y="0"/>
                </a:lnTo>
                <a:lnTo>
                  <a:pt x="2885536" y="181837"/>
                </a:lnTo>
                <a:lnTo>
                  <a:pt x="2794618" y="363674"/>
                </a:lnTo>
                <a:lnTo>
                  <a:pt x="2554593" y="363674"/>
                </a:lnTo>
                <a:lnTo>
                  <a:pt x="2463674" y="1818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3358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5BDD0B-8AAE-4918-BC28-DD3221ABD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75AE-4081-4136-B7B3-AD183E027D24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D3FC1-A992-48FD-9304-FB6DDB601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8B79C-95C9-403F-825D-FA9E01C84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83C1-7F52-485B-A825-6E80FE0961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7023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0779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4171F13A-6DA0-4426-8EDC-37F4E7325DF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9408" y="339510"/>
            <a:ext cx="11573195" cy="724241"/>
          </a:xfrm>
        </p:spPr>
        <p:txBody>
          <a:bodyPr anchor="ctr" anchorCtr="1"/>
          <a:lstStyle>
            <a:lvl1pPr marL="0" indent="0" algn="ctr">
              <a:buNone/>
              <a:defRPr lang="en-US" sz="5400">
                <a:solidFill>
                  <a:srgbClr val="FFFFFF"/>
                </a:solidFill>
                <a:latin typeface="Arial"/>
                <a:cs typeface="Arial" pitchFamily="34"/>
              </a:defRPr>
            </a:lvl1pPr>
          </a:lstStyle>
          <a:p>
            <a:pPr lvl="0"/>
            <a:r>
              <a:rPr lang="en-US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53723579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01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60FD-1542-4D64-9E8E-9E30A059147E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2CCA-733E-4385-9D5C-8ED78F2E56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716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0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74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B77183B-D91C-4877-8446-04AF82AD0211}"/>
              </a:ext>
            </a:extLst>
          </p:cNvPr>
          <p:cNvSpPr/>
          <p:nvPr userDrawn="1"/>
        </p:nvSpPr>
        <p:spPr>
          <a:xfrm>
            <a:off x="0" y="6649277"/>
            <a:ext cx="9893376" cy="852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BFE799-9951-424F-AA26-A9B2226E0273}"/>
              </a:ext>
            </a:extLst>
          </p:cNvPr>
          <p:cNvGrpSpPr/>
          <p:nvPr/>
        </p:nvGrpSpPr>
        <p:grpSpPr>
          <a:xfrm>
            <a:off x="9921160" y="6334538"/>
            <a:ext cx="2131692" cy="398889"/>
            <a:chOff x="609600" y="2828925"/>
            <a:chExt cx="4733925" cy="88582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404C533-9854-4AB1-864E-4EC83E534AF5}"/>
                </a:ext>
              </a:extLst>
            </p:cNvPr>
            <p:cNvSpPr/>
            <p:nvPr/>
          </p:nvSpPr>
          <p:spPr>
            <a:xfrm>
              <a:off x="609600" y="2828925"/>
              <a:ext cx="885825" cy="8858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6CC28C5-72C9-4A9C-A38D-4895E418FDF6}"/>
                </a:ext>
              </a:extLst>
            </p:cNvPr>
            <p:cNvSpPr/>
            <p:nvPr/>
          </p:nvSpPr>
          <p:spPr>
            <a:xfrm>
              <a:off x="1571625" y="2828925"/>
              <a:ext cx="885825" cy="8858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DE7E71F-BCD3-460E-871E-91151BF0CFCB}"/>
                </a:ext>
              </a:extLst>
            </p:cNvPr>
            <p:cNvSpPr/>
            <p:nvPr/>
          </p:nvSpPr>
          <p:spPr>
            <a:xfrm>
              <a:off x="2533650" y="2828925"/>
              <a:ext cx="885825" cy="8858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CB2864E-6E5C-4245-B1A8-E20E2751C8B2}"/>
                </a:ext>
              </a:extLst>
            </p:cNvPr>
            <p:cNvSpPr/>
            <p:nvPr/>
          </p:nvSpPr>
          <p:spPr>
            <a:xfrm>
              <a:off x="3495675" y="2828925"/>
              <a:ext cx="885825" cy="8858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C5333E1-387E-4717-8817-F654B5A8E20D}"/>
                </a:ext>
              </a:extLst>
            </p:cNvPr>
            <p:cNvSpPr/>
            <p:nvPr/>
          </p:nvSpPr>
          <p:spPr>
            <a:xfrm>
              <a:off x="4457700" y="2828925"/>
              <a:ext cx="885825" cy="88582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9917E84-BC22-43AB-A243-2B467A7BD64E}"/>
              </a:ext>
            </a:extLst>
          </p:cNvPr>
          <p:cNvSpPr/>
          <p:nvPr/>
        </p:nvSpPr>
        <p:spPr>
          <a:xfrm rot="10800000">
            <a:off x="10377460" y="6332226"/>
            <a:ext cx="353679" cy="391746"/>
          </a:xfrm>
          <a:custGeom>
            <a:avLst/>
            <a:gdLst>
              <a:gd name="connsiteX0" fmla="*/ 249393 w 869883"/>
              <a:gd name="connsiteY0" fmla="*/ 183621 h 963507"/>
              <a:gd name="connsiteX1" fmla="*/ 283449 w 869883"/>
              <a:gd name="connsiteY1" fmla="*/ 159204 h 963507"/>
              <a:gd name="connsiteX2" fmla="*/ 259032 w 869883"/>
              <a:gd name="connsiteY2" fmla="*/ 125148 h 963507"/>
              <a:gd name="connsiteX3" fmla="*/ 224976 w 869883"/>
              <a:gd name="connsiteY3" fmla="*/ 149565 h 963507"/>
              <a:gd name="connsiteX4" fmla="*/ 249393 w 869883"/>
              <a:gd name="connsiteY4" fmla="*/ 183621 h 963507"/>
              <a:gd name="connsiteX5" fmla="*/ 795252 w 869883"/>
              <a:gd name="connsiteY5" fmla="*/ 408697 h 963507"/>
              <a:gd name="connsiteX6" fmla="*/ 809612 w 869883"/>
              <a:gd name="connsiteY6" fmla="*/ 355860 h 963507"/>
              <a:gd name="connsiteX7" fmla="*/ 771076 w 869883"/>
              <a:gd name="connsiteY7" fmla="*/ 403388 h 963507"/>
              <a:gd name="connsiteX8" fmla="*/ 795252 w 869883"/>
              <a:gd name="connsiteY8" fmla="*/ 408697 h 963507"/>
              <a:gd name="connsiteX9" fmla="*/ 100086 w 869883"/>
              <a:gd name="connsiteY9" fmla="*/ 631479 h 963507"/>
              <a:gd name="connsiteX10" fmla="*/ 71143 w 869883"/>
              <a:gd name="connsiteY10" fmla="*/ 602536 h 963507"/>
              <a:gd name="connsiteX11" fmla="*/ 100086 w 869883"/>
              <a:gd name="connsiteY11" fmla="*/ 573593 h 963507"/>
              <a:gd name="connsiteX12" fmla="*/ 129029 w 869883"/>
              <a:gd name="connsiteY12" fmla="*/ 602536 h 963507"/>
              <a:gd name="connsiteX13" fmla="*/ 100086 w 869883"/>
              <a:gd name="connsiteY13" fmla="*/ 631479 h 963507"/>
              <a:gd name="connsiteX14" fmla="*/ 100086 w 869883"/>
              <a:gd name="connsiteY14" fmla="*/ 660422 h 963507"/>
              <a:gd name="connsiteX15" fmla="*/ 157972 w 869883"/>
              <a:gd name="connsiteY15" fmla="*/ 602536 h 963507"/>
              <a:gd name="connsiteX16" fmla="*/ 100086 w 869883"/>
              <a:gd name="connsiteY16" fmla="*/ 544650 h 963507"/>
              <a:gd name="connsiteX17" fmla="*/ 42200 w 869883"/>
              <a:gd name="connsiteY17" fmla="*/ 602536 h 963507"/>
              <a:gd name="connsiteX18" fmla="*/ 100086 w 869883"/>
              <a:gd name="connsiteY18" fmla="*/ 660422 h 963507"/>
              <a:gd name="connsiteX19" fmla="*/ 636483 w 869883"/>
              <a:gd name="connsiteY19" fmla="*/ 963507 h 963507"/>
              <a:gd name="connsiteX20" fmla="*/ 423144 w 869883"/>
              <a:gd name="connsiteY20" fmla="*/ 963507 h 963507"/>
              <a:gd name="connsiteX21" fmla="*/ 417256 w 869883"/>
              <a:gd name="connsiteY21" fmla="*/ 959411 h 963507"/>
              <a:gd name="connsiteX22" fmla="*/ 118065 w 869883"/>
              <a:gd name="connsiteY22" fmla="*/ 959411 h 963507"/>
              <a:gd name="connsiteX23" fmla="*/ 118065 w 869883"/>
              <a:gd name="connsiteY23" fmla="*/ 908722 h 963507"/>
              <a:gd name="connsiteX24" fmla="*/ 168754 w 869883"/>
              <a:gd name="connsiteY24" fmla="*/ 858033 h 963507"/>
              <a:gd name="connsiteX25" fmla="*/ 271522 w 869883"/>
              <a:gd name="connsiteY25" fmla="*/ 858033 h 963507"/>
              <a:gd name="connsiteX26" fmla="*/ 44795 w 869883"/>
              <a:gd name="connsiteY26" fmla="*/ 700313 h 963507"/>
              <a:gd name="connsiteX27" fmla="*/ 18708 w 869883"/>
              <a:gd name="connsiteY27" fmla="*/ 554976 h 963507"/>
              <a:gd name="connsiteX28" fmla="*/ 48652 w 869883"/>
              <a:gd name="connsiteY28" fmla="*/ 526299 h 963507"/>
              <a:gd name="connsiteX29" fmla="*/ 74792 w 869883"/>
              <a:gd name="connsiteY29" fmla="*/ 516166 h 963507"/>
              <a:gd name="connsiteX30" fmla="*/ 74213 w 869883"/>
              <a:gd name="connsiteY30" fmla="*/ 514501 h 963507"/>
              <a:gd name="connsiteX31" fmla="*/ 631187 w 869883"/>
              <a:gd name="connsiteY31" fmla="*/ 342364 h 963507"/>
              <a:gd name="connsiteX32" fmla="*/ 297632 w 869883"/>
              <a:gd name="connsiteY32" fmla="*/ 217056 h 963507"/>
              <a:gd name="connsiteX33" fmla="*/ 272796 w 869883"/>
              <a:gd name="connsiteY33" fmla="*/ 228529 h 963507"/>
              <a:gd name="connsiteX34" fmla="*/ 242325 w 869883"/>
              <a:gd name="connsiteY34" fmla="*/ 229885 h 963507"/>
              <a:gd name="connsiteX35" fmla="*/ 218472 w 869883"/>
              <a:gd name="connsiteY35" fmla="*/ 221008 h 963507"/>
              <a:gd name="connsiteX36" fmla="*/ 164724 w 869883"/>
              <a:gd name="connsiteY36" fmla="*/ 258948 h 963507"/>
              <a:gd name="connsiteX37" fmla="*/ 56132 w 869883"/>
              <a:gd name="connsiteY37" fmla="*/ 241600 h 963507"/>
              <a:gd name="connsiteX38" fmla="*/ 6014 w 869883"/>
              <a:gd name="connsiteY38" fmla="*/ 156783 h 963507"/>
              <a:gd name="connsiteX39" fmla="*/ 9869 w 869883"/>
              <a:gd name="connsiteY39" fmla="*/ 132366 h 963507"/>
              <a:gd name="connsiteX40" fmla="*/ 25290 w 869883"/>
              <a:gd name="connsiteY40" fmla="*/ 134936 h 963507"/>
              <a:gd name="connsiteX41" fmla="*/ 77338 w 869883"/>
              <a:gd name="connsiteY41" fmla="*/ 212042 h 963507"/>
              <a:gd name="connsiteX42" fmla="*/ 156371 w 869883"/>
              <a:gd name="connsiteY42" fmla="*/ 224893 h 963507"/>
              <a:gd name="connsiteX43" fmla="*/ 191922 w 869883"/>
              <a:gd name="connsiteY43" fmla="*/ 196932 h 963507"/>
              <a:gd name="connsiteX44" fmla="*/ 178712 w 869883"/>
              <a:gd name="connsiteY44" fmla="*/ 141855 h 963507"/>
              <a:gd name="connsiteX45" fmla="*/ 209717 w 869883"/>
              <a:gd name="connsiteY45" fmla="*/ 91977 h 963507"/>
              <a:gd name="connsiteX46" fmla="*/ 214528 w 869883"/>
              <a:gd name="connsiteY46" fmla="*/ 89741 h 963507"/>
              <a:gd name="connsiteX47" fmla="*/ 186572 w 869883"/>
              <a:gd name="connsiteY47" fmla="*/ 46905 h 963507"/>
              <a:gd name="connsiteX48" fmla="*/ 107539 w 869883"/>
              <a:gd name="connsiteY48" fmla="*/ 34698 h 963507"/>
              <a:gd name="connsiteX49" fmla="*/ 34288 w 869883"/>
              <a:gd name="connsiteY49" fmla="*/ 91884 h 963507"/>
              <a:gd name="connsiteX50" fmla="*/ 18224 w 869883"/>
              <a:gd name="connsiteY50" fmla="*/ 89314 h 963507"/>
              <a:gd name="connsiteX51" fmla="*/ 22079 w 869883"/>
              <a:gd name="connsiteY51" fmla="*/ 64898 h 963507"/>
              <a:gd name="connsiteX52" fmla="*/ 96615 w 869883"/>
              <a:gd name="connsiteY52" fmla="*/ 0 h 963507"/>
              <a:gd name="connsiteX53" fmla="*/ 205206 w 869883"/>
              <a:gd name="connsiteY53" fmla="*/ 17348 h 963507"/>
              <a:gd name="connsiteX54" fmla="*/ 250632 w 869883"/>
              <a:gd name="connsiteY54" fmla="*/ 78961 h 963507"/>
              <a:gd name="connsiteX55" fmla="*/ 266742 w 869883"/>
              <a:gd name="connsiteY55" fmla="*/ 78243 h 963507"/>
              <a:gd name="connsiteX56" fmla="*/ 316620 w 869883"/>
              <a:gd name="connsiteY56" fmla="*/ 109005 h 963507"/>
              <a:gd name="connsiteX57" fmla="*/ 319435 w 869883"/>
              <a:gd name="connsiteY57" fmla="*/ 115098 h 963507"/>
              <a:gd name="connsiteX58" fmla="*/ 803977 w 869883"/>
              <a:gd name="connsiteY58" fmla="*/ 300705 h 963507"/>
              <a:gd name="connsiteX59" fmla="*/ 824626 w 869883"/>
              <a:gd name="connsiteY59" fmla="*/ 306486 h 963507"/>
              <a:gd name="connsiteX60" fmla="*/ 865490 w 869883"/>
              <a:gd name="connsiteY60" fmla="*/ 353933 h 963507"/>
              <a:gd name="connsiteX61" fmla="*/ 813466 w 869883"/>
              <a:gd name="connsiteY61" fmla="*/ 457981 h 963507"/>
              <a:gd name="connsiteX62" fmla="*/ 293089 w 869883"/>
              <a:gd name="connsiteY62" fmla="*/ 618657 h 963507"/>
              <a:gd name="connsiteX63" fmla="*/ 603336 w 869883"/>
              <a:gd name="connsiteY63" fmla="*/ 834477 h 963507"/>
              <a:gd name="connsiteX64" fmla="*/ 625895 w 869883"/>
              <a:gd name="connsiteY64" fmla="*/ 858033 h 963507"/>
              <a:gd name="connsiteX65" fmla="*/ 705014 w 869883"/>
              <a:gd name="connsiteY65" fmla="*/ 858033 h 963507"/>
              <a:gd name="connsiteX66" fmla="*/ 755703 w 869883"/>
              <a:gd name="connsiteY66" fmla="*/ 908722 h 963507"/>
              <a:gd name="connsiteX67" fmla="*/ 755703 w 869883"/>
              <a:gd name="connsiteY67" fmla="*/ 959411 h 963507"/>
              <a:gd name="connsiteX68" fmla="*/ 638257 w 869883"/>
              <a:gd name="connsiteY68" fmla="*/ 959411 h 96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869883" h="963507">
                <a:moveTo>
                  <a:pt x="249393" y="183621"/>
                </a:moveTo>
                <a:cubicBezTo>
                  <a:pt x="265458" y="186191"/>
                  <a:pt x="280878" y="175268"/>
                  <a:pt x="283449" y="159204"/>
                </a:cubicBezTo>
                <a:cubicBezTo>
                  <a:pt x="286019" y="143140"/>
                  <a:pt x="275095" y="127719"/>
                  <a:pt x="259032" y="125148"/>
                </a:cubicBezTo>
                <a:cubicBezTo>
                  <a:pt x="242968" y="122578"/>
                  <a:pt x="227547" y="133502"/>
                  <a:pt x="224976" y="149565"/>
                </a:cubicBezTo>
                <a:cubicBezTo>
                  <a:pt x="221764" y="165630"/>
                  <a:pt x="233329" y="181050"/>
                  <a:pt x="249393" y="183621"/>
                </a:cubicBezTo>
                <a:close/>
                <a:moveTo>
                  <a:pt x="795252" y="408697"/>
                </a:moveTo>
                <a:cubicBezTo>
                  <a:pt x="817199" y="404994"/>
                  <a:pt x="829844" y="377537"/>
                  <a:pt x="809612" y="355860"/>
                </a:cubicBezTo>
                <a:cubicBezTo>
                  <a:pt x="775572" y="335307"/>
                  <a:pt x="743459" y="374486"/>
                  <a:pt x="771076" y="403388"/>
                </a:cubicBezTo>
                <a:cubicBezTo>
                  <a:pt x="779586" y="408526"/>
                  <a:pt x="787936" y="409931"/>
                  <a:pt x="795252" y="408697"/>
                </a:cubicBezTo>
                <a:close/>
                <a:moveTo>
                  <a:pt x="100086" y="631479"/>
                </a:moveTo>
                <a:cubicBezTo>
                  <a:pt x="84101" y="631479"/>
                  <a:pt x="71143" y="618521"/>
                  <a:pt x="71143" y="602536"/>
                </a:cubicBezTo>
                <a:cubicBezTo>
                  <a:pt x="71143" y="586551"/>
                  <a:pt x="84101" y="573593"/>
                  <a:pt x="100086" y="573593"/>
                </a:cubicBezTo>
                <a:cubicBezTo>
                  <a:pt x="116071" y="573593"/>
                  <a:pt x="129029" y="586551"/>
                  <a:pt x="129029" y="602536"/>
                </a:cubicBezTo>
                <a:cubicBezTo>
                  <a:pt x="129029" y="618521"/>
                  <a:pt x="116071" y="631479"/>
                  <a:pt x="100086" y="631479"/>
                </a:cubicBezTo>
                <a:close/>
                <a:moveTo>
                  <a:pt x="100086" y="660422"/>
                </a:moveTo>
                <a:cubicBezTo>
                  <a:pt x="132056" y="660422"/>
                  <a:pt x="157972" y="634506"/>
                  <a:pt x="157972" y="602536"/>
                </a:cubicBezTo>
                <a:cubicBezTo>
                  <a:pt x="157972" y="570566"/>
                  <a:pt x="132056" y="544650"/>
                  <a:pt x="100086" y="544650"/>
                </a:cubicBezTo>
                <a:cubicBezTo>
                  <a:pt x="68116" y="544650"/>
                  <a:pt x="42200" y="570566"/>
                  <a:pt x="42200" y="602536"/>
                </a:cubicBezTo>
                <a:cubicBezTo>
                  <a:pt x="42200" y="634506"/>
                  <a:pt x="68116" y="660422"/>
                  <a:pt x="100086" y="660422"/>
                </a:cubicBezTo>
                <a:close/>
                <a:moveTo>
                  <a:pt x="636483" y="963507"/>
                </a:moveTo>
                <a:lnTo>
                  <a:pt x="423144" y="963507"/>
                </a:lnTo>
                <a:lnTo>
                  <a:pt x="417256" y="959411"/>
                </a:lnTo>
                <a:lnTo>
                  <a:pt x="118065" y="959411"/>
                </a:lnTo>
                <a:lnTo>
                  <a:pt x="118065" y="908722"/>
                </a:lnTo>
                <a:cubicBezTo>
                  <a:pt x="118065" y="880727"/>
                  <a:pt x="140759" y="858033"/>
                  <a:pt x="168754" y="858033"/>
                </a:cubicBezTo>
                <a:lnTo>
                  <a:pt x="271522" y="858033"/>
                </a:lnTo>
                <a:lnTo>
                  <a:pt x="44795" y="700313"/>
                </a:lnTo>
                <a:cubicBezTo>
                  <a:pt x="-2543" y="667383"/>
                  <a:pt x="-14222" y="602314"/>
                  <a:pt x="18708" y="554976"/>
                </a:cubicBezTo>
                <a:cubicBezTo>
                  <a:pt x="26940" y="543142"/>
                  <a:pt x="37181" y="533536"/>
                  <a:pt x="48652" y="526299"/>
                </a:cubicBezTo>
                <a:lnTo>
                  <a:pt x="74792" y="516166"/>
                </a:lnTo>
                <a:lnTo>
                  <a:pt x="74213" y="514501"/>
                </a:lnTo>
                <a:lnTo>
                  <a:pt x="631187" y="342364"/>
                </a:lnTo>
                <a:lnTo>
                  <a:pt x="297632" y="217056"/>
                </a:lnTo>
                <a:lnTo>
                  <a:pt x="272796" y="228529"/>
                </a:lnTo>
                <a:cubicBezTo>
                  <a:pt x="263087" y="230929"/>
                  <a:pt x="252766" y="231491"/>
                  <a:pt x="242325" y="229885"/>
                </a:cubicBezTo>
                <a:lnTo>
                  <a:pt x="218472" y="221008"/>
                </a:lnTo>
                <a:lnTo>
                  <a:pt x="164724" y="258948"/>
                </a:lnTo>
                <a:lnTo>
                  <a:pt x="56132" y="241600"/>
                </a:lnTo>
                <a:lnTo>
                  <a:pt x="6014" y="156783"/>
                </a:lnTo>
                <a:lnTo>
                  <a:pt x="9869" y="132366"/>
                </a:lnTo>
                <a:lnTo>
                  <a:pt x="25290" y="134936"/>
                </a:lnTo>
                <a:lnTo>
                  <a:pt x="77338" y="212042"/>
                </a:lnTo>
                <a:lnTo>
                  <a:pt x="156371" y="224893"/>
                </a:lnTo>
                <a:lnTo>
                  <a:pt x="191922" y="196932"/>
                </a:lnTo>
                <a:lnTo>
                  <a:pt x="178712" y="141855"/>
                </a:lnTo>
                <a:cubicBezTo>
                  <a:pt x="182247" y="120972"/>
                  <a:pt x="193813" y="103463"/>
                  <a:pt x="209717" y="91977"/>
                </a:cubicBezTo>
                <a:lnTo>
                  <a:pt x="214528" y="89741"/>
                </a:lnTo>
                <a:lnTo>
                  <a:pt x="186572" y="46905"/>
                </a:lnTo>
                <a:lnTo>
                  <a:pt x="107539" y="34698"/>
                </a:lnTo>
                <a:lnTo>
                  <a:pt x="34288" y="91884"/>
                </a:lnTo>
                <a:lnTo>
                  <a:pt x="18224" y="89314"/>
                </a:lnTo>
                <a:lnTo>
                  <a:pt x="22079" y="64898"/>
                </a:lnTo>
                <a:lnTo>
                  <a:pt x="96615" y="0"/>
                </a:lnTo>
                <a:lnTo>
                  <a:pt x="205206" y="17348"/>
                </a:lnTo>
                <a:lnTo>
                  <a:pt x="250632" y="78961"/>
                </a:lnTo>
                <a:lnTo>
                  <a:pt x="266742" y="78243"/>
                </a:lnTo>
                <a:cubicBezTo>
                  <a:pt x="287625" y="81456"/>
                  <a:pt x="305135" y="93022"/>
                  <a:pt x="316620" y="109005"/>
                </a:cubicBezTo>
                <a:lnTo>
                  <a:pt x="319435" y="115098"/>
                </a:lnTo>
                <a:lnTo>
                  <a:pt x="803977" y="300705"/>
                </a:lnTo>
                <a:lnTo>
                  <a:pt x="824626" y="306486"/>
                </a:lnTo>
                <a:cubicBezTo>
                  <a:pt x="843332" y="315879"/>
                  <a:pt x="858425" y="332417"/>
                  <a:pt x="865490" y="353933"/>
                </a:cubicBezTo>
                <a:cubicBezTo>
                  <a:pt x="880262" y="397608"/>
                  <a:pt x="856498" y="443851"/>
                  <a:pt x="813466" y="457981"/>
                </a:cubicBezTo>
                <a:lnTo>
                  <a:pt x="293089" y="618657"/>
                </a:lnTo>
                <a:lnTo>
                  <a:pt x="603336" y="834477"/>
                </a:lnTo>
                <a:lnTo>
                  <a:pt x="625895" y="858033"/>
                </a:lnTo>
                <a:lnTo>
                  <a:pt x="705014" y="858033"/>
                </a:lnTo>
                <a:cubicBezTo>
                  <a:pt x="733009" y="858033"/>
                  <a:pt x="755703" y="880727"/>
                  <a:pt x="755703" y="908722"/>
                </a:cubicBezTo>
                <a:lnTo>
                  <a:pt x="755703" y="959411"/>
                </a:lnTo>
                <a:lnTo>
                  <a:pt x="638257" y="9594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24">
            <a:extLst>
              <a:ext uri="{FF2B5EF4-FFF2-40B4-BE49-F238E27FC236}">
                <a16:creationId xmlns:a16="http://schemas.microsoft.com/office/drawing/2014/main" id="{31D460DF-0640-47FB-8F04-195A1FD52078}"/>
              </a:ext>
            </a:extLst>
          </p:cNvPr>
          <p:cNvSpPr>
            <a:spLocks noChangeAspect="1"/>
          </p:cNvSpPr>
          <p:nvPr/>
        </p:nvSpPr>
        <p:spPr>
          <a:xfrm rot="8369018">
            <a:off x="11171779" y="6284800"/>
            <a:ext cx="466017" cy="470457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5CF2213-852E-4240-813E-B4BEE73B7B5F}"/>
              </a:ext>
            </a:extLst>
          </p:cNvPr>
          <p:cNvGrpSpPr/>
          <p:nvPr/>
        </p:nvGrpSpPr>
        <p:grpSpPr>
          <a:xfrm>
            <a:off x="11650803" y="6333328"/>
            <a:ext cx="401899" cy="401307"/>
            <a:chOff x="2611714" y="1452659"/>
            <a:chExt cx="3963104" cy="3957283"/>
          </a:xfrm>
          <a:solidFill>
            <a:schemeClr val="bg1"/>
          </a:solidFill>
        </p:grpSpPr>
        <p:sp>
          <p:nvSpPr>
            <p:cNvPr id="17" name="Round Same Side Corner Rectangle 4">
              <a:extLst>
                <a:ext uri="{FF2B5EF4-FFF2-40B4-BE49-F238E27FC236}">
                  <a16:creationId xmlns:a16="http://schemas.microsoft.com/office/drawing/2014/main" id="{15E8845B-2966-4D6E-BF28-D4FFBE0924ED}"/>
                </a:ext>
              </a:extLst>
            </p:cNvPr>
            <p:cNvSpPr/>
            <p:nvPr/>
          </p:nvSpPr>
          <p:spPr>
            <a:xfrm rot="5400000">
              <a:off x="3996576" y="67797"/>
              <a:ext cx="1193379" cy="3963104"/>
            </a:xfrm>
            <a:custGeom>
              <a:avLst/>
              <a:gdLst>
                <a:gd name="connsiteX0" fmla="*/ 259607 w 792088"/>
                <a:gd name="connsiteY0" fmla="*/ 0 h 4005634"/>
                <a:gd name="connsiteX1" fmla="*/ 532481 w 792088"/>
                <a:gd name="connsiteY1" fmla="*/ 0 h 4005634"/>
                <a:gd name="connsiteX2" fmla="*/ 792088 w 792088"/>
                <a:gd name="connsiteY2" fmla="*/ 259607 h 4005634"/>
                <a:gd name="connsiteX3" fmla="*/ 792088 w 792088"/>
                <a:gd name="connsiteY3" fmla="*/ 4005634 h 4005634"/>
                <a:gd name="connsiteX4" fmla="*/ 792088 w 792088"/>
                <a:gd name="connsiteY4" fmla="*/ 4005634 h 4005634"/>
                <a:gd name="connsiteX5" fmla="*/ 0 w 792088"/>
                <a:gd name="connsiteY5" fmla="*/ 4005634 h 4005634"/>
                <a:gd name="connsiteX6" fmla="*/ 0 w 792088"/>
                <a:gd name="connsiteY6" fmla="*/ 4005634 h 4005634"/>
                <a:gd name="connsiteX7" fmla="*/ 0 w 792088"/>
                <a:gd name="connsiteY7" fmla="*/ 259607 h 4005634"/>
                <a:gd name="connsiteX8" fmla="*/ 259607 w 792088"/>
                <a:gd name="connsiteY8" fmla="*/ 0 h 4005634"/>
                <a:gd name="connsiteX0" fmla="*/ 270239 w 802720"/>
                <a:gd name="connsiteY0" fmla="*/ 0 h 4005634"/>
                <a:gd name="connsiteX1" fmla="*/ 543113 w 802720"/>
                <a:gd name="connsiteY1" fmla="*/ 0 h 4005634"/>
                <a:gd name="connsiteX2" fmla="*/ 802720 w 802720"/>
                <a:gd name="connsiteY2" fmla="*/ 259607 h 4005634"/>
                <a:gd name="connsiteX3" fmla="*/ 802720 w 802720"/>
                <a:gd name="connsiteY3" fmla="*/ 4005634 h 4005634"/>
                <a:gd name="connsiteX4" fmla="*/ 802720 w 802720"/>
                <a:gd name="connsiteY4" fmla="*/ 4005634 h 4005634"/>
                <a:gd name="connsiteX5" fmla="*/ 10632 w 802720"/>
                <a:gd name="connsiteY5" fmla="*/ 4005634 h 4005634"/>
                <a:gd name="connsiteX6" fmla="*/ 0 w 802720"/>
                <a:gd name="connsiteY6" fmla="*/ 3590965 h 4005634"/>
                <a:gd name="connsiteX7" fmla="*/ 10632 w 802720"/>
                <a:gd name="connsiteY7" fmla="*/ 259607 h 4005634"/>
                <a:gd name="connsiteX8" fmla="*/ 270239 w 802720"/>
                <a:gd name="connsiteY8" fmla="*/ 0 h 4005634"/>
                <a:gd name="connsiteX0" fmla="*/ 280872 w 813353"/>
                <a:gd name="connsiteY0" fmla="*/ 0 h 4005634"/>
                <a:gd name="connsiteX1" fmla="*/ 553746 w 813353"/>
                <a:gd name="connsiteY1" fmla="*/ 0 h 4005634"/>
                <a:gd name="connsiteX2" fmla="*/ 813353 w 813353"/>
                <a:gd name="connsiteY2" fmla="*/ 259607 h 4005634"/>
                <a:gd name="connsiteX3" fmla="*/ 813353 w 813353"/>
                <a:gd name="connsiteY3" fmla="*/ 4005634 h 4005634"/>
                <a:gd name="connsiteX4" fmla="*/ 813353 w 813353"/>
                <a:gd name="connsiteY4" fmla="*/ 4005634 h 4005634"/>
                <a:gd name="connsiteX5" fmla="*/ 21265 w 813353"/>
                <a:gd name="connsiteY5" fmla="*/ 4005634 h 4005634"/>
                <a:gd name="connsiteX6" fmla="*/ 0 w 813353"/>
                <a:gd name="connsiteY6" fmla="*/ 3590965 h 4005634"/>
                <a:gd name="connsiteX7" fmla="*/ 21265 w 813353"/>
                <a:gd name="connsiteY7" fmla="*/ 259607 h 4005634"/>
                <a:gd name="connsiteX8" fmla="*/ 280872 w 813353"/>
                <a:gd name="connsiteY8" fmla="*/ 0 h 4005634"/>
                <a:gd name="connsiteX0" fmla="*/ 259607 w 792088"/>
                <a:gd name="connsiteY0" fmla="*/ 0 h 4005634"/>
                <a:gd name="connsiteX1" fmla="*/ 532481 w 792088"/>
                <a:gd name="connsiteY1" fmla="*/ 0 h 4005634"/>
                <a:gd name="connsiteX2" fmla="*/ 792088 w 792088"/>
                <a:gd name="connsiteY2" fmla="*/ 259607 h 4005634"/>
                <a:gd name="connsiteX3" fmla="*/ 792088 w 792088"/>
                <a:gd name="connsiteY3" fmla="*/ 4005634 h 4005634"/>
                <a:gd name="connsiteX4" fmla="*/ 792088 w 792088"/>
                <a:gd name="connsiteY4" fmla="*/ 4005634 h 4005634"/>
                <a:gd name="connsiteX5" fmla="*/ 0 w 792088"/>
                <a:gd name="connsiteY5" fmla="*/ 4005634 h 4005634"/>
                <a:gd name="connsiteX6" fmla="*/ 0 w 792088"/>
                <a:gd name="connsiteY6" fmla="*/ 259607 h 4005634"/>
                <a:gd name="connsiteX7" fmla="*/ 259607 w 792088"/>
                <a:gd name="connsiteY7" fmla="*/ 0 h 4005634"/>
                <a:gd name="connsiteX0" fmla="*/ 259607 w 792088"/>
                <a:gd name="connsiteY0" fmla="*/ 0 h 4005634"/>
                <a:gd name="connsiteX1" fmla="*/ 532481 w 792088"/>
                <a:gd name="connsiteY1" fmla="*/ 0 h 4005634"/>
                <a:gd name="connsiteX2" fmla="*/ 792088 w 792088"/>
                <a:gd name="connsiteY2" fmla="*/ 259607 h 4005634"/>
                <a:gd name="connsiteX3" fmla="*/ 792088 w 792088"/>
                <a:gd name="connsiteY3" fmla="*/ 4005634 h 4005634"/>
                <a:gd name="connsiteX4" fmla="*/ 792088 w 792088"/>
                <a:gd name="connsiteY4" fmla="*/ 4005634 h 4005634"/>
                <a:gd name="connsiteX5" fmla="*/ 10633 w 792088"/>
                <a:gd name="connsiteY5" fmla="*/ 3101867 h 4005634"/>
                <a:gd name="connsiteX6" fmla="*/ 0 w 792088"/>
                <a:gd name="connsiteY6" fmla="*/ 259607 h 4005634"/>
                <a:gd name="connsiteX7" fmla="*/ 259607 w 792088"/>
                <a:gd name="connsiteY7" fmla="*/ 0 h 4005634"/>
                <a:gd name="connsiteX0" fmla="*/ 259607 w 792088"/>
                <a:gd name="connsiteY0" fmla="*/ 0 h 4005634"/>
                <a:gd name="connsiteX1" fmla="*/ 532481 w 792088"/>
                <a:gd name="connsiteY1" fmla="*/ 0 h 4005634"/>
                <a:gd name="connsiteX2" fmla="*/ 792088 w 792088"/>
                <a:gd name="connsiteY2" fmla="*/ 259607 h 4005634"/>
                <a:gd name="connsiteX3" fmla="*/ 792088 w 792088"/>
                <a:gd name="connsiteY3" fmla="*/ 4005634 h 4005634"/>
                <a:gd name="connsiteX4" fmla="*/ 792088 w 792088"/>
                <a:gd name="connsiteY4" fmla="*/ 4005634 h 4005634"/>
                <a:gd name="connsiteX5" fmla="*/ 10633 w 792088"/>
                <a:gd name="connsiteY5" fmla="*/ 3101867 h 4005634"/>
                <a:gd name="connsiteX6" fmla="*/ 0 w 792088"/>
                <a:gd name="connsiteY6" fmla="*/ 259607 h 4005634"/>
                <a:gd name="connsiteX7" fmla="*/ 259607 w 792088"/>
                <a:gd name="connsiteY7" fmla="*/ 0 h 4005634"/>
                <a:gd name="connsiteX0" fmla="*/ 259607 w 1004739"/>
                <a:gd name="connsiteY0" fmla="*/ 0 h 4005634"/>
                <a:gd name="connsiteX1" fmla="*/ 532481 w 1004739"/>
                <a:gd name="connsiteY1" fmla="*/ 0 h 4005634"/>
                <a:gd name="connsiteX2" fmla="*/ 792088 w 1004739"/>
                <a:gd name="connsiteY2" fmla="*/ 259607 h 4005634"/>
                <a:gd name="connsiteX3" fmla="*/ 792088 w 1004739"/>
                <a:gd name="connsiteY3" fmla="*/ 4005634 h 4005634"/>
                <a:gd name="connsiteX4" fmla="*/ 1004739 w 1004739"/>
                <a:gd name="connsiteY4" fmla="*/ 3941839 h 4005634"/>
                <a:gd name="connsiteX5" fmla="*/ 10633 w 1004739"/>
                <a:gd name="connsiteY5" fmla="*/ 3101867 h 4005634"/>
                <a:gd name="connsiteX6" fmla="*/ 0 w 1004739"/>
                <a:gd name="connsiteY6" fmla="*/ 259607 h 4005634"/>
                <a:gd name="connsiteX7" fmla="*/ 259607 w 1004739"/>
                <a:gd name="connsiteY7" fmla="*/ 0 h 4005634"/>
                <a:gd name="connsiteX0" fmla="*/ 259607 w 1004739"/>
                <a:gd name="connsiteY0" fmla="*/ 0 h 4005634"/>
                <a:gd name="connsiteX1" fmla="*/ 532481 w 1004739"/>
                <a:gd name="connsiteY1" fmla="*/ 0 h 4005634"/>
                <a:gd name="connsiteX2" fmla="*/ 792088 w 1004739"/>
                <a:gd name="connsiteY2" fmla="*/ 259607 h 4005634"/>
                <a:gd name="connsiteX3" fmla="*/ 792090 w 1004739"/>
                <a:gd name="connsiteY3" fmla="*/ 4005634 h 4005634"/>
                <a:gd name="connsiteX4" fmla="*/ 1004739 w 1004739"/>
                <a:gd name="connsiteY4" fmla="*/ 3941839 h 4005634"/>
                <a:gd name="connsiteX5" fmla="*/ 10633 w 1004739"/>
                <a:gd name="connsiteY5" fmla="*/ 3101867 h 4005634"/>
                <a:gd name="connsiteX6" fmla="*/ 0 w 1004739"/>
                <a:gd name="connsiteY6" fmla="*/ 259607 h 4005634"/>
                <a:gd name="connsiteX7" fmla="*/ 259607 w 1004739"/>
                <a:gd name="connsiteY7" fmla="*/ 0 h 4005634"/>
                <a:gd name="connsiteX0" fmla="*/ 259607 w 1004739"/>
                <a:gd name="connsiteY0" fmla="*/ 0 h 4016266"/>
                <a:gd name="connsiteX1" fmla="*/ 532481 w 1004739"/>
                <a:gd name="connsiteY1" fmla="*/ 0 h 4016266"/>
                <a:gd name="connsiteX2" fmla="*/ 792088 w 1004739"/>
                <a:gd name="connsiteY2" fmla="*/ 259607 h 4016266"/>
                <a:gd name="connsiteX3" fmla="*/ 802725 w 1004739"/>
                <a:gd name="connsiteY3" fmla="*/ 4016266 h 4016266"/>
                <a:gd name="connsiteX4" fmla="*/ 1004739 w 1004739"/>
                <a:gd name="connsiteY4" fmla="*/ 3941839 h 4016266"/>
                <a:gd name="connsiteX5" fmla="*/ 10633 w 1004739"/>
                <a:gd name="connsiteY5" fmla="*/ 3101867 h 4016266"/>
                <a:gd name="connsiteX6" fmla="*/ 0 w 1004739"/>
                <a:gd name="connsiteY6" fmla="*/ 259607 h 4016266"/>
                <a:gd name="connsiteX7" fmla="*/ 259607 w 1004739"/>
                <a:gd name="connsiteY7" fmla="*/ 0 h 4016266"/>
                <a:gd name="connsiteX0" fmla="*/ 259607 w 1040242"/>
                <a:gd name="connsiteY0" fmla="*/ 0 h 3941839"/>
                <a:gd name="connsiteX1" fmla="*/ 532481 w 1040242"/>
                <a:gd name="connsiteY1" fmla="*/ 0 h 3941839"/>
                <a:gd name="connsiteX2" fmla="*/ 792088 w 1040242"/>
                <a:gd name="connsiteY2" fmla="*/ 259607 h 3941839"/>
                <a:gd name="connsiteX3" fmla="*/ 1004739 w 1040242"/>
                <a:gd name="connsiteY3" fmla="*/ 3941839 h 3941839"/>
                <a:gd name="connsiteX4" fmla="*/ 10633 w 1040242"/>
                <a:gd name="connsiteY4" fmla="*/ 3101867 h 3941839"/>
                <a:gd name="connsiteX5" fmla="*/ 0 w 1040242"/>
                <a:gd name="connsiteY5" fmla="*/ 259607 h 3941839"/>
                <a:gd name="connsiteX6" fmla="*/ 259607 w 1040242"/>
                <a:gd name="connsiteY6" fmla="*/ 0 h 3941839"/>
                <a:gd name="connsiteX0" fmla="*/ 259607 w 1384020"/>
                <a:gd name="connsiteY0" fmla="*/ 0 h 3984369"/>
                <a:gd name="connsiteX1" fmla="*/ 532481 w 1384020"/>
                <a:gd name="connsiteY1" fmla="*/ 0 h 3984369"/>
                <a:gd name="connsiteX2" fmla="*/ 792088 w 1384020"/>
                <a:gd name="connsiteY2" fmla="*/ 259607 h 3984369"/>
                <a:gd name="connsiteX3" fmla="*/ 1366248 w 1384020"/>
                <a:gd name="connsiteY3" fmla="*/ 3984369 h 3984369"/>
                <a:gd name="connsiteX4" fmla="*/ 10633 w 1384020"/>
                <a:gd name="connsiteY4" fmla="*/ 3101867 h 3984369"/>
                <a:gd name="connsiteX5" fmla="*/ 0 w 1384020"/>
                <a:gd name="connsiteY5" fmla="*/ 259607 h 3984369"/>
                <a:gd name="connsiteX6" fmla="*/ 259607 w 1384020"/>
                <a:gd name="connsiteY6" fmla="*/ 0 h 3984369"/>
                <a:gd name="connsiteX0" fmla="*/ 259607 w 1128565"/>
                <a:gd name="connsiteY0" fmla="*/ 0 h 4016267"/>
                <a:gd name="connsiteX1" fmla="*/ 532481 w 1128565"/>
                <a:gd name="connsiteY1" fmla="*/ 0 h 4016267"/>
                <a:gd name="connsiteX2" fmla="*/ 792088 w 1128565"/>
                <a:gd name="connsiteY2" fmla="*/ 259607 h 4016267"/>
                <a:gd name="connsiteX3" fmla="*/ 1100436 w 1128565"/>
                <a:gd name="connsiteY3" fmla="*/ 4016267 h 4016267"/>
                <a:gd name="connsiteX4" fmla="*/ 10633 w 1128565"/>
                <a:gd name="connsiteY4" fmla="*/ 3101867 h 4016267"/>
                <a:gd name="connsiteX5" fmla="*/ 0 w 1128565"/>
                <a:gd name="connsiteY5" fmla="*/ 259607 h 4016267"/>
                <a:gd name="connsiteX6" fmla="*/ 259607 w 1128565"/>
                <a:gd name="connsiteY6" fmla="*/ 0 h 4016267"/>
                <a:gd name="connsiteX0" fmla="*/ 259607 w 1128565"/>
                <a:gd name="connsiteY0" fmla="*/ 0 h 4016267"/>
                <a:gd name="connsiteX1" fmla="*/ 532481 w 1128565"/>
                <a:gd name="connsiteY1" fmla="*/ 0 h 4016267"/>
                <a:gd name="connsiteX2" fmla="*/ 792088 w 1128565"/>
                <a:gd name="connsiteY2" fmla="*/ 259607 h 4016267"/>
                <a:gd name="connsiteX3" fmla="*/ 1100436 w 1128565"/>
                <a:gd name="connsiteY3" fmla="*/ 4016267 h 4016267"/>
                <a:gd name="connsiteX4" fmla="*/ 10633 w 1128565"/>
                <a:gd name="connsiteY4" fmla="*/ 3101867 h 4016267"/>
                <a:gd name="connsiteX5" fmla="*/ 0 w 1128565"/>
                <a:gd name="connsiteY5" fmla="*/ 259607 h 4016267"/>
                <a:gd name="connsiteX6" fmla="*/ 259607 w 1128565"/>
                <a:gd name="connsiteY6" fmla="*/ 0 h 4016267"/>
                <a:gd name="connsiteX0" fmla="*/ 259607 w 1148583"/>
                <a:gd name="connsiteY0" fmla="*/ 0 h 3963104"/>
                <a:gd name="connsiteX1" fmla="*/ 532481 w 1148583"/>
                <a:gd name="connsiteY1" fmla="*/ 0 h 3963104"/>
                <a:gd name="connsiteX2" fmla="*/ 792088 w 1148583"/>
                <a:gd name="connsiteY2" fmla="*/ 259607 h 3963104"/>
                <a:gd name="connsiteX3" fmla="*/ 1121701 w 1148583"/>
                <a:gd name="connsiteY3" fmla="*/ 3963104 h 3963104"/>
                <a:gd name="connsiteX4" fmla="*/ 10633 w 1148583"/>
                <a:gd name="connsiteY4" fmla="*/ 3101867 h 3963104"/>
                <a:gd name="connsiteX5" fmla="*/ 0 w 1148583"/>
                <a:gd name="connsiteY5" fmla="*/ 259607 h 3963104"/>
                <a:gd name="connsiteX6" fmla="*/ 259607 w 1148583"/>
                <a:gd name="connsiteY6" fmla="*/ 0 h 3963104"/>
                <a:gd name="connsiteX0" fmla="*/ 291731 w 1180707"/>
                <a:gd name="connsiteY0" fmla="*/ 0 h 3963104"/>
                <a:gd name="connsiteX1" fmla="*/ 564605 w 1180707"/>
                <a:gd name="connsiteY1" fmla="*/ 0 h 3963104"/>
                <a:gd name="connsiteX2" fmla="*/ 824212 w 1180707"/>
                <a:gd name="connsiteY2" fmla="*/ 259607 h 3963104"/>
                <a:gd name="connsiteX3" fmla="*/ 1153825 w 1180707"/>
                <a:gd name="connsiteY3" fmla="*/ 3963104 h 3963104"/>
                <a:gd name="connsiteX4" fmla="*/ 228 w 1180707"/>
                <a:gd name="connsiteY4" fmla="*/ 2867951 h 3963104"/>
                <a:gd name="connsiteX5" fmla="*/ 32124 w 1180707"/>
                <a:gd name="connsiteY5" fmla="*/ 259607 h 3963104"/>
                <a:gd name="connsiteX6" fmla="*/ 291731 w 1180707"/>
                <a:gd name="connsiteY6" fmla="*/ 0 h 3963104"/>
                <a:gd name="connsiteX0" fmla="*/ 291731 w 1180707"/>
                <a:gd name="connsiteY0" fmla="*/ 0 h 3963104"/>
                <a:gd name="connsiteX1" fmla="*/ 564605 w 1180707"/>
                <a:gd name="connsiteY1" fmla="*/ 0 h 3963104"/>
                <a:gd name="connsiteX2" fmla="*/ 824212 w 1180707"/>
                <a:gd name="connsiteY2" fmla="*/ 259607 h 3963104"/>
                <a:gd name="connsiteX3" fmla="*/ 1153825 w 1180707"/>
                <a:gd name="connsiteY3" fmla="*/ 3963104 h 3963104"/>
                <a:gd name="connsiteX4" fmla="*/ 228 w 1180707"/>
                <a:gd name="connsiteY4" fmla="*/ 2867951 h 3963104"/>
                <a:gd name="connsiteX5" fmla="*/ 32124 w 1180707"/>
                <a:gd name="connsiteY5" fmla="*/ 259607 h 3963104"/>
                <a:gd name="connsiteX6" fmla="*/ 291731 w 1180707"/>
                <a:gd name="connsiteY6" fmla="*/ 0 h 3963104"/>
                <a:gd name="connsiteX0" fmla="*/ 291731 w 1180707"/>
                <a:gd name="connsiteY0" fmla="*/ 0 h 3963104"/>
                <a:gd name="connsiteX1" fmla="*/ 564605 w 1180707"/>
                <a:gd name="connsiteY1" fmla="*/ 0 h 3963104"/>
                <a:gd name="connsiteX2" fmla="*/ 824212 w 1180707"/>
                <a:gd name="connsiteY2" fmla="*/ 259607 h 3963104"/>
                <a:gd name="connsiteX3" fmla="*/ 1153825 w 1180707"/>
                <a:gd name="connsiteY3" fmla="*/ 3963104 h 3963104"/>
                <a:gd name="connsiteX4" fmla="*/ 228 w 1180707"/>
                <a:gd name="connsiteY4" fmla="*/ 2867951 h 3963104"/>
                <a:gd name="connsiteX5" fmla="*/ 32124 w 1180707"/>
                <a:gd name="connsiteY5" fmla="*/ 259607 h 3963104"/>
                <a:gd name="connsiteX6" fmla="*/ 291731 w 1180707"/>
                <a:gd name="connsiteY6" fmla="*/ 0 h 3963104"/>
                <a:gd name="connsiteX0" fmla="*/ 291731 w 1180707"/>
                <a:gd name="connsiteY0" fmla="*/ 0 h 3963104"/>
                <a:gd name="connsiteX1" fmla="*/ 564605 w 1180707"/>
                <a:gd name="connsiteY1" fmla="*/ 0 h 3963104"/>
                <a:gd name="connsiteX2" fmla="*/ 824212 w 1180707"/>
                <a:gd name="connsiteY2" fmla="*/ 259607 h 3963104"/>
                <a:gd name="connsiteX3" fmla="*/ 1153825 w 1180707"/>
                <a:gd name="connsiteY3" fmla="*/ 3963104 h 3963104"/>
                <a:gd name="connsiteX4" fmla="*/ 228 w 1180707"/>
                <a:gd name="connsiteY4" fmla="*/ 2867951 h 3963104"/>
                <a:gd name="connsiteX5" fmla="*/ 32124 w 1180707"/>
                <a:gd name="connsiteY5" fmla="*/ 259607 h 3963104"/>
                <a:gd name="connsiteX6" fmla="*/ 291731 w 1180707"/>
                <a:gd name="connsiteY6" fmla="*/ 0 h 3963104"/>
                <a:gd name="connsiteX0" fmla="*/ 291731 w 1210113"/>
                <a:gd name="connsiteY0" fmla="*/ 0 h 3963640"/>
                <a:gd name="connsiteX1" fmla="*/ 564605 w 1210113"/>
                <a:gd name="connsiteY1" fmla="*/ 0 h 3963640"/>
                <a:gd name="connsiteX2" fmla="*/ 824212 w 1210113"/>
                <a:gd name="connsiteY2" fmla="*/ 259607 h 3963640"/>
                <a:gd name="connsiteX3" fmla="*/ 1153825 w 1210113"/>
                <a:gd name="connsiteY3" fmla="*/ 3963104 h 3963640"/>
                <a:gd name="connsiteX4" fmla="*/ 228 w 1210113"/>
                <a:gd name="connsiteY4" fmla="*/ 2867951 h 3963640"/>
                <a:gd name="connsiteX5" fmla="*/ 32124 w 1210113"/>
                <a:gd name="connsiteY5" fmla="*/ 259607 h 3963640"/>
                <a:gd name="connsiteX6" fmla="*/ 291731 w 1210113"/>
                <a:gd name="connsiteY6" fmla="*/ 0 h 3963640"/>
                <a:gd name="connsiteX0" fmla="*/ 291731 w 1202597"/>
                <a:gd name="connsiteY0" fmla="*/ 0 h 3963104"/>
                <a:gd name="connsiteX1" fmla="*/ 564605 w 1202597"/>
                <a:gd name="connsiteY1" fmla="*/ 0 h 3963104"/>
                <a:gd name="connsiteX2" fmla="*/ 824212 w 1202597"/>
                <a:gd name="connsiteY2" fmla="*/ 259607 h 3963104"/>
                <a:gd name="connsiteX3" fmla="*/ 865240 w 1202597"/>
                <a:gd name="connsiteY3" fmla="*/ 2853423 h 3963104"/>
                <a:gd name="connsiteX4" fmla="*/ 1153825 w 1202597"/>
                <a:gd name="connsiteY4" fmla="*/ 3963104 h 3963104"/>
                <a:gd name="connsiteX5" fmla="*/ 228 w 1202597"/>
                <a:gd name="connsiteY5" fmla="*/ 2867951 h 3963104"/>
                <a:gd name="connsiteX6" fmla="*/ 32124 w 1202597"/>
                <a:gd name="connsiteY6" fmla="*/ 259607 h 3963104"/>
                <a:gd name="connsiteX7" fmla="*/ 291731 w 1202597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53423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53423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5100"/>
                <a:gd name="connsiteY0" fmla="*/ 0 h 3963104"/>
                <a:gd name="connsiteX1" fmla="*/ 564605 w 1195100"/>
                <a:gd name="connsiteY1" fmla="*/ 0 h 3963104"/>
                <a:gd name="connsiteX2" fmla="*/ 824212 w 1195100"/>
                <a:gd name="connsiteY2" fmla="*/ 259607 h 3963104"/>
                <a:gd name="connsiteX3" fmla="*/ 833342 w 1195100"/>
                <a:gd name="connsiteY3" fmla="*/ 2864055 h 3963104"/>
                <a:gd name="connsiteX4" fmla="*/ 1153825 w 1195100"/>
                <a:gd name="connsiteY4" fmla="*/ 3963104 h 3963104"/>
                <a:gd name="connsiteX5" fmla="*/ 228 w 1195100"/>
                <a:gd name="connsiteY5" fmla="*/ 2867951 h 3963104"/>
                <a:gd name="connsiteX6" fmla="*/ 32124 w 1195100"/>
                <a:gd name="connsiteY6" fmla="*/ 259607 h 3963104"/>
                <a:gd name="connsiteX7" fmla="*/ 291731 w 1195100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5777"/>
                <a:gd name="connsiteY0" fmla="*/ 0 h 3963104"/>
                <a:gd name="connsiteX1" fmla="*/ 564605 w 1195777"/>
                <a:gd name="connsiteY1" fmla="*/ 0 h 3963104"/>
                <a:gd name="connsiteX2" fmla="*/ 824212 w 1195777"/>
                <a:gd name="connsiteY2" fmla="*/ 259607 h 3963104"/>
                <a:gd name="connsiteX3" fmla="*/ 843975 w 1195777"/>
                <a:gd name="connsiteY3" fmla="*/ 2832157 h 3963104"/>
                <a:gd name="connsiteX4" fmla="*/ 1153825 w 1195777"/>
                <a:gd name="connsiteY4" fmla="*/ 3963104 h 3963104"/>
                <a:gd name="connsiteX5" fmla="*/ 228 w 1195777"/>
                <a:gd name="connsiteY5" fmla="*/ 2867951 h 3963104"/>
                <a:gd name="connsiteX6" fmla="*/ 32124 w 1195777"/>
                <a:gd name="connsiteY6" fmla="*/ 259607 h 3963104"/>
                <a:gd name="connsiteX7" fmla="*/ 291731 w 1195777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3379"/>
                <a:gd name="connsiteY0" fmla="*/ 0 h 3963104"/>
                <a:gd name="connsiteX1" fmla="*/ 564605 w 1193379"/>
                <a:gd name="connsiteY1" fmla="*/ 0 h 3963104"/>
                <a:gd name="connsiteX2" fmla="*/ 824212 w 1193379"/>
                <a:gd name="connsiteY2" fmla="*/ 259607 h 3963104"/>
                <a:gd name="connsiteX3" fmla="*/ 804710 w 1193379"/>
                <a:gd name="connsiteY3" fmla="*/ 2820937 h 3963104"/>
                <a:gd name="connsiteX4" fmla="*/ 1153825 w 1193379"/>
                <a:gd name="connsiteY4" fmla="*/ 3963104 h 3963104"/>
                <a:gd name="connsiteX5" fmla="*/ 228 w 1193379"/>
                <a:gd name="connsiteY5" fmla="*/ 2867951 h 3963104"/>
                <a:gd name="connsiteX6" fmla="*/ 32124 w 1193379"/>
                <a:gd name="connsiteY6" fmla="*/ 259607 h 3963104"/>
                <a:gd name="connsiteX7" fmla="*/ 291731 w 1193379"/>
                <a:gd name="connsiteY7" fmla="*/ 0 h 3963104"/>
                <a:gd name="connsiteX0" fmla="*/ 291731 w 1193379"/>
                <a:gd name="connsiteY0" fmla="*/ 0 h 3963104"/>
                <a:gd name="connsiteX1" fmla="*/ 564605 w 1193379"/>
                <a:gd name="connsiteY1" fmla="*/ 0 h 3963104"/>
                <a:gd name="connsiteX2" fmla="*/ 824212 w 1193379"/>
                <a:gd name="connsiteY2" fmla="*/ 259607 h 3963104"/>
                <a:gd name="connsiteX3" fmla="*/ 804710 w 1193379"/>
                <a:gd name="connsiteY3" fmla="*/ 2820937 h 3963104"/>
                <a:gd name="connsiteX4" fmla="*/ 1153825 w 1193379"/>
                <a:gd name="connsiteY4" fmla="*/ 3963104 h 3963104"/>
                <a:gd name="connsiteX5" fmla="*/ 228 w 1193379"/>
                <a:gd name="connsiteY5" fmla="*/ 2867951 h 3963104"/>
                <a:gd name="connsiteX6" fmla="*/ 32124 w 1193379"/>
                <a:gd name="connsiteY6" fmla="*/ 259607 h 3963104"/>
                <a:gd name="connsiteX7" fmla="*/ 291731 w 1193379"/>
                <a:gd name="connsiteY7" fmla="*/ 0 h 3963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3379" h="3963104">
                  <a:moveTo>
                    <a:pt x="291731" y="0"/>
                  </a:moveTo>
                  <a:lnTo>
                    <a:pt x="564605" y="0"/>
                  </a:lnTo>
                  <a:cubicBezTo>
                    <a:pt x="707982" y="0"/>
                    <a:pt x="824212" y="116230"/>
                    <a:pt x="824212" y="259607"/>
                  </a:cubicBezTo>
                  <a:cubicBezTo>
                    <a:pt x="812311" y="1450613"/>
                    <a:pt x="789639" y="1742312"/>
                    <a:pt x="804710" y="2820937"/>
                  </a:cubicBezTo>
                  <a:cubicBezTo>
                    <a:pt x="785221" y="3416922"/>
                    <a:pt x="1344067" y="3958911"/>
                    <a:pt x="1153825" y="3963104"/>
                  </a:cubicBezTo>
                  <a:cubicBezTo>
                    <a:pt x="691323" y="3853235"/>
                    <a:pt x="5536" y="3498816"/>
                    <a:pt x="228" y="2867951"/>
                  </a:cubicBezTo>
                  <a:cubicBezTo>
                    <a:pt x="-3316" y="1920531"/>
                    <a:pt x="35668" y="1207027"/>
                    <a:pt x="32124" y="259607"/>
                  </a:cubicBezTo>
                  <a:cubicBezTo>
                    <a:pt x="32124" y="116230"/>
                    <a:pt x="148354" y="0"/>
                    <a:pt x="29173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18" name="Round Same Side Corner Rectangle 6">
              <a:extLst>
                <a:ext uri="{FF2B5EF4-FFF2-40B4-BE49-F238E27FC236}">
                  <a16:creationId xmlns:a16="http://schemas.microsoft.com/office/drawing/2014/main" id="{1B97F382-F14A-4396-9572-814AC9894D76}"/>
                </a:ext>
              </a:extLst>
            </p:cNvPr>
            <p:cNvSpPr/>
            <p:nvPr/>
          </p:nvSpPr>
          <p:spPr>
            <a:xfrm rot="10800000">
              <a:off x="3313887" y="2197644"/>
              <a:ext cx="970080" cy="3202984"/>
            </a:xfrm>
            <a:custGeom>
              <a:avLst/>
              <a:gdLst>
                <a:gd name="connsiteX0" fmla="*/ 387196 w 792088"/>
                <a:gd name="connsiteY0" fmla="*/ 0 h 2736304"/>
                <a:gd name="connsiteX1" fmla="*/ 404892 w 792088"/>
                <a:gd name="connsiteY1" fmla="*/ 0 h 2736304"/>
                <a:gd name="connsiteX2" fmla="*/ 792088 w 792088"/>
                <a:gd name="connsiteY2" fmla="*/ 387196 h 2736304"/>
                <a:gd name="connsiteX3" fmla="*/ 792088 w 792088"/>
                <a:gd name="connsiteY3" fmla="*/ 2736304 h 2736304"/>
                <a:gd name="connsiteX4" fmla="*/ 792088 w 792088"/>
                <a:gd name="connsiteY4" fmla="*/ 2736304 h 2736304"/>
                <a:gd name="connsiteX5" fmla="*/ 0 w 792088"/>
                <a:gd name="connsiteY5" fmla="*/ 2736304 h 2736304"/>
                <a:gd name="connsiteX6" fmla="*/ 0 w 792088"/>
                <a:gd name="connsiteY6" fmla="*/ 2736304 h 2736304"/>
                <a:gd name="connsiteX7" fmla="*/ 0 w 792088"/>
                <a:gd name="connsiteY7" fmla="*/ 387196 h 2736304"/>
                <a:gd name="connsiteX8" fmla="*/ 387196 w 792088"/>
                <a:gd name="connsiteY8" fmla="*/ 0 h 2736304"/>
                <a:gd name="connsiteX0" fmla="*/ 397829 w 792088"/>
                <a:gd name="connsiteY0" fmla="*/ 0 h 3236034"/>
                <a:gd name="connsiteX1" fmla="*/ 404892 w 792088"/>
                <a:gd name="connsiteY1" fmla="*/ 499730 h 3236034"/>
                <a:gd name="connsiteX2" fmla="*/ 792088 w 792088"/>
                <a:gd name="connsiteY2" fmla="*/ 886926 h 3236034"/>
                <a:gd name="connsiteX3" fmla="*/ 792088 w 792088"/>
                <a:gd name="connsiteY3" fmla="*/ 3236034 h 3236034"/>
                <a:gd name="connsiteX4" fmla="*/ 792088 w 792088"/>
                <a:gd name="connsiteY4" fmla="*/ 3236034 h 3236034"/>
                <a:gd name="connsiteX5" fmla="*/ 0 w 792088"/>
                <a:gd name="connsiteY5" fmla="*/ 3236034 h 3236034"/>
                <a:gd name="connsiteX6" fmla="*/ 0 w 792088"/>
                <a:gd name="connsiteY6" fmla="*/ 3236034 h 3236034"/>
                <a:gd name="connsiteX7" fmla="*/ 0 w 792088"/>
                <a:gd name="connsiteY7" fmla="*/ 886926 h 3236034"/>
                <a:gd name="connsiteX8" fmla="*/ 397829 w 792088"/>
                <a:gd name="connsiteY8" fmla="*/ 0 h 3236034"/>
                <a:gd name="connsiteX0" fmla="*/ 397829 w 792088"/>
                <a:gd name="connsiteY0" fmla="*/ 0 h 3236034"/>
                <a:gd name="connsiteX1" fmla="*/ 404892 w 792088"/>
                <a:gd name="connsiteY1" fmla="*/ 499730 h 3236034"/>
                <a:gd name="connsiteX2" fmla="*/ 792088 w 792088"/>
                <a:gd name="connsiteY2" fmla="*/ 886926 h 3236034"/>
                <a:gd name="connsiteX3" fmla="*/ 792088 w 792088"/>
                <a:gd name="connsiteY3" fmla="*/ 3236034 h 3236034"/>
                <a:gd name="connsiteX4" fmla="*/ 792088 w 792088"/>
                <a:gd name="connsiteY4" fmla="*/ 3236034 h 3236034"/>
                <a:gd name="connsiteX5" fmla="*/ 0 w 792088"/>
                <a:gd name="connsiteY5" fmla="*/ 3236034 h 3236034"/>
                <a:gd name="connsiteX6" fmla="*/ 0 w 792088"/>
                <a:gd name="connsiteY6" fmla="*/ 3236034 h 3236034"/>
                <a:gd name="connsiteX7" fmla="*/ 0 w 792088"/>
                <a:gd name="connsiteY7" fmla="*/ 886926 h 3236034"/>
                <a:gd name="connsiteX8" fmla="*/ 397829 w 792088"/>
                <a:gd name="connsiteY8" fmla="*/ 0 h 3236034"/>
                <a:gd name="connsiteX0" fmla="*/ 397829 w 898729"/>
                <a:gd name="connsiteY0" fmla="*/ 0 h 3236034"/>
                <a:gd name="connsiteX1" fmla="*/ 755766 w 898729"/>
                <a:gd name="connsiteY1" fmla="*/ 202018 h 3236034"/>
                <a:gd name="connsiteX2" fmla="*/ 792088 w 898729"/>
                <a:gd name="connsiteY2" fmla="*/ 886926 h 3236034"/>
                <a:gd name="connsiteX3" fmla="*/ 792088 w 898729"/>
                <a:gd name="connsiteY3" fmla="*/ 3236034 h 3236034"/>
                <a:gd name="connsiteX4" fmla="*/ 792088 w 898729"/>
                <a:gd name="connsiteY4" fmla="*/ 3236034 h 3236034"/>
                <a:gd name="connsiteX5" fmla="*/ 0 w 898729"/>
                <a:gd name="connsiteY5" fmla="*/ 3236034 h 3236034"/>
                <a:gd name="connsiteX6" fmla="*/ 0 w 898729"/>
                <a:gd name="connsiteY6" fmla="*/ 3236034 h 3236034"/>
                <a:gd name="connsiteX7" fmla="*/ 0 w 898729"/>
                <a:gd name="connsiteY7" fmla="*/ 886926 h 3236034"/>
                <a:gd name="connsiteX8" fmla="*/ 397829 w 898729"/>
                <a:gd name="connsiteY8" fmla="*/ 0 h 3236034"/>
                <a:gd name="connsiteX0" fmla="*/ 397829 w 901981"/>
                <a:gd name="connsiteY0" fmla="*/ 0 h 3236034"/>
                <a:gd name="connsiteX1" fmla="*/ 755766 w 901981"/>
                <a:gd name="connsiteY1" fmla="*/ 202018 h 3236034"/>
                <a:gd name="connsiteX2" fmla="*/ 802721 w 901981"/>
                <a:gd name="connsiteY2" fmla="*/ 1099577 h 3236034"/>
                <a:gd name="connsiteX3" fmla="*/ 792088 w 901981"/>
                <a:gd name="connsiteY3" fmla="*/ 3236034 h 3236034"/>
                <a:gd name="connsiteX4" fmla="*/ 792088 w 901981"/>
                <a:gd name="connsiteY4" fmla="*/ 3236034 h 3236034"/>
                <a:gd name="connsiteX5" fmla="*/ 0 w 901981"/>
                <a:gd name="connsiteY5" fmla="*/ 3236034 h 3236034"/>
                <a:gd name="connsiteX6" fmla="*/ 0 w 901981"/>
                <a:gd name="connsiteY6" fmla="*/ 3236034 h 3236034"/>
                <a:gd name="connsiteX7" fmla="*/ 0 w 901981"/>
                <a:gd name="connsiteY7" fmla="*/ 886926 h 3236034"/>
                <a:gd name="connsiteX8" fmla="*/ 397829 w 901981"/>
                <a:gd name="connsiteY8" fmla="*/ 0 h 3236034"/>
                <a:gd name="connsiteX0" fmla="*/ 397829 w 951558"/>
                <a:gd name="connsiteY0" fmla="*/ 0 h 3236034"/>
                <a:gd name="connsiteX1" fmla="*/ 755766 w 951558"/>
                <a:gd name="connsiteY1" fmla="*/ 202018 h 3236034"/>
                <a:gd name="connsiteX2" fmla="*/ 802721 w 951558"/>
                <a:gd name="connsiteY2" fmla="*/ 1099577 h 3236034"/>
                <a:gd name="connsiteX3" fmla="*/ 792088 w 951558"/>
                <a:gd name="connsiteY3" fmla="*/ 3236034 h 3236034"/>
                <a:gd name="connsiteX4" fmla="*/ 792088 w 951558"/>
                <a:gd name="connsiteY4" fmla="*/ 3236034 h 3236034"/>
                <a:gd name="connsiteX5" fmla="*/ 0 w 951558"/>
                <a:gd name="connsiteY5" fmla="*/ 3236034 h 3236034"/>
                <a:gd name="connsiteX6" fmla="*/ 0 w 951558"/>
                <a:gd name="connsiteY6" fmla="*/ 3236034 h 3236034"/>
                <a:gd name="connsiteX7" fmla="*/ 0 w 951558"/>
                <a:gd name="connsiteY7" fmla="*/ 886926 h 3236034"/>
                <a:gd name="connsiteX8" fmla="*/ 397829 w 951558"/>
                <a:gd name="connsiteY8" fmla="*/ 0 h 3236034"/>
                <a:gd name="connsiteX0" fmla="*/ 397829 w 1016715"/>
                <a:gd name="connsiteY0" fmla="*/ 0 h 3236034"/>
                <a:gd name="connsiteX1" fmla="*/ 862091 w 1016715"/>
                <a:gd name="connsiteY1" fmla="*/ 191385 h 3236034"/>
                <a:gd name="connsiteX2" fmla="*/ 802721 w 1016715"/>
                <a:gd name="connsiteY2" fmla="*/ 1099577 h 3236034"/>
                <a:gd name="connsiteX3" fmla="*/ 792088 w 1016715"/>
                <a:gd name="connsiteY3" fmla="*/ 3236034 h 3236034"/>
                <a:gd name="connsiteX4" fmla="*/ 792088 w 1016715"/>
                <a:gd name="connsiteY4" fmla="*/ 3236034 h 3236034"/>
                <a:gd name="connsiteX5" fmla="*/ 0 w 1016715"/>
                <a:gd name="connsiteY5" fmla="*/ 3236034 h 3236034"/>
                <a:gd name="connsiteX6" fmla="*/ 0 w 1016715"/>
                <a:gd name="connsiteY6" fmla="*/ 3236034 h 3236034"/>
                <a:gd name="connsiteX7" fmla="*/ 0 w 1016715"/>
                <a:gd name="connsiteY7" fmla="*/ 886926 h 3236034"/>
                <a:gd name="connsiteX8" fmla="*/ 397829 w 1016715"/>
                <a:gd name="connsiteY8" fmla="*/ 0 h 3236034"/>
                <a:gd name="connsiteX0" fmla="*/ 397829 w 1016715"/>
                <a:gd name="connsiteY0" fmla="*/ 0 h 3236034"/>
                <a:gd name="connsiteX1" fmla="*/ 862091 w 1016715"/>
                <a:gd name="connsiteY1" fmla="*/ 191385 h 3236034"/>
                <a:gd name="connsiteX2" fmla="*/ 802721 w 1016715"/>
                <a:gd name="connsiteY2" fmla="*/ 1099577 h 3236034"/>
                <a:gd name="connsiteX3" fmla="*/ 792088 w 1016715"/>
                <a:gd name="connsiteY3" fmla="*/ 3236034 h 3236034"/>
                <a:gd name="connsiteX4" fmla="*/ 792088 w 1016715"/>
                <a:gd name="connsiteY4" fmla="*/ 3236034 h 3236034"/>
                <a:gd name="connsiteX5" fmla="*/ 0 w 1016715"/>
                <a:gd name="connsiteY5" fmla="*/ 3236034 h 3236034"/>
                <a:gd name="connsiteX6" fmla="*/ 0 w 1016715"/>
                <a:gd name="connsiteY6" fmla="*/ 3236034 h 3236034"/>
                <a:gd name="connsiteX7" fmla="*/ 0 w 1016715"/>
                <a:gd name="connsiteY7" fmla="*/ 886926 h 3236034"/>
                <a:gd name="connsiteX8" fmla="*/ 397829 w 1016715"/>
                <a:gd name="connsiteY8" fmla="*/ 0 h 3236034"/>
                <a:gd name="connsiteX0" fmla="*/ 397829 w 802721"/>
                <a:gd name="connsiteY0" fmla="*/ 0 h 3236034"/>
                <a:gd name="connsiteX1" fmla="*/ 802721 w 802721"/>
                <a:gd name="connsiteY1" fmla="*/ 1099577 h 3236034"/>
                <a:gd name="connsiteX2" fmla="*/ 792088 w 802721"/>
                <a:gd name="connsiteY2" fmla="*/ 3236034 h 3236034"/>
                <a:gd name="connsiteX3" fmla="*/ 792088 w 802721"/>
                <a:gd name="connsiteY3" fmla="*/ 3236034 h 3236034"/>
                <a:gd name="connsiteX4" fmla="*/ 0 w 802721"/>
                <a:gd name="connsiteY4" fmla="*/ 3236034 h 3236034"/>
                <a:gd name="connsiteX5" fmla="*/ 0 w 802721"/>
                <a:gd name="connsiteY5" fmla="*/ 3236034 h 3236034"/>
                <a:gd name="connsiteX6" fmla="*/ 0 w 802721"/>
                <a:gd name="connsiteY6" fmla="*/ 886926 h 3236034"/>
                <a:gd name="connsiteX7" fmla="*/ 397829 w 802721"/>
                <a:gd name="connsiteY7" fmla="*/ 0 h 3236034"/>
                <a:gd name="connsiteX0" fmla="*/ 397829 w 1062933"/>
                <a:gd name="connsiteY0" fmla="*/ 0 h 3236034"/>
                <a:gd name="connsiteX1" fmla="*/ 802721 w 1062933"/>
                <a:gd name="connsiteY1" fmla="*/ 1099577 h 3236034"/>
                <a:gd name="connsiteX2" fmla="*/ 792088 w 1062933"/>
                <a:gd name="connsiteY2" fmla="*/ 3236034 h 3236034"/>
                <a:gd name="connsiteX3" fmla="*/ 792088 w 1062933"/>
                <a:gd name="connsiteY3" fmla="*/ 3236034 h 3236034"/>
                <a:gd name="connsiteX4" fmla="*/ 0 w 1062933"/>
                <a:gd name="connsiteY4" fmla="*/ 3236034 h 3236034"/>
                <a:gd name="connsiteX5" fmla="*/ 0 w 1062933"/>
                <a:gd name="connsiteY5" fmla="*/ 3236034 h 3236034"/>
                <a:gd name="connsiteX6" fmla="*/ 0 w 1062933"/>
                <a:gd name="connsiteY6" fmla="*/ 886926 h 3236034"/>
                <a:gd name="connsiteX7" fmla="*/ 397829 w 1062933"/>
                <a:gd name="connsiteY7" fmla="*/ 0 h 3236034"/>
                <a:gd name="connsiteX0" fmla="*/ 397829 w 1062933"/>
                <a:gd name="connsiteY0" fmla="*/ 0 h 3236034"/>
                <a:gd name="connsiteX1" fmla="*/ 802721 w 1062933"/>
                <a:gd name="connsiteY1" fmla="*/ 1099577 h 3236034"/>
                <a:gd name="connsiteX2" fmla="*/ 792088 w 1062933"/>
                <a:gd name="connsiteY2" fmla="*/ 3236034 h 3236034"/>
                <a:gd name="connsiteX3" fmla="*/ 792088 w 1062933"/>
                <a:gd name="connsiteY3" fmla="*/ 3236034 h 3236034"/>
                <a:gd name="connsiteX4" fmla="*/ 0 w 1062933"/>
                <a:gd name="connsiteY4" fmla="*/ 3236034 h 3236034"/>
                <a:gd name="connsiteX5" fmla="*/ 0 w 1062933"/>
                <a:gd name="connsiteY5" fmla="*/ 3236034 h 3236034"/>
                <a:gd name="connsiteX6" fmla="*/ 0 w 1062933"/>
                <a:gd name="connsiteY6" fmla="*/ 886926 h 3236034"/>
                <a:gd name="connsiteX7" fmla="*/ 397829 w 1062933"/>
                <a:gd name="connsiteY7" fmla="*/ 0 h 3236034"/>
                <a:gd name="connsiteX0" fmla="*/ 397829 w 1062933"/>
                <a:gd name="connsiteY0" fmla="*/ 0 h 3236034"/>
                <a:gd name="connsiteX1" fmla="*/ 802721 w 1062933"/>
                <a:gd name="connsiteY1" fmla="*/ 1099577 h 3236034"/>
                <a:gd name="connsiteX2" fmla="*/ 792088 w 1062933"/>
                <a:gd name="connsiteY2" fmla="*/ 3236034 h 3236034"/>
                <a:gd name="connsiteX3" fmla="*/ 792088 w 1062933"/>
                <a:gd name="connsiteY3" fmla="*/ 3236034 h 3236034"/>
                <a:gd name="connsiteX4" fmla="*/ 0 w 1062933"/>
                <a:gd name="connsiteY4" fmla="*/ 3236034 h 3236034"/>
                <a:gd name="connsiteX5" fmla="*/ 0 w 1062933"/>
                <a:gd name="connsiteY5" fmla="*/ 3236034 h 3236034"/>
                <a:gd name="connsiteX6" fmla="*/ 0 w 1062933"/>
                <a:gd name="connsiteY6" fmla="*/ 886926 h 3236034"/>
                <a:gd name="connsiteX7" fmla="*/ 397829 w 1062933"/>
                <a:gd name="connsiteY7" fmla="*/ 0 h 3236034"/>
                <a:gd name="connsiteX0" fmla="*/ 397829 w 1117407"/>
                <a:gd name="connsiteY0" fmla="*/ 0 h 3236034"/>
                <a:gd name="connsiteX1" fmla="*/ 802721 w 1117407"/>
                <a:gd name="connsiteY1" fmla="*/ 1099577 h 3236034"/>
                <a:gd name="connsiteX2" fmla="*/ 792088 w 1117407"/>
                <a:gd name="connsiteY2" fmla="*/ 3236034 h 3236034"/>
                <a:gd name="connsiteX3" fmla="*/ 792088 w 1117407"/>
                <a:gd name="connsiteY3" fmla="*/ 3236034 h 3236034"/>
                <a:gd name="connsiteX4" fmla="*/ 0 w 1117407"/>
                <a:gd name="connsiteY4" fmla="*/ 3236034 h 3236034"/>
                <a:gd name="connsiteX5" fmla="*/ 0 w 1117407"/>
                <a:gd name="connsiteY5" fmla="*/ 3236034 h 3236034"/>
                <a:gd name="connsiteX6" fmla="*/ 0 w 1117407"/>
                <a:gd name="connsiteY6" fmla="*/ 886926 h 3236034"/>
                <a:gd name="connsiteX7" fmla="*/ 397829 w 1117407"/>
                <a:gd name="connsiteY7" fmla="*/ 0 h 3236034"/>
                <a:gd name="connsiteX0" fmla="*/ 397829 w 1125562"/>
                <a:gd name="connsiteY0" fmla="*/ 0 h 3236034"/>
                <a:gd name="connsiteX1" fmla="*/ 813354 w 1125562"/>
                <a:gd name="connsiteY1" fmla="*/ 1344126 h 3236034"/>
                <a:gd name="connsiteX2" fmla="*/ 792088 w 1125562"/>
                <a:gd name="connsiteY2" fmla="*/ 3236034 h 3236034"/>
                <a:gd name="connsiteX3" fmla="*/ 792088 w 1125562"/>
                <a:gd name="connsiteY3" fmla="*/ 3236034 h 3236034"/>
                <a:gd name="connsiteX4" fmla="*/ 0 w 1125562"/>
                <a:gd name="connsiteY4" fmla="*/ 3236034 h 3236034"/>
                <a:gd name="connsiteX5" fmla="*/ 0 w 1125562"/>
                <a:gd name="connsiteY5" fmla="*/ 3236034 h 3236034"/>
                <a:gd name="connsiteX6" fmla="*/ 0 w 1125562"/>
                <a:gd name="connsiteY6" fmla="*/ 886926 h 3236034"/>
                <a:gd name="connsiteX7" fmla="*/ 397829 w 1125562"/>
                <a:gd name="connsiteY7" fmla="*/ 0 h 3236034"/>
                <a:gd name="connsiteX0" fmla="*/ 397829 w 1109289"/>
                <a:gd name="connsiteY0" fmla="*/ 0 h 3236034"/>
                <a:gd name="connsiteX1" fmla="*/ 792089 w 1109289"/>
                <a:gd name="connsiteY1" fmla="*/ 1312228 h 3236034"/>
                <a:gd name="connsiteX2" fmla="*/ 792088 w 1109289"/>
                <a:gd name="connsiteY2" fmla="*/ 3236034 h 3236034"/>
                <a:gd name="connsiteX3" fmla="*/ 792088 w 1109289"/>
                <a:gd name="connsiteY3" fmla="*/ 3236034 h 3236034"/>
                <a:gd name="connsiteX4" fmla="*/ 0 w 1109289"/>
                <a:gd name="connsiteY4" fmla="*/ 3236034 h 3236034"/>
                <a:gd name="connsiteX5" fmla="*/ 0 w 1109289"/>
                <a:gd name="connsiteY5" fmla="*/ 3236034 h 3236034"/>
                <a:gd name="connsiteX6" fmla="*/ 0 w 1109289"/>
                <a:gd name="connsiteY6" fmla="*/ 886926 h 3236034"/>
                <a:gd name="connsiteX7" fmla="*/ 397829 w 1109289"/>
                <a:gd name="connsiteY7" fmla="*/ 0 h 3236034"/>
                <a:gd name="connsiteX0" fmla="*/ 397829 w 1076274"/>
                <a:gd name="connsiteY0" fmla="*/ 0 h 3236034"/>
                <a:gd name="connsiteX1" fmla="*/ 792089 w 1076274"/>
                <a:gd name="connsiteY1" fmla="*/ 1312228 h 3236034"/>
                <a:gd name="connsiteX2" fmla="*/ 792088 w 1076274"/>
                <a:gd name="connsiteY2" fmla="*/ 3236034 h 3236034"/>
                <a:gd name="connsiteX3" fmla="*/ 792088 w 1076274"/>
                <a:gd name="connsiteY3" fmla="*/ 3236034 h 3236034"/>
                <a:gd name="connsiteX4" fmla="*/ 0 w 1076274"/>
                <a:gd name="connsiteY4" fmla="*/ 3236034 h 3236034"/>
                <a:gd name="connsiteX5" fmla="*/ 0 w 1076274"/>
                <a:gd name="connsiteY5" fmla="*/ 3236034 h 3236034"/>
                <a:gd name="connsiteX6" fmla="*/ 0 w 1076274"/>
                <a:gd name="connsiteY6" fmla="*/ 886926 h 3236034"/>
                <a:gd name="connsiteX7" fmla="*/ 397829 w 1076274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84929"/>
                <a:gd name="connsiteY0" fmla="*/ 0 h 3236034"/>
                <a:gd name="connsiteX1" fmla="*/ 930312 w 1184929"/>
                <a:gd name="connsiteY1" fmla="*/ 1142108 h 3236034"/>
                <a:gd name="connsiteX2" fmla="*/ 792088 w 1184929"/>
                <a:gd name="connsiteY2" fmla="*/ 3236034 h 3236034"/>
                <a:gd name="connsiteX3" fmla="*/ 792088 w 1184929"/>
                <a:gd name="connsiteY3" fmla="*/ 3236034 h 3236034"/>
                <a:gd name="connsiteX4" fmla="*/ 0 w 1184929"/>
                <a:gd name="connsiteY4" fmla="*/ 3236034 h 3236034"/>
                <a:gd name="connsiteX5" fmla="*/ 0 w 1184929"/>
                <a:gd name="connsiteY5" fmla="*/ 3236034 h 3236034"/>
                <a:gd name="connsiteX6" fmla="*/ 0 w 1184929"/>
                <a:gd name="connsiteY6" fmla="*/ 886926 h 3236034"/>
                <a:gd name="connsiteX7" fmla="*/ 397829 w 1184929"/>
                <a:gd name="connsiteY7" fmla="*/ 0 h 3236034"/>
                <a:gd name="connsiteX0" fmla="*/ 397829 w 1111112"/>
                <a:gd name="connsiteY0" fmla="*/ 0 h 3236034"/>
                <a:gd name="connsiteX1" fmla="*/ 930312 w 1111112"/>
                <a:gd name="connsiteY1" fmla="*/ 1142108 h 3236034"/>
                <a:gd name="connsiteX2" fmla="*/ 792088 w 1111112"/>
                <a:gd name="connsiteY2" fmla="*/ 3236034 h 3236034"/>
                <a:gd name="connsiteX3" fmla="*/ 792088 w 1111112"/>
                <a:gd name="connsiteY3" fmla="*/ 3236034 h 3236034"/>
                <a:gd name="connsiteX4" fmla="*/ 0 w 1111112"/>
                <a:gd name="connsiteY4" fmla="*/ 3236034 h 3236034"/>
                <a:gd name="connsiteX5" fmla="*/ 0 w 1111112"/>
                <a:gd name="connsiteY5" fmla="*/ 3236034 h 3236034"/>
                <a:gd name="connsiteX6" fmla="*/ 0 w 1111112"/>
                <a:gd name="connsiteY6" fmla="*/ 886926 h 3236034"/>
                <a:gd name="connsiteX7" fmla="*/ 397829 w 1111112"/>
                <a:gd name="connsiteY7" fmla="*/ 0 h 3236034"/>
                <a:gd name="connsiteX0" fmla="*/ 397829 w 1154440"/>
                <a:gd name="connsiteY0" fmla="*/ 0 h 3236034"/>
                <a:gd name="connsiteX1" fmla="*/ 930312 w 1154440"/>
                <a:gd name="connsiteY1" fmla="*/ 1142108 h 3236034"/>
                <a:gd name="connsiteX2" fmla="*/ 792088 w 1154440"/>
                <a:gd name="connsiteY2" fmla="*/ 3236034 h 3236034"/>
                <a:gd name="connsiteX3" fmla="*/ 792088 w 1154440"/>
                <a:gd name="connsiteY3" fmla="*/ 3236034 h 3236034"/>
                <a:gd name="connsiteX4" fmla="*/ 0 w 1154440"/>
                <a:gd name="connsiteY4" fmla="*/ 3236034 h 3236034"/>
                <a:gd name="connsiteX5" fmla="*/ 0 w 1154440"/>
                <a:gd name="connsiteY5" fmla="*/ 3236034 h 3236034"/>
                <a:gd name="connsiteX6" fmla="*/ 0 w 1154440"/>
                <a:gd name="connsiteY6" fmla="*/ 886926 h 3236034"/>
                <a:gd name="connsiteX7" fmla="*/ 397829 w 1154440"/>
                <a:gd name="connsiteY7" fmla="*/ 0 h 3236034"/>
                <a:gd name="connsiteX0" fmla="*/ 397829 w 1154440"/>
                <a:gd name="connsiteY0" fmla="*/ 0 h 3236034"/>
                <a:gd name="connsiteX1" fmla="*/ 930312 w 1154440"/>
                <a:gd name="connsiteY1" fmla="*/ 1142108 h 3236034"/>
                <a:gd name="connsiteX2" fmla="*/ 792088 w 1154440"/>
                <a:gd name="connsiteY2" fmla="*/ 3236034 h 3236034"/>
                <a:gd name="connsiteX3" fmla="*/ 792088 w 1154440"/>
                <a:gd name="connsiteY3" fmla="*/ 3236034 h 3236034"/>
                <a:gd name="connsiteX4" fmla="*/ 0 w 1154440"/>
                <a:gd name="connsiteY4" fmla="*/ 3236034 h 3236034"/>
                <a:gd name="connsiteX5" fmla="*/ 0 w 1154440"/>
                <a:gd name="connsiteY5" fmla="*/ 3236034 h 3236034"/>
                <a:gd name="connsiteX6" fmla="*/ 0 w 1154440"/>
                <a:gd name="connsiteY6" fmla="*/ 886926 h 3236034"/>
                <a:gd name="connsiteX7" fmla="*/ 397829 w 1154440"/>
                <a:gd name="connsiteY7" fmla="*/ 0 h 3236034"/>
                <a:gd name="connsiteX0" fmla="*/ 397829 w 1154440"/>
                <a:gd name="connsiteY0" fmla="*/ 0 h 3236034"/>
                <a:gd name="connsiteX1" fmla="*/ 930312 w 1154440"/>
                <a:gd name="connsiteY1" fmla="*/ 1142108 h 3236034"/>
                <a:gd name="connsiteX2" fmla="*/ 792088 w 1154440"/>
                <a:gd name="connsiteY2" fmla="*/ 3236034 h 3236034"/>
                <a:gd name="connsiteX3" fmla="*/ 792088 w 1154440"/>
                <a:gd name="connsiteY3" fmla="*/ 3236034 h 3236034"/>
                <a:gd name="connsiteX4" fmla="*/ 0 w 1154440"/>
                <a:gd name="connsiteY4" fmla="*/ 3236034 h 3236034"/>
                <a:gd name="connsiteX5" fmla="*/ 0 w 1154440"/>
                <a:gd name="connsiteY5" fmla="*/ 3236034 h 3236034"/>
                <a:gd name="connsiteX6" fmla="*/ 0 w 1154440"/>
                <a:gd name="connsiteY6" fmla="*/ 886926 h 3236034"/>
                <a:gd name="connsiteX7" fmla="*/ 397829 w 1154440"/>
                <a:gd name="connsiteY7" fmla="*/ 0 h 3236034"/>
                <a:gd name="connsiteX0" fmla="*/ 397829 w 1151550"/>
                <a:gd name="connsiteY0" fmla="*/ 0 h 3236034"/>
                <a:gd name="connsiteX1" fmla="*/ 930312 w 1151550"/>
                <a:gd name="connsiteY1" fmla="*/ 1142108 h 3236034"/>
                <a:gd name="connsiteX2" fmla="*/ 792088 w 1151550"/>
                <a:gd name="connsiteY2" fmla="*/ 3236034 h 3236034"/>
                <a:gd name="connsiteX3" fmla="*/ 792088 w 1151550"/>
                <a:gd name="connsiteY3" fmla="*/ 3236034 h 3236034"/>
                <a:gd name="connsiteX4" fmla="*/ 0 w 1151550"/>
                <a:gd name="connsiteY4" fmla="*/ 3236034 h 3236034"/>
                <a:gd name="connsiteX5" fmla="*/ 0 w 1151550"/>
                <a:gd name="connsiteY5" fmla="*/ 3236034 h 3236034"/>
                <a:gd name="connsiteX6" fmla="*/ 0 w 1151550"/>
                <a:gd name="connsiteY6" fmla="*/ 886926 h 3236034"/>
                <a:gd name="connsiteX7" fmla="*/ 397829 w 1151550"/>
                <a:gd name="connsiteY7" fmla="*/ 0 h 3236034"/>
                <a:gd name="connsiteX0" fmla="*/ 397829 w 1081399"/>
                <a:gd name="connsiteY0" fmla="*/ 0 h 3236034"/>
                <a:gd name="connsiteX1" fmla="*/ 834842 w 1081399"/>
                <a:gd name="connsiteY1" fmla="*/ 1099578 h 3236034"/>
                <a:gd name="connsiteX2" fmla="*/ 792088 w 1081399"/>
                <a:gd name="connsiteY2" fmla="*/ 3236034 h 3236034"/>
                <a:gd name="connsiteX3" fmla="*/ 792088 w 1081399"/>
                <a:gd name="connsiteY3" fmla="*/ 3236034 h 3236034"/>
                <a:gd name="connsiteX4" fmla="*/ 0 w 1081399"/>
                <a:gd name="connsiteY4" fmla="*/ 3236034 h 3236034"/>
                <a:gd name="connsiteX5" fmla="*/ 0 w 1081399"/>
                <a:gd name="connsiteY5" fmla="*/ 3236034 h 3236034"/>
                <a:gd name="connsiteX6" fmla="*/ 0 w 1081399"/>
                <a:gd name="connsiteY6" fmla="*/ 886926 h 3236034"/>
                <a:gd name="connsiteX7" fmla="*/ 397829 w 1081399"/>
                <a:gd name="connsiteY7" fmla="*/ 0 h 3236034"/>
                <a:gd name="connsiteX0" fmla="*/ 397829 w 1024947"/>
                <a:gd name="connsiteY0" fmla="*/ 0 h 3236034"/>
                <a:gd name="connsiteX1" fmla="*/ 753012 w 1024947"/>
                <a:gd name="connsiteY1" fmla="*/ 1269699 h 3236034"/>
                <a:gd name="connsiteX2" fmla="*/ 792088 w 1024947"/>
                <a:gd name="connsiteY2" fmla="*/ 3236034 h 3236034"/>
                <a:gd name="connsiteX3" fmla="*/ 792088 w 1024947"/>
                <a:gd name="connsiteY3" fmla="*/ 3236034 h 3236034"/>
                <a:gd name="connsiteX4" fmla="*/ 0 w 1024947"/>
                <a:gd name="connsiteY4" fmla="*/ 3236034 h 3236034"/>
                <a:gd name="connsiteX5" fmla="*/ 0 w 1024947"/>
                <a:gd name="connsiteY5" fmla="*/ 3236034 h 3236034"/>
                <a:gd name="connsiteX6" fmla="*/ 0 w 1024947"/>
                <a:gd name="connsiteY6" fmla="*/ 886926 h 3236034"/>
                <a:gd name="connsiteX7" fmla="*/ 397829 w 1024947"/>
                <a:gd name="connsiteY7" fmla="*/ 0 h 3236034"/>
                <a:gd name="connsiteX0" fmla="*/ 397829 w 1024947"/>
                <a:gd name="connsiteY0" fmla="*/ 0 h 3236034"/>
                <a:gd name="connsiteX1" fmla="*/ 753012 w 1024947"/>
                <a:gd name="connsiteY1" fmla="*/ 1269699 h 3236034"/>
                <a:gd name="connsiteX2" fmla="*/ 792088 w 1024947"/>
                <a:gd name="connsiteY2" fmla="*/ 3236034 h 3236034"/>
                <a:gd name="connsiteX3" fmla="*/ 792088 w 1024947"/>
                <a:gd name="connsiteY3" fmla="*/ 3236034 h 3236034"/>
                <a:gd name="connsiteX4" fmla="*/ 0 w 1024947"/>
                <a:gd name="connsiteY4" fmla="*/ 3236034 h 3236034"/>
                <a:gd name="connsiteX5" fmla="*/ 0 w 1024947"/>
                <a:gd name="connsiteY5" fmla="*/ 3236034 h 3236034"/>
                <a:gd name="connsiteX6" fmla="*/ 0 w 1024947"/>
                <a:gd name="connsiteY6" fmla="*/ 886926 h 3236034"/>
                <a:gd name="connsiteX7" fmla="*/ 397829 w 1024947"/>
                <a:gd name="connsiteY7" fmla="*/ 0 h 3236034"/>
                <a:gd name="connsiteX0" fmla="*/ 397829 w 1043356"/>
                <a:gd name="connsiteY0" fmla="*/ 0 h 3236034"/>
                <a:gd name="connsiteX1" fmla="*/ 780289 w 1043356"/>
                <a:gd name="connsiteY1" fmla="*/ 1216537 h 3236034"/>
                <a:gd name="connsiteX2" fmla="*/ 792088 w 1043356"/>
                <a:gd name="connsiteY2" fmla="*/ 3236034 h 3236034"/>
                <a:gd name="connsiteX3" fmla="*/ 792088 w 1043356"/>
                <a:gd name="connsiteY3" fmla="*/ 3236034 h 3236034"/>
                <a:gd name="connsiteX4" fmla="*/ 0 w 1043356"/>
                <a:gd name="connsiteY4" fmla="*/ 3236034 h 3236034"/>
                <a:gd name="connsiteX5" fmla="*/ 0 w 1043356"/>
                <a:gd name="connsiteY5" fmla="*/ 3236034 h 3236034"/>
                <a:gd name="connsiteX6" fmla="*/ 0 w 1043356"/>
                <a:gd name="connsiteY6" fmla="*/ 886926 h 3236034"/>
                <a:gd name="connsiteX7" fmla="*/ 397829 w 1043356"/>
                <a:gd name="connsiteY7" fmla="*/ 0 h 3236034"/>
                <a:gd name="connsiteX0" fmla="*/ 397829 w 971742"/>
                <a:gd name="connsiteY0" fmla="*/ 0 h 3236034"/>
                <a:gd name="connsiteX1" fmla="*/ 780289 w 971742"/>
                <a:gd name="connsiteY1" fmla="*/ 1216537 h 3236034"/>
                <a:gd name="connsiteX2" fmla="*/ 792088 w 971742"/>
                <a:gd name="connsiteY2" fmla="*/ 3236034 h 3236034"/>
                <a:gd name="connsiteX3" fmla="*/ 792088 w 971742"/>
                <a:gd name="connsiteY3" fmla="*/ 3236034 h 3236034"/>
                <a:gd name="connsiteX4" fmla="*/ 0 w 971742"/>
                <a:gd name="connsiteY4" fmla="*/ 3236034 h 3236034"/>
                <a:gd name="connsiteX5" fmla="*/ 0 w 971742"/>
                <a:gd name="connsiteY5" fmla="*/ 3236034 h 3236034"/>
                <a:gd name="connsiteX6" fmla="*/ 0 w 971742"/>
                <a:gd name="connsiteY6" fmla="*/ 886926 h 3236034"/>
                <a:gd name="connsiteX7" fmla="*/ 397829 w 971742"/>
                <a:gd name="connsiteY7" fmla="*/ 0 h 3236034"/>
                <a:gd name="connsiteX0" fmla="*/ 397829 w 1007471"/>
                <a:gd name="connsiteY0" fmla="*/ 0 h 3236034"/>
                <a:gd name="connsiteX1" fmla="*/ 780289 w 1007471"/>
                <a:gd name="connsiteY1" fmla="*/ 1216537 h 3236034"/>
                <a:gd name="connsiteX2" fmla="*/ 792088 w 1007471"/>
                <a:gd name="connsiteY2" fmla="*/ 3236034 h 3236034"/>
                <a:gd name="connsiteX3" fmla="*/ 792088 w 1007471"/>
                <a:gd name="connsiteY3" fmla="*/ 3236034 h 3236034"/>
                <a:gd name="connsiteX4" fmla="*/ 0 w 1007471"/>
                <a:gd name="connsiteY4" fmla="*/ 3236034 h 3236034"/>
                <a:gd name="connsiteX5" fmla="*/ 0 w 1007471"/>
                <a:gd name="connsiteY5" fmla="*/ 3236034 h 3236034"/>
                <a:gd name="connsiteX6" fmla="*/ 0 w 1007471"/>
                <a:gd name="connsiteY6" fmla="*/ 886926 h 3236034"/>
                <a:gd name="connsiteX7" fmla="*/ 397829 w 1007471"/>
                <a:gd name="connsiteY7" fmla="*/ 0 h 3236034"/>
                <a:gd name="connsiteX0" fmla="*/ 397829 w 983631"/>
                <a:gd name="connsiteY0" fmla="*/ 0 h 3236034"/>
                <a:gd name="connsiteX1" fmla="*/ 780289 w 983631"/>
                <a:gd name="connsiteY1" fmla="*/ 1216537 h 3236034"/>
                <a:gd name="connsiteX2" fmla="*/ 792088 w 983631"/>
                <a:gd name="connsiteY2" fmla="*/ 3236034 h 3236034"/>
                <a:gd name="connsiteX3" fmla="*/ 792088 w 983631"/>
                <a:gd name="connsiteY3" fmla="*/ 3236034 h 3236034"/>
                <a:gd name="connsiteX4" fmla="*/ 0 w 983631"/>
                <a:gd name="connsiteY4" fmla="*/ 3236034 h 3236034"/>
                <a:gd name="connsiteX5" fmla="*/ 0 w 983631"/>
                <a:gd name="connsiteY5" fmla="*/ 3236034 h 3236034"/>
                <a:gd name="connsiteX6" fmla="*/ 0 w 983631"/>
                <a:gd name="connsiteY6" fmla="*/ 886926 h 3236034"/>
                <a:gd name="connsiteX7" fmla="*/ 397829 w 983631"/>
                <a:gd name="connsiteY7" fmla="*/ 0 h 3236034"/>
                <a:gd name="connsiteX0" fmla="*/ 397829 w 983630"/>
                <a:gd name="connsiteY0" fmla="*/ 9390 h 3245424"/>
                <a:gd name="connsiteX1" fmla="*/ 780289 w 983630"/>
                <a:gd name="connsiteY1" fmla="*/ 1225927 h 3245424"/>
                <a:gd name="connsiteX2" fmla="*/ 792088 w 983630"/>
                <a:gd name="connsiteY2" fmla="*/ 3245424 h 3245424"/>
                <a:gd name="connsiteX3" fmla="*/ 792088 w 983630"/>
                <a:gd name="connsiteY3" fmla="*/ 3245424 h 3245424"/>
                <a:gd name="connsiteX4" fmla="*/ 0 w 983630"/>
                <a:gd name="connsiteY4" fmla="*/ 3245424 h 3245424"/>
                <a:gd name="connsiteX5" fmla="*/ 0 w 983630"/>
                <a:gd name="connsiteY5" fmla="*/ 3245424 h 3245424"/>
                <a:gd name="connsiteX6" fmla="*/ 0 w 983630"/>
                <a:gd name="connsiteY6" fmla="*/ 896316 h 3245424"/>
                <a:gd name="connsiteX7" fmla="*/ 397829 w 983630"/>
                <a:gd name="connsiteY7" fmla="*/ 9390 h 3245424"/>
                <a:gd name="connsiteX0" fmla="*/ 397829 w 974605"/>
                <a:gd name="connsiteY0" fmla="*/ 6357 h 3242391"/>
                <a:gd name="connsiteX1" fmla="*/ 766650 w 974605"/>
                <a:gd name="connsiteY1" fmla="*/ 1552503 h 3242391"/>
                <a:gd name="connsiteX2" fmla="*/ 792088 w 974605"/>
                <a:gd name="connsiteY2" fmla="*/ 3242391 h 3242391"/>
                <a:gd name="connsiteX3" fmla="*/ 792088 w 974605"/>
                <a:gd name="connsiteY3" fmla="*/ 3242391 h 3242391"/>
                <a:gd name="connsiteX4" fmla="*/ 0 w 974605"/>
                <a:gd name="connsiteY4" fmla="*/ 3242391 h 3242391"/>
                <a:gd name="connsiteX5" fmla="*/ 0 w 974605"/>
                <a:gd name="connsiteY5" fmla="*/ 3242391 h 3242391"/>
                <a:gd name="connsiteX6" fmla="*/ 0 w 974605"/>
                <a:gd name="connsiteY6" fmla="*/ 893283 h 3242391"/>
                <a:gd name="connsiteX7" fmla="*/ 397829 w 974605"/>
                <a:gd name="connsiteY7" fmla="*/ 6357 h 3242391"/>
                <a:gd name="connsiteX0" fmla="*/ 397829 w 964009"/>
                <a:gd name="connsiteY0" fmla="*/ 7874 h 3243908"/>
                <a:gd name="connsiteX1" fmla="*/ 766650 w 964009"/>
                <a:gd name="connsiteY1" fmla="*/ 1554020 h 3243908"/>
                <a:gd name="connsiteX2" fmla="*/ 792088 w 964009"/>
                <a:gd name="connsiteY2" fmla="*/ 3243908 h 3243908"/>
                <a:gd name="connsiteX3" fmla="*/ 792088 w 964009"/>
                <a:gd name="connsiteY3" fmla="*/ 3243908 h 3243908"/>
                <a:gd name="connsiteX4" fmla="*/ 0 w 964009"/>
                <a:gd name="connsiteY4" fmla="*/ 3243908 h 3243908"/>
                <a:gd name="connsiteX5" fmla="*/ 0 w 964009"/>
                <a:gd name="connsiteY5" fmla="*/ 3243908 h 3243908"/>
                <a:gd name="connsiteX6" fmla="*/ 0 w 964009"/>
                <a:gd name="connsiteY6" fmla="*/ 894800 h 3243908"/>
                <a:gd name="connsiteX7" fmla="*/ 397829 w 964009"/>
                <a:gd name="connsiteY7" fmla="*/ 7874 h 3243908"/>
                <a:gd name="connsiteX0" fmla="*/ 397829 w 1103655"/>
                <a:gd name="connsiteY0" fmla="*/ 5470 h 3241504"/>
                <a:gd name="connsiteX1" fmla="*/ 1096679 w 1103655"/>
                <a:gd name="connsiteY1" fmla="*/ 590921 h 3241504"/>
                <a:gd name="connsiteX2" fmla="*/ 766650 w 1103655"/>
                <a:gd name="connsiteY2" fmla="*/ 1551616 h 3241504"/>
                <a:gd name="connsiteX3" fmla="*/ 792088 w 1103655"/>
                <a:gd name="connsiteY3" fmla="*/ 3241504 h 3241504"/>
                <a:gd name="connsiteX4" fmla="*/ 792088 w 1103655"/>
                <a:gd name="connsiteY4" fmla="*/ 3241504 h 3241504"/>
                <a:gd name="connsiteX5" fmla="*/ 0 w 1103655"/>
                <a:gd name="connsiteY5" fmla="*/ 3241504 h 3241504"/>
                <a:gd name="connsiteX6" fmla="*/ 0 w 1103655"/>
                <a:gd name="connsiteY6" fmla="*/ 3241504 h 3241504"/>
                <a:gd name="connsiteX7" fmla="*/ 0 w 1103655"/>
                <a:gd name="connsiteY7" fmla="*/ 892396 h 3241504"/>
                <a:gd name="connsiteX8" fmla="*/ 397829 w 1103655"/>
                <a:gd name="connsiteY8" fmla="*/ 5470 h 3241504"/>
                <a:gd name="connsiteX0" fmla="*/ 397829 w 1103454"/>
                <a:gd name="connsiteY0" fmla="*/ 5470 h 3241504"/>
                <a:gd name="connsiteX1" fmla="*/ 1096679 w 1103454"/>
                <a:gd name="connsiteY1" fmla="*/ 590921 h 3241504"/>
                <a:gd name="connsiteX2" fmla="*/ 754433 w 1103454"/>
                <a:gd name="connsiteY2" fmla="*/ 1523041 h 3241504"/>
                <a:gd name="connsiteX3" fmla="*/ 792088 w 1103454"/>
                <a:gd name="connsiteY3" fmla="*/ 3241504 h 3241504"/>
                <a:gd name="connsiteX4" fmla="*/ 792088 w 1103454"/>
                <a:gd name="connsiteY4" fmla="*/ 3241504 h 3241504"/>
                <a:gd name="connsiteX5" fmla="*/ 0 w 1103454"/>
                <a:gd name="connsiteY5" fmla="*/ 3241504 h 3241504"/>
                <a:gd name="connsiteX6" fmla="*/ 0 w 1103454"/>
                <a:gd name="connsiteY6" fmla="*/ 3241504 h 3241504"/>
                <a:gd name="connsiteX7" fmla="*/ 0 w 1103454"/>
                <a:gd name="connsiteY7" fmla="*/ 892396 h 3241504"/>
                <a:gd name="connsiteX8" fmla="*/ 397829 w 1103454"/>
                <a:gd name="connsiteY8" fmla="*/ 5470 h 3241504"/>
                <a:gd name="connsiteX0" fmla="*/ 397829 w 1103176"/>
                <a:gd name="connsiteY0" fmla="*/ 5470 h 3241504"/>
                <a:gd name="connsiteX1" fmla="*/ 1096679 w 1103176"/>
                <a:gd name="connsiteY1" fmla="*/ 590921 h 3241504"/>
                <a:gd name="connsiteX2" fmla="*/ 754433 w 1103176"/>
                <a:gd name="connsiteY2" fmla="*/ 1523041 h 3241504"/>
                <a:gd name="connsiteX3" fmla="*/ 792088 w 1103176"/>
                <a:gd name="connsiteY3" fmla="*/ 3241504 h 3241504"/>
                <a:gd name="connsiteX4" fmla="*/ 792088 w 1103176"/>
                <a:gd name="connsiteY4" fmla="*/ 3241504 h 3241504"/>
                <a:gd name="connsiteX5" fmla="*/ 0 w 1103176"/>
                <a:gd name="connsiteY5" fmla="*/ 3241504 h 3241504"/>
                <a:gd name="connsiteX6" fmla="*/ 0 w 1103176"/>
                <a:gd name="connsiteY6" fmla="*/ 3241504 h 3241504"/>
                <a:gd name="connsiteX7" fmla="*/ 0 w 1103176"/>
                <a:gd name="connsiteY7" fmla="*/ 892396 h 3241504"/>
                <a:gd name="connsiteX8" fmla="*/ 397829 w 1103176"/>
                <a:gd name="connsiteY8" fmla="*/ 5470 h 3241504"/>
                <a:gd name="connsiteX0" fmla="*/ 397829 w 1103176"/>
                <a:gd name="connsiteY0" fmla="*/ 5470 h 3241504"/>
                <a:gd name="connsiteX1" fmla="*/ 1096679 w 1103176"/>
                <a:gd name="connsiteY1" fmla="*/ 590921 h 3241504"/>
                <a:gd name="connsiteX2" fmla="*/ 754433 w 1103176"/>
                <a:gd name="connsiteY2" fmla="*/ 1503991 h 3241504"/>
                <a:gd name="connsiteX3" fmla="*/ 792088 w 1103176"/>
                <a:gd name="connsiteY3" fmla="*/ 3241504 h 3241504"/>
                <a:gd name="connsiteX4" fmla="*/ 792088 w 1103176"/>
                <a:gd name="connsiteY4" fmla="*/ 3241504 h 3241504"/>
                <a:gd name="connsiteX5" fmla="*/ 0 w 1103176"/>
                <a:gd name="connsiteY5" fmla="*/ 3241504 h 3241504"/>
                <a:gd name="connsiteX6" fmla="*/ 0 w 1103176"/>
                <a:gd name="connsiteY6" fmla="*/ 3241504 h 3241504"/>
                <a:gd name="connsiteX7" fmla="*/ 0 w 1103176"/>
                <a:gd name="connsiteY7" fmla="*/ 892396 h 3241504"/>
                <a:gd name="connsiteX8" fmla="*/ 397829 w 1103176"/>
                <a:gd name="connsiteY8" fmla="*/ 5470 h 3241504"/>
                <a:gd name="connsiteX0" fmla="*/ 397829 w 1193682"/>
                <a:gd name="connsiteY0" fmla="*/ 5721 h 3241755"/>
                <a:gd name="connsiteX1" fmla="*/ 1188312 w 1193682"/>
                <a:gd name="connsiteY1" fmla="*/ 572122 h 3241755"/>
                <a:gd name="connsiteX2" fmla="*/ 754433 w 1193682"/>
                <a:gd name="connsiteY2" fmla="*/ 1504242 h 3241755"/>
                <a:gd name="connsiteX3" fmla="*/ 792088 w 1193682"/>
                <a:gd name="connsiteY3" fmla="*/ 3241755 h 3241755"/>
                <a:gd name="connsiteX4" fmla="*/ 792088 w 1193682"/>
                <a:gd name="connsiteY4" fmla="*/ 3241755 h 3241755"/>
                <a:gd name="connsiteX5" fmla="*/ 0 w 1193682"/>
                <a:gd name="connsiteY5" fmla="*/ 3241755 h 3241755"/>
                <a:gd name="connsiteX6" fmla="*/ 0 w 1193682"/>
                <a:gd name="connsiteY6" fmla="*/ 3241755 h 3241755"/>
                <a:gd name="connsiteX7" fmla="*/ 0 w 1193682"/>
                <a:gd name="connsiteY7" fmla="*/ 892647 h 3241755"/>
                <a:gd name="connsiteX8" fmla="*/ 397829 w 1193682"/>
                <a:gd name="connsiteY8" fmla="*/ 5721 h 3241755"/>
                <a:gd name="connsiteX0" fmla="*/ 397829 w 1188313"/>
                <a:gd name="connsiteY0" fmla="*/ 5721 h 3241755"/>
                <a:gd name="connsiteX1" fmla="*/ 1188312 w 1188313"/>
                <a:gd name="connsiteY1" fmla="*/ 572122 h 3241755"/>
                <a:gd name="connsiteX2" fmla="*/ 754433 w 1188313"/>
                <a:gd name="connsiteY2" fmla="*/ 1504242 h 3241755"/>
                <a:gd name="connsiteX3" fmla="*/ 792088 w 1188313"/>
                <a:gd name="connsiteY3" fmla="*/ 3241755 h 3241755"/>
                <a:gd name="connsiteX4" fmla="*/ 792088 w 1188313"/>
                <a:gd name="connsiteY4" fmla="*/ 3241755 h 3241755"/>
                <a:gd name="connsiteX5" fmla="*/ 0 w 1188313"/>
                <a:gd name="connsiteY5" fmla="*/ 3241755 h 3241755"/>
                <a:gd name="connsiteX6" fmla="*/ 0 w 1188313"/>
                <a:gd name="connsiteY6" fmla="*/ 3241755 h 3241755"/>
                <a:gd name="connsiteX7" fmla="*/ 0 w 1188313"/>
                <a:gd name="connsiteY7" fmla="*/ 892647 h 3241755"/>
                <a:gd name="connsiteX8" fmla="*/ 397829 w 1188313"/>
                <a:gd name="connsiteY8" fmla="*/ 5721 h 3241755"/>
                <a:gd name="connsiteX0" fmla="*/ 397829 w 1200430"/>
                <a:gd name="connsiteY0" fmla="*/ 6518 h 3242552"/>
                <a:gd name="connsiteX1" fmla="*/ 1188312 w 1200430"/>
                <a:gd name="connsiteY1" fmla="*/ 572919 h 3242552"/>
                <a:gd name="connsiteX2" fmla="*/ 754433 w 1200430"/>
                <a:gd name="connsiteY2" fmla="*/ 1505039 h 3242552"/>
                <a:gd name="connsiteX3" fmla="*/ 792088 w 1200430"/>
                <a:gd name="connsiteY3" fmla="*/ 3242552 h 3242552"/>
                <a:gd name="connsiteX4" fmla="*/ 792088 w 1200430"/>
                <a:gd name="connsiteY4" fmla="*/ 3242552 h 3242552"/>
                <a:gd name="connsiteX5" fmla="*/ 0 w 1200430"/>
                <a:gd name="connsiteY5" fmla="*/ 3242552 h 3242552"/>
                <a:gd name="connsiteX6" fmla="*/ 0 w 1200430"/>
                <a:gd name="connsiteY6" fmla="*/ 3242552 h 3242552"/>
                <a:gd name="connsiteX7" fmla="*/ 0 w 1200430"/>
                <a:gd name="connsiteY7" fmla="*/ 893444 h 3242552"/>
                <a:gd name="connsiteX8" fmla="*/ 397829 w 1200430"/>
                <a:gd name="connsiteY8" fmla="*/ 6518 h 3242552"/>
                <a:gd name="connsiteX0" fmla="*/ 367285 w 1200000"/>
                <a:gd name="connsiteY0" fmla="*/ 7711 h 3186595"/>
                <a:gd name="connsiteX1" fmla="*/ 1188312 w 1200000"/>
                <a:gd name="connsiteY1" fmla="*/ 516962 h 3186595"/>
                <a:gd name="connsiteX2" fmla="*/ 754433 w 1200000"/>
                <a:gd name="connsiteY2" fmla="*/ 1449082 h 3186595"/>
                <a:gd name="connsiteX3" fmla="*/ 792088 w 1200000"/>
                <a:gd name="connsiteY3" fmla="*/ 3186595 h 3186595"/>
                <a:gd name="connsiteX4" fmla="*/ 792088 w 1200000"/>
                <a:gd name="connsiteY4" fmla="*/ 3186595 h 3186595"/>
                <a:gd name="connsiteX5" fmla="*/ 0 w 1200000"/>
                <a:gd name="connsiteY5" fmla="*/ 3186595 h 3186595"/>
                <a:gd name="connsiteX6" fmla="*/ 0 w 1200000"/>
                <a:gd name="connsiteY6" fmla="*/ 3186595 h 3186595"/>
                <a:gd name="connsiteX7" fmla="*/ 0 w 1200000"/>
                <a:gd name="connsiteY7" fmla="*/ 837487 h 3186595"/>
                <a:gd name="connsiteX8" fmla="*/ 367285 w 1200000"/>
                <a:gd name="connsiteY8" fmla="*/ 7711 h 3186595"/>
                <a:gd name="connsiteX0" fmla="*/ 367285 w 1200505"/>
                <a:gd name="connsiteY0" fmla="*/ 1566 h 3180450"/>
                <a:gd name="connsiteX1" fmla="*/ 1188312 w 1200505"/>
                <a:gd name="connsiteY1" fmla="*/ 510817 h 3180450"/>
                <a:gd name="connsiteX2" fmla="*/ 754433 w 1200505"/>
                <a:gd name="connsiteY2" fmla="*/ 1442937 h 3180450"/>
                <a:gd name="connsiteX3" fmla="*/ 792088 w 1200505"/>
                <a:gd name="connsiteY3" fmla="*/ 3180450 h 3180450"/>
                <a:gd name="connsiteX4" fmla="*/ 792088 w 1200505"/>
                <a:gd name="connsiteY4" fmla="*/ 3180450 h 3180450"/>
                <a:gd name="connsiteX5" fmla="*/ 0 w 1200505"/>
                <a:gd name="connsiteY5" fmla="*/ 3180450 h 3180450"/>
                <a:gd name="connsiteX6" fmla="*/ 0 w 1200505"/>
                <a:gd name="connsiteY6" fmla="*/ 3180450 h 3180450"/>
                <a:gd name="connsiteX7" fmla="*/ 0 w 1200505"/>
                <a:gd name="connsiteY7" fmla="*/ 831342 h 3180450"/>
                <a:gd name="connsiteX8" fmla="*/ 367285 w 1200505"/>
                <a:gd name="connsiteY8" fmla="*/ 1566 h 3180450"/>
                <a:gd name="connsiteX0" fmla="*/ 367858 w 1201078"/>
                <a:gd name="connsiteY0" fmla="*/ 1566 h 3180450"/>
                <a:gd name="connsiteX1" fmla="*/ 1188885 w 1201078"/>
                <a:gd name="connsiteY1" fmla="*/ 510817 h 3180450"/>
                <a:gd name="connsiteX2" fmla="*/ 755006 w 1201078"/>
                <a:gd name="connsiteY2" fmla="*/ 1442937 h 3180450"/>
                <a:gd name="connsiteX3" fmla="*/ 792661 w 1201078"/>
                <a:gd name="connsiteY3" fmla="*/ 3180450 h 3180450"/>
                <a:gd name="connsiteX4" fmla="*/ 792661 w 1201078"/>
                <a:gd name="connsiteY4" fmla="*/ 3180450 h 3180450"/>
                <a:gd name="connsiteX5" fmla="*/ 573 w 1201078"/>
                <a:gd name="connsiteY5" fmla="*/ 3180450 h 3180450"/>
                <a:gd name="connsiteX6" fmla="*/ 573 w 1201078"/>
                <a:gd name="connsiteY6" fmla="*/ 3180450 h 3180450"/>
                <a:gd name="connsiteX7" fmla="*/ 573 w 1201078"/>
                <a:gd name="connsiteY7" fmla="*/ 831342 h 3180450"/>
                <a:gd name="connsiteX8" fmla="*/ 367858 w 1201078"/>
                <a:gd name="connsiteY8" fmla="*/ 1566 h 3180450"/>
                <a:gd name="connsiteX0" fmla="*/ 367859 w 1249271"/>
                <a:gd name="connsiteY0" fmla="*/ 1508 h 3180392"/>
                <a:gd name="connsiteX1" fmla="*/ 1237757 w 1249271"/>
                <a:gd name="connsiteY1" fmla="*/ 520284 h 3180392"/>
                <a:gd name="connsiteX2" fmla="*/ 755007 w 1249271"/>
                <a:gd name="connsiteY2" fmla="*/ 1442879 h 3180392"/>
                <a:gd name="connsiteX3" fmla="*/ 792662 w 1249271"/>
                <a:gd name="connsiteY3" fmla="*/ 3180392 h 3180392"/>
                <a:gd name="connsiteX4" fmla="*/ 792662 w 1249271"/>
                <a:gd name="connsiteY4" fmla="*/ 3180392 h 3180392"/>
                <a:gd name="connsiteX5" fmla="*/ 574 w 1249271"/>
                <a:gd name="connsiteY5" fmla="*/ 3180392 h 3180392"/>
                <a:gd name="connsiteX6" fmla="*/ 574 w 1249271"/>
                <a:gd name="connsiteY6" fmla="*/ 3180392 h 3180392"/>
                <a:gd name="connsiteX7" fmla="*/ 574 w 1249271"/>
                <a:gd name="connsiteY7" fmla="*/ 831284 h 3180392"/>
                <a:gd name="connsiteX8" fmla="*/ 367859 w 1249271"/>
                <a:gd name="connsiteY8" fmla="*/ 1508 h 3180392"/>
                <a:gd name="connsiteX0" fmla="*/ 367859 w 1249271"/>
                <a:gd name="connsiteY0" fmla="*/ 1508 h 3180392"/>
                <a:gd name="connsiteX1" fmla="*/ 1237757 w 1249271"/>
                <a:gd name="connsiteY1" fmla="*/ 520284 h 3180392"/>
                <a:gd name="connsiteX2" fmla="*/ 755007 w 1249271"/>
                <a:gd name="connsiteY2" fmla="*/ 1442879 h 3180392"/>
                <a:gd name="connsiteX3" fmla="*/ 792662 w 1249271"/>
                <a:gd name="connsiteY3" fmla="*/ 3180392 h 3180392"/>
                <a:gd name="connsiteX4" fmla="*/ 792662 w 1249271"/>
                <a:gd name="connsiteY4" fmla="*/ 3180392 h 3180392"/>
                <a:gd name="connsiteX5" fmla="*/ 574 w 1249271"/>
                <a:gd name="connsiteY5" fmla="*/ 3180392 h 3180392"/>
                <a:gd name="connsiteX6" fmla="*/ 574 w 1249271"/>
                <a:gd name="connsiteY6" fmla="*/ 3180392 h 3180392"/>
                <a:gd name="connsiteX7" fmla="*/ 574 w 1249271"/>
                <a:gd name="connsiteY7" fmla="*/ 831284 h 3180392"/>
                <a:gd name="connsiteX8" fmla="*/ 367859 w 1249271"/>
                <a:gd name="connsiteY8" fmla="*/ 1508 h 3180392"/>
                <a:gd name="connsiteX0" fmla="*/ 367859 w 1240085"/>
                <a:gd name="connsiteY0" fmla="*/ 1764 h 3180648"/>
                <a:gd name="connsiteX1" fmla="*/ 1237757 w 1240085"/>
                <a:gd name="connsiteY1" fmla="*/ 520540 h 3180648"/>
                <a:gd name="connsiteX2" fmla="*/ 755007 w 1240085"/>
                <a:gd name="connsiteY2" fmla="*/ 1443135 h 3180648"/>
                <a:gd name="connsiteX3" fmla="*/ 792662 w 1240085"/>
                <a:gd name="connsiteY3" fmla="*/ 3180648 h 3180648"/>
                <a:gd name="connsiteX4" fmla="*/ 792662 w 1240085"/>
                <a:gd name="connsiteY4" fmla="*/ 3180648 h 3180648"/>
                <a:gd name="connsiteX5" fmla="*/ 574 w 1240085"/>
                <a:gd name="connsiteY5" fmla="*/ 3180648 h 3180648"/>
                <a:gd name="connsiteX6" fmla="*/ 574 w 1240085"/>
                <a:gd name="connsiteY6" fmla="*/ 3180648 h 3180648"/>
                <a:gd name="connsiteX7" fmla="*/ 574 w 1240085"/>
                <a:gd name="connsiteY7" fmla="*/ 831540 h 3180648"/>
                <a:gd name="connsiteX8" fmla="*/ 367859 w 1240085"/>
                <a:gd name="connsiteY8" fmla="*/ 1764 h 3180648"/>
                <a:gd name="connsiteX0" fmla="*/ 367859 w 1240086"/>
                <a:gd name="connsiteY0" fmla="*/ 1764 h 3180648"/>
                <a:gd name="connsiteX1" fmla="*/ 1237757 w 1240086"/>
                <a:gd name="connsiteY1" fmla="*/ 520540 h 3180648"/>
                <a:gd name="connsiteX2" fmla="*/ 755007 w 1240086"/>
                <a:gd name="connsiteY2" fmla="*/ 1443135 h 3180648"/>
                <a:gd name="connsiteX3" fmla="*/ 792662 w 1240086"/>
                <a:gd name="connsiteY3" fmla="*/ 3180648 h 3180648"/>
                <a:gd name="connsiteX4" fmla="*/ 792662 w 1240086"/>
                <a:gd name="connsiteY4" fmla="*/ 3180648 h 3180648"/>
                <a:gd name="connsiteX5" fmla="*/ 574 w 1240086"/>
                <a:gd name="connsiteY5" fmla="*/ 3180648 h 3180648"/>
                <a:gd name="connsiteX6" fmla="*/ 574 w 1240086"/>
                <a:gd name="connsiteY6" fmla="*/ 3180648 h 3180648"/>
                <a:gd name="connsiteX7" fmla="*/ 574 w 1240086"/>
                <a:gd name="connsiteY7" fmla="*/ 831540 h 3180648"/>
                <a:gd name="connsiteX8" fmla="*/ 367859 w 1240086"/>
                <a:gd name="connsiteY8" fmla="*/ 1764 h 3180648"/>
                <a:gd name="connsiteX0" fmla="*/ 373394 w 1239532"/>
                <a:gd name="connsiteY0" fmla="*/ 1562 h 3209021"/>
                <a:gd name="connsiteX1" fmla="*/ 1237184 w 1239532"/>
                <a:gd name="connsiteY1" fmla="*/ 548913 h 3209021"/>
                <a:gd name="connsiteX2" fmla="*/ 754434 w 1239532"/>
                <a:gd name="connsiteY2" fmla="*/ 1471508 h 3209021"/>
                <a:gd name="connsiteX3" fmla="*/ 792089 w 1239532"/>
                <a:gd name="connsiteY3" fmla="*/ 3209021 h 3209021"/>
                <a:gd name="connsiteX4" fmla="*/ 792089 w 1239532"/>
                <a:gd name="connsiteY4" fmla="*/ 3209021 h 3209021"/>
                <a:gd name="connsiteX5" fmla="*/ 1 w 1239532"/>
                <a:gd name="connsiteY5" fmla="*/ 3209021 h 3209021"/>
                <a:gd name="connsiteX6" fmla="*/ 1 w 1239532"/>
                <a:gd name="connsiteY6" fmla="*/ 3209021 h 3209021"/>
                <a:gd name="connsiteX7" fmla="*/ 1 w 1239532"/>
                <a:gd name="connsiteY7" fmla="*/ 859913 h 3209021"/>
                <a:gd name="connsiteX8" fmla="*/ 373394 w 1239532"/>
                <a:gd name="connsiteY8" fmla="*/ 1562 h 3209021"/>
                <a:gd name="connsiteX0" fmla="*/ 373393 w 1239758"/>
                <a:gd name="connsiteY0" fmla="*/ 0 h 3207459"/>
                <a:gd name="connsiteX1" fmla="*/ 1237183 w 1239758"/>
                <a:gd name="connsiteY1" fmla="*/ 547351 h 3207459"/>
                <a:gd name="connsiteX2" fmla="*/ 754433 w 1239758"/>
                <a:gd name="connsiteY2" fmla="*/ 1469946 h 3207459"/>
                <a:gd name="connsiteX3" fmla="*/ 792088 w 1239758"/>
                <a:gd name="connsiteY3" fmla="*/ 3207459 h 3207459"/>
                <a:gd name="connsiteX4" fmla="*/ 792088 w 1239758"/>
                <a:gd name="connsiteY4" fmla="*/ 3207459 h 3207459"/>
                <a:gd name="connsiteX5" fmla="*/ 0 w 1239758"/>
                <a:gd name="connsiteY5" fmla="*/ 3207459 h 3207459"/>
                <a:gd name="connsiteX6" fmla="*/ 0 w 1239758"/>
                <a:gd name="connsiteY6" fmla="*/ 3207459 h 3207459"/>
                <a:gd name="connsiteX7" fmla="*/ 0 w 1239758"/>
                <a:gd name="connsiteY7" fmla="*/ 858351 h 3207459"/>
                <a:gd name="connsiteX8" fmla="*/ 373393 w 1239758"/>
                <a:gd name="connsiteY8" fmla="*/ 0 h 3207459"/>
                <a:gd name="connsiteX0" fmla="*/ 380199 w 1246564"/>
                <a:gd name="connsiteY0" fmla="*/ 0 h 3207459"/>
                <a:gd name="connsiteX1" fmla="*/ 1243989 w 1246564"/>
                <a:gd name="connsiteY1" fmla="*/ 547351 h 3207459"/>
                <a:gd name="connsiteX2" fmla="*/ 761239 w 1246564"/>
                <a:gd name="connsiteY2" fmla="*/ 1469946 h 3207459"/>
                <a:gd name="connsiteX3" fmla="*/ 798894 w 1246564"/>
                <a:gd name="connsiteY3" fmla="*/ 3207459 h 3207459"/>
                <a:gd name="connsiteX4" fmla="*/ 798894 w 1246564"/>
                <a:gd name="connsiteY4" fmla="*/ 3207459 h 3207459"/>
                <a:gd name="connsiteX5" fmla="*/ 6806 w 1246564"/>
                <a:gd name="connsiteY5" fmla="*/ 3207459 h 3207459"/>
                <a:gd name="connsiteX6" fmla="*/ 6806 w 1246564"/>
                <a:gd name="connsiteY6" fmla="*/ 3207459 h 3207459"/>
                <a:gd name="connsiteX7" fmla="*/ 6806 w 1246564"/>
                <a:gd name="connsiteY7" fmla="*/ 858351 h 3207459"/>
                <a:gd name="connsiteX8" fmla="*/ 380199 w 1246564"/>
                <a:gd name="connsiteY8" fmla="*/ 0 h 3207459"/>
                <a:gd name="connsiteX0" fmla="*/ 380199 w 1246610"/>
                <a:gd name="connsiteY0" fmla="*/ 233 h 3207692"/>
                <a:gd name="connsiteX1" fmla="*/ 1243989 w 1246610"/>
                <a:gd name="connsiteY1" fmla="*/ 547584 h 3207692"/>
                <a:gd name="connsiteX2" fmla="*/ 761239 w 1246610"/>
                <a:gd name="connsiteY2" fmla="*/ 1470179 h 3207692"/>
                <a:gd name="connsiteX3" fmla="*/ 798894 w 1246610"/>
                <a:gd name="connsiteY3" fmla="*/ 3207692 h 3207692"/>
                <a:gd name="connsiteX4" fmla="*/ 798894 w 1246610"/>
                <a:gd name="connsiteY4" fmla="*/ 3207692 h 3207692"/>
                <a:gd name="connsiteX5" fmla="*/ 6806 w 1246610"/>
                <a:gd name="connsiteY5" fmla="*/ 3207692 h 3207692"/>
                <a:gd name="connsiteX6" fmla="*/ 6806 w 1246610"/>
                <a:gd name="connsiteY6" fmla="*/ 3207692 h 3207692"/>
                <a:gd name="connsiteX7" fmla="*/ 6806 w 1246610"/>
                <a:gd name="connsiteY7" fmla="*/ 858584 h 3207692"/>
                <a:gd name="connsiteX8" fmla="*/ 380199 w 1246610"/>
                <a:gd name="connsiteY8" fmla="*/ 233 h 3207692"/>
                <a:gd name="connsiteX0" fmla="*/ 380199 w 1301393"/>
                <a:gd name="connsiteY0" fmla="*/ 233 h 3207692"/>
                <a:gd name="connsiteX1" fmla="*/ 1298970 w 1301393"/>
                <a:gd name="connsiteY1" fmla="*/ 547584 h 3207692"/>
                <a:gd name="connsiteX2" fmla="*/ 761239 w 1301393"/>
                <a:gd name="connsiteY2" fmla="*/ 1470179 h 3207692"/>
                <a:gd name="connsiteX3" fmla="*/ 798894 w 1301393"/>
                <a:gd name="connsiteY3" fmla="*/ 3207692 h 3207692"/>
                <a:gd name="connsiteX4" fmla="*/ 798894 w 1301393"/>
                <a:gd name="connsiteY4" fmla="*/ 3207692 h 3207692"/>
                <a:gd name="connsiteX5" fmla="*/ 6806 w 1301393"/>
                <a:gd name="connsiteY5" fmla="*/ 3207692 h 3207692"/>
                <a:gd name="connsiteX6" fmla="*/ 6806 w 1301393"/>
                <a:gd name="connsiteY6" fmla="*/ 3207692 h 3207692"/>
                <a:gd name="connsiteX7" fmla="*/ 6806 w 1301393"/>
                <a:gd name="connsiteY7" fmla="*/ 858584 h 3207692"/>
                <a:gd name="connsiteX8" fmla="*/ 380199 w 1301393"/>
                <a:gd name="connsiteY8" fmla="*/ 233 h 3207692"/>
                <a:gd name="connsiteX0" fmla="*/ 380199 w 1301394"/>
                <a:gd name="connsiteY0" fmla="*/ 233 h 3207692"/>
                <a:gd name="connsiteX1" fmla="*/ 1298970 w 1301394"/>
                <a:gd name="connsiteY1" fmla="*/ 547584 h 3207692"/>
                <a:gd name="connsiteX2" fmla="*/ 761239 w 1301394"/>
                <a:gd name="connsiteY2" fmla="*/ 1470179 h 3207692"/>
                <a:gd name="connsiteX3" fmla="*/ 798894 w 1301394"/>
                <a:gd name="connsiteY3" fmla="*/ 3207692 h 3207692"/>
                <a:gd name="connsiteX4" fmla="*/ 798894 w 1301394"/>
                <a:gd name="connsiteY4" fmla="*/ 3207692 h 3207692"/>
                <a:gd name="connsiteX5" fmla="*/ 6806 w 1301394"/>
                <a:gd name="connsiteY5" fmla="*/ 3207692 h 3207692"/>
                <a:gd name="connsiteX6" fmla="*/ 6806 w 1301394"/>
                <a:gd name="connsiteY6" fmla="*/ 3207692 h 3207692"/>
                <a:gd name="connsiteX7" fmla="*/ 6806 w 1301394"/>
                <a:gd name="connsiteY7" fmla="*/ 858584 h 3207692"/>
                <a:gd name="connsiteX8" fmla="*/ 380199 w 1301394"/>
                <a:gd name="connsiteY8" fmla="*/ 233 h 3207692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658146 w 1319958"/>
                <a:gd name="connsiteY0" fmla="*/ 211 h 3207670"/>
                <a:gd name="connsiteX1" fmla="*/ 1292164 w 1319958"/>
                <a:gd name="connsiteY1" fmla="*/ 547562 h 3207670"/>
                <a:gd name="connsiteX2" fmla="*/ 754433 w 1319958"/>
                <a:gd name="connsiteY2" fmla="*/ 1470157 h 3207670"/>
                <a:gd name="connsiteX3" fmla="*/ 792088 w 1319958"/>
                <a:gd name="connsiteY3" fmla="*/ 3207670 h 3207670"/>
                <a:gd name="connsiteX4" fmla="*/ 792088 w 1319958"/>
                <a:gd name="connsiteY4" fmla="*/ 3207670 h 3207670"/>
                <a:gd name="connsiteX5" fmla="*/ 0 w 1319958"/>
                <a:gd name="connsiteY5" fmla="*/ 3207670 h 3207670"/>
                <a:gd name="connsiteX6" fmla="*/ 0 w 1319958"/>
                <a:gd name="connsiteY6" fmla="*/ 3207670 h 3207670"/>
                <a:gd name="connsiteX7" fmla="*/ 0 w 1319958"/>
                <a:gd name="connsiteY7" fmla="*/ 858562 h 3207670"/>
                <a:gd name="connsiteX8" fmla="*/ 658146 w 1319958"/>
                <a:gd name="connsiteY8" fmla="*/ 211 h 3207670"/>
                <a:gd name="connsiteX0" fmla="*/ 786963 w 1326878"/>
                <a:gd name="connsiteY0" fmla="*/ 205 h 3212949"/>
                <a:gd name="connsiteX1" fmla="*/ 1292164 w 1326878"/>
                <a:gd name="connsiteY1" fmla="*/ 552841 h 3212949"/>
                <a:gd name="connsiteX2" fmla="*/ 754433 w 1326878"/>
                <a:gd name="connsiteY2" fmla="*/ 1475436 h 3212949"/>
                <a:gd name="connsiteX3" fmla="*/ 792088 w 1326878"/>
                <a:gd name="connsiteY3" fmla="*/ 3212949 h 3212949"/>
                <a:gd name="connsiteX4" fmla="*/ 792088 w 1326878"/>
                <a:gd name="connsiteY4" fmla="*/ 3212949 h 3212949"/>
                <a:gd name="connsiteX5" fmla="*/ 0 w 1326878"/>
                <a:gd name="connsiteY5" fmla="*/ 3212949 h 3212949"/>
                <a:gd name="connsiteX6" fmla="*/ 0 w 1326878"/>
                <a:gd name="connsiteY6" fmla="*/ 3212949 h 3212949"/>
                <a:gd name="connsiteX7" fmla="*/ 0 w 1326878"/>
                <a:gd name="connsiteY7" fmla="*/ 863841 h 3212949"/>
                <a:gd name="connsiteX8" fmla="*/ 786963 w 1326878"/>
                <a:gd name="connsiteY8" fmla="*/ 205 h 3212949"/>
                <a:gd name="connsiteX0" fmla="*/ 786963 w 1279105"/>
                <a:gd name="connsiteY0" fmla="*/ 234 h 3212978"/>
                <a:gd name="connsiteX1" fmla="*/ 1240608 w 1279105"/>
                <a:gd name="connsiteY1" fmla="*/ 522725 h 3212978"/>
                <a:gd name="connsiteX2" fmla="*/ 754433 w 1279105"/>
                <a:gd name="connsiteY2" fmla="*/ 1475465 h 3212978"/>
                <a:gd name="connsiteX3" fmla="*/ 792088 w 1279105"/>
                <a:gd name="connsiteY3" fmla="*/ 3212978 h 3212978"/>
                <a:gd name="connsiteX4" fmla="*/ 792088 w 1279105"/>
                <a:gd name="connsiteY4" fmla="*/ 3212978 h 3212978"/>
                <a:gd name="connsiteX5" fmla="*/ 0 w 1279105"/>
                <a:gd name="connsiteY5" fmla="*/ 3212978 h 3212978"/>
                <a:gd name="connsiteX6" fmla="*/ 0 w 1279105"/>
                <a:gd name="connsiteY6" fmla="*/ 3212978 h 3212978"/>
                <a:gd name="connsiteX7" fmla="*/ 0 w 1279105"/>
                <a:gd name="connsiteY7" fmla="*/ 863870 h 3212978"/>
                <a:gd name="connsiteX8" fmla="*/ 786963 w 1279105"/>
                <a:gd name="connsiteY8" fmla="*/ 234 h 3212978"/>
                <a:gd name="connsiteX0" fmla="*/ 786963 w 1232192"/>
                <a:gd name="connsiteY0" fmla="*/ 272 h 3213016"/>
                <a:gd name="connsiteX1" fmla="*/ 1189052 w 1232192"/>
                <a:gd name="connsiteY1" fmla="*/ 492618 h 3213016"/>
                <a:gd name="connsiteX2" fmla="*/ 754433 w 1232192"/>
                <a:gd name="connsiteY2" fmla="*/ 1475503 h 3213016"/>
                <a:gd name="connsiteX3" fmla="*/ 792088 w 1232192"/>
                <a:gd name="connsiteY3" fmla="*/ 3213016 h 3213016"/>
                <a:gd name="connsiteX4" fmla="*/ 792088 w 1232192"/>
                <a:gd name="connsiteY4" fmla="*/ 3213016 h 3213016"/>
                <a:gd name="connsiteX5" fmla="*/ 0 w 1232192"/>
                <a:gd name="connsiteY5" fmla="*/ 3213016 h 3213016"/>
                <a:gd name="connsiteX6" fmla="*/ 0 w 1232192"/>
                <a:gd name="connsiteY6" fmla="*/ 3213016 h 3213016"/>
                <a:gd name="connsiteX7" fmla="*/ 0 w 1232192"/>
                <a:gd name="connsiteY7" fmla="*/ 863908 h 3213016"/>
                <a:gd name="connsiteX8" fmla="*/ 786963 w 1232192"/>
                <a:gd name="connsiteY8" fmla="*/ 272 h 3213016"/>
                <a:gd name="connsiteX0" fmla="*/ 883632 w 1244333"/>
                <a:gd name="connsiteY0" fmla="*/ 288 h 3202984"/>
                <a:gd name="connsiteX1" fmla="*/ 1189052 w 1244333"/>
                <a:gd name="connsiteY1" fmla="*/ 482586 h 3202984"/>
                <a:gd name="connsiteX2" fmla="*/ 754433 w 1244333"/>
                <a:gd name="connsiteY2" fmla="*/ 1465471 h 3202984"/>
                <a:gd name="connsiteX3" fmla="*/ 792088 w 1244333"/>
                <a:gd name="connsiteY3" fmla="*/ 3202984 h 3202984"/>
                <a:gd name="connsiteX4" fmla="*/ 792088 w 1244333"/>
                <a:gd name="connsiteY4" fmla="*/ 3202984 h 3202984"/>
                <a:gd name="connsiteX5" fmla="*/ 0 w 1244333"/>
                <a:gd name="connsiteY5" fmla="*/ 3202984 h 3202984"/>
                <a:gd name="connsiteX6" fmla="*/ 0 w 1244333"/>
                <a:gd name="connsiteY6" fmla="*/ 3202984 h 3202984"/>
                <a:gd name="connsiteX7" fmla="*/ 0 w 1244333"/>
                <a:gd name="connsiteY7" fmla="*/ 853876 h 3202984"/>
                <a:gd name="connsiteX8" fmla="*/ 883632 w 1244333"/>
                <a:gd name="connsiteY8" fmla="*/ 288 h 3202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4333" h="3202984">
                  <a:moveTo>
                    <a:pt x="883632" y="288"/>
                  </a:moveTo>
                  <a:cubicBezTo>
                    <a:pt x="1159064" y="-7889"/>
                    <a:pt x="1341397" y="158219"/>
                    <a:pt x="1189052" y="482586"/>
                  </a:cubicBezTo>
                  <a:cubicBezTo>
                    <a:pt x="975620" y="911727"/>
                    <a:pt x="739017" y="984814"/>
                    <a:pt x="754433" y="1465471"/>
                  </a:cubicBezTo>
                  <a:cubicBezTo>
                    <a:pt x="763047" y="1992441"/>
                    <a:pt x="773014" y="2384949"/>
                    <a:pt x="792088" y="3202984"/>
                  </a:cubicBezTo>
                  <a:lnTo>
                    <a:pt x="792088" y="3202984"/>
                  </a:lnTo>
                  <a:lnTo>
                    <a:pt x="0" y="3202984"/>
                  </a:lnTo>
                  <a:lnTo>
                    <a:pt x="0" y="3202984"/>
                  </a:lnTo>
                  <a:lnTo>
                    <a:pt x="0" y="853876"/>
                  </a:lnTo>
                  <a:cubicBezTo>
                    <a:pt x="19874" y="235997"/>
                    <a:pt x="377849" y="5161"/>
                    <a:pt x="883632" y="28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19" name="Round Same Side Corner Rectangle 8">
              <a:extLst>
                <a:ext uri="{FF2B5EF4-FFF2-40B4-BE49-F238E27FC236}">
                  <a16:creationId xmlns:a16="http://schemas.microsoft.com/office/drawing/2014/main" id="{5B8FDD20-971F-448A-9261-341BB1276222}"/>
                </a:ext>
              </a:extLst>
            </p:cNvPr>
            <p:cNvSpPr/>
            <p:nvPr/>
          </p:nvSpPr>
          <p:spPr>
            <a:xfrm rot="10800000">
              <a:off x="4958576" y="2197645"/>
              <a:ext cx="1601768" cy="3212297"/>
            </a:xfrm>
            <a:custGeom>
              <a:avLst/>
              <a:gdLst>
                <a:gd name="connsiteX0" fmla="*/ 306000 w 612000"/>
                <a:gd name="connsiteY0" fmla="*/ 0 h 2817001"/>
                <a:gd name="connsiteX1" fmla="*/ 306000 w 612000"/>
                <a:gd name="connsiteY1" fmla="*/ 0 h 2817001"/>
                <a:gd name="connsiteX2" fmla="*/ 612000 w 612000"/>
                <a:gd name="connsiteY2" fmla="*/ 306000 h 2817001"/>
                <a:gd name="connsiteX3" fmla="*/ 612000 w 612000"/>
                <a:gd name="connsiteY3" fmla="*/ 2817001 h 2817001"/>
                <a:gd name="connsiteX4" fmla="*/ 612000 w 612000"/>
                <a:gd name="connsiteY4" fmla="*/ 2817001 h 2817001"/>
                <a:gd name="connsiteX5" fmla="*/ 0 w 612000"/>
                <a:gd name="connsiteY5" fmla="*/ 2817001 h 2817001"/>
                <a:gd name="connsiteX6" fmla="*/ 0 w 612000"/>
                <a:gd name="connsiteY6" fmla="*/ 2817001 h 2817001"/>
                <a:gd name="connsiteX7" fmla="*/ 0 w 612000"/>
                <a:gd name="connsiteY7" fmla="*/ 306000 h 2817001"/>
                <a:gd name="connsiteX8" fmla="*/ 306000 w 612000"/>
                <a:gd name="connsiteY8" fmla="*/ 0 h 2817001"/>
                <a:gd name="connsiteX0" fmla="*/ 25563 w 1192801"/>
                <a:gd name="connsiteY0" fmla="*/ 0 h 3231671"/>
                <a:gd name="connsiteX1" fmla="*/ 886801 w 1192801"/>
                <a:gd name="connsiteY1" fmla="*/ 414670 h 3231671"/>
                <a:gd name="connsiteX2" fmla="*/ 1192801 w 1192801"/>
                <a:gd name="connsiteY2" fmla="*/ 720670 h 3231671"/>
                <a:gd name="connsiteX3" fmla="*/ 1192801 w 1192801"/>
                <a:gd name="connsiteY3" fmla="*/ 3231671 h 3231671"/>
                <a:gd name="connsiteX4" fmla="*/ 1192801 w 1192801"/>
                <a:gd name="connsiteY4" fmla="*/ 3231671 h 3231671"/>
                <a:gd name="connsiteX5" fmla="*/ 580801 w 1192801"/>
                <a:gd name="connsiteY5" fmla="*/ 3231671 h 3231671"/>
                <a:gd name="connsiteX6" fmla="*/ 580801 w 1192801"/>
                <a:gd name="connsiteY6" fmla="*/ 3231671 h 3231671"/>
                <a:gd name="connsiteX7" fmla="*/ 580801 w 1192801"/>
                <a:gd name="connsiteY7" fmla="*/ 720670 h 3231671"/>
                <a:gd name="connsiteX8" fmla="*/ 25563 w 1192801"/>
                <a:gd name="connsiteY8" fmla="*/ 0 h 3231671"/>
                <a:gd name="connsiteX0" fmla="*/ 25563 w 1192801"/>
                <a:gd name="connsiteY0" fmla="*/ 0 h 3231671"/>
                <a:gd name="connsiteX1" fmla="*/ 1192801 w 1192801"/>
                <a:gd name="connsiteY1" fmla="*/ 720670 h 3231671"/>
                <a:gd name="connsiteX2" fmla="*/ 1192801 w 1192801"/>
                <a:gd name="connsiteY2" fmla="*/ 3231671 h 3231671"/>
                <a:gd name="connsiteX3" fmla="*/ 1192801 w 1192801"/>
                <a:gd name="connsiteY3" fmla="*/ 3231671 h 3231671"/>
                <a:gd name="connsiteX4" fmla="*/ 580801 w 1192801"/>
                <a:gd name="connsiteY4" fmla="*/ 3231671 h 3231671"/>
                <a:gd name="connsiteX5" fmla="*/ 580801 w 1192801"/>
                <a:gd name="connsiteY5" fmla="*/ 3231671 h 3231671"/>
                <a:gd name="connsiteX6" fmla="*/ 580801 w 1192801"/>
                <a:gd name="connsiteY6" fmla="*/ 720670 h 3231671"/>
                <a:gd name="connsiteX7" fmla="*/ 25563 w 1192801"/>
                <a:gd name="connsiteY7" fmla="*/ 0 h 3231671"/>
                <a:gd name="connsiteX0" fmla="*/ 30147 w 1197385"/>
                <a:gd name="connsiteY0" fmla="*/ 0 h 3231671"/>
                <a:gd name="connsiteX1" fmla="*/ 1197385 w 1197385"/>
                <a:gd name="connsiteY1" fmla="*/ 720670 h 3231671"/>
                <a:gd name="connsiteX2" fmla="*/ 1197385 w 1197385"/>
                <a:gd name="connsiteY2" fmla="*/ 3231671 h 3231671"/>
                <a:gd name="connsiteX3" fmla="*/ 1197385 w 1197385"/>
                <a:gd name="connsiteY3" fmla="*/ 3231671 h 3231671"/>
                <a:gd name="connsiteX4" fmla="*/ 585385 w 1197385"/>
                <a:gd name="connsiteY4" fmla="*/ 3231671 h 3231671"/>
                <a:gd name="connsiteX5" fmla="*/ 585385 w 1197385"/>
                <a:gd name="connsiteY5" fmla="*/ 3231671 h 3231671"/>
                <a:gd name="connsiteX6" fmla="*/ 457794 w 1197385"/>
                <a:gd name="connsiteY6" fmla="*/ 1018382 h 3231671"/>
                <a:gd name="connsiteX7" fmla="*/ 30147 w 1197385"/>
                <a:gd name="connsiteY7" fmla="*/ 0 h 3231671"/>
                <a:gd name="connsiteX0" fmla="*/ 311465 w 1478703"/>
                <a:gd name="connsiteY0" fmla="*/ 1443 h 3233114"/>
                <a:gd name="connsiteX1" fmla="*/ 1478703 w 1478703"/>
                <a:gd name="connsiteY1" fmla="*/ 722113 h 3233114"/>
                <a:gd name="connsiteX2" fmla="*/ 1478703 w 1478703"/>
                <a:gd name="connsiteY2" fmla="*/ 3233114 h 3233114"/>
                <a:gd name="connsiteX3" fmla="*/ 1478703 w 1478703"/>
                <a:gd name="connsiteY3" fmla="*/ 3233114 h 3233114"/>
                <a:gd name="connsiteX4" fmla="*/ 866703 w 1478703"/>
                <a:gd name="connsiteY4" fmla="*/ 3233114 h 3233114"/>
                <a:gd name="connsiteX5" fmla="*/ 866703 w 1478703"/>
                <a:gd name="connsiteY5" fmla="*/ 3233114 h 3233114"/>
                <a:gd name="connsiteX6" fmla="*/ 739112 w 1478703"/>
                <a:gd name="connsiteY6" fmla="*/ 1019825 h 3233114"/>
                <a:gd name="connsiteX7" fmla="*/ 15213 w 1478703"/>
                <a:gd name="connsiteY7" fmla="*/ 1379751 h 3233114"/>
                <a:gd name="connsiteX8" fmla="*/ 311465 w 1478703"/>
                <a:gd name="connsiteY8" fmla="*/ 1443 h 3233114"/>
                <a:gd name="connsiteX0" fmla="*/ 188447 w 1355685"/>
                <a:gd name="connsiteY0" fmla="*/ 1409 h 3233080"/>
                <a:gd name="connsiteX1" fmla="*/ 1355685 w 1355685"/>
                <a:gd name="connsiteY1" fmla="*/ 722079 h 3233080"/>
                <a:gd name="connsiteX2" fmla="*/ 1355685 w 1355685"/>
                <a:gd name="connsiteY2" fmla="*/ 3233080 h 3233080"/>
                <a:gd name="connsiteX3" fmla="*/ 1355685 w 1355685"/>
                <a:gd name="connsiteY3" fmla="*/ 3233080 h 3233080"/>
                <a:gd name="connsiteX4" fmla="*/ 743685 w 1355685"/>
                <a:gd name="connsiteY4" fmla="*/ 3233080 h 3233080"/>
                <a:gd name="connsiteX5" fmla="*/ 743685 w 1355685"/>
                <a:gd name="connsiteY5" fmla="*/ 3233080 h 3233080"/>
                <a:gd name="connsiteX6" fmla="*/ 616094 w 1355685"/>
                <a:gd name="connsiteY6" fmla="*/ 1019791 h 3233080"/>
                <a:gd name="connsiteX7" fmla="*/ 30418 w 1355685"/>
                <a:gd name="connsiteY7" fmla="*/ 1411615 h 3233080"/>
                <a:gd name="connsiteX8" fmla="*/ 188447 w 1355685"/>
                <a:gd name="connsiteY8" fmla="*/ 1409 h 3233080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476676 w 1572369"/>
                <a:gd name="connsiteY1" fmla="*/ 935315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476676 w 1572369"/>
                <a:gd name="connsiteY1" fmla="*/ 935315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54087 w 1557530"/>
                <a:gd name="connsiteY0" fmla="*/ 2221 h 3138199"/>
                <a:gd name="connsiteX1" fmla="*/ 1461837 w 1557530"/>
                <a:gd name="connsiteY1" fmla="*/ 839849 h 3138199"/>
                <a:gd name="connsiteX2" fmla="*/ 1557530 w 1557530"/>
                <a:gd name="connsiteY2" fmla="*/ 3138199 h 3138199"/>
                <a:gd name="connsiteX3" fmla="*/ 1557530 w 1557530"/>
                <a:gd name="connsiteY3" fmla="*/ 3138199 h 3138199"/>
                <a:gd name="connsiteX4" fmla="*/ 945530 w 1557530"/>
                <a:gd name="connsiteY4" fmla="*/ 3138199 h 3138199"/>
                <a:gd name="connsiteX5" fmla="*/ 945530 w 1557530"/>
                <a:gd name="connsiteY5" fmla="*/ 3138199 h 3138199"/>
                <a:gd name="connsiteX6" fmla="*/ 817939 w 1557530"/>
                <a:gd name="connsiteY6" fmla="*/ 924910 h 3138199"/>
                <a:gd name="connsiteX7" fmla="*/ 232263 w 1557530"/>
                <a:gd name="connsiteY7" fmla="*/ 1316734 h 3138199"/>
                <a:gd name="connsiteX8" fmla="*/ 454087 w 1557530"/>
                <a:gd name="connsiteY8" fmla="*/ 2221 h 3138199"/>
                <a:gd name="connsiteX0" fmla="*/ 458217 w 1561660"/>
                <a:gd name="connsiteY0" fmla="*/ 54 h 3136032"/>
                <a:gd name="connsiteX1" fmla="*/ 1465967 w 1561660"/>
                <a:gd name="connsiteY1" fmla="*/ 837682 h 3136032"/>
                <a:gd name="connsiteX2" fmla="*/ 1561660 w 1561660"/>
                <a:gd name="connsiteY2" fmla="*/ 3136032 h 3136032"/>
                <a:gd name="connsiteX3" fmla="*/ 1561660 w 1561660"/>
                <a:gd name="connsiteY3" fmla="*/ 3136032 h 3136032"/>
                <a:gd name="connsiteX4" fmla="*/ 949660 w 1561660"/>
                <a:gd name="connsiteY4" fmla="*/ 3136032 h 3136032"/>
                <a:gd name="connsiteX5" fmla="*/ 949660 w 1561660"/>
                <a:gd name="connsiteY5" fmla="*/ 3136032 h 3136032"/>
                <a:gd name="connsiteX6" fmla="*/ 822069 w 1561660"/>
                <a:gd name="connsiteY6" fmla="*/ 922743 h 3136032"/>
                <a:gd name="connsiteX7" fmla="*/ 236393 w 1561660"/>
                <a:gd name="connsiteY7" fmla="*/ 1314567 h 3136032"/>
                <a:gd name="connsiteX8" fmla="*/ 458217 w 1561660"/>
                <a:gd name="connsiteY8" fmla="*/ 54 h 3136032"/>
                <a:gd name="connsiteX0" fmla="*/ 458217 w 1561660"/>
                <a:gd name="connsiteY0" fmla="*/ 53790 h 3189768"/>
                <a:gd name="connsiteX1" fmla="*/ 1465967 w 1561660"/>
                <a:gd name="connsiteY1" fmla="*/ 891418 h 3189768"/>
                <a:gd name="connsiteX2" fmla="*/ 1561660 w 1561660"/>
                <a:gd name="connsiteY2" fmla="*/ 3189768 h 3189768"/>
                <a:gd name="connsiteX3" fmla="*/ 1561660 w 1561660"/>
                <a:gd name="connsiteY3" fmla="*/ 3189768 h 3189768"/>
                <a:gd name="connsiteX4" fmla="*/ 949660 w 1561660"/>
                <a:gd name="connsiteY4" fmla="*/ 3189768 h 3189768"/>
                <a:gd name="connsiteX5" fmla="*/ 949660 w 1561660"/>
                <a:gd name="connsiteY5" fmla="*/ 3189768 h 3189768"/>
                <a:gd name="connsiteX6" fmla="*/ 822069 w 1561660"/>
                <a:gd name="connsiteY6" fmla="*/ 976479 h 3189768"/>
                <a:gd name="connsiteX7" fmla="*/ 236393 w 1561660"/>
                <a:gd name="connsiteY7" fmla="*/ 1368303 h 3189768"/>
                <a:gd name="connsiteX8" fmla="*/ 458217 w 1561660"/>
                <a:gd name="connsiteY8" fmla="*/ 53790 h 3189768"/>
                <a:gd name="connsiteX0" fmla="*/ 473561 w 1577004"/>
                <a:gd name="connsiteY0" fmla="*/ 53790 h 3189768"/>
                <a:gd name="connsiteX1" fmla="*/ 1481311 w 1577004"/>
                <a:gd name="connsiteY1" fmla="*/ 891418 h 3189768"/>
                <a:gd name="connsiteX2" fmla="*/ 1577004 w 1577004"/>
                <a:gd name="connsiteY2" fmla="*/ 3189768 h 3189768"/>
                <a:gd name="connsiteX3" fmla="*/ 1577004 w 1577004"/>
                <a:gd name="connsiteY3" fmla="*/ 3189768 h 3189768"/>
                <a:gd name="connsiteX4" fmla="*/ 965004 w 1577004"/>
                <a:gd name="connsiteY4" fmla="*/ 3189768 h 3189768"/>
                <a:gd name="connsiteX5" fmla="*/ 965004 w 1577004"/>
                <a:gd name="connsiteY5" fmla="*/ 3189768 h 3189768"/>
                <a:gd name="connsiteX6" fmla="*/ 837413 w 1577004"/>
                <a:gd name="connsiteY6" fmla="*/ 976479 h 3189768"/>
                <a:gd name="connsiteX7" fmla="*/ 251737 w 1577004"/>
                <a:gd name="connsiteY7" fmla="*/ 1368303 h 3189768"/>
                <a:gd name="connsiteX8" fmla="*/ 473561 w 1577004"/>
                <a:gd name="connsiteY8" fmla="*/ 53790 h 3189768"/>
                <a:gd name="connsiteX0" fmla="*/ 473561 w 1577004"/>
                <a:gd name="connsiteY0" fmla="*/ 46232 h 3182210"/>
                <a:gd name="connsiteX1" fmla="*/ 1481311 w 1577004"/>
                <a:gd name="connsiteY1" fmla="*/ 883860 h 3182210"/>
                <a:gd name="connsiteX2" fmla="*/ 1577004 w 1577004"/>
                <a:gd name="connsiteY2" fmla="*/ 3182210 h 3182210"/>
                <a:gd name="connsiteX3" fmla="*/ 1577004 w 1577004"/>
                <a:gd name="connsiteY3" fmla="*/ 3182210 h 3182210"/>
                <a:gd name="connsiteX4" fmla="*/ 965004 w 1577004"/>
                <a:gd name="connsiteY4" fmla="*/ 3182210 h 3182210"/>
                <a:gd name="connsiteX5" fmla="*/ 965004 w 1577004"/>
                <a:gd name="connsiteY5" fmla="*/ 3182210 h 3182210"/>
                <a:gd name="connsiteX6" fmla="*/ 837413 w 1577004"/>
                <a:gd name="connsiteY6" fmla="*/ 968921 h 3182210"/>
                <a:gd name="connsiteX7" fmla="*/ 251737 w 1577004"/>
                <a:gd name="connsiteY7" fmla="*/ 1360745 h 3182210"/>
                <a:gd name="connsiteX8" fmla="*/ 473561 w 1577004"/>
                <a:gd name="connsiteY8" fmla="*/ 46232 h 3182210"/>
                <a:gd name="connsiteX0" fmla="*/ 473561 w 1577004"/>
                <a:gd name="connsiteY0" fmla="*/ 77283 h 3213261"/>
                <a:gd name="connsiteX1" fmla="*/ 1336258 w 1577004"/>
                <a:gd name="connsiteY1" fmla="*/ 232848 h 3213261"/>
                <a:gd name="connsiteX2" fmla="*/ 1481311 w 1577004"/>
                <a:gd name="connsiteY2" fmla="*/ 914911 h 3213261"/>
                <a:gd name="connsiteX3" fmla="*/ 1577004 w 1577004"/>
                <a:gd name="connsiteY3" fmla="*/ 3213261 h 3213261"/>
                <a:gd name="connsiteX4" fmla="*/ 1577004 w 1577004"/>
                <a:gd name="connsiteY4" fmla="*/ 3213261 h 3213261"/>
                <a:gd name="connsiteX5" fmla="*/ 965004 w 1577004"/>
                <a:gd name="connsiteY5" fmla="*/ 3213261 h 3213261"/>
                <a:gd name="connsiteX6" fmla="*/ 965004 w 1577004"/>
                <a:gd name="connsiteY6" fmla="*/ 3213261 h 3213261"/>
                <a:gd name="connsiteX7" fmla="*/ 837413 w 1577004"/>
                <a:gd name="connsiteY7" fmla="*/ 999972 h 3213261"/>
                <a:gd name="connsiteX8" fmla="*/ 251737 w 1577004"/>
                <a:gd name="connsiteY8" fmla="*/ 1391796 h 3213261"/>
                <a:gd name="connsiteX9" fmla="*/ 473561 w 1577004"/>
                <a:gd name="connsiteY9" fmla="*/ 77283 h 3213261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481311 w 1577004"/>
                <a:gd name="connsiteY2" fmla="*/ 912817 h 3211167"/>
                <a:gd name="connsiteX3" fmla="*/ 1577004 w 1577004"/>
                <a:gd name="connsiteY3" fmla="*/ 3211167 h 3211167"/>
                <a:gd name="connsiteX4" fmla="*/ 1577004 w 1577004"/>
                <a:gd name="connsiteY4" fmla="*/ 3211167 h 3211167"/>
                <a:gd name="connsiteX5" fmla="*/ 965004 w 1577004"/>
                <a:gd name="connsiteY5" fmla="*/ 3211167 h 3211167"/>
                <a:gd name="connsiteX6" fmla="*/ 965004 w 1577004"/>
                <a:gd name="connsiteY6" fmla="*/ 3211167 h 3211167"/>
                <a:gd name="connsiteX7" fmla="*/ 837413 w 1577004"/>
                <a:gd name="connsiteY7" fmla="*/ 997878 h 3211167"/>
                <a:gd name="connsiteX8" fmla="*/ 251737 w 1577004"/>
                <a:gd name="connsiteY8" fmla="*/ 1389702 h 3211167"/>
                <a:gd name="connsiteX9" fmla="*/ 473561 w 1577004"/>
                <a:gd name="connsiteY9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368156 w 1577004"/>
                <a:gd name="connsiteY2" fmla="*/ 294550 h 3211167"/>
                <a:gd name="connsiteX3" fmla="*/ 1481311 w 1577004"/>
                <a:gd name="connsiteY3" fmla="*/ 912817 h 3211167"/>
                <a:gd name="connsiteX4" fmla="*/ 1577004 w 1577004"/>
                <a:gd name="connsiteY4" fmla="*/ 3211167 h 3211167"/>
                <a:gd name="connsiteX5" fmla="*/ 1577004 w 1577004"/>
                <a:gd name="connsiteY5" fmla="*/ 3211167 h 3211167"/>
                <a:gd name="connsiteX6" fmla="*/ 965004 w 1577004"/>
                <a:gd name="connsiteY6" fmla="*/ 3211167 h 3211167"/>
                <a:gd name="connsiteX7" fmla="*/ 965004 w 1577004"/>
                <a:gd name="connsiteY7" fmla="*/ 3211167 h 3211167"/>
                <a:gd name="connsiteX8" fmla="*/ 837413 w 1577004"/>
                <a:gd name="connsiteY8" fmla="*/ 997878 h 3211167"/>
                <a:gd name="connsiteX9" fmla="*/ 251737 w 1577004"/>
                <a:gd name="connsiteY9" fmla="*/ 1389702 h 3211167"/>
                <a:gd name="connsiteX10" fmla="*/ 473561 w 1577004"/>
                <a:gd name="connsiteY10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368156 w 1577004"/>
                <a:gd name="connsiteY2" fmla="*/ 294550 h 3211167"/>
                <a:gd name="connsiteX3" fmla="*/ 1481311 w 1577004"/>
                <a:gd name="connsiteY3" fmla="*/ 912817 h 3211167"/>
                <a:gd name="connsiteX4" fmla="*/ 1577004 w 1577004"/>
                <a:gd name="connsiteY4" fmla="*/ 3211167 h 3211167"/>
                <a:gd name="connsiteX5" fmla="*/ 1577004 w 1577004"/>
                <a:gd name="connsiteY5" fmla="*/ 3211167 h 3211167"/>
                <a:gd name="connsiteX6" fmla="*/ 965004 w 1577004"/>
                <a:gd name="connsiteY6" fmla="*/ 3211167 h 3211167"/>
                <a:gd name="connsiteX7" fmla="*/ 965004 w 1577004"/>
                <a:gd name="connsiteY7" fmla="*/ 3211167 h 3211167"/>
                <a:gd name="connsiteX8" fmla="*/ 837413 w 1577004"/>
                <a:gd name="connsiteY8" fmla="*/ 997878 h 3211167"/>
                <a:gd name="connsiteX9" fmla="*/ 251737 w 1577004"/>
                <a:gd name="connsiteY9" fmla="*/ 1389702 h 3211167"/>
                <a:gd name="connsiteX10" fmla="*/ 473561 w 1577004"/>
                <a:gd name="connsiteY10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481311 w 1577004"/>
                <a:gd name="connsiteY2" fmla="*/ 912817 h 3211167"/>
                <a:gd name="connsiteX3" fmla="*/ 1577004 w 1577004"/>
                <a:gd name="connsiteY3" fmla="*/ 3211167 h 3211167"/>
                <a:gd name="connsiteX4" fmla="*/ 1577004 w 1577004"/>
                <a:gd name="connsiteY4" fmla="*/ 3211167 h 3211167"/>
                <a:gd name="connsiteX5" fmla="*/ 965004 w 1577004"/>
                <a:gd name="connsiteY5" fmla="*/ 3211167 h 3211167"/>
                <a:gd name="connsiteX6" fmla="*/ 965004 w 1577004"/>
                <a:gd name="connsiteY6" fmla="*/ 3211167 h 3211167"/>
                <a:gd name="connsiteX7" fmla="*/ 837413 w 1577004"/>
                <a:gd name="connsiteY7" fmla="*/ 997878 h 3211167"/>
                <a:gd name="connsiteX8" fmla="*/ 251737 w 1577004"/>
                <a:gd name="connsiteY8" fmla="*/ 1389702 h 3211167"/>
                <a:gd name="connsiteX9" fmla="*/ 473561 w 1577004"/>
                <a:gd name="connsiteY9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481311 w 1577004"/>
                <a:gd name="connsiteY2" fmla="*/ 912817 h 3211167"/>
                <a:gd name="connsiteX3" fmla="*/ 1577004 w 1577004"/>
                <a:gd name="connsiteY3" fmla="*/ 3211167 h 3211167"/>
                <a:gd name="connsiteX4" fmla="*/ 1577004 w 1577004"/>
                <a:gd name="connsiteY4" fmla="*/ 3211167 h 3211167"/>
                <a:gd name="connsiteX5" fmla="*/ 965004 w 1577004"/>
                <a:gd name="connsiteY5" fmla="*/ 3211167 h 3211167"/>
                <a:gd name="connsiteX6" fmla="*/ 965004 w 1577004"/>
                <a:gd name="connsiteY6" fmla="*/ 3211167 h 3211167"/>
                <a:gd name="connsiteX7" fmla="*/ 837413 w 1577004"/>
                <a:gd name="connsiteY7" fmla="*/ 997878 h 3211167"/>
                <a:gd name="connsiteX8" fmla="*/ 251737 w 1577004"/>
                <a:gd name="connsiteY8" fmla="*/ 1389702 h 3211167"/>
                <a:gd name="connsiteX9" fmla="*/ 473561 w 1577004"/>
                <a:gd name="connsiteY9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481311 w 1577004"/>
                <a:gd name="connsiteY2" fmla="*/ 912817 h 3211167"/>
                <a:gd name="connsiteX3" fmla="*/ 1577004 w 1577004"/>
                <a:gd name="connsiteY3" fmla="*/ 3211167 h 3211167"/>
                <a:gd name="connsiteX4" fmla="*/ 1577004 w 1577004"/>
                <a:gd name="connsiteY4" fmla="*/ 3211167 h 3211167"/>
                <a:gd name="connsiteX5" fmla="*/ 965004 w 1577004"/>
                <a:gd name="connsiteY5" fmla="*/ 3211167 h 3211167"/>
                <a:gd name="connsiteX6" fmla="*/ 965004 w 1577004"/>
                <a:gd name="connsiteY6" fmla="*/ 3211167 h 3211167"/>
                <a:gd name="connsiteX7" fmla="*/ 837413 w 1577004"/>
                <a:gd name="connsiteY7" fmla="*/ 997878 h 3211167"/>
                <a:gd name="connsiteX8" fmla="*/ 251737 w 1577004"/>
                <a:gd name="connsiteY8" fmla="*/ 1389702 h 3211167"/>
                <a:gd name="connsiteX9" fmla="*/ 473561 w 1577004"/>
                <a:gd name="connsiteY9" fmla="*/ 75189 h 3211167"/>
                <a:gd name="connsiteX0" fmla="*/ 473561 w 1577004"/>
                <a:gd name="connsiteY0" fmla="*/ 10211 h 3146189"/>
                <a:gd name="connsiteX1" fmla="*/ 1481311 w 1577004"/>
                <a:gd name="connsiteY1" fmla="*/ 847839 h 3146189"/>
                <a:gd name="connsiteX2" fmla="*/ 1577004 w 1577004"/>
                <a:gd name="connsiteY2" fmla="*/ 3146189 h 3146189"/>
                <a:gd name="connsiteX3" fmla="*/ 1577004 w 1577004"/>
                <a:gd name="connsiteY3" fmla="*/ 3146189 h 3146189"/>
                <a:gd name="connsiteX4" fmla="*/ 965004 w 1577004"/>
                <a:gd name="connsiteY4" fmla="*/ 3146189 h 3146189"/>
                <a:gd name="connsiteX5" fmla="*/ 965004 w 1577004"/>
                <a:gd name="connsiteY5" fmla="*/ 3146189 h 3146189"/>
                <a:gd name="connsiteX6" fmla="*/ 837413 w 1577004"/>
                <a:gd name="connsiteY6" fmla="*/ 932900 h 3146189"/>
                <a:gd name="connsiteX7" fmla="*/ 251737 w 1577004"/>
                <a:gd name="connsiteY7" fmla="*/ 1324724 h 3146189"/>
                <a:gd name="connsiteX8" fmla="*/ 473561 w 1577004"/>
                <a:gd name="connsiteY8" fmla="*/ 10211 h 3146189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77004 w 1577004"/>
                <a:gd name="connsiteY2" fmla="*/ 3217722 h 3217722"/>
                <a:gd name="connsiteX3" fmla="*/ 1577004 w 1577004"/>
                <a:gd name="connsiteY3" fmla="*/ 3217722 h 3217722"/>
                <a:gd name="connsiteX4" fmla="*/ 965004 w 1577004"/>
                <a:gd name="connsiteY4" fmla="*/ 3217722 h 3217722"/>
                <a:gd name="connsiteX5" fmla="*/ 965004 w 1577004"/>
                <a:gd name="connsiteY5" fmla="*/ 3217722 h 3217722"/>
                <a:gd name="connsiteX6" fmla="*/ 837413 w 1577004"/>
                <a:gd name="connsiteY6" fmla="*/ 1004433 h 3217722"/>
                <a:gd name="connsiteX7" fmla="*/ 251737 w 1577004"/>
                <a:gd name="connsiteY7" fmla="*/ 1396257 h 3217722"/>
                <a:gd name="connsiteX8" fmla="*/ 473561 w 1577004"/>
                <a:gd name="connsiteY8" fmla="*/ 81744 h 3217722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77004 w 1577004"/>
                <a:gd name="connsiteY2" fmla="*/ 3217722 h 3217722"/>
                <a:gd name="connsiteX3" fmla="*/ 1577004 w 1577004"/>
                <a:gd name="connsiteY3" fmla="*/ 3217722 h 3217722"/>
                <a:gd name="connsiteX4" fmla="*/ 965004 w 1577004"/>
                <a:gd name="connsiteY4" fmla="*/ 3217722 h 3217722"/>
                <a:gd name="connsiteX5" fmla="*/ 965004 w 1577004"/>
                <a:gd name="connsiteY5" fmla="*/ 3217722 h 3217722"/>
                <a:gd name="connsiteX6" fmla="*/ 879944 w 1577004"/>
                <a:gd name="connsiteY6" fmla="*/ 1068228 h 3217722"/>
                <a:gd name="connsiteX7" fmla="*/ 251737 w 1577004"/>
                <a:gd name="connsiteY7" fmla="*/ 1396257 h 3217722"/>
                <a:gd name="connsiteX8" fmla="*/ 473561 w 1577004"/>
                <a:gd name="connsiteY8" fmla="*/ 81744 h 3217722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77004 w 1577004"/>
                <a:gd name="connsiteY2" fmla="*/ 3217722 h 3217722"/>
                <a:gd name="connsiteX3" fmla="*/ 1577004 w 1577004"/>
                <a:gd name="connsiteY3" fmla="*/ 3217722 h 3217722"/>
                <a:gd name="connsiteX4" fmla="*/ 965004 w 1577004"/>
                <a:gd name="connsiteY4" fmla="*/ 3217722 h 3217722"/>
                <a:gd name="connsiteX5" fmla="*/ 965004 w 1577004"/>
                <a:gd name="connsiteY5" fmla="*/ 3217722 h 3217722"/>
                <a:gd name="connsiteX6" fmla="*/ 879944 w 1577004"/>
                <a:gd name="connsiteY6" fmla="*/ 1068228 h 3217722"/>
                <a:gd name="connsiteX7" fmla="*/ 251737 w 1577004"/>
                <a:gd name="connsiteY7" fmla="*/ 1396257 h 3217722"/>
                <a:gd name="connsiteX8" fmla="*/ 473561 w 1577004"/>
                <a:gd name="connsiteY8" fmla="*/ 81744 h 3217722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77004 w 1577004"/>
                <a:gd name="connsiteY2" fmla="*/ 3217722 h 3217722"/>
                <a:gd name="connsiteX3" fmla="*/ 1577004 w 1577004"/>
                <a:gd name="connsiteY3" fmla="*/ 3217722 h 3217722"/>
                <a:gd name="connsiteX4" fmla="*/ 965004 w 1577004"/>
                <a:gd name="connsiteY4" fmla="*/ 3217722 h 3217722"/>
                <a:gd name="connsiteX5" fmla="*/ 965004 w 1577004"/>
                <a:gd name="connsiteY5" fmla="*/ 3217722 h 3217722"/>
                <a:gd name="connsiteX6" fmla="*/ 879944 w 1577004"/>
                <a:gd name="connsiteY6" fmla="*/ 1068228 h 3217722"/>
                <a:gd name="connsiteX7" fmla="*/ 251737 w 1577004"/>
                <a:gd name="connsiteY7" fmla="*/ 1396257 h 3217722"/>
                <a:gd name="connsiteX8" fmla="*/ 473561 w 1577004"/>
                <a:gd name="connsiteY8" fmla="*/ 81744 h 3217722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38277 w 1577004"/>
                <a:gd name="connsiteY2" fmla="*/ 960324 h 3217722"/>
                <a:gd name="connsiteX3" fmla="*/ 1577004 w 1577004"/>
                <a:gd name="connsiteY3" fmla="*/ 3217722 h 3217722"/>
                <a:gd name="connsiteX4" fmla="*/ 1577004 w 1577004"/>
                <a:gd name="connsiteY4" fmla="*/ 3217722 h 3217722"/>
                <a:gd name="connsiteX5" fmla="*/ 965004 w 1577004"/>
                <a:gd name="connsiteY5" fmla="*/ 3217722 h 3217722"/>
                <a:gd name="connsiteX6" fmla="*/ 965004 w 1577004"/>
                <a:gd name="connsiteY6" fmla="*/ 3217722 h 3217722"/>
                <a:gd name="connsiteX7" fmla="*/ 879944 w 1577004"/>
                <a:gd name="connsiteY7" fmla="*/ 1068228 h 3217722"/>
                <a:gd name="connsiteX8" fmla="*/ 251737 w 1577004"/>
                <a:gd name="connsiteY8" fmla="*/ 1396257 h 3217722"/>
                <a:gd name="connsiteX9" fmla="*/ 473561 w 1577004"/>
                <a:gd name="connsiteY9" fmla="*/ 81744 h 3217722"/>
                <a:gd name="connsiteX0" fmla="*/ 473561 w 1577004"/>
                <a:gd name="connsiteY0" fmla="*/ 88256 h 3224234"/>
                <a:gd name="connsiteX1" fmla="*/ 1481311 w 1577004"/>
                <a:gd name="connsiteY1" fmla="*/ 904619 h 3224234"/>
                <a:gd name="connsiteX2" fmla="*/ 1538277 w 1577004"/>
                <a:gd name="connsiteY2" fmla="*/ 966836 h 3224234"/>
                <a:gd name="connsiteX3" fmla="*/ 1577004 w 1577004"/>
                <a:gd name="connsiteY3" fmla="*/ 3224234 h 3224234"/>
                <a:gd name="connsiteX4" fmla="*/ 1577004 w 1577004"/>
                <a:gd name="connsiteY4" fmla="*/ 3224234 h 3224234"/>
                <a:gd name="connsiteX5" fmla="*/ 965004 w 1577004"/>
                <a:gd name="connsiteY5" fmla="*/ 3224234 h 3224234"/>
                <a:gd name="connsiteX6" fmla="*/ 965004 w 1577004"/>
                <a:gd name="connsiteY6" fmla="*/ 3224234 h 3224234"/>
                <a:gd name="connsiteX7" fmla="*/ 879944 w 1577004"/>
                <a:gd name="connsiteY7" fmla="*/ 1074740 h 3224234"/>
                <a:gd name="connsiteX8" fmla="*/ 251737 w 1577004"/>
                <a:gd name="connsiteY8" fmla="*/ 1402769 h 3224234"/>
                <a:gd name="connsiteX9" fmla="*/ 473561 w 1577004"/>
                <a:gd name="connsiteY9" fmla="*/ 88256 h 3224234"/>
                <a:gd name="connsiteX0" fmla="*/ 473561 w 1577004"/>
                <a:gd name="connsiteY0" fmla="*/ 88256 h 3224234"/>
                <a:gd name="connsiteX1" fmla="*/ 1481311 w 1577004"/>
                <a:gd name="connsiteY1" fmla="*/ 904619 h 3224234"/>
                <a:gd name="connsiteX2" fmla="*/ 1538277 w 1577004"/>
                <a:gd name="connsiteY2" fmla="*/ 966836 h 3224234"/>
                <a:gd name="connsiteX3" fmla="*/ 1577004 w 1577004"/>
                <a:gd name="connsiteY3" fmla="*/ 3224234 h 3224234"/>
                <a:gd name="connsiteX4" fmla="*/ 1577004 w 1577004"/>
                <a:gd name="connsiteY4" fmla="*/ 3224234 h 3224234"/>
                <a:gd name="connsiteX5" fmla="*/ 965004 w 1577004"/>
                <a:gd name="connsiteY5" fmla="*/ 3224234 h 3224234"/>
                <a:gd name="connsiteX6" fmla="*/ 965004 w 1577004"/>
                <a:gd name="connsiteY6" fmla="*/ 3224234 h 3224234"/>
                <a:gd name="connsiteX7" fmla="*/ 879944 w 1577004"/>
                <a:gd name="connsiteY7" fmla="*/ 1074740 h 3224234"/>
                <a:gd name="connsiteX8" fmla="*/ 251737 w 1577004"/>
                <a:gd name="connsiteY8" fmla="*/ 1402769 h 3224234"/>
                <a:gd name="connsiteX9" fmla="*/ 473561 w 1577004"/>
                <a:gd name="connsiteY9" fmla="*/ 88256 h 3224234"/>
                <a:gd name="connsiteX0" fmla="*/ 473561 w 1577004"/>
                <a:gd name="connsiteY0" fmla="*/ 8062 h 3144040"/>
                <a:gd name="connsiteX1" fmla="*/ 1538277 w 1577004"/>
                <a:gd name="connsiteY1" fmla="*/ 886642 h 3144040"/>
                <a:gd name="connsiteX2" fmla="*/ 1577004 w 1577004"/>
                <a:gd name="connsiteY2" fmla="*/ 3144040 h 3144040"/>
                <a:gd name="connsiteX3" fmla="*/ 1577004 w 1577004"/>
                <a:gd name="connsiteY3" fmla="*/ 3144040 h 3144040"/>
                <a:gd name="connsiteX4" fmla="*/ 965004 w 1577004"/>
                <a:gd name="connsiteY4" fmla="*/ 3144040 h 3144040"/>
                <a:gd name="connsiteX5" fmla="*/ 965004 w 1577004"/>
                <a:gd name="connsiteY5" fmla="*/ 3144040 h 3144040"/>
                <a:gd name="connsiteX6" fmla="*/ 879944 w 1577004"/>
                <a:gd name="connsiteY6" fmla="*/ 994546 h 3144040"/>
                <a:gd name="connsiteX7" fmla="*/ 251737 w 1577004"/>
                <a:gd name="connsiteY7" fmla="*/ 1322575 h 3144040"/>
                <a:gd name="connsiteX8" fmla="*/ 473561 w 1577004"/>
                <a:gd name="connsiteY8" fmla="*/ 8062 h 3144040"/>
                <a:gd name="connsiteX0" fmla="*/ 473561 w 1577004"/>
                <a:gd name="connsiteY0" fmla="*/ 16144 h 3152122"/>
                <a:gd name="connsiteX1" fmla="*/ 1538277 w 1577004"/>
                <a:gd name="connsiteY1" fmla="*/ 894724 h 3152122"/>
                <a:gd name="connsiteX2" fmla="*/ 1577004 w 1577004"/>
                <a:gd name="connsiteY2" fmla="*/ 3152122 h 3152122"/>
                <a:gd name="connsiteX3" fmla="*/ 1577004 w 1577004"/>
                <a:gd name="connsiteY3" fmla="*/ 3152122 h 3152122"/>
                <a:gd name="connsiteX4" fmla="*/ 965004 w 1577004"/>
                <a:gd name="connsiteY4" fmla="*/ 3152122 h 3152122"/>
                <a:gd name="connsiteX5" fmla="*/ 965004 w 1577004"/>
                <a:gd name="connsiteY5" fmla="*/ 3152122 h 3152122"/>
                <a:gd name="connsiteX6" fmla="*/ 879944 w 1577004"/>
                <a:gd name="connsiteY6" fmla="*/ 1002628 h 3152122"/>
                <a:gd name="connsiteX7" fmla="*/ 251737 w 1577004"/>
                <a:gd name="connsiteY7" fmla="*/ 1330657 h 3152122"/>
                <a:gd name="connsiteX8" fmla="*/ 473561 w 1577004"/>
                <a:gd name="connsiteY8" fmla="*/ 16144 h 3152122"/>
                <a:gd name="connsiteX0" fmla="*/ 473561 w 1577004"/>
                <a:gd name="connsiteY0" fmla="*/ 30120 h 3166098"/>
                <a:gd name="connsiteX1" fmla="*/ 1538277 w 1577004"/>
                <a:gd name="connsiteY1" fmla="*/ 908700 h 3166098"/>
                <a:gd name="connsiteX2" fmla="*/ 1577004 w 1577004"/>
                <a:gd name="connsiteY2" fmla="*/ 3166098 h 3166098"/>
                <a:gd name="connsiteX3" fmla="*/ 1577004 w 1577004"/>
                <a:gd name="connsiteY3" fmla="*/ 3166098 h 3166098"/>
                <a:gd name="connsiteX4" fmla="*/ 965004 w 1577004"/>
                <a:gd name="connsiteY4" fmla="*/ 3166098 h 3166098"/>
                <a:gd name="connsiteX5" fmla="*/ 965004 w 1577004"/>
                <a:gd name="connsiteY5" fmla="*/ 3166098 h 3166098"/>
                <a:gd name="connsiteX6" fmla="*/ 879944 w 1577004"/>
                <a:gd name="connsiteY6" fmla="*/ 1016604 h 3166098"/>
                <a:gd name="connsiteX7" fmla="*/ 251737 w 1577004"/>
                <a:gd name="connsiteY7" fmla="*/ 1344633 h 3166098"/>
                <a:gd name="connsiteX8" fmla="*/ 473561 w 1577004"/>
                <a:gd name="connsiteY8" fmla="*/ 30120 h 3166098"/>
                <a:gd name="connsiteX0" fmla="*/ 473561 w 1577004"/>
                <a:gd name="connsiteY0" fmla="*/ 30120 h 3166098"/>
                <a:gd name="connsiteX1" fmla="*/ 1538277 w 1577004"/>
                <a:gd name="connsiteY1" fmla="*/ 908700 h 3166098"/>
                <a:gd name="connsiteX2" fmla="*/ 1577004 w 1577004"/>
                <a:gd name="connsiteY2" fmla="*/ 3166098 h 3166098"/>
                <a:gd name="connsiteX3" fmla="*/ 1577004 w 1577004"/>
                <a:gd name="connsiteY3" fmla="*/ 3166098 h 3166098"/>
                <a:gd name="connsiteX4" fmla="*/ 965004 w 1577004"/>
                <a:gd name="connsiteY4" fmla="*/ 3166098 h 3166098"/>
                <a:gd name="connsiteX5" fmla="*/ 965004 w 1577004"/>
                <a:gd name="connsiteY5" fmla="*/ 3166098 h 3166098"/>
                <a:gd name="connsiteX6" fmla="*/ 879944 w 1577004"/>
                <a:gd name="connsiteY6" fmla="*/ 1016604 h 3166098"/>
                <a:gd name="connsiteX7" fmla="*/ 251737 w 1577004"/>
                <a:gd name="connsiteY7" fmla="*/ 1344633 h 3166098"/>
                <a:gd name="connsiteX8" fmla="*/ 473561 w 1577004"/>
                <a:gd name="connsiteY8" fmla="*/ 30120 h 3166098"/>
                <a:gd name="connsiteX0" fmla="*/ 473561 w 1577004"/>
                <a:gd name="connsiteY0" fmla="*/ 30120 h 3166098"/>
                <a:gd name="connsiteX1" fmla="*/ 1538277 w 1577004"/>
                <a:gd name="connsiteY1" fmla="*/ 908700 h 3166098"/>
                <a:gd name="connsiteX2" fmla="*/ 1577004 w 1577004"/>
                <a:gd name="connsiteY2" fmla="*/ 3166098 h 3166098"/>
                <a:gd name="connsiteX3" fmla="*/ 1577004 w 1577004"/>
                <a:gd name="connsiteY3" fmla="*/ 3166098 h 3166098"/>
                <a:gd name="connsiteX4" fmla="*/ 965004 w 1577004"/>
                <a:gd name="connsiteY4" fmla="*/ 3166098 h 3166098"/>
                <a:gd name="connsiteX5" fmla="*/ 965004 w 1577004"/>
                <a:gd name="connsiteY5" fmla="*/ 3166098 h 3166098"/>
                <a:gd name="connsiteX6" fmla="*/ 879944 w 1577004"/>
                <a:gd name="connsiteY6" fmla="*/ 1016604 h 3166098"/>
                <a:gd name="connsiteX7" fmla="*/ 251737 w 1577004"/>
                <a:gd name="connsiteY7" fmla="*/ 1344633 h 3166098"/>
                <a:gd name="connsiteX8" fmla="*/ 473561 w 1577004"/>
                <a:gd name="connsiteY8" fmla="*/ 30120 h 3166098"/>
                <a:gd name="connsiteX0" fmla="*/ 488521 w 1591964"/>
                <a:gd name="connsiteY0" fmla="*/ 30120 h 3166098"/>
                <a:gd name="connsiteX1" fmla="*/ 1553237 w 1591964"/>
                <a:gd name="connsiteY1" fmla="*/ 908700 h 3166098"/>
                <a:gd name="connsiteX2" fmla="*/ 1591964 w 1591964"/>
                <a:gd name="connsiteY2" fmla="*/ 3166098 h 3166098"/>
                <a:gd name="connsiteX3" fmla="*/ 1591964 w 1591964"/>
                <a:gd name="connsiteY3" fmla="*/ 3166098 h 3166098"/>
                <a:gd name="connsiteX4" fmla="*/ 979964 w 1591964"/>
                <a:gd name="connsiteY4" fmla="*/ 3166098 h 3166098"/>
                <a:gd name="connsiteX5" fmla="*/ 979964 w 1591964"/>
                <a:gd name="connsiteY5" fmla="*/ 3166098 h 3166098"/>
                <a:gd name="connsiteX6" fmla="*/ 894904 w 1591964"/>
                <a:gd name="connsiteY6" fmla="*/ 1016604 h 3166098"/>
                <a:gd name="connsiteX7" fmla="*/ 266697 w 1591964"/>
                <a:gd name="connsiteY7" fmla="*/ 1344633 h 3166098"/>
                <a:gd name="connsiteX8" fmla="*/ 488521 w 1591964"/>
                <a:gd name="connsiteY8" fmla="*/ 30120 h 3166098"/>
                <a:gd name="connsiteX0" fmla="*/ 488521 w 1591964"/>
                <a:gd name="connsiteY0" fmla="*/ 9506 h 3145484"/>
                <a:gd name="connsiteX1" fmla="*/ 1553237 w 1591964"/>
                <a:gd name="connsiteY1" fmla="*/ 888086 h 3145484"/>
                <a:gd name="connsiteX2" fmla="*/ 1591964 w 1591964"/>
                <a:gd name="connsiteY2" fmla="*/ 3145484 h 3145484"/>
                <a:gd name="connsiteX3" fmla="*/ 1591964 w 1591964"/>
                <a:gd name="connsiteY3" fmla="*/ 3145484 h 3145484"/>
                <a:gd name="connsiteX4" fmla="*/ 979964 w 1591964"/>
                <a:gd name="connsiteY4" fmla="*/ 3145484 h 3145484"/>
                <a:gd name="connsiteX5" fmla="*/ 979964 w 1591964"/>
                <a:gd name="connsiteY5" fmla="*/ 3145484 h 3145484"/>
                <a:gd name="connsiteX6" fmla="*/ 894904 w 1591964"/>
                <a:gd name="connsiteY6" fmla="*/ 995990 h 3145484"/>
                <a:gd name="connsiteX7" fmla="*/ 266697 w 1591964"/>
                <a:gd name="connsiteY7" fmla="*/ 1324019 h 3145484"/>
                <a:gd name="connsiteX8" fmla="*/ 488521 w 1591964"/>
                <a:gd name="connsiteY8" fmla="*/ 9506 h 3145484"/>
                <a:gd name="connsiteX0" fmla="*/ 496444 w 1599887"/>
                <a:gd name="connsiteY0" fmla="*/ 9506 h 3145484"/>
                <a:gd name="connsiteX1" fmla="*/ 1561160 w 1599887"/>
                <a:gd name="connsiteY1" fmla="*/ 888086 h 3145484"/>
                <a:gd name="connsiteX2" fmla="*/ 1599887 w 1599887"/>
                <a:gd name="connsiteY2" fmla="*/ 3145484 h 3145484"/>
                <a:gd name="connsiteX3" fmla="*/ 1599887 w 1599887"/>
                <a:gd name="connsiteY3" fmla="*/ 3145484 h 3145484"/>
                <a:gd name="connsiteX4" fmla="*/ 987887 w 1599887"/>
                <a:gd name="connsiteY4" fmla="*/ 3145484 h 3145484"/>
                <a:gd name="connsiteX5" fmla="*/ 987887 w 1599887"/>
                <a:gd name="connsiteY5" fmla="*/ 3145484 h 3145484"/>
                <a:gd name="connsiteX6" fmla="*/ 902827 w 1599887"/>
                <a:gd name="connsiteY6" fmla="*/ 995990 h 3145484"/>
                <a:gd name="connsiteX7" fmla="*/ 274620 w 1599887"/>
                <a:gd name="connsiteY7" fmla="*/ 1324019 h 3145484"/>
                <a:gd name="connsiteX8" fmla="*/ 496444 w 1599887"/>
                <a:gd name="connsiteY8" fmla="*/ 9506 h 3145484"/>
                <a:gd name="connsiteX0" fmla="*/ 503267 w 1597185"/>
                <a:gd name="connsiteY0" fmla="*/ 5188 h 3203079"/>
                <a:gd name="connsiteX1" fmla="*/ 1558458 w 1597185"/>
                <a:gd name="connsiteY1" fmla="*/ 945681 h 3203079"/>
                <a:gd name="connsiteX2" fmla="*/ 1597185 w 1597185"/>
                <a:gd name="connsiteY2" fmla="*/ 3203079 h 3203079"/>
                <a:gd name="connsiteX3" fmla="*/ 1597185 w 1597185"/>
                <a:gd name="connsiteY3" fmla="*/ 3203079 h 3203079"/>
                <a:gd name="connsiteX4" fmla="*/ 985185 w 1597185"/>
                <a:gd name="connsiteY4" fmla="*/ 3203079 h 3203079"/>
                <a:gd name="connsiteX5" fmla="*/ 985185 w 1597185"/>
                <a:gd name="connsiteY5" fmla="*/ 3203079 h 3203079"/>
                <a:gd name="connsiteX6" fmla="*/ 900125 w 1597185"/>
                <a:gd name="connsiteY6" fmla="*/ 1053585 h 3203079"/>
                <a:gd name="connsiteX7" fmla="*/ 271918 w 1597185"/>
                <a:gd name="connsiteY7" fmla="*/ 1381614 h 3203079"/>
                <a:gd name="connsiteX8" fmla="*/ 503267 w 1597185"/>
                <a:gd name="connsiteY8" fmla="*/ 5188 h 3203079"/>
                <a:gd name="connsiteX0" fmla="*/ 503267 w 1597185"/>
                <a:gd name="connsiteY0" fmla="*/ 5413 h 3203304"/>
                <a:gd name="connsiteX1" fmla="*/ 1558458 w 1597185"/>
                <a:gd name="connsiteY1" fmla="*/ 945906 h 3203304"/>
                <a:gd name="connsiteX2" fmla="*/ 1597185 w 1597185"/>
                <a:gd name="connsiteY2" fmla="*/ 3203304 h 3203304"/>
                <a:gd name="connsiteX3" fmla="*/ 1597185 w 1597185"/>
                <a:gd name="connsiteY3" fmla="*/ 3203304 h 3203304"/>
                <a:gd name="connsiteX4" fmla="*/ 985185 w 1597185"/>
                <a:gd name="connsiteY4" fmla="*/ 3203304 h 3203304"/>
                <a:gd name="connsiteX5" fmla="*/ 985185 w 1597185"/>
                <a:gd name="connsiteY5" fmla="*/ 3203304 h 3203304"/>
                <a:gd name="connsiteX6" fmla="*/ 900125 w 1597185"/>
                <a:gd name="connsiteY6" fmla="*/ 1053810 h 3203304"/>
                <a:gd name="connsiteX7" fmla="*/ 271918 w 1597185"/>
                <a:gd name="connsiteY7" fmla="*/ 1381839 h 3203304"/>
                <a:gd name="connsiteX8" fmla="*/ 503267 w 1597185"/>
                <a:gd name="connsiteY8" fmla="*/ 5413 h 3203304"/>
                <a:gd name="connsiteX0" fmla="*/ 644333 w 1552513"/>
                <a:gd name="connsiteY0" fmla="*/ 4742 h 3216920"/>
                <a:gd name="connsiteX1" fmla="*/ 1513786 w 1552513"/>
                <a:gd name="connsiteY1" fmla="*/ 959522 h 3216920"/>
                <a:gd name="connsiteX2" fmla="*/ 1552513 w 1552513"/>
                <a:gd name="connsiteY2" fmla="*/ 3216920 h 3216920"/>
                <a:gd name="connsiteX3" fmla="*/ 1552513 w 1552513"/>
                <a:gd name="connsiteY3" fmla="*/ 3216920 h 3216920"/>
                <a:gd name="connsiteX4" fmla="*/ 940513 w 1552513"/>
                <a:gd name="connsiteY4" fmla="*/ 3216920 h 3216920"/>
                <a:gd name="connsiteX5" fmla="*/ 940513 w 1552513"/>
                <a:gd name="connsiteY5" fmla="*/ 3216920 h 3216920"/>
                <a:gd name="connsiteX6" fmla="*/ 855453 w 1552513"/>
                <a:gd name="connsiteY6" fmla="*/ 1067426 h 3216920"/>
                <a:gd name="connsiteX7" fmla="*/ 227246 w 1552513"/>
                <a:gd name="connsiteY7" fmla="*/ 1395455 h 3216920"/>
                <a:gd name="connsiteX8" fmla="*/ 644333 w 1552513"/>
                <a:gd name="connsiteY8" fmla="*/ 4742 h 3216920"/>
                <a:gd name="connsiteX0" fmla="*/ 693588 w 1601768"/>
                <a:gd name="connsiteY0" fmla="*/ 4742 h 3216920"/>
                <a:gd name="connsiteX1" fmla="*/ 1563041 w 1601768"/>
                <a:gd name="connsiteY1" fmla="*/ 959522 h 3216920"/>
                <a:gd name="connsiteX2" fmla="*/ 1601768 w 1601768"/>
                <a:gd name="connsiteY2" fmla="*/ 3216920 h 3216920"/>
                <a:gd name="connsiteX3" fmla="*/ 1601768 w 1601768"/>
                <a:gd name="connsiteY3" fmla="*/ 3216920 h 3216920"/>
                <a:gd name="connsiteX4" fmla="*/ 989768 w 1601768"/>
                <a:gd name="connsiteY4" fmla="*/ 3216920 h 3216920"/>
                <a:gd name="connsiteX5" fmla="*/ 989768 w 1601768"/>
                <a:gd name="connsiteY5" fmla="*/ 3216920 h 3216920"/>
                <a:gd name="connsiteX6" fmla="*/ 904708 w 1601768"/>
                <a:gd name="connsiteY6" fmla="*/ 1067426 h 3216920"/>
                <a:gd name="connsiteX7" fmla="*/ 276501 w 1601768"/>
                <a:gd name="connsiteY7" fmla="*/ 1395455 h 3216920"/>
                <a:gd name="connsiteX8" fmla="*/ 693588 w 1601768"/>
                <a:gd name="connsiteY8" fmla="*/ 4742 h 3216920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119 h 3212297"/>
                <a:gd name="connsiteX1" fmla="*/ 1563041 w 1601768"/>
                <a:gd name="connsiteY1" fmla="*/ 954899 h 3212297"/>
                <a:gd name="connsiteX2" fmla="*/ 1601768 w 1601768"/>
                <a:gd name="connsiteY2" fmla="*/ 3212297 h 3212297"/>
                <a:gd name="connsiteX3" fmla="*/ 1601768 w 1601768"/>
                <a:gd name="connsiteY3" fmla="*/ 3212297 h 3212297"/>
                <a:gd name="connsiteX4" fmla="*/ 989768 w 1601768"/>
                <a:gd name="connsiteY4" fmla="*/ 3212297 h 3212297"/>
                <a:gd name="connsiteX5" fmla="*/ 989768 w 1601768"/>
                <a:gd name="connsiteY5" fmla="*/ 3212297 h 3212297"/>
                <a:gd name="connsiteX6" fmla="*/ 904708 w 1601768"/>
                <a:gd name="connsiteY6" fmla="*/ 1062803 h 3212297"/>
                <a:gd name="connsiteX7" fmla="*/ 276501 w 1601768"/>
                <a:gd name="connsiteY7" fmla="*/ 1390832 h 3212297"/>
                <a:gd name="connsiteX8" fmla="*/ 693588 w 1601768"/>
                <a:gd name="connsiteY8" fmla="*/ 119 h 3212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768" h="3212297">
                  <a:moveTo>
                    <a:pt x="693588" y="119"/>
                  </a:moveTo>
                  <a:cubicBezTo>
                    <a:pt x="979449" y="3664"/>
                    <a:pt x="1431633" y="-71482"/>
                    <a:pt x="1563041" y="954899"/>
                  </a:cubicBezTo>
                  <a:lnTo>
                    <a:pt x="1601768" y="3212297"/>
                  </a:lnTo>
                  <a:lnTo>
                    <a:pt x="1601768" y="3212297"/>
                  </a:lnTo>
                  <a:lnTo>
                    <a:pt x="989768" y="3212297"/>
                  </a:lnTo>
                  <a:lnTo>
                    <a:pt x="989768" y="3212297"/>
                  </a:lnTo>
                  <a:cubicBezTo>
                    <a:pt x="961415" y="2495799"/>
                    <a:pt x="964958" y="1779301"/>
                    <a:pt x="904708" y="1062803"/>
                  </a:cubicBezTo>
                  <a:cubicBezTo>
                    <a:pt x="781622" y="431278"/>
                    <a:pt x="46520" y="738644"/>
                    <a:pt x="276501" y="1390832"/>
                  </a:cubicBezTo>
                  <a:cubicBezTo>
                    <a:pt x="-283870" y="827698"/>
                    <a:pt x="84955" y="-9337"/>
                    <a:pt x="693588" y="1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sp>
        <p:nvSpPr>
          <p:cNvPr id="15" name="Frame 1">
            <a:extLst>
              <a:ext uri="{FF2B5EF4-FFF2-40B4-BE49-F238E27FC236}">
                <a16:creationId xmlns:a16="http://schemas.microsoft.com/office/drawing/2014/main" id="{2572D0B9-91BB-46BE-BE73-83A5DE078817}"/>
              </a:ext>
            </a:extLst>
          </p:cNvPr>
          <p:cNvSpPr/>
          <p:nvPr/>
        </p:nvSpPr>
        <p:spPr>
          <a:xfrm>
            <a:off x="9917984" y="6249017"/>
            <a:ext cx="398888" cy="538948"/>
          </a:xfrm>
          <a:custGeom>
            <a:avLst/>
            <a:gdLst/>
            <a:ahLst/>
            <a:cxnLst/>
            <a:rect l="l" t="t" r="r" b="b"/>
            <a:pathLst>
              <a:path w="2823581" h="3962432">
                <a:moveTo>
                  <a:pt x="1366785" y="3230945"/>
                </a:moveTo>
                <a:cubicBezTo>
                  <a:pt x="1292218" y="3230945"/>
                  <a:pt x="1231770" y="3291393"/>
                  <a:pt x="1231770" y="3365960"/>
                </a:cubicBezTo>
                <a:cubicBezTo>
                  <a:pt x="1231770" y="3440527"/>
                  <a:pt x="1292218" y="3500975"/>
                  <a:pt x="1366785" y="3500975"/>
                </a:cubicBezTo>
                <a:cubicBezTo>
                  <a:pt x="1441352" y="3500975"/>
                  <a:pt x="1501800" y="3440527"/>
                  <a:pt x="1501800" y="3365960"/>
                </a:cubicBezTo>
                <a:cubicBezTo>
                  <a:pt x="1501800" y="3291393"/>
                  <a:pt x="1441352" y="3230945"/>
                  <a:pt x="1366785" y="3230945"/>
                </a:cubicBezTo>
                <a:close/>
                <a:moveTo>
                  <a:pt x="1699205" y="3185940"/>
                </a:moveTo>
                <a:cubicBezTo>
                  <a:pt x="1674349" y="3185940"/>
                  <a:pt x="1654200" y="3206089"/>
                  <a:pt x="1654200" y="3230945"/>
                </a:cubicBezTo>
                <a:cubicBezTo>
                  <a:pt x="1654200" y="3255801"/>
                  <a:pt x="1674349" y="3275950"/>
                  <a:pt x="1699205" y="3275950"/>
                </a:cubicBezTo>
                <a:cubicBezTo>
                  <a:pt x="1724061" y="3275950"/>
                  <a:pt x="1744210" y="3255801"/>
                  <a:pt x="1744210" y="3230945"/>
                </a:cubicBezTo>
                <a:cubicBezTo>
                  <a:pt x="1744210" y="3206089"/>
                  <a:pt x="1724061" y="3185940"/>
                  <a:pt x="1699205" y="3185940"/>
                </a:cubicBezTo>
                <a:close/>
                <a:moveTo>
                  <a:pt x="1501800" y="2830204"/>
                </a:moveTo>
                <a:cubicBezTo>
                  <a:pt x="1452089" y="2830204"/>
                  <a:pt x="1411790" y="2870503"/>
                  <a:pt x="1411790" y="2920214"/>
                </a:cubicBezTo>
                <a:cubicBezTo>
                  <a:pt x="1411790" y="2969925"/>
                  <a:pt x="1452089" y="3010224"/>
                  <a:pt x="1501800" y="3010224"/>
                </a:cubicBezTo>
                <a:cubicBezTo>
                  <a:pt x="1551511" y="3010224"/>
                  <a:pt x="1591810" y="2969925"/>
                  <a:pt x="1591810" y="2920214"/>
                </a:cubicBezTo>
                <a:cubicBezTo>
                  <a:pt x="1591810" y="2870503"/>
                  <a:pt x="1551511" y="2830204"/>
                  <a:pt x="1501800" y="2830204"/>
                </a:cubicBezTo>
                <a:close/>
                <a:moveTo>
                  <a:pt x="322536" y="2413264"/>
                </a:moveTo>
                <a:lnTo>
                  <a:pt x="1264147" y="2413264"/>
                </a:lnTo>
                <a:lnTo>
                  <a:pt x="682536" y="3458376"/>
                </a:lnTo>
                <a:lnTo>
                  <a:pt x="898974" y="3458376"/>
                </a:lnTo>
                <a:lnTo>
                  <a:pt x="1480585" y="2413264"/>
                </a:lnTo>
                <a:lnTo>
                  <a:pt x="1978720" y="2413264"/>
                </a:lnTo>
                <a:lnTo>
                  <a:pt x="1978720" y="3628270"/>
                </a:lnTo>
                <a:lnTo>
                  <a:pt x="322536" y="3628270"/>
                </a:lnTo>
                <a:close/>
                <a:moveTo>
                  <a:pt x="322536" y="2153598"/>
                </a:moveTo>
                <a:lnTo>
                  <a:pt x="682536" y="2153598"/>
                </a:lnTo>
                <a:lnTo>
                  <a:pt x="682536" y="2261598"/>
                </a:lnTo>
                <a:lnTo>
                  <a:pt x="322536" y="2261598"/>
                </a:lnTo>
                <a:close/>
                <a:moveTo>
                  <a:pt x="322536" y="1870494"/>
                </a:moveTo>
                <a:lnTo>
                  <a:pt x="826536" y="1870494"/>
                </a:lnTo>
                <a:lnTo>
                  <a:pt x="826536" y="1978494"/>
                </a:lnTo>
                <a:lnTo>
                  <a:pt x="322536" y="1978494"/>
                </a:lnTo>
                <a:close/>
                <a:moveTo>
                  <a:pt x="322536" y="1587391"/>
                </a:moveTo>
                <a:lnTo>
                  <a:pt x="682536" y="1587391"/>
                </a:lnTo>
                <a:lnTo>
                  <a:pt x="682536" y="1695391"/>
                </a:lnTo>
                <a:lnTo>
                  <a:pt x="322536" y="1695391"/>
                </a:lnTo>
                <a:close/>
                <a:moveTo>
                  <a:pt x="322536" y="1304288"/>
                </a:moveTo>
                <a:lnTo>
                  <a:pt x="826536" y="1304288"/>
                </a:lnTo>
                <a:lnTo>
                  <a:pt x="826536" y="1412288"/>
                </a:lnTo>
                <a:lnTo>
                  <a:pt x="322536" y="1412288"/>
                </a:lnTo>
                <a:close/>
                <a:moveTo>
                  <a:pt x="1733633" y="1039034"/>
                </a:moveTo>
                <a:lnTo>
                  <a:pt x="1735422" y="1042133"/>
                </a:lnTo>
                <a:lnTo>
                  <a:pt x="176045" y="1042133"/>
                </a:lnTo>
                <a:lnTo>
                  <a:pt x="176045" y="3786387"/>
                </a:lnTo>
                <a:lnTo>
                  <a:pt x="2128211" y="3786387"/>
                </a:lnTo>
                <a:lnTo>
                  <a:pt x="2128211" y="1722464"/>
                </a:lnTo>
                <a:lnTo>
                  <a:pt x="2131710" y="1728524"/>
                </a:lnTo>
                <a:lnTo>
                  <a:pt x="2527059" y="1040609"/>
                </a:lnTo>
                <a:lnTo>
                  <a:pt x="2244788" y="1040049"/>
                </a:lnTo>
                <a:lnTo>
                  <a:pt x="1480585" y="2413264"/>
                </a:lnTo>
                <a:lnTo>
                  <a:pt x="1264147" y="2413264"/>
                </a:lnTo>
                <a:lnTo>
                  <a:pt x="2028589" y="1039620"/>
                </a:lnTo>
                <a:close/>
                <a:moveTo>
                  <a:pt x="2607143" y="0"/>
                </a:moveTo>
                <a:lnTo>
                  <a:pt x="2823581" y="0"/>
                </a:lnTo>
                <a:lnTo>
                  <a:pt x="2342071" y="865238"/>
                </a:lnTo>
                <a:lnTo>
                  <a:pt x="2823581" y="866194"/>
                </a:lnTo>
                <a:lnTo>
                  <a:pt x="2304256" y="1769829"/>
                </a:lnTo>
                <a:lnTo>
                  <a:pt x="2304256" y="3962432"/>
                </a:lnTo>
                <a:lnTo>
                  <a:pt x="0" y="3962432"/>
                </a:lnTo>
                <a:lnTo>
                  <a:pt x="0" y="866088"/>
                </a:lnTo>
                <a:lnTo>
                  <a:pt x="1767662" y="866088"/>
                </a:lnTo>
                <a:lnTo>
                  <a:pt x="1766512" y="864096"/>
                </a:lnTo>
                <a:lnTo>
                  <a:pt x="2125872" y="864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solidFill>
                <a:schemeClr val="tx1"/>
              </a:solidFill>
            </a:endParaRPr>
          </a:p>
        </p:txBody>
      </p:sp>
      <p:sp>
        <p:nvSpPr>
          <p:cNvPr id="16" name="Oval 21">
            <a:extLst>
              <a:ext uri="{FF2B5EF4-FFF2-40B4-BE49-F238E27FC236}">
                <a16:creationId xmlns:a16="http://schemas.microsoft.com/office/drawing/2014/main" id="{07837B4D-D1A1-4F44-83EB-6DF617E78E27}"/>
              </a:ext>
            </a:extLst>
          </p:cNvPr>
          <p:cNvSpPr/>
          <p:nvPr/>
        </p:nvSpPr>
        <p:spPr>
          <a:xfrm rot="14306008">
            <a:off x="10769042" y="6373103"/>
            <a:ext cx="432770" cy="356698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2CE6C380-762C-48A9-AC25-D884F637D2C9}"/>
              </a:ext>
            </a:extLst>
          </p:cNvPr>
          <p:cNvSpPr/>
          <p:nvPr userDrawn="1"/>
        </p:nvSpPr>
        <p:spPr>
          <a:xfrm>
            <a:off x="11056773" y="52405"/>
            <a:ext cx="1022574" cy="1022574"/>
          </a:xfrm>
          <a:prstGeom prst="ellipse">
            <a:avLst/>
          </a:prstGeom>
          <a:solidFill>
            <a:srgbClr val="E61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96C611A0-9A86-4838-B1CF-705A54DA552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272374" y="295734"/>
            <a:ext cx="591371" cy="546001"/>
          </a:xfrm>
          <a:custGeom>
            <a:avLst/>
            <a:gdLst>
              <a:gd name="T0" fmla="*/ 1431 w 1439"/>
              <a:gd name="T1" fmla="*/ 1064 h 1329"/>
              <a:gd name="T2" fmla="*/ 1335 w 1439"/>
              <a:gd name="T3" fmla="*/ 1265 h 1329"/>
              <a:gd name="T4" fmla="*/ 1144 w 1439"/>
              <a:gd name="T5" fmla="*/ 1319 h 1329"/>
              <a:gd name="T6" fmla="*/ 960 w 1439"/>
              <a:gd name="T7" fmla="*/ 1196 h 1329"/>
              <a:gd name="T8" fmla="*/ 925 w 1439"/>
              <a:gd name="T9" fmla="*/ 1055 h 1329"/>
              <a:gd name="T10" fmla="*/ 929 w 1439"/>
              <a:gd name="T11" fmla="*/ 1022 h 1329"/>
              <a:gd name="T12" fmla="*/ 924 w 1439"/>
              <a:gd name="T13" fmla="*/ 1012 h 1329"/>
              <a:gd name="T14" fmla="*/ 646 w 1439"/>
              <a:gd name="T15" fmla="*/ 889 h 1329"/>
              <a:gd name="T16" fmla="*/ 488 w 1439"/>
              <a:gd name="T17" fmla="*/ 818 h 1329"/>
              <a:gd name="T18" fmla="*/ 468 w 1439"/>
              <a:gd name="T19" fmla="*/ 823 h 1329"/>
              <a:gd name="T20" fmla="*/ 306 w 1439"/>
              <a:gd name="T21" fmla="*/ 916 h 1329"/>
              <a:gd name="T22" fmla="*/ 78 w 1439"/>
              <a:gd name="T23" fmla="*/ 828 h 1329"/>
              <a:gd name="T24" fmla="*/ 38 w 1439"/>
              <a:gd name="T25" fmla="*/ 570 h 1329"/>
              <a:gd name="T26" fmla="*/ 237 w 1439"/>
              <a:gd name="T27" fmla="*/ 415 h 1329"/>
              <a:gd name="T28" fmla="*/ 413 w 1439"/>
              <a:gd name="T29" fmla="*/ 456 h 1329"/>
              <a:gd name="T30" fmla="*/ 471 w 1439"/>
              <a:gd name="T31" fmla="*/ 511 h 1329"/>
              <a:gd name="T32" fmla="*/ 483 w 1439"/>
              <a:gd name="T33" fmla="*/ 513 h 1329"/>
              <a:gd name="T34" fmla="*/ 684 w 1439"/>
              <a:gd name="T35" fmla="*/ 423 h 1329"/>
              <a:gd name="T36" fmla="*/ 906 w 1439"/>
              <a:gd name="T37" fmla="*/ 323 h 1329"/>
              <a:gd name="T38" fmla="*/ 926 w 1439"/>
              <a:gd name="T39" fmla="*/ 289 h 1329"/>
              <a:gd name="T40" fmla="*/ 961 w 1439"/>
              <a:gd name="T41" fmla="*/ 133 h 1329"/>
              <a:gd name="T42" fmla="*/ 1109 w 1439"/>
              <a:gd name="T43" fmla="*/ 20 h 1329"/>
              <a:gd name="T44" fmla="*/ 1309 w 1439"/>
              <a:gd name="T45" fmla="*/ 47 h 1329"/>
              <a:gd name="T46" fmla="*/ 1429 w 1439"/>
              <a:gd name="T47" fmla="*/ 291 h 1329"/>
              <a:gd name="T48" fmla="*/ 1209 w 1439"/>
              <a:gd name="T49" fmla="*/ 514 h 1329"/>
              <a:gd name="T50" fmla="*/ 1035 w 1439"/>
              <a:gd name="T51" fmla="*/ 471 h 1329"/>
              <a:gd name="T52" fmla="*/ 974 w 1439"/>
              <a:gd name="T53" fmla="*/ 412 h 1329"/>
              <a:gd name="T54" fmla="*/ 964 w 1439"/>
              <a:gd name="T55" fmla="*/ 410 h 1329"/>
              <a:gd name="T56" fmla="*/ 816 w 1439"/>
              <a:gd name="T57" fmla="*/ 477 h 1329"/>
              <a:gd name="T58" fmla="*/ 562 w 1439"/>
              <a:gd name="T59" fmla="*/ 591 h 1329"/>
              <a:gd name="T60" fmla="*/ 526 w 1439"/>
              <a:gd name="T61" fmla="*/ 608 h 1329"/>
              <a:gd name="T62" fmla="*/ 520 w 1439"/>
              <a:gd name="T63" fmla="*/ 619 h 1329"/>
              <a:gd name="T64" fmla="*/ 520 w 1439"/>
              <a:gd name="T65" fmla="*/ 711 h 1329"/>
              <a:gd name="T66" fmla="*/ 526 w 1439"/>
              <a:gd name="T67" fmla="*/ 722 h 1329"/>
              <a:gd name="T68" fmla="*/ 841 w 1439"/>
              <a:gd name="T69" fmla="*/ 862 h 1329"/>
              <a:gd name="T70" fmla="*/ 961 w 1439"/>
              <a:gd name="T71" fmla="*/ 916 h 1329"/>
              <a:gd name="T72" fmla="*/ 981 w 1439"/>
              <a:gd name="T73" fmla="*/ 911 h 1329"/>
              <a:gd name="T74" fmla="*/ 1153 w 1439"/>
              <a:gd name="T75" fmla="*/ 817 h 1329"/>
              <a:gd name="T76" fmla="*/ 1310 w 1439"/>
              <a:gd name="T77" fmla="*/ 853 h 1329"/>
              <a:gd name="T78" fmla="*/ 1431 w 1439"/>
              <a:gd name="T79" fmla="*/ 1064 h 1329"/>
              <a:gd name="T80" fmla="*/ 1327 w 1439"/>
              <a:gd name="T81" fmla="*/ 1065 h 1329"/>
              <a:gd name="T82" fmla="*/ 1171 w 1439"/>
              <a:gd name="T83" fmla="*/ 919 h 1329"/>
              <a:gd name="T84" fmla="*/ 1028 w 1439"/>
              <a:gd name="T85" fmla="*/ 1070 h 1329"/>
              <a:gd name="T86" fmla="*/ 1177 w 1439"/>
              <a:gd name="T87" fmla="*/ 1218 h 1329"/>
              <a:gd name="T88" fmla="*/ 1327 w 1439"/>
              <a:gd name="T89" fmla="*/ 1065 h 1329"/>
              <a:gd name="T90" fmla="*/ 274 w 1439"/>
              <a:gd name="T91" fmla="*/ 516 h 1329"/>
              <a:gd name="T92" fmla="*/ 122 w 1439"/>
              <a:gd name="T93" fmla="*/ 668 h 1329"/>
              <a:gd name="T94" fmla="*/ 270 w 1439"/>
              <a:gd name="T95" fmla="*/ 815 h 1329"/>
              <a:gd name="T96" fmla="*/ 421 w 1439"/>
              <a:gd name="T97" fmla="*/ 663 h 1329"/>
              <a:gd name="T98" fmla="*/ 274 w 1439"/>
              <a:gd name="T99" fmla="*/ 516 h 1329"/>
              <a:gd name="T100" fmla="*/ 1181 w 1439"/>
              <a:gd name="T101" fmla="*/ 113 h 1329"/>
              <a:gd name="T102" fmla="*/ 1028 w 1439"/>
              <a:gd name="T103" fmla="*/ 263 h 1329"/>
              <a:gd name="T104" fmla="*/ 1176 w 1439"/>
              <a:gd name="T105" fmla="*/ 412 h 1329"/>
              <a:gd name="T106" fmla="*/ 1328 w 1439"/>
              <a:gd name="T107" fmla="*/ 262 h 1329"/>
              <a:gd name="T108" fmla="*/ 1181 w 1439"/>
              <a:gd name="T109" fmla="*/ 113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39" h="1329">
                <a:moveTo>
                  <a:pt x="1431" y="1064"/>
                </a:moveTo>
                <a:cubicBezTo>
                  <a:pt x="1429" y="1149"/>
                  <a:pt x="1397" y="1215"/>
                  <a:pt x="1335" y="1265"/>
                </a:cubicBezTo>
                <a:cubicBezTo>
                  <a:pt x="1279" y="1311"/>
                  <a:pt x="1215" y="1329"/>
                  <a:pt x="1144" y="1319"/>
                </a:cubicBezTo>
                <a:cubicBezTo>
                  <a:pt x="1064" y="1307"/>
                  <a:pt x="1002" y="1266"/>
                  <a:pt x="960" y="1196"/>
                </a:cubicBezTo>
                <a:cubicBezTo>
                  <a:pt x="934" y="1153"/>
                  <a:pt x="923" y="1105"/>
                  <a:pt x="925" y="1055"/>
                </a:cubicBezTo>
                <a:cubicBezTo>
                  <a:pt x="925" y="1044"/>
                  <a:pt x="927" y="1033"/>
                  <a:pt x="929" y="1022"/>
                </a:cubicBezTo>
                <a:cubicBezTo>
                  <a:pt x="930" y="1016"/>
                  <a:pt x="929" y="1014"/>
                  <a:pt x="924" y="1012"/>
                </a:cubicBezTo>
                <a:cubicBezTo>
                  <a:pt x="831" y="971"/>
                  <a:pt x="739" y="930"/>
                  <a:pt x="646" y="889"/>
                </a:cubicBezTo>
                <a:cubicBezTo>
                  <a:pt x="594" y="865"/>
                  <a:pt x="541" y="842"/>
                  <a:pt x="488" y="818"/>
                </a:cubicBezTo>
                <a:cubicBezTo>
                  <a:pt x="479" y="814"/>
                  <a:pt x="475" y="815"/>
                  <a:pt x="468" y="823"/>
                </a:cubicBezTo>
                <a:cubicBezTo>
                  <a:pt x="426" y="875"/>
                  <a:pt x="372" y="908"/>
                  <a:pt x="306" y="916"/>
                </a:cubicBezTo>
                <a:cubicBezTo>
                  <a:pt x="215" y="927"/>
                  <a:pt x="137" y="898"/>
                  <a:pt x="78" y="828"/>
                </a:cubicBezTo>
                <a:cubicBezTo>
                  <a:pt x="14" y="751"/>
                  <a:pt x="0" y="662"/>
                  <a:pt x="38" y="570"/>
                </a:cubicBezTo>
                <a:cubicBezTo>
                  <a:pt x="74" y="482"/>
                  <a:pt x="142" y="430"/>
                  <a:pt x="237" y="415"/>
                </a:cubicBezTo>
                <a:cubicBezTo>
                  <a:pt x="300" y="406"/>
                  <a:pt x="359" y="420"/>
                  <a:pt x="413" y="456"/>
                </a:cubicBezTo>
                <a:cubicBezTo>
                  <a:pt x="435" y="471"/>
                  <a:pt x="454" y="490"/>
                  <a:pt x="471" y="511"/>
                </a:cubicBezTo>
                <a:cubicBezTo>
                  <a:pt x="475" y="516"/>
                  <a:pt x="478" y="516"/>
                  <a:pt x="483" y="513"/>
                </a:cubicBezTo>
                <a:cubicBezTo>
                  <a:pt x="550" y="483"/>
                  <a:pt x="617" y="453"/>
                  <a:pt x="684" y="423"/>
                </a:cubicBezTo>
                <a:cubicBezTo>
                  <a:pt x="758" y="390"/>
                  <a:pt x="832" y="356"/>
                  <a:pt x="906" y="323"/>
                </a:cubicBezTo>
                <a:cubicBezTo>
                  <a:pt x="928" y="313"/>
                  <a:pt x="929" y="313"/>
                  <a:pt x="926" y="289"/>
                </a:cubicBezTo>
                <a:cubicBezTo>
                  <a:pt x="920" y="233"/>
                  <a:pt x="932" y="181"/>
                  <a:pt x="961" y="133"/>
                </a:cubicBezTo>
                <a:cubicBezTo>
                  <a:pt x="995" y="77"/>
                  <a:pt x="1044" y="38"/>
                  <a:pt x="1109" y="20"/>
                </a:cubicBezTo>
                <a:cubicBezTo>
                  <a:pt x="1179" y="0"/>
                  <a:pt x="1247" y="8"/>
                  <a:pt x="1309" y="47"/>
                </a:cubicBezTo>
                <a:cubicBezTo>
                  <a:pt x="1398" y="104"/>
                  <a:pt x="1439" y="186"/>
                  <a:pt x="1429" y="291"/>
                </a:cubicBezTo>
                <a:cubicBezTo>
                  <a:pt x="1418" y="405"/>
                  <a:pt x="1324" y="500"/>
                  <a:pt x="1209" y="514"/>
                </a:cubicBezTo>
                <a:cubicBezTo>
                  <a:pt x="1146" y="522"/>
                  <a:pt x="1088" y="507"/>
                  <a:pt x="1035" y="471"/>
                </a:cubicBezTo>
                <a:cubicBezTo>
                  <a:pt x="1012" y="455"/>
                  <a:pt x="991" y="435"/>
                  <a:pt x="974" y="412"/>
                </a:cubicBezTo>
                <a:cubicBezTo>
                  <a:pt x="971" y="408"/>
                  <a:pt x="969" y="408"/>
                  <a:pt x="964" y="410"/>
                </a:cubicBezTo>
                <a:cubicBezTo>
                  <a:pt x="915" y="432"/>
                  <a:pt x="865" y="454"/>
                  <a:pt x="816" y="477"/>
                </a:cubicBezTo>
                <a:cubicBezTo>
                  <a:pt x="731" y="515"/>
                  <a:pt x="647" y="553"/>
                  <a:pt x="562" y="591"/>
                </a:cubicBezTo>
                <a:cubicBezTo>
                  <a:pt x="550" y="597"/>
                  <a:pt x="538" y="602"/>
                  <a:pt x="526" y="608"/>
                </a:cubicBezTo>
                <a:cubicBezTo>
                  <a:pt x="521" y="610"/>
                  <a:pt x="519" y="613"/>
                  <a:pt x="520" y="619"/>
                </a:cubicBezTo>
                <a:cubicBezTo>
                  <a:pt x="526" y="650"/>
                  <a:pt x="527" y="680"/>
                  <a:pt x="520" y="711"/>
                </a:cubicBezTo>
                <a:cubicBezTo>
                  <a:pt x="519" y="717"/>
                  <a:pt x="521" y="720"/>
                  <a:pt x="526" y="722"/>
                </a:cubicBezTo>
                <a:cubicBezTo>
                  <a:pt x="631" y="769"/>
                  <a:pt x="736" y="815"/>
                  <a:pt x="841" y="862"/>
                </a:cubicBezTo>
                <a:cubicBezTo>
                  <a:pt x="881" y="880"/>
                  <a:pt x="921" y="897"/>
                  <a:pt x="961" y="916"/>
                </a:cubicBezTo>
                <a:cubicBezTo>
                  <a:pt x="970" y="920"/>
                  <a:pt x="975" y="918"/>
                  <a:pt x="981" y="911"/>
                </a:cubicBezTo>
                <a:cubicBezTo>
                  <a:pt x="1025" y="856"/>
                  <a:pt x="1083" y="824"/>
                  <a:pt x="1153" y="817"/>
                </a:cubicBezTo>
                <a:cubicBezTo>
                  <a:pt x="1209" y="811"/>
                  <a:pt x="1262" y="823"/>
                  <a:pt x="1310" y="853"/>
                </a:cubicBezTo>
                <a:cubicBezTo>
                  <a:pt x="1389" y="903"/>
                  <a:pt x="1428" y="976"/>
                  <a:pt x="1431" y="1064"/>
                </a:cubicBezTo>
                <a:close/>
                <a:moveTo>
                  <a:pt x="1327" y="1065"/>
                </a:moveTo>
                <a:cubicBezTo>
                  <a:pt x="1326" y="987"/>
                  <a:pt x="1262" y="915"/>
                  <a:pt x="1171" y="919"/>
                </a:cubicBezTo>
                <a:cubicBezTo>
                  <a:pt x="1092" y="922"/>
                  <a:pt x="1028" y="985"/>
                  <a:pt x="1028" y="1070"/>
                </a:cubicBezTo>
                <a:cubicBezTo>
                  <a:pt x="1028" y="1151"/>
                  <a:pt x="1097" y="1219"/>
                  <a:pt x="1177" y="1218"/>
                </a:cubicBezTo>
                <a:cubicBezTo>
                  <a:pt x="1263" y="1217"/>
                  <a:pt x="1329" y="1151"/>
                  <a:pt x="1327" y="1065"/>
                </a:cubicBezTo>
                <a:close/>
                <a:moveTo>
                  <a:pt x="274" y="516"/>
                </a:moveTo>
                <a:cubicBezTo>
                  <a:pt x="187" y="516"/>
                  <a:pt x="121" y="582"/>
                  <a:pt x="122" y="668"/>
                </a:cubicBezTo>
                <a:cubicBezTo>
                  <a:pt x="122" y="748"/>
                  <a:pt x="190" y="816"/>
                  <a:pt x="270" y="815"/>
                </a:cubicBezTo>
                <a:cubicBezTo>
                  <a:pt x="356" y="815"/>
                  <a:pt x="422" y="752"/>
                  <a:pt x="421" y="663"/>
                </a:cubicBezTo>
                <a:cubicBezTo>
                  <a:pt x="421" y="578"/>
                  <a:pt x="351" y="516"/>
                  <a:pt x="274" y="516"/>
                </a:cubicBezTo>
                <a:close/>
                <a:moveTo>
                  <a:pt x="1181" y="113"/>
                </a:moveTo>
                <a:cubicBezTo>
                  <a:pt x="1095" y="113"/>
                  <a:pt x="1028" y="178"/>
                  <a:pt x="1028" y="263"/>
                </a:cubicBezTo>
                <a:cubicBezTo>
                  <a:pt x="1029" y="346"/>
                  <a:pt x="1092" y="411"/>
                  <a:pt x="1176" y="412"/>
                </a:cubicBezTo>
                <a:cubicBezTo>
                  <a:pt x="1261" y="414"/>
                  <a:pt x="1327" y="347"/>
                  <a:pt x="1328" y="262"/>
                </a:cubicBezTo>
                <a:cubicBezTo>
                  <a:pt x="1328" y="182"/>
                  <a:pt x="1261" y="114"/>
                  <a:pt x="1181" y="11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sz="3200"/>
          </a:p>
        </p:txBody>
      </p:sp>
    </p:spTree>
    <p:extLst>
      <p:ext uri="{BB962C8B-B14F-4D97-AF65-F5344CB8AC3E}">
        <p14:creationId xmlns:p14="http://schemas.microsoft.com/office/powerpoint/2010/main" val="51385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78" r:id="rId3"/>
    <p:sldLayoutId id="2147483680" r:id="rId4"/>
    <p:sldLayoutId id="2147483684" r:id="rId5"/>
    <p:sldLayoutId id="2147483690" r:id="rId6"/>
    <p:sldLayoutId id="214748369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8" r:id="rId2"/>
    <p:sldLayoutId id="2147483658" r:id="rId3"/>
    <p:sldLayoutId id="2147483662" r:id="rId4"/>
    <p:sldLayoutId id="2147483670" r:id="rId5"/>
    <p:sldLayoutId id="2147483674" r:id="rId6"/>
    <p:sldLayoutId id="2147483676" r:id="rId7"/>
    <p:sldLayoutId id="2147483685" r:id="rId8"/>
    <p:sldLayoutId id="214748368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208B5DCD-D3EC-468F-9A00-58765EBF79FD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51F2"/>
          </a:soli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700000000000000" pitchFamily="2" charset="-78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5886E184-251F-4B69-B86E-D492937CBD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6042" y="-6915"/>
            <a:ext cx="6575988" cy="6864023"/>
          </a:xfrm>
          <a:prstGeom prst="rect">
            <a:avLst/>
          </a:prstGeom>
          <a:effectLst>
            <a:softEdge rad="0"/>
          </a:effectLst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64AB99CD-2389-4D76-9907-488D864A1A04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700000000000000" pitchFamily="2" charset="-78"/>
            </a:endParaRPr>
          </a:p>
        </p:txBody>
      </p:sp>
      <p:sp>
        <p:nvSpPr>
          <p:cNvPr id="130" name="Google Shape;130;p10"/>
          <p:cNvSpPr txBox="1">
            <a:spLocks noGrp="1"/>
          </p:cNvSpPr>
          <p:nvPr>
            <p:ph type="subTitle" idx="4294967295"/>
          </p:nvPr>
        </p:nvSpPr>
        <p:spPr>
          <a:xfrm>
            <a:off x="7110220" y="3112899"/>
            <a:ext cx="4205081" cy="93251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>
              <a:buNone/>
            </a:pPr>
            <a:r>
              <a:rPr lang="fa-IR" sz="4000" b="1" dirty="0">
                <a:solidFill>
                  <a:schemeClr val="bg1"/>
                </a:solidFill>
                <a:latin typeface="Montserrat"/>
                <a:ea typeface="Montserrat"/>
                <a:cs typeface="B Nazanin" panose="00000700000000000000" pitchFamily="2" charset="-78"/>
                <a:sym typeface="Montserrat"/>
              </a:rPr>
              <a:t>تم : آموزش بخار</a:t>
            </a:r>
            <a:endParaRPr sz="4000" b="1" dirty="0">
              <a:solidFill>
                <a:schemeClr val="bg1"/>
              </a:solidFill>
              <a:latin typeface="Montserrat"/>
              <a:ea typeface="Montserrat"/>
              <a:cs typeface="B Nazanin" panose="00000700000000000000" pitchFamily="2" charset="-78"/>
              <a:sym typeface="Montserrat"/>
            </a:endParaRPr>
          </a:p>
        </p:txBody>
      </p:sp>
      <p:sp>
        <p:nvSpPr>
          <p:cNvPr id="6" name="Google Shape;131;p10">
            <a:extLst>
              <a:ext uri="{FF2B5EF4-FFF2-40B4-BE49-F238E27FC236}">
                <a16:creationId xmlns:a16="http://schemas.microsoft.com/office/drawing/2014/main" id="{2ECE684E-DAB6-41D1-AA14-825FFB7A663F}"/>
              </a:ext>
            </a:extLst>
          </p:cNvPr>
          <p:cNvSpPr txBox="1">
            <a:spLocks/>
          </p:cNvSpPr>
          <p:nvPr/>
        </p:nvSpPr>
        <p:spPr>
          <a:xfrm>
            <a:off x="7417961" y="4591899"/>
            <a:ext cx="3589600" cy="576108"/>
          </a:xfrm>
          <a:prstGeom prst="rect">
            <a:avLst/>
          </a:prstGeom>
          <a:solidFill>
            <a:srgbClr val="00B0F0"/>
          </a:solidFill>
        </p:spPr>
        <p:txBody>
          <a:bodyPr spcFirstLastPara="1" wrap="square" lIns="121900" tIns="121900" rIns="121900" bIns="12190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Arial" panose="020B0604020202020204" pitchFamily="34" charset="0"/>
              <a:buNone/>
              <a:defRPr sz="3733" kern="1200">
                <a:solidFill>
                  <a:srgbClr val="F3F3F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fa-IR" sz="2800" dirty="0">
                <a:solidFill>
                  <a:schemeClr val="bg1"/>
                </a:solidFill>
                <a:latin typeface="Montserrat SemiBold"/>
                <a:ea typeface="Montserrat SemiBold"/>
                <a:cs typeface="B Nazanin" panose="00000700000000000000" pitchFamily="2" charset="-78"/>
                <a:sym typeface="Montserrat SemiBold"/>
              </a:rPr>
              <a:t>قالب پاورپوینت کودکان</a:t>
            </a:r>
            <a:endParaRPr lang="en-GB" sz="2800" dirty="0">
              <a:solidFill>
                <a:schemeClr val="bg1"/>
              </a:solidFill>
              <a:latin typeface="Montserrat SemiBold"/>
              <a:ea typeface="Montserrat SemiBold"/>
              <a:cs typeface="B Nazanin" panose="00000700000000000000" pitchFamily="2" charset="-78"/>
              <a:sym typeface="Montserrat SemiBold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0D97FE14-A7C9-4B63-B414-CDB905C17E74}"/>
              </a:ext>
            </a:extLst>
          </p:cNvPr>
          <p:cNvSpPr txBox="1"/>
          <p:nvPr/>
        </p:nvSpPr>
        <p:spPr>
          <a:xfrm>
            <a:off x="7794914" y="5241412"/>
            <a:ext cx="2892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200" dirty="0">
                <a:solidFill>
                  <a:schemeClr val="bg1"/>
                </a:solidFill>
                <a:cs typeface="B Nazanin" panose="00000700000000000000" pitchFamily="2" charset="-78"/>
              </a:rPr>
              <a:t>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D3A21EE0-AED2-4557-A325-8B10E510F13A}"/>
              </a:ext>
            </a:extLst>
          </p:cNvPr>
          <p:cNvGrpSpPr/>
          <p:nvPr/>
        </p:nvGrpSpPr>
        <p:grpSpPr>
          <a:xfrm rot="5400000">
            <a:off x="10529654" y="740184"/>
            <a:ext cx="703263" cy="822325"/>
            <a:chOff x="8176725" y="981352"/>
            <a:chExt cx="703263" cy="822325"/>
          </a:xfrm>
          <a:solidFill>
            <a:srgbClr val="FFC000"/>
          </a:solidFill>
        </p:grpSpPr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CB51DC2C-E561-40BD-AC18-5F7DA4B4D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1488" y="1208364"/>
              <a:ext cx="547688" cy="377825"/>
            </a:xfrm>
            <a:custGeom>
              <a:avLst/>
              <a:gdLst>
                <a:gd name="T0" fmla="*/ 20 w 116"/>
                <a:gd name="T1" fmla="*/ 0 h 80"/>
                <a:gd name="T2" fmla="*/ 30 w 116"/>
                <a:gd name="T3" fmla="*/ 4 h 80"/>
                <a:gd name="T4" fmla="*/ 100 w 116"/>
                <a:gd name="T5" fmla="*/ 45 h 80"/>
                <a:gd name="T6" fmla="*/ 109 w 116"/>
                <a:gd name="T7" fmla="*/ 70 h 80"/>
                <a:gd name="T8" fmla="*/ 84 w 116"/>
                <a:gd name="T9" fmla="*/ 72 h 80"/>
                <a:gd name="T10" fmla="*/ 12 w 116"/>
                <a:gd name="T11" fmla="*/ 30 h 80"/>
                <a:gd name="T12" fmla="*/ 3 w 116"/>
                <a:gd name="T13" fmla="*/ 10 h 80"/>
                <a:gd name="T14" fmla="*/ 20 w 116"/>
                <a:gd name="T1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80">
                  <a:moveTo>
                    <a:pt x="20" y="0"/>
                  </a:moveTo>
                  <a:cubicBezTo>
                    <a:pt x="22" y="1"/>
                    <a:pt x="26" y="2"/>
                    <a:pt x="30" y="4"/>
                  </a:cubicBezTo>
                  <a:cubicBezTo>
                    <a:pt x="53" y="18"/>
                    <a:pt x="77" y="31"/>
                    <a:pt x="100" y="45"/>
                  </a:cubicBezTo>
                  <a:cubicBezTo>
                    <a:pt x="109" y="51"/>
                    <a:pt x="116" y="59"/>
                    <a:pt x="109" y="70"/>
                  </a:cubicBezTo>
                  <a:cubicBezTo>
                    <a:pt x="102" y="80"/>
                    <a:pt x="93" y="77"/>
                    <a:pt x="84" y="72"/>
                  </a:cubicBezTo>
                  <a:cubicBezTo>
                    <a:pt x="60" y="58"/>
                    <a:pt x="36" y="44"/>
                    <a:pt x="12" y="30"/>
                  </a:cubicBezTo>
                  <a:cubicBezTo>
                    <a:pt x="5" y="26"/>
                    <a:pt x="0" y="19"/>
                    <a:pt x="3" y="10"/>
                  </a:cubicBezTo>
                  <a:cubicBezTo>
                    <a:pt x="5" y="3"/>
                    <a:pt x="11" y="0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B2B89DEF-F8D2-4DA7-95F3-3A2DDEB00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6725" y="1636989"/>
              <a:ext cx="482600" cy="166688"/>
            </a:xfrm>
            <a:custGeom>
              <a:avLst/>
              <a:gdLst>
                <a:gd name="T0" fmla="*/ 46 w 102"/>
                <a:gd name="T1" fmla="*/ 1 h 35"/>
                <a:gd name="T2" fmla="*/ 85 w 102"/>
                <a:gd name="T3" fmla="*/ 4 h 35"/>
                <a:gd name="T4" fmla="*/ 101 w 102"/>
                <a:gd name="T5" fmla="*/ 20 h 35"/>
                <a:gd name="T6" fmla="*/ 83 w 102"/>
                <a:gd name="T7" fmla="*/ 35 h 35"/>
                <a:gd name="T8" fmla="*/ 16 w 102"/>
                <a:gd name="T9" fmla="*/ 30 h 35"/>
                <a:gd name="T10" fmla="*/ 1 w 102"/>
                <a:gd name="T11" fmla="*/ 15 h 35"/>
                <a:gd name="T12" fmla="*/ 17 w 102"/>
                <a:gd name="T13" fmla="*/ 1 h 35"/>
                <a:gd name="T14" fmla="*/ 46 w 102"/>
                <a:gd name="T15" fmla="*/ 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35">
                  <a:moveTo>
                    <a:pt x="46" y="1"/>
                  </a:moveTo>
                  <a:cubicBezTo>
                    <a:pt x="61" y="2"/>
                    <a:pt x="73" y="2"/>
                    <a:pt x="85" y="4"/>
                  </a:cubicBezTo>
                  <a:cubicBezTo>
                    <a:pt x="94" y="5"/>
                    <a:pt x="102" y="9"/>
                    <a:pt x="101" y="20"/>
                  </a:cubicBezTo>
                  <a:cubicBezTo>
                    <a:pt x="100" y="31"/>
                    <a:pt x="93" y="35"/>
                    <a:pt x="83" y="35"/>
                  </a:cubicBezTo>
                  <a:cubicBezTo>
                    <a:pt x="60" y="34"/>
                    <a:pt x="38" y="32"/>
                    <a:pt x="16" y="30"/>
                  </a:cubicBezTo>
                  <a:cubicBezTo>
                    <a:pt x="7" y="30"/>
                    <a:pt x="0" y="24"/>
                    <a:pt x="1" y="15"/>
                  </a:cubicBezTo>
                  <a:cubicBezTo>
                    <a:pt x="1" y="5"/>
                    <a:pt x="8" y="1"/>
                    <a:pt x="17" y="1"/>
                  </a:cubicBezTo>
                  <a:cubicBezTo>
                    <a:pt x="28" y="0"/>
                    <a:pt x="38" y="1"/>
                    <a:pt x="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629F2EA9-4603-4B8C-8C13-42B78F68B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9313" y="981352"/>
              <a:ext cx="320675" cy="420688"/>
            </a:xfrm>
            <a:custGeom>
              <a:avLst/>
              <a:gdLst>
                <a:gd name="T0" fmla="*/ 68 w 68"/>
                <a:gd name="T1" fmla="*/ 71 h 89"/>
                <a:gd name="T2" fmla="*/ 60 w 68"/>
                <a:gd name="T3" fmla="*/ 85 h 89"/>
                <a:gd name="T4" fmla="*/ 42 w 68"/>
                <a:gd name="T5" fmla="*/ 81 h 89"/>
                <a:gd name="T6" fmla="*/ 4 w 68"/>
                <a:gd name="T7" fmla="*/ 23 h 89"/>
                <a:gd name="T8" fmla="*/ 7 w 68"/>
                <a:gd name="T9" fmla="*/ 5 h 89"/>
                <a:gd name="T10" fmla="*/ 24 w 68"/>
                <a:gd name="T11" fmla="*/ 3 h 89"/>
                <a:gd name="T12" fmla="*/ 68 w 68"/>
                <a:gd name="T13" fmla="*/ 7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89">
                  <a:moveTo>
                    <a:pt x="68" y="71"/>
                  </a:moveTo>
                  <a:cubicBezTo>
                    <a:pt x="68" y="77"/>
                    <a:pt x="66" y="83"/>
                    <a:pt x="60" y="85"/>
                  </a:cubicBezTo>
                  <a:cubicBezTo>
                    <a:pt x="53" y="89"/>
                    <a:pt x="46" y="87"/>
                    <a:pt x="42" y="81"/>
                  </a:cubicBezTo>
                  <a:cubicBezTo>
                    <a:pt x="29" y="62"/>
                    <a:pt x="16" y="42"/>
                    <a:pt x="4" y="23"/>
                  </a:cubicBezTo>
                  <a:cubicBezTo>
                    <a:pt x="0" y="16"/>
                    <a:pt x="1" y="10"/>
                    <a:pt x="7" y="5"/>
                  </a:cubicBezTo>
                  <a:cubicBezTo>
                    <a:pt x="12" y="1"/>
                    <a:pt x="18" y="0"/>
                    <a:pt x="24" y="3"/>
                  </a:cubicBezTo>
                  <a:cubicBezTo>
                    <a:pt x="31" y="7"/>
                    <a:pt x="68" y="63"/>
                    <a:pt x="68" y="7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22" name="TextBox 24">
            <a:extLst>
              <a:ext uri="{FF2B5EF4-FFF2-40B4-BE49-F238E27FC236}">
                <a16:creationId xmlns:a16="http://schemas.microsoft.com/office/drawing/2014/main" id="{EB796EB0-8355-4FB0-985F-DF2EB0DEBDD0}"/>
              </a:ext>
            </a:extLst>
          </p:cNvPr>
          <p:cNvSpPr txBox="1"/>
          <p:nvPr/>
        </p:nvSpPr>
        <p:spPr>
          <a:xfrm>
            <a:off x="8149262" y="5848386"/>
            <a:ext cx="212699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cs typeface="B Nazanin" panose="00000700000000000000" pitchFamily="2" charset="-78"/>
              </a:rPr>
              <a:t>20begir.com</a:t>
            </a:r>
            <a:endParaRPr lang="ko-KR" altLang="en-US" sz="10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E865AF75-AD11-478B-92AF-9DCC450A5799}"/>
              </a:ext>
            </a:extLst>
          </p:cNvPr>
          <p:cNvGrpSpPr/>
          <p:nvPr/>
        </p:nvGrpSpPr>
        <p:grpSpPr>
          <a:xfrm>
            <a:off x="-1" y="-16042"/>
            <a:ext cx="859651" cy="1192750"/>
            <a:chOff x="105508" y="99759"/>
            <a:chExt cx="1491200" cy="2069011"/>
          </a:xfrm>
          <a:solidFill>
            <a:schemeClr val="accent1">
              <a:lumMod val="75000"/>
            </a:schemeClr>
          </a:solidFill>
        </p:grpSpPr>
        <p:sp>
          <p:nvSpPr>
            <p:cNvPr id="24" name="Google Shape;14;p2">
              <a:extLst>
                <a:ext uri="{FF2B5EF4-FFF2-40B4-BE49-F238E27FC236}">
                  <a16:creationId xmlns:a16="http://schemas.microsoft.com/office/drawing/2014/main" id="{B867863F-259B-45AA-90AD-BDDB890C6898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" name="Google Shape;14;p2">
              <a:extLst>
                <a:ext uri="{FF2B5EF4-FFF2-40B4-BE49-F238E27FC236}">
                  <a16:creationId xmlns:a16="http://schemas.microsoft.com/office/drawing/2014/main" id="{0C20411B-1D8E-4CAE-A765-04895A8B4A7F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" name="Google Shape;14;p2">
              <a:extLst>
                <a:ext uri="{FF2B5EF4-FFF2-40B4-BE49-F238E27FC236}">
                  <a16:creationId xmlns:a16="http://schemas.microsoft.com/office/drawing/2014/main" id="{5AE67FE9-E9FC-4393-B52E-F6ABBD6EA25A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7" name="Google Shape;14;p2">
              <a:extLst>
                <a:ext uri="{FF2B5EF4-FFF2-40B4-BE49-F238E27FC236}">
                  <a16:creationId xmlns:a16="http://schemas.microsoft.com/office/drawing/2014/main" id="{7F629380-11FF-4EC1-B81D-48FA11FD4A3D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0" name="Freeform 6">
            <a:extLst>
              <a:ext uri="{FF2B5EF4-FFF2-40B4-BE49-F238E27FC236}">
                <a16:creationId xmlns:a16="http://schemas.microsoft.com/office/drawing/2014/main" id="{3F191FF9-0944-4352-AE8E-53A730E1C6CB}"/>
              </a:ext>
            </a:extLst>
          </p:cNvPr>
          <p:cNvSpPr>
            <a:spLocks noEditPoints="1"/>
          </p:cNvSpPr>
          <p:nvPr/>
        </p:nvSpPr>
        <p:spPr bwMode="auto">
          <a:xfrm>
            <a:off x="7766413" y="1444458"/>
            <a:ext cx="3087687" cy="1511301"/>
          </a:xfrm>
          <a:custGeom>
            <a:avLst/>
            <a:gdLst>
              <a:gd name="T0" fmla="*/ 1174 w 1376"/>
              <a:gd name="T1" fmla="*/ 0 h 671"/>
              <a:gd name="T2" fmla="*/ 1368 w 1376"/>
              <a:gd name="T3" fmla="*/ 179 h 671"/>
              <a:gd name="T4" fmla="*/ 1201 w 1376"/>
              <a:gd name="T5" fmla="*/ 387 h 671"/>
              <a:gd name="T6" fmla="*/ 1180 w 1376"/>
              <a:gd name="T7" fmla="*/ 394 h 671"/>
              <a:gd name="T8" fmla="*/ 1024 w 1376"/>
              <a:gd name="T9" fmla="*/ 497 h 671"/>
              <a:gd name="T10" fmla="*/ 1012 w 1376"/>
              <a:gd name="T11" fmla="*/ 516 h 671"/>
              <a:gd name="T12" fmla="*/ 820 w 1376"/>
              <a:gd name="T13" fmla="*/ 634 h 671"/>
              <a:gd name="T14" fmla="*/ 744 w 1376"/>
              <a:gd name="T15" fmla="*/ 556 h 671"/>
              <a:gd name="T16" fmla="*/ 729 w 1376"/>
              <a:gd name="T17" fmla="*/ 543 h 671"/>
              <a:gd name="T18" fmla="*/ 259 w 1376"/>
              <a:gd name="T19" fmla="*/ 408 h 671"/>
              <a:gd name="T20" fmla="*/ 236 w 1376"/>
              <a:gd name="T21" fmla="*/ 414 h 671"/>
              <a:gd name="T22" fmla="*/ 23 w 1376"/>
              <a:gd name="T23" fmla="*/ 343 h 671"/>
              <a:gd name="T24" fmla="*/ 135 w 1376"/>
              <a:gd name="T25" fmla="*/ 180 h 671"/>
              <a:gd name="T26" fmla="*/ 285 w 1376"/>
              <a:gd name="T27" fmla="*/ 264 h 671"/>
              <a:gd name="T28" fmla="*/ 301 w 1376"/>
              <a:gd name="T29" fmla="*/ 277 h 671"/>
              <a:gd name="T30" fmla="*/ 774 w 1376"/>
              <a:gd name="T31" fmla="*/ 412 h 671"/>
              <a:gd name="T32" fmla="*/ 792 w 1376"/>
              <a:gd name="T33" fmla="*/ 410 h 671"/>
              <a:gd name="T34" fmla="*/ 875 w 1376"/>
              <a:gd name="T35" fmla="*/ 384 h 671"/>
              <a:gd name="T36" fmla="*/ 896 w 1376"/>
              <a:gd name="T37" fmla="*/ 372 h 671"/>
              <a:gd name="T38" fmla="*/ 975 w 1376"/>
              <a:gd name="T39" fmla="*/ 240 h 671"/>
              <a:gd name="T40" fmla="*/ 980 w 1376"/>
              <a:gd name="T41" fmla="*/ 217 h 671"/>
              <a:gd name="T42" fmla="*/ 1174 w 1376"/>
              <a:gd name="T43" fmla="*/ 0 h 671"/>
              <a:gd name="T44" fmla="*/ 1296 w 1376"/>
              <a:gd name="T45" fmla="*/ 194 h 671"/>
              <a:gd name="T46" fmla="*/ 1173 w 1376"/>
              <a:gd name="T47" fmla="*/ 71 h 671"/>
              <a:gd name="T48" fmla="*/ 1051 w 1376"/>
              <a:gd name="T49" fmla="*/ 194 h 671"/>
              <a:gd name="T50" fmla="*/ 1173 w 1376"/>
              <a:gd name="T51" fmla="*/ 317 h 671"/>
              <a:gd name="T52" fmla="*/ 1296 w 1376"/>
              <a:gd name="T53" fmla="*/ 194 h 671"/>
              <a:gd name="T54" fmla="*/ 862 w 1376"/>
              <a:gd name="T55" fmla="*/ 437 h 671"/>
              <a:gd name="T56" fmla="*/ 889 w 1376"/>
              <a:gd name="T57" fmla="*/ 445 h 671"/>
              <a:gd name="T58" fmla="*/ 940 w 1376"/>
              <a:gd name="T59" fmla="*/ 531 h 671"/>
              <a:gd name="T60" fmla="*/ 851 w 1376"/>
              <a:gd name="T61" fmla="*/ 578 h 671"/>
              <a:gd name="T62" fmla="*/ 811 w 1376"/>
              <a:gd name="T63" fmla="*/ 566 h 671"/>
              <a:gd name="T64" fmla="*/ 916 w 1376"/>
              <a:gd name="T65" fmla="*/ 585 h 671"/>
              <a:gd name="T66" fmla="*/ 957 w 1376"/>
              <a:gd name="T67" fmla="*/ 491 h 671"/>
              <a:gd name="T68" fmla="*/ 862 w 1376"/>
              <a:gd name="T69" fmla="*/ 437 h 671"/>
              <a:gd name="T70" fmla="*/ 219 w 1376"/>
              <a:gd name="T71" fmla="*/ 253 h 671"/>
              <a:gd name="T72" fmla="*/ 99 w 1376"/>
              <a:gd name="T73" fmla="*/ 247 h 671"/>
              <a:gd name="T74" fmla="*/ 80 w 1376"/>
              <a:gd name="T75" fmla="*/ 347 h 671"/>
              <a:gd name="T76" fmla="*/ 175 w 1376"/>
              <a:gd name="T77" fmla="*/ 385 h 671"/>
              <a:gd name="T78" fmla="*/ 131 w 1376"/>
              <a:gd name="T79" fmla="*/ 372 h 671"/>
              <a:gd name="T80" fmla="*/ 85 w 1376"/>
              <a:gd name="T81" fmla="*/ 288 h 671"/>
              <a:gd name="T82" fmla="*/ 167 w 1376"/>
              <a:gd name="T83" fmla="*/ 239 h 671"/>
              <a:gd name="T84" fmla="*/ 219 w 1376"/>
              <a:gd name="T85" fmla="*/ 253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76" h="671">
                <a:moveTo>
                  <a:pt x="1174" y="0"/>
                </a:moveTo>
                <a:cubicBezTo>
                  <a:pt x="1276" y="0"/>
                  <a:pt x="1360" y="78"/>
                  <a:pt x="1368" y="179"/>
                </a:cubicBezTo>
                <a:cubicBezTo>
                  <a:pt x="1376" y="281"/>
                  <a:pt x="1303" y="371"/>
                  <a:pt x="1201" y="387"/>
                </a:cubicBezTo>
                <a:cubicBezTo>
                  <a:pt x="1193" y="388"/>
                  <a:pt x="1187" y="390"/>
                  <a:pt x="1180" y="394"/>
                </a:cubicBezTo>
                <a:cubicBezTo>
                  <a:pt x="1128" y="429"/>
                  <a:pt x="1076" y="463"/>
                  <a:pt x="1024" y="497"/>
                </a:cubicBezTo>
                <a:cubicBezTo>
                  <a:pt x="1017" y="502"/>
                  <a:pt x="1012" y="506"/>
                  <a:pt x="1012" y="516"/>
                </a:cubicBezTo>
                <a:cubicBezTo>
                  <a:pt x="1007" y="611"/>
                  <a:pt x="909" y="671"/>
                  <a:pt x="820" y="634"/>
                </a:cubicBezTo>
                <a:cubicBezTo>
                  <a:pt x="784" y="618"/>
                  <a:pt x="758" y="593"/>
                  <a:pt x="744" y="556"/>
                </a:cubicBezTo>
                <a:cubicBezTo>
                  <a:pt x="741" y="548"/>
                  <a:pt x="737" y="545"/>
                  <a:pt x="729" y="543"/>
                </a:cubicBezTo>
                <a:cubicBezTo>
                  <a:pt x="573" y="498"/>
                  <a:pt x="416" y="453"/>
                  <a:pt x="259" y="408"/>
                </a:cubicBezTo>
                <a:cubicBezTo>
                  <a:pt x="250" y="405"/>
                  <a:pt x="243" y="409"/>
                  <a:pt x="236" y="414"/>
                </a:cubicBezTo>
                <a:cubicBezTo>
                  <a:pt x="158" y="466"/>
                  <a:pt x="49" y="430"/>
                  <a:pt x="23" y="343"/>
                </a:cubicBezTo>
                <a:cubicBezTo>
                  <a:pt x="0" y="268"/>
                  <a:pt x="54" y="190"/>
                  <a:pt x="135" y="180"/>
                </a:cubicBezTo>
                <a:cubicBezTo>
                  <a:pt x="201" y="171"/>
                  <a:pt x="258" y="202"/>
                  <a:pt x="285" y="264"/>
                </a:cubicBezTo>
                <a:cubicBezTo>
                  <a:pt x="288" y="271"/>
                  <a:pt x="293" y="275"/>
                  <a:pt x="301" y="277"/>
                </a:cubicBezTo>
                <a:cubicBezTo>
                  <a:pt x="459" y="322"/>
                  <a:pt x="617" y="367"/>
                  <a:pt x="774" y="412"/>
                </a:cubicBezTo>
                <a:cubicBezTo>
                  <a:pt x="781" y="414"/>
                  <a:pt x="786" y="414"/>
                  <a:pt x="792" y="410"/>
                </a:cubicBezTo>
                <a:cubicBezTo>
                  <a:pt x="817" y="392"/>
                  <a:pt x="845" y="384"/>
                  <a:pt x="875" y="384"/>
                </a:cubicBezTo>
                <a:cubicBezTo>
                  <a:pt x="885" y="383"/>
                  <a:pt x="891" y="380"/>
                  <a:pt x="896" y="372"/>
                </a:cubicBezTo>
                <a:cubicBezTo>
                  <a:pt x="922" y="328"/>
                  <a:pt x="948" y="284"/>
                  <a:pt x="975" y="240"/>
                </a:cubicBezTo>
                <a:cubicBezTo>
                  <a:pt x="979" y="233"/>
                  <a:pt x="981" y="226"/>
                  <a:pt x="980" y="217"/>
                </a:cubicBezTo>
                <a:cubicBezTo>
                  <a:pt x="966" y="100"/>
                  <a:pt x="1056" y="0"/>
                  <a:pt x="1174" y="0"/>
                </a:cubicBezTo>
                <a:close/>
                <a:moveTo>
                  <a:pt x="1296" y="194"/>
                </a:moveTo>
                <a:cubicBezTo>
                  <a:pt x="1296" y="126"/>
                  <a:pt x="1241" y="71"/>
                  <a:pt x="1173" y="71"/>
                </a:cubicBezTo>
                <a:cubicBezTo>
                  <a:pt x="1106" y="71"/>
                  <a:pt x="1051" y="126"/>
                  <a:pt x="1051" y="194"/>
                </a:cubicBezTo>
                <a:cubicBezTo>
                  <a:pt x="1051" y="262"/>
                  <a:pt x="1106" y="317"/>
                  <a:pt x="1173" y="317"/>
                </a:cubicBezTo>
                <a:cubicBezTo>
                  <a:pt x="1241" y="317"/>
                  <a:pt x="1296" y="262"/>
                  <a:pt x="1296" y="194"/>
                </a:cubicBezTo>
                <a:close/>
                <a:moveTo>
                  <a:pt x="862" y="437"/>
                </a:moveTo>
                <a:cubicBezTo>
                  <a:pt x="871" y="440"/>
                  <a:pt x="880" y="442"/>
                  <a:pt x="889" y="445"/>
                </a:cubicBezTo>
                <a:cubicBezTo>
                  <a:pt x="930" y="457"/>
                  <a:pt x="951" y="492"/>
                  <a:pt x="940" y="531"/>
                </a:cubicBezTo>
                <a:cubicBezTo>
                  <a:pt x="929" y="569"/>
                  <a:pt x="892" y="589"/>
                  <a:pt x="851" y="578"/>
                </a:cubicBezTo>
                <a:cubicBezTo>
                  <a:pt x="838" y="574"/>
                  <a:pt x="825" y="570"/>
                  <a:pt x="811" y="566"/>
                </a:cubicBezTo>
                <a:cubicBezTo>
                  <a:pt x="835" y="596"/>
                  <a:pt x="881" y="603"/>
                  <a:pt x="916" y="585"/>
                </a:cubicBezTo>
                <a:cubicBezTo>
                  <a:pt x="951" y="566"/>
                  <a:pt x="968" y="528"/>
                  <a:pt x="957" y="491"/>
                </a:cubicBezTo>
                <a:cubicBezTo>
                  <a:pt x="945" y="453"/>
                  <a:pt x="908" y="431"/>
                  <a:pt x="862" y="437"/>
                </a:cubicBezTo>
                <a:close/>
                <a:moveTo>
                  <a:pt x="219" y="253"/>
                </a:moveTo>
                <a:cubicBezTo>
                  <a:pt x="182" y="222"/>
                  <a:pt x="132" y="220"/>
                  <a:pt x="99" y="247"/>
                </a:cubicBezTo>
                <a:cubicBezTo>
                  <a:pt x="69" y="272"/>
                  <a:pt x="61" y="313"/>
                  <a:pt x="80" y="347"/>
                </a:cubicBezTo>
                <a:cubicBezTo>
                  <a:pt x="99" y="379"/>
                  <a:pt x="142" y="397"/>
                  <a:pt x="175" y="385"/>
                </a:cubicBezTo>
                <a:cubicBezTo>
                  <a:pt x="159" y="380"/>
                  <a:pt x="145" y="376"/>
                  <a:pt x="131" y="372"/>
                </a:cubicBezTo>
                <a:cubicBezTo>
                  <a:pt x="95" y="361"/>
                  <a:pt x="75" y="324"/>
                  <a:pt x="85" y="288"/>
                </a:cubicBezTo>
                <a:cubicBezTo>
                  <a:pt x="95" y="251"/>
                  <a:pt x="130" y="230"/>
                  <a:pt x="167" y="239"/>
                </a:cubicBezTo>
                <a:cubicBezTo>
                  <a:pt x="183" y="243"/>
                  <a:pt x="199" y="248"/>
                  <a:pt x="219" y="2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700000000000000" pitchFamily="2" charset="-78"/>
            </a:endParaRPr>
          </a:p>
        </p:txBody>
      </p: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F988251-71C8-4ABC-99F1-8E5FA475E9F7}"/>
              </a:ext>
            </a:extLst>
          </p:cNvPr>
          <p:cNvGrpSpPr/>
          <p:nvPr/>
        </p:nvGrpSpPr>
        <p:grpSpPr>
          <a:xfrm rot="16200000">
            <a:off x="150507" y="5831800"/>
            <a:ext cx="859651" cy="1192750"/>
            <a:chOff x="105508" y="99759"/>
            <a:chExt cx="1491200" cy="2069011"/>
          </a:xfrm>
          <a:solidFill>
            <a:schemeClr val="bg1"/>
          </a:solidFill>
        </p:grpSpPr>
        <p:sp>
          <p:nvSpPr>
            <p:cNvPr id="34" name="Google Shape;14;p2">
              <a:extLst>
                <a:ext uri="{FF2B5EF4-FFF2-40B4-BE49-F238E27FC236}">
                  <a16:creationId xmlns:a16="http://schemas.microsoft.com/office/drawing/2014/main" id="{30841660-335A-4333-AB23-5F49C15059D3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5" name="Google Shape;14;p2">
              <a:extLst>
                <a:ext uri="{FF2B5EF4-FFF2-40B4-BE49-F238E27FC236}">
                  <a16:creationId xmlns:a16="http://schemas.microsoft.com/office/drawing/2014/main" id="{411D53A2-0816-40D3-9659-B480B47E920E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6" name="Google Shape;14;p2">
              <a:extLst>
                <a:ext uri="{FF2B5EF4-FFF2-40B4-BE49-F238E27FC236}">
                  <a16:creationId xmlns:a16="http://schemas.microsoft.com/office/drawing/2014/main" id="{3EE9342D-CE54-4C27-A0AE-333E3A068E4E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7" name="Google Shape;14;p2">
              <a:extLst>
                <a:ext uri="{FF2B5EF4-FFF2-40B4-BE49-F238E27FC236}">
                  <a16:creationId xmlns:a16="http://schemas.microsoft.com/office/drawing/2014/main" id="{B902745F-0B11-4B34-9623-AAADAA90ECC9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5018410B-B497-449F-8E31-0958C04E0014}"/>
              </a:ext>
            </a:extLst>
          </p:cNvPr>
          <p:cNvGrpSpPr/>
          <p:nvPr/>
        </p:nvGrpSpPr>
        <p:grpSpPr>
          <a:xfrm rot="10800000">
            <a:off x="11325376" y="5665250"/>
            <a:ext cx="859651" cy="1192750"/>
            <a:chOff x="105508" y="99759"/>
            <a:chExt cx="1491200" cy="2069011"/>
          </a:xfrm>
          <a:solidFill>
            <a:srgbClr val="7030A0"/>
          </a:solidFill>
        </p:grpSpPr>
        <p:sp>
          <p:nvSpPr>
            <p:cNvPr id="39" name="Google Shape;14;p2">
              <a:extLst>
                <a:ext uri="{FF2B5EF4-FFF2-40B4-BE49-F238E27FC236}">
                  <a16:creationId xmlns:a16="http://schemas.microsoft.com/office/drawing/2014/main" id="{225F87C1-3EC0-405A-914B-6F91BBA6B548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0" name="Google Shape;14;p2">
              <a:extLst>
                <a:ext uri="{FF2B5EF4-FFF2-40B4-BE49-F238E27FC236}">
                  <a16:creationId xmlns:a16="http://schemas.microsoft.com/office/drawing/2014/main" id="{F7B918A6-82DA-4CEC-83C1-A0F564404450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1" name="Google Shape;14;p2">
              <a:extLst>
                <a:ext uri="{FF2B5EF4-FFF2-40B4-BE49-F238E27FC236}">
                  <a16:creationId xmlns:a16="http://schemas.microsoft.com/office/drawing/2014/main" id="{0FE174E9-37ED-4F2E-8A87-A7C1211EB8D5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2" name="Google Shape;14;p2">
              <a:extLst>
                <a:ext uri="{FF2B5EF4-FFF2-40B4-BE49-F238E27FC236}">
                  <a16:creationId xmlns:a16="http://schemas.microsoft.com/office/drawing/2014/main" id="{9BA886E3-9CA6-4C01-AA5F-A5EC0153B166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D45F98DC-D414-467F-8AEB-C2CBE67FDE9D}"/>
              </a:ext>
            </a:extLst>
          </p:cNvPr>
          <p:cNvGrpSpPr/>
          <p:nvPr/>
        </p:nvGrpSpPr>
        <p:grpSpPr>
          <a:xfrm rot="5400000">
            <a:off x="11170239" y="-169593"/>
            <a:ext cx="859651" cy="1192750"/>
            <a:chOff x="105508" y="99759"/>
            <a:chExt cx="1491200" cy="2069011"/>
          </a:xfrm>
          <a:solidFill>
            <a:schemeClr val="bg1"/>
          </a:solidFill>
        </p:grpSpPr>
        <p:sp>
          <p:nvSpPr>
            <p:cNvPr id="44" name="Google Shape;14;p2">
              <a:extLst>
                <a:ext uri="{FF2B5EF4-FFF2-40B4-BE49-F238E27FC236}">
                  <a16:creationId xmlns:a16="http://schemas.microsoft.com/office/drawing/2014/main" id="{AB0117E4-17AC-4B55-91E0-34FF66888A6D}"/>
                </a:ext>
              </a:extLst>
            </p:cNvPr>
            <p:cNvSpPr/>
            <p:nvPr/>
          </p:nvSpPr>
          <p:spPr>
            <a:xfrm>
              <a:off x="105508" y="116403"/>
              <a:ext cx="934526" cy="897755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5" name="Google Shape;14;p2">
              <a:extLst>
                <a:ext uri="{FF2B5EF4-FFF2-40B4-BE49-F238E27FC236}">
                  <a16:creationId xmlns:a16="http://schemas.microsoft.com/office/drawing/2014/main" id="{36437973-0BC5-4E19-83D8-7DE14B86CFFD}"/>
                </a:ext>
              </a:extLst>
            </p:cNvPr>
            <p:cNvSpPr/>
            <p:nvPr/>
          </p:nvSpPr>
          <p:spPr>
            <a:xfrm>
              <a:off x="105508" y="1191696"/>
              <a:ext cx="494750" cy="475283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6" name="Google Shape;14;p2">
              <a:extLst>
                <a:ext uri="{FF2B5EF4-FFF2-40B4-BE49-F238E27FC236}">
                  <a16:creationId xmlns:a16="http://schemas.microsoft.com/office/drawing/2014/main" id="{7873164D-7381-4FA8-99C2-779EEF1CFEB4}"/>
                </a:ext>
              </a:extLst>
            </p:cNvPr>
            <p:cNvSpPr/>
            <p:nvPr/>
          </p:nvSpPr>
          <p:spPr>
            <a:xfrm>
              <a:off x="105508" y="1846820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7" name="Google Shape;14;p2">
              <a:extLst>
                <a:ext uri="{FF2B5EF4-FFF2-40B4-BE49-F238E27FC236}">
                  <a16:creationId xmlns:a16="http://schemas.microsoft.com/office/drawing/2014/main" id="{16798CDD-7FC7-42D0-96B6-503CE51D28E6}"/>
                </a:ext>
              </a:extLst>
            </p:cNvPr>
            <p:cNvSpPr/>
            <p:nvPr/>
          </p:nvSpPr>
          <p:spPr>
            <a:xfrm>
              <a:off x="1261571" y="99759"/>
              <a:ext cx="335137" cy="321950"/>
            </a:xfrm>
            <a:prstGeom prst="rect">
              <a:avLst/>
            </a:prstGeom>
            <a:grpFill/>
            <a:ln w="571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4BA9FC40-9406-58AB-B825-33CC6F9A5510}"/>
              </a:ext>
            </a:extLst>
          </p:cNvPr>
          <p:cNvGrpSpPr/>
          <p:nvPr/>
        </p:nvGrpSpPr>
        <p:grpSpPr>
          <a:xfrm>
            <a:off x="7494588" y="1423988"/>
            <a:ext cx="1198563" cy="623888"/>
            <a:chOff x="7494588" y="1423988"/>
            <a:chExt cx="1198563" cy="623888"/>
          </a:xfrm>
        </p:grpSpPr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3D5EED04-70DB-40C3-A380-DE18EBF9D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1423988"/>
              <a:ext cx="1198563" cy="404813"/>
            </a:xfrm>
            <a:custGeom>
              <a:avLst/>
              <a:gdLst>
                <a:gd name="T0" fmla="*/ 917 w 921"/>
                <a:gd name="T1" fmla="*/ 155 h 311"/>
                <a:gd name="T2" fmla="*/ 901 w 921"/>
                <a:gd name="T3" fmla="*/ 178 h 311"/>
                <a:gd name="T4" fmla="*/ 477 w 921"/>
                <a:gd name="T5" fmla="*/ 307 h 311"/>
                <a:gd name="T6" fmla="*/ 444 w 921"/>
                <a:gd name="T7" fmla="*/ 307 h 311"/>
                <a:gd name="T8" fmla="*/ 30 w 921"/>
                <a:gd name="T9" fmla="*/ 180 h 311"/>
                <a:gd name="T10" fmla="*/ 5 w 921"/>
                <a:gd name="T11" fmla="*/ 165 h 311"/>
                <a:gd name="T12" fmla="*/ 24 w 921"/>
                <a:gd name="T13" fmla="*/ 132 h 311"/>
                <a:gd name="T14" fmla="*/ 201 w 921"/>
                <a:gd name="T15" fmla="*/ 78 h 311"/>
                <a:gd name="T16" fmla="*/ 436 w 921"/>
                <a:gd name="T17" fmla="*/ 6 h 311"/>
                <a:gd name="T18" fmla="*/ 487 w 921"/>
                <a:gd name="T19" fmla="*/ 6 h 311"/>
                <a:gd name="T20" fmla="*/ 895 w 921"/>
                <a:gd name="T21" fmla="*/ 131 h 311"/>
                <a:gd name="T22" fmla="*/ 917 w 921"/>
                <a:gd name="T23" fmla="*/ 155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21" h="311">
                  <a:moveTo>
                    <a:pt x="917" y="155"/>
                  </a:moveTo>
                  <a:cubicBezTo>
                    <a:pt x="920" y="169"/>
                    <a:pt x="913" y="174"/>
                    <a:pt x="901" y="178"/>
                  </a:cubicBezTo>
                  <a:cubicBezTo>
                    <a:pt x="760" y="221"/>
                    <a:pt x="618" y="264"/>
                    <a:pt x="477" y="307"/>
                  </a:cubicBezTo>
                  <a:cubicBezTo>
                    <a:pt x="466" y="311"/>
                    <a:pt x="455" y="310"/>
                    <a:pt x="444" y="307"/>
                  </a:cubicBezTo>
                  <a:cubicBezTo>
                    <a:pt x="306" y="264"/>
                    <a:pt x="168" y="222"/>
                    <a:pt x="30" y="180"/>
                  </a:cubicBezTo>
                  <a:cubicBezTo>
                    <a:pt x="20" y="177"/>
                    <a:pt x="9" y="176"/>
                    <a:pt x="5" y="165"/>
                  </a:cubicBezTo>
                  <a:cubicBezTo>
                    <a:pt x="0" y="149"/>
                    <a:pt x="5" y="138"/>
                    <a:pt x="24" y="132"/>
                  </a:cubicBezTo>
                  <a:cubicBezTo>
                    <a:pt x="83" y="114"/>
                    <a:pt x="142" y="96"/>
                    <a:pt x="201" y="78"/>
                  </a:cubicBezTo>
                  <a:cubicBezTo>
                    <a:pt x="280" y="54"/>
                    <a:pt x="358" y="31"/>
                    <a:pt x="436" y="6"/>
                  </a:cubicBezTo>
                  <a:cubicBezTo>
                    <a:pt x="454" y="1"/>
                    <a:pt x="469" y="0"/>
                    <a:pt x="487" y="6"/>
                  </a:cubicBezTo>
                  <a:cubicBezTo>
                    <a:pt x="623" y="48"/>
                    <a:pt x="759" y="89"/>
                    <a:pt x="895" y="131"/>
                  </a:cubicBezTo>
                  <a:cubicBezTo>
                    <a:pt x="908" y="135"/>
                    <a:pt x="921" y="137"/>
                    <a:pt x="917" y="155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AEEA5C4F-34F4-42B7-8590-0CF69449E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7001" y="1747838"/>
              <a:ext cx="698500" cy="287338"/>
            </a:xfrm>
            <a:custGeom>
              <a:avLst/>
              <a:gdLst>
                <a:gd name="T0" fmla="*/ 535 w 537"/>
                <a:gd name="T1" fmla="*/ 79 h 220"/>
                <a:gd name="T2" fmla="*/ 535 w 537"/>
                <a:gd name="T3" fmla="*/ 137 h 220"/>
                <a:gd name="T4" fmla="*/ 516 w 537"/>
                <a:gd name="T5" fmla="*/ 171 h 220"/>
                <a:gd name="T6" fmla="*/ 415 w 537"/>
                <a:gd name="T7" fmla="*/ 202 h 220"/>
                <a:gd name="T8" fmla="*/ 78 w 537"/>
                <a:gd name="T9" fmla="*/ 193 h 220"/>
                <a:gd name="T10" fmla="*/ 51 w 537"/>
                <a:gd name="T11" fmla="*/ 186 h 220"/>
                <a:gd name="T12" fmla="*/ 1 w 537"/>
                <a:gd name="T13" fmla="*/ 117 h 220"/>
                <a:gd name="T14" fmla="*/ 1 w 537"/>
                <a:gd name="T15" fmla="*/ 21 h 220"/>
                <a:gd name="T16" fmla="*/ 20 w 537"/>
                <a:gd name="T17" fmla="*/ 5 h 220"/>
                <a:gd name="T18" fmla="*/ 243 w 537"/>
                <a:gd name="T19" fmla="*/ 75 h 220"/>
                <a:gd name="T20" fmla="*/ 292 w 537"/>
                <a:gd name="T21" fmla="*/ 75 h 220"/>
                <a:gd name="T22" fmla="*/ 513 w 537"/>
                <a:gd name="T23" fmla="*/ 6 h 220"/>
                <a:gd name="T24" fmla="*/ 536 w 537"/>
                <a:gd name="T25" fmla="*/ 23 h 220"/>
                <a:gd name="T26" fmla="*/ 535 w 537"/>
                <a:gd name="T27" fmla="*/ 79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7" h="220">
                  <a:moveTo>
                    <a:pt x="535" y="79"/>
                  </a:moveTo>
                  <a:cubicBezTo>
                    <a:pt x="535" y="98"/>
                    <a:pt x="535" y="117"/>
                    <a:pt x="535" y="137"/>
                  </a:cubicBezTo>
                  <a:cubicBezTo>
                    <a:pt x="536" y="152"/>
                    <a:pt x="529" y="163"/>
                    <a:pt x="516" y="171"/>
                  </a:cubicBezTo>
                  <a:cubicBezTo>
                    <a:pt x="485" y="191"/>
                    <a:pt x="450" y="196"/>
                    <a:pt x="415" y="202"/>
                  </a:cubicBezTo>
                  <a:cubicBezTo>
                    <a:pt x="302" y="220"/>
                    <a:pt x="190" y="218"/>
                    <a:pt x="78" y="193"/>
                  </a:cubicBezTo>
                  <a:cubicBezTo>
                    <a:pt x="69" y="191"/>
                    <a:pt x="60" y="189"/>
                    <a:pt x="51" y="186"/>
                  </a:cubicBezTo>
                  <a:cubicBezTo>
                    <a:pt x="9" y="172"/>
                    <a:pt x="1" y="161"/>
                    <a:pt x="1" y="117"/>
                  </a:cubicBezTo>
                  <a:cubicBezTo>
                    <a:pt x="1" y="85"/>
                    <a:pt x="1" y="53"/>
                    <a:pt x="1" y="21"/>
                  </a:cubicBezTo>
                  <a:cubicBezTo>
                    <a:pt x="0" y="6"/>
                    <a:pt x="4" y="0"/>
                    <a:pt x="20" y="5"/>
                  </a:cubicBezTo>
                  <a:cubicBezTo>
                    <a:pt x="95" y="29"/>
                    <a:pt x="169" y="51"/>
                    <a:pt x="243" y="75"/>
                  </a:cubicBezTo>
                  <a:cubicBezTo>
                    <a:pt x="260" y="80"/>
                    <a:pt x="275" y="80"/>
                    <a:pt x="292" y="75"/>
                  </a:cubicBezTo>
                  <a:cubicBezTo>
                    <a:pt x="366" y="52"/>
                    <a:pt x="440" y="30"/>
                    <a:pt x="513" y="6"/>
                  </a:cubicBezTo>
                  <a:cubicBezTo>
                    <a:pt x="531" y="1"/>
                    <a:pt x="537" y="4"/>
                    <a:pt x="536" y="23"/>
                  </a:cubicBezTo>
                  <a:cubicBezTo>
                    <a:pt x="535" y="41"/>
                    <a:pt x="535" y="60"/>
                    <a:pt x="535" y="79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07759A2A-A4EC-42D9-AD31-A18E6C0E9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1576" y="1692276"/>
              <a:ext cx="142875" cy="355600"/>
            </a:xfrm>
            <a:custGeom>
              <a:avLst/>
              <a:gdLst>
                <a:gd name="T0" fmla="*/ 77 w 110"/>
                <a:gd name="T1" fmla="*/ 82 h 272"/>
                <a:gd name="T2" fmla="*/ 77 w 110"/>
                <a:gd name="T3" fmla="*/ 118 h 272"/>
                <a:gd name="T4" fmla="*/ 89 w 110"/>
                <a:gd name="T5" fmla="*/ 160 h 272"/>
                <a:gd name="T6" fmla="*/ 100 w 110"/>
                <a:gd name="T7" fmla="*/ 202 h 272"/>
                <a:gd name="T8" fmla="*/ 108 w 110"/>
                <a:gd name="T9" fmla="*/ 247 h 272"/>
                <a:gd name="T10" fmla="*/ 87 w 110"/>
                <a:gd name="T11" fmla="*/ 272 h 272"/>
                <a:gd name="T12" fmla="*/ 23 w 110"/>
                <a:gd name="T13" fmla="*/ 272 h 272"/>
                <a:gd name="T14" fmla="*/ 3 w 110"/>
                <a:gd name="T15" fmla="*/ 246 h 272"/>
                <a:gd name="T16" fmla="*/ 16 w 110"/>
                <a:gd name="T17" fmla="*/ 172 h 272"/>
                <a:gd name="T18" fmla="*/ 17 w 110"/>
                <a:gd name="T19" fmla="*/ 168 h 272"/>
                <a:gd name="T20" fmla="*/ 34 w 110"/>
                <a:gd name="T21" fmla="*/ 68 h 272"/>
                <a:gd name="T22" fmla="*/ 34 w 110"/>
                <a:gd name="T23" fmla="*/ 16 h 272"/>
                <a:gd name="T24" fmla="*/ 51 w 110"/>
                <a:gd name="T25" fmla="*/ 3 h 272"/>
                <a:gd name="T26" fmla="*/ 77 w 110"/>
                <a:gd name="T27" fmla="*/ 36 h 272"/>
                <a:gd name="T28" fmla="*/ 77 w 110"/>
                <a:gd name="T29" fmla="*/ 8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0" h="272">
                  <a:moveTo>
                    <a:pt x="77" y="82"/>
                  </a:moveTo>
                  <a:cubicBezTo>
                    <a:pt x="77" y="94"/>
                    <a:pt x="77" y="106"/>
                    <a:pt x="77" y="118"/>
                  </a:cubicBezTo>
                  <a:cubicBezTo>
                    <a:pt x="76" y="133"/>
                    <a:pt x="76" y="147"/>
                    <a:pt x="89" y="160"/>
                  </a:cubicBezTo>
                  <a:cubicBezTo>
                    <a:pt x="100" y="170"/>
                    <a:pt x="97" y="188"/>
                    <a:pt x="100" y="202"/>
                  </a:cubicBezTo>
                  <a:cubicBezTo>
                    <a:pt x="103" y="217"/>
                    <a:pt x="105" y="232"/>
                    <a:pt x="108" y="247"/>
                  </a:cubicBezTo>
                  <a:cubicBezTo>
                    <a:pt x="110" y="263"/>
                    <a:pt x="103" y="271"/>
                    <a:pt x="87" y="272"/>
                  </a:cubicBezTo>
                  <a:cubicBezTo>
                    <a:pt x="66" y="272"/>
                    <a:pt x="44" y="272"/>
                    <a:pt x="23" y="272"/>
                  </a:cubicBezTo>
                  <a:cubicBezTo>
                    <a:pt x="7" y="271"/>
                    <a:pt x="0" y="262"/>
                    <a:pt x="3" y="246"/>
                  </a:cubicBezTo>
                  <a:cubicBezTo>
                    <a:pt x="7" y="221"/>
                    <a:pt x="11" y="197"/>
                    <a:pt x="16" y="172"/>
                  </a:cubicBezTo>
                  <a:cubicBezTo>
                    <a:pt x="16" y="170"/>
                    <a:pt x="16" y="169"/>
                    <a:pt x="17" y="168"/>
                  </a:cubicBezTo>
                  <a:cubicBezTo>
                    <a:pt x="44" y="138"/>
                    <a:pt x="31" y="102"/>
                    <a:pt x="34" y="68"/>
                  </a:cubicBezTo>
                  <a:cubicBezTo>
                    <a:pt x="35" y="50"/>
                    <a:pt x="34" y="33"/>
                    <a:pt x="34" y="16"/>
                  </a:cubicBezTo>
                  <a:cubicBezTo>
                    <a:pt x="34" y="2"/>
                    <a:pt x="39" y="0"/>
                    <a:pt x="51" y="3"/>
                  </a:cubicBezTo>
                  <a:cubicBezTo>
                    <a:pt x="69" y="8"/>
                    <a:pt x="79" y="16"/>
                    <a:pt x="77" y="36"/>
                  </a:cubicBezTo>
                  <a:cubicBezTo>
                    <a:pt x="75" y="51"/>
                    <a:pt x="77" y="67"/>
                    <a:pt x="77" y="82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540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Placeholder 1">
            <a:extLst>
              <a:ext uri="{FF2B5EF4-FFF2-40B4-BE49-F238E27FC236}">
                <a16:creationId xmlns:a16="http://schemas.microsoft.com/office/drawing/2014/main" id="{ECA071B9-9E87-40D7-B598-74AD873AAED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8592" y="171221"/>
            <a:ext cx="1987667" cy="543181"/>
          </a:xfrm>
          <a:prstGeom prst="rect">
            <a:avLst/>
          </a:prstGeom>
        </p:spPr>
        <p:txBody>
          <a:bodyPr anchor="ctr" anchorCtr="1"/>
          <a:lstStyle/>
          <a:p>
            <a:pPr marL="0" lvl="0" indent="0" algn="ctr">
              <a:buNone/>
            </a:pPr>
            <a:r>
              <a:rPr lang="fa-IR" sz="2700" b="1" dirty="0">
                <a:solidFill>
                  <a:srgbClr val="002060"/>
                </a:solidFill>
                <a:cs typeface="B Nazanin" panose="00000400000000000000" pitchFamily="2" charset="-78"/>
              </a:rPr>
              <a:t>منابع</a:t>
            </a:r>
            <a:endParaRPr lang="en-US" sz="2700" b="1" dirty="0">
              <a:solidFill>
                <a:srgbClr val="002060"/>
              </a:solidFill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A1E5DAD9-A7C0-43F9-B815-868F33A4CA02}"/>
              </a:ext>
            </a:extLst>
          </p:cNvPr>
          <p:cNvSpPr>
            <a:spLocks noEditPoints="1"/>
          </p:cNvSpPr>
          <p:nvPr/>
        </p:nvSpPr>
        <p:spPr bwMode="auto">
          <a:xfrm>
            <a:off x="3785703" y="2427372"/>
            <a:ext cx="749883" cy="922815"/>
          </a:xfrm>
          <a:custGeom>
            <a:avLst/>
            <a:gdLst>
              <a:gd name="T0" fmla="*/ 0 w 606"/>
              <a:gd name="T1" fmla="*/ 364 h 747"/>
              <a:gd name="T2" fmla="*/ 0 w 606"/>
              <a:gd name="T3" fmla="*/ 82 h 747"/>
              <a:gd name="T4" fmla="*/ 80 w 606"/>
              <a:gd name="T5" fmla="*/ 1 h 747"/>
              <a:gd name="T6" fmla="*/ 584 w 606"/>
              <a:gd name="T7" fmla="*/ 1 h 747"/>
              <a:gd name="T8" fmla="*/ 605 w 606"/>
              <a:gd name="T9" fmla="*/ 24 h 747"/>
              <a:gd name="T10" fmla="*/ 583 w 606"/>
              <a:gd name="T11" fmla="*/ 52 h 747"/>
              <a:gd name="T12" fmla="*/ 107 w 606"/>
              <a:gd name="T13" fmla="*/ 51 h 747"/>
              <a:gd name="T14" fmla="*/ 53 w 606"/>
              <a:gd name="T15" fmla="*/ 111 h 747"/>
              <a:gd name="T16" fmla="*/ 68 w 606"/>
              <a:gd name="T17" fmla="*/ 125 h 747"/>
              <a:gd name="T18" fmla="*/ 110 w 606"/>
              <a:gd name="T19" fmla="*/ 125 h 747"/>
              <a:gd name="T20" fmla="*/ 560 w 606"/>
              <a:gd name="T21" fmla="*/ 125 h 747"/>
              <a:gd name="T22" fmla="*/ 605 w 606"/>
              <a:gd name="T23" fmla="*/ 170 h 747"/>
              <a:gd name="T24" fmla="*/ 605 w 606"/>
              <a:gd name="T25" fmla="*/ 330 h 747"/>
              <a:gd name="T26" fmla="*/ 605 w 606"/>
              <a:gd name="T27" fmla="*/ 692 h 747"/>
              <a:gd name="T28" fmla="*/ 550 w 606"/>
              <a:gd name="T29" fmla="*/ 747 h 747"/>
              <a:gd name="T30" fmla="*/ 95 w 606"/>
              <a:gd name="T31" fmla="*/ 747 h 747"/>
              <a:gd name="T32" fmla="*/ 0 w 606"/>
              <a:gd name="T33" fmla="*/ 652 h 747"/>
              <a:gd name="T34" fmla="*/ 0 w 606"/>
              <a:gd name="T35" fmla="*/ 364 h 747"/>
              <a:gd name="T36" fmla="*/ 302 w 606"/>
              <a:gd name="T37" fmla="*/ 485 h 747"/>
              <a:gd name="T38" fmla="*/ 302 w 606"/>
              <a:gd name="T39" fmla="*/ 485 h 747"/>
              <a:gd name="T40" fmla="*/ 448 w 606"/>
              <a:gd name="T41" fmla="*/ 485 h 747"/>
              <a:gd name="T42" fmla="*/ 467 w 606"/>
              <a:gd name="T43" fmla="*/ 465 h 747"/>
              <a:gd name="T44" fmla="*/ 447 w 606"/>
              <a:gd name="T45" fmla="*/ 449 h 747"/>
              <a:gd name="T46" fmla="*/ 340 w 606"/>
              <a:gd name="T47" fmla="*/ 451 h 747"/>
              <a:gd name="T48" fmla="*/ 158 w 606"/>
              <a:gd name="T49" fmla="*/ 450 h 747"/>
              <a:gd name="T50" fmla="*/ 137 w 606"/>
              <a:gd name="T51" fmla="*/ 469 h 747"/>
              <a:gd name="T52" fmla="*/ 158 w 606"/>
              <a:gd name="T53" fmla="*/ 485 h 747"/>
              <a:gd name="T54" fmla="*/ 302 w 606"/>
              <a:gd name="T55" fmla="*/ 485 h 747"/>
              <a:gd name="T56" fmla="*/ 303 w 606"/>
              <a:gd name="T57" fmla="*/ 401 h 747"/>
              <a:gd name="T58" fmla="*/ 303 w 606"/>
              <a:gd name="T59" fmla="*/ 401 h 747"/>
              <a:gd name="T60" fmla="*/ 449 w 606"/>
              <a:gd name="T61" fmla="*/ 401 h 747"/>
              <a:gd name="T62" fmla="*/ 467 w 606"/>
              <a:gd name="T63" fmla="*/ 385 h 747"/>
              <a:gd name="T64" fmla="*/ 448 w 606"/>
              <a:gd name="T65" fmla="*/ 366 h 747"/>
              <a:gd name="T66" fmla="*/ 157 w 606"/>
              <a:gd name="T67" fmla="*/ 366 h 747"/>
              <a:gd name="T68" fmla="*/ 137 w 606"/>
              <a:gd name="T69" fmla="*/ 384 h 747"/>
              <a:gd name="T70" fmla="*/ 157 w 606"/>
              <a:gd name="T71" fmla="*/ 401 h 747"/>
              <a:gd name="T72" fmla="*/ 303 w 606"/>
              <a:gd name="T73" fmla="*/ 401 h 747"/>
              <a:gd name="T74" fmla="*/ 300 w 606"/>
              <a:gd name="T75" fmla="*/ 317 h 747"/>
              <a:gd name="T76" fmla="*/ 300 w 606"/>
              <a:gd name="T77" fmla="*/ 317 h 747"/>
              <a:gd name="T78" fmla="*/ 446 w 606"/>
              <a:gd name="T79" fmla="*/ 317 h 747"/>
              <a:gd name="T80" fmla="*/ 467 w 606"/>
              <a:gd name="T81" fmla="*/ 299 h 747"/>
              <a:gd name="T82" fmla="*/ 445 w 606"/>
              <a:gd name="T83" fmla="*/ 282 h 747"/>
              <a:gd name="T84" fmla="*/ 160 w 606"/>
              <a:gd name="T85" fmla="*/ 282 h 747"/>
              <a:gd name="T86" fmla="*/ 137 w 606"/>
              <a:gd name="T87" fmla="*/ 299 h 747"/>
              <a:gd name="T88" fmla="*/ 161 w 606"/>
              <a:gd name="T89" fmla="*/ 317 h 747"/>
              <a:gd name="T90" fmla="*/ 300 w 606"/>
              <a:gd name="T91" fmla="*/ 317 h 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06" h="747">
                <a:moveTo>
                  <a:pt x="0" y="364"/>
                </a:moveTo>
                <a:cubicBezTo>
                  <a:pt x="0" y="270"/>
                  <a:pt x="0" y="176"/>
                  <a:pt x="0" y="82"/>
                </a:cubicBezTo>
                <a:cubicBezTo>
                  <a:pt x="0" y="26"/>
                  <a:pt x="24" y="1"/>
                  <a:pt x="80" y="1"/>
                </a:cubicBezTo>
                <a:cubicBezTo>
                  <a:pt x="248" y="1"/>
                  <a:pt x="416" y="1"/>
                  <a:pt x="584" y="1"/>
                </a:cubicBezTo>
                <a:cubicBezTo>
                  <a:pt x="603" y="0"/>
                  <a:pt x="606" y="8"/>
                  <a:pt x="605" y="24"/>
                </a:cubicBezTo>
                <a:cubicBezTo>
                  <a:pt x="605" y="40"/>
                  <a:pt x="605" y="52"/>
                  <a:pt x="583" y="52"/>
                </a:cubicBezTo>
                <a:cubicBezTo>
                  <a:pt x="424" y="51"/>
                  <a:pt x="266" y="51"/>
                  <a:pt x="107" y="51"/>
                </a:cubicBezTo>
                <a:cubicBezTo>
                  <a:pt x="67" y="51"/>
                  <a:pt x="50" y="71"/>
                  <a:pt x="53" y="111"/>
                </a:cubicBezTo>
                <a:cubicBezTo>
                  <a:pt x="54" y="121"/>
                  <a:pt x="58" y="125"/>
                  <a:pt x="68" y="125"/>
                </a:cubicBezTo>
                <a:cubicBezTo>
                  <a:pt x="82" y="125"/>
                  <a:pt x="96" y="125"/>
                  <a:pt x="110" y="125"/>
                </a:cubicBezTo>
                <a:cubicBezTo>
                  <a:pt x="260" y="125"/>
                  <a:pt x="410" y="125"/>
                  <a:pt x="560" y="125"/>
                </a:cubicBezTo>
                <a:cubicBezTo>
                  <a:pt x="592" y="125"/>
                  <a:pt x="604" y="137"/>
                  <a:pt x="605" y="170"/>
                </a:cubicBezTo>
                <a:cubicBezTo>
                  <a:pt x="605" y="223"/>
                  <a:pt x="605" y="276"/>
                  <a:pt x="605" y="330"/>
                </a:cubicBezTo>
                <a:cubicBezTo>
                  <a:pt x="605" y="450"/>
                  <a:pt x="605" y="571"/>
                  <a:pt x="605" y="692"/>
                </a:cubicBezTo>
                <a:cubicBezTo>
                  <a:pt x="605" y="734"/>
                  <a:pt x="593" y="746"/>
                  <a:pt x="550" y="747"/>
                </a:cubicBezTo>
                <a:cubicBezTo>
                  <a:pt x="399" y="747"/>
                  <a:pt x="247" y="747"/>
                  <a:pt x="95" y="747"/>
                </a:cubicBezTo>
                <a:cubicBezTo>
                  <a:pt x="31" y="747"/>
                  <a:pt x="0" y="715"/>
                  <a:pt x="0" y="652"/>
                </a:cubicBezTo>
                <a:cubicBezTo>
                  <a:pt x="0" y="556"/>
                  <a:pt x="0" y="460"/>
                  <a:pt x="0" y="364"/>
                </a:cubicBezTo>
                <a:close/>
                <a:moveTo>
                  <a:pt x="302" y="485"/>
                </a:moveTo>
                <a:cubicBezTo>
                  <a:pt x="302" y="485"/>
                  <a:pt x="302" y="485"/>
                  <a:pt x="302" y="485"/>
                </a:cubicBezTo>
                <a:cubicBezTo>
                  <a:pt x="351" y="485"/>
                  <a:pt x="399" y="485"/>
                  <a:pt x="448" y="485"/>
                </a:cubicBezTo>
                <a:cubicBezTo>
                  <a:pt x="463" y="486"/>
                  <a:pt x="467" y="480"/>
                  <a:pt x="467" y="465"/>
                </a:cubicBezTo>
                <a:cubicBezTo>
                  <a:pt x="467" y="451"/>
                  <a:pt x="460" y="448"/>
                  <a:pt x="447" y="449"/>
                </a:cubicBezTo>
                <a:cubicBezTo>
                  <a:pt x="411" y="451"/>
                  <a:pt x="375" y="452"/>
                  <a:pt x="340" y="451"/>
                </a:cubicBezTo>
                <a:cubicBezTo>
                  <a:pt x="279" y="449"/>
                  <a:pt x="218" y="451"/>
                  <a:pt x="158" y="450"/>
                </a:cubicBezTo>
                <a:cubicBezTo>
                  <a:pt x="144" y="449"/>
                  <a:pt x="137" y="454"/>
                  <a:pt x="137" y="469"/>
                </a:cubicBezTo>
                <a:cubicBezTo>
                  <a:pt x="137" y="485"/>
                  <a:pt x="147" y="485"/>
                  <a:pt x="158" y="485"/>
                </a:cubicBezTo>
                <a:cubicBezTo>
                  <a:pt x="206" y="485"/>
                  <a:pt x="254" y="485"/>
                  <a:pt x="302" y="485"/>
                </a:cubicBezTo>
                <a:close/>
                <a:moveTo>
                  <a:pt x="303" y="401"/>
                </a:moveTo>
                <a:cubicBezTo>
                  <a:pt x="303" y="401"/>
                  <a:pt x="303" y="401"/>
                  <a:pt x="303" y="401"/>
                </a:cubicBezTo>
                <a:cubicBezTo>
                  <a:pt x="352" y="401"/>
                  <a:pt x="400" y="401"/>
                  <a:pt x="449" y="401"/>
                </a:cubicBezTo>
                <a:cubicBezTo>
                  <a:pt x="461" y="401"/>
                  <a:pt x="467" y="398"/>
                  <a:pt x="467" y="385"/>
                </a:cubicBezTo>
                <a:cubicBezTo>
                  <a:pt x="467" y="371"/>
                  <a:pt x="462" y="366"/>
                  <a:pt x="448" y="366"/>
                </a:cubicBezTo>
                <a:cubicBezTo>
                  <a:pt x="351" y="366"/>
                  <a:pt x="254" y="366"/>
                  <a:pt x="157" y="366"/>
                </a:cubicBezTo>
                <a:cubicBezTo>
                  <a:pt x="144" y="366"/>
                  <a:pt x="137" y="369"/>
                  <a:pt x="137" y="384"/>
                </a:cubicBezTo>
                <a:cubicBezTo>
                  <a:pt x="137" y="399"/>
                  <a:pt x="145" y="401"/>
                  <a:pt x="157" y="401"/>
                </a:cubicBezTo>
                <a:cubicBezTo>
                  <a:pt x="206" y="401"/>
                  <a:pt x="255" y="401"/>
                  <a:pt x="303" y="401"/>
                </a:cubicBezTo>
                <a:close/>
                <a:moveTo>
                  <a:pt x="300" y="317"/>
                </a:moveTo>
                <a:cubicBezTo>
                  <a:pt x="300" y="317"/>
                  <a:pt x="300" y="317"/>
                  <a:pt x="300" y="317"/>
                </a:cubicBezTo>
                <a:cubicBezTo>
                  <a:pt x="349" y="317"/>
                  <a:pt x="398" y="317"/>
                  <a:pt x="446" y="317"/>
                </a:cubicBezTo>
                <a:cubicBezTo>
                  <a:pt x="459" y="318"/>
                  <a:pt x="468" y="316"/>
                  <a:pt x="467" y="299"/>
                </a:cubicBezTo>
                <a:cubicBezTo>
                  <a:pt x="467" y="282"/>
                  <a:pt x="457" y="282"/>
                  <a:pt x="445" y="282"/>
                </a:cubicBezTo>
                <a:cubicBezTo>
                  <a:pt x="350" y="282"/>
                  <a:pt x="255" y="282"/>
                  <a:pt x="160" y="282"/>
                </a:cubicBezTo>
                <a:cubicBezTo>
                  <a:pt x="148" y="282"/>
                  <a:pt x="138" y="282"/>
                  <a:pt x="137" y="299"/>
                </a:cubicBezTo>
                <a:cubicBezTo>
                  <a:pt x="137" y="318"/>
                  <a:pt x="148" y="317"/>
                  <a:pt x="161" y="317"/>
                </a:cubicBezTo>
                <a:cubicBezTo>
                  <a:pt x="207" y="317"/>
                  <a:pt x="254" y="317"/>
                  <a:pt x="300" y="317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E932BBC3-178F-49CC-A0FA-69234B74C3CC}"/>
              </a:ext>
            </a:extLst>
          </p:cNvPr>
          <p:cNvSpPr>
            <a:spLocks noEditPoints="1"/>
          </p:cNvSpPr>
          <p:nvPr/>
        </p:nvSpPr>
        <p:spPr bwMode="auto">
          <a:xfrm>
            <a:off x="3755096" y="3893469"/>
            <a:ext cx="801915" cy="1010046"/>
          </a:xfrm>
          <a:custGeom>
            <a:avLst/>
            <a:gdLst>
              <a:gd name="T0" fmla="*/ 0 w 649"/>
              <a:gd name="T1" fmla="*/ 56 h 817"/>
              <a:gd name="T2" fmla="*/ 338 w 649"/>
              <a:gd name="T3" fmla="*/ 0 h 817"/>
              <a:gd name="T4" fmla="*/ 649 w 649"/>
              <a:gd name="T5" fmla="*/ 59 h 817"/>
              <a:gd name="T6" fmla="*/ 591 w 649"/>
              <a:gd name="T7" fmla="*/ 817 h 817"/>
              <a:gd name="T8" fmla="*/ 15 w 649"/>
              <a:gd name="T9" fmla="*/ 807 h 817"/>
              <a:gd name="T10" fmla="*/ 0 w 649"/>
              <a:gd name="T11" fmla="*/ 408 h 817"/>
              <a:gd name="T12" fmla="*/ 322 w 649"/>
              <a:gd name="T13" fmla="*/ 93 h 817"/>
              <a:gd name="T14" fmla="*/ 85 w 649"/>
              <a:gd name="T15" fmla="*/ 117 h 817"/>
              <a:gd name="T16" fmla="*/ 117 w 649"/>
              <a:gd name="T17" fmla="*/ 250 h 817"/>
              <a:gd name="T18" fmla="*/ 523 w 649"/>
              <a:gd name="T19" fmla="*/ 250 h 817"/>
              <a:gd name="T20" fmla="*/ 560 w 649"/>
              <a:gd name="T21" fmla="*/ 120 h 817"/>
              <a:gd name="T22" fmla="*/ 322 w 649"/>
              <a:gd name="T23" fmla="*/ 93 h 817"/>
              <a:gd name="T24" fmla="*/ 145 w 649"/>
              <a:gd name="T25" fmla="*/ 579 h 817"/>
              <a:gd name="T26" fmla="*/ 144 w 649"/>
              <a:gd name="T27" fmla="*/ 465 h 817"/>
              <a:gd name="T28" fmla="*/ 90 w 649"/>
              <a:gd name="T29" fmla="*/ 684 h 817"/>
              <a:gd name="T30" fmla="*/ 203 w 649"/>
              <a:gd name="T31" fmla="*/ 684 h 817"/>
              <a:gd name="T32" fmla="*/ 90 w 649"/>
              <a:gd name="T33" fmla="*/ 684 h 817"/>
              <a:gd name="T34" fmla="*/ 318 w 649"/>
              <a:gd name="T35" fmla="*/ 305 h 817"/>
              <a:gd name="T36" fmla="*/ 318 w 649"/>
              <a:gd name="T37" fmla="*/ 418 h 817"/>
              <a:gd name="T38" fmla="*/ 373 w 649"/>
              <a:gd name="T39" fmla="*/ 524 h 817"/>
              <a:gd name="T40" fmla="*/ 262 w 649"/>
              <a:gd name="T41" fmla="*/ 523 h 817"/>
              <a:gd name="T42" fmla="*/ 373 w 649"/>
              <a:gd name="T43" fmla="*/ 524 h 817"/>
              <a:gd name="T44" fmla="*/ 146 w 649"/>
              <a:gd name="T45" fmla="*/ 418 h 817"/>
              <a:gd name="T46" fmla="*/ 145 w 649"/>
              <a:gd name="T47" fmla="*/ 305 h 817"/>
              <a:gd name="T48" fmla="*/ 545 w 649"/>
              <a:gd name="T49" fmla="*/ 683 h 817"/>
              <a:gd name="T50" fmla="*/ 434 w 649"/>
              <a:gd name="T51" fmla="*/ 684 h 817"/>
              <a:gd name="T52" fmla="*/ 545 w 649"/>
              <a:gd name="T53" fmla="*/ 683 h 817"/>
              <a:gd name="T54" fmla="*/ 491 w 649"/>
              <a:gd name="T55" fmla="*/ 578 h 817"/>
              <a:gd name="T56" fmla="*/ 487 w 649"/>
              <a:gd name="T57" fmla="*/ 465 h 817"/>
              <a:gd name="T58" fmla="*/ 434 w 649"/>
              <a:gd name="T59" fmla="*/ 362 h 817"/>
              <a:gd name="T60" fmla="*/ 545 w 649"/>
              <a:gd name="T61" fmla="*/ 362 h 817"/>
              <a:gd name="T62" fmla="*/ 434 w 649"/>
              <a:gd name="T63" fmla="*/ 362 h 817"/>
              <a:gd name="T64" fmla="*/ 317 w 649"/>
              <a:gd name="T65" fmla="*/ 626 h 817"/>
              <a:gd name="T66" fmla="*/ 316 w 649"/>
              <a:gd name="T67" fmla="*/ 739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49" h="817">
                <a:moveTo>
                  <a:pt x="0" y="408"/>
                </a:moveTo>
                <a:cubicBezTo>
                  <a:pt x="0" y="291"/>
                  <a:pt x="0" y="173"/>
                  <a:pt x="0" y="56"/>
                </a:cubicBezTo>
                <a:cubicBezTo>
                  <a:pt x="0" y="13"/>
                  <a:pt x="12" y="0"/>
                  <a:pt x="56" y="0"/>
                </a:cubicBezTo>
                <a:cubicBezTo>
                  <a:pt x="150" y="0"/>
                  <a:pt x="244" y="0"/>
                  <a:pt x="338" y="0"/>
                </a:cubicBezTo>
                <a:cubicBezTo>
                  <a:pt x="422" y="0"/>
                  <a:pt x="506" y="0"/>
                  <a:pt x="590" y="0"/>
                </a:cubicBezTo>
                <a:cubicBezTo>
                  <a:pt x="634" y="0"/>
                  <a:pt x="649" y="15"/>
                  <a:pt x="649" y="59"/>
                </a:cubicBezTo>
                <a:cubicBezTo>
                  <a:pt x="649" y="292"/>
                  <a:pt x="649" y="525"/>
                  <a:pt x="649" y="758"/>
                </a:cubicBezTo>
                <a:cubicBezTo>
                  <a:pt x="649" y="803"/>
                  <a:pt x="635" y="817"/>
                  <a:pt x="591" y="817"/>
                </a:cubicBezTo>
                <a:cubicBezTo>
                  <a:pt x="413" y="817"/>
                  <a:pt x="235" y="817"/>
                  <a:pt x="57" y="817"/>
                </a:cubicBezTo>
                <a:cubicBezTo>
                  <a:pt x="42" y="817"/>
                  <a:pt x="27" y="817"/>
                  <a:pt x="15" y="807"/>
                </a:cubicBezTo>
                <a:cubicBezTo>
                  <a:pt x="2" y="797"/>
                  <a:pt x="0" y="783"/>
                  <a:pt x="0" y="768"/>
                </a:cubicBezTo>
                <a:cubicBezTo>
                  <a:pt x="0" y="648"/>
                  <a:pt x="0" y="528"/>
                  <a:pt x="0" y="408"/>
                </a:cubicBezTo>
                <a:close/>
                <a:moveTo>
                  <a:pt x="322" y="93"/>
                </a:moveTo>
                <a:cubicBezTo>
                  <a:pt x="322" y="93"/>
                  <a:pt x="322" y="93"/>
                  <a:pt x="322" y="93"/>
                </a:cubicBezTo>
                <a:cubicBezTo>
                  <a:pt x="252" y="93"/>
                  <a:pt x="181" y="93"/>
                  <a:pt x="111" y="93"/>
                </a:cubicBezTo>
                <a:cubicBezTo>
                  <a:pt x="93" y="92"/>
                  <a:pt x="85" y="100"/>
                  <a:pt x="85" y="117"/>
                </a:cubicBezTo>
                <a:cubicBezTo>
                  <a:pt x="86" y="151"/>
                  <a:pt x="85" y="184"/>
                  <a:pt x="85" y="217"/>
                </a:cubicBezTo>
                <a:cubicBezTo>
                  <a:pt x="85" y="246"/>
                  <a:pt x="88" y="249"/>
                  <a:pt x="117" y="250"/>
                </a:cubicBezTo>
                <a:cubicBezTo>
                  <a:pt x="155" y="251"/>
                  <a:pt x="193" y="250"/>
                  <a:pt x="231" y="250"/>
                </a:cubicBezTo>
                <a:cubicBezTo>
                  <a:pt x="328" y="250"/>
                  <a:pt x="426" y="250"/>
                  <a:pt x="523" y="250"/>
                </a:cubicBezTo>
                <a:cubicBezTo>
                  <a:pt x="556" y="250"/>
                  <a:pt x="560" y="247"/>
                  <a:pt x="560" y="214"/>
                </a:cubicBezTo>
                <a:cubicBezTo>
                  <a:pt x="560" y="183"/>
                  <a:pt x="560" y="152"/>
                  <a:pt x="560" y="120"/>
                </a:cubicBezTo>
                <a:cubicBezTo>
                  <a:pt x="560" y="96"/>
                  <a:pt x="557" y="93"/>
                  <a:pt x="532" y="93"/>
                </a:cubicBezTo>
                <a:cubicBezTo>
                  <a:pt x="462" y="93"/>
                  <a:pt x="392" y="93"/>
                  <a:pt x="322" y="93"/>
                </a:cubicBezTo>
                <a:close/>
                <a:moveTo>
                  <a:pt x="90" y="523"/>
                </a:moveTo>
                <a:cubicBezTo>
                  <a:pt x="90" y="553"/>
                  <a:pt x="115" y="578"/>
                  <a:pt x="145" y="579"/>
                </a:cubicBezTo>
                <a:cubicBezTo>
                  <a:pt x="176" y="579"/>
                  <a:pt x="204" y="551"/>
                  <a:pt x="203" y="520"/>
                </a:cubicBezTo>
                <a:cubicBezTo>
                  <a:pt x="202" y="491"/>
                  <a:pt x="174" y="465"/>
                  <a:pt x="144" y="465"/>
                </a:cubicBezTo>
                <a:cubicBezTo>
                  <a:pt x="114" y="466"/>
                  <a:pt x="90" y="492"/>
                  <a:pt x="90" y="523"/>
                </a:cubicBezTo>
                <a:close/>
                <a:moveTo>
                  <a:pt x="90" y="684"/>
                </a:moveTo>
                <a:cubicBezTo>
                  <a:pt x="91" y="716"/>
                  <a:pt x="115" y="739"/>
                  <a:pt x="147" y="739"/>
                </a:cubicBezTo>
                <a:cubicBezTo>
                  <a:pt x="176" y="739"/>
                  <a:pt x="203" y="712"/>
                  <a:pt x="203" y="684"/>
                </a:cubicBezTo>
                <a:cubicBezTo>
                  <a:pt x="204" y="656"/>
                  <a:pt x="174" y="625"/>
                  <a:pt x="146" y="626"/>
                </a:cubicBezTo>
                <a:cubicBezTo>
                  <a:pt x="115" y="626"/>
                  <a:pt x="90" y="653"/>
                  <a:pt x="90" y="684"/>
                </a:cubicBezTo>
                <a:close/>
                <a:moveTo>
                  <a:pt x="373" y="361"/>
                </a:moveTo>
                <a:cubicBezTo>
                  <a:pt x="373" y="328"/>
                  <a:pt x="351" y="305"/>
                  <a:pt x="318" y="305"/>
                </a:cubicBezTo>
                <a:cubicBezTo>
                  <a:pt x="285" y="305"/>
                  <a:pt x="262" y="328"/>
                  <a:pt x="262" y="362"/>
                </a:cubicBezTo>
                <a:cubicBezTo>
                  <a:pt x="262" y="393"/>
                  <a:pt x="287" y="418"/>
                  <a:pt x="318" y="418"/>
                </a:cubicBezTo>
                <a:cubicBezTo>
                  <a:pt x="348" y="418"/>
                  <a:pt x="373" y="393"/>
                  <a:pt x="373" y="361"/>
                </a:cubicBezTo>
                <a:close/>
                <a:moveTo>
                  <a:pt x="373" y="524"/>
                </a:moveTo>
                <a:cubicBezTo>
                  <a:pt x="373" y="490"/>
                  <a:pt x="350" y="466"/>
                  <a:pt x="318" y="465"/>
                </a:cubicBezTo>
                <a:cubicBezTo>
                  <a:pt x="286" y="465"/>
                  <a:pt x="262" y="490"/>
                  <a:pt x="262" y="523"/>
                </a:cubicBezTo>
                <a:cubicBezTo>
                  <a:pt x="262" y="553"/>
                  <a:pt x="287" y="578"/>
                  <a:pt x="316" y="579"/>
                </a:cubicBezTo>
                <a:cubicBezTo>
                  <a:pt x="348" y="579"/>
                  <a:pt x="372" y="555"/>
                  <a:pt x="373" y="524"/>
                </a:cubicBezTo>
                <a:close/>
                <a:moveTo>
                  <a:pt x="90" y="361"/>
                </a:moveTo>
                <a:cubicBezTo>
                  <a:pt x="90" y="392"/>
                  <a:pt x="117" y="419"/>
                  <a:pt x="146" y="418"/>
                </a:cubicBezTo>
                <a:cubicBezTo>
                  <a:pt x="177" y="417"/>
                  <a:pt x="204" y="390"/>
                  <a:pt x="203" y="360"/>
                </a:cubicBezTo>
                <a:cubicBezTo>
                  <a:pt x="203" y="331"/>
                  <a:pt x="175" y="304"/>
                  <a:pt x="145" y="305"/>
                </a:cubicBezTo>
                <a:cubicBezTo>
                  <a:pt x="114" y="306"/>
                  <a:pt x="90" y="330"/>
                  <a:pt x="90" y="361"/>
                </a:cubicBezTo>
                <a:close/>
                <a:moveTo>
                  <a:pt x="545" y="683"/>
                </a:moveTo>
                <a:cubicBezTo>
                  <a:pt x="545" y="654"/>
                  <a:pt x="520" y="627"/>
                  <a:pt x="492" y="626"/>
                </a:cubicBezTo>
                <a:cubicBezTo>
                  <a:pt x="462" y="625"/>
                  <a:pt x="434" y="652"/>
                  <a:pt x="434" y="684"/>
                </a:cubicBezTo>
                <a:cubicBezTo>
                  <a:pt x="434" y="715"/>
                  <a:pt x="458" y="739"/>
                  <a:pt x="490" y="739"/>
                </a:cubicBezTo>
                <a:cubicBezTo>
                  <a:pt x="520" y="739"/>
                  <a:pt x="545" y="715"/>
                  <a:pt x="545" y="683"/>
                </a:cubicBezTo>
                <a:close/>
                <a:moveTo>
                  <a:pt x="434" y="520"/>
                </a:moveTo>
                <a:cubicBezTo>
                  <a:pt x="435" y="553"/>
                  <a:pt x="460" y="579"/>
                  <a:pt x="491" y="578"/>
                </a:cubicBezTo>
                <a:cubicBezTo>
                  <a:pt x="521" y="578"/>
                  <a:pt x="546" y="552"/>
                  <a:pt x="545" y="524"/>
                </a:cubicBezTo>
                <a:cubicBezTo>
                  <a:pt x="544" y="491"/>
                  <a:pt x="519" y="465"/>
                  <a:pt x="487" y="465"/>
                </a:cubicBezTo>
                <a:cubicBezTo>
                  <a:pt x="460" y="466"/>
                  <a:pt x="433" y="493"/>
                  <a:pt x="434" y="520"/>
                </a:cubicBezTo>
                <a:close/>
                <a:moveTo>
                  <a:pt x="434" y="362"/>
                </a:moveTo>
                <a:cubicBezTo>
                  <a:pt x="434" y="391"/>
                  <a:pt x="462" y="419"/>
                  <a:pt x="490" y="418"/>
                </a:cubicBezTo>
                <a:cubicBezTo>
                  <a:pt x="518" y="417"/>
                  <a:pt x="545" y="390"/>
                  <a:pt x="545" y="362"/>
                </a:cubicBezTo>
                <a:cubicBezTo>
                  <a:pt x="545" y="330"/>
                  <a:pt x="520" y="305"/>
                  <a:pt x="489" y="305"/>
                </a:cubicBezTo>
                <a:cubicBezTo>
                  <a:pt x="458" y="305"/>
                  <a:pt x="434" y="330"/>
                  <a:pt x="434" y="362"/>
                </a:cubicBezTo>
                <a:close/>
                <a:moveTo>
                  <a:pt x="373" y="685"/>
                </a:moveTo>
                <a:cubicBezTo>
                  <a:pt x="378" y="661"/>
                  <a:pt x="338" y="626"/>
                  <a:pt x="317" y="626"/>
                </a:cubicBezTo>
                <a:cubicBezTo>
                  <a:pt x="289" y="626"/>
                  <a:pt x="263" y="652"/>
                  <a:pt x="262" y="682"/>
                </a:cubicBezTo>
                <a:cubicBezTo>
                  <a:pt x="261" y="714"/>
                  <a:pt x="284" y="738"/>
                  <a:pt x="316" y="739"/>
                </a:cubicBezTo>
                <a:cubicBezTo>
                  <a:pt x="347" y="739"/>
                  <a:pt x="372" y="716"/>
                  <a:pt x="373" y="685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7230FCB8-0A8C-48B8-93F9-F00889C945A1}"/>
              </a:ext>
            </a:extLst>
          </p:cNvPr>
          <p:cNvSpPr>
            <a:spLocks noEditPoints="1"/>
          </p:cNvSpPr>
          <p:nvPr/>
        </p:nvSpPr>
        <p:spPr bwMode="auto">
          <a:xfrm>
            <a:off x="726487" y="5676354"/>
            <a:ext cx="846297" cy="719275"/>
          </a:xfrm>
          <a:custGeom>
            <a:avLst/>
            <a:gdLst>
              <a:gd name="T0" fmla="*/ 442 w 684"/>
              <a:gd name="T1" fmla="*/ 580 h 582"/>
              <a:gd name="T2" fmla="*/ 292 w 684"/>
              <a:gd name="T3" fmla="*/ 576 h 582"/>
              <a:gd name="T4" fmla="*/ 205 w 684"/>
              <a:gd name="T5" fmla="*/ 577 h 582"/>
              <a:gd name="T6" fmla="*/ 142 w 684"/>
              <a:gd name="T7" fmla="*/ 544 h 582"/>
              <a:gd name="T8" fmla="*/ 48 w 684"/>
              <a:gd name="T9" fmla="*/ 402 h 582"/>
              <a:gd name="T10" fmla="*/ 23 w 684"/>
              <a:gd name="T11" fmla="*/ 144 h 582"/>
              <a:gd name="T12" fmla="*/ 207 w 684"/>
              <a:gd name="T13" fmla="*/ 13 h 582"/>
              <a:gd name="T14" fmla="*/ 261 w 684"/>
              <a:gd name="T15" fmla="*/ 28 h 582"/>
              <a:gd name="T16" fmla="*/ 428 w 684"/>
              <a:gd name="T17" fmla="*/ 27 h 582"/>
              <a:gd name="T18" fmla="*/ 603 w 684"/>
              <a:gd name="T19" fmla="*/ 51 h 582"/>
              <a:gd name="T20" fmla="*/ 672 w 684"/>
              <a:gd name="T21" fmla="*/ 185 h 582"/>
              <a:gd name="T22" fmla="*/ 557 w 684"/>
              <a:gd name="T23" fmla="*/ 532 h 582"/>
              <a:gd name="T24" fmla="*/ 442 w 684"/>
              <a:gd name="T25" fmla="*/ 580 h 582"/>
              <a:gd name="T26" fmla="*/ 80 w 684"/>
              <a:gd name="T27" fmla="*/ 240 h 582"/>
              <a:gd name="T28" fmla="*/ 136 w 684"/>
              <a:gd name="T29" fmla="*/ 424 h 582"/>
              <a:gd name="T30" fmla="*/ 166 w 684"/>
              <a:gd name="T31" fmla="*/ 439 h 582"/>
              <a:gd name="T32" fmla="*/ 191 w 684"/>
              <a:gd name="T33" fmla="*/ 417 h 582"/>
              <a:gd name="T34" fmla="*/ 183 w 684"/>
              <a:gd name="T35" fmla="*/ 385 h 582"/>
              <a:gd name="T36" fmla="*/ 142 w 684"/>
              <a:gd name="T37" fmla="*/ 254 h 582"/>
              <a:gd name="T38" fmla="*/ 165 w 684"/>
              <a:gd name="T39" fmla="*/ 145 h 582"/>
              <a:gd name="T40" fmla="*/ 148 w 684"/>
              <a:gd name="T41" fmla="*/ 100 h 582"/>
              <a:gd name="T42" fmla="*/ 108 w 684"/>
              <a:gd name="T43" fmla="*/ 124 h 582"/>
              <a:gd name="T44" fmla="*/ 80 w 684"/>
              <a:gd name="T45" fmla="*/ 240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84" h="582">
                <a:moveTo>
                  <a:pt x="442" y="580"/>
                </a:moveTo>
                <a:cubicBezTo>
                  <a:pt x="392" y="574"/>
                  <a:pt x="342" y="572"/>
                  <a:pt x="292" y="576"/>
                </a:cubicBezTo>
                <a:cubicBezTo>
                  <a:pt x="263" y="578"/>
                  <a:pt x="234" y="581"/>
                  <a:pt x="205" y="577"/>
                </a:cubicBezTo>
                <a:cubicBezTo>
                  <a:pt x="179" y="573"/>
                  <a:pt x="159" y="562"/>
                  <a:pt x="142" y="544"/>
                </a:cubicBezTo>
                <a:cubicBezTo>
                  <a:pt x="103" y="502"/>
                  <a:pt x="70" y="456"/>
                  <a:pt x="48" y="402"/>
                </a:cubicBezTo>
                <a:cubicBezTo>
                  <a:pt x="13" y="319"/>
                  <a:pt x="0" y="233"/>
                  <a:pt x="23" y="144"/>
                </a:cubicBezTo>
                <a:cubicBezTo>
                  <a:pt x="45" y="60"/>
                  <a:pt x="126" y="4"/>
                  <a:pt x="207" y="13"/>
                </a:cubicBezTo>
                <a:cubicBezTo>
                  <a:pt x="226" y="15"/>
                  <a:pt x="244" y="21"/>
                  <a:pt x="261" y="28"/>
                </a:cubicBezTo>
                <a:cubicBezTo>
                  <a:pt x="317" y="50"/>
                  <a:pt x="373" y="50"/>
                  <a:pt x="428" y="27"/>
                </a:cubicBezTo>
                <a:cubicBezTo>
                  <a:pt x="491" y="0"/>
                  <a:pt x="550" y="11"/>
                  <a:pt x="603" y="51"/>
                </a:cubicBezTo>
                <a:cubicBezTo>
                  <a:pt x="648" y="84"/>
                  <a:pt x="666" y="132"/>
                  <a:pt x="672" y="185"/>
                </a:cubicBezTo>
                <a:cubicBezTo>
                  <a:pt x="684" y="317"/>
                  <a:pt x="643" y="432"/>
                  <a:pt x="557" y="532"/>
                </a:cubicBezTo>
                <a:cubicBezTo>
                  <a:pt x="526" y="568"/>
                  <a:pt x="488" y="582"/>
                  <a:pt x="442" y="580"/>
                </a:cubicBezTo>
                <a:close/>
                <a:moveTo>
                  <a:pt x="80" y="240"/>
                </a:moveTo>
                <a:cubicBezTo>
                  <a:pt x="80" y="317"/>
                  <a:pt x="103" y="372"/>
                  <a:pt x="136" y="424"/>
                </a:cubicBezTo>
                <a:cubicBezTo>
                  <a:pt x="143" y="434"/>
                  <a:pt x="152" y="441"/>
                  <a:pt x="166" y="439"/>
                </a:cubicBezTo>
                <a:cubicBezTo>
                  <a:pt x="179" y="438"/>
                  <a:pt x="187" y="429"/>
                  <a:pt x="191" y="417"/>
                </a:cubicBezTo>
                <a:cubicBezTo>
                  <a:pt x="196" y="404"/>
                  <a:pt x="189" y="395"/>
                  <a:pt x="183" y="385"/>
                </a:cubicBezTo>
                <a:cubicBezTo>
                  <a:pt x="160" y="344"/>
                  <a:pt x="142" y="302"/>
                  <a:pt x="142" y="254"/>
                </a:cubicBezTo>
                <a:cubicBezTo>
                  <a:pt x="142" y="216"/>
                  <a:pt x="153" y="181"/>
                  <a:pt x="165" y="145"/>
                </a:cubicBezTo>
                <a:cubicBezTo>
                  <a:pt x="172" y="123"/>
                  <a:pt x="165" y="106"/>
                  <a:pt x="148" y="100"/>
                </a:cubicBezTo>
                <a:cubicBezTo>
                  <a:pt x="131" y="95"/>
                  <a:pt x="116" y="104"/>
                  <a:pt x="108" y="124"/>
                </a:cubicBezTo>
                <a:cubicBezTo>
                  <a:pt x="91" y="166"/>
                  <a:pt x="79" y="208"/>
                  <a:pt x="80" y="240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2355CF3-37C9-44D3-B5E6-6F80CF968C8A}"/>
              </a:ext>
            </a:extLst>
          </p:cNvPr>
          <p:cNvSpPr>
            <a:spLocks noEditPoints="1"/>
          </p:cNvSpPr>
          <p:nvPr/>
        </p:nvSpPr>
        <p:spPr bwMode="auto">
          <a:xfrm>
            <a:off x="2163508" y="3870514"/>
            <a:ext cx="977909" cy="1063610"/>
          </a:xfrm>
          <a:custGeom>
            <a:avLst/>
            <a:gdLst>
              <a:gd name="T0" fmla="*/ 231 w 790"/>
              <a:gd name="T1" fmla="*/ 166 h 861"/>
              <a:gd name="T2" fmla="*/ 301 w 790"/>
              <a:gd name="T3" fmla="*/ 66 h 861"/>
              <a:gd name="T4" fmla="*/ 466 w 790"/>
              <a:gd name="T5" fmla="*/ 35 h 861"/>
              <a:gd name="T6" fmla="*/ 537 w 790"/>
              <a:gd name="T7" fmla="*/ 142 h 861"/>
              <a:gd name="T8" fmla="*/ 688 w 790"/>
              <a:gd name="T9" fmla="*/ 167 h 861"/>
              <a:gd name="T10" fmla="*/ 706 w 790"/>
              <a:gd name="T11" fmla="*/ 416 h 861"/>
              <a:gd name="T12" fmla="*/ 763 w 790"/>
              <a:gd name="T13" fmla="*/ 531 h 861"/>
              <a:gd name="T14" fmla="*/ 572 w 790"/>
              <a:gd name="T15" fmla="*/ 689 h 861"/>
              <a:gd name="T16" fmla="*/ 471 w 790"/>
              <a:gd name="T17" fmla="*/ 816 h 861"/>
              <a:gd name="T18" fmla="*/ 258 w 790"/>
              <a:gd name="T19" fmla="*/ 708 h 861"/>
              <a:gd name="T20" fmla="*/ 99 w 790"/>
              <a:gd name="T21" fmla="*/ 685 h 861"/>
              <a:gd name="T22" fmla="*/ 84 w 790"/>
              <a:gd name="T23" fmla="*/ 448 h 861"/>
              <a:gd name="T24" fmla="*/ 35 w 790"/>
              <a:gd name="T25" fmla="*/ 327 h 861"/>
              <a:gd name="T26" fmla="*/ 167 w 790"/>
              <a:gd name="T27" fmla="*/ 162 h 861"/>
              <a:gd name="T28" fmla="*/ 527 w 790"/>
              <a:gd name="T29" fmla="*/ 383 h 861"/>
              <a:gd name="T30" fmla="*/ 413 w 790"/>
              <a:gd name="T31" fmla="*/ 289 h 861"/>
              <a:gd name="T32" fmla="*/ 285 w 790"/>
              <a:gd name="T33" fmla="*/ 346 h 861"/>
              <a:gd name="T34" fmla="*/ 270 w 790"/>
              <a:gd name="T35" fmla="*/ 483 h 861"/>
              <a:gd name="T36" fmla="*/ 384 w 790"/>
              <a:gd name="T37" fmla="*/ 568 h 861"/>
              <a:gd name="T38" fmla="*/ 503 w 790"/>
              <a:gd name="T39" fmla="*/ 517 h 861"/>
              <a:gd name="T40" fmla="*/ 527 w 790"/>
              <a:gd name="T41" fmla="*/ 429 h 861"/>
              <a:gd name="T42" fmla="*/ 580 w 790"/>
              <a:gd name="T43" fmla="*/ 221 h 861"/>
              <a:gd name="T44" fmla="*/ 579 w 790"/>
              <a:gd name="T45" fmla="*/ 317 h 861"/>
              <a:gd name="T46" fmla="*/ 648 w 790"/>
              <a:gd name="T47" fmla="*/ 379 h 861"/>
              <a:gd name="T48" fmla="*/ 713 w 790"/>
              <a:gd name="T49" fmla="*/ 300 h 861"/>
              <a:gd name="T50" fmla="*/ 633 w 790"/>
              <a:gd name="T51" fmla="*/ 216 h 861"/>
              <a:gd name="T52" fmla="*/ 113 w 790"/>
              <a:gd name="T53" fmla="*/ 224 h 861"/>
              <a:gd name="T54" fmla="*/ 132 w 790"/>
              <a:gd name="T55" fmla="*/ 377 h 861"/>
              <a:gd name="T56" fmla="*/ 207 w 790"/>
              <a:gd name="T57" fmla="*/ 330 h 861"/>
              <a:gd name="T58" fmla="*/ 231 w 790"/>
              <a:gd name="T59" fmla="*/ 240 h 861"/>
              <a:gd name="T60" fmla="*/ 164 w 790"/>
              <a:gd name="T61" fmla="*/ 215 h 861"/>
              <a:gd name="T62" fmla="*/ 485 w 790"/>
              <a:gd name="T63" fmla="*/ 185 h 861"/>
              <a:gd name="T64" fmla="*/ 429 w 790"/>
              <a:gd name="T65" fmla="*/ 77 h 861"/>
              <a:gd name="T66" fmla="*/ 318 w 790"/>
              <a:gd name="T67" fmla="*/ 151 h 861"/>
              <a:gd name="T68" fmla="*/ 354 w 790"/>
              <a:gd name="T69" fmla="*/ 201 h 861"/>
              <a:gd name="T70" fmla="*/ 399 w 790"/>
              <a:gd name="T71" fmla="*/ 790 h 861"/>
              <a:gd name="T72" fmla="*/ 487 w 790"/>
              <a:gd name="T73" fmla="*/ 684 h 861"/>
              <a:gd name="T74" fmla="*/ 409 w 790"/>
              <a:gd name="T75" fmla="*/ 641 h 861"/>
              <a:gd name="T76" fmla="*/ 319 w 790"/>
              <a:gd name="T77" fmla="*/ 667 h 861"/>
              <a:gd name="T78" fmla="*/ 357 w 790"/>
              <a:gd name="T79" fmla="*/ 769 h 861"/>
              <a:gd name="T80" fmla="*/ 630 w 790"/>
              <a:gd name="T81" fmla="*/ 638 h 861"/>
              <a:gd name="T82" fmla="*/ 717 w 790"/>
              <a:gd name="T83" fmla="*/ 575 h 861"/>
              <a:gd name="T84" fmla="*/ 648 w 790"/>
              <a:gd name="T85" fmla="*/ 477 h 861"/>
              <a:gd name="T86" fmla="*/ 578 w 790"/>
              <a:gd name="T87" fmla="*/ 541 h 861"/>
              <a:gd name="T88" fmla="*/ 581 w 790"/>
              <a:gd name="T89" fmla="*/ 634 h 861"/>
              <a:gd name="T90" fmla="*/ 167 w 790"/>
              <a:gd name="T91" fmla="*/ 638 h 861"/>
              <a:gd name="T92" fmla="*/ 230 w 790"/>
              <a:gd name="T93" fmla="*/ 612 h 861"/>
              <a:gd name="T94" fmla="*/ 163 w 790"/>
              <a:gd name="T95" fmla="*/ 488 h 861"/>
              <a:gd name="T96" fmla="*/ 118 w 790"/>
              <a:gd name="T97" fmla="*/ 503 h 861"/>
              <a:gd name="T98" fmla="*/ 100 w 790"/>
              <a:gd name="T99" fmla="*/ 623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790" h="861">
                <a:moveTo>
                  <a:pt x="167" y="162"/>
                </a:moveTo>
                <a:cubicBezTo>
                  <a:pt x="191" y="161"/>
                  <a:pt x="212" y="162"/>
                  <a:pt x="231" y="166"/>
                </a:cubicBezTo>
                <a:cubicBezTo>
                  <a:pt x="245" y="170"/>
                  <a:pt x="252" y="165"/>
                  <a:pt x="256" y="152"/>
                </a:cubicBezTo>
                <a:cubicBezTo>
                  <a:pt x="266" y="121"/>
                  <a:pt x="282" y="92"/>
                  <a:pt x="301" y="66"/>
                </a:cubicBezTo>
                <a:cubicBezTo>
                  <a:pt x="315" y="47"/>
                  <a:pt x="332" y="31"/>
                  <a:pt x="353" y="20"/>
                </a:cubicBezTo>
                <a:cubicBezTo>
                  <a:pt x="389" y="0"/>
                  <a:pt x="434" y="7"/>
                  <a:pt x="466" y="35"/>
                </a:cubicBezTo>
                <a:cubicBezTo>
                  <a:pt x="497" y="61"/>
                  <a:pt x="516" y="95"/>
                  <a:pt x="532" y="131"/>
                </a:cubicBezTo>
                <a:cubicBezTo>
                  <a:pt x="534" y="135"/>
                  <a:pt x="535" y="139"/>
                  <a:pt x="537" y="142"/>
                </a:cubicBezTo>
                <a:cubicBezTo>
                  <a:pt x="548" y="169"/>
                  <a:pt x="548" y="169"/>
                  <a:pt x="577" y="165"/>
                </a:cubicBezTo>
                <a:cubicBezTo>
                  <a:pt x="614" y="160"/>
                  <a:pt x="652" y="158"/>
                  <a:pt x="688" y="167"/>
                </a:cubicBezTo>
                <a:cubicBezTo>
                  <a:pt x="763" y="187"/>
                  <a:pt x="790" y="242"/>
                  <a:pt x="766" y="317"/>
                </a:cubicBezTo>
                <a:cubicBezTo>
                  <a:pt x="754" y="354"/>
                  <a:pt x="731" y="386"/>
                  <a:pt x="706" y="416"/>
                </a:cubicBezTo>
                <a:cubicBezTo>
                  <a:pt x="699" y="425"/>
                  <a:pt x="699" y="430"/>
                  <a:pt x="706" y="439"/>
                </a:cubicBezTo>
                <a:cubicBezTo>
                  <a:pt x="729" y="467"/>
                  <a:pt x="750" y="497"/>
                  <a:pt x="763" y="531"/>
                </a:cubicBezTo>
                <a:cubicBezTo>
                  <a:pt x="790" y="602"/>
                  <a:pt x="770" y="671"/>
                  <a:pt x="683" y="689"/>
                </a:cubicBezTo>
                <a:cubicBezTo>
                  <a:pt x="646" y="697"/>
                  <a:pt x="609" y="696"/>
                  <a:pt x="572" y="689"/>
                </a:cubicBezTo>
                <a:cubicBezTo>
                  <a:pt x="555" y="686"/>
                  <a:pt x="546" y="689"/>
                  <a:pt x="539" y="707"/>
                </a:cubicBezTo>
                <a:cubicBezTo>
                  <a:pt x="524" y="748"/>
                  <a:pt x="505" y="787"/>
                  <a:pt x="471" y="816"/>
                </a:cubicBezTo>
                <a:cubicBezTo>
                  <a:pt x="420" y="861"/>
                  <a:pt x="357" y="856"/>
                  <a:pt x="313" y="804"/>
                </a:cubicBezTo>
                <a:cubicBezTo>
                  <a:pt x="288" y="776"/>
                  <a:pt x="270" y="744"/>
                  <a:pt x="258" y="708"/>
                </a:cubicBezTo>
                <a:cubicBezTo>
                  <a:pt x="251" y="689"/>
                  <a:pt x="241" y="686"/>
                  <a:pt x="223" y="689"/>
                </a:cubicBezTo>
                <a:cubicBezTo>
                  <a:pt x="182" y="697"/>
                  <a:pt x="140" y="698"/>
                  <a:pt x="99" y="685"/>
                </a:cubicBezTo>
                <a:cubicBezTo>
                  <a:pt x="41" y="667"/>
                  <a:pt x="13" y="620"/>
                  <a:pt x="25" y="560"/>
                </a:cubicBezTo>
                <a:cubicBezTo>
                  <a:pt x="34" y="517"/>
                  <a:pt x="56" y="481"/>
                  <a:pt x="84" y="448"/>
                </a:cubicBezTo>
                <a:cubicBezTo>
                  <a:pt x="97" y="434"/>
                  <a:pt x="98" y="423"/>
                  <a:pt x="85" y="408"/>
                </a:cubicBezTo>
                <a:cubicBezTo>
                  <a:pt x="64" y="384"/>
                  <a:pt x="47" y="357"/>
                  <a:pt x="35" y="327"/>
                </a:cubicBezTo>
                <a:cubicBezTo>
                  <a:pt x="0" y="239"/>
                  <a:pt x="43" y="169"/>
                  <a:pt x="137" y="162"/>
                </a:cubicBezTo>
                <a:cubicBezTo>
                  <a:pt x="149" y="161"/>
                  <a:pt x="160" y="162"/>
                  <a:pt x="167" y="162"/>
                </a:cubicBezTo>
                <a:close/>
                <a:moveTo>
                  <a:pt x="527" y="429"/>
                </a:moveTo>
                <a:cubicBezTo>
                  <a:pt x="527" y="414"/>
                  <a:pt x="526" y="398"/>
                  <a:pt x="527" y="383"/>
                </a:cubicBezTo>
                <a:cubicBezTo>
                  <a:pt x="528" y="365"/>
                  <a:pt x="521" y="351"/>
                  <a:pt x="505" y="341"/>
                </a:cubicBezTo>
                <a:cubicBezTo>
                  <a:pt x="476" y="322"/>
                  <a:pt x="445" y="306"/>
                  <a:pt x="413" y="289"/>
                </a:cubicBezTo>
                <a:cubicBezTo>
                  <a:pt x="402" y="283"/>
                  <a:pt x="393" y="284"/>
                  <a:pt x="382" y="290"/>
                </a:cubicBezTo>
                <a:cubicBezTo>
                  <a:pt x="349" y="308"/>
                  <a:pt x="316" y="325"/>
                  <a:pt x="285" y="346"/>
                </a:cubicBezTo>
                <a:cubicBezTo>
                  <a:pt x="275" y="353"/>
                  <a:pt x="269" y="361"/>
                  <a:pt x="269" y="374"/>
                </a:cubicBezTo>
                <a:cubicBezTo>
                  <a:pt x="270" y="410"/>
                  <a:pt x="270" y="447"/>
                  <a:pt x="270" y="483"/>
                </a:cubicBezTo>
                <a:cubicBezTo>
                  <a:pt x="270" y="495"/>
                  <a:pt x="275" y="503"/>
                  <a:pt x="284" y="510"/>
                </a:cubicBezTo>
                <a:cubicBezTo>
                  <a:pt x="316" y="531"/>
                  <a:pt x="350" y="550"/>
                  <a:pt x="384" y="568"/>
                </a:cubicBezTo>
                <a:cubicBezTo>
                  <a:pt x="394" y="573"/>
                  <a:pt x="402" y="572"/>
                  <a:pt x="412" y="568"/>
                </a:cubicBezTo>
                <a:cubicBezTo>
                  <a:pt x="444" y="553"/>
                  <a:pt x="472" y="533"/>
                  <a:pt x="503" y="517"/>
                </a:cubicBezTo>
                <a:cubicBezTo>
                  <a:pt x="521" y="507"/>
                  <a:pt x="529" y="492"/>
                  <a:pt x="527" y="471"/>
                </a:cubicBezTo>
                <a:cubicBezTo>
                  <a:pt x="526" y="457"/>
                  <a:pt x="527" y="443"/>
                  <a:pt x="527" y="429"/>
                </a:cubicBezTo>
                <a:close/>
                <a:moveTo>
                  <a:pt x="633" y="216"/>
                </a:moveTo>
                <a:cubicBezTo>
                  <a:pt x="616" y="217"/>
                  <a:pt x="598" y="219"/>
                  <a:pt x="580" y="221"/>
                </a:cubicBezTo>
                <a:cubicBezTo>
                  <a:pt x="570" y="222"/>
                  <a:pt x="564" y="227"/>
                  <a:pt x="566" y="238"/>
                </a:cubicBezTo>
                <a:cubicBezTo>
                  <a:pt x="570" y="265"/>
                  <a:pt x="574" y="291"/>
                  <a:pt x="579" y="317"/>
                </a:cubicBezTo>
                <a:cubicBezTo>
                  <a:pt x="580" y="321"/>
                  <a:pt x="583" y="325"/>
                  <a:pt x="587" y="328"/>
                </a:cubicBezTo>
                <a:cubicBezTo>
                  <a:pt x="607" y="345"/>
                  <a:pt x="628" y="362"/>
                  <a:pt x="648" y="379"/>
                </a:cubicBezTo>
                <a:cubicBezTo>
                  <a:pt x="653" y="384"/>
                  <a:pt x="658" y="386"/>
                  <a:pt x="663" y="379"/>
                </a:cubicBezTo>
                <a:cubicBezTo>
                  <a:pt x="682" y="354"/>
                  <a:pt x="702" y="330"/>
                  <a:pt x="713" y="300"/>
                </a:cubicBezTo>
                <a:cubicBezTo>
                  <a:pt x="727" y="259"/>
                  <a:pt x="711" y="230"/>
                  <a:pt x="669" y="220"/>
                </a:cubicBezTo>
                <a:cubicBezTo>
                  <a:pt x="657" y="217"/>
                  <a:pt x="646" y="216"/>
                  <a:pt x="633" y="216"/>
                </a:cubicBezTo>
                <a:close/>
                <a:moveTo>
                  <a:pt x="164" y="215"/>
                </a:moveTo>
                <a:cubicBezTo>
                  <a:pt x="147" y="215"/>
                  <a:pt x="130" y="218"/>
                  <a:pt x="113" y="224"/>
                </a:cubicBezTo>
                <a:cubicBezTo>
                  <a:pt x="86" y="234"/>
                  <a:pt x="73" y="258"/>
                  <a:pt x="81" y="286"/>
                </a:cubicBezTo>
                <a:cubicBezTo>
                  <a:pt x="90" y="321"/>
                  <a:pt x="109" y="350"/>
                  <a:pt x="132" y="377"/>
                </a:cubicBezTo>
                <a:cubicBezTo>
                  <a:pt x="139" y="385"/>
                  <a:pt x="143" y="384"/>
                  <a:pt x="150" y="378"/>
                </a:cubicBezTo>
                <a:cubicBezTo>
                  <a:pt x="169" y="362"/>
                  <a:pt x="188" y="346"/>
                  <a:pt x="207" y="330"/>
                </a:cubicBezTo>
                <a:cubicBezTo>
                  <a:pt x="213" y="326"/>
                  <a:pt x="217" y="321"/>
                  <a:pt x="219" y="313"/>
                </a:cubicBezTo>
                <a:cubicBezTo>
                  <a:pt x="223" y="289"/>
                  <a:pt x="226" y="264"/>
                  <a:pt x="231" y="240"/>
                </a:cubicBezTo>
                <a:cubicBezTo>
                  <a:pt x="234" y="228"/>
                  <a:pt x="229" y="223"/>
                  <a:pt x="218" y="222"/>
                </a:cubicBezTo>
                <a:cubicBezTo>
                  <a:pt x="200" y="220"/>
                  <a:pt x="182" y="218"/>
                  <a:pt x="164" y="215"/>
                </a:cubicBezTo>
                <a:close/>
                <a:moveTo>
                  <a:pt x="399" y="218"/>
                </a:moveTo>
                <a:cubicBezTo>
                  <a:pt x="428" y="207"/>
                  <a:pt x="457" y="196"/>
                  <a:pt x="485" y="185"/>
                </a:cubicBezTo>
                <a:cubicBezTo>
                  <a:pt x="489" y="183"/>
                  <a:pt x="489" y="179"/>
                  <a:pt x="488" y="175"/>
                </a:cubicBezTo>
                <a:cubicBezTo>
                  <a:pt x="473" y="139"/>
                  <a:pt x="460" y="102"/>
                  <a:pt x="429" y="77"/>
                </a:cubicBezTo>
                <a:cubicBezTo>
                  <a:pt x="408" y="60"/>
                  <a:pt x="389" y="60"/>
                  <a:pt x="368" y="78"/>
                </a:cubicBezTo>
                <a:cubicBezTo>
                  <a:pt x="344" y="97"/>
                  <a:pt x="330" y="123"/>
                  <a:pt x="318" y="151"/>
                </a:cubicBezTo>
                <a:cubicBezTo>
                  <a:pt x="304" y="183"/>
                  <a:pt x="304" y="183"/>
                  <a:pt x="335" y="194"/>
                </a:cubicBezTo>
                <a:cubicBezTo>
                  <a:pt x="341" y="196"/>
                  <a:pt x="348" y="199"/>
                  <a:pt x="354" y="201"/>
                </a:cubicBezTo>
                <a:cubicBezTo>
                  <a:pt x="369" y="207"/>
                  <a:pt x="384" y="212"/>
                  <a:pt x="399" y="218"/>
                </a:cubicBezTo>
                <a:close/>
                <a:moveTo>
                  <a:pt x="399" y="790"/>
                </a:moveTo>
                <a:cubicBezTo>
                  <a:pt x="413" y="788"/>
                  <a:pt x="426" y="783"/>
                  <a:pt x="437" y="772"/>
                </a:cubicBezTo>
                <a:cubicBezTo>
                  <a:pt x="461" y="747"/>
                  <a:pt x="474" y="715"/>
                  <a:pt x="487" y="684"/>
                </a:cubicBezTo>
                <a:cubicBezTo>
                  <a:pt x="492" y="673"/>
                  <a:pt x="485" y="670"/>
                  <a:pt x="477" y="667"/>
                </a:cubicBezTo>
                <a:cubicBezTo>
                  <a:pt x="454" y="659"/>
                  <a:pt x="432" y="650"/>
                  <a:pt x="409" y="641"/>
                </a:cubicBezTo>
                <a:cubicBezTo>
                  <a:pt x="402" y="638"/>
                  <a:pt x="396" y="638"/>
                  <a:pt x="388" y="641"/>
                </a:cubicBezTo>
                <a:cubicBezTo>
                  <a:pt x="365" y="650"/>
                  <a:pt x="342" y="658"/>
                  <a:pt x="319" y="667"/>
                </a:cubicBezTo>
                <a:cubicBezTo>
                  <a:pt x="308" y="671"/>
                  <a:pt x="305" y="677"/>
                  <a:pt x="310" y="688"/>
                </a:cubicBezTo>
                <a:cubicBezTo>
                  <a:pt x="321" y="717"/>
                  <a:pt x="337" y="744"/>
                  <a:pt x="357" y="769"/>
                </a:cubicBezTo>
                <a:cubicBezTo>
                  <a:pt x="367" y="782"/>
                  <a:pt x="381" y="789"/>
                  <a:pt x="399" y="790"/>
                </a:cubicBezTo>
                <a:close/>
                <a:moveTo>
                  <a:pt x="630" y="638"/>
                </a:moveTo>
                <a:cubicBezTo>
                  <a:pt x="650" y="639"/>
                  <a:pt x="670" y="637"/>
                  <a:pt x="688" y="629"/>
                </a:cubicBezTo>
                <a:cubicBezTo>
                  <a:pt x="712" y="618"/>
                  <a:pt x="721" y="601"/>
                  <a:pt x="717" y="575"/>
                </a:cubicBezTo>
                <a:cubicBezTo>
                  <a:pt x="711" y="536"/>
                  <a:pt x="686" y="509"/>
                  <a:pt x="665" y="479"/>
                </a:cubicBezTo>
                <a:cubicBezTo>
                  <a:pt x="660" y="472"/>
                  <a:pt x="654" y="472"/>
                  <a:pt x="648" y="477"/>
                </a:cubicBezTo>
                <a:cubicBezTo>
                  <a:pt x="626" y="495"/>
                  <a:pt x="605" y="512"/>
                  <a:pt x="584" y="530"/>
                </a:cubicBezTo>
                <a:cubicBezTo>
                  <a:pt x="581" y="533"/>
                  <a:pt x="579" y="537"/>
                  <a:pt x="578" y="541"/>
                </a:cubicBezTo>
                <a:cubicBezTo>
                  <a:pt x="574" y="565"/>
                  <a:pt x="570" y="589"/>
                  <a:pt x="566" y="613"/>
                </a:cubicBezTo>
                <a:cubicBezTo>
                  <a:pt x="564" y="626"/>
                  <a:pt x="568" y="633"/>
                  <a:pt x="581" y="634"/>
                </a:cubicBezTo>
                <a:cubicBezTo>
                  <a:pt x="598" y="635"/>
                  <a:pt x="614" y="639"/>
                  <a:pt x="630" y="638"/>
                </a:cubicBezTo>
                <a:close/>
                <a:moveTo>
                  <a:pt x="167" y="638"/>
                </a:moveTo>
                <a:cubicBezTo>
                  <a:pt x="182" y="639"/>
                  <a:pt x="198" y="635"/>
                  <a:pt x="215" y="634"/>
                </a:cubicBezTo>
                <a:cubicBezTo>
                  <a:pt x="229" y="633"/>
                  <a:pt x="232" y="625"/>
                  <a:pt x="230" y="612"/>
                </a:cubicBezTo>
                <a:cubicBezTo>
                  <a:pt x="226" y="563"/>
                  <a:pt x="215" y="518"/>
                  <a:pt x="167" y="493"/>
                </a:cubicBezTo>
                <a:cubicBezTo>
                  <a:pt x="165" y="492"/>
                  <a:pt x="164" y="490"/>
                  <a:pt x="163" y="488"/>
                </a:cubicBezTo>
                <a:cubicBezTo>
                  <a:pt x="140" y="468"/>
                  <a:pt x="137" y="468"/>
                  <a:pt x="123" y="495"/>
                </a:cubicBezTo>
                <a:cubicBezTo>
                  <a:pt x="122" y="498"/>
                  <a:pt x="120" y="501"/>
                  <a:pt x="118" y="503"/>
                </a:cubicBezTo>
                <a:cubicBezTo>
                  <a:pt x="97" y="522"/>
                  <a:pt x="87" y="547"/>
                  <a:pt x="80" y="574"/>
                </a:cubicBezTo>
                <a:cubicBezTo>
                  <a:pt x="74" y="595"/>
                  <a:pt x="82" y="612"/>
                  <a:pt x="100" y="623"/>
                </a:cubicBezTo>
                <a:cubicBezTo>
                  <a:pt x="120" y="637"/>
                  <a:pt x="142" y="638"/>
                  <a:pt x="167" y="638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CCFEDD06-618F-4436-BE1B-99188C5699B9}"/>
              </a:ext>
            </a:extLst>
          </p:cNvPr>
          <p:cNvSpPr>
            <a:spLocks noEditPoints="1"/>
          </p:cNvSpPr>
          <p:nvPr/>
        </p:nvSpPr>
        <p:spPr bwMode="auto">
          <a:xfrm>
            <a:off x="3655621" y="5433024"/>
            <a:ext cx="982499" cy="573890"/>
          </a:xfrm>
          <a:custGeom>
            <a:avLst/>
            <a:gdLst>
              <a:gd name="T0" fmla="*/ 1 w 794"/>
              <a:gd name="T1" fmla="*/ 336 h 464"/>
              <a:gd name="T2" fmla="*/ 1 w 794"/>
              <a:gd name="T3" fmla="*/ 234 h 464"/>
              <a:gd name="T4" fmla="*/ 72 w 794"/>
              <a:gd name="T5" fmla="*/ 161 h 464"/>
              <a:gd name="T6" fmla="*/ 178 w 794"/>
              <a:gd name="T7" fmla="*/ 161 h 464"/>
              <a:gd name="T8" fmla="*/ 201 w 794"/>
              <a:gd name="T9" fmla="*/ 139 h 464"/>
              <a:gd name="T10" fmla="*/ 203 w 794"/>
              <a:gd name="T11" fmla="*/ 89 h 464"/>
              <a:gd name="T12" fmla="*/ 302 w 794"/>
              <a:gd name="T13" fmla="*/ 2 h 464"/>
              <a:gd name="T14" fmla="*/ 492 w 794"/>
              <a:gd name="T15" fmla="*/ 2 h 464"/>
              <a:gd name="T16" fmla="*/ 594 w 794"/>
              <a:gd name="T17" fmla="*/ 107 h 464"/>
              <a:gd name="T18" fmla="*/ 594 w 794"/>
              <a:gd name="T19" fmla="*/ 119 h 464"/>
              <a:gd name="T20" fmla="*/ 635 w 794"/>
              <a:gd name="T21" fmla="*/ 161 h 464"/>
              <a:gd name="T22" fmla="*/ 723 w 794"/>
              <a:gd name="T23" fmla="*/ 161 h 464"/>
              <a:gd name="T24" fmla="*/ 793 w 794"/>
              <a:gd name="T25" fmla="*/ 230 h 464"/>
              <a:gd name="T26" fmla="*/ 794 w 794"/>
              <a:gd name="T27" fmla="*/ 442 h 464"/>
              <a:gd name="T28" fmla="*/ 775 w 794"/>
              <a:gd name="T29" fmla="*/ 462 h 464"/>
              <a:gd name="T30" fmla="*/ 659 w 794"/>
              <a:gd name="T31" fmla="*/ 462 h 464"/>
              <a:gd name="T32" fmla="*/ 643 w 794"/>
              <a:gd name="T33" fmla="*/ 445 h 464"/>
              <a:gd name="T34" fmla="*/ 593 w 794"/>
              <a:gd name="T35" fmla="*/ 402 h 464"/>
              <a:gd name="T36" fmla="*/ 529 w 794"/>
              <a:gd name="T37" fmla="*/ 402 h 464"/>
              <a:gd name="T38" fmla="*/ 502 w 794"/>
              <a:gd name="T39" fmla="*/ 429 h 464"/>
              <a:gd name="T40" fmla="*/ 468 w 794"/>
              <a:gd name="T41" fmla="*/ 462 h 464"/>
              <a:gd name="T42" fmla="*/ 316 w 794"/>
              <a:gd name="T43" fmla="*/ 462 h 464"/>
              <a:gd name="T44" fmla="*/ 292 w 794"/>
              <a:gd name="T45" fmla="*/ 438 h 464"/>
              <a:gd name="T46" fmla="*/ 257 w 794"/>
              <a:gd name="T47" fmla="*/ 402 h 464"/>
              <a:gd name="T48" fmla="*/ 181 w 794"/>
              <a:gd name="T49" fmla="*/ 402 h 464"/>
              <a:gd name="T50" fmla="*/ 153 w 794"/>
              <a:gd name="T51" fmla="*/ 429 h 464"/>
              <a:gd name="T52" fmla="*/ 117 w 794"/>
              <a:gd name="T53" fmla="*/ 462 h 464"/>
              <a:gd name="T54" fmla="*/ 23 w 794"/>
              <a:gd name="T55" fmla="*/ 462 h 464"/>
              <a:gd name="T56" fmla="*/ 1 w 794"/>
              <a:gd name="T57" fmla="*/ 440 h 464"/>
              <a:gd name="T58" fmla="*/ 1 w 794"/>
              <a:gd name="T59" fmla="*/ 336 h 464"/>
              <a:gd name="T60" fmla="*/ 1 w 794"/>
              <a:gd name="T61" fmla="*/ 336 h 464"/>
              <a:gd name="T62" fmla="*/ 397 w 794"/>
              <a:gd name="T63" fmla="*/ 161 h 464"/>
              <a:gd name="T64" fmla="*/ 479 w 794"/>
              <a:gd name="T65" fmla="*/ 161 h 464"/>
              <a:gd name="T66" fmla="*/ 533 w 794"/>
              <a:gd name="T67" fmla="*/ 106 h 464"/>
              <a:gd name="T68" fmla="*/ 488 w 794"/>
              <a:gd name="T69" fmla="*/ 60 h 464"/>
              <a:gd name="T70" fmla="*/ 306 w 794"/>
              <a:gd name="T71" fmla="*/ 60 h 464"/>
              <a:gd name="T72" fmla="*/ 261 w 794"/>
              <a:gd name="T73" fmla="*/ 106 h 464"/>
              <a:gd name="T74" fmla="*/ 261 w 794"/>
              <a:gd name="T75" fmla="*/ 142 h 464"/>
              <a:gd name="T76" fmla="*/ 282 w 794"/>
              <a:gd name="T77" fmla="*/ 161 h 464"/>
              <a:gd name="T78" fmla="*/ 397 w 794"/>
              <a:gd name="T79" fmla="*/ 161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94" h="464">
                <a:moveTo>
                  <a:pt x="1" y="336"/>
                </a:moveTo>
                <a:cubicBezTo>
                  <a:pt x="1" y="302"/>
                  <a:pt x="1" y="268"/>
                  <a:pt x="1" y="234"/>
                </a:cubicBezTo>
                <a:cubicBezTo>
                  <a:pt x="1" y="191"/>
                  <a:pt x="29" y="162"/>
                  <a:pt x="72" y="161"/>
                </a:cubicBezTo>
                <a:cubicBezTo>
                  <a:pt x="107" y="161"/>
                  <a:pt x="143" y="160"/>
                  <a:pt x="178" y="161"/>
                </a:cubicBezTo>
                <a:cubicBezTo>
                  <a:pt x="195" y="162"/>
                  <a:pt x="202" y="157"/>
                  <a:pt x="201" y="139"/>
                </a:cubicBezTo>
                <a:cubicBezTo>
                  <a:pt x="200" y="122"/>
                  <a:pt x="200" y="106"/>
                  <a:pt x="203" y="89"/>
                </a:cubicBezTo>
                <a:cubicBezTo>
                  <a:pt x="212" y="38"/>
                  <a:pt x="251" y="3"/>
                  <a:pt x="302" y="2"/>
                </a:cubicBezTo>
                <a:cubicBezTo>
                  <a:pt x="366" y="0"/>
                  <a:pt x="429" y="0"/>
                  <a:pt x="492" y="2"/>
                </a:cubicBezTo>
                <a:cubicBezTo>
                  <a:pt x="550" y="3"/>
                  <a:pt x="590" y="46"/>
                  <a:pt x="594" y="107"/>
                </a:cubicBezTo>
                <a:cubicBezTo>
                  <a:pt x="594" y="111"/>
                  <a:pt x="594" y="115"/>
                  <a:pt x="594" y="119"/>
                </a:cubicBezTo>
                <a:cubicBezTo>
                  <a:pt x="594" y="167"/>
                  <a:pt x="589" y="161"/>
                  <a:pt x="635" y="161"/>
                </a:cubicBezTo>
                <a:cubicBezTo>
                  <a:pt x="664" y="161"/>
                  <a:pt x="694" y="161"/>
                  <a:pt x="723" y="161"/>
                </a:cubicBezTo>
                <a:cubicBezTo>
                  <a:pt x="764" y="162"/>
                  <a:pt x="793" y="189"/>
                  <a:pt x="793" y="230"/>
                </a:cubicBezTo>
                <a:cubicBezTo>
                  <a:pt x="794" y="301"/>
                  <a:pt x="793" y="371"/>
                  <a:pt x="794" y="442"/>
                </a:cubicBezTo>
                <a:cubicBezTo>
                  <a:pt x="794" y="455"/>
                  <a:pt x="788" y="462"/>
                  <a:pt x="775" y="462"/>
                </a:cubicBezTo>
                <a:cubicBezTo>
                  <a:pt x="736" y="461"/>
                  <a:pt x="698" y="461"/>
                  <a:pt x="659" y="462"/>
                </a:cubicBezTo>
                <a:cubicBezTo>
                  <a:pt x="646" y="462"/>
                  <a:pt x="643" y="456"/>
                  <a:pt x="643" y="445"/>
                </a:cubicBezTo>
                <a:cubicBezTo>
                  <a:pt x="644" y="400"/>
                  <a:pt x="634" y="402"/>
                  <a:pt x="593" y="402"/>
                </a:cubicBezTo>
                <a:cubicBezTo>
                  <a:pt x="572" y="402"/>
                  <a:pt x="550" y="402"/>
                  <a:pt x="529" y="402"/>
                </a:cubicBezTo>
                <a:cubicBezTo>
                  <a:pt x="507" y="403"/>
                  <a:pt x="502" y="407"/>
                  <a:pt x="502" y="429"/>
                </a:cubicBezTo>
                <a:cubicBezTo>
                  <a:pt x="501" y="462"/>
                  <a:pt x="501" y="462"/>
                  <a:pt x="468" y="462"/>
                </a:cubicBezTo>
                <a:cubicBezTo>
                  <a:pt x="418" y="462"/>
                  <a:pt x="367" y="461"/>
                  <a:pt x="316" y="462"/>
                </a:cubicBezTo>
                <a:cubicBezTo>
                  <a:pt x="299" y="462"/>
                  <a:pt x="292" y="456"/>
                  <a:pt x="292" y="438"/>
                </a:cubicBezTo>
                <a:cubicBezTo>
                  <a:pt x="293" y="405"/>
                  <a:pt x="289" y="402"/>
                  <a:pt x="257" y="402"/>
                </a:cubicBezTo>
                <a:cubicBezTo>
                  <a:pt x="232" y="402"/>
                  <a:pt x="206" y="402"/>
                  <a:pt x="181" y="402"/>
                </a:cubicBezTo>
                <a:cubicBezTo>
                  <a:pt x="162" y="402"/>
                  <a:pt x="154" y="410"/>
                  <a:pt x="153" y="429"/>
                </a:cubicBezTo>
                <a:cubicBezTo>
                  <a:pt x="151" y="464"/>
                  <a:pt x="155" y="462"/>
                  <a:pt x="117" y="462"/>
                </a:cubicBezTo>
                <a:cubicBezTo>
                  <a:pt x="86" y="462"/>
                  <a:pt x="54" y="461"/>
                  <a:pt x="23" y="462"/>
                </a:cubicBezTo>
                <a:cubicBezTo>
                  <a:pt x="7" y="462"/>
                  <a:pt x="0" y="456"/>
                  <a:pt x="1" y="440"/>
                </a:cubicBezTo>
                <a:cubicBezTo>
                  <a:pt x="1" y="405"/>
                  <a:pt x="1" y="370"/>
                  <a:pt x="1" y="336"/>
                </a:cubicBezTo>
                <a:cubicBezTo>
                  <a:pt x="1" y="336"/>
                  <a:pt x="1" y="336"/>
                  <a:pt x="1" y="336"/>
                </a:cubicBezTo>
                <a:close/>
                <a:moveTo>
                  <a:pt x="397" y="161"/>
                </a:moveTo>
                <a:cubicBezTo>
                  <a:pt x="425" y="161"/>
                  <a:pt x="452" y="162"/>
                  <a:pt x="479" y="161"/>
                </a:cubicBezTo>
                <a:cubicBezTo>
                  <a:pt x="542" y="160"/>
                  <a:pt x="533" y="173"/>
                  <a:pt x="533" y="106"/>
                </a:cubicBezTo>
                <a:cubicBezTo>
                  <a:pt x="533" y="79"/>
                  <a:pt x="515" y="60"/>
                  <a:pt x="488" y="60"/>
                </a:cubicBezTo>
                <a:cubicBezTo>
                  <a:pt x="427" y="59"/>
                  <a:pt x="367" y="59"/>
                  <a:pt x="306" y="60"/>
                </a:cubicBezTo>
                <a:cubicBezTo>
                  <a:pt x="279" y="60"/>
                  <a:pt x="262" y="79"/>
                  <a:pt x="261" y="106"/>
                </a:cubicBezTo>
                <a:cubicBezTo>
                  <a:pt x="261" y="118"/>
                  <a:pt x="262" y="130"/>
                  <a:pt x="261" y="142"/>
                </a:cubicBezTo>
                <a:cubicBezTo>
                  <a:pt x="260" y="157"/>
                  <a:pt x="267" y="162"/>
                  <a:pt x="282" y="161"/>
                </a:cubicBezTo>
                <a:cubicBezTo>
                  <a:pt x="320" y="161"/>
                  <a:pt x="359" y="161"/>
                  <a:pt x="397" y="161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11635168-8F41-444B-A519-ACC610EDC67F}"/>
              </a:ext>
            </a:extLst>
          </p:cNvPr>
          <p:cNvSpPr>
            <a:spLocks noEditPoints="1"/>
          </p:cNvSpPr>
          <p:nvPr/>
        </p:nvSpPr>
        <p:spPr bwMode="auto">
          <a:xfrm>
            <a:off x="2143612" y="5405477"/>
            <a:ext cx="977909" cy="961074"/>
          </a:xfrm>
          <a:custGeom>
            <a:avLst/>
            <a:gdLst>
              <a:gd name="T0" fmla="*/ 647 w 792"/>
              <a:gd name="T1" fmla="*/ 307 h 778"/>
              <a:gd name="T2" fmla="*/ 618 w 792"/>
              <a:gd name="T3" fmla="*/ 457 h 778"/>
              <a:gd name="T4" fmla="*/ 624 w 792"/>
              <a:gd name="T5" fmla="*/ 490 h 778"/>
              <a:gd name="T6" fmla="*/ 768 w 792"/>
              <a:gd name="T7" fmla="*/ 634 h 778"/>
              <a:gd name="T8" fmla="*/ 769 w 792"/>
              <a:gd name="T9" fmla="*/ 701 h 778"/>
              <a:gd name="T10" fmla="*/ 713 w 792"/>
              <a:gd name="T11" fmla="*/ 756 h 778"/>
              <a:gd name="T12" fmla="*/ 649 w 792"/>
              <a:gd name="T13" fmla="*/ 756 h 778"/>
              <a:gd name="T14" fmla="*/ 502 w 792"/>
              <a:gd name="T15" fmla="*/ 610 h 778"/>
              <a:gd name="T16" fmla="*/ 471 w 792"/>
              <a:gd name="T17" fmla="*/ 604 h 778"/>
              <a:gd name="T18" fmla="*/ 29 w 792"/>
              <a:gd name="T19" fmla="*/ 368 h 778"/>
              <a:gd name="T20" fmla="*/ 356 w 792"/>
              <a:gd name="T21" fmla="*/ 13 h 778"/>
              <a:gd name="T22" fmla="*/ 647 w 792"/>
              <a:gd name="T23" fmla="*/ 307 h 778"/>
              <a:gd name="T24" fmla="*/ 137 w 792"/>
              <a:gd name="T25" fmla="*/ 324 h 778"/>
              <a:gd name="T26" fmla="*/ 336 w 792"/>
              <a:gd name="T27" fmla="*/ 524 h 778"/>
              <a:gd name="T28" fmla="*/ 536 w 792"/>
              <a:gd name="T29" fmla="*/ 326 h 778"/>
              <a:gd name="T30" fmla="*/ 337 w 792"/>
              <a:gd name="T31" fmla="*/ 122 h 778"/>
              <a:gd name="T32" fmla="*/ 137 w 792"/>
              <a:gd name="T33" fmla="*/ 324 h 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92" h="778">
                <a:moveTo>
                  <a:pt x="647" y="307"/>
                </a:moveTo>
                <a:cubicBezTo>
                  <a:pt x="647" y="370"/>
                  <a:pt x="638" y="415"/>
                  <a:pt x="618" y="457"/>
                </a:cubicBezTo>
                <a:cubicBezTo>
                  <a:pt x="611" y="471"/>
                  <a:pt x="613" y="479"/>
                  <a:pt x="624" y="490"/>
                </a:cubicBezTo>
                <a:cubicBezTo>
                  <a:pt x="672" y="537"/>
                  <a:pt x="719" y="586"/>
                  <a:pt x="768" y="634"/>
                </a:cubicBezTo>
                <a:cubicBezTo>
                  <a:pt x="791" y="657"/>
                  <a:pt x="792" y="678"/>
                  <a:pt x="769" y="701"/>
                </a:cubicBezTo>
                <a:cubicBezTo>
                  <a:pt x="751" y="720"/>
                  <a:pt x="732" y="738"/>
                  <a:pt x="713" y="756"/>
                </a:cubicBezTo>
                <a:cubicBezTo>
                  <a:pt x="691" y="777"/>
                  <a:pt x="671" y="778"/>
                  <a:pt x="649" y="756"/>
                </a:cubicBezTo>
                <a:cubicBezTo>
                  <a:pt x="599" y="708"/>
                  <a:pt x="550" y="659"/>
                  <a:pt x="502" y="610"/>
                </a:cubicBezTo>
                <a:cubicBezTo>
                  <a:pt x="492" y="599"/>
                  <a:pt x="485" y="597"/>
                  <a:pt x="471" y="604"/>
                </a:cubicBezTo>
                <a:cubicBezTo>
                  <a:pt x="288" y="694"/>
                  <a:pt x="59" y="582"/>
                  <a:pt x="29" y="368"/>
                </a:cubicBezTo>
                <a:cubicBezTo>
                  <a:pt x="0" y="171"/>
                  <a:pt x="158" y="0"/>
                  <a:pt x="356" y="13"/>
                </a:cubicBezTo>
                <a:cubicBezTo>
                  <a:pt x="519" y="23"/>
                  <a:pt x="648" y="158"/>
                  <a:pt x="647" y="307"/>
                </a:cubicBezTo>
                <a:close/>
                <a:moveTo>
                  <a:pt x="137" y="324"/>
                </a:moveTo>
                <a:cubicBezTo>
                  <a:pt x="137" y="435"/>
                  <a:pt x="226" y="524"/>
                  <a:pt x="336" y="524"/>
                </a:cubicBezTo>
                <a:cubicBezTo>
                  <a:pt x="445" y="524"/>
                  <a:pt x="536" y="434"/>
                  <a:pt x="536" y="326"/>
                </a:cubicBezTo>
                <a:cubicBezTo>
                  <a:pt x="536" y="215"/>
                  <a:pt x="446" y="122"/>
                  <a:pt x="337" y="122"/>
                </a:cubicBezTo>
                <a:cubicBezTo>
                  <a:pt x="226" y="122"/>
                  <a:pt x="137" y="212"/>
                  <a:pt x="137" y="324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ABF8460F-DFF7-404D-9E51-48FA4B7307DA}"/>
              </a:ext>
            </a:extLst>
          </p:cNvPr>
          <p:cNvSpPr>
            <a:spLocks/>
          </p:cNvSpPr>
          <p:nvPr/>
        </p:nvSpPr>
        <p:spPr bwMode="auto">
          <a:xfrm>
            <a:off x="3875995" y="955153"/>
            <a:ext cx="656530" cy="971787"/>
          </a:xfrm>
          <a:custGeom>
            <a:avLst/>
            <a:gdLst>
              <a:gd name="T0" fmla="*/ 364 w 531"/>
              <a:gd name="T1" fmla="*/ 543 h 786"/>
              <a:gd name="T2" fmla="*/ 330 w 531"/>
              <a:gd name="T3" fmla="*/ 508 h 786"/>
              <a:gd name="T4" fmla="*/ 372 w 531"/>
              <a:gd name="T5" fmla="*/ 467 h 786"/>
              <a:gd name="T6" fmla="*/ 512 w 531"/>
              <a:gd name="T7" fmla="*/ 467 h 786"/>
              <a:gd name="T8" fmla="*/ 529 w 531"/>
              <a:gd name="T9" fmla="*/ 484 h 786"/>
              <a:gd name="T10" fmla="*/ 529 w 531"/>
              <a:gd name="T11" fmla="*/ 496 h 786"/>
              <a:gd name="T12" fmla="*/ 487 w 531"/>
              <a:gd name="T13" fmla="*/ 542 h 786"/>
              <a:gd name="T14" fmla="*/ 472 w 531"/>
              <a:gd name="T15" fmla="*/ 550 h 786"/>
              <a:gd name="T16" fmla="*/ 376 w 531"/>
              <a:gd name="T17" fmla="*/ 643 h 786"/>
              <a:gd name="T18" fmla="*/ 390 w 531"/>
              <a:gd name="T19" fmla="*/ 648 h 786"/>
              <a:gd name="T20" fmla="*/ 464 w 531"/>
              <a:gd name="T21" fmla="*/ 719 h 786"/>
              <a:gd name="T22" fmla="*/ 464 w 531"/>
              <a:gd name="T23" fmla="*/ 761 h 786"/>
              <a:gd name="T24" fmla="*/ 438 w 531"/>
              <a:gd name="T25" fmla="*/ 786 h 786"/>
              <a:gd name="T26" fmla="*/ 86 w 531"/>
              <a:gd name="T27" fmla="*/ 785 h 786"/>
              <a:gd name="T28" fmla="*/ 20 w 531"/>
              <a:gd name="T29" fmla="*/ 785 h 786"/>
              <a:gd name="T30" fmla="*/ 2 w 531"/>
              <a:gd name="T31" fmla="*/ 767 h 786"/>
              <a:gd name="T32" fmla="*/ 4 w 531"/>
              <a:gd name="T33" fmla="*/ 411 h 786"/>
              <a:gd name="T34" fmla="*/ 177 w 531"/>
              <a:gd name="T35" fmla="*/ 184 h 786"/>
              <a:gd name="T36" fmla="*/ 186 w 531"/>
              <a:gd name="T37" fmla="*/ 159 h 786"/>
              <a:gd name="T38" fmla="*/ 141 w 531"/>
              <a:gd name="T39" fmla="*/ 83 h 786"/>
              <a:gd name="T40" fmla="*/ 146 w 531"/>
              <a:gd name="T41" fmla="*/ 61 h 786"/>
              <a:gd name="T42" fmla="*/ 240 w 531"/>
              <a:gd name="T43" fmla="*/ 7 h 786"/>
              <a:gd name="T44" fmla="*/ 263 w 531"/>
              <a:gd name="T45" fmla="*/ 14 h 786"/>
              <a:gd name="T46" fmla="*/ 417 w 531"/>
              <a:gd name="T47" fmla="*/ 280 h 786"/>
              <a:gd name="T48" fmla="*/ 412 w 531"/>
              <a:gd name="T49" fmla="*/ 307 h 786"/>
              <a:gd name="T50" fmla="*/ 408 w 531"/>
              <a:gd name="T51" fmla="*/ 329 h 786"/>
              <a:gd name="T52" fmla="*/ 398 w 531"/>
              <a:gd name="T53" fmla="*/ 369 h 786"/>
              <a:gd name="T54" fmla="*/ 391 w 531"/>
              <a:gd name="T55" fmla="*/ 373 h 786"/>
              <a:gd name="T56" fmla="*/ 339 w 531"/>
              <a:gd name="T57" fmla="*/ 362 h 786"/>
              <a:gd name="T58" fmla="*/ 324 w 531"/>
              <a:gd name="T59" fmla="*/ 358 h 786"/>
              <a:gd name="T60" fmla="*/ 295 w 531"/>
              <a:gd name="T61" fmla="*/ 349 h 786"/>
              <a:gd name="T62" fmla="*/ 250 w 531"/>
              <a:gd name="T63" fmla="*/ 271 h 786"/>
              <a:gd name="T64" fmla="*/ 228 w 531"/>
              <a:gd name="T65" fmla="*/ 260 h 786"/>
              <a:gd name="T66" fmla="*/ 91 w 531"/>
              <a:gd name="T67" fmla="*/ 435 h 786"/>
              <a:gd name="T68" fmla="*/ 257 w 531"/>
              <a:gd name="T69" fmla="*/ 587 h 786"/>
              <a:gd name="T70" fmla="*/ 364 w 531"/>
              <a:gd name="T71" fmla="*/ 543 h 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31" h="786">
                <a:moveTo>
                  <a:pt x="364" y="543"/>
                </a:moveTo>
                <a:cubicBezTo>
                  <a:pt x="330" y="540"/>
                  <a:pt x="330" y="540"/>
                  <a:pt x="330" y="508"/>
                </a:cubicBezTo>
                <a:cubicBezTo>
                  <a:pt x="331" y="459"/>
                  <a:pt x="326" y="468"/>
                  <a:pt x="372" y="467"/>
                </a:cubicBezTo>
                <a:cubicBezTo>
                  <a:pt x="419" y="467"/>
                  <a:pt x="465" y="468"/>
                  <a:pt x="512" y="467"/>
                </a:cubicBezTo>
                <a:cubicBezTo>
                  <a:pt x="524" y="467"/>
                  <a:pt x="531" y="470"/>
                  <a:pt x="529" y="484"/>
                </a:cubicBezTo>
                <a:cubicBezTo>
                  <a:pt x="528" y="488"/>
                  <a:pt x="529" y="492"/>
                  <a:pt x="529" y="496"/>
                </a:cubicBezTo>
                <a:cubicBezTo>
                  <a:pt x="529" y="537"/>
                  <a:pt x="529" y="538"/>
                  <a:pt x="487" y="542"/>
                </a:cubicBezTo>
                <a:cubicBezTo>
                  <a:pt x="481" y="543"/>
                  <a:pt x="476" y="544"/>
                  <a:pt x="472" y="550"/>
                </a:cubicBezTo>
                <a:cubicBezTo>
                  <a:pt x="448" y="589"/>
                  <a:pt x="417" y="621"/>
                  <a:pt x="376" y="643"/>
                </a:cubicBezTo>
                <a:cubicBezTo>
                  <a:pt x="380" y="650"/>
                  <a:pt x="386" y="648"/>
                  <a:pt x="390" y="648"/>
                </a:cubicBezTo>
                <a:cubicBezTo>
                  <a:pt x="433" y="649"/>
                  <a:pt x="461" y="675"/>
                  <a:pt x="464" y="719"/>
                </a:cubicBezTo>
                <a:cubicBezTo>
                  <a:pt x="464" y="732"/>
                  <a:pt x="463" y="747"/>
                  <a:pt x="464" y="761"/>
                </a:cubicBezTo>
                <a:cubicBezTo>
                  <a:pt x="466" y="780"/>
                  <a:pt x="457" y="786"/>
                  <a:pt x="438" y="786"/>
                </a:cubicBezTo>
                <a:cubicBezTo>
                  <a:pt x="321" y="785"/>
                  <a:pt x="204" y="785"/>
                  <a:pt x="86" y="785"/>
                </a:cubicBezTo>
                <a:cubicBezTo>
                  <a:pt x="64" y="785"/>
                  <a:pt x="42" y="785"/>
                  <a:pt x="20" y="785"/>
                </a:cubicBezTo>
                <a:cubicBezTo>
                  <a:pt x="8" y="785"/>
                  <a:pt x="2" y="780"/>
                  <a:pt x="2" y="767"/>
                </a:cubicBezTo>
                <a:cubicBezTo>
                  <a:pt x="3" y="649"/>
                  <a:pt x="0" y="530"/>
                  <a:pt x="4" y="411"/>
                </a:cubicBezTo>
                <a:cubicBezTo>
                  <a:pt x="7" y="302"/>
                  <a:pt x="73" y="218"/>
                  <a:pt x="177" y="184"/>
                </a:cubicBezTo>
                <a:cubicBezTo>
                  <a:pt x="193" y="178"/>
                  <a:pt x="194" y="172"/>
                  <a:pt x="186" y="159"/>
                </a:cubicBezTo>
                <a:cubicBezTo>
                  <a:pt x="170" y="134"/>
                  <a:pt x="156" y="108"/>
                  <a:pt x="141" y="83"/>
                </a:cubicBezTo>
                <a:cubicBezTo>
                  <a:pt x="135" y="73"/>
                  <a:pt x="135" y="67"/>
                  <a:pt x="146" y="61"/>
                </a:cubicBezTo>
                <a:cubicBezTo>
                  <a:pt x="178" y="43"/>
                  <a:pt x="209" y="25"/>
                  <a:pt x="240" y="7"/>
                </a:cubicBezTo>
                <a:cubicBezTo>
                  <a:pt x="251" y="0"/>
                  <a:pt x="257" y="3"/>
                  <a:pt x="263" y="14"/>
                </a:cubicBezTo>
                <a:cubicBezTo>
                  <a:pt x="314" y="103"/>
                  <a:pt x="366" y="191"/>
                  <a:pt x="417" y="280"/>
                </a:cubicBezTo>
                <a:cubicBezTo>
                  <a:pt x="424" y="292"/>
                  <a:pt x="426" y="301"/>
                  <a:pt x="412" y="307"/>
                </a:cubicBezTo>
                <a:cubicBezTo>
                  <a:pt x="398" y="313"/>
                  <a:pt x="403" y="321"/>
                  <a:pt x="408" y="329"/>
                </a:cubicBezTo>
                <a:cubicBezTo>
                  <a:pt x="424" y="354"/>
                  <a:pt x="424" y="355"/>
                  <a:pt x="398" y="369"/>
                </a:cubicBezTo>
                <a:cubicBezTo>
                  <a:pt x="396" y="370"/>
                  <a:pt x="393" y="372"/>
                  <a:pt x="391" y="373"/>
                </a:cubicBezTo>
                <a:cubicBezTo>
                  <a:pt x="360" y="391"/>
                  <a:pt x="359" y="392"/>
                  <a:pt x="339" y="362"/>
                </a:cubicBezTo>
                <a:cubicBezTo>
                  <a:pt x="335" y="355"/>
                  <a:pt x="331" y="352"/>
                  <a:pt x="324" y="358"/>
                </a:cubicBezTo>
                <a:cubicBezTo>
                  <a:pt x="310" y="369"/>
                  <a:pt x="302" y="363"/>
                  <a:pt x="295" y="349"/>
                </a:cubicBezTo>
                <a:cubicBezTo>
                  <a:pt x="281" y="323"/>
                  <a:pt x="265" y="297"/>
                  <a:pt x="250" y="271"/>
                </a:cubicBezTo>
                <a:cubicBezTo>
                  <a:pt x="245" y="262"/>
                  <a:pt x="239" y="258"/>
                  <a:pt x="228" y="260"/>
                </a:cubicBezTo>
                <a:cubicBezTo>
                  <a:pt x="144" y="275"/>
                  <a:pt x="83" y="351"/>
                  <a:pt x="91" y="435"/>
                </a:cubicBezTo>
                <a:cubicBezTo>
                  <a:pt x="98" y="521"/>
                  <a:pt x="172" y="590"/>
                  <a:pt x="257" y="587"/>
                </a:cubicBezTo>
                <a:cubicBezTo>
                  <a:pt x="296" y="586"/>
                  <a:pt x="332" y="573"/>
                  <a:pt x="364" y="543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DF760B88-E771-4C48-B154-F2307E16B8F7}"/>
              </a:ext>
            </a:extLst>
          </p:cNvPr>
          <p:cNvSpPr>
            <a:spLocks noEditPoints="1"/>
          </p:cNvSpPr>
          <p:nvPr/>
        </p:nvSpPr>
        <p:spPr bwMode="auto">
          <a:xfrm>
            <a:off x="2137491" y="1024020"/>
            <a:ext cx="1043714" cy="719275"/>
          </a:xfrm>
          <a:custGeom>
            <a:avLst/>
            <a:gdLst>
              <a:gd name="T0" fmla="*/ 422 w 845"/>
              <a:gd name="T1" fmla="*/ 582 h 582"/>
              <a:gd name="T2" fmla="*/ 38 w 845"/>
              <a:gd name="T3" fmla="*/ 582 h 582"/>
              <a:gd name="T4" fmla="*/ 1 w 845"/>
              <a:gd name="T5" fmla="*/ 545 h 582"/>
              <a:gd name="T6" fmla="*/ 0 w 845"/>
              <a:gd name="T7" fmla="*/ 105 h 582"/>
              <a:gd name="T8" fmla="*/ 38 w 845"/>
              <a:gd name="T9" fmla="*/ 40 h 582"/>
              <a:gd name="T10" fmla="*/ 190 w 845"/>
              <a:gd name="T11" fmla="*/ 5 h 582"/>
              <a:gd name="T12" fmla="*/ 306 w 845"/>
              <a:gd name="T13" fmla="*/ 7 h 582"/>
              <a:gd name="T14" fmla="*/ 413 w 845"/>
              <a:gd name="T15" fmla="*/ 42 h 582"/>
              <a:gd name="T16" fmla="*/ 431 w 845"/>
              <a:gd name="T17" fmla="*/ 43 h 582"/>
              <a:gd name="T18" fmla="*/ 584 w 845"/>
              <a:gd name="T19" fmla="*/ 5 h 582"/>
              <a:gd name="T20" fmla="*/ 757 w 845"/>
              <a:gd name="T21" fmla="*/ 20 h 582"/>
              <a:gd name="T22" fmla="*/ 792 w 845"/>
              <a:gd name="T23" fmla="*/ 33 h 582"/>
              <a:gd name="T24" fmla="*/ 845 w 845"/>
              <a:gd name="T25" fmla="*/ 118 h 582"/>
              <a:gd name="T26" fmla="*/ 844 w 845"/>
              <a:gd name="T27" fmla="*/ 541 h 582"/>
              <a:gd name="T28" fmla="*/ 804 w 845"/>
              <a:gd name="T29" fmla="*/ 582 h 582"/>
              <a:gd name="T30" fmla="*/ 422 w 845"/>
              <a:gd name="T31" fmla="*/ 582 h 582"/>
              <a:gd name="T32" fmla="*/ 793 w 845"/>
              <a:gd name="T33" fmla="*/ 291 h 582"/>
              <a:gd name="T34" fmla="*/ 793 w 845"/>
              <a:gd name="T35" fmla="*/ 119 h 582"/>
              <a:gd name="T36" fmla="*/ 759 w 845"/>
              <a:gd name="T37" fmla="*/ 74 h 582"/>
              <a:gd name="T38" fmla="*/ 666 w 845"/>
              <a:gd name="T39" fmla="*/ 56 h 582"/>
              <a:gd name="T40" fmla="*/ 473 w 845"/>
              <a:gd name="T41" fmla="*/ 78 h 582"/>
              <a:gd name="T42" fmla="*/ 447 w 845"/>
              <a:gd name="T43" fmla="*/ 114 h 582"/>
              <a:gd name="T44" fmla="*/ 447 w 845"/>
              <a:gd name="T45" fmla="*/ 474 h 582"/>
              <a:gd name="T46" fmla="*/ 468 w 845"/>
              <a:gd name="T47" fmla="*/ 489 h 582"/>
              <a:gd name="T48" fmla="*/ 775 w 845"/>
              <a:gd name="T49" fmla="*/ 490 h 582"/>
              <a:gd name="T50" fmla="*/ 793 w 845"/>
              <a:gd name="T51" fmla="*/ 477 h 582"/>
              <a:gd name="T52" fmla="*/ 793 w 845"/>
              <a:gd name="T53" fmla="*/ 291 h 582"/>
              <a:gd name="T54" fmla="*/ 397 w 845"/>
              <a:gd name="T55" fmla="*/ 294 h 582"/>
              <a:gd name="T56" fmla="*/ 397 w 845"/>
              <a:gd name="T57" fmla="*/ 110 h 582"/>
              <a:gd name="T58" fmla="*/ 381 w 845"/>
              <a:gd name="T59" fmla="*/ 84 h 582"/>
              <a:gd name="T60" fmla="*/ 294 w 845"/>
              <a:gd name="T61" fmla="*/ 60 h 582"/>
              <a:gd name="T62" fmla="*/ 82 w 845"/>
              <a:gd name="T63" fmla="*/ 75 h 582"/>
              <a:gd name="T64" fmla="*/ 51 w 845"/>
              <a:gd name="T65" fmla="*/ 118 h 582"/>
              <a:gd name="T66" fmla="*/ 51 w 845"/>
              <a:gd name="T67" fmla="*/ 416 h 582"/>
              <a:gd name="T68" fmla="*/ 51 w 845"/>
              <a:gd name="T69" fmla="*/ 480 h 582"/>
              <a:gd name="T70" fmla="*/ 65 w 845"/>
              <a:gd name="T71" fmla="*/ 490 h 582"/>
              <a:gd name="T72" fmla="*/ 114 w 845"/>
              <a:gd name="T73" fmla="*/ 478 h 582"/>
              <a:gd name="T74" fmla="*/ 380 w 845"/>
              <a:gd name="T75" fmla="*/ 491 h 582"/>
              <a:gd name="T76" fmla="*/ 397 w 845"/>
              <a:gd name="T77" fmla="*/ 478 h 582"/>
              <a:gd name="T78" fmla="*/ 397 w 845"/>
              <a:gd name="T79" fmla="*/ 294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845" h="582">
                <a:moveTo>
                  <a:pt x="422" y="582"/>
                </a:moveTo>
                <a:cubicBezTo>
                  <a:pt x="294" y="582"/>
                  <a:pt x="166" y="582"/>
                  <a:pt x="38" y="582"/>
                </a:cubicBezTo>
                <a:cubicBezTo>
                  <a:pt x="7" y="582"/>
                  <a:pt x="1" y="576"/>
                  <a:pt x="1" y="545"/>
                </a:cubicBezTo>
                <a:cubicBezTo>
                  <a:pt x="1" y="398"/>
                  <a:pt x="1" y="252"/>
                  <a:pt x="0" y="105"/>
                </a:cubicBezTo>
                <a:cubicBezTo>
                  <a:pt x="0" y="75"/>
                  <a:pt x="13" y="55"/>
                  <a:pt x="38" y="40"/>
                </a:cubicBezTo>
                <a:cubicBezTo>
                  <a:pt x="85" y="13"/>
                  <a:pt x="138" y="9"/>
                  <a:pt x="190" y="5"/>
                </a:cubicBezTo>
                <a:cubicBezTo>
                  <a:pt x="229" y="2"/>
                  <a:pt x="268" y="0"/>
                  <a:pt x="306" y="7"/>
                </a:cubicBezTo>
                <a:cubicBezTo>
                  <a:pt x="342" y="13"/>
                  <a:pt x="380" y="22"/>
                  <a:pt x="413" y="42"/>
                </a:cubicBezTo>
                <a:cubicBezTo>
                  <a:pt x="419" y="45"/>
                  <a:pt x="424" y="47"/>
                  <a:pt x="431" y="43"/>
                </a:cubicBezTo>
                <a:cubicBezTo>
                  <a:pt x="478" y="14"/>
                  <a:pt x="531" y="9"/>
                  <a:pt x="584" y="5"/>
                </a:cubicBezTo>
                <a:cubicBezTo>
                  <a:pt x="642" y="0"/>
                  <a:pt x="700" y="6"/>
                  <a:pt x="757" y="20"/>
                </a:cubicBezTo>
                <a:cubicBezTo>
                  <a:pt x="769" y="23"/>
                  <a:pt x="781" y="28"/>
                  <a:pt x="792" y="33"/>
                </a:cubicBezTo>
                <a:cubicBezTo>
                  <a:pt x="828" y="50"/>
                  <a:pt x="845" y="75"/>
                  <a:pt x="845" y="118"/>
                </a:cubicBezTo>
                <a:cubicBezTo>
                  <a:pt x="842" y="259"/>
                  <a:pt x="844" y="400"/>
                  <a:pt x="844" y="541"/>
                </a:cubicBezTo>
                <a:cubicBezTo>
                  <a:pt x="844" y="577"/>
                  <a:pt x="838" y="582"/>
                  <a:pt x="804" y="582"/>
                </a:cubicBezTo>
                <a:cubicBezTo>
                  <a:pt x="676" y="582"/>
                  <a:pt x="549" y="582"/>
                  <a:pt x="422" y="582"/>
                </a:cubicBezTo>
                <a:close/>
                <a:moveTo>
                  <a:pt x="793" y="291"/>
                </a:moveTo>
                <a:cubicBezTo>
                  <a:pt x="793" y="234"/>
                  <a:pt x="793" y="176"/>
                  <a:pt x="793" y="119"/>
                </a:cubicBezTo>
                <a:cubicBezTo>
                  <a:pt x="793" y="88"/>
                  <a:pt x="790" y="83"/>
                  <a:pt x="759" y="74"/>
                </a:cubicBezTo>
                <a:cubicBezTo>
                  <a:pt x="729" y="65"/>
                  <a:pt x="698" y="58"/>
                  <a:pt x="666" y="56"/>
                </a:cubicBezTo>
                <a:cubicBezTo>
                  <a:pt x="600" y="51"/>
                  <a:pt x="535" y="56"/>
                  <a:pt x="473" y="78"/>
                </a:cubicBezTo>
                <a:cubicBezTo>
                  <a:pt x="455" y="84"/>
                  <a:pt x="447" y="94"/>
                  <a:pt x="447" y="114"/>
                </a:cubicBezTo>
                <a:cubicBezTo>
                  <a:pt x="448" y="234"/>
                  <a:pt x="448" y="354"/>
                  <a:pt x="447" y="474"/>
                </a:cubicBezTo>
                <a:cubicBezTo>
                  <a:pt x="447" y="493"/>
                  <a:pt x="452" y="494"/>
                  <a:pt x="468" y="489"/>
                </a:cubicBezTo>
                <a:cubicBezTo>
                  <a:pt x="571" y="459"/>
                  <a:pt x="673" y="459"/>
                  <a:pt x="775" y="490"/>
                </a:cubicBezTo>
                <a:cubicBezTo>
                  <a:pt x="791" y="494"/>
                  <a:pt x="793" y="491"/>
                  <a:pt x="793" y="477"/>
                </a:cubicBezTo>
                <a:cubicBezTo>
                  <a:pt x="793" y="415"/>
                  <a:pt x="793" y="353"/>
                  <a:pt x="793" y="291"/>
                </a:cubicBezTo>
                <a:close/>
                <a:moveTo>
                  <a:pt x="397" y="294"/>
                </a:moveTo>
                <a:cubicBezTo>
                  <a:pt x="397" y="233"/>
                  <a:pt x="397" y="171"/>
                  <a:pt x="397" y="110"/>
                </a:cubicBezTo>
                <a:cubicBezTo>
                  <a:pt x="397" y="98"/>
                  <a:pt x="392" y="92"/>
                  <a:pt x="381" y="84"/>
                </a:cubicBezTo>
                <a:cubicBezTo>
                  <a:pt x="354" y="66"/>
                  <a:pt x="323" y="64"/>
                  <a:pt x="294" y="60"/>
                </a:cubicBezTo>
                <a:cubicBezTo>
                  <a:pt x="223" y="48"/>
                  <a:pt x="152" y="54"/>
                  <a:pt x="82" y="75"/>
                </a:cubicBezTo>
                <a:cubicBezTo>
                  <a:pt x="57" y="83"/>
                  <a:pt x="51" y="91"/>
                  <a:pt x="51" y="118"/>
                </a:cubicBezTo>
                <a:cubicBezTo>
                  <a:pt x="51" y="217"/>
                  <a:pt x="51" y="317"/>
                  <a:pt x="51" y="416"/>
                </a:cubicBezTo>
                <a:cubicBezTo>
                  <a:pt x="51" y="437"/>
                  <a:pt x="51" y="459"/>
                  <a:pt x="51" y="480"/>
                </a:cubicBezTo>
                <a:cubicBezTo>
                  <a:pt x="51" y="491"/>
                  <a:pt x="54" y="494"/>
                  <a:pt x="65" y="490"/>
                </a:cubicBezTo>
                <a:cubicBezTo>
                  <a:pt x="81" y="485"/>
                  <a:pt x="97" y="481"/>
                  <a:pt x="114" y="478"/>
                </a:cubicBezTo>
                <a:cubicBezTo>
                  <a:pt x="203" y="461"/>
                  <a:pt x="292" y="462"/>
                  <a:pt x="380" y="491"/>
                </a:cubicBezTo>
                <a:cubicBezTo>
                  <a:pt x="394" y="495"/>
                  <a:pt x="397" y="492"/>
                  <a:pt x="397" y="478"/>
                </a:cubicBezTo>
                <a:cubicBezTo>
                  <a:pt x="397" y="417"/>
                  <a:pt x="397" y="355"/>
                  <a:pt x="397" y="294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863B424B-5277-4B9D-8212-CB83F8E127DB}"/>
              </a:ext>
            </a:extLst>
          </p:cNvPr>
          <p:cNvSpPr>
            <a:spLocks noEditPoints="1"/>
          </p:cNvSpPr>
          <p:nvPr/>
        </p:nvSpPr>
        <p:spPr bwMode="auto">
          <a:xfrm>
            <a:off x="5213541" y="5492709"/>
            <a:ext cx="893738" cy="850887"/>
          </a:xfrm>
          <a:custGeom>
            <a:avLst/>
            <a:gdLst>
              <a:gd name="T0" fmla="*/ 362 w 723"/>
              <a:gd name="T1" fmla="*/ 687 h 688"/>
              <a:gd name="T2" fmla="*/ 64 w 723"/>
              <a:gd name="T3" fmla="*/ 687 h 688"/>
              <a:gd name="T4" fmla="*/ 0 w 723"/>
              <a:gd name="T5" fmla="*/ 624 h 688"/>
              <a:gd name="T6" fmla="*/ 0 w 723"/>
              <a:gd name="T7" fmla="*/ 78 h 688"/>
              <a:gd name="T8" fmla="*/ 90 w 723"/>
              <a:gd name="T9" fmla="*/ 17 h 688"/>
              <a:gd name="T10" fmla="*/ 98 w 723"/>
              <a:gd name="T11" fmla="*/ 34 h 688"/>
              <a:gd name="T12" fmla="*/ 98 w 723"/>
              <a:gd name="T13" fmla="*/ 104 h 688"/>
              <a:gd name="T14" fmla="*/ 138 w 723"/>
              <a:gd name="T15" fmla="*/ 145 h 688"/>
              <a:gd name="T16" fmla="*/ 196 w 723"/>
              <a:gd name="T17" fmla="*/ 145 h 688"/>
              <a:gd name="T18" fmla="*/ 236 w 723"/>
              <a:gd name="T19" fmla="*/ 107 h 688"/>
              <a:gd name="T20" fmla="*/ 236 w 723"/>
              <a:gd name="T21" fmla="*/ 37 h 688"/>
              <a:gd name="T22" fmla="*/ 256 w 723"/>
              <a:gd name="T23" fmla="*/ 17 h 688"/>
              <a:gd name="T24" fmla="*/ 272 w 723"/>
              <a:gd name="T25" fmla="*/ 17 h 688"/>
              <a:gd name="T26" fmla="*/ 291 w 723"/>
              <a:gd name="T27" fmla="*/ 35 h 688"/>
              <a:gd name="T28" fmla="*/ 291 w 723"/>
              <a:gd name="T29" fmla="*/ 97 h 688"/>
              <a:gd name="T30" fmla="*/ 337 w 723"/>
              <a:gd name="T31" fmla="*/ 145 h 688"/>
              <a:gd name="T32" fmla="*/ 387 w 723"/>
              <a:gd name="T33" fmla="*/ 145 h 688"/>
              <a:gd name="T34" fmla="*/ 432 w 723"/>
              <a:gd name="T35" fmla="*/ 101 h 688"/>
              <a:gd name="T36" fmla="*/ 432 w 723"/>
              <a:gd name="T37" fmla="*/ 39 h 688"/>
              <a:gd name="T38" fmla="*/ 455 w 723"/>
              <a:gd name="T39" fmla="*/ 17 h 688"/>
              <a:gd name="T40" fmla="*/ 469 w 723"/>
              <a:gd name="T41" fmla="*/ 17 h 688"/>
              <a:gd name="T42" fmla="*/ 487 w 723"/>
              <a:gd name="T43" fmla="*/ 35 h 688"/>
              <a:gd name="T44" fmla="*/ 487 w 723"/>
              <a:gd name="T45" fmla="*/ 103 h 688"/>
              <a:gd name="T46" fmla="*/ 530 w 723"/>
              <a:gd name="T47" fmla="*/ 145 h 688"/>
              <a:gd name="T48" fmla="*/ 588 w 723"/>
              <a:gd name="T49" fmla="*/ 145 h 688"/>
              <a:gd name="T50" fmla="*/ 624 w 723"/>
              <a:gd name="T51" fmla="*/ 108 h 688"/>
              <a:gd name="T52" fmla="*/ 624 w 723"/>
              <a:gd name="T53" fmla="*/ 42 h 688"/>
              <a:gd name="T54" fmla="*/ 651 w 723"/>
              <a:gd name="T55" fmla="*/ 17 h 688"/>
              <a:gd name="T56" fmla="*/ 693 w 723"/>
              <a:gd name="T57" fmla="*/ 25 h 688"/>
              <a:gd name="T58" fmla="*/ 723 w 723"/>
              <a:gd name="T59" fmla="*/ 79 h 688"/>
              <a:gd name="T60" fmla="*/ 723 w 723"/>
              <a:gd name="T61" fmla="*/ 587 h 688"/>
              <a:gd name="T62" fmla="*/ 723 w 723"/>
              <a:gd name="T63" fmla="*/ 627 h 688"/>
              <a:gd name="T64" fmla="*/ 660 w 723"/>
              <a:gd name="T65" fmla="*/ 688 h 688"/>
              <a:gd name="T66" fmla="*/ 362 w 723"/>
              <a:gd name="T67" fmla="*/ 688 h 688"/>
              <a:gd name="T68" fmla="*/ 362 w 723"/>
              <a:gd name="T69" fmla="*/ 687 h 688"/>
              <a:gd name="T70" fmla="*/ 361 w 723"/>
              <a:gd name="T71" fmla="*/ 231 h 688"/>
              <a:gd name="T72" fmla="*/ 85 w 723"/>
              <a:gd name="T73" fmla="*/ 231 h 688"/>
              <a:gd name="T74" fmla="*/ 59 w 723"/>
              <a:gd name="T75" fmla="*/ 257 h 688"/>
              <a:gd name="T76" fmla="*/ 58 w 723"/>
              <a:gd name="T77" fmla="*/ 603 h 688"/>
              <a:gd name="T78" fmla="*/ 84 w 723"/>
              <a:gd name="T79" fmla="*/ 629 h 688"/>
              <a:gd name="T80" fmla="*/ 639 w 723"/>
              <a:gd name="T81" fmla="*/ 629 h 688"/>
              <a:gd name="T82" fmla="*/ 664 w 723"/>
              <a:gd name="T83" fmla="*/ 605 h 688"/>
              <a:gd name="T84" fmla="*/ 664 w 723"/>
              <a:gd name="T85" fmla="*/ 255 h 688"/>
              <a:gd name="T86" fmla="*/ 641 w 723"/>
              <a:gd name="T87" fmla="*/ 231 h 688"/>
              <a:gd name="T88" fmla="*/ 361 w 723"/>
              <a:gd name="T89" fmla="*/ 231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723" h="688">
                <a:moveTo>
                  <a:pt x="362" y="687"/>
                </a:moveTo>
                <a:cubicBezTo>
                  <a:pt x="263" y="687"/>
                  <a:pt x="163" y="687"/>
                  <a:pt x="64" y="687"/>
                </a:cubicBezTo>
                <a:cubicBezTo>
                  <a:pt x="21" y="687"/>
                  <a:pt x="0" y="667"/>
                  <a:pt x="0" y="624"/>
                </a:cubicBezTo>
                <a:cubicBezTo>
                  <a:pt x="0" y="442"/>
                  <a:pt x="0" y="260"/>
                  <a:pt x="0" y="78"/>
                </a:cubicBezTo>
                <a:cubicBezTo>
                  <a:pt x="0" y="32"/>
                  <a:pt x="47" y="0"/>
                  <a:pt x="90" y="17"/>
                </a:cubicBezTo>
                <a:cubicBezTo>
                  <a:pt x="99" y="20"/>
                  <a:pt x="98" y="28"/>
                  <a:pt x="98" y="34"/>
                </a:cubicBezTo>
                <a:cubicBezTo>
                  <a:pt x="98" y="57"/>
                  <a:pt x="98" y="81"/>
                  <a:pt x="98" y="104"/>
                </a:cubicBezTo>
                <a:cubicBezTo>
                  <a:pt x="98" y="131"/>
                  <a:pt x="112" y="145"/>
                  <a:pt x="138" y="145"/>
                </a:cubicBezTo>
                <a:cubicBezTo>
                  <a:pt x="158" y="146"/>
                  <a:pt x="177" y="146"/>
                  <a:pt x="196" y="145"/>
                </a:cubicBezTo>
                <a:cubicBezTo>
                  <a:pt x="220" y="145"/>
                  <a:pt x="235" y="131"/>
                  <a:pt x="236" y="107"/>
                </a:cubicBezTo>
                <a:cubicBezTo>
                  <a:pt x="236" y="83"/>
                  <a:pt x="236" y="60"/>
                  <a:pt x="236" y="37"/>
                </a:cubicBezTo>
                <a:cubicBezTo>
                  <a:pt x="235" y="22"/>
                  <a:pt x="241" y="16"/>
                  <a:pt x="256" y="17"/>
                </a:cubicBezTo>
                <a:cubicBezTo>
                  <a:pt x="261" y="17"/>
                  <a:pt x="266" y="17"/>
                  <a:pt x="272" y="17"/>
                </a:cubicBezTo>
                <a:cubicBezTo>
                  <a:pt x="285" y="16"/>
                  <a:pt x="291" y="21"/>
                  <a:pt x="291" y="35"/>
                </a:cubicBezTo>
                <a:cubicBezTo>
                  <a:pt x="290" y="56"/>
                  <a:pt x="291" y="77"/>
                  <a:pt x="291" y="97"/>
                </a:cubicBezTo>
                <a:cubicBezTo>
                  <a:pt x="291" y="131"/>
                  <a:pt x="304" y="145"/>
                  <a:pt x="337" y="145"/>
                </a:cubicBezTo>
                <a:cubicBezTo>
                  <a:pt x="354" y="145"/>
                  <a:pt x="371" y="145"/>
                  <a:pt x="387" y="145"/>
                </a:cubicBezTo>
                <a:cubicBezTo>
                  <a:pt x="417" y="145"/>
                  <a:pt x="431" y="132"/>
                  <a:pt x="432" y="101"/>
                </a:cubicBezTo>
                <a:cubicBezTo>
                  <a:pt x="432" y="81"/>
                  <a:pt x="433" y="60"/>
                  <a:pt x="432" y="39"/>
                </a:cubicBezTo>
                <a:cubicBezTo>
                  <a:pt x="430" y="21"/>
                  <a:pt x="438" y="15"/>
                  <a:pt x="455" y="17"/>
                </a:cubicBezTo>
                <a:cubicBezTo>
                  <a:pt x="459" y="17"/>
                  <a:pt x="464" y="17"/>
                  <a:pt x="469" y="17"/>
                </a:cubicBezTo>
                <a:cubicBezTo>
                  <a:pt x="482" y="16"/>
                  <a:pt x="487" y="22"/>
                  <a:pt x="487" y="35"/>
                </a:cubicBezTo>
                <a:cubicBezTo>
                  <a:pt x="486" y="57"/>
                  <a:pt x="486" y="80"/>
                  <a:pt x="487" y="103"/>
                </a:cubicBezTo>
                <a:cubicBezTo>
                  <a:pt x="487" y="133"/>
                  <a:pt x="500" y="145"/>
                  <a:pt x="530" y="145"/>
                </a:cubicBezTo>
                <a:cubicBezTo>
                  <a:pt x="549" y="145"/>
                  <a:pt x="568" y="146"/>
                  <a:pt x="588" y="145"/>
                </a:cubicBezTo>
                <a:cubicBezTo>
                  <a:pt x="609" y="144"/>
                  <a:pt x="623" y="130"/>
                  <a:pt x="624" y="108"/>
                </a:cubicBezTo>
                <a:cubicBezTo>
                  <a:pt x="625" y="86"/>
                  <a:pt x="624" y="64"/>
                  <a:pt x="624" y="42"/>
                </a:cubicBezTo>
                <a:cubicBezTo>
                  <a:pt x="625" y="18"/>
                  <a:pt x="625" y="17"/>
                  <a:pt x="651" y="17"/>
                </a:cubicBezTo>
                <a:cubicBezTo>
                  <a:pt x="666" y="17"/>
                  <a:pt x="680" y="17"/>
                  <a:pt x="693" y="25"/>
                </a:cubicBezTo>
                <a:cubicBezTo>
                  <a:pt x="714" y="37"/>
                  <a:pt x="723" y="55"/>
                  <a:pt x="723" y="79"/>
                </a:cubicBezTo>
                <a:cubicBezTo>
                  <a:pt x="722" y="249"/>
                  <a:pt x="723" y="418"/>
                  <a:pt x="723" y="587"/>
                </a:cubicBezTo>
                <a:cubicBezTo>
                  <a:pt x="723" y="601"/>
                  <a:pt x="723" y="614"/>
                  <a:pt x="723" y="627"/>
                </a:cubicBezTo>
                <a:cubicBezTo>
                  <a:pt x="721" y="669"/>
                  <a:pt x="702" y="688"/>
                  <a:pt x="660" y="688"/>
                </a:cubicBezTo>
                <a:cubicBezTo>
                  <a:pt x="561" y="688"/>
                  <a:pt x="461" y="688"/>
                  <a:pt x="362" y="688"/>
                </a:cubicBezTo>
                <a:cubicBezTo>
                  <a:pt x="362" y="688"/>
                  <a:pt x="362" y="687"/>
                  <a:pt x="362" y="687"/>
                </a:cubicBezTo>
                <a:close/>
                <a:moveTo>
                  <a:pt x="361" y="231"/>
                </a:moveTo>
                <a:cubicBezTo>
                  <a:pt x="269" y="231"/>
                  <a:pt x="177" y="231"/>
                  <a:pt x="85" y="231"/>
                </a:cubicBezTo>
                <a:cubicBezTo>
                  <a:pt x="59" y="231"/>
                  <a:pt x="59" y="231"/>
                  <a:pt x="59" y="257"/>
                </a:cubicBezTo>
                <a:cubicBezTo>
                  <a:pt x="58" y="372"/>
                  <a:pt x="59" y="488"/>
                  <a:pt x="58" y="603"/>
                </a:cubicBezTo>
                <a:cubicBezTo>
                  <a:pt x="58" y="623"/>
                  <a:pt x="63" y="629"/>
                  <a:pt x="84" y="629"/>
                </a:cubicBezTo>
                <a:cubicBezTo>
                  <a:pt x="269" y="628"/>
                  <a:pt x="454" y="628"/>
                  <a:pt x="639" y="629"/>
                </a:cubicBezTo>
                <a:cubicBezTo>
                  <a:pt x="658" y="629"/>
                  <a:pt x="664" y="625"/>
                  <a:pt x="664" y="605"/>
                </a:cubicBezTo>
                <a:cubicBezTo>
                  <a:pt x="663" y="488"/>
                  <a:pt x="664" y="372"/>
                  <a:pt x="664" y="255"/>
                </a:cubicBezTo>
                <a:cubicBezTo>
                  <a:pt x="664" y="237"/>
                  <a:pt x="660" y="231"/>
                  <a:pt x="641" y="231"/>
                </a:cubicBezTo>
                <a:cubicBezTo>
                  <a:pt x="548" y="232"/>
                  <a:pt x="454" y="231"/>
                  <a:pt x="361" y="231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D4B9671E-5F31-456C-BEEA-9A1D2F103B79}"/>
              </a:ext>
            </a:extLst>
          </p:cNvPr>
          <p:cNvSpPr>
            <a:spLocks/>
          </p:cNvSpPr>
          <p:nvPr/>
        </p:nvSpPr>
        <p:spPr bwMode="auto">
          <a:xfrm>
            <a:off x="5358927" y="998003"/>
            <a:ext cx="599906" cy="596845"/>
          </a:xfrm>
          <a:custGeom>
            <a:avLst/>
            <a:gdLst>
              <a:gd name="T0" fmla="*/ 244 w 485"/>
              <a:gd name="T1" fmla="*/ 1 h 483"/>
              <a:gd name="T2" fmla="*/ 485 w 485"/>
              <a:gd name="T3" fmla="*/ 244 h 483"/>
              <a:gd name="T4" fmla="*/ 242 w 485"/>
              <a:gd name="T5" fmla="*/ 483 h 483"/>
              <a:gd name="T6" fmla="*/ 2 w 485"/>
              <a:gd name="T7" fmla="*/ 239 h 483"/>
              <a:gd name="T8" fmla="*/ 244 w 485"/>
              <a:gd name="T9" fmla="*/ 1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5" h="483">
                <a:moveTo>
                  <a:pt x="244" y="1"/>
                </a:moveTo>
                <a:cubicBezTo>
                  <a:pt x="379" y="1"/>
                  <a:pt x="485" y="107"/>
                  <a:pt x="485" y="244"/>
                </a:cubicBezTo>
                <a:cubicBezTo>
                  <a:pt x="484" y="377"/>
                  <a:pt x="376" y="483"/>
                  <a:pt x="242" y="483"/>
                </a:cubicBezTo>
                <a:cubicBezTo>
                  <a:pt x="108" y="483"/>
                  <a:pt x="0" y="371"/>
                  <a:pt x="2" y="239"/>
                </a:cubicBezTo>
                <a:cubicBezTo>
                  <a:pt x="4" y="107"/>
                  <a:pt x="111" y="0"/>
                  <a:pt x="244" y="1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7723CCB-B534-4629-9760-F1981D22BCA8}"/>
              </a:ext>
            </a:extLst>
          </p:cNvPr>
          <p:cNvSpPr>
            <a:spLocks noEditPoints="1"/>
          </p:cNvSpPr>
          <p:nvPr/>
        </p:nvSpPr>
        <p:spPr bwMode="auto">
          <a:xfrm>
            <a:off x="5518085" y="3902651"/>
            <a:ext cx="651939" cy="970256"/>
          </a:xfrm>
          <a:custGeom>
            <a:avLst/>
            <a:gdLst>
              <a:gd name="T0" fmla="*/ 2 w 528"/>
              <a:gd name="T1" fmla="*/ 389 h 785"/>
              <a:gd name="T2" fmla="*/ 2 w 528"/>
              <a:gd name="T3" fmla="*/ 27 h 785"/>
              <a:gd name="T4" fmla="*/ 2 w 528"/>
              <a:gd name="T5" fmla="*/ 15 h 785"/>
              <a:gd name="T6" fmla="*/ 7 w 528"/>
              <a:gd name="T7" fmla="*/ 1 h 785"/>
              <a:gd name="T8" fmla="*/ 17 w 528"/>
              <a:gd name="T9" fmla="*/ 10 h 785"/>
              <a:gd name="T10" fmla="*/ 83 w 528"/>
              <a:gd name="T11" fmla="*/ 108 h 785"/>
              <a:gd name="T12" fmla="*/ 231 w 528"/>
              <a:gd name="T13" fmla="*/ 331 h 785"/>
              <a:gd name="T14" fmla="*/ 467 w 528"/>
              <a:gd name="T15" fmla="*/ 686 h 785"/>
              <a:gd name="T16" fmla="*/ 519 w 528"/>
              <a:gd name="T17" fmla="*/ 763 h 785"/>
              <a:gd name="T18" fmla="*/ 524 w 528"/>
              <a:gd name="T19" fmla="*/ 779 h 785"/>
              <a:gd name="T20" fmla="*/ 508 w 528"/>
              <a:gd name="T21" fmla="*/ 782 h 785"/>
              <a:gd name="T22" fmla="*/ 148 w 528"/>
              <a:gd name="T23" fmla="*/ 782 h 785"/>
              <a:gd name="T24" fmla="*/ 26 w 528"/>
              <a:gd name="T25" fmla="*/ 783 h 785"/>
              <a:gd name="T26" fmla="*/ 2 w 528"/>
              <a:gd name="T27" fmla="*/ 758 h 785"/>
              <a:gd name="T28" fmla="*/ 2 w 528"/>
              <a:gd name="T29" fmla="*/ 389 h 785"/>
              <a:gd name="T30" fmla="*/ 126 w 528"/>
              <a:gd name="T31" fmla="*/ 389 h 785"/>
              <a:gd name="T32" fmla="*/ 124 w 528"/>
              <a:gd name="T33" fmla="*/ 398 h 785"/>
              <a:gd name="T34" fmla="*/ 123 w 528"/>
              <a:gd name="T35" fmla="*/ 646 h 785"/>
              <a:gd name="T36" fmla="*/ 143 w 528"/>
              <a:gd name="T37" fmla="*/ 664 h 785"/>
              <a:gd name="T38" fmla="*/ 293 w 528"/>
              <a:gd name="T39" fmla="*/ 664 h 785"/>
              <a:gd name="T40" fmla="*/ 306 w 528"/>
              <a:gd name="T41" fmla="*/ 659 h 785"/>
              <a:gd name="T42" fmla="*/ 126 w 528"/>
              <a:gd name="T43" fmla="*/ 389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28" h="785">
                <a:moveTo>
                  <a:pt x="2" y="389"/>
                </a:moveTo>
                <a:cubicBezTo>
                  <a:pt x="2" y="268"/>
                  <a:pt x="2" y="147"/>
                  <a:pt x="2" y="27"/>
                </a:cubicBezTo>
                <a:cubicBezTo>
                  <a:pt x="2" y="23"/>
                  <a:pt x="2" y="19"/>
                  <a:pt x="2" y="15"/>
                </a:cubicBezTo>
                <a:cubicBezTo>
                  <a:pt x="3" y="10"/>
                  <a:pt x="0" y="3"/>
                  <a:pt x="7" y="1"/>
                </a:cubicBezTo>
                <a:cubicBezTo>
                  <a:pt x="13" y="0"/>
                  <a:pt x="14" y="6"/>
                  <a:pt x="17" y="10"/>
                </a:cubicBezTo>
                <a:cubicBezTo>
                  <a:pt x="39" y="42"/>
                  <a:pt x="61" y="75"/>
                  <a:pt x="83" y="108"/>
                </a:cubicBezTo>
                <a:cubicBezTo>
                  <a:pt x="132" y="182"/>
                  <a:pt x="181" y="256"/>
                  <a:pt x="231" y="331"/>
                </a:cubicBezTo>
                <a:cubicBezTo>
                  <a:pt x="310" y="449"/>
                  <a:pt x="389" y="568"/>
                  <a:pt x="467" y="686"/>
                </a:cubicBezTo>
                <a:cubicBezTo>
                  <a:pt x="484" y="712"/>
                  <a:pt x="505" y="735"/>
                  <a:pt x="519" y="763"/>
                </a:cubicBezTo>
                <a:cubicBezTo>
                  <a:pt x="521" y="768"/>
                  <a:pt x="528" y="773"/>
                  <a:pt x="524" y="779"/>
                </a:cubicBezTo>
                <a:cubicBezTo>
                  <a:pt x="521" y="785"/>
                  <a:pt x="513" y="782"/>
                  <a:pt x="508" y="782"/>
                </a:cubicBezTo>
                <a:cubicBezTo>
                  <a:pt x="388" y="782"/>
                  <a:pt x="268" y="782"/>
                  <a:pt x="148" y="782"/>
                </a:cubicBezTo>
                <a:cubicBezTo>
                  <a:pt x="107" y="782"/>
                  <a:pt x="67" y="781"/>
                  <a:pt x="26" y="783"/>
                </a:cubicBezTo>
                <a:cubicBezTo>
                  <a:pt x="7" y="783"/>
                  <a:pt x="2" y="776"/>
                  <a:pt x="2" y="758"/>
                </a:cubicBezTo>
                <a:cubicBezTo>
                  <a:pt x="3" y="635"/>
                  <a:pt x="2" y="512"/>
                  <a:pt x="2" y="389"/>
                </a:cubicBezTo>
                <a:close/>
                <a:moveTo>
                  <a:pt x="126" y="389"/>
                </a:moveTo>
                <a:cubicBezTo>
                  <a:pt x="124" y="394"/>
                  <a:pt x="124" y="396"/>
                  <a:pt x="124" y="398"/>
                </a:cubicBezTo>
                <a:cubicBezTo>
                  <a:pt x="124" y="481"/>
                  <a:pt x="124" y="563"/>
                  <a:pt x="123" y="646"/>
                </a:cubicBezTo>
                <a:cubicBezTo>
                  <a:pt x="123" y="661"/>
                  <a:pt x="130" y="664"/>
                  <a:pt x="143" y="664"/>
                </a:cubicBezTo>
                <a:cubicBezTo>
                  <a:pt x="193" y="663"/>
                  <a:pt x="243" y="664"/>
                  <a:pt x="293" y="664"/>
                </a:cubicBezTo>
                <a:cubicBezTo>
                  <a:pt x="297" y="664"/>
                  <a:pt x="303" y="666"/>
                  <a:pt x="306" y="659"/>
                </a:cubicBezTo>
                <a:cubicBezTo>
                  <a:pt x="247" y="570"/>
                  <a:pt x="187" y="481"/>
                  <a:pt x="126" y="389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5EC7DF65-869E-4154-88D3-9B52FA03939F}"/>
              </a:ext>
            </a:extLst>
          </p:cNvPr>
          <p:cNvSpPr>
            <a:spLocks/>
          </p:cNvSpPr>
          <p:nvPr/>
        </p:nvSpPr>
        <p:spPr bwMode="auto">
          <a:xfrm>
            <a:off x="582632" y="1083704"/>
            <a:ext cx="1137068" cy="384124"/>
          </a:xfrm>
          <a:custGeom>
            <a:avLst/>
            <a:gdLst>
              <a:gd name="T0" fmla="*/ 917 w 921"/>
              <a:gd name="T1" fmla="*/ 155 h 311"/>
              <a:gd name="T2" fmla="*/ 901 w 921"/>
              <a:gd name="T3" fmla="*/ 178 h 311"/>
              <a:gd name="T4" fmla="*/ 477 w 921"/>
              <a:gd name="T5" fmla="*/ 307 h 311"/>
              <a:gd name="T6" fmla="*/ 444 w 921"/>
              <a:gd name="T7" fmla="*/ 307 h 311"/>
              <a:gd name="T8" fmla="*/ 30 w 921"/>
              <a:gd name="T9" fmla="*/ 180 h 311"/>
              <a:gd name="T10" fmla="*/ 5 w 921"/>
              <a:gd name="T11" fmla="*/ 165 h 311"/>
              <a:gd name="T12" fmla="*/ 24 w 921"/>
              <a:gd name="T13" fmla="*/ 132 h 311"/>
              <a:gd name="T14" fmla="*/ 201 w 921"/>
              <a:gd name="T15" fmla="*/ 78 h 311"/>
              <a:gd name="T16" fmla="*/ 436 w 921"/>
              <a:gd name="T17" fmla="*/ 6 h 311"/>
              <a:gd name="T18" fmla="*/ 487 w 921"/>
              <a:gd name="T19" fmla="*/ 6 h 311"/>
              <a:gd name="T20" fmla="*/ 895 w 921"/>
              <a:gd name="T21" fmla="*/ 131 h 311"/>
              <a:gd name="T22" fmla="*/ 917 w 921"/>
              <a:gd name="T23" fmla="*/ 155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21" h="311">
                <a:moveTo>
                  <a:pt x="917" y="155"/>
                </a:moveTo>
                <a:cubicBezTo>
                  <a:pt x="920" y="169"/>
                  <a:pt x="913" y="174"/>
                  <a:pt x="901" y="178"/>
                </a:cubicBezTo>
                <a:cubicBezTo>
                  <a:pt x="760" y="221"/>
                  <a:pt x="618" y="264"/>
                  <a:pt x="477" y="307"/>
                </a:cubicBezTo>
                <a:cubicBezTo>
                  <a:pt x="466" y="311"/>
                  <a:pt x="455" y="310"/>
                  <a:pt x="444" y="307"/>
                </a:cubicBezTo>
                <a:cubicBezTo>
                  <a:pt x="306" y="264"/>
                  <a:pt x="168" y="222"/>
                  <a:pt x="30" y="180"/>
                </a:cubicBezTo>
                <a:cubicBezTo>
                  <a:pt x="20" y="177"/>
                  <a:pt x="9" y="176"/>
                  <a:pt x="5" y="165"/>
                </a:cubicBezTo>
                <a:cubicBezTo>
                  <a:pt x="0" y="149"/>
                  <a:pt x="5" y="138"/>
                  <a:pt x="24" y="132"/>
                </a:cubicBezTo>
                <a:cubicBezTo>
                  <a:pt x="83" y="114"/>
                  <a:pt x="142" y="96"/>
                  <a:pt x="201" y="78"/>
                </a:cubicBezTo>
                <a:cubicBezTo>
                  <a:pt x="280" y="54"/>
                  <a:pt x="358" y="31"/>
                  <a:pt x="436" y="6"/>
                </a:cubicBezTo>
                <a:cubicBezTo>
                  <a:pt x="454" y="1"/>
                  <a:pt x="469" y="0"/>
                  <a:pt x="487" y="6"/>
                </a:cubicBezTo>
                <a:cubicBezTo>
                  <a:pt x="623" y="48"/>
                  <a:pt x="759" y="89"/>
                  <a:pt x="895" y="131"/>
                </a:cubicBezTo>
                <a:cubicBezTo>
                  <a:pt x="908" y="135"/>
                  <a:pt x="921" y="137"/>
                  <a:pt x="917" y="155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06F19165-8E56-4C48-AD9E-10AB9E96C86B}"/>
              </a:ext>
            </a:extLst>
          </p:cNvPr>
          <p:cNvSpPr>
            <a:spLocks noEditPoints="1"/>
          </p:cNvSpPr>
          <p:nvPr/>
        </p:nvSpPr>
        <p:spPr bwMode="auto">
          <a:xfrm>
            <a:off x="2128309" y="2477874"/>
            <a:ext cx="1046775" cy="797325"/>
          </a:xfrm>
          <a:custGeom>
            <a:avLst/>
            <a:gdLst>
              <a:gd name="T0" fmla="*/ 423 w 847"/>
              <a:gd name="T1" fmla="*/ 0 h 645"/>
              <a:gd name="T2" fmla="*/ 781 w 847"/>
              <a:gd name="T3" fmla="*/ 0 h 645"/>
              <a:gd name="T4" fmla="*/ 846 w 847"/>
              <a:gd name="T5" fmla="*/ 64 h 645"/>
              <a:gd name="T6" fmla="*/ 846 w 847"/>
              <a:gd name="T7" fmla="*/ 580 h 645"/>
              <a:gd name="T8" fmla="*/ 781 w 847"/>
              <a:gd name="T9" fmla="*/ 645 h 645"/>
              <a:gd name="T10" fmla="*/ 65 w 847"/>
              <a:gd name="T11" fmla="*/ 645 h 645"/>
              <a:gd name="T12" fmla="*/ 0 w 847"/>
              <a:gd name="T13" fmla="*/ 580 h 645"/>
              <a:gd name="T14" fmla="*/ 0 w 847"/>
              <a:gd name="T15" fmla="*/ 66 h 645"/>
              <a:gd name="T16" fmla="*/ 68 w 847"/>
              <a:gd name="T17" fmla="*/ 0 h 645"/>
              <a:gd name="T18" fmla="*/ 423 w 847"/>
              <a:gd name="T19" fmla="*/ 0 h 645"/>
              <a:gd name="T20" fmla="*/ 423 w 847"/>
              <a:gd name="T21" fmla="*/ 588 h 645"/>
              <a:gd name="T22" fmla="*/ 761 w 847"/>
              <a:gd name="T23" fmla="*/ 588 h 645"/>
              <a:gd name="T24" fmla="*/ 788 w 847"/>
              <a:gd name="T25" fmla="*/ 560 h 645"/>
              <a:gd name="T26" fmla="*/ 788 w 847"/>
              <a:gd name="T27" fmla="*/ 87 h 645"/>
              <a:gd name="T28" fmla="*/ 760 w 847"/>
              <a:gd name="T29" fmla="*/ 58 h 645"/>
              <a:gd name="T30" fmla="*/ 359 w 847"/>
              <a:gd name="T31" fmla="*/ 58 h 645"/>
              <a:gd name="T32" fmla="*/ 83 w 847"/>
              <a:gd name="T33" fmla="*/ 57 h 645"/>
              <a:gd name="T34" fmla="*/ 58 w 847"/>
              <a:gd name="T35" fmla="*/ 84 h 645"/>
              <a:gd name="T36" fmla="*/ 58 w 847"/>
              <a:gd name="T37" fmla="*/ 563 h 645"/>
              <a:gd name="T38" fmla="*/ 83 w 847"/>
              <a:gd name="T39" fmla="*/ 588 h 645"/>
              <a:gd name="T40" fmla="*/ 423 w 847"/>
              <a:gd name="T41" fmla="*/ 588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47" h="645">
                <a:moveTo>
                  <a:pt x="423" y="0"/>
                </a:moveTo>
                <a:cubicBezTo>
                  <a:pt x="543" y="0"/>
                  <a:pt x="662" y="0"/>
                  <a:pt x="781" y="0"/>
                </a:cubicBezTo>
                <a:cubicBezTo>
                  <a:pt x="825" y="0"/>
                  <a:pt x="846" y="21"/>
                  <a:pt x="846" y="64"/>
                </a:cubicBezTo>
                <a:cubicBezTo>
                  <a:pt x="846" y="236"/>
                  <a:pt x="847" y="408"/>
                  <a:pt x="846" y="580"/>
                </a:cubicBezTo>
                <a:cubicBezTo>
                  <a:pt x="846" y="623"/>
                  <a:pt x="824" y="645"/>
                  <a:pt x="781" y="645"/>
                </a:cubicBezTo>
                <a:cubicBezTo>
                  <a:pt x="543" y="645"/>
                  <a:pt x="304" y="645"/>
                  <a:pt x="65" y="645"/>
                </a:cubicBezTo>
                <a:cubicBezTo>
                  <a:pt x="22" y="645"/>
                  <a:pt x="0" y="623"/>
                  <a:pt x="0" y="580"/>
                </a:cubicBezTo>
                <a:cubicBezTo>
                  <a:pt x="0" y="409"/>
                  <a:pt x="0" y="237"/>
                  <a:pt x="0" y="66"/>
                </a:cubicBezTo>
                <a:cubicBezTo>
                  <a:pt x="0" y="19"/>
                  <a:pt x="20" y="0"/>
                  <a:pt x="68" y="0"/>
                </a:cubicBezTo>
                <a:cubicBezTo>
                  <a:pt x="186" y="0"/>
                  <a:pt x="305" y="0"/>
                  <a:pt x="423" y="0"/>
                </a:cubicBezTo>
                <a:close/>
                <a:moveTo>
                  <a:pt x="423" y="588"/>
                </a:moveTo>
                <a:cubicBezTo>
                  <a:pt x="535" y="588"/>
                  <a:pt x="648" y="588"/>
                  <a:pt x="761" y="588"/>
                </a:cubicBezTo>
                <a:cubicBezTo>
                  <a:pt x="788" y="588"/>
                  <a:pt x="788" y="588"/>
                  <a:pt x="788" y="560"/>
                </a:cubicBezTo>
                <a:cubicBezTo>
                  <a:pt x="788" y="403"/>
                  <a:pt x="788" y="245"/>
                  <a:pt x="788" y="87"/>
                </a:cubicBezTo>
                <a:cubicBezTo>
                  <a:pt x="788" y="58"/>
                  <a:pt x="788" y="58"/>
                  <a:pt x="760" y="58"/>
                </a:cubicBezTo>
                <a:cubicBezTo>
                  <a:pt x="627" y="58"/>
                  <a:pt x="493" y="58"/>
                  <a:pt x="359" y="58"/>
                </a:cubicBezTo>
                <a:cubicBezTo>
                  <a:pt x="267" y="58"/>
                  <a:pt x="175" y="58"/>
                  <a:pt x="83" y="57"/>
                </a:cubicBezTo>
                <a:cubicBezTo>
                  <a:pt x="63" y="57"/>
                  <a:pt x="58" y="64"/>
                  <a:pt x="58" y="84"/>
                </a:cubicBezTo>
                <a:cubicBezTo>
                  <a:pt x="59" y="244"/>
                  <a:pt x="59" y="404"/>
                  <a:pt x="58" y="563"/>
                </a:cubicBezTo>
                <a:cubicBezTo>
                  <a:pt x="58" y="583"/>
                  <a:pt x="64" y="588"/>
                  <a:pt x="83" y="588"/>
                </a:cubicBezTo>
                <a:cubicBezTo>
                  <a:pt x="196" y="587"/>
                  <a:pt x="310" y="588"/>
                  <a:pt x="423" y="588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57D99BDF-5C04-46F5-9F96-6DB337B2CAAD}"/>
              </a:ext>
            </a:extLst>
          </p:cNvPr>
          <p:cNvSpPr>
            <a:spLocks noEditPoints="1"/>
          </p:cNvSpPr>
          <p:nvPr/>
        </p:nvSpPr>
        <p:spPr bwMode="auto">
          <a:xfrm>
            <a:off x="5140083" y="2477874"/>
            <a:ext cx="1045245" cy="797325"/>
          </a:xfrm>
          <a:custGeom>
            <a:avLst/>
            <a:gdLst>
              <a:gd name="T0" fmla="*/ 424 w 846"/>
              <a:gd name="T1" fmla="*/ 0 h 645"/>
              <a:gd name="T2" fmla="*/ 780 w 846"/>
              <a:gd name="T3" fmla="*/ 0 h 645"/>
              <a:gd name="T4" fmla="*/ 846 w 846"/>
              <a:gd name="T5" fmla="*/ 67 h 645"/>
              <a:gd name="T6" fmla="*/ 846 w 846"/>
              <a:gd name="T7" fmla="*/ 579 h 645"/>
              <a:gd name="T8" fmla="*/ 780 w 846"/>
              <a:gd name="T9" fmla="*/ 645 h 645"/>
              <a:gd name="T10" fmla="*/ 66 w 846"/>
              <a:gd name="T11" fmla="*/ 645 h 645"/>
              <a:gd name="T12" fmla="*/ 0 w 846"/>
              <a:gd name="T13" fmla="*/ 579 h 645"/>
              <a:gd name="T14" fmla="*/ 0 w 846"/>
              <a:gd name="T15" fmla="*/ 65 h 645"/>
              <a:gd name="T16" fmla="*/ 66 w 846"/>
              <a:gd name="T17" fmla="*/ 0 h 645"/>
              <a:gd name="T18" fmla="*/ 424 w 846"/>
              <a:gd name="T19" fmla="*/ 0 h 645"/>
              <a:gd name="T20" fmla="*/ 423 w 846"/>
              <a:gd name="T21" fmla="*/ 588 h 645"/>
              <a:gd name="T22" fmla="*/ 763 w 846"/>
              <a:gd name="T23" fmla="*/ 588 h 645"/>
              <a:gd name="T24" fmla="*/ 789 w 846"/>
              <a:gd name="T25" fmla="*/ 564 h 645"/>
              <a:gd name="T26" fmla="*/ 787 w 846"/>
              <a:gd name="T27" fmla="*/ 306 h 645"/>
              <a:gd name="T28" fmla="*/ 788 w 846"/>
              <a:gd name="T29" fmla="*/ 84 h 645"/>
              <a:gd name="T30" fmla="*/ 763 w 846"/>
              <a:gd name="T31" fmla="*/ 57 h 645"/>
              <a:gd name="T32" fmla="*/ 83 w 846"/>
              <a:gd name="T33" fmla="*/ 57 h 645"/>
              <a:gd name="T34" fmla="*/ 58 w 846"/>
              <a:gd name="T35" fmla="*/ 82 h 645"/>
              <a:gd name="T36" fmla="*/ 57 w 846"/>
              <a:gd name="T37" fmla="*/ 562 h 645"/>
              <a:gd name="T38" fmla="*/ 83 w 846"/>
              <a:gd name="T39" fmla="*/ 588 h 645"/>
              <a:gd name="T40" fmla="*/ 423 w 846"/>
              <a:gd name="T41" fmla="*/ 588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46" h="645">
                <a:moveTo>
                  <a:pt x="424" y="0"/>
                </a:moveTo>
                <a:cubicBezTo>
                  <a:pt x="542" y="0"/>
                  <a:pt x="661" y="0"/>
                  <a:pt x="780" y="0"/>
                </a:cubicBezTo>
                <a:cubicBezTo>
                  <a:pt x="826" y="0"/>
                  <a:pt x="846" y="20"/>
                  <a:pt x="846" y="67"/>
                </a:cubicBezTo>
                <a:cubicBezTo>
                  <a:pt x="846" y="238"/>
                  <a:pt x="846" y="408"/>
                  <a:pt x="846" y="579"/>
                </a:cubicBezTo>
                <a:cubicBezTo>
                  <a:pt x="846" y="623"/>
                  <a:pt x="824" y="645"/>
                  <a:pt x="780" y="645"/>
                </a:cubicBezTo>
                <a:cubicBezTo>
                  <a:pt x="542" y="645"/>
                  <a:pt x="304" y="645"/>
                  <a:pt x="66" y="645"/>
                </a:cubicBezTo>
                <a:cubicBezTo>
                  <a:pt x="22" y="645"/>
                  <a:pt x="0" y="623"/>
                  <a:pt x="0" y="579"/>
                </a:cubicBezTo>
                <a:cubicBezTo>
                  <a:pt x="0" y="408"/>
                  <a:pt x="0" y="237"/>
                  <a:pt x="0" y="65"/>
                </a:cubicBezTo>
                <a:cubicBezTo>
                  <a:pt x="0" y="20"/>
                  <a:pt x="21" y="0"/>
                  <a:pt x="66" y="0"/>
                </a:cubicBezTo>
                <a:cubicBezTo>
                  <a:pt x="185" y="0"/>
                  <a:pt x="305" y="0"/>
                  <a:pt x="424" y="0"/>
                </a:cubicBezTo>
                <a:close/>
                <a:moveTo>
                  <a:pt x="423" y="588"/>
                </a:moveTo>
                <a:cubicBezTo>
                  <a:pt x="537" y="588"/>
                  <a:pt x="650" y="587"/>
                  <a:pt x="763" y="588"/>
                </a:cubicBezTo>
                <a:cubicBezTo>
                  <a:pt x="782" y="588"/>
                  <a:pt x="789" y="583"/>
                  <a:pt x="789" y="564"/>
                </a:cubicBezTo>
                <a:cubicBezTo>
                  <a:pt x="786" y="478"/>
                  <a:pt x="787" y="392"/>
                  <a:pt x="787" y="306"/>
                </a:cubicBezTo>
                <a:cubicBezTo>
                  <a:pt x="787" y="232"/>
                  <a:pt x="786" y="158"/>
                  <a:pt x="788" y="84"/>
                </a:cubicBezTo>
                <a:cubicBezTo>
                  <a:pt x="789" y="64"/>
                  <a:pt x="783" y="57"/>
                  <a:pt x="763" y="57"/>
                </a:cubicBezTo>
                <a:cubicBezTo>
                  <a:pt x="536" y="58"/>
                  <a:pt x="309" y="58"/>
                  <a:pt x="83" y="57"/>
                </a:cubicBezTo>
                <a:cubicBezTo>
                  <a:pt x="64" y="57"/>
                  <a:pt x="57" y="63"/>
                  <a:pt x="58" y="82"/>
                </a:cubicBezTo>
                <a:cubicBezTo>
                  <a:pt x="58" y="242"/>
                  <a:pt x="58" y="402"/>
                  <a:pt x="57" y="562"/>
                </a:cubicBezTo>
                <a:cubicBezTo>
                  <a:pt x="57" y="582"/>
                  <a:pt x="63" y="588"/>
                  <a:pt x="83" y="588"/>
                </a:cubicBezTo>
                <a:cubicBezTo>
                  <a:pt x="197" y="587"/>
                  <a:pt x="310" y="588"/>
                  <a:pt x="423" y="588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DB9DBCED-0DD5-4CB9-94DB-F80AB95D55AA}"/>
              </a:ext>
            </a:extLst>
          </p:cNvPr>
          <p:cNvSpPr>
            <a:spLocks/>
          </p:cNvSpPr>
          <p:nvPr/>
        </p:nvSpPr>
        <p:spPr bwMode="auto">
          <a:xfrm>
            <a:off x="3690820" y="6046704"/>
            <a:ext cx="913633" cy="290771"/>
          </a:xfrm>
          <a:custGeom>
            <a:avLst/>
            <a:gdLst>
              <a:gd name="T0" fmla="*/ 368 w 739"/>
              <a:gd name="T1" fmla="*/ 235 h 235"/>
              <a:gd name="T2" fmla="*/ 78 w 739"/>
              <a:gd name="T3" fmla="*/ 235 h 235"/>
              <a:gd name="T4" fmla="*/ 0 w 739"/>
              <a:gd name="T5" fmla="*/ 158 h 235"/>
              <a:gd name="T6" fmla="*/ 0 w 739"/>
              <a:gd name="T7" fmla="*/ 24 h 235"/>
              <a:gd name="T8" fmla="*/ 24 w 739"/>
              <a:gd name="T9" fmla="*/ 1 h 235"/>
              <a:gd name="T10" fmla="*/ 105 w 739"/>
              <a:gd name="T11" fmla="*/ 1 h 235"/>
              <a:gd name="T12" fmla="*/ 124 w 739"/>
              <a:gd name="T13" fmla="*/ 22 h 235"/>
              <a:gd name="T14" fmla="*/ 178 w 739"/>
              <a:gd name="T15" fmla="*/ 77 h 235"/>
              <a:gd name="T16" fmla="*/ 236 w 739"/>
              <a:gd name="T17" fmla="*/ 77 h 235"/>
              <a:gd name="T18" fmla="*/ 264 w 739"/>
              <a:gd name="T19" fmla="*/ 50 h 235"/>
              <a:gd name="T20" fmla="*/ 315 w 739"/>
              <a:gd name="T21" fmla="*/ 1 h 235"/>
              <a:gd name="T22" fmla="*/ 449 w 739"/>
              <a:gd name="T23" fmla="*/ 1 h 235"/>
              <a:gd name="T24" fmla="*/ 474 w 739"/>
              <a:gd name="T25" fmla="*/ 25 h 235"/>
              <a:gd name="T26" fmla="*/ 527 w 739"/>
              <a:gd name="T27" fmla="*/ 77 h 235"/>
              <a:gd name="T28" fmla="*/ 589 w 739"/>
              <a:gd name="T29" fmla="*/ 77 h 235"/>
              <a:gd name="T30" fmla="*/ 615 w 739"/>
              <a:gd name="T31" fmla="*/ 51 h 235"/>
              <a:gd name="T32" fmla="*/ 615 w 739"/>
              <a:gd name="T33" fmla="*/ 23 h 235"/>
              <a:gd name="T34" fmla="*/ 635 w 739"/>
              <a:gd name="T35" fmla="*/ 1 h 235"/>
              <a:gd name="T36" fmla="*/ 717 w 739"/>
              <a:gd name="T37" fmla="*/ 1 h 235"/>
              <a:gd name="T38" fmla="*/ 738 w 739"/>
              <a:gd name="T39" fmla="*/ 21 h 235"/>
              <a:gd name="T40" fmla="*/ 738 w 739"/>
              <a:gd name="T41" fmla="*/ 166 h 235"/>
              <a:gd name="T42" fmla="*/ 666 w 739"/>
              <a:gd name="T43" fmla="*/ 234 h 235"/>
              <a:gd name="T44" fmla="*/ 368 w 739"/>
              <a:gd name="T45" fmla="*/ 235 h 235"/>
              <a:gd name="T46" fmla="*/ 368 w 739"/>
              <a:gd name="T47" fmla="*/ 235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9" h="235">
                <a:moveTo>
                  <a:pt x="368" y="235"/>
                </a:moveTo>
                <a:cubicBezTo>
                  <a:pt x="271" y="235"/>
                  <a:pt x="175" y="235"/>
                  <a:pt x="78" y="235"/>
                </a:cubicBezTo>
                <a:cubicBezTo>
                  <a:pt x="25" y="235"/>
                  <a:pt x="0" y="210"/>
                  <a:pt x="0" y="158"/>
                </a:cubicBezTo>
                <a:cubicBezTo>
                  <a:pt x="0" y="113"/>
                  <a:pt x="1" y="69"/>
                  <a:pt x="0" y="24"/>
                </a:cubicBezTo>
                <a:cubicBezTo>
                  <a:pt x="0" y="6"/>
                  <a:pt x="6" y="0"/>
                  <a:pt x="24" y="1"/>
                </a:cubicBezTo>
                <a:cubicBezTo>
                  <a:pt x="51" y="2"/>
                  <a:pt x="78" y="2"/>
                  <a:pt x="105" y="1"/>
                </a:cubicBezTo>
                <a:cubicBezTo>
                  <a:pt x="121" y="1"/>
                  <a:pt x="125" y="7"/>
                  <a:pt x="124" y="22"/>
                </a:cubicBezTo>
                <a:cubicBezTo>
                  <a:pt x="121" y="77"/>
                  <a:pt x="122" y="77"/>
                  <a:pt x="178" y="77"/>
                </a:cubicBezTo>
                <a:cubicBezTo>
                  <a:pt x="197" y="77"/>
                  <a:pt x="217" y="78"/>
                  <a:pt x="236" y="77"/>
                </a:cubicBezTo>
                <a:cubicBezTo>
                  <a:pt x="257" y="77"/>
                  <a:pt x="263" y="71"/>
                  <a:pt x="264" y="50"/>
                </a:cubicBezTo>
                <a:cubicBezTo>
                  <a:pt x="267" y="1"/>
                  <a:pt x="267" y="1"/>
                  <a:pt x="315" y="1"/>
                </a:cubicBezTo>
                <a:cubicBezTo>
                  <a:pt x="360" y="1"/>
                  <a:pt x="405" y="2"/>
                  <a:pt x="449" y="1"/>
                </a:cubicBezTo>
                <a:cubicBezTo>
                  <a:pt x="467" y="0"/>
                  <a:pt x="475" y="6"/>
                  <a:pt x="474" y="25"/>
                </a:cubicBezTo>
                <a:cubicBezTo>
                  <a:pt x="472" y="78"/>
                  <a:pt x="473" y="78"/>
                  <a:pt x="527" y="77"/>
                </a:cubicBezTo>
                <a:cubicBezTo>
                  <a:pt x="547" y="77"/>
                  <a:pt x="568" y="77"/>
                  <a:pt x="589" y="77"/>
                </a:cubicBezTo>
                <a:cubicBezTo>
                  <a:pt x="606" y="77"/>
                  <a:pt x="614" y="68"/>
                  <a:pt x="615" y="51"/>
                </a:cubicBezTo>
                <a:cubicBezTo>
                  <a:pt x="616" y="42"/>
                  <a:pt x="616" y="33"/>
                  <a:pt x="615" y="23"/>
                </a:cubicBezTo>
                <a:cubicBezTo>
                  <a:pt x="613" y="7"/>
                  <a:pt x="618" y="0"/>
                  <a:pt x="635" y="1"/>
                </a:cubicBezTo>
                <a:cubicBezTo>
                  <a:pt x="663" y="2"/>
                  <a:pt x="690" y="2"/>
                  <a:pt x="717" y="1"/>
                </a:cubicBezTo>
                <a:cubicBezTo>
                  <a:pt x="731" y="1"/>
                  <a:pt x="738" y="6"/>
                  <a:pt x="738" y="21"/>
                </a:cubicBezTo>
                <a:cubicBezTo>
                  <a:pt x="738" y="69"/>
                  <a:pt x="739" y="118"/>
                  <a:pt x="738" y="166"/>
                </a:cubicBezTo>
                <a:cubicBezTo>
                  <a:pt x="737" y="210"/>
                  <a:pt x="710" y="234"/>
                  <a:pt x="666" y="234"/>
                </a:cubicBezTo>
                <a:cubicBezTo>
                  <a:pt x="567" y="235"/>
                  <a:pt x="467" y="235"/>
                  <a:pt x="368" y="235"/>
                </a:cubicBezTo>
                <a:cubicBezTo>
                  <a:pt x="368" y="235"/>
                  <a:pt x="368" y="235"/>
                  <a:pt x="368" y="235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09D67633-6880-4F40-B2B9-A2959A73B017}"/>
              </a:ext>
            </a:extLst>
          </p:cNvPr>
          <p:cNvSpPr>
            <a:spLocks/>
          </p:cNvSpPr>
          <p:nvPr/>
        </p:nvSpPr>
        <p:spPr bwMode="auto">
          <a:xfrm>
            <a:off x="5207419" y="887816"/>
            <a:ext cx="736110" cy="1037593"/>
          </a:xfrm>
          <a:custGeom>
            <a:avLst/>
            <a:gdLst>
              <a:gd name="T0" fmla="*/ 366 w 595"/>
              <a:gd name="T1" fmla="*/ 839 h 839"/>
              <a:gd name="T2" fmla="*/ 202 w 595"/>
              <a:gd name="T3" fmla="*/ 839 h 839"/>
              <a:gd name="T4" fmla="*/ 178 w 595"/>
              <a:gd name="T5" fmla="*/ 816 h 839"/>
              <a:gd name="T6" fmla="*/ 180 w 595"/>
              <a:gd name="T7" fmla="*/ 778 h 839"/>
              <a:gd name="T8" fmla="*/ 243 w 595"/>
              <a:gd name="T9" fmla="*/ 719 h 839"/>
              <a:gd name="T10" fmla="*/ 305 w 595"/>
              <a:gd name="T11" fmla="*/ 719 h 839"/>
              <a:gd name="T12" fmla="*/ 325 w 595"/>
              <a:gd name="T13" fmla="*/ 704 h 839"/>
              <a:gd name="T14" fmla="*/ 308 w 595"/>
              <a:gd name="T15" fmla="*/ 680 h 839"/>
              <a:gd name="T16" fmla="*/ 81 w 595"/>
              <a:gd name="T17" fmla="*/ 540 h 839"/>
              <a:gd name="T18" fmla="*/ 19 w 595"/>
              <a:gd name="T19" fmla="*/ 264 h 839"/>
              <a:gd name="T20" fmla="*/ 227 w 595"/>
              <a:gd name="T21" fmla="*/ 5 h 839"/>
              <a:gd name="T22" fmla="*/ 254 w 595"/>
              <a:gd name="T23" fmla="*/ 14 h 839"/>
              <a:gd name="T24" fmla="*/ 235 w 595"/>
              <a:gd name="T25" fmla="*/ 79 h 839"/>
              <a:gd name="T26" fmla="*/ 83 w 595"/>
              <a:gd name="T27" fmla="*/ 304 h 839"/>
              <a:gd name="T28" fmla="*/ 245 w 595"/>
              <a:gd name="T29" fmla="*/ 588 h 839"/>
              <a:gd name="T30" fmla="*/ 538 w 595"/>
              <a:gd name="T31" fmla="*/ 557 h 839"/>
              <a:gd name="T32" fmla="*/ 571 w 595"/>
              <a:gd name="T33" fmla="*/ 563 h 839"/>
              <a:gd name="T34" fmla="*/ 556 w 595"/>
              <a:gd name="T35" fmla="*/ 631 h 839"/>
              <a:gd name="T36" fmla="*/ 428 w 595"/>
              <a:gd name="T37" fmla="*/ 680 h 839"/>
              <a:gd name="T38" fmla="*/ 407 w 595"/>
              <a:gd name="T39" fmla="*/ 704 h 839"/>
              <a:gd name="T40" fmla="*/ 430 w 595"/>
              <a:gd name="T41" fmla="*/ 719 h 839"/>
              <a:gd name="T42" fmla="*/ 492 w 595"/>
              <a:gd name="T43" fmla="*/ 719 h 839"/>
              <a:gd name="T44" fmla="*/ 552 w 595"/>
              <a:gd name="T45" fmla="*/ 783 h 839"/>
              <a:gd name="T46" fmla="*/ 496 w 595"/>
              <a:gd name="T47" fmla="*/ 839 h 839"/>
              <a:gd name="T48" fmla="*/ 366 w 595"/>
              <a:gd name="T49" fmla="*/ 839 h 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5" h="839">
                <a:moveTo>
                  <a:pt x="366" y="839"/>
                </a:moveTo>
                <a:cubicBezTo>
                  <a:pt x="311" y="839"/>
                  <a:pt x="257" y="838"/>
                  <a:pt x="202" y="839"/>
                </a:cubicBezTo>
                <a:cubicBezTo>
                  <a:pt x="185" y="839"/>
                  <a:pt x="177" y="833"/>
                  <a:pt x="178" y="816"/>
                </a:cubicBezTo>
                <a:cubicBezTo>
                  <a:pt x="179" y="803"/>
                  <a:pt x="179" y="791"/>
                  <a:pt x="180" y="778"/>
                </a:cubicBezTo>
                <a:cubicBezTo>
                  <a:pt x="184" y="741"/>
                  <a:pt x="206" y="721"/>
                  <a:pt x="243" y="719"/>
                </a:cubicBezTo>
                <a:cubicBezTo>
                  <a:pt x="264" y="718"/>
                  <a:pt x="284" y="719"/>
                  <a:pt x="305" y="719"/>
                </a:cubicBezTo>
                <a:cubicBezTo>
                  <a:pt x="316" y="719"/>
                  <a:pt x="325" y="719"/>
                  <a:pt x="325" y="704"/>
                </a:cubicBezTo>
                <a:cubicBezTo>
                  <a:pt x="325" y="691"/>
                  <a:pt x="324" y="683"/>
                  <a:pt x="308" y="680"/>
                </a:cubicBezTo>
                <a:cubicBezTo>
                  <a:pt x="214" y="664"/>
                  <a:pt x="137" y="617"/>
                  <a:pt x="81" y="540"/>
                </a:cubicBezTo>
                <a:cubicBezTo>
                  <a:pt x="20" y="458"/>
                  <a:pt x="0" y="364"/>
                  <a:pt x="19" y="264"/>
                </a:cubicBezTo>
                <a:cubicBezTo>
                  <a:pt x="43" y="142"/>
                  <a:pt x="113" y="56"/>
                  <a:pt x="227" y="5"/>
                </a:cubicBezTo>
                <a:cubicBezTo>
                  <a:pt x="240" y="0"/>
                  <a:pt x="246" y="2"/>
                  <a:pt x="254" y="14"/>
                </a:cubicBezTo>
                <a:cubicBezTo>
                  <a:pt x="280" y="56"/>
                  <a:pt x="279" y="55"/>
                  <a:pt x="235" y="79"/>
                </a:cubicBezTo>
                <a:cubicBezTo>
                  <a:pt x="145" y="127"/>
                  <a:pt x="95" y="202"/>
                  <a:pt x="83" y="304"/>
                </a:cubicBezTo>
                <a:cubicBezTo>
                  <a:pt x="69" y="425"/>
                  <a:pt x="141" y="542"/>
                  <a:pt x="245" y="588"/>
                </a:cubicBezTo>
                <a:cubicBezTo>
                  <a:pt x="347" y="633"/>
                  <a:pt x="447" y="625"/>
                  <a:pt x="538" y="557"/>
                </a:cubicBezTo>
                <a:cubicBezTo>
                  <a:pt x="559" y="542"/>
                  <a:pt x="559" y="542"/>
                  <a:pt x="571" y="563"/>
                </a:cubicBezTo>
                <a:cubicBezTo>
                  <a:pt x="594" y="604"/>
                  <a:pt x="595" y="605"/>
                  <a:pt x="556" y="631"/>
                </a:cubicBezTo>
                <a:cubicBezTo>
                  <a:pt x="517" y="656"/>
                  <a:pt x="474" y="672"/>
                  <a:pt x="428" y="680"/>
                </a:cubicBezTo>
                <a:cubicBezTo>
                  <a:pt x="412" y="682"/>
                  <a:pt x="406" y="689"/>
                  <a:pt x="407" y="704"/>
                </a:cubicBezTo>
                <a:cubicBezTo>
                  <a:pt x="408" y="721"/>
                  <a:pt x="420" y="718"/>
                  <a:pt x="430" y="719"/>
                </a:cubicBezTo>
                <a:cubicBezTo>
                  <a:pt x="451" y="719"/>
                  <a:pt x="472" y="718"/>
                  <a:pt x="492" y="719"/>
                </a:cubicBezTo>
                <a:cubicBezTo>
                  <a:pt x="531" y="722"/>
                  <a:pt x="551" y="744"/>
                  <a:pt x="552" y="783"/>
                </a:cubicBezTo>
                <a:cubicBezTo>
                  <a:pt x="552" y="839"/>
                  <a:pt x="552" y="839"/>
                  <a:pt x="496" y="839"/>
                </a:cubicBezTo>
                <a:cubicBezTo>
                  <a:pt x="453" y="839"/>
                  <a:pt x="409" y="839"/>
                  <a:pt x="366" y="839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AE12822C-7F5D-4B2A-AB28-53427DBF3A6B}"/>
              </a:ext>
            </a:extLst>
          </p:cNvPr>
          <p:cNvSpPr>
            <a:spLocks noEditPoints="1"/>
          </p:cNvSpPr>
          <p:nvPr/>
        </p:nvSpPr>
        <p:spPr bwMode="auto">
          <a:xfrm>
            <a:off x="775459" y="2372278"/>
            <a:ext cx="746822" cy="743761"/>
          </a:xfrm>
          <a:custGeom>
            <a:avLst/>
            <a:gdLst>
              <a:gd name="T0" fmla="*/ 16 w 604"/>
              <a:gd name="T1" fmla="*/ 351 h 601"/>
              <a:gd name="T2" fmla="*/ 61 w 604"/>
              <a:gd name="T3" fmla="*/ 137 h 601"/>
              <a:gd name="T4" fmla="*/ 246 w 604"/>
              <a:gd name="T5" fmla="*/ 14 h 601"/>
              <a:gd name="T6" fmla="*/ 467 w 604"/>
              <a:gd name="T7" fmla="*/ 60 h 601"/>
              <a:gd name="T8" fmla="*/ 588 w 604"/>
              <a:gd name="T9" fmla="*/ 244 h 601"/>
              <a:gd name="T10" fmla="*/ 543 w 604"/>
              <a:gd name="T11" fmla="*/ 463 h 601"/>
              <a:gd name="T12" fmla="*/ 360 w 604"/>
              <a:gd name="T13" fmla="*/ 585 h 601"/>
              <a:gd name="T14" fmla="*/ 138 w 604"/>
              <a:gd name="T15" fmla="*/ 540 h 601"/>
              <a:gd name="T16" fmla="*/ 16 w 604"/>
              <a:gd name="T17" fmla="*/ 351 h 601"/>
              <a:gd name="T18" fmla="*/ 302 w 604"/>
              <a:gd name="T19" fmla="*/ 517 h 601"/>
              <a:gd name="T20" fmla="*/ 521 w 604"/>
              <a:gd name="T21" fmla="*/ 300 h 601"/>
              <a:gd name="T22" fmla="*/ 300 w 604"/>
              <a:gd name="T23" fmla="*/ 80 h 601"/>
              <a:gd name="T24" fmla="*/ 84 w 604"/>
              <a:gd name="T25" fmla="*/ 294 h 601"/>
              <a:gd name="T26" fmla="*/ 302 w 604"/>
              <a:gd name="T27" fmla="*/ 517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4" h="601">
                <a:moveTo>
                  <a:pt x="16" y="351"/>
                </a:moveTo>
                <a:cubicBezTo>
                  <a:pt x="0" y="272"/>
                  <a:pt x="18" y="201"/>
                  <a:pt x="61" y="137"/>
                </a:cubicBezTo>
                <a:cubicBezTo>
                  <a:pt x="105" y="70"/>
                  <a:pt x="168" y="28"/>
                  <a:pt x="246" y="14"/>
                </a:cubicBezTo>
                <a:cubicBezTo>
                  <a:pt x="325" y="0"/>
                  <a:pt x="400" y="13"/>
                  <a:pt x="467" y="60"/>
                </a:cubicBezTo>
                <a:cubicBezTo>
                  <a:pt x="532" y="106"/>
                  <a:pt x="573" y="167"/>
                  <a:pt x="588" y="244"/>
                </a:cubicBezTo>
                <a:cubicBezTo>
                  <a:pt x="604" y="322"/>
                  <a:pt x="588" y="397"/>
                  <a:pt x="543" y="463"/>
                </a:cubicBezTo>
                <a:cubicBezTo>
                  <a:pt x="499" y="528"/>
                  <a:pt x="436" y="570"/>
                  <a:pt x="360" y="585"/>
                </a:cubicBezTo>
                <a:cubicBezTo>
                  <a:pt x="281" y="601"/>
                  <a:pt x="205" y="587"/>
                  <a:pt x="138" y="540"/>
                </a:cubicBezTo>
                <a:cubicBezTo>
                  <a:pt x="71" y="493"/>
                  <a:pt x="31" y="430"/>
                  <a:pt x="16" y="351"/>
                </a:cubicBezTo>
                <a:close/>
                <a:moveTo>
                  <a:pt x="302" y="517"/>
                </a:moveTo>
                <a:cubicBezTo>
                  <a:pt x="424" y="518"/>
                  <a:pt x="519" y="423"/>
                  <a:pt x="521" y="300"/>
                </a:cubicBezTo>
                <a:cubicBezTo>
                  <a:pt x="524" y="181"/>
                  <a:pt x="420" y="77"/>
                  <a:pt x="300" y="80"/>
                </a:cubicBezTo>
                <a:cubicBezTo>
                  <a:pt x="176" y="83"/>
                  <a:pt x="88" y="179"/>
                  <a:pt x="84" y="294"/>
                </a:cubicBezTo>
                <a:cubicBezTo>
                  <a:pt x="79" y="418"/>
                  <a:pt x="185" y="520"/>
                  <a:pt x="302" y="517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B7481B6A-D0AA-41B7-9331-0E166AF0E21E}"/>
              </a:ext>
            </a:extLst>
          </p:cNvPr>
          <p:cNvSpPr>
            <a:spLocks/>
          </p:cNvSpPr>
          <p:nvPr/>
        </p:nvSpPr>
        <p:spPr bwMode="auto">
          <a:xfrm>
            <a:off x="821370" y="1389779"/>
            <a:ext cx="664182" cy="272406"/>
          </a:xfrm>
          <a:custGeom>
            <a:avLst/>
            <a:gdLst>
              <a:gd name="T0" fmla="*/ 535 w 537"/>
              <a:gd name="T1" fmla="*/ 79 h 220"/>
              <a:gd name="T2" fmla="*/ 535 w 537"/>
              <a:gd name="T3" fmla="*/ 137 h 220"/>
              <a:gd name="T4" fmla="*/ 516 w 537"/>
              <a:gd name="T5" fmla="*/ 171 h 220"/>
              <a:gd name="T6" fmla="*/ 415 w 537"/>
              <a:gd name="T7" fmla="*/ 202 h 220"/>
              <a:gd name="T8" fmla="*/ 78 w 537"/>
              <a:gd name="T9" fmla="*/ 193 h 220"/>
              <a:gd name="T10" fmla="*/ 51 w 537"/>
              <a:gd name="T11" fmla="*/ 186 h 220"/>
              <a:gd name="T12" fmla="*/ 1 w 537"/>
              <a:gd name="T13" fmla="*/ 117 h 220"/>
              <a:gd name="T14" fmla="*/ 1 w 537"/>
              <a:gd name="T15" fmla="*/ 21 h 220"/>
              <a:gd name="T16" fmla="*/ 20 w 537"/>
              <a:gd name="T17" fmla="*/ 5 h 220"/>
              <a:gd name="T18" fmla="*/ 243 w 537"/>
              <a:gd name="T19" fmla="*/ 75 h 220"/>
              <a:gd name="T20" fmla="*/ 292 w 537"/>
              <a:gd name="T21" fmla="*/ 75 h 220"/>
              <a:gd name="T22" fmla="*/ 513 w 537"/>
              <a:gd name="T23" fmla="*/ 6 h 220"/>
              <a:gd name="T24" fmla="*/ 536 w 537"/>
              <a:gd name="T25" fmla="*/ 23 h 220"/>
              <a:gd name="T26" fmla="*/ 535 w 537"/>
              <a:gd name="T27" fmla="*/ 7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37" h="220">
                <a:moveTo>
                  <a:pt x="535" y="79"/>
                </a:moveTo>
                <a:cubicBezTo>
                  <a:pt x="535" y="98"/>
                  <a:pt x="535" y="117"/>
                  <a:pt x="535" y="137"/>
                </a:cubicBezTo>
                <a:cubicBezTo>
                  <a:pt x="536" y="152"/>
                  <a:pt x="529" y="163"/>
                  <a:pt x="516" y="171"/>
                </a:cubicBezTo>
                <a:cubicBezTo>
                  <a:pt x="485" y="191"/>
                  <a:pt x="450" y="196"/>
                  <a:pt x="415" y="202"/>
                </a:cubicBezTo>
                <a:cubicBezTo>
                  <a:pt x="302" y="220"/>
                  <a:pt x="190" y="218"/>
                  <a:pt x="78" y="193"/>
                </a:cubicBezTo>
                <a:cubicBezTo>
                  <a:pt x="69" y="191"/>
                  <a:pt x="60" y="189"/>
                  <a:pt x="51" y="186"/>
                </a:cubicBezTo>
                <a:cubicBezTo>
                  <a:pt x="9" y="172"/>
                  <a:pt x="1" y="161"/>
                  <a:pt x="1" y="117"/>
                </a:cubicBezTo>
                <a:cubicBezTo>
                  <a:pt x="1" y="85"/>
                  <a:pt x="1" y="53"/>
                  <a:pt x="1" y="21"/>
                </a:cubicBezTo>
                <a:cubicBezTo>
                  <a:pt x="0" y="6"/>
                  <a:pt x="4" y="0"/>
                  <a:pt x="20" y="5"/>
                </a:cubicBezTo>
                <a:cubicBezTo>
                  <a:pt x="95" y="29"/>
                  <a:pt x="169" y="51"/>
                  <a:pt x="243" y="75"/>
                </a:cubicBezTo>
                <a:cubicBezTo>
                  <a:pt x="260" y="80"/>
                  <a:pt x="275" y="80"/>
                  <a:pt x="292" y="75"/>
                </a:cubicBezTo>
                <a:cubicBezTo>
                  <a:pt x="366" y="52"/>
                  <a:pt x="440" y="30"/>
                  <a:pt x="513" y="6"/>
                </a:cubicBezTo>
                <a:cubicBezTo>
                  <a:pt x="531" y="1"/>
                  <a:pt x="537" y="4"/>
                  <a:pt x="536" y="23"/>
                </a:cubicBezTo>
                <a:cubicBezTo>
                  <a:pt x="535" y="41"/>
                  <a:pt x="535" y="60"/>
                  <a:pt x="535" y="79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30FCEBB-A3C8-4CCE-B463-97CD30233DD3}"/>
              </a:ext>
            </a:extLst>
          </p:cNvPr>
          <p:cNvSpPr>
            <a:spLocks/>
          </p:cNvSpPr>
          <p:nvPr/>
        </p:nvSpPr>
        <p:spPr bwMode="auto">
          <a:xfrm>
            <a:off x="679046" y="3977640"/>
            <a:ext cx="964135" cy="869252"/>
          </a:xfrm>
          <a:custGeom>
            <a:avLst/>
            <a:gdLst>
              <a:gd name="T0" fmla="*/ 390 w 780"/>
              <a:gd name="T1" fmla="*/ 704 h 704"/>
              <a:gd name="T2" fmla="*/ 32 w 780"/>
              <a:gd name="T3" fmla="*/ 704 h 704"/>
              <a:gd name="T4" fmla="*/ 4 w 780"/>
              <a:gd name="T5" fmla="*/ 676 h 704"/>
              <a:gd name="T6" fmla="*/ 5 w 780"/>
              <a:gd name="T7" fmla="*/ 31 h 704"/>
              <a:gd name="T8" fmla="*/ 13 w 780"/>
              <a:gd name="T9" fmla="*/ 4 h 704"/>
              <a:gd name="T10" fmla="*/ 58 w 780"/>
              <a:gd name="T11" fmla="*/ 6 h 704"/>
              <a:gd name="T12" fmla="*/ 62 w 780"/>
              <a:gd name="T13" fmla="*/ 24 h 704"/>
              <a:gd name="T14" fmla="*/ 63 w 780"/>
              <a:gd name="T15" fmla="*/ 356 h 704"/>
              <a:gd name="T16" fmla="*/ 62 w 780"/>
              <a:gd name="T17" fmla="*/ 619 h 704"/>
              <a:gd name="T18" fmla="*/ 89 w 780"/>
              <a:gd name="T19" fmla="*/ 645 h 704"/>
              <a:gd name="T20" fmla="*/ 725 w 780"/>
              <a:gd name="T21" fmla="*/ 644 h 704"/>
              <a:gd name="T22" fmla="*/ 737 w 780"/>
              <a:gd name="T23" fmla="*/ 644 h 704"/>
              <a:gd name="T24" fmla="*/ 776 w 780"/>
              <a:gd name="T25" fmla="*/ 686 h 704"/>
              <a:gd name="T26" fmla="*/ 756 w 780"/>
              <a:gd name="T27" fmla="*/ 704 h 704"/>
              <a:gd name="T28" fmla="*/ 610 w 780"/>
              <a:gd name="T29" fmla="*/ 704 h 704"/>
              <a:gd name="T30" fmla="*/ 390 w 780"/>
              <a:gd name="T31" fmla="*/ 704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80" h="704">
                <a:moveTo>
                  <a:pt x="390" y="704"/>
                </a:moveTo>
                <a:cubicBezTo>
                  <a:pt x="271" y="704"/>
                  <a:pt x="152" y="704"/>
                  <a:pt x="32" y="704"/>
                </a:cubicBezTo>
                <a:cubicBezTo>
                  <a:pt x="5" y="704"/>
                  <a:pt x="4" y="704"/>
                  <a:pt x="4" y="676"/>
                </a:cubicBezTo>
                <a:cubicBezTo>
                  <a:pt x="4" y="461"/>
                  <a:pt x="4" y="246"/>
                  <a:pt x="5" y="31"/>
                </a:cubicBezTo>
                <a:cubicBezTo>
                  <a:pt x="5" y="21"/>
                  <a:pt x="0" y="8"/>
                  <a:pt x="13" y="4"/>
                </a:cubicBezTo>
                <a:cubicBezTo>
                  <a:pt x="27" y="1"/>
                  <a:pt x="43" y="0"/>
                  <a:pt x="58" y="6"/>
                </a:cubicBezTo>
                <a:cubicBezTo>
                  <a:pt x="65" y="9"/>
                  <a:pt x="62" y="18"/>
                  <a:pt x="62" y="24"/>
                </a:cubicBezTo>
                <a:cubicBezTo>
                  <a:pt x="63" y="135"/>
                  <a:pt x="63" y="245"/>
                  <a:pt x="63" y="356"/>
                </a:cubicBezTo>
                <a:cubicBezTo>
                  <a:pt x="63" y="444"/>
                  <a:pt x="63" y="532"/>
                  <a:pt x="62" y="619"/>
                </a:cubicBezTo>
                <a:cubicBezTo>
                  <a:pt x="62" y="641"/>
                  <a:pt x="70" y="645"/>
                  <a:pt x="89" y="645"/>
                </a:cubicBezTo>
                <a:cubicBezTo>
                  <a:pt x="301" y="644"/>
                  <a:pt x="513" y="644"/>
                  <a:pt x="725" y="644"/>
                </a:cubicBezTo>
                <a:cubicBezTo>
                  <a:pt x="729" y="644"/>
                  <a:pt x="733" y="644"/>
                  <a:pt x="737" y="644"/>
                </a:cubicBezTo>
                <a:cubicBezTo>
                  <a:pt x="779" y="644"/>
                  <a:pt x="780" y="646"/>
                  <a:pt x="776" y="686"/>
                </a:cubicBezTo>
                <a:cubicBezTo>
                  <a:pt x="775" y="700"/>
                  <a:pt x="769" y="704"/>
                  <a:pt x="756" y="704"/>
                </a:cubicBezTo>
                <a:cubicBezTo>
                  <a:pt x="708" y="704"/>
                  <a:pt x="659" y="704"/>
                  <a:pt x="610" y="704"/>
                </a:cubicBezTo>
                <a:cubicBezTo>
                  <a:pt x="537" y="704"/>
                  <a:pt x="464" y="704"/>
                  <a:pt x="390" y="704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CE6C2164-1516-474C-B196-F03C39CA5998}"/>
              </a:ext>
            </a:extLst>
          </p:cNvPr>
          <p:cNvSpPr>
            <a:spLocks noEditPoints="1"/>
          </p:cNvSpPr>
          <p:nvPr/>
        </p:nvSpPr>
        <p:spPr bwMode="auto">
          <a:xfrm>
            <a:off x="5176812" y="4139859"/>
            <a:ext cx="272406" cy="703972"/>
          </a:xfrm>
          <a:custGeom>
            <a:avLst/>
            <a:gdLst>
              <a:gd name="T0" fmla="*/ 18 w 220"/>
              <a:gd name="T1" fmla="*/ 321 h 570"/>
              <a:gd name="T2" fmla="*/ 18 w 220"/>
              <a:gd name="T3" fmla="*/ 255 h 570"/>
              <a:gd name="T4" fmla="*/ 5 w 220"/>
              <a:gd name="T5" fmla="*/ 211 h 570"/>
              <a:gd name="T6" fmla="*/ 2 w 220"/>
              <a:gd name="T7" fmla="*/ 191 h 570"/>
              <a:gd name="T8" fmla="*/ 2 w 220"/>
              <a:gd name="T9" fmla="*/ 42 h 570"/>
              <a:gd name="T10" fmla="*/ 43 w 220"/>
              <a:gd name="T11" fmla="*/ 0 h 570"/>
              <a:gd name="T12" fmla="*/ 179 w 220"/>
              <a:gd name="T13" fmla="*/ 0 h 570"/>
              <a:gd name="T14" fmla="*/ 219 w 220"/>
              <a:gd name="T15" fmla="*/ 37 h 570"/>
              <a:gd name="T16" fmla="*/ 219 w 220"/>
              <a:gd name="T17" fmla="*/ 197 h 570"/>
              <a:gd name="T18" fmla="*/ 217 w 220"/>
              <a:gd name="T19" fmla="*/ 207 h 570"/>
              <a:gd name="T20" fmla="*/ 205 w 220"/>
              <a:gd name="T21" fmla="*/ 269 h 570"/>
              <a:gd name="T22" fmla="*/ 205 w 220"/>
              <a:gd name="T23" fmla="*/ 396 h 570"/>
              <a:gd name="T24" fmla="*/ 188 w 220"/>
              <a:gd name="T25" fmla="*/ 440 h 570"/>
              <a:gd name="T26" fmla="*/ 176 w 220"/>
              <a:gd name="T27" fmla="*/ 468 h 570"/>
              <a:gd name="T28" fmla="*/ 149 w 220"/>
              <a:gd name="T29" fmla="*/ 508 h 570"/>
              <a:gd name="T30" fmla="*/ 136 w 220"/>
              <a:gd name="T31" fmla="*/ 529 h 570"/>
              <a:gd name="T32" fmla="*/ 110 w 220"/>
              <a:gd name="T33" fmla="*/ 570 h 570"/>
              <a:gd name="T34" fmla="*/ 86 w 220"/>
              <a:gd name="T35" fmla="*/ 530 h 570"/>
              <a:gd name="T36" fmla="*/ 70 w 220"/>
              <a:gd name="T37" fmla="*/ 507 h 570"/>
              <a:gd name="T38" fmla="*/ 46 w 220"/>
              <a:gd name="T39" fmla="*/ 473 h 570"/>
              <a:gd name="T40" fmla="*/ 32 w 220"/>
              <a:gd name="T41" fmla="*/ 436 h 570"/>
              <a:gd name="T42" fmla="*/ 18 w 220"/>
              <a:gd name="T43" fmla="*/ 400 h 570"/>
              <a:gd name="T44" fmla="*/ 18 w 220"/>
              <a:gd name="T45" fmla="*/ 321 h 570"/>
              <a:gd name="T46" fmla="*/ 18 w 220"/>
              <a:gd name="T47" fmla="*/ 321 h 570"/>
              <a:gd name="T48" fmla="*/ 154 w 220"/>
              <a:gd name="T49" fmla="*/ 298 h 570"/>
              <a:gd name="T50" fmla="*/ 154 w 220"/>
              <a:gd name="T51" fmla="*/ 234 h 570"/>
              <a:gd name="T52" fmla="*/ 139 w 220"/>
              <a:gd name="T53" fmla="*/ 218 h 570"/>
              <a:gd name="T54" fmla="*/ 83 w 220"/>
              <a:gd name="T55" fmla="*/ 218 h 570"/>
              <a:gd name="T56" fmla="*/ 68 w 220"/>
              <a:gd name="T57" fmla="*/ 234 h 570"/>
              <a:gd name="T58" fmla="*/ 68 w 220"/>
              <a:gd name="T59" fmla="*/ 360 h 570"/>
              <a:gd name="T60" fmla="*/ 85 w 220"/>
              <a:gd name="T61" fmla="*/ 376 h 570"/>
              <a:gd name="T62" fmla="*/ 137 w 220"/>
              <a:gd name="T63" fmla="*/ 376 h 570"/>
              <a:gd name="T64" fmla="*/ 154 w 220"/>
              <a:gd name="T65" fmla="*/ 358 h 570"/>
              <a:gd name="T66" fmla="*/ 154 w 220"/>
              <a:gd name="T67" fmla="*/ 298 h 570"/>
              <a:gd name="T68" fmla="*/ 44 w 220"/>
              <a:gd name="T69" fmla="*/ 103 h 570"/>
              <a:gd name="T70" fmla="*/ 44 w 220"/>
              <a:gd name="T71" fmla="*/ 157 h 570"/>
              <a:gd name="T72" fmla="*/ 59 w 220"/>
              <a:gd name="T73" fmla="*/ 173 h 570"/>
              <a:gd name="T74" fmla="*/ 74 w 220"/>
              <a:gd name="T75" fmla="*/ 156 h 570"/>
              <a:gd name="T76" fmla="*/ 74 w 220"/>
              <a:gd name="T77" fmla="*/ 51 h 570"/>
              <a:gd name="T78" fmla="*/ 60 w 220"/>
              <a:gd name="T79" fmla="*/ 34 h 570"/>
              <a:gd name="T80" fmla="*/ 44 w 220"/>
              <a:gd name="T81" fmla="*/ 50 h 570"/>
              <a:gd name="T82" fmla="*/ 44 w 220"/>
              <a:gd name="T83" fmla="*/ 103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20" h="570">
                <a:moveTo>
                  <a:pt x="18" y="321"/>
                </a:moveTo>
                <a:cubicBezTo>
                  <a:pt x="18" y="299"/>
                  <a:pt x="18" y="277"/>
                  <a:pt x="18" y="255"/>
                </a:cubicBezTo>
                <a:cubicBezTo>
                  <a:pt x="18" y="239"/>
                  <a:pt x="20" y="223"/>
                  <a:pt x="5" y="211"/>
                </a:cubicBezTo>
                <a:cubicBezTo>
                  <a:pt x="0" y="206"/>
                  <a:pt x="2" y="198"/>
                  <a:pt x="2" y="191"/>
                </a:cubicBezTo>
                <a:cubicBezTo>
                  <a:pt x="2" y="141"/>
                  <a:pt x="2" y="92"/>
                  <a:pt x="2" y="42"/>
                </a:cubicBezTo>
                <a:cubicBezTo>
                  <a:pt x="2" y="12"/>
                  <a:pt x="14" y="1"/>
                  <a:pt x="43" y="0"/>
                </a:cubicBezTo>
                <a:cubicBezTo>
                  <a:pt x="89" y="0"/>
                  <a:pt x="134" y="0"/>
                  <a:pt x="179" y="0"/>
                </a:cubicBezTo>
                <a:cubicBezTo>
                  <a:pt x="206" y="1"/>
                  <a:pt x="218" y="11"/>
                  <a:pt x="219" y="37"/>
                </a:cubicBezTo>
                <a:cubicBezTo>
                  <a:pt x="220" y="90"/>
                  <a:pt x="219" y="144"/>
                  <a:pt x="219" y="197"/>
                </a:cubicBezTo>
                <a:cubicBezTo>
                  <a:pt x="219" y="200"/>
                  <a:pt x="219" y="205"/>
                  <a:pt x="217" y="207"/>
                </a:cubicBezTo>
                <a:cubicBezTo>
                  <a:pt x="198" y="225"/>
                  <a:pt x="205" y="247"/>
                  <a:pt x="205" y="269"/>
                </a:cubicBezTo>
                <a:cubicBezTo>
                  <a:pt x="204" y="311"/>
                  <a:pt x="204" y="354"/>
                  <a:pt x="205" y="396"/>
                </a:cubicBezTo>
                <a:cubicBezTo>
                  <a:pt x="205" y="413"/>
                  <a:pt x="201" y="428"/>
                  <a:pt x="188" y="440"/>
                </a:cubicBezTo>
                <a:cubicBezTo>
                  <a:pt x="179" y="447"/>
                  <a:pt x="176" y="456"/>
                  <a:pt x="176" y="468"/>
                </a:cubicBezTo>
                <a:cubicBezTo>
                  <a:pt x="177" y="488"/>
                  <a:pt x="170" y="503"/>
                  <a:pt x="149" y="508"/>
                </a:cubicBezTo>
                <a:cubicBezTo>
                  <a:pt x="136" y="511"/>
                  <a:pt x="136" y="520"/>
                  <a:pt x="136" y="529"/>
                </a:cubicBezTo>
                <a:cubicBezTo>
                  <a:pt x="136" y="560"/>
                  <a:pt x="129" y="570"/>
                  <a:pt x="110" y="570"/>
                </a:cubicBezTo>
                <a:cubicBezTo>
                  <a:pt x="93" y="570"/>
                  <a:pt x="86" y="560"/>
                  <a:pt x="86" y="530"/>
                </a:cubicBezTo>
                <a:cubicBezTo>
                  <a:pt x="86" y="518"/>
                  <a:pt x="84" y="510"/>
                  <a:pt x="70" y="507"/>
                </a:cubicBezTo>
                <a:cubicBezTo>
                  <a:pt x="53" y="504"/>
                  <a:pt x="45" y="491"/>
                  <a:pt x="46" y="473"/>
                </a:cubicBezTo>
                <a:cubicBezTo>
                  <a:pt x="47" y="459"/>
                  <a:pt x="44" y="447"/>
                  <a:pt x="32" y="436"/>
                </a:cubicBezTo>
                <a:cubicBezTo>
                  <a:pt x="21" y="428"/>
                  <a:pt x="17" y="415"/>
                  <a:pt x="18" y="400"/>
                </a:cubicBezTo>
                <a:cubicBezTo>
                  <a:pt x="18" y="374"/>
                  <a:pt x="18" y="347"/>
                  <a:pt x="18" y="321"/>
                </a:cubicBezTo>
                <a:cubicBezTo>
                  <a:pt x="18" y="321"/>
                  <a:pt x="18" y="321"/>
                  <a:pt x="18" y="321"/>
                </a:cubicBezTo>
                <a:close/>
                <a:moveTo>
                  <a:pt x="154" y="298"/>
                </a:moveTo>
                <a:cubicBezTo>
                  <a:pt x="154" y="277"/>
                  <a:pt x="154" y="256"/>
                  <a:pt x="154" y="234"/>
                </a:cubicBezTo>
                <a:cubicBezTo>
                  <a:pt x="154" y="224"/>
                  <a:pt x="151" y="218"/>
                  <a:pt x="139" y="218"/>
                </a:cubicBezTo>
                <a:cubicBezTo>
                  <a:pt x="120" y="218"/>
                  <a:pt x="102" y="218"/>
                  <a:pt x="83" y="218"/>
                </a:cubicBezTo>
                <a:cubicBezTo>
                  <a:pt x="72" y="218"/>
                  <a:pt x="68" y="223"/>
                  <a:pt x="68" y="234"/>
                </a:cubicBezTo>
                <a:cubicBezTo>
                  <a:pt x="68" y="276"/>
                  <a:pt x="68" y="318"/>
                  <a:pt x="68" y="360"/>
                </a:cubicBezTo>
                <a:cubicBezTo>
                  <a:pt x="68" y="372"/>
                  <a:pt x="73" y="376"/>
                  <a:pt x="85" y="376"/>
                </a:cubicBezTo>
                <a:cubicBezTo>
                  <a:pt x="102" y="376"/>
                  <a:pt x="120" y="376"/>
                  <a:pt x="137" y="376"/>
                </a:cubicBezTo>
                <a:cubicBezTo>
                  <a:pt x="150" y="377"/>
                  <a:pt x="154" y="371"/>
                  <a:pt x="154" y="358"/>
                </a:cubicBezTo>
                <a:cubicBezTo>
                  <a:pt x="153" y="338"/>
                  <a:pt x="154" y="318"/>
                  <a:pt x="154" y="298"/>
                </a:cubicBezTo>
                <a:close/>
                <a:moveTo>
                  <a:pt x="44" y="103"/>
                </a:moveTo>
                <a:cubicBezTo>
                  <a:pt x="44" y="121"/>
                  <a:pt x="44" y="139"/>
                  <a:pt x="44" y="157"/>
                </a:cubicBezTo>
                <a:cubicBezTo>
                  <a:pt x="44" y="168"/>
                  <a:pt x="48" y="173"/>
                  <a:pt x="59" y="173"/>
                </a:cubicBezTo>
                <a:cubicBezTo>
                  <a:pt x="71" y="173"/>
                  <a:pt x="74" y="167"/>
                  <a:pt x="74" y="156"/>
                </a:cubicBezTo>
                <a:cubicBezTo>
                  <a:pt x="74" y="121"/>
                  <a:pt x="74" y="86"/>
                  <a:pt x="74" y="51"/>
                </a:cubicBezTo>
                <a:cubicBezTo>
                  <a:pt x="74" y="41"/>
                  <a:pt x="72" y="34"/>
                  <a:pt x="60" y="34"/>
                </a:cubicBezTo>
                <a:cubicBezTo>
                  <a:pt x="49" y="34"/>
                  <a:pt x="44" y="39"/>
                  <a:pt x="44" y="50"/>
                </a:cubicBezTo>
                <a:cubicBezTo>
                  <a:pt x="44" y="67"/>
                  <a:pt x="44" y="85"/>
                  <a:pt x="44" y="103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4E527D72-E4DA-4ACF-A2A8-B5CDB0CF8FEB}"/>
              </a:ext>
            </a:extLst>
          </p:cNvPr>
          <p:cNvSpPr>
            <a:spLocks/>
          </p:cNvSpPr>
          <p:nvPr/>
        </p:nvSpPr>
        <p:spPr bwMode="auto">
          <a:xfrm>
            <a:off x="804537" y="4089357"/>
            <a:ext cx="756004" cy="396367"/>
          </a:xfrm>
          <a:custGeom>
            <a:avLst/>
            <a:gdLst>
              <a:gd name="T0" fmla="*/ 418 w 612"/>
              <a:gd name="T1" fmla="*/ 2 h 320"/>
              <a:gd name="T2" fmla="*/ 596 w 612"/>
              <a:gd name="T3" fmla="*/ 8 h 320"/>
              <a:gd name="T4" fmla="*/ 610 w 612"/>
              <a:gd name="T5" fmla="*/ 11 h 320"/>
              <a:gd name="T6" fmla="*/ 603 w 612"/>
              <a:gd name="T7" fmla="*/ 25 h 320"/>
              <a:gd name="T8" fmla="*/ 493 w 612"/>
              <a:gd name="T9" fmla="*/ 162 h 320"/>
              <a:gd name="T10" fmla="*/ 469 w 612"/>
              <a:gd name="T11" fmla="*/ 158 h 320"/>
              <a:gd name="T12" fmla="*/ 463 w 612"/>
              <a:gd name="T13" fmla="*/ 143 h 320"/>
              <a:gd name="T14" fmla="*/ 439 w 612"/>
              <a:gd name="T15" fmla="*/ 135 h 320"/>
              <a:gd name="T16" fmla="*/ 222 w 612"/>
              <a:gd name="T17" fmla="*/ 236 h 320"/>
              <a:gd name="T18" fmla="*/ 50 w 612"/>
              <a:gd name="T19" fmla="*/ 315 h 320"/>
              <a:gd name="T20" fmla="*/ 28 w 612"/>
              <a:gd name="T21" fmla="*/ 308 h 320"/>
              <a:gd name="T22" fmla="*/ 7 w 612"/>
              <a:gd name="T23" fmla="*/ 264 h 320"/>
              <a:gd name="T24" fmla="*/ 15 w 612"/>
              <a:gd name="T25" fmla="*/ 240 h 320"/>
              <a:gd name="T26" fmla="*/ 297 w 612"/>
              <a:gd name="T27" fmla="*/ 110 h 320"/>
              <a:gd name="T28" fmla="*/ 402 w 612"/>
              <a:gd name="T29" fmla="*/ 62 h 320"/>
              <a:gd name="T30" fmla="*/ 412 w 612"/>
              <a:gd name="T31" fmla="*/ 36 h 320"/>
              <a:gd name="T32" fmla="*/ 405 w 612"/>
              <a:gd name="T33" fmla="*/ 19 h 320"/>
              <a:gd name="T34" fmla="*/ 418 w 612"/>
              <a:gd name="T35" fmla="*/ 2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12" h="320">
                <a:moveTo>
                  <a:pt x="418" y="2"/>
                </a:moveTo>
                <a:cubicBezTo>
                  <a:pt x="477" y="4"/>
                  <a:pt x="537" y="6"/>
                  <a:pt x="596" y="8"/>
                </a:cubicBezTo>
                <a:cubicBezTo>
                  <a:pt x="601" y="8"/>
                  <a:pt x="608" y="5"/>
                  <a:pt x="610" y="11"/>
                </a:cubicBezTo>
                <a:cubicBezTo>
                  <a:pt x="612" y="17"/>
                  <a:pt x="606" y="21"/>
                  <a:pt x="603" y="25"/>
                </a:cubicBezTo>
                <a:cubicBezTo>
                  <a:pt x="566" y="71"/>
                  <a:pt x="530" y="116"/>
                  <a:pt x="493" y="162"/>
                </a:cubicBezTo>
                <a:cubicBezTo>
                  <a:pt x="480" y="178"/>
                  <a:pt x="478" y="178"/>
                  <a:pt x="469" y="158"/>
                </a:cubicBezTo>
                <a:cubicBezTo>
                  <a:pt x="467" y="153"/>
                  <a:pt x="464" y="148"/>
                  <a:pt x="463" y="143"/>
                </a:cubicBezTo>
                <a:cubicBezTo>
                  <a:pt x="458" y="131"/>
                  <a:pt x="451" y="129"/>
                  <a:pt x="439" y="135"/>
                </a:cubicBezTo>
                <a:cubicBezTo>
                  <a:pt x="367" y="169"/>
                  <a:pt x="294" y="202"/>
                  <a:pt x="222" y="236"/>
                </a:cubicBezTo>
                <a:cubicBezTo>
                  <a:pt x="164" y="262"/>
                  <a:pt x="107" y="288"/>
                  <a:pt x="50" y="315"/>
                </a:cubicBezTo>
                <a:cubicBezTo>
                  <a:pt x="39" y="320"/>
                  <a:pt x="33" y="319"/>
                  <a:pt x="28" y="308"/>
                </a:cubicBezTo>
                <a:cubicBezTo>
                  <a:pt x="21" y="293"/>
                  <a:pt x="15" y="278"/>
                  <a:pt x="7" y="264"/>
                </a:cubicBezTo>
                <a:cubicBezTo>
                  <a:pt x="0" y="252"/>
                  <a:pt x="2" y="246"/>
                  <a:pt x="15" y="240"/>
                </a:cubicBezTo>
                <a:cubicBezTo>
                  <a:pt x="109" y="197"/>
                  <a:pt x="203" y="154"/>
                  <a:pt x="297" y="110"/>
                </a:cubicBezTo>
                <a:cubicBezTo>
                  <a:pt x="332" y="94"/>
                  <a:pt x="367" y="77"/>
                  <a:pt x="402" y="62"/>
                </a:cubicBezTo>
                <a:cubicBezTo>
                  <a:pt x="416" y="56"/>
                  <a:pt x="420" y="49"/>
                  <a:pt x="412" y="36"/>
                </a:cubicBezTo>
                <a:cubicBezTo>
                  <a:pt x="409" y="31"/>
                  <a:pt x="408" y="25"/>
                  <a:pt x="405" y="19"/>
                </a:cubicBezTo>
                <a:cubicBezTo>
                  <a:pt x="398" y="5"/>
                  <a:pt x="403" y="0"/>
                  <a:pt x="418" y="2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F7CD1E21-DDF4-439A-85A3-9D8FCF786BD5}"/>
              </a:ext>
            </a:extLst>
          </p:cNvPr>
          <p:cNvSpPr>
            <a:spLocks/>
          </p:cNvSpPr>
          <p:nvPr/>
        </p:nvSpPr>
        <p:spPr bwMode="auto">
          <a:xfrm>
            <a:off x="1171826" y="3028809"/>
            <a:ext cx="362699" cy="410140"/>
          </a:xfrm>
          <a:custGeom>
            <a:avLst/>
            <a:gdLst>
              <a:gd name="T0" fmla="*/ 293 w 293"/>
              <a:gd name="T1" fmla="*/ 255 h 332"/>
              <a:gd name="T2" fmla="*/ 279 w 293"/>
              <a:gd name="T3" fmla="*/ 262 h 332"/>
              <a:gd name="T4" fmla="*/ 186 w 293"/>
              <a:gd name="T5" fmla="*/ 227 h 332"/>
              <a:gd name="T6" fmla="*/ 147 w 293"/>
              <a:gd name="T7" fmla="*/ 239 h 332"/>
              <a:gd name="T8" fmla="*/ 95 w 293"/>
              <a:gd name="T9" fmla="*/ 320 h 332"/>
              <a:gd name="T10" fmla="*/ 83 w 293"/>
              <a:gd name="T11" fmla="*/ 331 h 332"/>
              <a:gd name="T12" fmla="*/ 74 w 293"/>
              <a:gd name="T13" fmla="*/ 317 h 332"/>
              <a:gd name="T14" fmla="*/ 5 w 293"/>
              <a:gd name="T15" fmla="*/ 108 h 332"/>
              <a:gd name="T16" fmla="*/ 18 w 293"/>
              <a:gd name="T17" fmla="*/ 88 h 332"/>
              <a:gd name="T18" fmla="*/ 149 w 293"/>
              <a:gd name="T19" fmla="*/ 43 h 332"/>
              <a:gd name="T20" fmla="*/ 192 w 293"/>
              <a:gd name="T21" fmla="*/ 11 h 332"/>
              <a:gd name="T22" fmla="*/ 214 w 293"/>
              <a:gd name="T23" fmla="*/ 16 h 332"/>
              <a:gd name="T24" fmla="*/ 258 w 293"/>
              <a:gd name="T25" fmla="*/ 149 h 332"/>
              <a:gd name="T26" fmla="*/ 288 w 293"/>
              <a:gd name="T27" fmla="*/ 242 h 332"/>
              <a:gd name="T28" fmla="*/ 293 w 293"/>
              <a:gd name="T29" fmla="*/ 25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3" h="332">
                <a:moveTo>
                  <a:pt x="293" y="255"/>
                </a:moveTo>
                <a:cubicBezTo>
                  <a:pt x="293" y="268"/>
                  <a:pt x="286" y="264"/>
                  <a:pt x="279" y="262"/>
                </a:cubicBezTo>
                <a:cubicBezTo>
                  <a:pt x="248" y="250"/>
                  <a:pt x="217" y="239"/>
                  <a:pt x="186" y="227"/>
                </a:cubicBezTo>
                <a:cubicBezTo>
                  <a:pt x="168" y="220"/>
                  <a:pt x="157" y="221"/>
                  <a:pt x="147" y="239"/>
                </a:cubicBezTo>
                <a:cubicBezTo>
                  <a:pt x="131" y="267"/>
                  <a:pt x="113" y="293"/>
                  <a:pt x="95" y="320"/>
                </a:cubicBezTo>
                <a:cubicBezTo>
                  <a:pt x="92" y="324"/>
                  <a:pt x="90" y="332"/>
                  <a:pt x="83" y="331"/>
                </a:cubicBezTo>
                <a:cubicBezTo>
                  <a:pt x="76" y="330"/>
                  <a:pt x="76" y="322"/>
                  <a:pt x="74" y="317"/>
                </a:cubicBezTo>
                <a:cubicBezTo>
                  <a:pt x="51" y="247"/>
                  <a:pt x="29" y="177"/>
                  <a:pt x="5" y="108"/>
                </a:cubicBezTo>
                <a:cubicBezTo>
                  <a:pt x="0" y="94"/>
                  <a:pt x="3" y="89"/>
                  <a:pt x="18" y="88"/>
                </a:cubicBezTo>
                <a:cubicBezTo>
                  <a:pt x="65" y="82"/>
                  <a:pt x="109" y="67"/>
                  <a:pt x="149" y="43"/>
                </a:cubicBezTo>
                <a:cubicBezTo>
                  <a:pt x="164" y="34"/>
                  <a:pt x="179" y="22"/>
                  <a:pt x="192" y="11"/>
                </a:cubicBezTo>
                <a:cubicBezTo>
                  <a:pt x="204" y="0"/>
                  <a:pt x="209" y="2"/>
                  <a:pt x="214" y="16"/>
                </a:cubicBezTo>
                <a:cubicBezTo>
                  <a:pt x="229" y="61"/>
                  <a:pt x="244" y="105"/>
                  <a:pt x="258" y="149"/>
                </a:cubicBezTo>
                <a:cubicBezTo>
                  <a:pt x="268" y="180"/>
                  <a:pt x="278" y="211"/>
                  <a:pt x="288" y="242"/>
                </a:cubicBezTo>
                <a:cubicBezTo>
                  <a:pt x="290" y="247"/>
                  <a:pt x="291" y="251"/>
                  <a:pt x="293" y="255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6310023B-D383-4F48-A8FB-B3BE4D7940B6}"/>
              </a:ext>
            </a:extLst>
          </p:cNvPr>
          <p:cNvSpPr>
            <a:spLocks/>
          </p:cNvSpPr>
          <p:nvPr/>
        </p:nvSpPr>
        <p:spPr bwMode="auto">
          <a:xfrm>
            <a:off x="763216" y="3028809"/>
            <a:ext cx="362699" cy="410140"/>
          </a:xfrm>
          <a:custGeom>
            <a:avLst/>
            <a:gdLst>
              <a:gd name="T0" fmla="*/ 293 w 294"/>
              <a:gd name="T1" fmla="*/ 101 h 331"/>
              <a:gd name="T2" fmla="*/ 283 w 294"/>
              <a:gd name="T3" fmla="*/ 130 h 331"/>
              <a:gd name="T4" fmla="*/ 221 w 294"/>
              <a:gd name="T5" fmla="*/ 315 h 331"/>
              <a:gd name="T6" fmla="*/ 211 w 294"/>
              <a:gd name="T7" fmla="*/ 331 h 331"/>
              <a:gd name="T8" fmla="*/ 199 w 294"/>
              <a:gd name="T9" fmla="*/ 319 h 331"/>
              <a:gd name="T10" fmla="*/ 148 w 294"/>
              <a:gd name="T11" fmla="*/ 240 h 331"/>
              <a:gd name="T12" fmla="*/ 110 w 294"/>
              <a:gd name="T13" fmla="*/ 226 h 331"/>
              <a:gd name="T14" fmla="*/ 18 w 294"/>
              <a:gd name="T15" fmla="*/ 261 h 331"/>
              <a:gd name="T16" fmla="*/ 3 w 294"/>
              <a:gd name="T17" fmla="*/ 262 h 331"/>
              <a:gd name="T18" fmla="*/ 5 w 294"/>
              <a:gd name="T19" fmla="*/ 249 h 331"/>
              <a:gd name="T20" fmla="*/ 82 w 294"/>
              <a:gd name="T21" fmla="*/ 16 h 331"/>
              <a:gd name="T22" fmla="*/ 104 w 294"/>
              <a:gd name="T23" fmla="*/ 12 h 331"/>
              <a:gd name="T24" fmla="*/ 249 w 294"/>
              <a:gd name="T25" fmla="*/ 83 h 331"/>
              <a:gd name="T26" fmla="*/ 284 w 294"/>
              <a:gd name="T27" fmla="*/ 89 h 331"/>
              <a:gd name="T28" fmla="*/ 293 w 294"/>
              <a:gd name="T29" fmla="*/ 101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4" h="331">
                <a:moveTo>
                  <a:pt x="293" y="101"/>
                </a:moveTo>
                <a:cubicBezTo>
                  <a:pt x="290" y="110"/>
                  <a:pt x="287" y="120"/>
                  <a:pt x="283" y="130"/>
                </a:cubicBezTo>
                <a:cubicBezTo>
                  <a:pt x="263" y="192"/>
                  <a:pt x="242" y="254"/>
                  <a:pt x="221" y="315"/>
                </a:cubicBezTo>
                <a:cubicBezTo>
                  <a:pt x="219" y="321"/>
                  <a:pt x="219" y="330"/>
                  <a:pt x="211" y="331"/>
                </a:cubicBezTo>
                <a:cubicBezTo>
                  <a:pt x="205" y="331"/>
                  <a:pt x="202" y="323"/>
                  <a:pt x="199" y="319"/>
                </a:cubicBezTo>
                <a:cubicBezTo>
                  <a:pt x="182" y="293"/>
                  <a:pt x="164" y="267"/>
                  <a:pt x="148" y="240"/>
                </a:cubicBezTo>
                <a:cubicBezTo>
                  <a:pt x="138" y="223"/>
                  <a:pt x="129" y="218"/>
                  <a:pt x="110" y="226"/>
                </a:cubicBezTo>
                <a:cubicBezTo>
                  <a:pt x="80" y="240"/>
                  <a:pt x="49" y="250"/>
                  <a:pt x="18" y="261"/>
                </a:cubicBezTo>
                <a:cubicBezTo>
                  <a:pt x="13" y="263"/>
                  <a:pt x="8" y="267"/>
                  <a:pt x="3" y="262"/>
                </a:cubicBezTo>
                <a:cubicBezTo>
                  <a:pt x="0" y="258"/>
                  <a:pt x="3" y="253"/>
                  <a:pt x="5" y="249"/>
                </a:cubicBezTo>
                <a:cubicBezTo>
                  <a:pt x="30" y="171"/>
                  <a:pt x="56" y="93"/>
                  <a:pt x="82" y="16"/>
                </a:cubicBezTo>
                <a:cubicBezTo>
                  <a:pt x="87" y="0"/>
                  <a:pt x="95" y="4"/>
                  <a:pt x="104" y="12"/>
                </a:cubicBezTo>
                <a:cubicBezTo>
                  <a:pt x="146" y="49"/>
                  <a:pt x="195" y="71"/>
                  <a:pt x="249" y="83"/>
                </a:cubicBezTo>
                <a:cubicBezTo>
                  <a:pt x="261" y="86"/>
                  <a:pt x="272" y="87"/>
                  <a:pt x="284" y="89"/>
                </a:cubicBezTo>
                <a:cubicBezTo>
                  <a:pt x="290" y="90"/>
                  <a:pt x="294" y="93"/>
                  <a:pt x="293" y="101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6F158EE0-5D4F-43DF-A399-DC6D7E0317B5}"/>
              </a:ext>
            </a:extLst>
          </p:cNvPr>
          <p:cNvSpPr>
            <a:spLocks/>
          </p:cNvSpPr>
          <p:nvPr/>
        </p:nvSpPr>
        <p:spPr bwMode="auto">
          <a:xfrm>
            <a:off x="1386078" y="4242394"/>
            <a:ext cx="139264" cy="485129"/>
          </a:xfrm>
          <a:custGeom>
            <a:avLst/>
            <a:gdLst>
              <a:gd name="T0" fmla="*/ 107 w 113"/>
              <a:gd name="T1" fmla="*/ 0 h 393"/>
              <a:gd name="T2" fmla="*/ 112 w 113"/>
              <a:gd name="T3" fmla="*/ 22 h 393"/>
              <a:gd name="T4" fmla="*/ 112 w 113"/>
              <a:gd name="T5" fmla="*/ 366 h 393"/>
              <a:gd name="T6" fmla="*/ 86 w 113"/>
              <a:gd name="T7" fmla="*/ 392 h 393"/>
              <a:gd name="T8" fmla="*/ 16 w 113"/>
              <a:gd name="T9" fmla="*/ 391 h 393"/>
              <a:gd name="T10" fmla="*/ 0 w 113"/>
              <a:gd name="T11" fmla="*/ 375 h 393"/>
              <a:gd name="T12" fmla="*/ 0 w 113"/>
              <a:gd name="T13" fmla="*/ 142 h 393"/>
              <a:gd name="T14" fmla="*/ 4 w 113"/>
              <a:gd name="T15" fmla="*/ 129 h 393"/>
              <a:gd name="T16" fmla="*/ 107 w 113"/>
              <a:gd name="T17" fmla="*/ 0 h 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3" h="393">
                <a:moveTo>
                  <a:pt x="107" y="0"/>
                </a:moveTo>
                <a:cubicBezTo>
                  <a:pt x="113" y="9"/>
                  <a:pt x="112" y="16"/>
                  <a:pt x="112" y="22"/>
                </a:cubicBezTo>
                <a:cubicBezTo>
                  <a:pt x="112" y="137"/>
                  <a:pt x="111" y="251"/>
                  <a:pt x="112" y="366"/>
                </a:cubicBezTo>
                <a:cubicBezTo>
                  <a:pt x="112" y="385"/>
                  <a:pt x="107" y="393"/>
                  <a:pt x="86" y="392"/>
                </a:cubicBezTo>
                <a:cubicBezTo>
                  <a:pt x="63" y="390"/>
                  <a:pt x="40" y="391"/>
                  <a:pt x="16" y="391"/>
                </a:cubicBezTo>
                <a:cubicBezTo>
                  <a:pt x="4" y="392"/>
                  <a:pt x="0" y="387"/>
                  <a:pt x="0" y="375"/>
                </a:cubicBezTo>
                <a:cubicBezTo>
                  <a:pt x="1" y="297"/>
                  <a:pt x="0" y="219"/>
                  <a:pt x="0" y="142"/>
                </a:cubicBezTo>
                <a:cubicBezTo>
                  <a:pt x="0" y="137"/>
                  <a:pt x="1" y="132"/>
                  <a:pt x="4" y="129"/>
                </a:cubicBezTo>
                <a:cubicBezTo>
                  <a:pt x="37" y="86"/>
                  <a:pt x="72" y="44"/>
                  <a:pt x="107" y="0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5F57F7D-BE0A-45BC-A40A-40BE42D25EB0}"/>
              </a:ext>
            </a:extLst>
          </p:cNvPr>
          <p:cNvSpPr>
            <a:spLocks/>
          </p:cNvSpPr>
          <p:nvPr/>
        </p:nvSpPr>
        <p:spPr bwMode="auto">
          <a:xfrm>
            <a:off x="1190191" y="4320443"/>
            <a:ext cx="140794" cy="405549"/>
          </a:xfrm>
          <a:custGeom>
            <a:avLst/>
            <a:gdLst>
              <a:gd name="T0" fmla="*/ 114 w 114"/>
              <a:gd name="T1" fmla="*/ 163 h 329"/>
              <a:gd name="T2" fmla="*/ 114 w 114"/>
              <a:gd name="T3" fmla="*/ 307 h 329"/>
              <a:gd name="T4" fmla="*/ 92 w 114"/>
              <a:gd name="T5" fmla="*/ 329 h 329"/>
              <a:gd name="T6" fmla="*/ 20 w 114"/>
              <a:gd name="T7" fmla="*/ 328 h 329"/>
              <a:gd name="T8" fmla="*/ 0 w 114"/>
              <a:gd name="T9" fmla="*/ 310 h 329"/>
              <a:gd name="T10" fmla="*/ 0 w 114"/>
              <a:gd name="T11" fmla="*/ 69 h 329"/>
              <a:gd name="T12" fmla="*/ 16 w 114"/>
              <a:gd name="T13" fmla="*/ 46 h 329"/>
              <a:gd name="T14" fmla="*/ 95 w 114"/>
              <a:gd name="T15" fmla="*/ 8 h 329"/>
              <a:gd name="T16" fmla="*/ 114 w 114"/>
              <a:gd name="T17" fmla="*/ 21 h 329"/>
              <a:gd name="T18" fmla="*/ 114 w 114"/>
              <a:gd name="T19" fmla="*/ 163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329">
                <a:moveTo>
                  <a:pt x="114" y="163"/>
                </a:moveTo>
                <a:cubicBezTo>
                  <a:pt x="114" y="211"/>
                  <a:pt x="113" y="259"/>
                  <a:pt x="114" y="307"/>
                </a:cubicBezTo>
                <a:cubicBezTo>
                  <a:pt x="114" y="323"/>
                  <a:pt x="108" y="329"/>
                  <a:pt x="92" y="329"/>
                </a:cubicBezTo>
                <a:cubicBezTo>
                  <a:pt x="68" y="328"/>
                  <a:pt x="44" y="328"/>
                  <a:pt x="20" y="328"/>
                </a:cubicBezTo>
                <a:cubicBezTo>
                  <a:pt x="7" y="329"/>
                  <a:pt x="0" y="324"/>
                  <a:pt x="0" y="310"/>
                </a:cubicBezTo>
                <a:cubicBezTo>
                  <a:pt x="1" y="230"/>
                  <a:pt x="1" y="149"/>
                  <a:pt x="0" y="69"/>
                </a:cubicBezTo>
                <a:cubicBezTo>
                  <a:pt x="0" y="57"/>
                  <a:pt x="5" y="50"/>
                  <a:pt x="16" y="46"/>
                </a:cubicBezTo>
                <a:cubicBezTo>
                  <a:pt x="43" y="34"/>
                  <a:pt x="69" y="22"/>
                  <a:pt x="95" y="8"/>
                </a:cubicBezTo>
                <a:cubicBezTo>
                  <a:pt x="111" y="0"/>
                  <a:pt x="114" y="6"/>
                  <a:pt x="114" y="21"/>
                </a:cubicBezTo>
                <a:cubicBezTo>
                  <a:pt x="113" y="68"/>
                  <a:pt x="114" y="116"/>
                  <a:pt x="114" y="163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49FDE5EC-C6B9-4E40-A207-A7B5DE1743FA}"/>
              </a:ext>
            </a:extLst>
          </p:cNvPr>
          <p:cNvSpPr>
            <a:spLocks/>
          </p:cNvSpPr>
          <p:nvPr/>
        </p:nvSpPr>
        <p:spPr bwMode="auto">
          <a:xfrm>
            <a:off x="998893" y="4410735"/>
            <a:ext cx="139264" cy="315257"/>
          </a:xfrm>
          <a:custGeom>
            <a:avLst/>
            <a:gdLst>
              <a:gd name="T0" fmla="*/ 113 w 113"/>
              <a:gd name="T1" fmla="*/ 126 h 256"/>
              <a:gd name="T2" fmla="*/ 113 w 113"/>
              <a:gd name="T3" fmla="*/ 234 h 256"/>
              <a:gd name="T4" fmla="*/ 91 w 113"/>
              <a:gd name="T5" fmla="*/ 256 h 256"/>
              <a:gd name="T6" fmla="*/ 19 w 113"/>
              <a:gd name="T7" fmla="*/ 256 h 256"/>
              <a:gd name="T8" fmla="*/ 0 w 113"/>
              <a:gd name="T9" fmla="*/ 237 h 256"/>
              <a:gd name="T10" fmla="*/ 0 w 113"/>
              <a:gd name="T11" fmla="*/ 66 h 256"/>
              <a:gd name="T12" fmla="*/ 16 w 113"/>
              <a:gd name="T13" fmla="*/ 43 h 256"/>
              <a:gd name="T14" fmla="*/ 96 w 113"/>
              <a:gd name="T15" fmla="*/ 7 h 256"/>
              <a:gd name="T16" fmla="*/ 113 w 113"/>
              <a:gd name="T17" fmla="*/ 19 h 256"/>
              <a:gd name="T18" fmla="*/ 113 w 113"/>
              <a:gd name="T19" fmla="*/ 126 h 256"/>
              <a:gd name="T20" fmla="*/ 113 w 113"/>
              <a:gd name="T21" fmla="*/ 12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3" h="256">
                <a:moveTo>
                  <a:pt x="113" y="126"/>
                </a:moveTo>
                <a:cubicBezTo>
                  <a:pt x="113" y="162"/>
                  <a:pt x="112" y="198"/>
                  <a:pt x="113" y="234"/>
                </a:cubicBezTo>
                <a:cubicBezTo>
                  <a:pt x="113" y="251"/>
                  <a:pt x="107" y="256"/>
                  <a:pt x="91" y="256"/>
                </a:cubicBezTo>
                <a:cubicBezTo>
                  <a:pt x="67" y="255"/>
                  <a:pt x="43" y="255"/>
                  <a:pt x="19" y="256"/>
                </a:cubicBezTo>
                <a:cubicBezTo>
                  <a:pt x="5" y="256"/>
                  <a:pt x="0" y="251"/>
                  <a:pt x="0" y="237"/>
                </a:cubicBezTo>
                <a:cubicBezTo>
                  <a:pt x="0" y="180"/>
                  <a:pt x="0" y="123"/>
                  <a:pt x="0" y="66"/>
                </a:cubicBezTo>
                <a:cubicBezTo>
                  <a:pt x="0" y="54"/>
                  <a:pt x="6" y="48"/>
                  <a:pt x="16" y="43"/>
                </a:cubicBezTo>
                <a:cubicBezTo>
                  <a:pt x="43" y="32"/>
                  <a:pt x="69" y="20"/>
                  <a:pt x="96" y="7"/>
                </a:cubicBezTo>
                <a:cubicBezTo>
                  <a:pt x="110" y="0"/>
                  <a:pt x="113" y="5"/>
                  <a:pt x="113" y="19"/>
                </a:cubicBezTo>
                <a:cubicBezTo>
                  <a:pt x="113" y="54"/>
                  <a:pt x="113" y="90"/>
                  <a:pt x="113" y="126"/>
                </a:cubicBezTo>
                <a:cubicBezTo>
                  <a:pt x="113" y="126"/>
                  <a:pt x="113" y="126"/>
                  <a:pt x="113" y="126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613CC999-B040-43AA-962B-1E13C29E9AEE}"/>
              </a:ext>
            </a:extLst>
          </p:cNvPr>
          <p:cNvSpPr>
            <a:spLocks/>
          </p:cNvSpPr>
          <p:nvPr/>
        </p:nvSpPr>
        <p:spPr bwMode="auto">
          <a:xfrm>
            <a:off x="1165705" y="5391704"/>
            <a:ext cx="208131" cy="254042"/>
          </a:xfrm>
          <a:custGeom>
            <a:avLst/>
            <a:gdLst>
              <a:gd name="T0" fmla="*/ 169 w 169"/>
              <a:gd name="T1" fmla="*/ 53 h 206"/>
              <a:gd name="T2" fmla="*/ 43 w 169"/>
              <a:gd name="T3" fmla="*/ 204 h 206"/>
              <a:gd name="T4" fmla="*/ 16 w 169"/>
              <a:gd name="T5" fmla="*/ 185 h 206"/>
              <a:gd name="T6" fmla="*/ 114 w 169"/>
              <a:gd name="T7" fmla="*/ 13 h 206"/>
              <a:gd name="T8" fmla="*/ 169 w 169"/>
              <a:gd name="T9" fmla="*/ 53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" h="206">
                <a:moveTo>
                  <a:pt x="169" y="53"/>
                </a:moveTo>
                <a:cubicBezTo>
                  <a:pt x="169" y="123"/>
                  <a:pt x="109" y="195"/>
                  <a:pt x="43" y="204"/>
                </a:cubicBezTo>
                <a:cubicBezTo>
                  <a:pt x="27" y="206"/>
                  <a:pt x="19" y="200"/>
                  <a:pt x="16" y="185"/>
                </a:cubicBezTo>
                <a:cubicBezTo>
                  <a:pt x="0" y="117"/>
                  <a:pt x="47" y="34"/>
                  <a:pt x="114" y="13"/>
                </a:cubicBezTo>
                <a:cubicBezTo>
                  <a:pt x="157" y="0"/>
                  <a:pt x="169" y="9"/>
                  <a:pt x="169" y="53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CF6554B7-DA85-4B26-810F-54369B32836B}"/>
              </a:ext>
            </a:extLst>
          </p:cNvPr>
          <p:cNvSpPr>
            <a:spLocks/>
          </p:cNvSpPr>
          <p:nvPr/>
        </p:nvSpPr>
        <p:spPr bwMode="auto">
          <a:xfrm>
            <a:off x="804537" y="4499497"/>
            <a:ext cx="140794" cy="226495"/>
          </a:xfrm>
          <a:custGeom>
            <a:avLst/>
            <a:gdLst>
              <a:gd name="T0" fmla="*/ 114 w 114"/>
              <a:gd name="T1" fmla="*/ 94 h 184"/>
              <a:gd name="T2" fmla="*/ 114 w 114"/>
              <a:gd name="T3" fmla="*/ 165 h 184"/>
              <a:gd name="T4" fmla="*/ 96 w 114"/>
              <a:gd name="T5" fmla="*/ 183 h 184"/>
              <a:gd name="T6" fmla="*/ 17 w 114"/>
              <a:gd name="T7" fmla="*/ 183 h 184"/>
              <a:gd name="T8" fmla="*/ 1 w 114"/>
              <a:gd name="T9" fmla="*/ 168 h 184"/>
              <a:gd name="T10" fmla="*/ 0 w 114"/>
              <a:gd name="T11" fmla="*/ 66 h 184"/>
              <a:gd name="T12" fmla="*/ 15 w 114"/>
              <a:gd name="T13" fmla="*/ 45 h 184"/>
              <a:gd name="T14" fmla="*/ 97 w 114"/>
              <a:gd name="T15" fmla="*/ 7 h 184"/>
              <a:gd name="T16" fmla="*/ 114 w 114"/>
              <a:gd name="T17" fmla="*/ 20 h 184"/>
              <a:gd name="T18" fmla="*/ 114 w 114"/>
              <a:gd name="T19" fmla="*/ 94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184">
                <a:moveTo>
                  <a:pt x="114" y="94"/>
                </a:moveTo>
                <a:cubicBezTo>
                  <a:pt x="114" y="118"/>
                  <a:pt x="113" y="142"/>
                  <a:pt x="114" y="165"/>
                </a:cubicBezTo>
                <a:cubicBezTo>
                  <a:pt x="114" y="178"/>
                  <a:pt x="109" y="184"/>
                  <a:pt x="96" y="183"/>
                </a:cubicBezTo>
                <a:cubicBezTo>
                  <a:pt x="70" y="183"/>
                  <a:pt x="43" y="183"/>
                  <a:pt x="17" y="183"/>
                </a:cubicBezTo>
                <a:cubicBezTo>
                  <a:pt x="6" y="183"/>
                  <a:pt x="1" y="178"/>
                  <a:pt x="1" y="168"/>
                </a:cubicBezTo>
                <a:cubicBezTo>
                  <a:pt x="1" y="134"/>
                  <a:pt x="0" y="100"/>
                  <a:pt x="0" y="66"/>
                </a:cubicBezTo>
                <a:cubicBezTo>
                  <a:pt x="0" y="56"/>
                  <a:pt x="5" y="49"/>
                  <a:pt x="15" y="45"/>
                </a:cubicBezTo>
                <a:cubicBezTo>
                  <a:pt x="42" y="33"/>
                  <a:pt x="70" y="20"/>
                  <a:pt x="97" y="7"/>
                </a:cubicBezTo>
                <a:cubicBezTo>
                  <a:pt x="111" y="0"/>
                  <a:pt x="114" y="7"/>
                  <a:pt x="114" y="20"/>
                </a:cubicBezTo>
                <a:cubicBezTo>
                  <a:pt x="113" y="44"/>
                  <a:pt x="114" y="69"/>
                  <a:pt x="114" y="94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E83224DF-8254-46F4-829F-9574FCEACA59}"/>
              </a:ext>
            </a:extLst>
          </p:cNvPr>
          <p:cNvSpPr>
            <a:spLocks/>
          </p:cNvSpPr>
          <p:nvPr/>
        </p:nvSpPr>
        <p:spPr bwMode="auto">
          <a:xfrm>
            <a:off x="608649" y="1337746"/>
            <a:ext cx="134673" cy="336682"/>
          </a:xfrm>
          <a:custGeom>
            <a:avLst/>
            <a:gdLst>
              <a:gd name="T0" fmla="*/ 77 w 110"/>
              <a:gd name="T1" fmla="*/ 82 h 272"/>
              <a:gd name="T2" fmla="*/ 77 w 110"/>
              <a:gd name="T3" fmla="*/ 118 h 272"/>
              <a:gd name="T4" fmla="*/ 89 w 110"/>
              <a:gd name="T5" fmla="*/ 160 h 272"/>
              <a:gd name="T6" fmla="*/ 100 w 110"/>
              <a:gd name="T7" fmla="*/ 202 h 272"/>
              <a:gd name="T8" fmla="*/ 108 w 110"/>
              <a:gd name="T9" fmla="*/ 247 h 272"/>
              <a:gd name="T10" fmla="*/ 87 w 110"/>
              <a:gd name="T11" fmla="*/ 272 h 272"/>
              <a:gd name="T12" fmla="*/ 23 w 110"/>
              <a:gd name="T13" fmla="*/ 272 h 272"/>
              <a:gd name="T14" fmla="*/ 3 w 110"/>
              <a:gd name="T15" fmla="*/ 246 h 272"/>
              <a:gd name="T16" fmla="*/ 16 w 110"/>
              <a:gd name="T17" fmla="*/ 172 h 272"/>
              <a:gd name="T18" fmla="*/ 17 w 110"/>
              <a:gd name="T19" fmla="*/ 168 h 272"/>
              <a:gd name="T20" fmla="*/ 34 w 110"/>
              <a:gd name="T21" fmla="*/ 68 h 272"/>
              <a:gd name="T22" fmla="*/ 34 w 110"/>
              <a:gd name="T23" fmla="*/ 16 h 272"/>
              <a:gd name="T24" fmla="*/ 51 w 110"/>
              <a:gd name="T25" fmla="*/ 3 h 272"/>
              <a:gd name="T26" fmla="*/ 77 w 110"/>
              <a:gd name="T27" fmla="*/ 36 h 272"/>
              <a:gd name="T28" fmla="*/ 77 w 110"/>
              <a:gd name="T29" fmla="*/ 82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0" h="272">
                <a:moveTo>
                  <a:pt x="77" y="82"/>
                </a:moveTo>
                <a:cubicBezTo>
                  <a:pt x="77" y="94"/>
                  <a:pt x="77" y="106"/>
                  <a:pt x="77" y="118"/>
                </a:cubicBezTo>
                <a:cubicBezTo>
                  <a:pt x="76" y="133"/>
                  <a:pt x="76" y="147"/>
                  <a:pt x="89" y="160"/>
                </a:cubicBezTo>
                <a:cubicBezTo>
                  <a:pt x="100" y="170"/>
                  <a:pt x="97" y="188"/>
                  <a:pt x="100" y="202"/>
                </a:cubicBezTo>
                <a:cubicBezTo>
                  <a:pt x="103" y="217"/>
                  <a:pt x="105" y="232"/>
                  <a:pt x="108" y="247"/>
                </a:cubicBezTo>
                <a:cubicBezTo>
                  <a:pt x="110" y="263"/>
                  <a:pt x="103" y="271"/>
                  <a:pt x="87" y="272"/>
                </a:cubicBezTo>
                <a:cubicBezTo>
                  <a:pt x="66" y="272"/>
                  <a:pt x="44" y="272"/>
                  <a:pt x="23" y="272"/>
                </a:cubicBezTo>
                <a:cubicBezTo>
                  <a:pt x="7" y="271"/>
                  <a:pt x="0" y="262"/>
                  <a:pt x="3" y="246"/>
                </a:cubicBezTo>
                <a:cubicBezTo>
                  <a:pt x="7" y="221"/>
                  <a:pt x="11" y="197"/>
                  <a:pt x="16" y="172"/>
                </a:cubicBezTo>
                <a:cubicBezTo>
                  <a:pt x="16" y="170"/>
                  <a:pt x="16" y="169"/>
                  <a:pt x="17" y="168"/>
                </a:cubicBezTo>
                <a:cubicBezTo>
                  <a:pt x="44" y="138"/>
                  <a:pt x="31" y="102"/>
                  <a:pt x="34" y="68"/>
                </a:cubicBezTo>
                <a:cubicBezTo>
                  <a:pt x="35" y="50"/>
                  <a:pt x="34" y="33"/>
                  <a:pt x="34" y="16"/>
                </a:cubicBezTo>
                <a:cubicBezTo>
                  <a:pt x="34" y="2"/>
                  <a:pt x="39" y="0"/>
                  <a:pt x="51" y="3"/>
                </a:cubicBezTo>
                <a:cubicBezTo>
                  <a:pt x="69" y="8"/>
                  <a:pt x="79" y="16"/>
                  <a:pt x="77" y="36"/>
                </a:cubicBezTo>
                <a:cubicBezTo>
                  <a:pt x="75" y="51"/>
                  <a:pt x="77" y="67"/>
                  <a:pt x="77" y="82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000BDE21-53C9-4FF1-A78B-B95965926779}"/>
              </a:ext>
            </a:extLst>
          </p:cNvPr>
          <p:cNvSpPr>
            <a:spLocks/>
          </p:cNvSpPr>
          <p:nvPr/>
        </p:nvSpPr>
        <p:spPr bwMode="auto">
          <a:xfrm>
            <a:off x="5361987" y="5408538"/>
            <a:ext cx="116308" cy="232617"/>
          </a:xfrm>
          <a:custGeom>
            <a:avLst/>
            <a:gdLst>
              <a:gd name="T0" fmla="*/ 1 w 94"/>
              <a:gd name="T1" fmla="*/ 94 h 188"/>
              <a:gd name="T2" fmla="*/ 1 w 94"/>
              <a:gd name="T3" fmla="*/ 36 h 188"/>
              <a:gd name="T4" fmla="*/ 27 w 94"/>
              <a:gd name="T5" fmla="*/ 7 h 188"/>
              <a:gd name="T6" fmla="*/ 29 w 94"/>
              <a:gd name="T7" fmla="*/ 7 h 188"/>
              <a:gd name="T8" fmla="*/ 93 w 94"/>
              <a:gd name="T9" fmla="*/ 64 h 188"/>
              <a:gd name="T10" fmla="*/ 93 w 94"/>
              <a:gd name="T11" fmla="*/ 150 h 188"/>
              <a:gd name="T12" fmla="*/ 57 w 94"/>
              <a:gd name="T13" fmla="*/ 186 h 188"/>
              <a:gd name="T14" fmla="*/ 0 w 94"/>
              <a:gd name="T15" fmla="*/ 132 h 188"/>
              <a:gd name="T16" fmla="*/ 0 w 94"/>
              <a:gd name="T17" fmla="*/ 94 h 188"/>
              <a:gd name="T18" fmla="*/ 1 w 94"/>
              <a:gd name="T19" fmla="*/ 94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4" h="188">
                <a:moveTo>
                  <a:pt x="1" y="94"/>
                </a:moveTo>
                <a:cubicBezTo>
                  <a:pt x="1" y="75"/>
                  <a:pt x="0" y="55"/>
                  <a:pt x="1" y="36"/>
                </a:cubicBezTo>
                <a:cubicBezTo>
                  <a:pt x="1" y="19"/>
                  <a:pt x="10" y="9"/>
                  <a:pt x="27" y="7"/>
                </a:cubicBezTo>
                <a:cubicBezTo>
                  <a:pt x="28" y="7"/>
                  <a:pt x="29" y="7"/>
                  <a:pt x="29" y="7"/>
                </a:cubicBezTo>
                <a:cubicBezTo>
                  <a:pt x="82" y="0"/>
                  <a:pt x="93" y="10"/>
                  <a:pt x="93" y="64"/>
                </a:cubicBezTo>
                <a:cubicBezTo>
                  <a:pt x="93" y="92"/>
                  <a:pt x="94" y="121"/>
                  <a:pt x="93" y="150"/>
                </a:cubicBezTo>
                <a:cubicBezTo>
                  <a:pt x="93" y="176"/>
                  <a:pt x="83" y="186"/>
                  <a:pt x="57" y="186"/>
                </a:cubicBezTo>
                <a:cubicBezTo>
                  <a:pt x="6" y="188"/>
                  <a:pt x="0" y="183"/>
                  <a:pt x="0" y="132"/>
                </a:cubicBezTo>
                <a:cubicBezTo>
                  <a:pt x="0" y="119"/>
                  <a:pt x="0" y="107"/>
                  <a:pt x="0" y="94"/>
                </a:cubicBezTo>
                <a:cubicBezTo>
                  <a:pt x="0" y="94"/>
                  <a:pt x="0" y="94"/>
                  <a:pt x="1" y="94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171E1338-4AD5-4A25-B599-0235CD394452}"/>
              </a:ext>
            </a:extLst>
          </p:cNvPr>
          <p:cNvSpPr>
            <a:spLocks/>
          </p:cNvSpPr>
          <p:nvPr/>
        </p:nvSpPr>
        <p:spPr bwMode="auto">
          <a:xfrm>
            <a:off x="5842524" y="5416190"/>
            <a:ext cx="114778" cy="223434"/>
          </a:xfrm>
          <a:custGeom>
            <a:avLst/>
            <a:gdLst>
              <a:gd name="T0" fmla="*/ 92 w 92"/>
              <a:gd name="T1" fmla="*/ 91 h 181"/>
              <a:gd name="T2" fmla="*/ 92 w 92"/>
              <a:gd name="T3" fmla="*/ 149 h 181"/>
              <a:gd name="T4" fmla="*/ 63 w 92"/>
              <a:gd name="T5" fmla="*/ 180 h 181"/>
              <a:gd name="T6" fmla="*/ 37 w 92"/>
              <a:gd name="T7" fmla="*/ 180 h 181"/>
              <a:gd name="T8" fmla="*/ 0 w 92"/>
              <a:gd name="T9" fmla="*/ 144 h 181"/>
              <a:gd name="T10" fmla="*/ 0 w 92"/>
              <a:gd name="T11" fmla="*/ 40 h 181"/>
              <a:gd name="T12" fmla="*/ 36 w 92"/>
              <a:gd name="T13" fmla="*/ 1 h 181"/>
              <a:gd name="T14" fmla="*/ 56 w 92"/>
              <a:gd name="T15" fmla="*/ 0 h 181"/>
              <a:gd name="T16" fmla="*/ 92 w 92"/>
              <a:gd name="T17" fmla="*/ 37 h 181"/>
              <a:gd name="T18" fmla="*/ 92 w 92"/>
              <a:gd name="T19" fmla="*/ 41 h 181"/>
              <a:gd name="T20" fmla="*/ 92 w 92"/>
              <a:gd name="T21" fmla="*/ 9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81">
                <a:moveTo>
                  <a:pt x="92" y="91"/>
                </a:moveTo>
                <a:cubicBezTo>
                  <a:pt x="92" y="111"/>
                  <a:pt x="92" y="130"/>
                  <a:pt x="92" y="149"/>
                </a:cubicBezTo>
                <a:cubicBezTo>
                  <a:pt x="92" y="168"/>
                  <a:pt x="82" y="179"/>
                  <a:pt x="63" y="180"/>
                </a:cubicBezTo>
                <a:cubicBezTo>
                  <a:pt x="54" y="181"/>
                  <a:pt x="45" y="181"/>
                  <a:pt x="37" y="180"/>
                </a:cubicBezTo>
                <a:cubicBezTo>
                  <a:pt x="11" y="180"/>
                  <a:pt x="1" y="170"/>
                  <a:pt x="0" y="144"/>
                </a:cubicBezTo>
                <a:cubicBezTo>
                  <a:pt x="0" y="109"/>
                  <a:pt x="0" y="74"/>
                  <a:pt x="0" y="40"/>
                </a:cubicBezTo>
                <a:cubicBezTo>
                  <a:pt x="0" y="11"/>
                  <a:pt x="8" y="3"/>
                  <a:pt x="36" y="1"/>
                </a:cubicBezTo>
                <a:cubicBezTo>
                  <a:pt x="43" y="0"/>
                  <a:pt x="50" y="0"/>
                  <a:pt x="56" y="0"/>
                </a:cubicBezTo>
                <a:cubicBezTo>
                  <a:pt x="83" y="2"/>
                  <a:pt x="91" y="10"/>
                  <a:pt x="92" y="37"/>
                </a:cubicBezTo>
                <a:cubicBezTo>
                  <a:pt x="92" y="39"/>
                  <a:pt x="92" y="40"/>
                  <a:pt x="92" y="41"/>
                </a:cubicBezTo>
                <a:cubicBezTo>
                  <a:pt x="92" y="58"/>
                  <a:pt x="92" y="75"/>
                  <a:pt x="92" y="91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BB2D5167-1738-4A6A-B328-5CEBE0D7F308}"/>
              </a:ext>
            </a:extLst>
          </p:cNvPr>
          <p:cNvSpPr>
            <a:spLocks/>
          </p:cNvSpPr>
          <p:nvPr/>
        </p:nvSpPr>
        <p:spPr bwMode="auto">
          <a:xfrm>
            <a:off x="5603786" y="5416190"/>
            <a:ext cx="113248" cy="224965"/>
          </a:xfrm>
          <a:custGeom>
            <a:avLst/>
            <a:gdLst>
              <a:gd name="T0" fmla="*/ 90 w 91"/>
              <a:gd name="T1" fmla="*/ 91 h 182"/>
              <a:gd name="T2" fmla="*/ 90 w 91"/>
              <a:gd name="T3" fmla="*/ 149 h 182"/>
              <a:gd name="T4" fmla="*/ 60 w 91"/>
              <a:gd name="T5" fmla="*/ 180 h 182"/>
              <a:gd name="T6" fmla="*/ 56 w 91"/>
              <a:gd name="T7" fmla="*/ 181 h 182"/>
              <a:gd name="T8" fmla="*/ 0 w 91"/>
              <a:gd name="T9" fmla="*/ 126 h 182"/>
              <a:gd name="T10" fmla="*/ 0 w 91"/>
              <a:gd name="T11" fmla="*/ 34 h 182"/>
              <a:gd name="T12" fmla="*/ 31 w 91"/>
              <a:gd name="T13" fmla="*/ 1 h 182"/>
              <a:gd name="T14" fmla="*/ 61 w 91"/>
              <a:gd name="T15" fmla="*/ 1 h 182"/>
              <a:gd name="T16" fmla="*/ 91 w 91"/>
              <a:gd name="T17" fmla="*/ 33 h 182"/>
              <a:gd name="T18" fmla="*/ 91 w 91"/>
              <a:gd name="T19" fmla="*/ 91 h 182"/>
              <a:gd name="T20" fmla="*/ 90 w 91"/>
              <a:gd name="T21" fmla="*/ 91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1" h="182">
                <a:moveTo>
                  <a:pt x="90" y="91"/>
                </a:moveTo>
                <a:cubicBezTo>
                  <a:pt x="90" y="111"/>
                  <a:pt x="91" y="130"/>
                  <a:pt x="90" y="149"/>
                </a:cubicBezTo>
                <a:cubicBezTo>
                  <a:pt x="90" y="170"/>
                  <a:pt x="80" y="179"/>
                  <a:pt x="60" y="180"/>
                </a:cubicBezTo>
                <a:cubicBezTo>
                  <a:pt x="58" y="181"/>
                  <a:pt x="57" y="181"/>
                  <a:pt x="56" y="181"/>
                </a:cubicBezTo>
                <a:cubicBezTo>
                  <a:pt x="4" y="182"/>
                  <a:pt x="0" y="177"/>
                  <a:pt x="0" y="126"/>
                </a:cubicBezTo>
                <a:cubicBezTo>
                  <a:pt x="0" y="95"/>
                  <a:pt x="0" y="65"/>
                  <a:pt x="0" y="34"/>
                </a:cubicBezTo>
                <a:cubicBezTo>
                  <a:pt x="0" y="11"/>
                  <a:pt x="9" y="2"/>
                  <a:pt x="31" y="1"/>
                </a:cubicBezTo>
                <a:cubicBezTo>
                  <a:pt x="41" y="0"/>
                  <a:pt x="51" y="0"/>
                  <a:pt x="61" y="1"/>
                </a:cubicBezTo>
                <a:cubicBezTo>
                  <a:pt x="81" y="3"/>
                  <a:pt x="90" y="13"/>
                  <a:pt x="91" y="33"/>
                </a:cubicBezTo>
                <a:cubicBezTo>
                  <a:pt x="91" y="53"/>
                  <a:pt x="91" y="72"/>
                  <a:pt x="91" y="91"/>
                </a:cubicBezTo>
                <a:cubicBezTo>
                  <a:pt x="91" y="91"/>
                  <a:pt x="91" y="91"/>
                  <a:pt x="90" y="91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B0EFFEA7-1A62-4FC4-8DFB-8D735E32766A}"/>
              </a:ext>
            </a:extLst>
          </p:cNvPr>
          <p:cNvSpPr>
            <a:spLocks/>
          </p:cNvSpPr>
          <p:nvPr/>
        </p:nvSpPr>
        <p:spPr bwMode="auto">
          <a:xfrm>
            <a:off x="957574" y="5394765"/>
            <a:ext cx="212722" cy="301484"/>
          </a:xfrm>
          <a:custGeom>
            <a:avLst/>
            <a:gdLst>
              <a:gd name="T0" fmla="*/ 170 w 172"/>
              <a:gd name="T1" fmla="*/ 223 h 243"/>
              <a:gd name="T2" fmla="*/ 157 w 172"/>
              <a:gd name="T3" fmla="*/ 241 h 243"/>
              <a:gd name="T4" fmla="*/ 140 w 172"/>
              <a:gd name="T5" fmla="*/ 229 h 243"/>
              <a:gd name="T6" fmla="*/ 18 w 172"/>
              <a:gd name="T7" fmla="*/ 60 h 243"/>
              <a:gd name="T8" fmla="*/ 18 w 172"/>
              <a:gd name="T9" fmla="*/ 31 h 243"/>
              <a:gd name="T10" fmla="*/ 40 w 172"/>
              <a:gd name="T11" fmla="*/ 14 h 243"/>
              <a:gd name="T12" fmla="*/ 75 w 172"/>
              <a:gd name="T13" fmla="*/ 16 h 243"/>
              <a:gd name="T14" fmla="*/ 169 w 172"/>
              <a:gd name="T15" fmla="*/ 210 h 243"/>
              <a:gd name="T16" fmla="*/ 170 w 172"/>
              <a:gd name="T17" fmla="*/ 223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" h="243">
                <a:moveTo>
                  <a:pt x="170" y="223"/>
                </a:moveTo>
                <a:cubicBezTo>
                  <a:pt x="172" y="231"/>
                  <a:pt x="168" y="238"/>
                  <a:pt x="157" y="241"/>
                </a:cubicBezTo>
                <a:cubicBezTo>
                  <a:pt x="146" y="243"/>
                  <a:pt x="142" y="237"/>
                  <a:pt x="140" y="229"/>
                </a:cubicBezTo>
                <a:cubicBezTo>
                  <a:pt x="121" y="157"/>
                  <a:pt x="73" y="106"/>
                  <a:pt x="18" y="60"/>
                </a:cubicBezTo>
                <a:cubicBezTo>
                  <a:pt x="4" y="49"/>
                  <a:pt x="0" y="41"/>
                  <a:pt x="18" y="31"/>
                </a:cubicBezTo>
                <a:cubicBezTo>
                  <a:pt x="26" y="26"/>
                  <a:pt x="33" y="20"/>
                  <a:pt x="40" y="14"/>
                </a:cubicBezTo>
                <a:cubicBezTo>
                  <a:pt x="53" y="0"/>
                  <a:pt x="63" y="2"/>
                  <a:pt x="75" y="16"/>
                </a:cubicBezTo>
                <a:cubicBezTo>
                  <a:pt x="122" y="73"/>
                  <a:pt x="158" y="136"/>
                  <a:pt x="169" y="210"/>
                </a:cubicBezTo>
                <a:cubicBezTo>
                  <a:pt x="169" y="213"/>
                  <a:pt x="169" y="217"/>
                  <a:pt x="170" y="223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899C9F94-11E9-4E17-9192-DEDBE50C41BB}"/>
              </a:ext>
            </a:extLst>
          </p:cNvPr>
          <p:cNvSpPr>
            <a:spLocks/>
          </p:cNvSpPr>
          <p:nvPr/>
        </p:nvSpPr>
        <p:spPr bwMode="auto">
          <a:xfrm>
            <a:off x="5242618" y="4000595"/>
            <a:ext cx="142325" cy="125491"/>
          </a:xfrm>
          <a:custGeom>
            <a:avLst/>
            <a:gdLst>
              <a:gd name="T0" fmla="*/ 55 w 116"/>
              <a:gd name="T1" fmla="*/ 101 h 101"/>
              <a:gd name="T2" fmla="*/ 1 w 116"/>
              <a:gd name="T3" fmla="*/ 47 h 101"/>
              <a:gd name="T4" fmla="*/ 48 w 116"/>
              <a:gd name="T5" fmla="*/ 0 h 101"/>
              <a:gd name="T6" fmla="*/ 78 w 116"/>
              <a:gd name="T7" fmla="*/ 0 h 101"/>
              <a:gd name="T8" fmla="*/ 115 w 116"/>
              <a:gd name="T9" fmla="*/ 36 h 101"/>
              <a:gd name="T10" fmla="*/ 115 w 116"/>
              <a:gd name="T11" fmla="*/ 84 h 101"/>
              <a:gd name="T12" fmla="*/ 99 w 116"/>
              <a:gd name="T13" fmla="*/ 101 h 101"/>
              <a:gd name="T14" fmla="*/ 55 w 116"/>
              <a:gd name="T15" fmla="*/ 10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6" h="101">
                <a:moveTo>
                  <a:pt x="55" y="101"/>
                </a:moveTo>
                <a:cubicBezTo>
                  <a:pt x="0" y="101"/>
                  <a:pt x="0" y="101"/>
                  <a:pt x="1" y="47"/>
                </a:cubicBezTo>
                <a:cubicBezTo>
                  <a:pt x="1" y="9"/>
                  <a:pt x="10" y="0"/>
                  <a:pt x="48" y="0"/>
                </a:cubicBezTo>
                <a:cubicBezTo>
                  <a:pt x="58" y="0"/>
                  <a:pt x="68" y="0"/>
                  <a:pt x="78" y="0"/>
                </a:cubicBezTo>
                <a:cubicBezTo>
                  <a:pt x="101" y="1"/>
                  <a:pt x="114" y="13"/>
                  <a:pt x="115" y="36"/>
                </a:cubicBezTo>
                <a:cubicBezTo>
                  <a:pt x="116" y="52"/>
                  <a:pt x="115" y="68"/>
                  <a:pt x="115" y="84"/>
                </a:cubicBezTo>
                <a:cubicBezTo>
                  <a:pt x="115" y="96"/>
                  <a:pt x="110" y="101"/>
                  <a:pt x="99" y="101"/>
                </a:cubicBezTo>
                <a:cubicBezTo>
                  <a:pt x="84" y="101"/>
                  <a:pt x="69" y="101"/>
                  <a:pt x="55" y="101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BA56AFBB-10CF-4BDF-9E71-779129510A3C}"/>
              </a:ext>
            </a:extLst>
          </p:cNvPr>
          <p:cNvSpPr>
            <a:spLocks/>
          </p:cNvSpPr>
          <p:nvPr/>
        </p:nvSpPr>
        <p:spPr bwMode="auto">
          <a:xfrm>
            <a:off x="3872934" y="5953351"/>
            <a:ext cx="116308" cy="153037"/>
          </a:xfrm>
          <a:custGeom>
            <a:avLst/>
            <a:gdLst>
              <a:gd name="T0" fmla="*/ 1 w 95"/>
              <a:gd name="T1" fmla="*/ 67 h 123"/>
              <a:gd name="T2" fmla="*/ 56 w 95"/>
              <a:gd name="T3" fmla="*/ 11 h 123"/>
              <a:gd name="T4" fmla="*/ 95 w 95"/>
              <a:gd name="T5" fmla="*/ 49 h 123"/>
              <a:gd name="T6" fmla="*/ 95 w 95"/>
              <a:gd name="T7" fmla="*/ 100 h 123"/>
              <a:gd name="T8" fmla="*/ 72 w 95"/>
              <a:gd name="T9" fmla="*/ 122 h 123"/>
              <a:gd name="T10" fmla="*/ 26 w 95"/>
              <a:gd name="T11" fmla="*/ 122 h 123"/>
              <a:gd name="T12" fmla="*/ 1 w 95"/>
              <a:gd name="T13" fmla="*/ 97 h 123"/>
              <a:gd name="T14" fmla="*/ 1 w 95"/>
              <a:gd name="T15" fmla="*/ 67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" h="123">
                <a:moveTo>
                  <a:pt x="1" y="67"/>
                </a:moveTo>
                <a:cubicBezTo>
                  <a:pt x="0" y="0"/>
                  <a:pt x="5" y="12"/>
                  <a:pt x="56" y="11"/>
                </a:cubicBezTo>
                <a:cubicBezTo>
                  <a:pt x="92" y="11"/>
                  <a:pt x="95" y="13"/>
                  <a:pt x="95" y="49"/>
                </a:cubicBezTo>
                <a:cubicBezTo>
                  <a:pt x="95" y="66"/>
                  <a:pt x="95" y="83"/>
                  <a:pt x="95" y="100"/>
                </a:cubicBezTo>
                <a:cubicBezTo>
                  <a:pt x="94" y="115"/>
                  <a:pt x="87" y="122"/>
                  <a:pt x="72" y="122"/>
                </a:cubicBezTo>
                <a:cubicBezTo>
                  <a:pt x="57" y="122"/>
                  <a:pt x="41" y="122"/>
                  <a:pt x="26" y="122"/>
                </a:cubicBezTo>
                <a:cubicBezTo>
                  <a:pt x="8" y="123"/>
                  <a:pt x="1" y="114"/>
                  <a:pt x="1" y="97"/>
                </a:cubicBezTo>
                <a:cubicBezTo>
                  <a:pt x="2" y="87"/>
                  <a:pt x="1" y="77"/>
                  <a:pt x="1" y="67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3E18E3F7-1B45-4DCA-A2D2-ED3AF6218E23}"/>
              </a:ext>
            </a:extLst>
          </p:cNvPr>
          <p:cNvSpPr>
            <a:spLocks/>
          </p:cNvSpPr>
          <p:nvPr/>
        </p:nvSpPr>
        <p:spPr bwMode="auto">
          <a:xfrm>
            <a:off x="4304499" y="5967125"/>
            <a:ext cx="120900" cy="140794"/>
          </a:xfrm>
          <a:custGeom>
            <a:avLst/>
            <a:gdLst>
              <a:gd name="T0" fmla="*/ 93 w 97"/>
              <a:gd name="T1" fmla="*/ 57 h 115"/>
              <a:gd name="T2" fmla="*/ 38 w 97"/>
              <a:gd name="T3" fmla="*/ 112 h 115"/>
              <a:gd name="T4" fmla="*/ 0 w 97"/>
              <a:gd name="T5" fmla="*/ 74 h 115"/>
              <a:gd name="T6" fmla="*/ 0 w 97"/>
              <a:gd name="T7" fmla="*/ 22 h 115"/>
              <a:gd name="T8" fmla="*/ 21 w 97"/>
              <a:gd name="T9" fmla="*/ 1 h 115"/>
              <a:gd name="T10" fmla="*/ 71 w 97"/>
              <a:gd name="T11" fmla="*/ 1 h 115"/>
              <a:gd name="T12" fmla="*/ 93 w 97"/>
              <a:gd name="T13" fmla="*/ 21 h 115"/>
              <a:gd name="T14" fmla="*/ 93 w 97"/>
              <a:gd name="T15" fmla="*/ 57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" h="115">
                <a:moveTo>
                  <a:pt x="93" y="57"/>
                </a:moveTo>
                <a:cubicBezTo>
                  <a:pt x="93" y="115"/>
                  <a:pt x="97" y="113"/>
                  <a:pt x="38" y="112"/>
                </a:cubicBezTo>
                <a:cubicBezTo>
                  <a:pt x="2" y="112"/>
                  <a:pt x="0" y="110"/>
                  <a:pt x="0" y="74"/>
                </a:cubicBezTo>
                <a:cubicBezTo>
                  <a:pt x="0" y="57"/>
                  <a:pt x="0" y="39"/>
                  <a:pt x="0" y="22"/>
                </a:cubicBezTo>
                <a:cubicBezTo>
                  <a:pt x="0" y="9"/>
                  <a:pt x="7" y="1"/>
                  <a:pt x="21" y="1"/>
                </a:cubicBezTo>
                <a:cubicBezTo>
                  <a:pt x="38" y="2"/>
                  <a:pt x="55" y="1"/>
                  <a:pt x="71" y="1"/>
                </a:cubicBezTo>
                <a:cubicBezTo>
                  <a:pt x="85" y="0"/>
                  <a:pt x="92" y="7"/>
                  <a:pt x="93" y="21"/>
                </a:cubicBezTo>
                <a:cubicBezTo>
                  <a:pt x="93" y="33"/>
                  <a:pt x="93" y="45"/>
                  <a:pt x="93" y="57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F1EB158E-FEDA-4E2C-9DBB-A95E69CABB30}"/>
              </a:ext>
            </a:extLst>
          </p:cNvPr>
          <p:cNvSpPr>
            <a:spLocks/>
          </p:cNvSpPr>
          <p:nvPr/>
        </p:nvSpPr>
        <p:spPr bwMode="auto">
          <a:xfrm>
            <a:off x="3995364" y="869452"/>
            <a:ext cx="180584" cy="134673"/>
          </a:xfrm>
          <a:custGeom>
            <a:avLst/>
            <a:gdLst>
              <a:gd name="T0" fmla="*/ 25 w 146"/>
              <a:gd name="T1" fmla="*/ 109 h 109"/>
              <a:gd name="T2" fmla="*/ 5 w 146"/>
              <a:gd name="T3" fmla="*/ 81 h 109"/>
              <a:gd name="T4" fmla="*/ 12 w 146"/>
              <a:gd name="T5" fmla="*/ 65 h 109"/>
              <a:gd name="T6" fmla="*/ 110 w 146"/>
              <a:gd name="T7" fmla="*/ 9 h 109"/>
              <a:gd name="T8" fmla="*/ 133 w 146"/>
              <a:gd name="T9" fmla="*/ 25 h 109"/>
              <a:gd name="T10" fmla="*/ 133 w 146"/>
              <a:gd name="T11" fmla="*/ 48 h 109"/>
              <a:gd name="T12" fmla="*/ 35 w 146"/>
              <a:gd name="T13" fmla="*/ 105 h 109"/>
              <a:gd name="T14" fmla="*/ 25 w 146"/>
              <a:gd name="T15" fmla="*/ 10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6" h="109">
                <a:moveTo>
                  <a:pt x="25" y="109"/>
                </a:moveTo>
                <a:cubicBezTo>
                  <a:pt x="13" y="103"/>
                  <a:pt x="11" y="90"/>
                  <a:pt x="5" y="81"/>
                </a:cubicBezTo>
                <a:cubicBezTo>
                  <a:pt x="0" y="73"/>
                  <a:pt x="6" y="68"/>
                  <a:pt x="12" y="65"/>
                </a:cubicBezTo>
                <a:cubicBezTo>
                  <a:pt x="44" y="46"/>
                  <a:pt x="77" y="27"/>
                  <a:pt x="110" y="9"/>
                </a:cubicBezTo>
                <a:cubicBezTo>
                  <a:pt x="127" y="0"/>
                  <a:pt x="128" y="17"/>
                  <a:pt x="133" y="25"/>
                </a:cubicBezTo>
                <a:cubicBezTo>
                  <a:pt x="138" y="32"/>
                  <a:pt x="146" y="40"/>
                  <a:pt x="133" y="48"/>
                </a:cubicBezTo>
                <a:cubicBezTo>
                  <a:pt x="100" y="67"/>
                  <a:pt x="67" y="86"/>
                  <a:pt x="35" y="105"/>
                </a:cubicBezTo>
                <a:cubicBezTo>
                  <a:pt x="32" y="107"/>
                  <a:pt x="29" y="108"/>
                  <a:pt x="25" y="109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A436944A-29FA-4609-8DED-8E1635813FA7}"/>
              </a:ext>
            </a:extLst>
          </p:cNvPr>
          <p:cNvSpPr>
            <a:spLocks/>
          </p:cNvSpPr>
          <p:nvPr/>
        </p:nvSpPr>
        <p:spPr bwMode="auto">
          <a:xfrm>
            <a:off x="2564466" y="4306670"/>
            <a:ext cx="185176" cy="183645"/>
          </a:xfrm>
          <a:custGeom>
            <a:avLst/>
            <a:gdLst>
              <a:gd name="T0" fmla="*/ 73 w 149"/>
              <a:gd name="T1" fmla="*/ 148 h 148"/>
              <a:gd name="T2" fmla="*/ 0 w 149"/>
              <a:gd name="T3" fmla="*/ 73 h 148"/>
              <a:gd name="T4" fmla="*/ 74 w 149"/>
              <a:gd name="T5" fmla="*/ 0 h 148"/>
              <a:gd name="T6" fmla="*/ 148 w 149"/>
              <a:gd name="T7" fmla="*/ 73 h 148"/>
              <a:gd name="T8" fmla="*/ 73 w 149"/>
              <a:gd name="T9" fmla="*/ 148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" h="148">
                <a:moveTo>
                  <a:pt x="73" y="148"/>
                </a:moveTo>
                <a:cubicBezTo>
                  <a:pt x="34" y="148"/>
                  <a:pt x="0" y="112"/>
                  <a:pt x="0" y="73"/>
                </a:cubicBezTo>
                <a:cubicBezTo>
                  <a:pt x="0" y="25"/>
                  <a:pt x="39" y="1"/>
                  <a:pt x="74" y="0"/>
                </a:cubicBezTo>
                <a:cubicBezTo>
                  <a:pt x="116" y="0"/>
                  <a:pt x="148" y="32"/>
                  <a:pt x="148" y="73"/>
                </a:cubicBezTo>
                <a:cubicBezTo>
                  <a:pt x="149" y="114"/>
                  <a:pt x="114" y="148"/>
                  <a:pt x="73" y="148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D089AC77-2744-447F-97EE-2E6C5D8AE91B}"/>
              </a:ext>
            </a:extLst>
          </p:cNvPr>
          <p:cNvSpPr>
            <a:spLocks/>
          </p:cNvSpPr>
          <p:nvPr/>
        </p:nvSpPr>
        <p:spPr bwMode="auto">
          <a:xfrm>
            <a:off x="2331849" y="5668701"/>
            <a:ext cx="371881" cy="359638"/>
          </a:xfrm>
          <a:custGeom>
            <a:avLst/>
            <a:gdLst>
              <a:gd name="T0" fmla="*/ 300 w 300"/>
              <a:gd name="T1" fmla="*/ 222 h 291"/>
              <a:gd name="T2" fmla="*/ 75 w 300"/>
              <a:gd name="T3" fmla="*/ 233 h 291"/>
              <a:gd name="T4" fmla="*/ 67 w 300"/>
              <a:gd name="T5" fmla="*/ 0 h 291"/>
              <a:gd name="T6" fmla="*/ 98 w 300"/>
              <a:gd name="T7" fmla="*/ 196 h 291"/>
              <a:gd name="T8" fmla="*/ 300 w 300"/>
              <a:gd name="T9" fmla="*/ 222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0" h="291">
                <a:moveTo>
                  <a:pt x="300" y="222"/>
                </a:moveTo>
                <a:cubicBezTo>
                  <a:pt x="248" y="287"/>
                  <a:pt x="137" y="291"/>
                  <a:pt x="75" y="233"/>
                </a:cubicBezTo>
                <a:cubicBezTo>
                  <a:pt x="5" y="169"/>
                  <a:pt x="0" y="61"/>
                  <a:pt x="67" y="0"/>
                </a:cubicBezTo>
                <a:cubicBezTo>
                  <a:pt x="37" y="73"/>
                  <a:pt x="42" y="141"/>
                  <a:pt x="98" y="196"/>
                </a:cubicBezTo>
                <a:cubicBezTo>
                  <a:pt x="155" y="252"/>
                  <a:pt x="224" y="258"/>
                  <a:pt x="300" y="222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D6016827-B3C5-4FB2-81BD-7C68E1E9A344}"/>
              </a:ext>
            </a:extLst>
          </p:cNvPr>
          <p:cNvSpPr>
            <a:spLocks/>
          </p:cNvSpPr>
          <p:nvPr/>
        </p:nvSpPr>
        <p:spPr bwMode="auto">
          <a:xfrm>
            <a:off x="2737397" y="1305609"/>
            <a:ext cx="333621" cy="68867"/>
          </a:xfrm>
          <a:custGeom>
            <a:avLst/>
            <a:gdLst>
              <a:gd name="T0" fmla="*/ 135 w 269"/>
              <a:gd name="T1" fmla="*/ 0 h 55"/>
              <a:gd name="T2" fmla="*/ 246 w 269"/>
              <a:gd name="T3" fmla="*/ 12 h 55"/>
              <a:gd name="T4" fmla="*/ 264 w 269"/>
              <a:gd name="T5" fmla="*/ 33 h 55"/>
              <a:gd name="T6" fmla="*/ 239 w 269"/>
              <a:gd name="T7" fmla="*/ 50 h 55"/>
              <a:gd name="T8" fmla="*/ 29 w 269"/>
              <a:gd name="T9" fmla="*/ 50 h 55"/>
              <a:gd name="T10" fmla="*/ 4 w 269"/>
              <a:gd name="T11" fmla="*/ 35 h 55"/>
              <a:gd name="T12" fmla="*/ 20 w 269"/>
              <a:gd name="T13" fmla="*/ 13 h 55"/>
              <a:gd name="T14" fmla="*/ 135 w 269"/>
              <a:gd name="T1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9" h="55">
                <a:moveTo>
                  <a:pt x="135" y="0"/>
                </a:moveTo>
                <a:cubicBezTo>
                  <a:pt x="172" y="0"/>
                  <a:pt x="209" y="5"/>
                  <a:pt x="246" y="12"/>
                </a:cubicBezTo>
                <a:cubicBezTo>
                  <a:pt x="256" y="15"/>
                  <a:pt x="269" y="15"/>
                  <a:pt x="264" y="33"/>
                </a:cubicBezTo>
                <a:cubicBezTo>
                  <a:pt x="260" y="48"/>
                  <a:pt x="256" y="55"/>
                  <a:pt x="239" y="50"/>
                </a:cubicBezTo>
                <a:cubicBezTo>
                  <a:pt x="169" y="33"/>
                  <a:pt x="99" y="33"/>
                  <a:pt x="29" y="50"/>
                </a:cubicBezTo>
                <a:cubicBezTo>
                  <a:pt x="14" y="54"/>
                  <a:pt x="8" y="50"/>
                  <a:pt x="4" y="35"/>
                </a:cubicBezTo>
                <a:cubicBezTo>
                  <a:pt x="0" y="20"/>
                  <a:pt x="8" y="16"/>
                  <a:pt x="20" y="13"/>
                </a:cubicBezTo>
                <a:cubicBezTo>
                  <a:pt x="58" y="4"/>
                  <a:pt x="96" y="0"/>
                  <a:pt x="135" y="0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31C44254-CFC1-427A-BBB8-A27DA1135EA2}"/>
              </a:ext>
            </a:extLst>
          </p:cNvPr>
          <p:cNvSpPr>
            <a:spLocks/>
          </p:cNvSpPr>
          <p:nvPr/>
        </p:nvSpPr>
        <p:spPr bwMode="auto">
          <a:xfrm>
            <a:off x="2735867" y="1128086"/>
            <a:ext cx="335152" cy="64276"/>
          </a:xfrm>
          <a:custGeom>
            <a:avLst/>
            <a:gdLst>
              <a:gd name="T0" fmla="*/ 135 w 270"/>
              <a:gd name="T1" fmla="*/ 0 h 52"/>
              <a:gd name="T2" fmla="*/ 249 w 270"/>
              <a:gd name="T3" fmla="*/ 13 h 52"/>
              <a:gd name="T4" fmla="*/ 265 w 270"/>
              <a:gd name="T5" fmla="*/ 32 h 52"/>
              <a:gd name="T6" fmla="*/ 242 w 270"/>
              <a:gd name="T7" fmla="*/ 49 h 52"/>
              <a:gd name="T8" fmla="*/ 28 w 270"/>
              <a:gd name="T9" fmla="*/ 49 h 52"/>
              <a:gd name="T10" fmla="*/ 5 w 270"/>
              <a:gd name="T11" fmla="*/ 32 h 52"/>
              <a:gd name="T12" fmla="*/ 20 w 270"/>
              <a:gd name="T13" fmla="*/ 13 h 52"/>
              <a:gd name="T14" fmla="*/ 135 w 270"/>
              <a:gd name="T1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0" h="52">
                <a:moveTo>
                  <a:pt x="135" y="0"/>
                </a:moveTo>
                <a:cubicBezTo>
                  <a:pt x="173" y="1"/>
                  <a:pt x="212" y="5"/>
                  <a:pt x="249" y="13"/>
                </a:cubicBezTo>
                <a:cubicBezTo>
                  <a:pt x="259" y="15"/>
                  <a:pt x="270" y="17"/>
                  <a:pt x="265" y="32"/>
                </a:cubicBezTo>
                <a:cubicBezTo>
                  <a:pt x="262" y="44"/>
                  <a:pt x="258" y="52"/>
                  <a:pt x="242" y="49"/>
                </a:cubicBezTo>
                <a:cubicBezTo>
                  <a:pt x="171" y="35"/>
                  <a:pt x="99" y="34"/>
                  <a:pt x="28" y="49"/>
                </a:cubicBezTo>
                <a:cubicBezTo>
                  <a:pt x="13" y="52"/>
                  <a:pt x="8" y="45"/>
                  <a:pt x="5" y="32"/>
                </a:cubicBezTo>
                <a:cubicBezTo>
                  <a:pt x="0" y="18"/>
                  <a:pt x="10" y="16"/>
                  <a:pt x="20" y="13"/>
                </a:cubicBezTo>
                <a:cubicBezTo>
                  <a:pt x="58" y="4"/>
                  <a:pt x="96" y="1"/>
                  <a:pt x="135" y="0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BF2F9A5B-B516-44AA-AAFF-86CDE4C8F2DB}"/>
              </a:ext>
            </a:extLst>
          </p:cNvPr>
          <p:cNvSpPr>
            <a:spLocks/>
          </p:cNvSpPr>
          <p:nvPr/>
        </p:nvSpPr>
        <p:spPr bwMode="auto">
          <a:xfrm>
            <a:off x="2737397" y="1216847"/>
            <a:ext cx="332091" cy="67336"/>
          </a:xfrm>
          <a:custGeom>
            <a:avLst/>
            <a:gdLst>
              <a:gd name="T0" fmla="*/ 133 w 268"/>
              <a:gd name="T1" fmla="*/ 0 h 54"/>
              <a:gd name="T2" fmla="*/ 248 w 268"/>
              <a:gd name="T3" fmla="*/ 13 h 54"/>
              <a:gd name="T4" fmla="*/ 264 w 268"/>
              <a:gd name="T5" fmla="*/ 34 h 54"/>
              <a:gd name="T6" fmla="*/ 240 w 268"/>
              <a:gd name="T7" fmla="*/ 50 h 54"/>
              <a:gd name="T8" fmla="*/ 25 w 268"/>
              <a:gd name="T9" fmla="*/ 50 h 54"/>
              <a:gd name="T10" fmla="*/ 4 w 268"/>
              <a:gd name="T11" fmla="*/ 33 h 54"/>
              <a:gd name="T12" fmla="*/ 16 w 268"/>
              <a:gd name="T13" fmla="*/ 14 h 54"/>
              <a:gd name="T14" fmla="*/ 133 w 268"/>
              <a:gd name="T1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8" h="54">
                <a:moveTo>
                  <a:pt x="133" y="0"/>
                </a:moveTo>
                <a:cubicBezTo>
                  <a:pt x="171" y="2"/>
                  <a:pt x="210" y="5"/>
                  <a:pt x="248" y="13"/>
                </a:cubicBezTo>
                <a:cubicBezTo>
                  <a:pt x="259" y="16"/>
                  <a:pt x="268" y="18"/>
                  <a:pt x="264" y="34"/>
                </a:cubicBezTo>
                <a:cubicBezTo>
                  <a:pt x="260" y="47"/>
                  <a:pt x="255" y="53"/>
                  <a:pt x="240" y="50"/>
                </a:cubicBezTo>
                <a:cubicBezTo>
                  <a:pt x="168" y="34"/>
                  <a:pt x="96" y="33"/>
                  <a:pt x="25" y="50"/>
                </a:cubicBezTo>
                <a:cubicBezTo>
                  <a:pt x="8" y="54"/>
                  <a:pt x="7" y="44"/>
                  <a:pt x="4" y="33"/>
                </a:cubicBezTo>
                <a:cubicBezTo>
                  <a:pt x="0" y="22"/>
                  <a:pt x="4" y="17"/>
                  <a:pt x="16" y="14"/>
                </a:cubicBezTo>
                <a:cubicBezTo>
                  <a:pt x="54" y="6"/>
                  <a:pt x="93" y="2"/>
                  <a:pt x="133" y="0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66233725-2DAE-4163-A74C-9D538E8F9A88}"/>
              </a:ext>
            </a:extLst>
          </p:cNvPr>
          <p:cNvSpPr>
            <a:spLocks/>
          </p:cNvSpPr>
          <p:nvPr/>
        </p:nvSpPr>
        <p:spPr bwMode="auto">
          <a:xfrm>
            <a:off x="2737397" y="1395900"/>
            <a:ext cx="198948" cy="65807"/>
          </a:xfrm>
          <a:custGeom>
            <a:avLst/>
            <a:gdLst>
              <a:gd name="T0" fmla="*/ 138 w 160"/>
              <a:gd name="T1" fmla="*/ 0 h 53"/>
              <a:gd name="T2" fmla="*/ 157 w 160"/>
              <a:gd name="T3" fmla="*/ 24 h 53"/>
              <a:gd name="T4" fmla="*/ 143 w 160"/>
              <a:gd name="T5" fmla="*/ 37 h 53"/>
              <a:gd name="T6" fmla="*/ 22 w 160"/>
              <a:gd name="T7" fmla="*/ 50 h 53"/>
              <a:gd name="T8" fmla="*/ 4 w 160"/>
              <a:gd name="T9" fmla="*/ 32 h 53"/>
              <a:gd name="T10" fmla="*/ 16 w 160"/>
              <a:gd name="T11" fmla="*/ 14 h 53"/>
              <a:gd name="T12" fmla="*/ 138 w 160"/>
              <a:gd name="T13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" h="53">
                <a:moveTo>
                  <a:pt x="138" y="0"/>
                </a:moveTo>
                <a:cubicBezTo>
                  <a:pt x="156" y="0"/>
                  <a:pt x="160" y="4"/>
                  <a:pt x="157" y="24"/>
                </a:cubicBezTo>
                <a:cubicBezTo>
                  <a:pt x="156" y="34"/>
                  <a:pt x="151" y="37"/>
                  <a:pt x="143" y="37"/>
                </a:cubicBezTo>
                <a:cubicBezTo>
                  <a:pt x="102" y="36"/>
                  <a:pt x="62" y="40"/>
                  <a:pt x="22" y="50"/>
                </a:cubicBezTo>
                <a:cubicBezTo>
                  <a:pt x="7" y="53"/>
                  <a:pt x="7" y="41"/>
                  <a:pt x="4" y="32"/>
                </a:cubicBezTo>
                <a:cubicBezTo>
                  <a:pt x="0" y="21"/>
                  <a:pt x="5" y="17"/>
                  <a:pt x="16" y="14"/>
                </a:cubicBezTo>
                <a:cubicBezTo>
                  <a:pt x="54" y="4"/>
                  <a:pt x="93" y="3"/>
                  <a:pt x="138" y="0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EE30F948-A0D7-4301-9DEB-1B9416462AD5}"/>
              </a:ext>
            </a:extLst>
          </p:cNvPr>
          <p:cNvSpPr>
            <a:spLocks/>
          </p:cNvSpPr>
          <p:nvPr/>
        </p:nvSpPr>
        <p:spPr bwMode="auto">
          <a:xfrm>
            <a:off x="2247678" y="1305609"/>
            <a:ext cx="330561" cy="67336"/>
          </a:xfrm>
          <a:custGeom>
            <a:avLst/>
            <a:gdLst>
              <a:gd name="T0" fmla="*/ 139 w 268"/>
              <a:gd name="T1" fmla="*/ 0 h 54"/>
              <a:gd name="T2" fmla="*/ 251 w 268"/>
              <a:gd name="T3" fmla="*/ 14 h 54"/>
              <a:gd name="T4" fmla="*/ 264 w 268"/>
              <a:gd name="T5" fmla="*/ 35 h 54"/>
              <a:gd name="T6" fmla="*/ 242 w 268"/>
              <a:gd name="T7" fmla="*/ 50 h 54"/>
              <a:gd name="T8" fmla="*/ 27 w 268"/>
              <a:gd name="T9" fmla="*/ 50 h 54"/>
              <a:gd name="T10" fmla="*/ 4 w 268"/>
              <a:gd name="T11" fmla="*/ 33 h 54"/>
              <a:gd name="T12" fmla="*/ 19 w 268"/>
              <a:gd name="T13" fmla="*/ 13 h 54"/>
              <a:gd name="T14" fmla="*/ 139 w 268"/>
              <a:gd name="T1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8" h="54">
                <a:moveTo>
                  <a:pt x="139" y="0"/>
                </a:moveTo>
                <a:cubicBezTo>
                  <a:pt x="176" y="2"/>
                  <a:pt x="214" y="4"/>
                  <a:pt x="251" y="14"/>
                </a:cubicBezTo>
                <a:cubicBezTo>
                  <a:pt x="263" y="17"/>
                  <a:pt x="268" y="21"/>
                  <a:pt x="264" y="35"/>
                </a:cubicBezTo>
                <a:cubicBezTo>
                  <a:pt x="261" y="47"/>
                  <a:pt x="256" y="54"/>
                  <a:pt x="242" y="50"/>
                </a:cubicBezTo>
                <a:cubicBezTo>
                  <a:pt x="170" y="33"/>
                  <a:pt x="98" y="35"/>
                  <a:pt x="27" y="50"/>
                </a:cubicBezTo>
                <a:cubicBezTo>
                  <a:pt x="10" y="53"/>
                  <a:pt x="7" y="44"/>
                  <a:pt x="4" y="33"/>
                </a:cubicBezTo>
                <a:cubicBezTo>
                  <a:pt x="0" y="18"/>
                  <a:pt x="9" y="15"/>
                  <a:pt x="19" y="13"/>
                </a:cubicBezTo>
                <a:cubicBezTo>
                  <a:pt x="59" y="5"/>
                  <a:pt x="98" y="1"/>
                  <a:pt x="139" y="0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1" name="Freeform 49">
            <a:extLst>
              <a:ext uri="{FF2B5EF4-FFF2-40B4-BE49-F238E27FC236}">
                <a16:creationId xmlns:a16="http://schemas.microsoft.com/office/drawing/2014/main" id="{3B7A4094-02B3-48DE-A3A8-D32E24C1745B}"/>
              </a:ext>
            </a:extLst>
          </p:cNvPr>
          <p:cNvSpPr>
            <a:spLocks/>
          </p:cNvSpPr>
          <p:nvPr/>
        </p:nvSpPr>
        <p:spPr bwMode="auto">
          <a:xfrm>
            <a:off x="2247678" y="1128086"/>
            <a:ext cx="330561" cy="65807"/>
          </a:xfrm>
          <a:custGeom>
            <a:avLst/>
            <a:gdLst>
              <a:gd name="T0" fmla="*/ 138 w 268"/>
              <a:gd name="T1" fmla="*/ 0 h 53"/>
              <a:gd name="T2" fmla="*/ 251 w 268"/>
              <a:gd name="T3" fmla="*/ 14 h 53"/>
              <a:gd name="T4" fmla="*/ 264 w 268"/>
              <a:gd name="T5" fmla="*/ 35 h 53"/>
              <a:gd name="T6" fmla="*/ 242 w 268"/>
              <a:gd name="T7" fmla="*/ 50 h 53"/>
              <a:gd name="T8" fmla="*/ 121 w 268"/>
              <a:gd name="T9" fmla="*/ 38 h 53"/>
              <a:gd name="T10" fmla="*/ 28 w 268"/>
              <a:gd name="T11" fmla="*/ 49 h 53"/>
              <a:gd name="T12" fmla="*/ 4 w 268"/>
              <a:gd name="T13" fmla="*/ 33 h 53"/>
              <a:gd name="T14" fmla="*/ 20 w 268"/>
              <a:gd name="T15" fmla="*/ 13 h 53"/>
              <a:gd name="T16" fmla="*/ 138 w 268"/>
              <a:gd name="T1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8" h="53">
                <a:moveTo>
                  <a:pt x="138" y="0"/>
                </a:moveTo>
                <a:cubicBezTo>
                  <a:pt x="175" y="2"/>
                  <a:pt x="213" y="4"/>
                  <a:pt x="251" y="14"/>
                </a:cubicBezTo>
                <a:cubicBezTo>
                  <a:pt x="263" y="17"/>
                  <a:pt x="268" y="21"/>
                  <a:pt x="264" y="35"/>
                </a:cubicBezTo>
                <a:cubicBezTo>
                  <a:pt x="261" y="47"/>
                  <a:pt x="255" y="53"/>
                  <a:pt x="242" y="50"/>
                </a:cubicBezTo>
                <a:cubicBezTo>
                  <a:pt x="202" y="40"/>
                  <a:pt x="161" y="37"/>
                  <a:pt x="121" y="38"/>
                </a:cubicBezTo>
                <a:cubicBezTo>
                  <a:pt x="90" y="39"/>
                  <a:pt x="58" y="42"/>
                  <a:pt x="28" y="49"/>
                </a:cubicBezTo>
                <a:cubicBezTo>
                  <a:pt x="12" y="52"/>
                  <a:pt x="8" y="45"/>
                  <a:pt x="4" y="33"/>
                </a:cubicBezTo>
                <a:cubicBezTo>
                  <a:pt x="0" y="18"/>
                  <a:pt x="9" y="16"/>
                  <a:pt x="20" y="13"/>
                </a:cubicBezTo>
                <a:cubicBezTo>
                  <a:pt x="58" y="4"/>
                  <a:pt x="97" y="1"/>
                  <a:pt x="138" y="0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2" name="Freeform 50">
            <a:extLst>
              <a:ext uri="{FF2B5EF4-FFF2-40B4-BE49-F238E27FC236}">
                <a16:creationId xmlns:a16="http://schemas.microsoft.com/office/drawing/2014/main" id="{B44427B2-AA9D-4FC1-A2C6-8C45423FA1A3}"/>
              </a:ext>
            </a:extLst>
          </p:cNvPr>
          <p:cNvSpPr>
            <a:spLocks/>
          </p:cNvSpPr>
          <p:nvPr/>
        </p:nvSpPr>
        <p:spPr bwMode="auto">
          <a:xfrm>
            <a:off x="2247678" y="1483132"/>
            <a:ext cx="332091" cy="67336"/>
          </a:xfrm>
          <a:custGeom>
            <a:avLst/>
            <a:gdLst>
              <a:gd name="T0" fmla="*/ 246 w 269"/>
              <a:gd name="T1" fmla="*/ 52 h 55"/>
              <a:gd name="T2" fmla="*/ 158 w 269"/>
              <a:gd name="T3" fmla="*/ 40 h 55"/>
              <a:gd name="T4" fmla="*/ 30 w 269"/>
              <a:gd name="T5" fmla="*/ 51 h 55"/>
              <a:gd name="T6" fmla="*/ 4 w 269"/>
              <a:gd name="T7" fmla="*/ 36 h 55"/>
              <a:gd name="T8" fmla="*/ 22 w 269"/>
              <a:gd name="T9" fmla="*/ 14 h 55"/>
              <a:gd name="T10" fmla="*/ 249 w 269"/>
              <a:gd name="T11" fmla="*/ 14 h 55"/>
              <a:gd name="T12" fmla="*/ 265 w 269"/>
              <a:gd name="T13" fmla="*/ 34 h 55"/>
              <a:gd name="T14" fmla="*/ 246 w 269"/>
              <a:gd name="T15" fmla="*/ 52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9" h="55">
                <a:moveTo>
                  <a:pt x="246" y="52"/>
                </a:moveTo>
                <a:cubicBezTo>
                  <a:pt x="218" y="44"/>
                  <a:pt x="188" y="41"/>
                  <a:pt x="158" y="40"/>
                </a:cubicBezTo>
                <a:cubicBezTo>
                  <a:pt x="115" y="37"/>
                  <a:pt x="72" y="41"/>
                  <a:pt x="30" y="51"/>
                </a:cubicBezTo>
                <a:cubicBezTo>
                  <a:pt x="15" y="55"/>
                  <a:pt x="8" y="50"/>
                  <a:pt x="4" y="36"/>
                </a:cubicBezTo>
                <a:cubicBezTo>
                  <a:pt x="0" y="19"/>
                  <a:pt x="10" y="16"/>
                  <a:pt x="22" y="14"/>
                </a:cubicBezTo>
                <a:cubicBezTo>
                  <a:pt x="97" y="0"/>
                  <a:pt x="173" y="0"/>
                  <a:pt x="249" y="14"/>
                </a:cubicBezTo>
                <a:cubicBezTo>
                  <a:pt x="260" y="16"/>
                  <a:pt x="269" y="20"/>
                  <a:pt x="265" y="34"/>
                </a:cubicBezTo>
                <a:cubicBezTo>
                  <a:pt x="262" y="42"/>
                  <a:pt x="262" y="55"/>
                  <a:pt x="246" y="52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3" name="Freeform 51">
            <a:extLst>
              <a:ext uri="{FF2B5EF4-FFF2-40B4-BE49-F238E27FC236}">
                <a16:creationId xmlns:a16="http://schemas.microsoft.com/office/drawing/2014/main" id="{76807F0B-2D6F-4BEC-83F4-7BDCA5730372}"/>
              </a:ext>
            </a:extLst>
          </p:cNvPr>
          <p:cNvSpPr>
            <a:spLocks/>
          </p:cNvSpPr>
          <p:nvPr/>
        </p:nvSpPr>
        <p:spPr bwMode="auto">
          <a:xfrm>
            <a:off x="2247678" y="1216847"/>
            <a:ext cx="330561" cy="67336"/>
          </a:xfrm>
          <a:custGeom>
            <a:avLst/>
            <a:gdLst>
              <a:gd name="T0" fmla="*/ 135 w 267"/>
              <a:gd name="T1" fmla="*/ 0 h 54"/>
              <a:gd name="T2" fmla="*/ 249 w 267"/>
              <a:gd name="T3" fmla="*/ 14 h 54"/>
              <a:gd name="T4" fmla="*/ 264 w 267"/>
              <a:gd name="T5" fmla="*/ 34 h 54"/>
              <a:gd name="T6" fmla="*/ 240 w 267"/>
              <a:gd name="T7" fmla="*/ 50 h 54"/>
              <a:gd name="T8" fmla="*/ 23 w 267"/>
              <a:gd name="T9" fmla="*/ 51 h 54"/>
              <a:gd name="T10" fmla="*/ 4 w 267"/>
              <a:gd name="T11" fmla="*/ 36 h 54"/>
              <a:gd name="T12" fmla="*/ 14 w 267"/>
              <a:gd name="T13" fmla="*/ 15 h 54"/>
              <a:gd name="T14" fmla="*/ 135 w 267"/>
              <a:gd name="T1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7" h="54">
                <a:moveTo>
                  <a:pt x="135" y="0"/>
                </a:moveTo>
                <a:cubicBezTo>
                  <a:pt x="174" y="2"/>
                  <a:pt x="212" y="4"/>
                  <a:pt x="249" y="14"/>
                </a:cubicBezTo>
                <a:cubicBezTo>
                  <a:pt x="260" y="16"/>
                  <a:pt x="267" y="20"/>
                  <a:pt x="264" y="34"/>
                </a:cubicBezTo>
                <a:cubicBezTo>
                  <a:pt x="260" y="47"/>
                  <a:pt x="255" y="53"/>
                  <a:pt x="240" y="50"/>
                </a:cubicBezTo>
                <a:cubicBezTo>
                  <a:pt x="168" y="32"/>
                  <a:pt x="95" y="34"/>
                  <a:pt x="23" y="51"/>
                </a:cubicBezTo>
                <a:cubicBezTo>
                  <a:pt x="7" y="54"/>
                  <a:pt x="7" y="45"/>
                  <a:pt x="4" y="36"/>
                </a:cubicBezTo>
                <a:cubicBezTo>
                  <a:pt x="1" y="26"/>
                  <a:pt x="0" y="18"/>
                  <a:pt x="14" y="15"/>
                </a:cubicBezTo>
                <a:cubicBezTo>
                  <a:pt x="54" y="6"/>
                  <a:pt x="95" y="3"/>
                  <a:pt x="135" y="0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4" name="Freeform 52">
            <a:extLst>
              <a:ext uri="{FF2B5EF4-FFF2-40B4-BE49-F238E27FC236}">
                <a16:creationId xmlns:a16="http://schemas.microsoft.com/office/drawing/2014/main" id="{A8A7C414-3E22-4F00-B32F-1775B97B5D50}"/>
              </a:ext>
            </a:extLst>
          </p:cNvPr>
          <p:cNvSpPr>
            <a:spLocks/>
          </p:cNvSpPr>
          <p:nvPr/>
        </p:nvSpPr>
        <p:spPr bwMode="auto">
          <a:xfrm>
            <a:off x="2247678" y="1394370"/>
            <a:ext cx="332091" cy="65807"/>
          </a:xfrm>
          <a:custGeom>
            <a:avLst/>
            <a:gdLst>
              <a:gd name="T0" fmla="*/ 137 w 269"/>
              <a:gd name="T1" fmla="*/ 0 h 53"/>
              <a:gd name="T2" fmla="*/ 246 w 269"/>
              <a:gd name="T3" fmla="*/ 13 h 53"/>
              <a:gd name="T4" fmla="*/ 264 w 269"/>
              <a:gd name="T5" fmla="*/ 34 h 53"/>
              <a:gd name="T6" fmla="*/ 239 w 269"/>
              <a:gd name="T7" fmla="*/ 49 h 53"/>
              <a:gd name="T8" fmla="*/ 29 w 269"/>
              <a:gd name="T9" fmla="*/ 49 h 53"/>
              <a:gd name="T10" fmla="*/ 4 w 269"/>
              <a:gd name="T11" fmla="*/ 34 h 53"/>
              <a:gd name="T12" fmla="*/ 21 w 269"/>
              <a:gd name="T13" fmla="*/ 14 h 53"/>
              <a:gd name="T14" fmla="*/ 137 w 269"/>
              <a:gd name="T15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9" h="53">
                <a:moveTo>
                  <a:pt x="137" y="0"/>
                </a:moveTo>
                <a:cubicBezTo>
                  <a:pt x="174" y="3"/>
                  <a:pt x="211" y="4"/>
                  <a:pt x="246" y="13"/>
                </a:cubicBezTo>
                <a:cubicBezTo>
                  <a:pt x="257" y="16"/>
                  <a:pt x="269" y="16"/>
                  <a:pt x="264" y="34"/>
                </a:cubicBezTo>
                <a:cubicBezTo>
                  <a:pt x="260" y="50"/>
                  <a:pt x="253" y="53"/>
                  <a:pt x="239" y="49"/>
                </a:cubicBezTo>
                <a:cubicBezTo>
                  <a:pt x="169" y="33"/>
                  <a:pt x="99" y="34"/>
                  <a:pt x="29" y="49"/>
                </a:cubicBezTo>
                <a:cubicBezTo>
                  <a:pt x="14" y="53"/>
                  <a:pt x="8" y="48"/>
                  <a:pt x="4" y="34"/>
                </a:cubicBezTo>
                <a:cubicBezTo>
                  <a:pt x="0" y="17"/>
                  <a:pt x="11" y="16"/>
                  <a:pt x="21" y="14"/>
                </a:cubicBezTo>
                <a:cubicBezTo>
                  <a:pt x="60" y="5"/>
                  <a:pt x="99" y="3"/>
                  <a:pt x="137" y="0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61" name="Freeform 53">
            <a:extLst>
              <a:ext uri="{FF2B5EF4-FFF2-40B4-BE49-F238E27FC236}">
                <a16:creationId xmlns:a16="http://schemas.microsoft.com/office/drawing/2014/main" id="{906D3ADC-BADE-45AF-9A6F-6844AC3812E4}"/>
              </a:ext>
            </a:extLst>
          </p:cNvPr>
          <p:cNvSpPr>
            <a:spLocks/>
          </p:cNvSpPr>
          <p:nvPr/>
        </p:nvSpPr>
        <p:spPr bwMode="auto">
          <a:xfrm>
            <a:off x="5435445" y="5858468"/>
            <a:ext cx="226495" cy="295362"/>
          </a:xfrm>
          <a:custGeom>
            <a:avLst/>
            <a:gdLst>
              <a:gd name="T0" fmla="*/ 70 w 184"/>
              <a:gd name="T1" fmla="*/ 197 h 239"/>
              <a:gd name="T2" fmla="*/ 141 w 184"/>
              <a:gd name="T3" fmla="*/ 197 h 239"/>
              <a:gd name="T4" fmla="*/ 171 w 184"/>
              <a:gd name="T5" fmla="*/ 218 h 239"/>
              <a:gd name="T6" fmla="*/ 140 w 184"/>
              <a:gd name="T7" fmla="*/ 239 h 239"/>
              <a:gd name="T8" fmla="*/ 42 w 184"/>
              <a:gd name="T9" fmla="*/ 239 h 239"/>
              <a:gd name="T10" fmla="*/ 7 w 184"/>
              <a:gd name="T11" fmla="*/ 224 h 239"/>
              <a:gd name="T12" fmla="*/ 18 w 184"/>
              <a:gd name="T13" fmla="*/ 184 h 239"/>
              <a:gd name="T14" fmla="*/ 86 w 184"/>
              <a:gd name="T15" fmla="*/ 120 h 239"/>
              <a:gd name="T16" fmla="*/ 116 w 184"/>
              <a:gd name="T17" fmla="*/ 86 h 239"/>
              <a:gd name="T18" fmla="*/ 102 w 184"/>
              <a:gd name="T19" fmla="*/ 41 h 239"/>
              <a:gd name="T20" fmla="*/ 55 w 184"/>
              <a:gd name="T21" fmla="*/ 55 h 239"/>
              <a:gd name="T22" fmla="*/ 47 w 184"/>
              <a:gd name="T23" fmla="*/ 75 h 239"/>
              <a:gd name="T24" fmla="*/ 21 w 184"/>
              <a:gd name="T25" fmla="*/ 89 h 239"/>
              <a:gd name="T26" fmla="*/ 5 w 184"/>
              <a:gd name="T27" fmla="*/ 64 h 239"/>
              <a:gd name="T28" fmla="*/ 72 w 184"/>
              <a:gd name="T29" fmla="*/ 1 h 239"/>
              <a:gd name="T30" fmla="*/ 103 w 184"/>
              <a:gd name="T31" fmla="*/ 1 h 239"/>
              <a:gd name="T32" fmla="*/ 159 w 184"/>
              <a:gd name="T33" fmla="*/ 105 h 239"/>
              <a:gd name="T34" fmla="*/ 95 w 184"/>
              <a:gd name="T35" fmla="*/ 167 h 239"/>
              <a:gd name="T36" fmla="*/ 70 w 184"/>
              <a:gd name="T37" fmla="*/ 197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84" h="239">
                <a:moveTo>
                  <a:pt x="70" y="197"/>
                </a:moveTo>
                <a:cubicBezTo>
                  <a:pt x="95" y="197"/>
                  <a:pt x="118" y="197"/>
                  <a:pt x="141" y="197"/>
                </a:cubicBezTo>
                <a:cubicBezTo>
                  <a:pt x="155" y="197"/>
                  <a:pt x="171" y="199"/>
                  <a:pt x="171" y="218"/>
                </a:cubicBezTo>
                <a:cubicBezTo>
                  <a:pt x="171" y="238"/>
                  <a:pt x="155" y="239"/>
                  <a:pt x="140" y="239"/>
                </a:cubicBezTo>
                <a:cubicBezTo>
                  <a:pt x="107" y="239"/>
                  <a:pt x="74" y="239"/>
                  <a:pt x="42" y="239"/>
                </a:cubicBezTo>
                <a:cubicBezTo>
                  <a:pt x="28" y="239"/>
                  <a:pt x="14" y="239"/>
                  <a:pt x="7" y="224"/>
                </a:cubicBezTo>
                <a:cubicBezTo>
                  <a:pt x="0" y="209"/>
                  <a:pt x="8" y="195"/>
                  <a:pt x="18" y="184"/>
                </a:cubicBezTo>
                <a:cubicBezTo>
                  <a:pt x="39" y="161"/>
                  <a:pt x="62" y="139"/>
                  <a:pt x="86" y="120"/>
                </a:cubicBezTo>
                <a:cubicBezTo>
                  <a:pt x="99" y="111"/>
                  <a:pt x="110" y="100"/>
                  <a:pt x="116" y="86"/>
                </a:cubicBezTo>
                <a:cubicBezTo>
                  <a:pt x="123" y="68"/>
                  <a:pt x="117" y="49"/>
                  <a:pt x="102" y="41"/>
                </a:cubicBezTo>
                <a:cubicBezTo>
                  <a:pt x="86" y="33"/>
                  <a:pt x="64" y="39"/>
                  <a:pt x="55" y="55"/>
                </a:cubicBezTo>
                <a:cubicBezTo>
                  <a:pt x="52" y="61"/>
                  <a:pt x="50" y="69"/>
                  <a:pt x="47" y="75"/>
                </a:cubicBezTo>
                <a:cubicBezTo>
                  <a:pt x="41" y="86"/>
                  <a:pt x="33" y="92"/>
                  <a:pt x="21" y="89"/>
                </a:cubicBezTo>
                <a:cubicBezTo>
                  <a:pt x="8" y="85"/>
                  <a:pt x="5" y="76"/>
                  <a:pt x="5" y="64"/>
                </a:cubicBezTo>
                <a:cubicBezTo>
                  <a:pt x="6" y="33"/>
                  <a:pt x="36" y="4"/>
                  <a:pt x="72" y="1"/>
                </a:cubicBezTo>
                <a:cubicBezTo>
                  <a:pt x="82" y="0"/>
                  <a:pt x="93" y="0"/>
                  <a:pt x="103" y="1"/>
                </a:cubicBezTo>
                <a:cubicBezTo>
                  <a:pt x="156" y="5"/>
                  <a:pt x="184" y="58"/>
                  <a:pt x="159" y="105"/>
                </a:cubicBezTo>
                <a:cubicBezTo>
                  <a:pt x="144" y="132"/>
                  <a:pt x="118" y="148"/>
                  <a:pt x="95" y="167"/>
                </a:cubicBezTo>
                <a:cubicBezTo>
                  <a:pt x="87" y="175"/>
                  <a:pt x="77" y="182"/>
                  <a:pt x="70" y="197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62" name="Freeform 54">
            <a:extLst>
              <a:ext uri="{FF2B5EF4-FFF2-40B4-BE49-F238E27FC236}">
                <a16:creationId xmlns:a16="http://schemas.microsoft.com/office/drawing/2014/main" id="{84E0270E-B261-4EF0-B9CF-6C4EB223418B}"/>
              </a:ext>
            </a:extLst>
          </p:cNvPr>
          <p:cNvSpPr>
            <a:spLocks/>
          </p:cNvSpPr>
          <p:nvPr/>
        </p:nvSpPr>
        <p:spPr bwMode="auto">
          <a:xfrm>
            <a:off x="5674183" y="5859998"/>
            <a:ext cx="224965" cy="319848"/>
          </a:xfrm>
          <a:custGeom>
            <a:avLst/>
            <a:gdLst>
              <a:gd name="T0" fmla="*/ 84 w 183"/>
              <a:gd name="T1" fmla="*/ 0 h 259"/>
              <a:gd name="T2" fmla="*/ 159 w 183"/>
              <a:gd name="T3" fmla="*/ 67 h 259"/>
              <a:gd name="T4" fmla="*/ 151 w 183"/>
              <a:gd name="T5" fmla="*/ 89 h 259"/>
              <a:gd name="T6" fmla="*/ 154 w 183"/>
              <a:gd name="T7" fmla="*/ 123 h 259"/>
              <a:gd name="T8" fmla="*/ 139 w 183"/>
              <a:gd name="T9" fmla="*/ 225 h 259"/>
              <a:gd name="T10" fmla="*/ 7 w 183"/>
              <a:gd name="T11" fmla="*/ 190 h 259"/>
              <a:gd name="T12" fmla="*/ 17 w 183"/>
              <a:gd name="T13" fmla="*/ 156 h 259"/>
              <a:gd name="T14" fmla="*/ 48 w 183"/>
              <a:gd name="T15" fmla="*/ 173 h 259"/>
              <a:gd name="T16" fmla="*/ 70 w 183"/>
              <a:gd name="T17" fmla="*/ 202 h 259"/>
              <a:gd name="T18" fmla="*/ 109 w 183"/>
              <a:gd name="T19" fmla="*/ 196 h 259"/>
              <a:gd name="T20" fmla="*/ 118 w 183"/>
              <a:gd name="T21" fmla="*/ 149 h 259"/>
              <a:gd name="T22" fmla="*/ 86 w 183"/>
              <a:gd name="T23" fmla="*/ 130 h 259"/>
              <a:gd name="T24" fmla="*/ 68 w 183"/>
              <a:gd name="T25" fmla="*/ 130 h 259"/>
              <a:gd name="T26" fmla="*/ 49 w 183"/>
              <a:gd name="T27" fmla="*/ 114 h 259"/>
              <a:gd name="T28" fmla="*/ 67 w 183"/>
              <a:gd name="T29" fmla="*/ 93 h 259"/>
              <a:gd name="T30" fmla="*/ 86 w 183"/>
              <a:gd name="T31" fmla="*/ 91 h 259"/>
              <a:gd name="T32" fmla="*/ 112 w 183"/>
              <a:gd name="T33" fmla="*/ 64 h 259"/>
              <a:gd name="T34" fmla="*/ 94 w 183"/>
              <a:gd name="T35" fmla="*/ 36 h 259"/>
              <a:gd name="T36" fmla="*/ 57 w 183"/>
              <a:gd name="T37" fmla="*/ 48 h 259"/>
              <a:gd name="T38" fmla="*/ 48 w 183"/>
              <a:gd name="T39" fmla="*/ 64 h 259"/>
              <a:gd name="T40" fmla="*/ 23 w 183"/>
              <a:gd name="T41" fmla="*/ 73 h 259"/>
              <a:gd name="T42" fmla="*/ 11 w 183"/>
              <a:gd name="T43" fmla="*/ 46 h 259"/>
              <a:gd name="T44" fmla="*/ 71 w 183"/>
              <a:gd name="T45" fmla="*/ 0 h 259"/>
              <a:gd name="T46" fmla="*/ 84 w 183"/>
              <a:gd name="T47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83" h="259">
                <a:moveTo>
                  <a:pt x="84" y="0"/>
                </a:moveTo>
                <a:cubicBezTo>
                  <a:pt x="136" y="0"/>
                  <a:pt x="163" y="25"/>
                  <a:pt x="159" y="67"/>
                </a:cubicBezTo>
                <a:cubicBezTo>
                  <a:pt x="158" y="75"/>
                  <a:pt x="156" y="84"/>
                  <a:pt x="151" y="89"/>
                </a:cubicBezTo>
                <a:cubicBezTo>
                  <a:pt x="138" y="102"/>
                  <a:pt x="141" y="110"/>
                  <a:pt x="154" y="123"/>
                </a:cubicBezTo>
                <a:cubicBezTo>
                  <a:pt x="183" y="150"/>
                  <a:pt x="175" y="199"/>
                  <a:pt x="139" y="225"/>
                </a:cubicBezTo>
                <a:cubicBezTo>
                  <a:pt x="94" y="259"/>
                  <a:pt x="23" y="240"/>
                  <a:pt x="7" y="190"/>
                </a:cubicBezTo>
                <a:cubicBezTo>
                  <a:pt x="3" y="177"/>
                  <a:pt x="0" y="163"/>
                  <a:pt x="17" y="156"/>
                </a:cubicBezTo>
                <a:cubicBezTo>
                  <a:pt x="32" y="150"/>
                  <a:pt x="41" y="159"/>
                  <a:pt x="48" y="173"/>
                </a:cubicBezTo>
                <a:cubicBezTo>
                  <a:pt x="53" y="184"/>
                  <a:pt x="56" y="198"/>
                  <a:pt x="70" y="202"/>
                </a:cubicBezTo>
                <a:cubicBezTo>
                  <a:pt x="84" y="207"/>
                  <a:pt x="98" y="207"/>
                  <a:pt x="109" y="196"/>
                </a:cubicBezTo>
                <a:cubicBezTo>
                  <a:pt x="122" y="183"/>
                  <a:pt x="124" y="166"/>
                  <a:pt x="118" y="149"/>
                </a:cubicBezTo>
                <a:cubicBezTo>
                  <a:pt x="113" y="135"/>
                  <a:pt x="101" y="130"/>
                  <a:pt x="86" y="130"/>
                </a:cubicBezTo>
                <a:cubicBezTo>
                  <a:pt x="80" y="130"/>
                  <a:pt x="74" y="130"/>
                  <a:pt x="68" y="130"/>
                </a:cubicBezTo>
                <a:cubicBezTo>
                  <a:pt x="58" y="129"/>
                  <a:pt x="50" y="125"/>
                  <a:pt x="49" y="114"/>
                </a:cubicBezTo>
                <a:cubicBezTo>
                  <a:pt x="48" y="102"/>
                  <a:pt x="56" y="96"/>
                  <a:pt x="67" y="93"/>
                </a:cubicBezTo>
                <a:cubicBezTo>
                  <a:pt x="73" y="92"/>
                  <a:pt x="80" y="93"/>
                  <a:pt x="86" y="91"/>
                </a:cubicBezTo>
                <a:cubicBezTo>
                  <a:pt x="100" y="87"/>
                  <a:pt x="110" y="80"/>
                  <a:pt x="112" y="64"/>
                </a:cubicBezTo>
                <a:cubicBezTo>
                  <a:pt x="113" y="50"/>
                  <a:pt x="106" y="41"/>
                  <a:pt x="94" y="36"/>
                </a:cubicBezTo>
                <a:cubicBezTo>
                  <a:pt x="79" y="31"/>
                  <a:pt x="66" y="34"/>
                  <a:pt x="57" y="48"/>
                </a:cubicBezTo>
                <a:cubicBezTo>
                  <a:pt x="54" y="53"/>
                  <a:pt x="51" y="58"/>
                  <a:pt x="48" y="64"/>
                </a:cubicBezTo>
                <a:cubicBezTo>
                  <a:pt x="42" y="74"/>
                  <a:pt x="33" y="77"/>
                  <a:pt x="23" y="73"/>
                </a:cubicBezTo>
                <a:cubicBezTo>
                  <a:pt x="12" y="67"/>
                  <a:pt x="8" y="58"/>
                  <a:pt x="11" y="46"/>
                </a:cubicBezTo>
                <a:cubicBezTo>
                  <a:pt x="17" y="23"/>
                  <a:pt x="41" y="4"/>
                  <a:pt x="71" y="0"/>
                </a:cubicBezTo>
                <a:cubicBezTo>
                  <a:pt x="77" y="0"/>
                  <a:pt x="82" y="0"/>
                  <a:pt x="84" y="0"/>
                </a:cubicBez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67" name="Freeform 55">
            <a:extLst>
              <a:ext uri="{FF2B5EF4-FFF2-40B4-BE49-F238E27FC236}">
                <a16:creationId xmlns:a16="http://schemas.microsoft.com/office/drawing/2014/main" id="{7D48CCB9-354B-4D04-914D-9B63D1D9D14A}"/>
              </a:ext>
            </a:extLst>
          </p:cNvPr>
          <p:cNvSpPr>
            <a:spLocks/>
          </p:cNvSpPr>
          <p:nvPr/>
        </p:nvSpPr>
        <p:spPr bwMode="auto">
          <a:xfrm>
            <a:off x="2272164" y="2640094"/>
            <a:ext cx="743761" cy="58154"/>
          </a:xfrm>
          <a:custGeom>
            <a:avLst/>
            <a:gdLst>
              <a:gd name="T0" fmla="*/ 303 w 602"/>
              <a:gd name="T1" fmla="*/ 1 h 47"/>
              <a:gd name="T2" fmla="*/ 575 w 602"/>
              <a:gd name="T3" fmla="*/ 1 h 47"/>
              <a:gd name="T4" fmla="*/ 601 w 602"/>
              <a:gd name="T5" fmla="*/ 28 h 47"/>
              <a:gd name="T6" fmla="*/ 581 w 602"/>
              <a:gd name="T7" fmla="*/ 47 h 47"/>
              <a:gd name="T8" fmla="*/ 455 w 602"/>
              <a:gd name="T9" fmla="*/ 47 h 47"/>
              <a:gd name="T10" fmla="*/ 26 w 602"/>
              <a:gd name="T11" fmla="*/ 47 h 47"/>
              <a:gd name="T12" fmla="*/ 1 w 602"/>
              <a:gd name="T13" fmla="*/ 25 h 47"/>
              <a:gd name="T14" fmla="*/ 25 w 602"/>
              <a:gd name="T15" fmla="*/ 0 h 47"/>
              <a:gd name="T16" fmla="*/ 303 w 602"/>
              <a:gd name="T17" fmla="*/ 1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2" h="47">
                <a:moveTo>
                  <a:pt x="303" y="1"/>
                </a:moveTo>
                <a:cubicBezTo>
                  <a:pt x="393" y="1"/>
                  <a:pt x="484" y="1"/>
                  <a:pt x="575" y="1"/>
                </a:cubicBezTo>
                <a:cubicBezTo>
                  <a:pt x="599" y="1"/>
                  <a:pt x="602" y="4"/>
                  <a:pt x="601" y="28"/>
                </a:cubicBezTo>
                <a:cubicBezTo>
                  <a:pt x="601" y="42"/>
                  <a:pt x="594" y="47"/>
                  <a:pt x="581" y="47"/>
                </a:cubicBezTo>
                <a:cubicBezTo>
                  <a:pt x="539" y="46"/>
                  <a:pt x="497" y="47"/>
                  <a:pt x="455" y="47"/>
                </a:cubicBezTo>
                <a:cubicBezTo>
                  <a:pt x="312" y="47"/>
                  <a:pt x="169" y="46"/>
                  <a:pt x="26" y="47"/>
                </a:cubicBezTo>
                <a:cubicBezTo>
                  <a:pt x="10" y="47"/>
                  <a:pt x="0" y="44"/>
                  <a:pt x="1" y="25"/>
                </a:cubicBezTo>
                <a:cubicBezTo>
                  <a:pt x="1" y="8"/>
                  <a:pt x="6" y="0"/>
                  <a:pt x="25" y="0"/>
                </a:cubicBezTo>
                <a:cubicBezTo>
                  <a:pt x="117" y="1"/>
                  <a:pt x="210" y="1"/>
                  <a:pt x="303" y="1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1" name="Freeform 56">
            <a:extLst>
              <a:ext uri="{FF2B5EF4-FFF2-40B4-BE49-F238E27FC236}">
                <a16:creationId xmlns:a16="http://schemas.microsoft.com/office/drawing/2014/main" id="{CF1593BA-F761-4A91-BBF5-E88F03BF702E}"/>
              </a:ext>
            </a:extLst>
          </p:cNvPr>
          <p:cNvSpPr>
            <a:spLocks/>
          </p:cNvSpPr>
          <p:nvPr/>
        </p:nvSpPr>
        <p:spPr bwMode="auto">
          <a:xfrm>
            <a:off x="2273695" y="2756402"/>
            <a:ext cx="742231" cy="56624"/>
          </a:xfrm>
          <a:custGeom>
            <a:avLst/>
            <a:gdLst>
              <a:gd name="T0" fmla="*/ 300 w 601"/>
              <a:gd name="T1" fmla="*/ 45 h 46"/>
              <a:gd name="T2" fmla="*/ 24 w 601"/>
              <a:gd name="T3" fmla="*/ 46 h 46"/>
              <a:gd name="T4" fmla="*/ 0 w 601"/>
              <a:gd name="T5" fmla="*/ 24 h 46"/>
              <a:gd name="T6" fmla="*/ 25 w 601"/>
              <a:gd name="T7" fmla="*/ 0 h 46"/>
              <a:gd name="T8" fmla="*/ 576 w 601"/>
              <a:gd name="T9" fmla="*/ 0 h 46"/>
              <a:gd name="T10" fmla="*/ 600 w 601"/>
              <a:gd name="T11" fmla="*/ 24 h 46"/>
              <a:gd name="T12" fmla="*/ 576 w 601"/>
              <a:gd name="T13" fmla="*/ 46 h 46"/>
              <a:gd name="T14" fmla="*/ 300 w 601"/>
              <a:gd name="T15" fmla="*/ 45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01" h="46">
                <a:moveTo>
                  <a:pt x="300" y="45"/>
                </a:moveTo>
                <a:cubicBezTo>
                  <a:pt x="208" y="45"/>
                  <a:pt x="116" y="45"/>
                  <a:pt x="24" y="46"/>
                </a:cubicBezTo>
                <a:cubicBezTo>
                  <a:pt x="8" y="46"/>
                  <a:pt x="0" y="42"/>
                  <a:pt x="0" y="24"/>
                </a:cubicBezTo>
                <a:cubicBezTo>
                  <a:pt x="0" y="5"/>
                  <a:pt x="7" y="0"/>
                  <a:pt x="25" y="0"/>
                </a:cubicBezTo>
                <a:cubicBezTo>
                  <a:pt x="209" y="0"/>
                  <a:pt x="392" y="0"/>
                  <a:pt x="576" y="0"/>
                </a:cubicBezTo>
                <a:cubicBezTo>
                  <a:pt x="595" y="0"/>
                  <a:pt x="600" y="7"/>
                  <a:pt x="600" y="24"/>
                </a:cubicBezTo>
                <a:cubicBezTo>
                  <a:pt x="601" y="43"/>
                  <a:pt x="591" y="46"/>
                  <a:pt x="576" y="46"/>
                </a:cubicBezTo>
                <a:cubicBezTo>
                  <a:pt x="484" y="45"/>
                  <a:pt x="392" y="45"/>
                  <a:pt x="300" y="45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78" name="Freeform 57">
            <a:extLst>
              <a:ext uri="{FF2B5EF4-FFF2-40B4-BE49-F238E27FC236}">
                <a16:creationId xmlns:a16="http://schemas.microsoft.com/office/drawing/2014/main" id="{E8ED74AA-7974-408F-885B-03F991BF02D1}"/>
              </a:ext>
            </a:extLst>
          </p:cNvPr>
          <p:cNvSpPr>
            <a:spLocks/>
          </p:cNvSpPr>
          <p:nvPr/>
        </p:nvSpPr>
        <p:spPr bwMode="auto">
          <a:xfrm>
            <a:off x="2272164" y="2872711"/>
            <a:ext cx="497372" cy="58154"/>
          </a:xfrm>
          <a:custGeom>
            <a:avLst/>
            <a:gdLst>
              <a:gd name="T0" fmla="*/ 201 w 403"/>
              <a:gd name="T1" fmla="*/ 46 h 47"/>
              <a:gd name="T2" fmla="*/ 24 w 403"/>
              <a:gd name="T3" fmla="*/ 46 h 47"/>
              <a:gd name="T4" fmla="*/ 0 w 403"/>
              <a:gd name="T5" fmla="*/ 21 h 47"/>
              <a:gd name="T6" fmla="*/ 24 w 403"/>
              <a:gd name="T7" fmla="*/ 0 h 47"/>
              <a:gd name="T8" fmla="*/ 379 w 403"/>
              <a:gd name="T9" fmla="*/ 0 h 47"/>
              <a:gd name="T10" fmla="*/ 403 w 403"/>
              <a:gd name="T11" fmla="*/ 23 h 47"/>
              <a:gd name="T12" fmla="*/ 379 w 403"/>
              <a:gd name="T13" fmla="*/ 46 h 47"/>
              <a:gd name="T14" fmla="*/ 201 w 403"/>
              <a:gd name="T15" fmla="*/ 46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3" h="47">
                <a:moveTo>
                  <a:pt x="201" y="46"/>
                </a:moveTo>
                <a:cubicBezTo>
                  <a:pt x="142" y="46"/>
                  <a:pt x="83" y="45"/>
                  <a:pt x="24" y="46"/>
                </a:cubicBezTo>
                <a:cubicBezTo>
                  <a:pt x="4" y="47"/>
                  <a:pt x="0" y="37"/>
                  <a:pt x="0" y="21"/>
                </a:cubicBezTo>
                <a:cubicBezTo>
                  <a:pt x="0" y="4"/>
                  <a:pt x="8" y="0"/>
                  <a:pt x="24" y="0"/>
                </a:cubicBezTo>
                <a:cubicBezTo>
                  <a:pt x="142" y="0"/>
                  <a:pt x="261" y="0"/>
                  <a:pt x="379" y="0"/>
                </a:cubicBezTo>
                <a:cubicBezTo>
                  <a:pt x="396" y="0"/>
                  <a:pt x="403" y="5"/>
                  <a:pt x="403" y="23"/>
                </a:cubicBezTo>
                <a:cubicBezTo>
                  <a:pt x="402" y="40"/>
                  <a:pt x="397" y="46"/>
                  <a:pt x="379" y="46"/>
                </a:cubicBezTo>
                <a:cubicBezTo>
                  <a:pt x="320" y="45"/>
                  <a:pt x="261" y="46"/>
                  <a:pt x="201" y="46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0" name="Freeform 58">
            <a:extLst>
              <a:ext uri="{FF2B5EF4-FFF2-40B4-BE49-F238E27FC236}">
                <a16:creationId xmlns:a16="http://schemas.microsoft.com/office/drawing/2014/main" id="{88F4FE2B-9F08-473F-B362-9D4914DA585F}"/>
              </a:ext>
            </a:extLst>
          </p:cNvPr>
          <p:cNvSpPr>
            <a:spLocks/>
          </p:cNvSpPr>
          <p:nvPr/>
        </p:nvSpPr>
        <p:spPr bwMode="auto">
          <a:xfrm>
            <a:off x="2270634" y="2987488"/>
            <a:ext cx="498902" cy="59685"/>
          </a:xfrm>
          <a:custGeom>
            <a:avLst/>
            <a:gdLst>
              <a:gd name="T0" fmla="*/ 236 w 404"/>
              <a:gd name="T1" fmla="*/ 47 h 48"/>
              <a:gd name="T2" fmla="*/ 21 w 404"/>
              <a:gd name="T3" fmla="*/ 47 h 48"/>
              <a:gd name="T4" fmla="*/ 0 w 404"/>
              <a:gd name="T5" fmla="*/ 28 h 48"/>
              <a:gd name="T6" fmla="*/ 19 w 404"/>
              <a:gd name="T7" fmla="*/ 3 h 48"/>
              <a:gd name="T8" fmla="*/ 148 w 404"/>
              <a:gd name="T9" fmla="*/ 2 h 48"/>
              <a:gd name="T10" fmla="*/ 381 w 404"/>
              <a:gd name="T11" fmla="*/ 3 h 48"/>
              <a:gd name="T12" fmla="*/ 404 w 404"/>
              <a:gd name="T13" fmla="*/ 22 h 48"/>
              <a:gd name="T14" fmla="*/ 380 w 404"/>
              <a:gd name="T15" fmla="*/ 47 h 48"/>
              <a:gd name="T16" fmla="*/ 236 w 404"/>
              <a:gd name="T17" fmla="*/ 47 h 48"/>
              <a:gd name="T18" fmla="*/ 236 w 404"/>
              <a:gd name="T19" fmla="*/ 4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4" h="48">
                <a:moveTo>
                  <a:pt x="236" y="47"/>
                </a:moveTo>
                <a:cubicBezTo>
                  <a:pt x="165" y="47"/>
                  <a:pt x="93" y="46"/>
                  <a:pt x="21" y="47"/>
                </a:cubicBezTo>
                <a:cubicBezTo>
                  <a:pt x="4" y="48"/>
                  <a:pt x="0" y="40"/>
                  <a:pt x="0" y="28"/>
                </a:cubicBezTo>
                <a:cubicBezTo>
                  <a:pt x="1" y="17"/>
                  <a:pt x="1" y="5"/>
                  <a:pt x="19" y="3"/>
                </a:cubicBezTo>
                <a:cubicBezTo>
                  <a:pt x="62" y="0"/>
                  <a:pt x="105" y="0"/>
                  <a:pt x="148" y="2"/>
                </a:cubicBezTo>
                <a:cubicBezTo>
                  <a:pt x="226" y="4"/>
                  <a:pt x="304" y="3"/>
                  <a:pt x="381" y="3"/>
                </a:cubicBezTo>
                <a:cubicBezTo>
                  <a:pt x="395" y="3"/>
                  <a:pt x="404" y="4"/>
                  <a:pt x="404" y="22"/>
                </a:cubicBezTo>
                <a:cubicBezTo>
                  <a:pt x="403" y="39"/>
                  <a:pt x="400" y="48"/>
                  <a:pt x="380" y="47"/>
                </a:cubicBezTo>
                <a:cubicBezTo>
                  <a:pt x="332" y="46"/>
                  <a:pt x="284" y="47"/>
                  <a:pt x="236" y="47"/>
                </a:cubicBezTo>
                <a:cubicBezTo>
                  <a:pt x="236" y="47"/>
                  <a:pt x="236" y="47"/>
                  <a:pt x="236" y="47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1" name="Freeform 59">
            <a:extLst>
              <a:ext uri="{FF2B5EF4-FFF2-40B4-BE49-F238E27FC236}">
                <a16:creationId xmlns:a16="http://schemas.microsoft.com/office/drawing/2014/main" id="{97049AC2-76D3-4458-A1FF-DF61CC2FAC9D}"/>
              </a:ext>
            </a:extLst>
          </p:cNvPr>
          <p:cNvSpPr>
            <a:spLocks/>
          </p:cNvSpPr>
          <p:nvPr/>
        </p:nvSpPr>
        <p:spPr bwMode="auto">
          <a:xfrm>
            <a:off x="2823098" y="2858937"/>
            <a:ext cx="172933" cy="174463"/>
          </a:xfrm>
          <a:custGeom>
            <a:avLst/>
            <a:gdLst>
              <a:gd name="T0" fmla="*/ 69 w 140"/>
              <a:gd name="T1" fmla="*/ 142 h 142"/>
              <a:gd name="T2" fmla="*/ 0 w 140"/>
              <a:gd name="T3" fmla="*/ 73 h 142"/>
              <a:gd name="T4" fmla="*/ 70 w 140"/>
              <a:gd name="T5" fmla="*/ 1 h 142"/>
              <a:gd name="T6" fmla="*/ 140 w 140"/>
              <a:gd name="T7" fmla="*/ 70 h 142"/>
              <a:gd name="T8" fmla="*/ 69 w 140"/>
              <a:gd name="T9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" h="142">
                <a:moveTo>
                  <a:pt x="69" y="142"/>
                </a:moveTo>
                <a:cubicBezTo>
                  <a:pt x="33" y="142"/>
                  <a:pt x="0" y="109"/>
                  <a:pt x="0" y="73"/>
                </a:cubicBezTo>
                <a:cubicBezTo>
                  <a:pt x="0" y="33"/>
                  <a:pt x="32" y="0"/>
                  <a:pt x="70" y="1"/>
                </a:cubicBezTo>
                <a:cubicBezTo>
                  <a:pt x="109" y="1"/>
                  <a:pt x="140" y="32"/>
                  <a:pt x="140" y="70"/>
                </a:cubicBezTo>
                <a:cubicBezTo>
                  <a:pt x="140" y="110"/>
                  <a:pt x="109" y="142"/>
                  <a:pt x="69" y="142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2" name="Freeform 60">
            <a:extLst>
              <a:ext uri="{FF2B5EF4-FFF2-40B4-BE49-F238E27FC236}">
                <a16:creationId xmlns:a16="http://schemas.microsoft.com/office/drawing/2014/main" id="{4C46DC09-5303-49B6-9C7A-C46A70EABB34}"/>
              </a:ext>
            </a:extLst>
          </p:cNvPr>
          <p:cNvSpPr>
            <a:spLocks/>
          </p:cNvSpPr>
          <p:nvPr/>
        </p:nvSpPr>
        <p:spPr bwMode="auto">
          <a:xfrm>
            <a:off x="2855236" y="3031869"/>
            <a:ext cx="105596" cy="97944"/>
          </a:xfrm>
          <a:custGeom>
            <a:avLst/>
            <a:gdLst>
              <a:gd name="T0" fmla="*/ 83 w 86"/>
              <a:gd name="T1" fmla="*/ 43 h 80"/>
              <a:gd name="T2" fmla="*/ 83 w 86"/>
              <a:gd name="T3" fmla="*/ 50 h 80"/>
              <a:gd name="T4" fmla="*/ 79 w 86"/>
              <a:gd name="T5" fmla="*/ 75 h 80"/>
              <a:gd name="T6" fmla="*/ 57 w 86"/>
              <a:gd name="T7" fmla="*/ 65 h 80"/>
              <a:gd name="T8" fmla="*/ 29 w 86"/>
              <a:gd name="T9" fmla="*/ 68 h 80"/>
              <a:gd name="T10" fmla="*/ 10 w 86"/>
              <a:gd name="T11" fmla="*/ 76 h 80"/>
              <a:gd name="T12" fmla="*/ 5 w 86"/>
              <a:gd name="T13" fmla="*/ 56 h 80"/>
              <a:gd name="T14" fmla="*/ 5 w 86"/>
              <a:gd name="T15" fmla="*/ 48 h 80"/>
              <a:gd name="T16" fmla="*/ 8 w 86"/>
              <a:gd name="T17" fmla="*/ 11 h 80"/>
              <a:gd name="T18" fmla="*/ 41 w 86"/>
              <a:gd name="T19" fmla="*/ 12 h 80"/>
              <a:gd name="T20" fmla="*/ 49 w 86"/>
              <a:gd name="T21" fmla="*/ 12 h 80"/>
              <a:gd name="T22" fmla="*/ 80 w 86"/>
              <a:gd name="T23" fmla="*/ 11 h 80"/>
              <a:gd name="T24" fmla="*/ 83 w 86"/>
              <a:gd name="T25" fmla="*/ 42 h 80"/>
              <a:gd name="T26" fmla="*/ 83 w 86"/>
              <a:gd name="T27" fmla="*/ 43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80">
                <a:moveTo>
                  <a:pt x="83" y="43"/>
                </a:moveTo>
                <a:cubicBezTo>
                  <a:pt x="83" y="45"/>
                  <a:pt x="83" y="48"/>
                  <a:pt x="83" y="50"/>
                </a:cubicBezTo>
                <a:cubicBezTo>
                  <a:pt x="82" y="59"/>
                  <a:pt x="86" y="70"/>
                  <a:pt x="79" y="75"/>
                </a:cubicBezTo>
                <a:cubicBezTo>
                  <a:pt x="70" y="80"/>
                  <a:pt x="63" y="70"/>
                  <a:pt x="57" y="65"/>
                </a:cubicBezTo>
                <a:cubicBezTo>
                  <a:pt x="46" y="56"/>
                  <a:pt x="38" y="61"/>
                  <a:pt x="29" y="68"/>
                </a:cubicBezTo>
                <a:cubicBezTo>
                  <a:pt x="24" y="72"/>
                  <a:pt x="17" y="79"/>
                  <a:pt x="10" y="76"/>
                </a:cubicBezTo>
                <a:cubicBezTo>
                  <a:pt x="2" y="72"/>
                  <a:pt x="6" y="63"/>
                  <a:pt x="5" y="56"/>
                </a:cubicBezTo>
                <a:cubicBezTo>
                  <a:pt x="4" y="53"/>
                  <a:pt x="4" y="50"/>
                  <a:pt x="5" y="48"/>
                </a:cubicBezTo>
                <a:cubicBezTo>
                  <a:pt x="6" y="35"/>
                  <a:pt x="0" y="20"/>
                  <a:pt x="8" y="11"/>
                </a:cubicBezTo>
                <a:cubicBezTo>
                  <a:pt x="16" y="0"/>
                  <a:pt x="30" y="14"/>
                  <a:pt x="41" y="12"/>
                </a:cubicBezTo>
                <a:cubicBezTo>
                  <a:pt x="44" y="11"/>
                  <a:pt x="46" y="11"/>
                  <a:pt x="49" y="12"/>
                </a:cubicBezTo>
                <a:cubicBezTo>
                  <a:pt x="60" y="13"/>
                  <a:pt x="73" y="0"/>
                  <a:pt x="80" y="11"/>
                </a:cubicBezTo>
                <a:cubicBezTo>
                  <a:pt x="85" y="19"/>
                  <a:pt x="83" y="32"/>
                  <a:pt x="83" y="42"/>
                </a:cubicBezTo>
                <a:cubicBezTo>
                  <a:pt x="83" y="42"/>
                  <a:pt x="83" y="42"/>
                  <a:pt x="83" y="43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83" name="Freeform 61">
            <a:extLst>
              <a:ext uri="{FF2B5EF4-FFF2-40B4-BE49-F238E27FC236}">
                <a16:creationId xmlns:a16="http://schemas.microsoft.com/office/drawing/2014/main" id="{CE8C5C90-2114-469D-A7F0-D91A6F4E51B6}"/>
              </a:ext>
            </a:extLst>
          </p:cNvPr>
          <p:cNvSpPr>
            <a:spLocks noEditPoints="1"/>
          </p:cNvSpPr>
          <p:nvPr/>
        </p:nvSpPr>
        <p:spPr bwMode="auto">
          <a:xfrm>
            <a:off x="5244148" y="2583470"/>
            <a:ext cx="835584" cy="589194"/>
          </a:xfrm>
          <a:custGeom>
            <a:avLst/>
            <a:gdLst>
              <a:gd name="T0" fmla="*/ 648 w 677"/>
              <a:gd name="T1" fmla="*/ 0 h 477"/>
              <a:gd name="T2" fmla="*/ 675 w 677"/>
              <a:gd name="T3" fmla="*/ 274 h 477"/>
              <a:gd name="T4" fmla="*/ 649 w 677"/>
              <a:gd name="T5" fmla="*/ 476 h 477"/>
              <a:gd name="T6" fmla="*/ 45 w 677"/>
              <a:gd name="T7" fmla="*/ 476 h 477"/>
              <a:gd name="T8" fmla="*/ 0 w 677"/>
              <a:gd name="T9" fmla="*/ 448 h 477"/>
              <a:gd name="T10" fmla="*/ 26 w 677"/>
              <a:gd name="T11" fmla="*/ 0 h 477"/>
              <a:gd name="T12" fmla="*/ 338 w 677"/>
              <a:gd name="T13" fmla="*/ 0 h 477"/>
              <a:gd name="T14" fmla="*/ 441 w 677"/>
              <a:gd name="T15" fmla="*/ 312 h 477"/>
              <a:gd name="T16" fmla="*/ 440 w 677"/>
              <a:gd name="T17" fmla="*/ 293 h 477"/>
              <a:gd name="T18" fmla="*/ 387 w 677"/>
              <a:gd name="T19" fmla="*/ 289 h 477"/>
              <a:gd name="T20" fmla="*/ 441 w 677"/>
              <a:gd name="T21" fmla="*/ 233 h 477"/>
              <a:gd name="T22" fmla="*/ 405 w 677"/>
              <a:gd name="T23" fmla="*/ 161 h 477"/>
              <a:gd name="T24" fmla="*/ 359 w 677"/>
              <a:gd name="T25" fmla="*/ 208 h 477"/>
              <a:gd name="T26" fmla="*/ 416 w 677"/>
              <a:gd name="T27" fmla="*/ 181 h 477"/>
              <a:gd name="T28" fmla="*/ 387 w 677"/>
              <a:gd name="T29" fmla="*/ 255 h 477"/>
              <a:gd name="T30" fmla="*/ 373 w 677"/>
              <a:gd name="T31" fmla="*/ 312 h 477"/>
              <a:gd name="T32" fmla="*/ 168 w 677"/>
              <a:gd name="T33" fmla="*/ 238 h 477"/>
              <a:gd name="T34" fmla="*/ 168 w 677"/>
              <a:gd name="T35" fmla="*/ 178 h 477"/>
              <a:gd name="T36" fmla="*/ 145 w 677"/>
              <a:gd name="T37" fmla="*/ 170 h 477"/>
              <a:gd name="T38" fmla="*/ 99 w 677"/>
              <a:gd name="T39" fmla="*/ 214 h 477"/>
              <a:gd name="T40" fmla="*/ 143 w 677"/>
              <a:gd name="T41" fmla="*/ 219 h 477"/>
              <a:gd name="T42" fmla="*/ 156 w 677"/>
              <a:gd name="T43" fmla="*/ 313 h 477"/>
              <a:gd name="T44" fmla="*/ 168 w 677"/>
              <a:gd name="T45" fmla="*/ 238 h 477"/>
              <a:gd name="T46" fmla="*/ 311 w 677"/>
              <a:gd name="T47" fmla="*/ 225 h 477"/>
              <a:gd name="T48" fmla="*/ 274 w 677"/>
              <a:gd name="T49" fmla="*/ 185 h 477"/>
              <a:gd name="T50" fmla="*/ 235 w 677"/>
              <a:gd name="T51" fmla="*/ 225 h 477"/>
              <a:gd name="T52" fmla="*/ 235 w 677"/>
              <a:gd name="T53" fmla="*/ 249 h 477"/>
              <a:gd name="T54" fmla="*/ 274 w 677"/>
              <a:gd name="T55" fmla="*/ 290 h 477"/>
              <a:gd name="T56" fmla="*/ 309 w 677"/>
              <a:gd name="T57" fmla="*/ 250 h 477"/>
              <a:gd name="T58" fmla="*/ 532 w 677"/>
              <a:gd name="T59" fmla="*/ 201 h 477"/>
              <a:gd name="T60" fmla="*/ 479 w 677"/>
              <a:gd name="T61" fmla="*/ 212 h 477"/>
              <a:gd name="T62" fmla="*/ 573 w 677"/>
              <a:gd name="T63" fmla="*/ 223 h 477"/>
              <a:gd name="T64" fmla="*/ 572 w 677"/>
              <a:gd name="T65" fmla="*/ 202 h 477"/>
              <a:gd name="T66" fmla="*/ 533 w 677"/>
              <a:gd name="T67" fmla="*/ 271 h 477"/>
              <a:gd name="T68" fmla="*/ 581 w 677"/>
              <a:gd name="T69" fmla="*/ 264 h 477"/>
              <a:gd name="T70" fmla="*/ 496 w 677"/>
              <a:gd name="T71" fmla="*/ 249 h 477"/>
              <a:gd name="T72" fmla="*/ 497 w 677"/>
              <a:gd name="T73" fmla="*/ 271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77" h="477">
                <a:moveTo>
                  <a:pt x="338" y="0"/>
                </a:moveTo>
                <a:cubicBezTo>
                  <a:pt x="441" y="0"/>
                  <a:pt x="544" y="0"/>
                  <a:pt x="648" y="0"/>
                </a:cubicBezTo>
                <a:cubicBezTo>
                  <a:pt x="675" y="0"/>
                  <a:pt x="675" y="0"/>
                  <a:pt x="675" y="26"/>
                </a:cubicBezTo>
                <a:cubicBezTo>
                  <a:pt x="674" y="109"/>
                  <a:pt x="676" y="191"/>
                  <a:pt x="675" y="274"/>
                </a:cubicBezTo>
                <a:cubicBezTo>
                  <a:pt x="675" y="332"/>
                  <a:pt x="677" y="391"/>
                  <a:pt x="676" y="449"/>
                </a:cubicBezTo>
                <a:cubicBezTo>
                  <a:pt x="675" y="470"/>
                  <a:pt x="668" y="477"/>
                  <a:pt x="649" y="476"/>
                </a:cubicBezTo>
                <a:cubicBezTo>
                  <a:pt x="641" y="475"/>
                  <a:pt x="633" y="476"/>
                  <a:pt x="625" y="476"/>
                </a:cubicBezTo>
                <a:cubicBezTo>
                  <a:pt x="432" y="476"/>
                  <a:pt x="238" y="476"/>
                  <a:pt x="45" y="476"/>
                </a:cubicBezTo>
                <a:cubicBezTo>
                  <a:pt x="39" y="476"/>
                  <a:pt x="33" y="476"/>
                  <a:pt x="27" y="476"/>
                </a:cubicBezTo>
                <a:cubicBezTo>
                  <a:pt x="1" y="475"/>
                  <a:pt x="0" y="474"/>
                  <a:pt x="0" y="448"/>
                </a:cubicBezTo>
                <a:cubicBezTo>
                  <a:pt x="0" y="307"/>
                  <a:pt x="0" y="167"/>
                  <a:pt x="0" y="26"/>
                </a:cubicBezTo>
                <a:cubicBezTo>
                  <a:pt x="0" y="1"/>
                  <a:pt x="1" y="0"/>
                  <a:pt x="26" y="0"/>
                </a:cubicBezTo>
                <a:cubicBezTo>
                  <a:pt x="130" y="0"/>
                  <a:pt x="234" y="0"/>
                  <a:pt x="338" y="0"/>
                </a:cubicBezTo>
                <a:cubicBezTo>
                  <a:pt x="338" y="0"/>
                  <a:pt x="338" y="0"/>
                  <a:pt x="338" y="0"/>
                </a:cubicBezTo>
                <a:close/>
                <a:moveTo>
                  <a:pt x="405" y="312"/>
                </a:moveTo>
                <a:cubicBezTo>
                  <a:pt x="417" y="312"/>
                  <a:pt x="429" y="312"/>
                  <a:pt x="441" y="312"/>
                </a:cubicBezTo>
                <a:cubicBezTo>
                  <a:pt x="447" y="312"/>
                  <a:pt x="454" y="311"/>
                  <a:pt x="454" y="303"/>
                </a:cubicBezTo>
                <a:cubicBezTo>
                  <a:pt x="455" y="294"/>
                  <a:pt x="447" y="293"/>
                  <a:pt x="440" y="293"/>
                </a:cubicBezTo>
                <a:cubicBezTo>
                  <a:pt x="427" y="292"/>
                  <a:pt x="413" y="293"/>
                  <a:pt x="400" y="292"/>
                </a:cubicBezTo>
                <a:cubicBezTo>
                  <a:pt x="396" y="292"/>
                  <a:pt x="390" y="294"/>
                  <a:pt x="387" y="289"/>
                </a:cubicBezTo>
                <a:cubicBezTo>
                  <a:pt x="384" y="282"/>
                  <a:pt x="390" y="279"/>
                  <a:pt x="394" y="276"/>
                </a:cubicBezTo>
                <a:cubicBezTo>
                  <a:pt x="409" y="262"/>
                  <a:pt x="426" y="248"/>
                  <a:pt x="441" y="233"/>
                </a:cubicBezTo>
                <a:cubicBezTo>
                  <a:pt x="455" y="218"/>
                  <a:pt x="457" y="200"/>
                  <a:pt x="447" y="181"/>
                </a:cubicBezTo>
                <a:cubicBezTo>
                  <a:pt x="439" y="163"/>
                  <a:pt x="422" y="161"/>
                  <a:pt x="405" y="161"/>
                </a:cubicBezTo>
                <a:cubicBezTo>
                  <a:pt x="386" y="160"/>
                  <a:pt x="368" y="163"/>
                  <a:pt x="358" y="183"/>
                </a:cubicBezTo>
                <a:cubicBezTo>
                  <a:pt x="354" y="192"/>
                  <a:pt x="349" y="203"/>
                  <a:pt x="359" y="208"/>
                </a:cubicBezTo>
                <a:cubicBezTo>
                  <a:pt x="370" y="214"/>
                  <a:pt x="372" y="201"/>
                  <a:pt x="376" y="194"/>
                </a:cubicBezTo>
                <a:cubicBezTo>
                  <a:pt x="386" y="177"/>
                  <a:pt x="401" y="171"/>
                  <a:pt x="416" y="181"/>
                </a:cubicBezTo>
                <a:cubicBezTo>
                  <a:pt x="430" y="189"/>
                  <a:pt x="432" y="206"/>
                  <a:pt x="421" y="222"/>
                </a:cubicBezTo>
                <a:cubicBezTo>
                  <a:pt x="412" y="236"/>
                  <a:pt x="399" y="245"/>
                  <a:pt x="387" y="255"/>
                </a:cubicBezTo>
                <a:cubicBezTo>
                  <a:pt x="377" y="264"/>
                  <a:pt x="366" y="272"/>
                  <a:pt x="359" y="284"/>
                </a:cubicBezTo>
                <a:cubicBezTo>
                  <a:pt x="347" y="302"/>
                  <a:pt x="351" y="311"/>
                  <a:pt x="373" y="312"/>
                </a:cubicBezTo>
                <a:cubicBezTo>
                  <a:pt x="383" y="312"/>
                  <a:pt x="394" y="312"/>
                  <a:pt x="405" y="312"/>
                </a:cubicBezTo>
                <a:close/>
                <a:moveTo>
                  <a:pt x="168" y="238"/>
                </a:moveTo>
                <a:cubicBezTo>
                  <a:pt x="168" y="238"/>
                  <a:pt x="168" y="238"/>
                  <a:pt x="168" y="238"/>
                </a:cubicBezTo>
                <a:cubicBezTo>
                  <a:pt x="168" y="218"/>
                  <a:pt x="168" y="198"/>
                  <a:pt x="168" y="178"/>
                </a:cubicBezTo>
                <a:cubicBezTo>
                  <a:pt x="168" y="172"/>
                  <a:pt x="167" y="165"/>
                  <a:pt x="160" y="163"/>
                </a:cubicBezTo>
                <a:cubicBezTo>
                  <a:pt x="153" y="160"/>
                  <a:pt x="149" y="165"/>
                  <a:pt x="145" y="170"/>
                </a:cubicBezTo>
                <a:cubicBezTo>
                  <a:pt x="138" y="179"/>
                  <a:pt x="129" y="187"/>
                  <a:pt x="119" y="194"/>
                </a:cubicBezTo>
                <a:cubicBezTo>
                  <a:pt x="111" y="199"/>
                  <a:pt x="93" y="204"/>
                  <a:pt x="99" y="214"/>
                </a:cubicBezTo>
                <a:cubicBezTo>
                  <a:pt x="106" y="227"/>
                  <a:pt x="119" y="214"/>
                  <a:pt x="127" y="209"/>
                </a:cubicBezTo>
                <a:cubicBezTo>
                  <a:pt x="141" y="200"/>
                  <a:pt x="143" y="206"/>
                  <a:pt x="143" y="219"/>
                </a:cubicBezTo>
                <a:cubicBezTo>
                  <a:pt x="142" y="241"/>
                  <a:pt x="142" y="264"/>
                  <a:pt x="143" y="286"/>
                </a:cubicBezTo>
                <a:cubicBezTo>
                  <a:pt x="143" y="297"/>
                  <a:pt x="140" y="313"/>
                  <a:pt x="156" y="313"/>
                </a:cubicBezTo>
                <a:cubicBezTo>
                  <a:pt x="170" y="312"/>
                  <a:pt x="168" y="296"/>
                  <a:pt x="168" y="285"/>
                </a:cubicBezTo>
                <a:cubicBezTo>
                  <a:pt x="168" y="270"/>
                  <a:pt x="168" y="254"/>
                  <a:pt x="168" y="238"/>
                </a:cubicBezTo>
                <a:close/>
                <a:moveTo>
                  <a:pt x="324" y="238"/>
                </a:moveTo>
                <a:cubicBezTo>
                  <a:pt x="325" y="229"/>
                  <a:pt x="320" y="225"/>
                  <a:pt x="311" y="225"/>
                </a:cubicBezTo>
                <a:cubicBezTo>
                  <a:pt x="291" y="228"/>
                  <a:pt x="281" y="221"/>
                  <a:pt x="284" y="199"/>
                </a:cubicBezTo>
                <a:cubicBezTo>
                  <a:pt x="285" y="192"/>
                  <a:pt x="283" y="186"/>
                  <a:pt x="274" y="185"/>
                </a:cubicBezTo>
                <a:cubicBezTo>
                  <a:pt x="265" y="185"/>
                  <a:pt x="261" y="190"/>
                  <a:pt x="262" y="198"/>
                </a:cubicBezTo>
                <a:cubicBezTo>
                  <a:pt x="265" y="219"/>
                  <a:pt x="257" y="229"/>
                  <a:pt x="235" y="225"/>
                </a:cubicBezTo>
                <a:cubicBezTo>
                  <a:pt x="225" y="224"/>
                  <a:pt x="219" y="229"/>
                  <a:pt x="219" y="239"/>
                </a:cubicBezTo>
                <a:cubicBezTo>
                  <a:pt x="220" y="250"/>
                  <a:pt x="227" y="250"/>
                  <a:pt x="235" y="249"/>
                </a:cubicBezTo>
                <a:cubicBezTo>
                  <a:pt x="253" y="247"/>
                  <a:pt x="265" y="252"/>
                  <a:pt x="262" y="274"/>
                </a:cubicBezTo>
                <a:cubicBezTo>
                  <a:pt x="261" y="282"/>
                  <a:pt x="262" y="290"/>
                  <a:pt x="274" y="290"/>
                </a:cubicBezTo>
                <a:cubicBezTo>
                  <a:pt x="284" y="290"/>
                  <a:pt x="285" y="282"/>
                  <a:pt x="284" y="275"/>
                </a:cubicBezTo>
                <a:cubicBezTo>
                  <a:pt x="281" y="254"/>
                  <a:pt x="290" y="247"/>
                  <a:pt x="309" y="250"/>
                </a:cubicBezTo>
                <a:cubicBezTo>
                  <a:pt x="317" y="251"/>
                  <a:pt x="324" y="249"/>
                  <a:pt x="324" y="238"/>
                </a:cubicBezTo>
                <a:close/>
                <a:moveTo>
                  <a:pt x="532" y="201"/>
                </a:moveTo>
                <a:cubicBezTo>
                  <a:pt x="518" y="201"/>
                  <a:pt x="505" y="201"/>
                  <a:pt x="491" y="202"/>
                </a:cubicBezTo>
                <a:cubicBezTo>
                  <a:pt x="484" y="202"/>
                  <a:pt x="479" y="204"/>
                  <a:pt x="479" y="212"/>
                </a:cubicBezTo>
                <a:cubicBezTo>
                  <a:pt x="479" y="219"/>
                  <a:pt x="482" y="223"/>
                  <a:pt x="489" y="223"/>
                </a:cubicBezTo>
                <a:cubicBezTo>
                  <a:pt x="517" y="224"/>
                  <a:pt x="545" y="224"/>
                  <a:pt x="573" y="223"/>
                </a:cubicBezTo>
                <a:cubicBezTo>
                  <a:pt x="580" y="223"/>
                  <a:pt x="584" y="220"/>
                  <a:pt x="583" y="212"/>
                </a:cubicBezTo>
                <a:cubicBezTo>
                  <a:pt x="583" y="205"/>
                  <a:pt x="579" y="202"/>
                  <a:pt x="572" y="202"/>
                </a:cubicBezTo>
                <a:cubicBezTo>
                  <a:pt x="559" y="201"/>
                  <a:pt x="546" y="202"/>
                  <a:pt x="532" y="201"/>
                </a:cubicBezTo>
                <a:close/>
                <a:moveTo>
                  <a:pt x="533" y="271"/>
                </a:moveTo>
                <a:cubicBezTo>
                  <a:pt x="544" y="271"/>
                  <a:pt x="555" y="272"/>
                  <a:pt x="566" y="271"/>
                </a:cubicBezTo>
                <a:cubicBezTo>
                  <a:pt x="572" y="271"/>
                  <a:pt x="582" y="275"/>
                  <a:pt x="581" y="264"/>
                </a:cubicBezTo>
                <a:cubicBezTo>
                  <a:pt x="580" y="258"/>
                  <a:pt x="581" y="248"/>
                  <a:pt x="567" y="249"/>
                </a:cubicBezTo>
                <a:cubicBezTo>
                  <a:pt x="544" y="251"/>
                  <a:pt x="520" y="249"/>
                  <a:pt x="496" y="249"/>
                </a:cubicBezTo>
                <a:cubicBezTo>
                  <a:pt x="488" y="249"/>
                  <a:pt x="478" y="248"/>
                  <a:pt x="479" y="261"/>
                </a:cubicBezTo>
                <a:cubicBezTo>
                  <a:pt x="479" y="273"/>
                  <a:pt x="489" y="271"/>
                  <a:pt x="497" y="271"/>
                </a:cubicBezTo>
                <a:cubicBezTo>
                  <a:pt x="509" y="272"/>
                  <a:pt x="521" y="271"/>
                  <a:pt x="533" y="271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97" name="Freeform 62">
            <a:extLst>
              <a:ext uri="{FF2B5EF4-FFF2-40B4-BE49-F238E27FC236}">
                <a16:creationId xmlns:a16="http://schemas.microsoft.com/office/drawing/2014/main" id="{CFCEF2EA-325F-4C7D-800B-01B1389CF90F}"/>
              </a:ext>
            </a:extLst>
          </p:cNvPr>
          <p:cNvSpPr>
            <a:spLocks/>
          </p:cNvSpPr>
          <p:nvPr/>
        </p:nvSpPr>
        <p:spPr bwMode="auto">
          <a:xfrm>
            <a:off x="907071" y="2461040"/>
            <a:ext cx="491250" cy="527979"/>
          </a:xfrm>
          <a:custGeom>
            <a:avLst/>
            <a:gdLst>
              <a:gd name="T0" fmla="*/ 0 w 398"/>
              <a:gd name="T1" fmla="*/ 245 h 428"/>
              <a:gd name="T2" fmla="*/ 16 w 398"/>
              <a:gd name="T3" fmla="*/ 223 h 428"/>
              <a:gd name="T4" fmla="*/ 297 w 398"/>
              <a:gd name="T5" fmla="*/ 78 h 428"/>
              <a:gd name="T6" fmla="*/ 360 w 398"/>
              <a:gd name="T7" fmla="*/ 306 h 428"/>
              <a:gd name="T8" fmla="*/ 140 w 398"/>
              <a:gd name="T9" fmla="*/ 400 h 428"/>
              <a:gd name="T10" fmla="*/ 20 w 398"/>
              <a:gd name="T11" fmla="*/ 267 h 428"/>
              <a:gd name="T12" fmla="*/ 0 w 398"/>
              <a:gd name="T13" fmla="*/ 245 h 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8" h="428">
                <a:moveTo>
                  <a:pt x="0" y="245"/>
                </a:moveTo>
                <a:cubicBezTo>
                  <a:pt x="15" y="243"/>
                  <a:pt x="16" y="233"/>
                  <a:pt x="16" y="223"/>
                </a:cubicBezTo>
                <a:cubicBezTo>
                  <a:pt x="18" y="84"/>
                  <a:pt x="173" y="0"/>
                  <a:pt x="297" y="78"/>
                </a:cubicBezTo>
                <a:cubicBezTo>
                  <a:pt x="370" y="123"/>
                  <a:pt x="398" y="228"/>
                  <a:pt x="360" y="306"/>
                </a:cubicBezTo>
                <a:cubicBezTo>
                  <a:pt x="317" y="393"/>
                  <a:pt x="221" y="428"/>
                  <a:pt x="140" y="400"/>
                </a:cubicBezTo>
                <a:cubicBezTo>
                  <a:pt x="76" y="378"/>
                  <a:pt x="35" y="334"/>
                  <a:pt x="20" y="267"/>
                </a:cubicBezTo>
                <a:cubicBezTo>
                  <a:pt x="17" y="256"/>
                  <a:pt x="16" y="246"/>
                  <a:pt x="0" y="245"/>
                </a:cubicBez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3" name="Freeform 66">
            <a:extLst>
              <a:ext uri="{FF2B5EF4-FFF2-40B4-BE49-F238E27FC236}">
                <a16:creationId xmlns:a16="http://schemas.microsoft.com/office/drawing/2014/main" id="{0A08576F-92DA-44E3-BA92-276829EE61AB}"/>
              </a:ext>
            </a:extLst>
          </p:cNvPr>
          <p:cNvSpPr>
            <a:spLocks noEditPoints="1"/>
          </p:cNvSpPr>
          <p:nvPr/>
        </p:nvSpPr>
        <p:spPr bwMode="auto">
          <a:xfrm>
            <a:off x="6550026" y="793750"/>
            <a:ext cx="5189537" cy="2536825"/>
          </a:xfrm>
          <a:custGeom>
            <a:avLst/>
            <a:gdLst>
              <a:gd name="T0" fmla="*/ 1174 w 1376"/>
              <a:gd name="T1" fmla="*/ 0 h 671"/>
              <a:gd name="T2" fmla="*/ 1368 w 1376"/>
              <a:gd name="T3" fmla="*/ 179 h 671"/>
              <a:gd name="T4" fmla="*/ 1201 w 1376"/>
              <a:gd name="T5" fmla="*/ 387 h 671"/>
              <a:gd name="T6" fmla="*/ 1180 w 1376"/>
              <a:gd name="T7" fmla="*/ 394 h 671"/>
              <a:gd name="T8" fmla="*/ 1024 w 1376"/>
              <a:gd name="T9" fmla="*/ 497 h 671"/>
              <a:gd name="T10" fmla="*/ 1012 w 1376"/>
              <a:gd name="T11" fmla="*/ 516 h 671"/>
              <a:gd name="T12" fmla="*/ 820 w 1376"/>
              <a:gd name="T13" fmla="*/ 634 h 671"/>
              <a:gd name="T14" fmla="*/ 744 w 1376"/>
              <a:gd name="T15" fmla="*/ 556 h 671"/>
              <a:gd name="T16" fmla="*/ 729 w 1376"/>
              <a:gd name="T17" fmla="*/ 543 h 671"/>
              <a:gd name="T18" fmla="*/ 259 w 1376"/>
              <a:gd name="T19" fmla="*/ 408 h 671"/>
              <a:gd name="T20" fmla="*/ 236 w 1376"/>
              <a:gd name="T21" fmla="*/ 414 h 671"/>
              <a:gd name="T22" fmla="*/ 23 w 1376"/>
              <a:gd name="T23" fmla="*/ 343 h 671"/>
              <a:gd name="T24" fmla="*/ 135 w 1376"/>
              <a:gd name="T25" fmla="*/ 180 h 671"/>
              <a:gd name="T26" fmla="*/ 285 w 1376"/>
              <a:gd name="T27" fmla="*/ 264 h 671"/>
              <a:gd name="T28" fmla="*/ 301 w 1376"/>
              <a:gd name="T29" fmla="*/ 277 h 671"/>
              <a:gd name="T30" fmla="*/ 774 w 1376"/>
              <a:gd name="T31" fmla="*/ 412 h 671"/>
              <a:gd name="T32" fmla="*/ 792 w 1376"/>
              <a:gd name="T33" fmla="*/ 410 h 671"/>
              <a:gd name="T34" fmla="*/ 875 w 1376"/>
              <a:gd name="T35" fmla="*/ 384 h 671"/>
              <a:gd name="T36" fmla="*/ 896 w 1376"/>
              <a:gd name="T37" fmla="*/ 372 h 671"/>
              <a:gd name="T38" fmla="*/ 975 w 1376"/>
              <a:gd name="T39" fmla="*/ 240 h 671"/>
              <a:gd name="T40" fmla="*/ 980 w 1376"/>
              <a:gd name="T41" fmla="*/ 217 h 671"/>
              <a:gd name="T42" fmla="*/ 1174 w 1376"/>
              <a:gd name="T43" fmla="*/ 0 h 671"/>
              <a:gd name="T44" fmla="*/ 1296 w 1376"/>
              <a:gd name="T45" fmla="*/ 194 h 671"/>
              <a:gd name="T46" fmla="*/ 1173 w 1376"/>
              <a:gd name="T47" fmla="*/ 71 h 671"/>
              <a:gd name="T48" fmla="*/ 1051 w 1376"/>
              <a:gd name="T49" fmla="*/ 194 h 671"/>
              <a:gd name="T50" fmla="*/ 1173 w 1376"/>
              <a:gd name="T51" fmla="*/ 317 h 671"/>
              <a:gd name="T52" fmla="*/ 1296 w 1376"/>
              <a:gd name="T53" fmla="*/ 194 h 671"/>
              <a:gd name="T54" fmla="*/ 862 w 1376"/>
              <a:gd name="T55" fmla="*/ 437 h 671"/>
              <a:gd name="T56" fmla="*/ 889 w 1376"/>
              <a:gd name="T57" fmla="*/ 445 h 671"/>
              <a:gd name="T58" fmla="*/ 940 w 1376"/>
              <a:gd name="T59" fmla="*/ 531 h 671"/>
              <a:gd name="T60" fmla="*/ 851 w 1376"/>
              <a:gd name="T61" fmla="*/ 578 h 671"/>
              <a:gd name="T62" fmla="*/ 811 w 1376"/>
              <a:gd name="T63" fmla="*/ 566 h 671"/>
              <a:gd name="T64" fmla="*/ 916 w 1376"/>
              <a:gd name="T65" fmla="*/ 585 h 671"/>
              <a:gd name="T66" fmla="*/ 957 w 1376"/>
              <a:gd name="T67" fmla="*/ 491 h 671"/>
              <a:gd name="T68" fmla="*/ 862 w 1376"/>
              <a:gd name="T69" fmla="*/ 437 h 671"/>
              <a:gd name="T70" fmla="*/ 219 w 1376"/>
              <a:gd name="T71" fmla="*/ 253 h 671"/>
              <a:gd name="T72" fmla="*/ 99 w 1376"/>
              <a:gd name="T73" fmla="*/ 247 h 671"/>
              <a:gd name="T74" fmla="*/ 80 w 1376"/>
              <a:gd name="T75" fmla="*/ 347 h 671"/>
              <a:gd name="T76" fmla="*/ 175 w 1376"/>
              <a:gd name="T77" fmla="*/ 385 h 671"/>
              <a:gd name="T78" fmla="*/ 131 w 1376"/>
              <a:gd name="T79" fmla="*/ 372 h 671"/>
              <a:gd name="T80" fmla="*/ 85 w 1376"/>
              <a:gd name="T81" fmla="*/ 288 h 671"/>
              <a:gd name="T82" fmla="*/ 167 w 1376"/>
              <a:gd name="T83" fmla="*/ 239 h 671"/>
              <a:gd name="T84" fmla="*/ 219 w 1376"/>
              <a:gd name="T85" fmla="*/ 253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76" h="671">
                <a:moveTo>
                  <a:pt x="1174" y="0"/>
                </a:moveTo>
                <a:cubicBezTo>
                  <a:pt x="1276" y="0"/>
                  <a:pt x="1360" y="78"/>
                  <a:pt x="1368" y="179"/>
                </a:cubicBezTo>
                <a:cubicBezTo>
                  <a:pt x="1376" y="281"/>
                  <a:pt x="1303" y="371"/>
                  <a:pt x="1201" y="387"/>
                </a:cubicBezTo>
                <a:cubicBezTo>
                  <a:pt x="1193" y="388"/>
                  <a:pt x="1187" y="390"/>
                  <a:pt x="1180" y="394"/>
                </a:cubicBezTo>
                <a:cubicBezTo>
                  <a:pt x="1128" y="429"/>
                  <a:pt x="1076" y="463"/>
                  <a:pt x="1024" y="497"/>
                </a:cubicBezTo>
                <a:cubicBezTo>
                  <a:pt x="1017" y="502"/>
                  <a:pt x="1012" y="506"/>
                  <a:pt x="1012" y="516"/>
                </a:cubicBezTo>
                <a:cubicBezTo>
                  <a:pt x="1007" y="611"/>
                  <a:pt x="909" y="671"/>
                  <a:pt x="820" y="634"/>
                </a:cubicBezTo>
                <a:cubicBezTo>
                  <a:pt x="784" y="618"/>
                  <a:pt x="758" y="593"/>
                  <a:pt x="744" y="556"/>
                </a:cubicBezTo>
                <a:cubicBezTo>
                  <a:pt x="741" y="548"/>
                  <a:pt x="737" y="545"/>
                  <a:pt x="729" y="543"/>
                </a:cubicBezTo>
                <a:cubicBezTo>
                  <a:pt x="573" y="498"/>
                  <a:pt x="416" y="453"/>
                  <a:pt x="259" y="408"/>
                </a:cubicBezTo>
                <a:cubicBezTo>
                  <a:pt x="250" y="405"/>
                  <a:pt x="243" y="409"/>
                  <a:pt x="236" y="414"/>
                </a:cubicBezTo>
                <a:cubicBezTo>
                  <a:pt x="158" y="466"/>
                  <a:pt x="49" y="430"/>
                  <a:pt x="23" y="343"/>
                </a:cubicBezTo>
                <a:cubicBezTo>
                  <a:pt x="0" y="268"/>
                  <a:pt x="54" y="190"/>
                  <a:pt x="135" y="180"/>
                </a:cubicBezTo>
                <a:cubicBezTo>
                  <a:pt x="201" y="171"/>
                  <a:pt x="258" y="202"/>
                  <a:pt x="285" y="264"/>
                </a:cubicBezTo>
                <a:cubicBezTo>
                  <a:pt x="288" y="271"/>
                  <a:pt x="293" y="275"/>
                  <a:pt x="301" y="277"/>
                </a:cubicBezTo>
                <a:cubicBezTo>
                  <a:pt x="459" y="322"/>
                  <a:pt x="617" y="367"/>
                  <a:pt x="774" y="412"/>
                </a:cubicBezTo>
                <a:cubicBezTo>
                  <a:pt x="781" y="414"/>
                  <a:pt x="786" y="414"/>
                  <a:pt x="792" y="410"/>
                </a:cubicBezTo>
                <a:cubicBezTo>
                  <a:pt x="817" y="392"/>
                  <a:pt x="845" y="384"/>
                  <a:pt x="875" y="384"/>
                </a:cubicBezTo>
                <a:cubicBezTo>
                  <a:pt x="885" y="383"/>
                  <a:pt x="891" y="380"/>
                  <a:pt x="896" y="372"/>
                </a:cubicBezTo>
                <a:cubicBezTo>
                  <a:pt x="922" y="328"/>
                  <a:pt x="948" y="284"/>
                  <a:pt x="975" y="240"/>
                </a:cubicBezTo>
                <a:cubicBezTo>
                  <a:pt x="979" y="233"/>
                  <a:pt x="981" y="226"/>
                  <a:pt x="980" y="217"/>
                </a:cubicBezTo>
                <a:cubicBezTo>
                  <a:pt x="966" y="100"/>
                  <a:pt x="1056" y="0"/>
                  <a:pt x="1174" y="0"/>
                </a:cubicBezTo>
                <a:close/>
                <a:moveTo>
                  <a:pt x="1296" y="194"/>
                </a:moveTo>
                <a:cubicBezTo>
                  <a:pt x="1296" y="126"/>
                  <a:pt x="1241" y="71"/>
                  <a:pt x="1173" y="71"/>
                </a:cubicBezTo>
                <a:cubicBezTo>
                  <a:pt x="1106" y="71"/>
                  <a:pt x="1051" y="126"/>
                  <a:pt x="1051" y="194"/>
                </a:cubicBezTo>
                <a:cubicBezTo>
                  <a:pt x="1051" y="262"/>
                  <a:pt x="1106" y="317"/>
                  <a:pt x="1173" y="317"/>
                </a:cubicBezTo>
                <a:cubicBezTo>
                  <a:pt x="1241" y="317"/>
                  <a:pt x="1296" y="262"/>
                  <a:pt x="1296" y="194"/>
                </a:cubicBezTo>
                <a:close/>
                <a:moveTo>
                  <a:pt x="862" y="437"/>
                </a:moveTo>
                <a:cubicBezTo>
                  <a:pt x="871" y="440"/>
                  <a:pt x="880" y="442"/>
                  <a:pt x="889" y="445"/>
                </a:cubicBezTo>
                <a:cubicBezTo>
                  <a:pt x="930" y="457"/>
                  <a:pt x="951" y="492"/>
                  <a:pt x="940" y="531"/>
                </a:cubicBezTo>
                <a:cubicBezTo>
                  <a:pt x="929" y="569"/>
                  <a:pt x="892" y="589"/>
                  <a:pt x="851" y="578"/>
                </a:cubicBezTo>
                <a:cubicBezTo>
                  <a:pt x="838" y="574"/>
                  <a:pt x="825" y="570"/>
                  <a:pt x="811" y="566"/>
                </a:cubicBezTo>
                <a:cubicBezTo>
                  <a:pt x="835" y="596"/>
                  <a:pt x="881" y="603"/>
                  <a:pt x="916" y="585"/>
                </a:cubicBezTo>
                <a:cubicBezTo>
                  <a:pt x="951" y="566"/>
                  <a:pt x="968" y="528"/>
                  <a:pt x="957" y="491"/>
                </a:cubicBezTo>
                <a:cubicBezTo>
                  <a:pt x="945" y="453"/>
                  <a:pt x="908" y="431"/>
                  <a:pt x="862" y="437"/>
                </a:cubicBezTo>
                <a:close/>
                <a:moveTo>
                  <a:pt x="219" y="253"/>
                </a:moveTo>
                <a:cubicBezTo>
                  <a:pt x="182" y="222"/>
                  <a:pt x="132" y="220"/>
                  <a:pt x="99" y="247"/>
                </a:cubicBezTo>
                <a:cubicBezTo>
                  <a:pt x="69" y="272"/>
                  <a:pt x="61" y="313"/>
                  <a:pt x="80" y="347"/>
                </a:cubicBezTo>
                <a:cubicBezTo>
                  <a:pt x="99" y="379"/>
                  <a:pt x="142" y="397"/>
                  <a:pt x="175" y="385"/>
                </a:cubicBezTo>
                <a:cubicBezTo>
                  <a:pt x="159" y="380"/>
                  <a:pt x="145" y="376"/>
                  <a:pt x="131" y="372"/>
                </a:cubicBezTo>
                <a:cubicBezTo>
                  <a:pt x="95" y="361"/>
                  <a:pt x="75" y="324"/>
                  <a:pt x="85" y="288"/>
                </a:cubicBezTo>
                <a:cubicBezTo>
                  <a:pt x="95" y="251"/>
                  <a:pt x="130" y="230"/>
                  <a:pt x="167" y="239"/>
                </a:cubicBezTo>
                <a:cubicBezTo>
                  <a:pt x="183" y="243"/>
                  <a:pt x="199" y="248"/>
                  <a:pt x="219" y="253"/>
                </a:cubicBezTo>
                <a:close/>
              </a:path>
            </a:pathLst>
          </a:custGeom>
          <a:solidFill>
            <a:srgbClr val="0051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4" name="Freeform 67">
            <a:extLst>
              <a:ext uri="{FF2B5EF4-FFF2-40B4-BE49-F238E27FC236}">
                <a16:creationId xmlns:a16="http://schemas.microsoft.com/office/drawing/2014/main" id="{E02D7557-06E7-459A-BB75-43F5D98BC616}"/>
              </a:ext>
            </a:extLst>
          </p:cNvPr>
          <p:cNvSpPr>
            <a:spLocks/>
          </p:cNvSpPr>
          <p:nvPr/>
        </p:nvSpPr>
        <p:spPr bwMode="auto">
          <a:xfrm>
            <a:off x="10585450" y="1138238"/>
            <a:ext cx="784225" cy="782638"/>
          </a:xfrm>
          <a:custGeom>
            <a:avLst/>
            <a:gdLst>
              <a:gd name="T0" fmla="*/ 103 w 208"/>
              <a:gd name="T1" fmla="*/ 207 h 207"/>
              <a:gd name="T2" fmla="*/ 0 w 208"/>
              <a:gd name="T3" fmla="*/ 103 h 207"/>
              <a:gd name="T4" fmla="*/ 105 w 208"/>
              <a:gd name="T5" fmla="*/ 0 h 207"/>
              <a:gd name="T6" fmla="*/ 208 w 208"/>
              <a:gd name="T7" fmla="*/ 104 h 207"/>
              <a:gd name="T8" fmla="*/ 103 w 208"/>
              <a:gd name="T9" fmla="*/ 207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8" h="207">
                <a:moveTo>
                  <a:pt x="103" y="207"/>
                </a:moveTo>
                <a:cubicBezTo>
                  <a:pt x="46" y="207"/>
                  <a:pt x="0" y="161"/>
                  <a:pt x="0" y="103"/>
                </a:cubicBezTo>
                <a:cubicBezTo>
                  <a:pt x="1" y="46"/>
                  <a:pt x="48" y="0"/>
                  <a:pt x="105" y="0"/>
                </a:cubicBezTo>
                <a:cubicBezTo>
                  <a:pt x="161" y="0"/>
                  <a:pt x="208" y="48"/>
                  <a:pt x="208" y="104"/>
                </a:cubicBezTo>
                <a:cubicBezTo>
                  <a:pt x="208" y="161"/>
                  <a:pt x="161" y="207"/>
                  <a:pt x="103" y="207"/>
                </a:cubicBezTo>
                <a:close/>
              </a:path>
            </a:pathLst>
          </a:custGeom>
          <a:solidFill>
            <a:srgbClr val="0051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09" name="Freeform 71">
            <a:extLst>
              <a:ext uri="{FF2B5EF4-FFF2-40B4-BE49-F238E27FC236}">
                <a16:creationId xmlns:a16="http://schemas.microsoft.com/office/drawing/2014/main" id="{DF592BC9-A6BC-4EE3-AC13-80A0D18AE56E}"/>
              </a:ext>
            </a:extLst>
          </p:cNvPr>
          <p:cNvSpPr>
            <a:spLocks/>
          </p:cNvSpPr>
          <p:nvPr/>
        </p:nvSpPr>
        <p:spPr bwMode="auto">
          <a:xfrm>
            <a:off x="10601325" y="5030788"/>
            <a:ext cx="1266825" cy="1273175"/>
          </a:xfrm>
          <a:custGeom>
            <a:avLst/>
            <a:gdLst>
              <a:gd name="T0" fmla="*/ 712 w 913"/>
              <a:gd name="T1" fmla="*/ 341 h 916"/>
              <a:gd name="T2" fmla="*/ 643 w 913"/>
              <a:gd name="T3" fmla="*/ 464 h 916"/>
              <a:gd name="T4" fmla="*/ 533 w 913"/>
              <a:gd name="T5" fmla="*/ 661 h 916"/>
              <a:gd name="T6" fmla="*/ 476 w 913"/>
              <a:gd name="T7" fmla="*/ 695 h 916"/>
              <a:gd name="T8" fmla="*/ 448 w 913"/>
              <a:gd name="T9" fmla="*/ 696 h 916"/>
              <a:gd name="T10" fmla="*/ 372 w 913"/>
              <a:gd name="T11" fmla="*/ 650 h 916"/>
              <a:gd name="T12" fmla="*/ 206 w 913"/>
              <a:gd name="T13" fmla="*/ 353 h 916"/>
              <a:gd name="T14" fmla="*/ 199 w 913"/>
              <a:gd name="T15" fmla="*/ 342 h 916"/>
              <a:gd name="T16" fmla="*/ 194 w 913"/>
              <a:gd name="T17" fmla="*/ 366 h 916"/>
              <a:gd name="T18" fmla="*/ 194 w 913"/>
              <a:gd name="T19" fmla="*/ 858 h 916"/>
              <a:gd name="T20" fmla="*/ 146 w 913"/>
              <a:gd name="T21" fmla="*/ 911 h 916"/>
              <a:gd name="T22" fmla="*/ 47 w 913"/>
              <a:gd name="T23" fmla="*/ 911 h 916"/>
              <a:gd name="T24" fmla="*/ 0 w 913"/>
              <a:gd name="T25" fmla="*/ 858 h 916"/>
              <a:gd name="T26" fmla="*/ 0 w 913"/>
              <a:gd name="T27" fmla="*/ 58 h 916"/>
              <a:gd name="T28" fmla="*/ 43 w 913"/>
              <a:gd name="T29" fmla="*/ 7 h 916"/>
              <a:gd name="T30" fmla="*/ 178 w 913"/>
              <a:gd name="T31" fmla="*/ 7 h 916"/>
              <a:gd name="T32" fmla="*/ 233 w 913"/>
              <a:gd name="T33" fmla="*/ 45 h 916"/>
              <a:gd name="T34" fmla="*/ 443 w 913"/>
              <a:gd name="T35" fmla="*/ 418 h 916"/>
              <a:gd name="T36" fmla="*/ 454 w 913"/>
              <a:gd name="T37" fmla="*/ 434 h 916"/>
              <a:gd name="T38" fmla="*/ 467 w 913"/>
              <a:gd name="T39" fmla="*/ 418 h 916"/>
              <a:gd name="T40" fmla="*/ 673 w 913"/>
              <a:gd name="T41" fmla="*/ 55 h 916"/>
              <a:gd name="T42" fmla="*/ 751 w 913"/>
              <a:gd name="T43" fmla="*/ 4 h 916"/>
              <a:gd name="T44" fmla="*/ 865 w 913"/>
              <a:gd name="T45" fmla="*/ 6 h 916"/>
              <a:gd name="T46" fmla="*/ 913 w 913"/>
              <a:gd name="T47" fmla="*/ 62 h 916"/>
              <a:gd name="T48" fmla="*/ 913 w 913"/>
              <a:gd name="T49" fmla="*/ 856 h 916"/>
              <a:gd name="T50" fmla="*/ 867 w 913"/>
              <a:gd name="T51" fmla="*/ 911 h 916"/>
              <a:gd name="T52" fmla="*/ 760 w 913"/>
              <a:gd name="T53" fmla="*/ 910 h 916"/>
              <a:gd name="T54" fmla="*/ 716 w 913"/>
              <a:gd name="T55" fmla="*/ 858 h 916"/>
              <a:gd name="T56" fmla="*/ 716 w 913"/>
              <a:gd name="T57" fmla="*/ 368 h 916"/>
              <a:gd name="T58" fmla="*/ 712 w 913"/>
              <a:gd name="T59" fmla="*/ 341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13" h="916">
                <a:moveTo>
                  <a:pt x="712" y="341"/>
                </a:moveTo>
                <a:cubicBezTo>
                  <a:pt x="688" y="384"/>
                  <a:pt x="665" y="424"/>
                  <a:pt x="643" y="464"/>
                </a:cubicBezTo>
                <a:cubicBezTo>
                  <a:pt x="606" y="530"/>
                  <a:pt x="569" y="595"/>
                  <a:pt x="533" y="661"/>
                </a:cubicBezTo>
                <a:cubicBezTo>
                  <a:pt x="520" y="684"/>
                  <a:pt x="501" y="695"/>
                  <a:pt x="476" y="695"/>
                </a:cubicBezTo>
                <a:cubicBezTo>
                  <a:pt x="467" y="696"/>
                  <a:pt x="457" y="695"/>
                  <a:pt x="448" y="696"/>
                </a:cubicBezTo>
                <a:cubicBezTo>
                  <a:pt x="411" y="699"/>
                  <a:pt x="389" y="682"/>
                  <a:pt x="372" y="650"/>
                </a:cubicBezTo>
                <a:cubicBezTo>
                  <a:pt x="317" y="550"/>
                  <a:pt x="261" y="452"/>
                  <a:pt x="206" y="353"/>
                </a:cubicBezTo>
                <a:cubicBezTo>
                  <a:pt x="204" y="350"/>
                  <a:pt x="202" y="347"/>
                  <a:pt x="199" y="342"/>
                </a:cubicBezTo>
                <a:cubicBezTo>
                  <a:pt x="191" y="350"/>
                  <a:pt x="194" y="358"/>
                  <a:pt x="194" y="366"/>
                </a:cubicBezTo>
                <a:cubicBezTo>
                  <a:pt x="194" y="530"/>
                  <a:pt x="194" y="694"/>
                  <a:pt x="194" y="858"/>
                </a:cubicBezTo>
                <a:cubicBezTo>
                  <a:pt x="194" y="892"/>
                  <a:pt x="181" y="907"/>
                  <a:pt x="146" y="911"/>
                </a:cubicBezTo>
                <a:cubicBezTo>
                  <a:pt x="113" y="915"/>
                  <a:pt x="80" y="915"/>
                  <a:pt x="47" y="911"/>
                </a:cubicBezTo>
                <a:cubicBezTo>
                  <a:pt x="13" y="907"/>
                  <a:pt x="0" y="892"/>
                  <a:pt x="0" y="858"/>
                </a:cubicBezTo>
                <a:cubicBezTo>
                  <a:pt x="0" y="592"/>
                  <a:pt x="0" y="325"/>
                  <a:pt x="0" y="58"/>
                </a:cubicBezTo>
                <a:cubicBezTo>
                  <a:pt x="0" y="25"/>
                  <a:pt x="10" y="12"/>
                  <a:pt x="43" y="7"/>
                </a:cubicBezTo>
                <a:cubicBezTo>
                  <a:pt x="88" y="0"/>
                  <a:pt x="133" y="0"/>
                  <a:pt x="178" y="7"/>
                </a:cubicBezTo>
                <a:cubicBezTo>
                  <a:pt x="203" y="10"/>
                  <a:pt x="221" y="23"/>
                  <a:pt x="233" y="45"/>
                </a:cubicBezTo>
                <a:cubicBezTo>
                  <a:pt x="303" y="170"/>
                  <a:pt x="373" y="294"/>
                  <a:pt x="443" y="418"/>
                </a:cubicBezTo>
                <a:cubicBezTo>
                  <a:pt x="446" y="424"/>
                  <a:pt x="447" y="433"/>
                  <a:pt x="454" y="434"/>
                </a:cubicBezTo>
                <a:cubicBezTo>
                  <a:pt x="463" y="434"/>
                  <a:pt x="464" y="424"/>
                  <a:pt x="467" y="418"/>
                </a:cubicBezTo>
                <a:cubicBezTo>
                  <a:pt x="536" y="297"/>
                  <a:pt x="606" y="177"/>
                  <a:pt x="673" y="55"/>
                </a:cubicBezTo>
                <a:cubicBezTo>
                  <a:pt x="691" y="23"/>
                  <a:pt x="716" y="6"/>
                  <a:pt x="751" y="4"/>
                </a:cubicBezTo>
                <a:cubicBezTo>
                  <a:pt x="789" y="2"/>
                  <a:pt x="827" y="0"/>
                  <a:pt x="865" y="6"/>
                </a:cubicBezTo>
                <a:cubicBezTo>
                  <a:pt x="902" y="12"/>
                  <a:pt x="913" y="25"/>
                  <a:pt x="913" y="62"/>
                </a:cubicBezTo>
                <a:cubicBezTo>
                  <a:pt x="913" y="327"/>
                  <a:pt x="913" y="592"/>
                  <a:pt x="913" y="856"/>
                </a:cubicBezTo>
                <a:cubicBezTo>
                  <a:pt x="913" y="891"/>
                  <a:pt x="901" y="905"/>
                  <a:pt x="867" y="911"/>
                </a:cubicBezTo>
                <a:cubicBezTo>
                  <a:pt x="831" y="916"/>
                  <a:pt x="795" y="916"/>
                  <a:pt x="760" y="910"/>
                </a:cubicBezTo>
                <a:cubicBezTo>
                  <a:pt x="728" y="905"/>
                  <a:pt x="716" y="891"/>
                  <a:pt x="716" y="858"/>
                </a:cubicBezTo>
                <a:cubicBezTo>
                  <a:pt x="716" y="695"/>
                  <a:pt x="716" y="532"/>
                  <a:pt x="716" y="368"/>
                </a:cubicBezTo>
                <a:cubicBezTo>
                  <a:pt x="716" y="361"/>
                  <a:pt x="718" y="353"/>
                  <a:pt x="712" y="34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0" name="Freeform 72">
            <a:extLst>
              <a:ext uri="{FF2B5EF4-FFF2-40B4-BE49-F238E27FC236}">
                <a16:creationId xmlns:a16="http://schemas.microsoft.com/office/drawing/2014/main" id="{0868B8E0-E7D8-4B07-BE42-CB17D619429A}"/>
              </a:ext>
            </a:extLst>
          </p:cNvPr>
          <p:cNvSpPr>
            <a:spLocks noEditPoints="1"/>
          </p:cNvSpPr>
          <p:nvPr/>
        </p:nvSpPr>
        <p:spPr bwMode="auto">
          <a:xfrm>
            <a:off x="9371013" y="5030788"/>
            <a:ext cx="1120775" cy="1274763"/>
          </a:xfrm>
          <a:custGeom>
            <a:avLst/>
            <a:gdLst>
              <a:gd name="T0" fmla="*/ 705 w 807"/>
              <a:gd name="T1" fmla="*/ 916 h 917"/>
              <a:gd name="T2" fmla="*/ 647 w 807"/>
              <a:gd name="T3" fmla="*/ 911 h 917"/>
              <a:gd name="T4" fmla="*/ 598 w 807"/>
              <a:gd name="T5" fmla="*/ 872 h 917"/>
              <a:gd name="T6" fmla="*/ 558 w 807"/>
              <a:gd name="T7" fmla="*/ 749 h 917"/>
              <a:gd name="T8" fmla="*/ 534 w 807"/>
              <a:gd name="T9" fmla="*/ 731 h 917"/>
              <a:gd name="T10" fmla="*/ 268 w 807"/>
              <a:gd name="T11" fmla="*/ 731 h 917"/>
              <a:gd name="T12" fmla="*/ 244 w 807"/>
              <a:gd name="T13" fmla="*/ 748 h 917"/>
              <a:gd name="T14" fmla="*/ 203 w 807"/>
              <a:gd name="T15" fmla="*/ 874 h 917"/>
              <a:gd name="T16" fmla="*/ 156 w 807"/>
              <a:gd name="T17" fmla="*/ 912 h 917"/>
              <a:gd name="T18" fmla="*/ 44 w 807"/>
              <a:gd name="T19" fmla="*/ 911 h 917"/>
              <a:gd name="T20" fmla="*/ 12 w 807"/>
              <a:gd name="T21" fmla="*/ 857 h 917"/>
              <a:gd name="T22" fmla="*/ 239 w 807"/>
              <a:gd name="T23" fmla="*/ 195 h 917"/>
              <a:gd name="T24" fmla="*/ 290 w 807"/>
              <a:gd name="T25" fmla="*/ 44 h 917"/>
              <a:gd name="T26" fmla="*/ 335 w 807"/>
              <a:gd name="T27" fmla="*/ 6 h 917"/>
              <a:gd name="T28" fmla="*/ 472 w 807"/>
              <a:gd name="T29" fmla="*/ 6 h 917"/>
              <a:gd name="T30" fmla="*/ 517 w 807"/>
              <a:gd name="T31" fmla="*/ 45 h 917"/>
              <a:gd name="T32" fmla="*/ 727 w 807"/>
              <a:gd name="T33" fmla="*/ 660 h 917"/>
              <a:gd name="T34" fmla="*/ 794 w 807"/>
              <a:gd name="T35" fmla="*/ 853 h 917"/>
              <a:gd name="T36" fmla="*/ 755 w 807"/>
              <a:gd name="T37" fmla="*/ 912 h 917"/>
              <a:gd name="T38" fmla="*/ 705 w 807"/>
              <a:gd name="T39" fmla="*/ 916 h 917"/>
              <a:gd name="T40" fmla="*/ 402 w 807"/>
              <a:gd name="T41" fmla="*/ 254 h 917"/>
              <a:gd name="T42" fmla="*/ 346 w 807"/>
              <a:gd name="T43" fmla="*/ 436 h 917"/>
              <a:gd name="T44" fmla="*/ 313 w 807"/>
              <a:gd name="T45" fmla="*/ 536 h 917"/>
              <a:gd name="T46" fmla="*/ 325 w 807"/>
              <a:gd name="T47" fmla="*/ 555 h 917"/>
              <a:gd name="T48" fmla="*/ 477 w 807"/>
              <a:gd name="T49" fmla="*/ 555 h 917"/>
              <a:gd name="T50" fmla="*/ 489 w 807"/>
              <a:gd name="T51" fmla="*/ 536 h 917"/>
              <a:gd name="T52" fmla="*/ 462 w 807"/>
              <a:gd name="T53" fmla="*/ 453 h 917"/>
              <a:gd name="T54" fmla="*/ 402 w 807"/>
              <a:gd name="T55" fmla="*/ 254 h 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07" h="917">
                <a:moveTo>
                  <a:pt x="705" y="916"/>
                </a:moveTo>
                <a:cubicBezTo>
                  <a:pt x="686" y="916"/>
                  <a:pt x="666" y="913"/>
                  <a:pt x="647" y="911"/>
                </a:cubicBezTo>
                <a:cubicBezTo>
                  <a:pt x="623" y="909"/>
                  <a:pt x="605" y="898"/>
                  <a:pt x="598" y="872"/>
                </a:cubicBezTo>
                <a:cubicBezTo>
                  <a:pt x="586" y="831"/>
                  <a:pt x="571" y="790"/>
                  <a:pt x="558" y="749"/>
                </a:cubicBezTo>
                <a:cubicBezTo>
                  <a:pt x="554" y="736"/>
                  <a:pt x="548" y="730"/>
                  <a:pt x="534" y="731"/>
                </a:cubicBezTo>
                <a:cubicBezTo>
                  <a:pt x="445" y="731"/>
                  <a:pt x="357" y="731"/>
                  <a:pt x="268" y="731"/>
                </a:cubicBezTo>
                <a:cubicBezTo>
                  <a:pt x="255" y="730"/>
                  <a:pt x="248" y="735"/>
                  <a:pt x="244" y="748"/>
                </a:cubicBezTo>
                <a:cubicBezTo>
                  <a:pt x="231" y="790"/>
                  <a:pt x="216" y="832"/>
                  <a:pt x="203" y="874"/>
                </a:cubicBezTo>
                <a:cubicBezTo>
                  <a:pt x="196" y="898"/>
                  <a:pt x="180" y="909"/>
                  <a:pt x="156" y="912"/>
                </a:cubicBezTo>
                <a:cubicBezTo>
                  <a:pt x="118" y="917"/>
                  <a:pt x="81" y="915"/>
                  <a:pt x="44" y="911"/>
                </a:cubicBezTo>
                <a:cubicBezTo>
                  <a:pt x="8" y="907"/>
                  <a:pt x="0" y="892"/>
                  <a:pt x="12" y="857"/>
                </a:cubicBezTo>
                <a:cubicBezTo>
                  <a:pt x="87" y="636"/>
                  <a:pt x="163" y="416"/>
                  <a:pt x="239" y="195"/>
                </a:cubicBezTo>
                <a:cubicBezTo>
                  <a:pt x="256" y="145"/>
                  <a:pt x="274" y="94"/>
                  <a:pt x="290" y="44"/>
                </a:cubicBezTo>
                <a:cubicBezTo>
                  <a:pt x="298" y="21"/>
                  <a:pt x="312" y="9"/>
                  <a:pt x="335" y="6"/>
                </a:cubicBezTo>
                <a:cubicBezTo>
                  <a:pt x="380" y="0"/>
                  <a:pt x="426" y="0"/>
                  <a:pt x="472" y="6"/>
                </a:cubicBezTo>
                <a:cubicBezTo>
                  <a:pt x="495" y="9"/>
                  <a:pt x="509" y="22"/>
                  <a:pt x="517" y="45"/>
                </a:cubicBezTo>
                <a:cubicBezTo>
                  <a:pt x="587" y="250"/>
                  <a:pt x="657" y="455"/>
                  <a:pt x="727" y="660"/>
                </a:cubicBezTo>
                <a:cubicBezTo>
                  <a:pt x="749" y="724"/>
                  <a:pt x="772" y="788"/>
                  <a:pt x="794" y="853"/>
                </a:cubicBezTo>
                <a:cubicBezTo>
                  <a:pt x="807" y="893"/>
                  <a:pt x="797" y="908"/>
                  <a:pt x="755" y="912"/>
                </a:cubicBezTo>
                <a:cubicBezTo>
                  <a:pt x="738" y="913"/>
                  <a:pt x="722" y="915"/>
                  <a:pt x="705" y="916"/>
                </a:cubicBezTo>
                <a:close/>
                <a:moveTo>
                  <a:pt x="402" y="254"/>
                </a:moveTo>
                <a:cubicBezTo>
                  <a:pt x="390" y="317"/>
                  <a:pt x="366" y="376"/>
                  <a:pt x="346" y="436"/>
                </a:cubicBezTo>
                <a:cubicBezTo>
                  <a:pt x="336" y="470"/>
                  <a:pt x="324" y="503"/>
                  <a:pt x="313" y="536"/>
                </a:cubicBezTo>
                <a:cubicBezTo>
                  <a:pt x="309" y="549"/>
                  <a:pt x="310" y="555"/>
                  <a:pt x="325" y="555"/>
                </a:cubicBezTo>
                <a:cubicBezTo>
                  <a:pt x="376" y="555"/>
                  <a:pt x="426" y="555"/>
                  <a:pt x="477" y="555"/>
                </a:cubicBezTo>
                <a:cubicBezTo>
                  <a:pt x="492" y="555"/>
                  <a:pt x="493" y="549"/>
                  <a:pt x="489" y="536"/>
                </a:cubicBezTo>
                <a:cubicBezTo>
                  <a:pt x="480" y="509"/>
                  <a:pt x="471" y="481"/>
                  <a:pt x="462" y="453"/>
                </a:cubicBezTo>
                <a:cubicBezTo>
                  <a:pt x="441" y="387"/>
                  <a:pt x="418" y="322"/>
                  <a:pt x="402" y="254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1" name="Freeform 73">
            <a:extLst>
              <a:ext uri="{FF2B5EF4-FFF2-40B4-BE49-F238E27FC236}">
                <a16:creationId xmlns:a16="http://schemas.microsoft.com/office/drawing/2014/main" id="{C724BD65-9E7C-4EE1-93B3-B0E0392126B4}"/>
              </a:ext>
            </a:extLst>
          </p:cNvPr>
          <p:cNvSpPr>
            <a:spLocks/>
          </p:cNvSpPr>
          <p:nvPr/>
        </p:nvSpPr>
        <p:spPr bwMode="auto">
          <a:xfrm>
            <a:off x="8526463" y="5040313"/>
            <a:ext cx="788987" cy="1255713"/>
          </a:xfrm>
          <a:custGeom>
            <a:avLst/>
            <a:gdLst>
              <a:gd name="T0" fmla="*/ 0 w 569"/>
              <a:gd name="T1" fmla="*/ 452 h 904"/>
              <a:gd name="T2" fmla="*/ 0 w 569"/>
              <a:gd name="T3" fmla="*/ 66 h 904"/>
              <a:gd name="T4" fmla="*/ 66 w 569"/>
              <a:gd name="T5" fmla="*/ 0 h 904"/>
              <a:gd name="T6" fmla="*/ 512 w 569"/>
              <a:gd name="T7" fmla="*/ 0 h 904"/>
              <a:gd name="T8" fmla="*/ 563 w 569"/>
              <a:gd name="T9" fmla="*/ 44 h 904"/>
              <a:gd name="T10" fmla="*/ 563 w 569"/>
              <a:gd name="T11" fmla="*/ 126 h 904"/>
              <a:gd name="T12" fmla="*/ 512 w 569"/>
              <a:gd name="T13" fmla="*/ 172 h 904"/>
              <a:gd name="T14" fmla="*/ 232 w 569"/>
              <a:gd name="T15" fmla="*/ 172 h 904"/>
              <a:gd name="T16" fmla="*/ 201 w 569"/>
              <a:gd name="T17" fmla="*/ 202 h 904"/>
              <a:gd name="T18" fmla="*/ 201 w 569"/>
              <a:gd name="T19" fmla="*/ 324 h 904"/>
              <a:gd name="T20" fmla="*/ 231 w 569"/>
              <a:gd name="T21" fmla="*/ 355 h 904"/>
              <a:gd name="T22" fmla="*/ 479 w 569"/>
              <a:gd name="T23" fmla="*/ 355 h 904"/>
              <a:gd name="T24" fmla="*/ 529 w 569"/>
              <a:gd name="T25" fmla="*/ 401 h 904"/>
              <a:gd name="T26" fmla="*/ 529 w 569"/>
              <a:gd name="T27" fmla="*/ 475 h 904"/>
              <a:gd name="T28" fmla="*/ 472 w 569"/>
              <a:gd name="T29" fmla="*/ 528 h 904"/>
              <a:gd name="T30" fmla="*/ 230 w 569"/>
              <a:gd name="T31" fmla="*/ 528 h 904"/>
              <a:gd name="T32" fmla="*/ 201 w 569"/>
              <a:gd name="T33" fmla="*/ 556 h 904"/>
              <a:gd name="T34" fmla="*/ 201 w 569"/>
              <a:gd name="T35" fmla="*/ 704 h 904"/>
              <a:gd name="T36" fmla="*/ 229 w 569"/>
              <a:gd name="T37" fmla="*/ 732 h 904"/>
              <a:gd name="T38" fmla="*/ 509 w 569"/>
              <a:gd name="T39" fmla="*/ 732 h 904"/>
              <a:gd name="T40" fmla="*/ 565 w 569"/>
              <a:gd name="T41" fmla="*/ 782 h 904"/>
              <a:gd name="T42" fmla="*/ 564 w 569"/>
              <a:gd name="T43" fmla="*/ 862 h 904"/>
              <a:gd name="T44" fmla="*/ 516 w 569"/>
              <a:gd name="T45" fmla="*/ 904 h 904"/>
              <a:gd name="T46" fmla="*/ 58 w 569"/>
              <a:gd name="T47" fmla="*/ 904 h 904"/>
              <a:gd name="T48" fmla="*/ 0 w 569"/>
              <a:gd name="T49" fmla="*/ 846 h 904"/>
              <a:gd name="T50" fmla="*/ 0 w 569"/>
              <a:gd name="T51" fmla="*/ 452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9" h="904">
                <a:moveTo>
                  <a:pt x="0" y="452"/>
                </a:moveTo>
                <a:cubicBezTo>
                  <a:pt x="0" y="323"/>
                  <a:pt x="0" y="194"/>
                  <a:pt x="0" y="66"/>
                </a:cubicBezTo>
                <a:cubicBezTo>
                  <a:pt x="0" y="13"/>
                  <a:pt x="14" y="0"/>
                  <a:pt x="66" y="0"/>
                </a:cubicBezTo>
                <a:cubicBezTo>
                  <a:pt x="215" y="0"/>
                  <a:pt x="364" y="0"/>
                  <a:pt x="512" y="0"/>
                </a:cubicBezTo>
                <a:cubicBezTo>
                  <a:pt x="546" y="0"/>
                  <a:pt x="561" y="11"/>
                  <a:pt x="563" y="44"/>
                </a:cubicBezTo>
                <a:cubicBezTo>
                  <a:pt x="566" y="72"/>
                  <a:pt x="565" y="99"/>
                  <a:pt x="563" y="126"/>
                </a:cubicBezTo>
                <a:cubicBezTo>
                  <a:pt x="561" y="159"/>
                  <a:pt x="545" y="172"/>
                  <a:pt x="512" y="172"/>
                </a:cubicBezTo>
                <a:cubicBezTo>
                  <a:pt x="419" y="172"/>
                  <a:pt x="325" y="172"/>
                  <a:pt x="232" y="172"/>
                </a:cubicBezTo>
                <a:cubicBezTo>
                  <a:pt x="201" y="172"/>
                  <a:pt x="201" y="172"/>
                  <a:pt x="201" y="202"/>
                </a:cubicBezTo>
                <a:cubicBezTo>
                  <a:pt x="201" y="243"/>
                  <a:pt x="201" y="284"/>
                  <a:pt x="201" y="324"/>
                </a:cubicBezTo>
                <a:cubicBezTo>
                  <a:pt x="201" y="355"/>
                  <a:pt x="201" y="355"/>
                  <a:pt x="231" y="355"/>
                </a:cubicBezTo>
                <a:cubicBezTo>
                  <a:pt x="314" y="355"/>
                  <a:pt x="396" y="355"/>
                  <a:pt x="479" y="355"/>
                </a:cubicBezTo>
                <a:cubicBezTo>
                  <a:pt x="513" y="355"/>
                  <a:pt x="525" y="367"/>
                  <a:pt x="529" y="401"/>
                </a:cubicBezTo>
                <a:cubicBezTo>
                  <a:pt x="532" y="426"/>
                  <a:pt x="532" y="450"/>
                  <a:pt x="529" y="475"/>
                </a:cubicBezTo>
                <a:cubicBezTo>
                  <a:pt x="525" y="516"/>
                  <a:pt x="513" y="527"/>
                  <a:pt x="472" y="528"/>
                </a:cubicBezTo>
                <a:cubicBezTo>
                  <a:pt x="391" y="528"/>
                  <a:pt x="310" y="528"/>
                  <a:pt x="230" y="528"/>
                </a:cubicBezTo>
                <a:cubicBezTo>
                  <a:pt x="201" y="528"/>
                  <a:pt x="201" y="528"/>
                  <a:pt x="201" y="556"/>
                </a:cubicBezTo>
                <a:cubicBezTo>
                  <a:pt x="201" y="606"/>
                  <a:pt x="201" y="655"/>
                  <a:pt x="201" y="704"/>
                </a:cubicBezTo>
                <a:cubicBezTo>
                  <a:pt x="201" y="732"/>
                  <a:pt x="201" y="732"/>
                  <a:pt x="229" y="732"/>
                </a:cubicBezTo>
                <a:cubicBezTo>
                  <a:pt x="322" y="732"/>
                  <a:pt x="416" y="732"/>
                  <a:pt x="509" y="732"/>
                </a:cubicBezTo>
                <a:cubicBezTo>
                  <a:pt x="550" y="732"/>
                  <a:pt x="560" y="741"/>
                  <a:pt x="565" y="782"/>
                </a:cubicBezTo>
                <a:cubicBezTo>
                  <a:pt x="569" y="809"/>
                  <a:pt x="568" y="835"/>
                  <a:pt x="564" y="862"/>
                </a:cubicBezTo>
                <a:cubicBezTo>
                  <a:pt x="560" y="892"/>
                  <a:pt x="546" y="904"/>
                  <a:pt x="516" y="904"/>
                </a:cubicBezTo>
                <a:cubicBezTo>
                  <a:pt x="364" y="904"/>
                  <a:pt x="211" y="904"/>
                  <a:pt x="58" y="904"/>
                </a:cubicBezTo>
                <a:cubicBezTo>
                  <a:pt x="17" y="904"/>
                  <a:pt x="0" y="887"/>
                  <a:pt x="0" y="846"/>
                </a:cubicBezTo>
                <a:cubicBezTo>
                  <a:pt x="0" y="714"/>
                  <a:pt x="0" y="583"/>
                  <a:pt x="0" y="452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2" name="Freeform 74">
            <a:extLst>
              <a:ext uri="{FF2B5EF4-FFF2-40B4-BE49-F238E27FC236}">
                <a16:creationId xmlns:a16="http://schemas.microsoft.com/office/drawing/2014/main" id="{78E7F09E-4F4D-4301-A6EE-EA8A12B869F7}"/>
              </a:ext>
            </a:extLst>
          </p:cNvPr>
          <p:cNvSpPr>
            <a:spLocks/>
          </p:cNvSpPr>
          <p:nvPr/>
        </p:nvSpPr>
        <p:spPr bwMode="auto">
          <a:xfrm>
            <a:off x="6551613" y="5026025"/>
            <a:ext cx="858837" cy="1301750"/>
          </a:xfrm>
          <a:custGeom>
            <a:avLst/>
            <a:gdLst>
              <a:gd name="T0" fmla="*/ 343 w 619"/>
              <a:gd name="T1" fmla="*/ 2 h 937"/>
              <a:gd name="T2" fmla="*/ 526 w 619"/>
              <a:gd name="T3" fmla="*/ 41 h 937"/>
              <a:gd name="T4" fmla="*/ 559 w 619"/>
              <a:gd name="T5" fmla="*/ 129 h 937"/>
              <a:gd name="T6" fmla="*/ 532 w 619"/>
              <a:gd name="T7" fmla="*/ 178 h 937"/>
              <a:gd name="T8" fmla="*/ 472 w 619"/>
              <a:gd name="T9" fmla="*/ 194 h 937"/>
              <a:gd name="T10" fmla="*/ 296 w 619"/>
              <a:gd name="T11" fmla="*/ 177 h 937"/>
              <a:gd name="T12" fmla="*/ 236 w 619"/>
              <a:gd name="T13" fmla="*/ 259 h 937"/>
              <a:gd name="T14" fmla="*/ 269 w 619"/>
              <a:gd name="T15" fmla="*/ 311 h 937"/>
              <a:gd name="T16" fmla="*/ 376 w 619"/>
              <a:gd name="T17" fmla="*/ 365 h 937"/>
              <a:gd name="T18" fmla="*/ 465 w 619"/>
              <a:gd name="T19" fmla="*/ 405 h 937"/>
              <a:gd name="T20" fmla="*/ 606 w 619"/>
              <a:gd name="T21" fmla="*/ 667 h 937"/>
              <a:gd name="T22" fmla="*/ 572 w 619"/>
              <a:gd name="T23" fmla="*/ 791 h 937"/>
              <a:gd name="T24" fmla="*/ 416 w 619"/>
              <a:gd name="T25" fmla="*/ 907 h 937"/>
              <a:gd name="T26" fmla="*/ 75 w 619"/>
              <a:gd name="T27" fmla="*/ 875 h 937"/>
              <a:gd name="T28" fmla="*/ 54 w 619"/>
              <a:gd name="T29" fmla="*/ 863 h 937"/>
              <a:gd name="T30" fmla="*/ 29 w 619"/>
              <a:gd name="T31" fmla="*/ 756 h 937"/>
              <a:gd name="T32" fmla="*/ 30 w 619"/>
              <a:gd name="T33" fmla="*/ 755 h 937"/>
              <a:gd name="T34" fmla="*/ 148 w 619"/>
              <a:gd name="T35" fmla="*/ 720 h 937"/>
              <a:gd name="T36" fmla="*/ 324 w 619"/>
              <a:gd name="T37" fmla="*/ 750 h 937"/>
              <a:gd name="T38" fmla="*/ 399 w 619"/>
              <a:gd name="T39" fmla="*/ 688 h 937"/>
              <a:gd name="T40" fmla="*/ 363 w 619"/>
              <a:gd name="T41" fmla="*/ 590 h 937"/>
              <a:gd name="T42" fmla="*/ 275 w 619"/>
              <a:gd name="T43" fmla="*/ 543 h 937"/>
              <a:gd name="T44" fmla="*/ 181 w 619"/>
              <a:gd name="T45" fmla="*/ 502 h 937"/>
              <a:gd name="T46" fmla="*/ 30 w 619"/>
              <a:gd name="T47" fmla="*/ 254 h 937"/>
              <a:gd name="T48" fmla="*/ 259 w 619"/>
              <a:gd name="T49" fmla="*/ 6 h 937"/>
              <a:gd name="T50" fmla="*/ 343 w 619"/>
              <a:gd name="T51" fmla="*/ 2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19" h="937">
                <a:moveTo>
                  <a:pt x="343" y="2"/>
                </a:moveTo>
                <a:cubicBezTo>
                  <a:pt x="404" y="0"/>
                  <a:pt x="467" y="10"/>
                  <a:pt x="526" y="41"/>
                </a:cubicBezTo>
                <a:cubicBezTo>
                  <a:pt x="568" y="63"/>
                  <a:pt x="576" y="85"/>
                  <a:pt x="559" y="129"/>
                </a:cubicBezTo>
                <a:cubicBezTo>
                  <a:pt x="553" y="147"/>
                  <a:pt x="543" y="163"/>
                  <a:pt x="532" y="178"/>
                </a:cubicBezTo>
                <a:cubicBezTo>
                  <a:pt x="514" y="203"/>
                  <a:pt x="501" y="206"/>
                  <a:pt x="472" y="194"/>
                </a:cubicBezTo>
                <a:cubicBezTo>
                  <a:pt x="415" y="170"/>
                  <a:pt x="357" y="163"/>
                  <a:pt x="296" y="177"/>
                </a:cubicBezTo>
                <a:cubicBezTo>
                  <a:pt x="255" y="187"/>
                  <a:pt x="233" y="217"/>
                  <a:pt x="236" y="259"/>
                </a:cubicBezTo>
                <a:cubicBezTo>
                  <a:pt x="237" y="282"/>
                  <a:pt x="252" y="298"/>
                  <a:pt x="269" y="311"/>
                </a:cubicBezTo>
                <a:cubicBezTo>
                  <a:pt x="302" y="334"/>
                  <a:pt x="339" y="350"/>
                  <a:pt x="376" y="365"/>
                </a:cubicBezTo>
                <a:cubicBezTo>
                  <a:pt x="406" y="377"/>
                  <a:pt x="436" y="390"/>
                  <a:pt x="465" y="405"/>
                </a:cubicBezTo>
                <a:cubicBezTo>
                  <a:pt x="566" y="455"/>
                  <a:pt x="619" y="555"/>
                  <a:pt x="606" y="667"/>
                </a:cubicBezTo>
                <a:cubicBezTo>
                  <a:pt x="600" y="710"/>
                  <a:pt x="593" y="752"/>
                  <a:pt x="572" y="791"/>
                </a:cubicBezTo>
                <a:cubicBezTo>
                  <a:pt x="538" y="854"/>
                  <a:pt x="483" y="890"/>
                  <a:pt x="416" y="907"/>
                </a:cubicBezTo>
                <a:cubicBezTo>
                  <a:pt x="299" y="937"/>
                  <a:pt x="185" y="927"/>
                  <a:pt x="75" y="875"/>
                </a:cubicBezTo>
                <a:cubicBezTo>
                  <a:pt x="68" y="872"/>
                  <a:pt x="61" y="868"/>
                  <a:pt x="54" y="863"/>
                </a:cubicBezTo>
                <a:cubicBezTo>
                  <a:pt x="7" y="833"/>
                  <a:pt x="0" y="805"/>
                  <a:pt x="29" y="756"/>
                </a:cubicBezTo>
                <a:cubicBezTo>
                  <a:pt x="30" y="756"/>
                  <a:pt x="30" y="755"/>
                  <a:pt x="30" y="755"/>
                </a:cubicBezTo>
                <a:cubicBezTo>
                  <a:pt x="71" y="688"/>
                  <a:pt x="78" y="686"/>
                  <a:pt x="148" y="720"/>
                </a:cubicBezTo>
                <a:cubicBezTo>
                  <a:pt x="203" y="747"/>
                  <a:pt x="261" y="761"/>
                  <a:pt x="324" y="750"/>
                </a:cubicBezTo>
                <a:cubicBezTo>
                  <a:pt x="360" y="743"/>
                  <a:pt x="389" y="727"/>
                  <a:pt x="399" y="688"/>
                </a:cubicBezTo>
                <a:cubicBezTo>
                  <a:pt x="409" y="648"/>
                  <a:pt x="397" y="616"/>
                  <a:pt x="363" y="590"/>
                </a:cubicBezTo>
                <a:cubicBezTo>
                  <a:pt x="336" y="570"/>
                  <a:pt x="305" y="556"/>
                  <a:pt x="275" y="543"/>
                </a:cubicBezTo>
                <a:cubicBezTo>
                  <a:pt x="244" y="529"/>
                  <a:pt x="212" y="516"/>
                  <a:pt x="181" y="502"/>
                </a:cubicBezTo>
                <a:cubicBezTo>
                  <a:pt x="81" y="456"/>
                  <a:pt x="28" y="362"/>
                  <a:pt x="30" y="254"/>
                </a:cubicBezTo>
                <a:cubicBezTo>
                  <a:pt x="33" y="123"/>
                  <a:pt x="131" y="27"/>
                  <a:pt x="259" y="6"/>
                </a:cubicBezTo>
                <a:cubicBezTo>
                  <a:pt x="285" y="2"/>
                  <a:pt x="312" y="2"/>
                  <a:pt x="343" y="2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3" name="Freeform 75">
            <a:extLst>
              <a:ext uri="{FF2B5EF4-FFF2-40B4-BE49-F238E27FC236}">
                <a16:creationId xmlns:a16="http://schemas.microsoft.com/office/drawing/2014/main" id="{F944FB09-E197-4D46-A5A0-FA030CDFC0DB}"/>
              </a:ext>
            </a:extLst>
          </p:cNvPr>
          <p:cNvSpPr>
            <a:spLocks noEditPoints="1"/>
          </p:cNvSpPr>
          <p:nvPr/>
        </p:nvSpPr>
        <p:spPr bwMode="auto">
          <a:xfrm>
            <a:off x="10926763" y="3929062"/>
            <a:ext cx="946150" cy="944563"/>
          </a:xfrm>
          <a:custGeom>
            <a:avLst/>
            <a:gdLst>
              <a:gd name="T0" fmla="*/ 341 w 682"/>
              <a:gd name="T1" fmla="*/ 680 h 680"/>
              <a:gd name="T2" fmla="*/ 2 w 682"/>
              <a:gd name="T3" fmla="*/ 340 h 680"/>
              <a:gd name="T4" fmla="*/ 343 w 682"/>
              <a:gd name="T5" fmla="*/ 3 h 680"/>
              <a:gd name="T6" fmla="*/ 682 w 682"/>
              <a:gd name="T7" fmla="*/ 341 h 680"/>
              <a:gd name="T8" fmla="*/ 341 w 682"/>
              <a:gd name="T9" fmla="*/ 680 h 680"/>
              <a:gd name="T10" fmla="*/ 342 w 682"/>
              <a:gd name="T11" fmla="*/ 417 h 680"/>
              <a:gd name="T12" fmla="*/ 162 w 682"/>
              <a:gd name="T13" fmla="*/ 417 h 680"/>
              <a:gd name="T14" fmla="*/ 148 w 682"/>
              <a:gd name="T15" fmla="*/ 417 h 680"/>
              <a:gd name="T16" fmla="*/ 131 w 682"/>
              <a:gd name="T17" fmla="*/ 428 h 680"/>
              <a:gd name="T18" fmla="*/ 147 w 682"/>
              <a:gd name="T19" fmla="*/ 439 h 680"/>
              <a:gd name="T20" fmla="*/ 157 w 682"/>
              <a:gd name="T21" fmla="*/ 439 h 680"/>
              <a:gd name="T22" fmla="*/ 527 w 682"/>
              <a:gd name="T23" fmla="*/ 439 h 680"/>
              <a:gd name="T24" fmla="*/ 537 w 682"/>
              <a:gd name="T25" fmla="*/ 439 h 680"/>
              <a:gd name="T26" fmla="*/ 553 w 682"/>
              <a:gd name="T27" fmla="*/ 428 h 680"/>
              <a:gd name="T28" fmla="*/ 538 w 682"/>
              <a:gd name="T29" fmla="*/ 417 h 680"/>
              <a:gd name="T30" fmla="*/ 524 w 682"/>
              <a:gd name="T31" fmla="*/ 417 h 680"/>
              <a:gd name="T32" fmla="*/ 342 w 682"/>
              <a:gd name="T33" fmla="*/ 417 h 680"/>
              <a:gd name="T34" fmla="*/ 342 w 682"/>
              <a:gd name="T35" fmla="*/ 211 h 680"/>
              <a:gd name="T36" fmla="*/ 392 w 682"/>
              <a:gd name="T37" fmla="*/ 164 h 680"/>
              <a:gd name="T38" fmla="*/ 341 w 682"/>
              <a:gd name="T39" fmla="*/ 113 h 680"/>
              <a:gd name="T40" fmla="*/ 292 w 682"/>
              <a:gd name="T41" fmla="*/ 163 h 680"/>
              <a:gd name="T42" fmla="*/ 342 w 682"/>
              <a:gd name="T43" fmla="*/ 211 h 680"/>
              <a:gd name="T44" fmla="*/ 450 w 682"/>
              <a:gd name="T45" fmla="*/ 513 h 680"/>
              <a:gd name="T46" fmla="*/ 499 w 682"/>
              <a:gd name="T47" fmla="*/ 563 h 680"/>
              <a:gd name="T48" fmla="*/ 549 w 682"/>
              <a:gd name="T49" fmla="*/ 513 h 680"/>
              <a:gd name="T50" fmla="*/ 499 w 682"/>
              <a:gd name="T51" fmla="*/ 464 h 680"/>
              <a:gd name="T52" fmla="*/ 450 w 682"/>
              <a:gd name="T53" fmla="*/ 513 h 680"/>
              <a:gd name="T54" fmla="*/ 135 w 682"/>
              <a:gd name="T55" fmla="*/ 513 h 680"/>
              <a:gd name="T56" fmla="*/ 184 w 682"/>
              <a:gd name="T57" fmla="*/ 563 h 680"/>
              <a:gd name="T58" fmla="*/ 234 w 682"/>
              <a:gd name="T59" fmla="*/ 513 h 680"/>
              <a:gd name="T60" fmla="*/ 184 w 682"/>
              <a:gd name="T61" fmla="*/ 464 h 680"/>
              <a:gd name="T62" fmla="*/ 135 w 682"/>
              <a:gd name="T63" fmla="*/ 513 h 680"/>
              <a:gd name="T64" fmla="*/ 392 w 682"/>
              <a:gd name="T65" fmla="*/ 512 h 680"/>
              <a:gd name="T66" fmla="*/ 341 w 682"/>
              <a:gd name="T67" fmla="*/ 464 h 680"/>
              <a:gd name="T68" fmla="*/ 292 w 682"/>
              <a:gd name="T69" fmla="*/ 514 h 680"/>
              <a:gd name="T70" fmla="*/ 343 w 682"/>
              <a:gd name="T71" fmla="*/ 563 h 680"/>
              <a:gd name="T72" fmla="*/ 392 w 682"/>
              <a:gd name="T73" fmla="*/ 512 h 680"/>
              <a:gd name="T74" fmla="*/ 450 w 682"/>
              <a:gd name="T75" fmla="*/ 337 h 680"/>
              <a:gd name="T76" fmla="*/ 498 w 682"/>
              <a:gd name="T77" fmla="*/ 387 h 680"/>
              <a:gd name="T78" fmla="*/ 549 w 682"/>
              <a:gd name="T79" fmla="*/ 340 h 680"/>
              <a:gd name="T80" fmla="*/ 501 w 682"/>
              <a:gd name="T81" fmla="*/ 289 h 680"/>
              <a:gd name="T82" fmla="*/ 450 w 682"/>
              <a:gd name="T83" fmla="*/ 337 h 680"/>
              <a:gd name="T84" fmla="*/ 500 w 682"/>
              <a:gd name="T85" fmla="*/ 211 h 680"/>
              <a:gd name="T86" fmla="*/ 549 w 682"/>
              <a:gd name="T87" fmla="*/ 162 h 680"/>
              <a:gd name="T88" fmla="*/ 499 w 682"/>
              <a:gd name="T89" fmla="*/ 113 h 680"/>
              <a:gd name="T90" fmla="*/ 450 w 682"/>
              <a:gd name="T91" fmla="*/ 163 h 680"/>
              <a:gd name="T92" fmla="*/ 500 w 682"/>
              <a:gd name="T93" fmla="*/ 211 h 680"/>
              <a:gd name="T94" fmla="*/ 343 w 682"/>
              <a:gd name="T95" fmla="*/ 301 h 680"/>
              <a:gd name="T96" fmla="*/ 332 w 682"/>
              <a:gd name="T97" fmla="*/ 308 h 680"/>
              <a:gd name="T98" fmla="*/ 311 w 682"/>
              <a:gd name="T99" fmla="*/ 329 h 680"/>
              <a:gd name="T100" fmla="*/ 304 w 682"/>
              <a:gd name="T101" fmla="*/ 339 h 680"/>
              <a:gd name="T102" fmla="*/ 313 w 682"/>
              <a:gd name="T103" fmla="*/ 348 h 680"/>
              <a:gd name="T104" fmla="*/ 331 w 682"/>
              <a:gd name="T105" fmla="*/ 366 h 680"/>
              <a:gd name="T106" fmla="*/ 342 w 682"/>
              <a:gd name="T107" fmla="*/ 375 h 680"/>
              <a:gd name="T108" fmla="*/ 353 w 682"/>
              <a:gd name="T109" fmla="*/ 366 h 680"/>
              <a:gd name="T110" fmla="*/ 369 w 682"/>
              <a:gd name="T111" fmla="*/ 347 h 680"/>
              <a:gd name="T112" fmla="*/ 376 w 682"/>
              <a:gd name="T113" fmla="*/ 340 h 680"/>
              <a:gd name="T114" fmla="*/ 343 w 682"/>
              <a:gd name="T115" fmla="*/ 301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82" h="680">
                <a:moveTo>
                  <a:pt x="341" y="680"/>
                </a:moveTo>
                <a:cubicBezTo>
                  <a:pt x="155" y="680"/>
                  <a:pt x="0" y="527"/>
                  <a:pt x="2" y="340"/>
                </a:cubicBezTo>
                <a:cubicBezTo>
                  <a:pt x="4" y="138"/>
                  <a:pt x="172" y="0"/>
                  <a:pt x="343" y="3"/>
                </a:cubicBezTo>
                <a:cubicBezTo>
                  <a:pt x="530" y="5"/>
                  <a:pt x="682" y="154"/>
                  <a:pt x="682" y="341"/>
                </a:cubicBezTo>
                <a:cubicBezTo>
                  <a:pt x="682" y="527"/>
                  <a:pt x="528" y="680"/>
                  <a:pt x="341" y="680"/>
                </a:cubicBezTo>
                <a:close/>
                <a:moveTo>
                  <a:pt x="342" y="417"/>
                </a:moveTo>
                <a:cubicBezTo>
                  <a:pt x="282" y="417"/>
                  <a:pt x="222" y="417"/>
                  <a:pt x="162" y="417"/>
                </a:cubicBezTo>
                <a:cubicBezTo>
                  <a:pt x="157" y="417"/>
                  <a:pt x="153" y="417"/>
                  <a:pt x="148" y="417"/>
                </a:cubicBezTo>
                <a:cubicBezTo>
                  <a:pt x="140" y="417"/>
                  <a:pt x="131" y="416"/>
                  <a:pt x="131" y="428"/>
                </a:cubicBezTo>
                <a:cubicBezTo>
                  <a:pt x="132" y="439"/>
                  <a:pt x="140" y="439"/>
                  <a:pt x="147" y="439"/>
                </a:cubicBezTo>
                <a:cubicBezTo>
                  <a:pt x="150" y="439"/>
                  <a:pt x="154" y="439"/>
                  <a:pt x="157" y="439"/>
                </a:cubicBezTo>
                <a:cubicBezTo>
                  <a:pt x="280" y="439"/>
                  <a:pt x="404" y="439"/>
                  <a:pt x="527" y="439"/>
                </a:cubicBezTo>
                <a:cubicBezTo>
                  <a:pt x="530" y="439"/>
                  <a:pt x="534" y="439"/>
                  <a:pt x="537" y="439"/>
                </a:cubicBezTo>
                <a:cubicBezTo>
                  <a:pt x="544" y="439"/>
                  <a:pt x="552" y="439"/>
                  <a:pt x="553" y="428"/>
                </a:cubicBezTo>
                <a:cubicBezTo>
                  <a:pt x="553" y="418"/>
                  <a:pt x="546" y="417"/>
                  <a:pt x="538" y="417"/>
                </a:cubicBezTo>
                <a:cubicBezTo>
                  <a:pt x="533" y="417"/>
                  <a:pt x="529" y="417"/>
                  <a:pt x="524" y="417"/>
                </a:cubicBezTo>
                <a:cubicBezTo>
                  <a:pt x="463" y="417"/>
                  <a:pt x="403" y="417"/>
                  <a:pt x="342" y="417"/>
                </a:cubicBezTo>
                <a:close/>
                <a:moveTo>
                  <a:pt x="342" y="211"/>
                </a:moveTo>
                <a:cubicBezTo>
                  <a:pt x="369" y="211"/>
                  <a:pt x="391" y="190"/>
                  <a:pt x="392" y="164"/>
                </a:cubicBezTo>
                <a:cubicBezTo>
                  <a:pt x="392" y="136"/>
                  <a:pt x="369" y="113"/>
                  <a:pt x="341" y="113"/>
                </a:cubicBezTo>
                <a:cubicBezTo>
                  <a:pt x="314" y="113"/>
                  <a:pt x="291" y="137"/>
                  <a:pt x="292" y="163"/>
                </a:cubicBezTo>
                <a:cubicBezTo>
                  <a:pt x="292" y="190"/>
                  <a:pt x="314" y="212"/>
                  <a:pt x="342" y="211"/>
                </a:cubicBezTo>
                <a:close/>
                <a:moveTo>
                  <a:pt x="450" y="513"/>
                </a:moveTo>
                <a:cubicBezTo>
                  <a:pt x="450" y="540"/>
                  <a:pt x="472" y="563"/>
                  <a:pt x="499" y="563"/>
                </a:cubicBezTo>
                <a:cubicBezTo>
                  <a:pt x="526" y="563"/>
                  <a:pt x="549" y="541"/>
                  <a:pt x="549" y="513"/>
                </a:cubicBezTo>
                <a:cubicBezTo>
                  <a:pt x="549" y="487"/>
                  <a:pt x="527" y="465"/>
                  <a:pt x="499" y="464"/>
                </a:cubicBezTo>
                <a:cubicBezTo>
                  <a:pt x="470" y="464"/>
                  <a:pt x="450" y="484"/>
                  <a:pt x="450" y="513"/>
                </a:cubicBezTo>
                <a:close/>
                <a:moveTo>
                  <a:pt x="135" y="513"/>
                </a:moveTo>
                <a:cubicBezTo>
                  <a:pt x="135" y="540"/>
                  <a:pt x="157" y="563"/>
                  <a:pt x="184" y="563"/>
                </a:cubicBezTo>
                <a:cubicBezTo>
                  <a:pt x="212" y="563"/>
                  <a:pt x="233" y="541"/>
                  <a:pt x="234" y="513"/>
                </a:cubicBezTo>
                <a:cubicBezTo>
                  <a:pt x="234" y="486"/>
                  <a:pt x="212" y="464"/>
                  <a:pt x="184" y="464"/>
                </a:cubicBezTo>
                <a:cubicBezTo>
                  <a:pt x="156" y="465"/>
                  <a:pt x="135" y="486"/>
                  <a:pt x="135" y="513"/>
                </a:cubicBezTo>
                <a:close/>
                <a:moveTo>
                  <a:pt x="392" y="512"/>
                </a:moveTo>
                <a:cubicBezTo>
                  <a:pt x="391" y="485"/>
                  <a:pt x="369" y="464"/>
                  <a:pt x="341" y="464"/>
                </a:cubicBezTo>
                <a:cubicBezTo>
                  <a:pt x="313" y="465"/>
                  <a:pt x="291" y="487"/>
                  <a:pt x="292" y="514"/>
                </a:cubicBezTo>
                <a:cubicBezTo>
                  <a:pt x="292" y="541"/>
                  <a:pt x="316" y="563"/>
                  <a:pt x="343" y="563"/>
                </a:cubicBezTo>
                <a:cubicBezTo>
                  <a:pt x="369" y="562"/>
                  <a:pt x="392" y="538"/>
                  <a:pt x="392" y="512"/>
                </a:cubicBezTo>
                <a:close/>
                <a:moveTo>
                  <a:pt x="450" y="337"/>
                </a:moveTo>
                <a:cubicBezTo>
                  <a:pt x="450" y="366"/>
                  <a:pt x="469" y="386"/>
                  <a:pt x="498" y="387"/>
                </a:cubicBezTo>
                <a:cubicBezTo>
                  <a:pt x="525" y="388"/>
                  <a:pt x="549" y="367"/>
                  <a:pt x="549" y="340"/>
                </a:cubicBezTo>
                <a:cubicBezTo>
                  <a:pt x="550" y="313"/>
                  <a:pt x="528" y="290"/>
                  <a:pt x="501" y="289"/>
                </a:cubicBezTo>
                <a:cubicBezTo>
                  <a:pt x="474" y="288"/>
                  <a:pt x="451" y="310"/>
                  <a:pt x="450" y="337"/>
                </a:cubicBezTo>
                <a:close/>
                <a:moveTo>
                  <a:pt x="500" y="211"/>
                </a:moveTo>
                <a:cubicBezTo>
                  <a:pt x="527" y="211"/>
                  <a:pt x="550" y="188"/>
                  <a:pt x="549" y="162"/>
                </a:cubicBezTo>
                <a:cubicBezTo>
                  <a:pt x="548" y="135"/>
                  <a:pt x="526" y="113"/>
                  <a:pt x="499" y="113"/>
                </a:cubicBezTo>
                <a:cubicBezTo>
                  <a:pt x="472" y="113"/>
                  <a:pt x="450" y="136"/>
                  <a:pt x="450" y="163"/>
                </a:cubicBezTo>
                <a:cubicBezTo>
                  <a:pt x="450" y="191"/>
                  <a:pt x="472" y="211"/>
                  <a:pt x="500" y="211"/>
                </a:cubicBezTo>
                <a:close/>
                <a:moveTo>
                  <a:pt x="343" y="301"/>
                </a:moveTo>
                <a:cubicBezTo>
                  <a:pt x="337" y="301"/>
                  <a:pt x="332" y="303"/>
                  <a:pt x="332" y="308"/>
                </a:cubicBezTo>
                <a:cubicBezTo>
                  <a:pt x="331" y="322"/>
                  <a:pt x="326" y="329"/>
                  <a:pt x="311" y="329"/>
                </a:cubicBezTo>
                <a:cubicBezTo>
                  <a:pt x="306" y="329"/>
                  <a:pt x="304" y="334"/>
                  <a:pt x="304" y="339"/>
                </a:cubicBezTo>
                <a:cubicBezTo>
                  <a:pt x="304" y="345"/>
                  <a:pt x="308" y="347"/>
                  <a:pt x="313" y="348"/>
                </a:cubicBezTo>
                <a:cubicBezTo>
                  <a:pt x="325" y="348"/>
                  <a:pt x="331" y="354"/>
                  <a:pt x="331" y="366"/>
                </a:cubicBezTo>
                <a:cubicBezTo>
                  <a:pt x="331" y="372"/>
                  <a:pt x="336" y="375"/>
                  <a:pt x="342" y="375"/>
                </a:cubicBezTo>
                <a:cubicBezTo>
                  <a:pt x="348" y="375"/>
                  <a:pt x="353" y="372"/>
                  <a:pt x="353" y="366"/>
                </a:cubicBezTo>
                <a:cubicBezTo>
                  <a:pt x="353" y="355"/>
                  <a:pt x="357" y="348"/>
                  <a:pt x="369" y="347"/>
                </a:cubicBezTo>
                <a:cubicBezTo>
                  <a:pt x="373" y="347"/>
                  <a:pt x="378" y="343"/>
                  <a:pt x="376" y="340"/>
                </a:cubicBezTo>
                <a:cubicBezTo>
                  <a:pt x="366" y="326"/>
                  <a:pt x="354" y="314"/>
                  <a:pt x="343" y="30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4" name="Freeform 76">
            <a:extLst>
              <a:ext uri="{FF2B5EF4-FFF2-40B4-BE49-F238E27FC236}">
                <a16:creationId xmlns:a16="http://schemas.microsoft.com/office/drawing/2014/main" id="{BD27E322-BBC2-41C8-A958-A42DD57EB7CA}"/>
              </a:ext>
            </a:extLst>
          </p:cNvPr>
          <p:cNvSpPr>
            <a:spLocks/>
          </p:cNvSpPr>
          <p:nvPr/>
        </p:nvSpPr>
        <p:spPr bwMode="auto">
          <a:xfrm>
            <a:off x="7432675" y="5040313"/>
            <a:ext cx="965200" cy="1257300"/>
          </a:xfrm>
          <a:custGeom>
            <a:avLst/>
            <a:gdLst>
              <a:gd name="T0" fmla="*/ 449 w 696"/>
              <a:gd name="T1" fmla="*/ 526 h 905"/>
              <a:gd name="T2" fmla="*/ 449 w 696"/>
              <a:gd name="T3" fmla="*/ 846 h 905"/>
              <a:gd name="T4" fmla="*/ 395 w 696"/>
              <a:gd name="T5" fmla="*/ 904 h 905"/>
              <a:gd name="T6" fmla="*/ 301 w 696"/>
              <a:gd name="T7" fmla="*/ 904 h 905"/>
              <a:gd name="T8" fmla="*/ 245 w 696"/>
              <a:gd name="T9" fmla="*/ 845 h 905"/>
              <a:gd name="T10" fmla="*/ 245 w 696"/>
              <a:gd name="T11" fmla="*/ 203 h 905"/>
              <a:gd name="T12" fmla="*/ 214 w 696"/>
              <a:gd name="T13" fmla="*/ 172 h 905"/>
              <a:gd name="T14" fmla="*/ 56 w 696"/>
              <a:gd name="T15" fmla="*/ 172 h 905"/>
              <a:gd name="T16" fmla="*/ 4 w 696"/>
              <a:gd name="T17" fmla="*/ 125 h 905"/>
              <a:gd name="T18" fmla="*/ 5 w 696"/>
              <a:gd name="T19" fmla="*/ 39 h 905"/>
              <a:gd name="T20" fmla="*/ 51 w 696"/>
              <a:gd name="T21" fmla="*/ 0 h 905"/>
              <a:gd name="T22" fmla="*/ 644 w 696"/>
              <a:gd name="T23" fmla="*/ 0 h 905"/>
              <a:gd name="T24" fmla="*/ 689 w 696"/>
              <a:gd name="T25" fmla="*/ 35 h 905"/>
              <a:gd name="T26" fmla="*/ 689 w 696"/>
              <a:gd name="T27" fmla="*/ 135 h 905"/>
              <a:gd name="T28" fmla="*/ 643 w 696"/>
              <a:gd name="T29" fmla="*/ 172 h 905"/>
              <a:gd name="T30" fmla="*/ 479 w 696"/>
              <a:gd name="T31" fmla="*/ 172 h 905"/>
              <a:gd name="T32" fmla="*/ 449 w 696"/>
              <a:gd name="T33" fmla="*/ 202 h 905"/>
              <a:gd name="T34" fmla="*/ 449 w 696"/>
              <a:gd name="T35" fmla="*/ 526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96" h="905">
                <a:moveTo>
                  <a:pt x="449" y="526"/>
                </a:moveTo>
                <a:cubicBezTo>
                  <a:pt x="449" y="633"/>
                  <a:pt x="449" y="739"/>
                  <a:pt x="449" y="846"/>
                </a:cubicBezTo>
                <a:cubicBezTo>
                  <a:pt x="449" y="886"/>
                  <a:pt x="435" y="902"/>
                  <a:pt x="395" y="904"/>
                </a:cubicBezTo>
                <a:cubicBezTo>
                  <a:pt x="364" y="905"/>
                  <a:pt x="332" y="905"/>
                  <a:pt x="301" y="904"/>
                </a:cubicBezTo>
                <a:cubicBezTo>
                  <a:pt x="260" y="902"/>
                  <a:pt x="245" y="886"/>
                  <a:pt x="245" y="845"/>
                </a:cubicBezTo>
                <a:cubicBezTo>
                  <a:pt x="245" y="631"/>
                  <a:pt x="245" y="417"/>
                  <a:pt x="245" y="203"/>
                </a:cubicBezTo>
                <a:cubicBezTo>
                  <a:pt x="245" y="172"/>
                  <a:pt x="245" y="172"/>
                  <a:pt x="214" y="172"/>
                </a:cubicBezTo>
                <a:cubicBezTo>
                  <a:pt x="162" y="172"/>
                  <a:pt x="109" y="172"/>
                  <a:pt x="56" y="172"/>
                </a:cubicBezTo>
                <a:cubicBezTo>
                  <a:pt x="22" y="171"/>
                  <a:pt x="9" y="159"/>
                  <a:pt x="4" y="125"/>
                </a:cubicBezTo>
                <a:cubicBezTo>
                  <a:pt x="1" y="96"/>
                  <a:pt x="0" y="68"/>
                  <a:pt x="5" y="39"/>
                </a:cubicBezTo>
                <a:cubicBezTo>
                  <a:pt x="10" y="11"/>
                  <a:pt x="22" y="0"/>
                  <a:pt x="51" y="0"/>
                </a:cubicBezTo>
                <a:cubicBezTo>
                  <a:pt x="248" y="0"/>
                  <a:pt x="446" y="0"/>
                  <a:pt x="644" y="0"/>
                </a:cubicBezTo>
                <a:cubicBezTo>
                  <a:pt x="672" y="0"/>
                  <a:pt x="684" y="9"/>
                  <a:pt x="689" y="35"/>
                </a:cubicBezTo>
                <a:cubicBezTo>
                  <a:pt x="696" y="68"/>
                  <a:pt x="695" y="102"/>
                  <a:pt x="689" y="135"/>
                </a:cubicBezTo>
                <a:cubicBezTo>
                  <a:pt x="684" y="161"/>
                  <a:pt x="671" y="171"/>
                  <a:pt x="643" y="172"/>
                </a:cubicBezTo>
                <a:cubicBezTo>
                  <a:pt x="588" y="172"/>
                  <a:pt x="533" y="172"/>
                  <a:pt x="479" y="172"/>
                </a:cubicBezTo>
                <a:cubicBezTo>
                  <a:pt x="449" y="172"/>
                  <a:pt x="449" y="172"/>
                  <a:pt x="449" y="202"/>
                </a:cubicBezTo>
                <a:cubicBezTo>
                  <a:pt x="449" y="310"/>
                  <a:pt x="449" y="418"/>
                  <a:pt x="449" y="526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5" name="Freeform 77">
            <a:extLst>
              <a:ext uri="{FF2B5EF4-FFF2-40B4-BE49-F238E27FC236}">
                <a16:creationId xmlns:a16="http://schemas.microsoft.com/office/drawing/2014/main" id="{ECA9DAFC-0467-451A-BE9E-13D27D5E032F}"/>
              </a:ext>
            </a:extLst>
          </p:cNvPr>
          <p:cNvSpPr>
            <a:spLocks/>
          </p:cNvSpPr>
          <p:nvPr/>
        </p:nvSpPr>
        <p:spPr bwMode="auto">
          <a:xfrm>
            <a:off x="9807575" y="3930650"/>
            <a:ext cx="982662" cy="977900"/>
          </a:xfrm>
          <a:custGeom>
            <a:avLst/>
            <a:gdLst>
              <a:gd name="T0" fmla="*/ 370 w 709"/>
              <a:gd name="T1" fmla="*/ 166 h 704"/>
              <a:gd name="T2" fmla="*/ 356 w 709"/>
              <a:gd name="T3" fmla="*/ 195 h 704"/>
              <a:gd name="T4" fmla="*/ 427 w 709"/>
              <a:gd name="T5" fmla="*/ 155 h 704"/>
              <a:gd name="T6" fmla="*/ 386 w 709"/>
              <a:gd name="T7" fmla="*/ 203 h 704"/>
              <a:gd name="T8" fmla="*/ 365 w 709"/>
              <a:gd name="T9" fmla="*/ 236 h 704"/>
              <a:gd name="T10" fmla="*/ 469 w 709"/>
              <a:gd name="T11" fmla="*/ 170 h 704"/>
              <a:gd name="T12" fmla="*/ 356 w 709"/>
              <a:gd name="T13" fmla="*/ 301 h 704"/>
              <a:gd name="T14" fmla="*/ 484 w 709"/>
              <a:gd name="T15" fmla="*/ 169 h 704"/>
              <a:gd name="T16" fmla="*/ 569 w 709"/>
              <a:gd name="T17" fmla="*/ 111 h 704"/>
              <a:gd name="T18" fmla="*/ 626 w 709"/>
              <a:gd name="T19" fmla="*/ 125 h 704"/>
              <a:gd name="T20" fmla="*/ 623 w 709"/>
              <a:gd name="T21" fmla="*/ 176 h 704"/>
              <a:gd name="T22" fmla="*/ 545 w 709"/>
              <a:gd name="T23" fmla="*/ 220 h 704"/>
              <a:gd name="T24" fmla="*/ 613 w 709"/>
              <a:gd name="T25" fmla="*/ 218 h 704"/>
              <a:gd name="T26" fmla="*/ 581 w 709"/>
              <a:gd name="T27" fmla="*/ 248 h 704"/>
              <a:gd name="T28" fmla="*/ 615 w 709"/>
              <a:gd name="T29" fmla="*/ 250 h 704"/>
              <a:gd name="T30" fmla="*/ 651 w 709"/>
              <a:gd name="T31" fmla="*/ 245 h 704"/>
              <a:gd name="T32" fmla="*/ 690 w 709"/>
              <a:gd name="T33" fmla="*/ 250 h 704"/>
              <a:gd name="T34" fmla="*/ 650 w 709"/>
              <a:gd name="T35" fmla="*/ 273 h 704"/>
              <a:gd name="T36" fmla="*/ 700 w 709"/>
              <a:gd name="T37" fmla="*/ 288 h 704"/>
              <a:gd name="T38" fmla="*/ 650 w 709"/>
              <a:gd name="T39" fmla="*/ 482 h 704"/>
              <a:gd name="T40" fmla="*/ 500 w 709"/>
              <a:gd name="T41" fmla="*/ 433 h 704"/>
              <a:gd name="T42" fmla="*/ 408 w 709"/>
              <a:gd name="T43" fmla="*/ 393 h 704"/>
              <a:gd name="T44" fmla="*/ 236 w 709"/>
              <a:gd name="T45" fmla="*/ 388 h 704"/>
              <a:gd name="T46" fmla="*/ 240 w 709"/>
              <a:gd name="T47" fmla="*/ 418 h 704"/>
              <a:gd name="T48" fmla="*/ 386 w 709"/>
              <a:gd name="T49" fmla="*/ 546 h 704"/>
              <a:gd name="T50" fmla="*/ 481 w 709"/>
              <a:gd name="T51" fmla="*/ 487 h 704"/>
              <a:gd name="T52" fmla="*/ 624 w 709"/>
              <a:gd name="T53" fmla="*/ 558 h 704"/>
              <a:gd name="T54" fmla="*/ 30 w 709"/>
              <a:gd name="T55" fmla="*/ 387 h 704"/>
              <a:gd name="T56" fmla="*/ 361 w 709"/>
              <a:gd name="T57" fmla="*/ 5 h 704"/>
              <a:gd name="T58" fmla="*/ 171 w 709"/>
              <a:gd name="T59" fmla="*/ 139 h 704"/>
              <a:gd name="T60" fmla="*/ 178 w 709"/>
              <a:gd name="T61" fmla="*/ 153 h 704"/>
              <a:gd name="T62" fmla="*/ 161 w 709"/>
              <a:gd name="T63" fmla="*/ 184 h 704"/>
              <a:gd name="T64" fmla="*/ 130 w 709"/>
              <a:gd name="T65" fmla="*/ 217 h 704"/>
              <a:gd name="T66" fmla="*/ 224 w 709"/>
              <a:gd name="T67" fmla="*/ 184 h 704"/>
              <a:gd name="T68" fmla="*/ 140 w 709"/>
              <a:gd name="T69" fmla="*/ 238 h 704"/>
              <a:gd name="T70" fmla="*/ 149 w 709"/>
              <a:gd name="T71" fmla="*/ 254 h 704"/>
              <a:gd name="T72" fmla="*/ 311 w 709"/>
              <a:gd name="T73" fmla="*/ 178 h 704"/>
              <a:gd name="T74" fmla="*/ 317 w 709"/>
              <a:gd name="T75" fmla="*/ 187 h 704"/>
              <a:gd name="T76" fmla="*/ 245 w 709"/>
              <a:gd name="T77" fmla="*/ 229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09" h="704">
                <a:moveTo>
                  <a:pt x="317" y="187"/>
                </a:moveTo>
                <a:cubicBezTo>
                  <a:pt x="337" y="189"/>
                  <a:pt x="348" y="168"/>
                  <a:pt x="370" y="166"/>
                </a:cubicBezTo>
                <a:cubicBezTo>
                  <a:pt x="354" y="186"/>
                  <a:pt x="335" y="200"/>
                  <a:pt x="326" y="223"/>
                </a:cubicBezTo>
                <a:cubicBezTo>
                  <a:pt x="336" y="213"/>
                  <a:pt x="346" y="204"/>
                  <a:pt x="356" y="195"/>
                </a:cubicBezTo>
                <a:cubicBezTo>
                  <a:pt x="348" y="214"/>
                  <a:pt x="330" y="225"/>
                  <a:pt x="324" y="246"/>
                </a:cubicBezTo>
                <a:cubicBezTo>
                  <a:pt x="356" y="213"/>
                  <a:pt x="390" y="183"/>
                  <a:pt x="427" y="155"/>
                </a:cubicBezTo>
                <a:cubicBezTo>
                  <a:pt x="429" y="157"/>
                  <a:pt x="430" y="159"/>
                  <a:pt x="432" y="160"/>
                </a:cubicBezTo>
                <a:cubicBezTo>
                  <a:pt x="416" y="174"/>
                  <a:pt x="401" y="189"/>
                  <a:pt x="386" y="203"/>
                </a:cubicBezTo>
                <a:cubicBezTo>
                  <a:pt x="380" y="208"/>
                  <a:pt x="373" y="214"/>
                  <a:pt x="367" y="220"/>
                </a:cubicBezTo>
                <a:cubicBezTo>
                  <a:pt x="361" y="225"/>
                  <a:pt x="358" y="230"/>
                  <a:pt x="365" y="236"/>
                </a:cubicBezTo>
                <a:cubicBezTo>
                  <a:pt x="371" y="242"/>
                  <a:pt x="375" y="237"/>
                  <a:pt x="380" y="233"/>
                </a:cubicBezTo>
                <a:cubicBezTo>
                  <a:pt x="408" y="209"/>
                  <a:pt x="439" y="191"/>
                  <a:pt x="469" y="170"/>
                </a:cubicBezTo>
                <a:cubicBezTo>
                  <a:pt x="464" y="181"/>
                  <a:pt x="453" y="188"/>
                  <a:pt x="444" y="196"/>
                </a:cubicBezTo>
                <a:cubicBezTo>
                  <a:pt x="410" y="227"/>
                  <a:pt x="377" y="258"/>
                  <a:pt x="356" y="301"/>
                </a:cubicBezTo>
                <a:cubicBezTo>
                  <a:pt x="354" y="307"/>
                  <a:pt x="349" y="313"/>
                  <a:pt x="352" y="324"/>
                </a:cubicBezTo>
                <a:cubicBezTo>
                  <a:pt x="385" y="260"/>
                  <a:pt x="434" y="214"/>
                  <a:pt x="484" y="169"/>
                </a:cubicBezTo>
                <a:cubicBezTo>
                  <a:pt x="494" y="160"/>
                  <a:pt x="505" y="153"/>
                  <a:pt x="510" y="139"/>
                </a:cubicBezTo>
                <a:cubicBezTo>
                  <a:pt x="526" y="122"/>
                  <a:pt x="545" y="112"/>
                  <a:pt x="569" y="111"/>
                </a:cubicBezTo>
                <a:cubicBezTo>
                  <a:pt x="571" y="111"/>
                  <a:pt x="574" y="111"/>
                  <a:pt x="575" y="110"/>
                </a:cubicBezTo>
                <a:cubicBezTo>
                  <a:pt x="599" y="91"/>
                  <a:pt x="613" y="106"/>
                  <a:pt x="626" y="125"/>
                </a:cubicBezTo>
                <a:cubicBezTo>
                  <a:pt x="629" y="129"/>
                  <a:pt x="633" y="133"/>
                  <a:pt x="636" y="137"/>
                </a:cubicBezTo>
                <a:cubicBezTo>
                  <a:pt x="654" y="162"/>
                  <a:pt x="652" y="165"/>
                  <a:pt x="623" y="176"/>
                </a:cubicBezTo>
                <a:cubicBezTo>
                  <a:pt x="606" y="182"/>
                  <a:pt x="592" y="194"/>
                  <a:pt x="577" y="204"/>
                </a:cubicBezTo>
                <a:cubicBezTo>
                  <a:pt x="567" y="211"/>
                  <a:pt x="558" y="219"/>
                  <a:pt x="545" y="220"/>
                </a:cubicBezTo>
                <a:cubicBezTo>
                  <a:pt x="554" y="234"/>
                  <a:pt x="565" y="234"/>
                  <a:pt x="579" y="228"/>
                </a:cubicBezTo>
                <a:cubicBezTo>
                  <a:pt x="589" y="223"/>
                  <a:pt x="601" y="217"/>
                  <a:pt x="613" y="218"/>
                </a:cubicBezTo>
                <a:cubicBezTo>
                  <a:pt x="595" y="234"/>
                  <a:pt x="572" y="241"/>
                  <a:pt x="544" y="249"/>
                </a:cubicBezTo>
                <a:cubicBezTo>
                  <a:pt x="559" y="252"/>
                  <a:pt x="569" y="249"/>
                  <a:pt x="581" y="248"/>
                </a:cubicBezTo>
                <a:cubicBezTo>
                  <a:pt x="573" y="258"/>
                  <a:pt x="562" y="256"/>
                  <a:pt x="552" y="262"/>
                </a:cubicBezTo>
                <a:cubicBezTo>
                  <a:pt x="575" y="262"/>
                  <a:pt x="595" y="257"/>
                  <a:pt x="615" y="250"/>
                </a:cubicBezTo>
                <a:cubicBezTo>
                  <a:pt x="623" y="246"/>
                  <a:pt x="632" y="243"/>
                  <a:pt x="642" y="243"/>
                </a:cubicBezTo>
                <a:cubicBezTo>
                  <a:pt x="645" y="243"/>
                  <a:pt x="649" y="243"/>
                  <a:pt x="651" y="245"/>
                </a:cubicBezTo>
                <a:cubicBezTo>
                  <a:pt x="663" y="258"/>
                  <a:pt x="663" y="258"/>
                  <a:pt x="675" y="252"/>
                </a:cubicBezTo>
                <a:cubicBezTo>
                  <a:pt x="680" y="249"/>
                  <a:pt x="686" y="241"/>
                  <a:pt x="690" y="250"/>
                </a:cubicBezTo>
                <a:cubicBezTo>
                  <a:pt x="695" y="259"/>
                  <a:pt x="685" y="260"/>
                  <a:pt x="680" y="262"/>
                </a:cubicBezTo>
                <a:cubicBezTo>
                  <a:pt x="670" y="266"/>
                  <a:pt x="659" y="268"/>
                  <a:pt x="650" y="273"/>
                </a:cubicBezTo>
                <a:cubicBezTo>
                  <a:pt x="659" y="273"/>
                  <a:pt x="670" y="275"/>
                  <a:pt x="678" y="273"/>
                </a:cubicBezTo>
                <a:cubicBezTo>
                  <a:pt x="694" y="268"/>
                  <a:pt x="698" y="274"/>
                  <a:pt x="700" y="288"/>
                </a:cubicBezTo>
                <a:cubicBezTo>
                  <a:pt x="709" y="351"/>
                  <a:pt x="702" y="412"/>
                  <a:pt x="678" y="471"/>
                </a:cubicBezTo>
                <a:cubicBezTo>
                  <a:pt x="672" y="485"/>
                  <a:pt x="664" y="487"/>
                  <a:pt x="650" y="482"/>
                </a:cubicBezTo>
                <a:cubicBezTo>
                  <a:pt x="618" y="471"/>
                  <a:pt x="586" y="459"/>
                  <a:pt x="553" y="451"/>
                </a:cubicBezTo>
                <a:cubicBezTo>
                  <a:pt x="534" y="446"/>
                  <a:pt x="516" y="443"/>
                  <a:pt x="500" y="433"/>
                </a:cubicBezTo>
                <a:cubicBezTo>
                  <a:pt x="497" y="431"/>
                  <a:pt x="494" y="431"/>
                  <a:pt x="493" y="429"/>
                </a:cubicBezTo>
                <a:cubicBezTo>
                  <a:pt x="474" y="396"/>
                  <a:pt x="439" y="395"/>
                  <a:pt x="408" y="393"/>
                </a:cubicBezTo>
                <a:cubicBezTo>
                  <a:pt x="342" y="389"/>
                  <a:pt x="277" y="380"/>
                  <a:pt x="213" y="355"/>
                </a:cubicBezTo>
                <a:cubicBezTo>
                  <a:pt x="221" y="366"/>
                  <a:pt x="230" y="376"/>
                  <a:pt x="236" y="388"/>
                </a:cubicBezTo>
                <a:cubicBezTo>
                  <a:pt x="239" y="393"/>
                  <a:pt x="256" y="400"/>
                  <a:pt x="237" y="408"/>
                </a:cubicBezTo>
                <a:cubicBezTo>
                  <a:pt x="234" y="409"/>
                  <a:pt x="238" y="415"/>
                  <a:pt x="240" y="418"/>
                </a:cubicBezTo>
                <a:cubicBezTo>
                  <a:pt x="264" y="464"/>
                  <a:pt x="296" y="504"/>
                  <a:pt x="335" y="538"/>
                </a:cubicBezTo>
                <a:cubicBezTo>
                  <a:pt x="350" y="551"/>
                  <a:pt x="367" y="553"/>
                  <a:pt x="386" y="546"/>
                </a:cubicBezTo>
                <a:cubicBezTo>
                  <a:pt x="412" y="535"/>
                  <a:pt x="433" y="517"/>
                  <a:pt x="452" y="495"/>
                </a:cubicBezTo>
                <a:cubicBezTo>
                  <a:pt x="461" y="485"/>
                  <a:pt x="466" y="483"/>
                  <a:pt x="481" y="487"/>
                </a:cubicBezTo>
                <a:cubicBezTo>
                  <a:pt x="528" y="501"/>
                  <a:pt x="571" y="523"/>
                  <a:pt x="618" y="534"/>
                </a:cubicBezTo>
                <a:cubicBezTo>
                  <a:pt x="636" y="539"/>
                  <a:pt x="636" y="546"/>
                  <a:pt x="624" y="558"/>
                </a:cubicBezTo>
                <a:cubicBezTo>
                  <a:pt x="528" y="664"/>
                  <a:pt x="410" y="704"/>
                  <a:pt x="272" y="664"/>
                </a:cubicBezTo>
                <a:cubicBezTo>
                  <a:pt x="134" y="625"/>
                  <a:pt x="53" y="528"/>
                  <a:pt x="30" y="387"/>
                </a:cubicBezTo>
                <a:cubicBezTo>
                  <a:pt x="0" y="207"/>
                  <a:pt x="133" y="31"/>
                  <a:pt x="313" y="6"/>
                </a:cubicBezTo>
                <a:cubicBezTo>
                  <a:pt x="327" y="4"/>
                  <a:pt x="341" y="0"/>
                  <a:pt x="361" y="5"/>
                </a:cubicBezTo>
                <a:cubicBezTo>
                  <a:pt x="324" y="27"/>
                  <a:pt x="292" y="46"/>
                  <a:pt x="260" y="68"/>
                </a:cubicBezTo>
                <a:cubicBezTo>
                  <a:pt x="229" y="90"/>
                  <a:pt x="197" y="111"/>
                  <a:pt x="171" y="139"/>
                </a:cubicBezTo>
                <a:cubicBezTo>
                  <a:pt x="222" y="111"/>
                  <a:pt x="269" y="78"/>
                  <a:pt x="324" y="57"/>
                </a:cubicBezTo>
                <a:cubicBezTo>
                  <a:pt x="286" y="105"/>
                  <a:pt x="221" y="111"/>
                  <a:pt x="178" y="153"/>
                </a:cubicBezTo>
                <a:cubicBezTo>
                  <a:pt x="194" y="147"/>
                  <a:pt x="209" y="142"/>
                  <a:pt x="228" y="135"/>
                </a:cubicBezTo>
                <a:cubicBezTo>
                  <a:pt x="209" y="162"/>
                  <a:pt x="184" y="172"/>
                  <a:pt x="161" y="184"/>
                </a:cubicBezTo>
                <a:cubicBezTo>
                  <a:pt x="138" y="198"/>
                  <a:pt x="114" y="212"/>
                  <a:pt x="89" y="233"/>
                </a:cubicBezTo>
                <a:cubicBezTo>
                  <a:pt x="107" y="230"/>
                  <a:pt x="115" y="218"/>
                  <a:pt x="130" y="217"/>
                </a:cubicBezTo>
                <a:cubicBezTo>
                  <a:pt x="116" y="233"/>
                  <a:pt x="95" y="238"/>
                  <a:pt x="87" y="257"/>
                </a:cubicBezTo>
                <a:cubicBezTo>
                  <a:pt x="129" y="228"/>
                  <a:pt x="176" y="208"/>
                  <a:pt x="224" y="184"/>
                </a:cubicBezTo>
                <a:cubicBezTo>
                  <a:pt x="224" y="196"/>
                  <a:pt x="217" y="197"/>
                  <a:pt x="213" y="199"/>
                </a:cubicBezTo>
                <a:cubicBezTo>
                  <a:pt x="188" y="212"/>
                  <a:pt x="164" y="225"/>
                  <a:pt x="140" y="238"/>
                </a:cubicBezTo>
                <a:cubicBezTo>
                  <a:pt x="133" y="241"/>
                  <a:pt x="126" y="244"/>
                  <a:pt x="131" y="254"/>
                </a:cubicBezTo>
                <a:cubicBezTo>
                  <a:pt x="137" y="265"/>
                  <a:pt x="143" y="258"/>
                  <a:pt x="149" y="254"/>
                </a:cubicBezTo>
                <a:cubicBezTo>
                  <a:pt x="159" y="247"/>
                  <a:pt x="171" y="243"/>
                  <a:pt x="183" y="239"/>
                </a:cubicBezTo>
                <a:cubicBezTo>
                  <a:pt x="229" y="224"/>
                  <a:pt x="271" y="204"/>
                  <a:pt x="311" y="178"/>
                </a:cubicBezTo>
                <a:cubicBezTo>
                  <a:pt x="320" y="173"/>
                  <a:pt x="330" y="169"/>
                  <a:pt x="343" y="163"/>
                </a:cubicBezTo>
                <a:cubicBezTo>
                  <a:pt x="336" y="178"/>
                  <a:pt x="324" y="179"/>
                  <a:pt x="317" y="187"/>
                </a:cubicBezTo>
                <a:cubicBezTo>
                  <a:pt x="219" y="222"/>
                  <a:pt x="102" y="300"/>
                  <a:pt x="93" y="341"/>
                </a:cubicBezTo>
                <a:cubicBezTo>
                  <a:pt x="137" y="292"/>
                  <a:pt x="190" y="259"/>
                  <a:pt x="245" y="229"/>
                </a:cubicBezTo>
                <a:cubicBezTo>
                  <a:pt x="269" y="215"/>
                  <a:pt x="295" y="204"/>
                  <a:pt x="317" y="187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6" name="Freeform 78">
            <a:extLst>
              <a:ext uri="{FF2B5EF4-FFF2-40B4-BE49-F238E27FC236}">
                <a16:creationId xmlns:a16="http://schemas.microsoft.com/office/drawing/2014/main" id="{315D5F51-6F1B-41DE-8C5F-EA24EE281A99}"/>
              </a:ext>
            </a:extLst>
          </p:cNvPr>
          <p:cNvSpPr>
            <a:spLocks noEditPoints="1"/>
          </p:cNvSpPr>
          <p:nvPr/>
        </p:nvSpPr>
        <p:spPr bwMode="auto">
          <a:xfrm>
            <a:off x="7667625" y="3927475"/>
            <a:ext cx="942975" cy="947738"/>
          </a:xfrm>
          <a:custGeom>
            <a:avLst/>
            <a:gdLst>
              <a:gd name="T0" fmla="*/ 340 w 679"/>
              <a:gd name="T1" fmla="*/ 4 h 682"/>
              <a:gd name="T2" fmla="*/ 679 w 679"/>
              <a:gd name="T3" fmla="*/ 342 h 682"/>
              <a:gd name="T4" fmla="*/ 338 w 679"/>
              <a:gd name="T5" fmla="*/ 681 h 682"/>
              <a:gd name="T6" fmla="*/ 0 w 679"/>
              <a:gd name="T7" fmla="*/ 341 h 682"/>
              <a:gd name="T8" fmla="*/ 340 w 679"/>
              <a:gd name="T9" fmla="*/ 4 h 682"/>
              <a:gd name="T10" fmla="*/ 340 w 679"/>
              <a:gd name="T11" fmla="*/ 544 h 682"/>
              <a:gd name="T12" fmla="*/ 520 w 679"/>
              <a:gd name="T13" fmla="*/ 544 h 682"/>
              <a:gd name="T14" fmla="*/ 569 w 679"/>
              <a:gd name="T15" fmla="*/ 477 h 682"/>
              <a:gd name="T16" fmla="*/ 554 w 679"/>
              <a:gd name="T17" fmla="*/ 434 h 682"/>
              <a:gd name="T18" fmla="*/ 550 w 679"/>
              <a:gd name="T19" fmla="*/ 379 h 682"/>
              <a:gd name="T20" fmla="*/ 551 w 679"/>
              <a:gd name="T21" fmla="*/ 362 h 682"/>
              <a:gd name="T22" fmla="*/ 551 w 679"/>
              <a:gd name="T23" fmla="*/ 160 h 682"/>
              <a:gd name="T24" fmla="*/ 505 w 679"/>
              <a:gd name="T25" fmla="*/ 114 h 682"/>
              <a:gd name="T26" fmla="*/ 173 w 679"/>
              <a:gd name="T27" fmla="*/ 114 h 682"/>
              <a:gd name="T28" fmla="*/ 127 w 679"/>
              <a:gd name="T29" fmla="*/ 159 h 682"/>
              <a:gd name="T30" fmla="*/ 127 w 679"/>
              <a:gd name="T31" fmla="*/ 363 h 682"/>
              <a:gd name="T32" fmla="*/ 138 w 679"/>
              <a:gd name="T33" fmla="*/ 398 h 682"/>
              <a:gd name="T34" fmla="*/ 140 w 679"/>
              <a:gd name="T35" fmla="*/ 408 h 682"/>
              <a:gd name="T36" fmla="*/ 110 w 679"/>
              <a:gd name="T37" fmla="*/ 477 h 682"/>
              <a:gd name="T38" fmla="*/ 160 w 679"/>
              <a:gd name="T39" fmla="*/ 545 h 682"/>
              <a:gd name="T40" fmla="*/ 340 w 679"/>
              <a:gd name="T41" fmla="*/ 544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79" h="682">
                <a:moveTo>
                  <a:pt x="340" y="4"/>
                </a:moveTo>
                <a:cubicBezTo>
                  <a:pt x="527" y="4"/>
                  <a:pt x="679" y="156"/>
                  <a:pt x="679" y="342"/>
                </a:cubicBezTo>
                <a:cubicBezTo>
                  <a:pt x="679" y="529"/>
                  <a:pt x="525" y="682"/>
                  <a:pt x="338" y="681"/>
                </a:cubicBezTo>
                <a:cubicBezTo>
                  <a:pt x="150" y="679"/>
                  <a:pt x="0" y="531"/>
                  <a:pt x="0" y="341"/>
                </a:cubicBezTo>
                <a:cubicBezTo>
                  <a:pt x="1" y="134"/>
                  <a:pt x="172" y="0"/>
                  <a:pt x="340" y="4"/>
                </a:cubicBezTo>
                <a:close/>
                <a:moveTo>
                  <a:pt x="340" y="544"/>
                </a:moveTo>
                <a:cubicBezTo>
                  <a:pt x="400" y="544"/>
                  <a:pt x="460" y="545"/>
                  <a:pt x="520" y="544"/>
                </a:cubicBezTo>
                <a:cubicBezTo>
                  <a:pt x="566" y="544"/>
                  <a:pt x="583" y="521"/>
                  <a:pt x="569" y="477"/>
                </a:cubicBezTo>
                <a:cubicBezTo>
                  <a:pt x="564" y="463"/>
                  <a:pt x="559" y="448"/>
                  <a:pt x="554" y="434"/>
                </a:cubicBezTo>
                <a:cubicBezTo>
                  <a:pt x="548" y="416"/>
                  <a:pt x="531" y="400"/>
                  <a:pt x="550" y="379"/>
                </a:cubicBezTo>
                <a:cubicBezTo>
                  <a:pt x="553" y="376"/>
                  <a:pt x="551" y="368"/>
                  <a:pt x="551" y="362"/>
                </a:cubicBezTo>
                <a:cubicBezTo>
                  <a:pt x="551" y="294"/>
                  <a:pt x="551" y="227"/>
                  <a:pt x="551" y="160"/>
                </a:cubicBezTo>
                <a:cubicBezTo>
                  <a:pt x="551" y="123"/>
                  <a:pt x="542" y="114"/>
                  <a:pt x="505" y="114"/>
                </a:cubicBezTo>
                <a:cubicBezTo>
                  <a:pt x="394" y="113"/>
                  <a:pt x="284" y="113"/>
                  <a:pt x="173" y="114"/>
                </a:cubicBezTo>
                <a:cubicBezTo>
                  <a:pt x="139" y="114"/>
                  <a:pt x="127" y="125"/>
                  <a:pt x="127" y="159"/>
                </a:cubicBezTo>
                <a:cubicBezTo>
                  <a:pt x="127" y="227"/>
                  <a:pt x="127" y="295"/>
                  <a:pt x="127" y="363"/>
                </a:cubicBezTo>
                <a:cubicBezTo>
                  <a:pt x="127" y="376"/>
                  <a:pt x="128" y="388"/>
                  <a:pt x="138" y="398"/>
                </a:cubicBezTo>
                <a:cubicBezTo>
                  <a:pt x="142" y="401"/>
                  <a:pt x="144" y="404"/>
                  <a:pt x="140" y="408"/>
                </a:cubicBezTo>
                <a:cubicBezTo>
                  <a:pt x="121" y="427"/>
                  <a:pt x="121" y="454"/>
                  <a:pt x="110" y="477"/>
                </a:cubicBezTo>
                <a:cubicBezTo>
                  <a:pt x="91" y="518"/>
                  <a:pt x="121" y="546"/>
                  <a:pt x="160" y="545"/>
                </a:cubicBezTo>
                <a:cubicBezTo>
                  <a:pt x="220" y="543"/>
                  <a:pt x="280" y="544"/>
                  <a:pt x="340" y="544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7" name="Freeform 79">
            <a:extLst>
              <a:ext uri="{FF2B5EF4-FFF2-40B4-BE49-F238E27FC236}">
                <a16:creationId xmlns:a16="http://schemas.microsoft.com/office/drawing/2014/main" id="{EBA0A6C2-9709-4EDC-869E-CDD753B5D5F6}"/>
              </a:ext>
            </a:extLst>
          </p:cNvPr>
          <p:cNvSpPr>
            <a:spLocks noEditPoints="1"/>
          </p:cNvSpPr>
          <p:nvPr/>
        </p:nvSpPr>
        <p:spPr bwMode="auto">
          <a:xfrm>
            <a:off x="8756650" y="3933825"/>
            <a:ext cx="944562" cy="941388"/>
          </a:xfrm>
          <a:custGeom>
            <a:avLst/>
            <a:gdLst>
              <a:gd name="T0" fmla="*/ 207 w 680"/>
              <a:gd name="T1" fmla="*/ 34 h 678"/>
              <a:gd name="T2" fmla="*/ 205 w 680"/>
              <a:gd name="T3" fmla="*/ 77 h 678"/>
              <a:gd name="T4" fmla="*/ 248 w 680"/>
              <a:gd name="T5" fmla="*/ 114 h 678"/>
              <a:gd name="T6" fmla="*/ 306 w 680"/>
              <a:gd name="T7" fmla="*/ 109 h 678"/>
              <a:gd name="T8" fmla="*/ 345 w 680"/>
              <a:gd name="T9" fmla="*/ 63 h 678"/>
              <a:gd name="T10" fmla="*/ 369 w 680"/>
              <a:gd name="T11" fmla="*/ 1 h 678"/>
              <a:gd name="T12" fmla="*/ 663 w 680"/>
              <a:gd name="T13" fmla="*/ 382 h 678"/>
              <a:gd name="T14" fmla="*/ 642 w 680"/>
              <a:gd name="T15" fmla="*/ 346 h 678"/>
              <a:gd name="T16" fmla="*/ 594 w 680"/>
              <a:gd name="T17" fmla="*/ 328 h 678"/>
              <a:gd name="T18" fmla="*/ 556 w 680"/>
              <a:gd name="T19" fmla="*/ 330 h 678"/>
              <a:gd name="T20" fmla="*/ 520 w 680"/>
              <a:gd name="T21" fmla="*/ 309 h 678"/>
              <a:gd name="T22" fmla="*/ 479 w 680"/>
              <a:gd name="T23" fmla="*/ 297 h 678"/>
              <a:gd name="T24" fmla="*/ 418 w 680"/>
              <a:gd name="T25" fmla="*/ 312 h 678"/>
              <a:gd name="T26" fmla="*/ 384 w 680"/>
              <a:gd name="T27" fmla="*/ 341 h 678"/>
              <a:gd name="T28" fmla="*/ 365 w 680"/>
              <a:gd name="T29" fmla="*/ 377 h 678"/>
              <a:gd name="T30" fmla="*/ 329 w 680"/>
              <a:gd name="T31" fmla="*/ 394 h 678"/>
              <a:gd name="T32" fmla="*/ 298 w 680"/>
              <a:gd name="T33" fmla="*/ 428 h 678"/>
              <a:gd name="T34" fmla="*/ 282 w 680"/>
              <a:gd name="T35" fmla="*/ 487 h 678"/>
              <a:gd name="T36" fmla="*/ 290 w 680"/>
              <a:gd name="T37" fmla="*/ 529 h 678"/>
              <a:gd name="T38" fmla="*/ 299 w 680"/>
              <a:gd name="T39" fmla="*/ 587 h 678"/>
              <a:gd name="T40" fmla="*/ 330 w 680"/>
              <a:gd name="T41" fmla="*/ 611 h 678"/>
              <a:gd name="T42" fmla="*/ 335 w 680"/>
              <a:gd name="T43" fmla="*/ 650 h 678"/>
              <a:gd name="T44" fmla="*/ 351 w 680"/>
              <a:gd name="T45" fmla="*/ 676 h 678"/>
              <a:gd name="T46" fmla="*/ 272 w 680"/>
              <a:gd name="T47" fmla="*/ 636 h 678"/>
              <a:gd name="T48" fmla="*/ 292 w 680"/>
              <a:gd name="T49" fmla="*/ 620 h 678"/>
              <a:gd name="T50" fmla="*/ 285 w 680"/>
              <a:gd name="T51" fmla="*/ 560 h 678"/>
              <a:gd name="T52" fmla="*/ 238 w 680"/>
              <a:gd name="T53" fmla="*/ 523 h 678"/>
              <a:gd name="T54" fmla="*/ 179 w 680"/>
              <a:gd name="T55" fmla="*/ 529 h 678"/>
              <a:gd name="T56" fmla="*/ 139 w 680"/>
              <a:gd name="T57" fmla="*/ 575 h 678"/>
              <a:gd name="T58" fmla="*/ 0 w 680"/>
              <a:gd name="T59" fmla="*/ 314 h 678"/>
              <a:gd name="T60" fmla="*/ 359 w 680"/>
              <a:gd name="T61" fmla="*/ 294 h 678"/>
              <a:gd name="T62" fmla="*/ 349 w 680"/>
              <a:gd name="T63" fmla="*/ 264 h 678"/>
              <a:gd name="T64" fmla="*/ 331 w 680"/>
              <a:gd name="T65" fmla="*/ 232 h 678"/>
              <a:gd name="T66" fmla="*/ 326 w 680"/>
              <a:gd name="T67" fmla="*/ 197 h 678"/>
              <a:gd name="T68" fmla="*/ 319 w 680"/>
              <a:gd name="T69" fmla="*/ 158 h 678"/>
              <a:gd name="T70" fmla="*/ 274 w 680"/>
              <a:gd name="T71" fmla="*/ 163 h 678"/>
              <a:gd name="T72" fmla="*/ 254 w 680"/>
              <a:gd name="T73" fmla="*/ 123 h 678"/>
              <a:gd name="T74" fmla="*/ 218 w 680"/>
              <a:gd name="T75" fmla="*/ 135 h 678"/>
              <a:gd name="T76" fmla="*/ 198 w 680"/>
              <a:gd name="T77" fmla="*/ 123 h 678"/>
              <a:gd name="T78" fmla="*/ 149 w 680"/>
              <a:gd name="T79" fmla="*/ 116 h 678"/>
              <a:gd name="T80" fmla="*/ 141 w 680"/>
              <a:gd name="T81" fmla="*/ 164 h 678"/>
              <a:gd name="T82" fmla="*/ 106 w 680"/>
              <a:gd name="T83" fmla="*/ 172 h 678"/>
              <a:gd name="T84" fmla="*/ 59 w 680"/>
              <a:gd name="T85" fmla="*/ 190 h 678"/>
              <a:gd name="T86" fmla="*/ 68 w 680"/>
              <a:gd name="T87" fmla="*/ 241 h 678"/>
              <a:gd name="T88" fmla="*/ 74 w 680"/>
              <a:gd name="T89" fmla="*/ 277 h 678"/>
              <a:gd name="T90" fmla="*/ 69 w 680"/>
              <a:gd name="T91" fmla="*/ 313 h 678"/>
              <a:gd name="T92" fmla="*/ 66 w 680"/>
              <a:gd name="T93" fmla="*/ 347 h 678"/>
              <a:gd name="T94" fmla="*/ 85 w 680"/>
              <a:gd name="T95" fmla="*/ 359 h 678"/>
              <a:gd name="T96" fmla="*/ 96 w 680"/>
              <a:gd name="T97" fmla="*/ 409 h 678"/>
              <a:gd name="T98" fmla="*/ 147 w 680"/>
              <a:gd name="T99" fmla="*/ 410 h 678"/>
              <a:gd name="T100" fmla="*/ 183 w 680"/>
              <a:gd name="T101" fmla="*/ 407 h 678"/>
              <a:gd name="T102" fmla="*/ 218 w 680"/>
              <a:gd name="T103" fmla="*/ 420 h 678"/>
              <a:gd name="T104" fmla="*/ 265 w 680"/>
              <a:gd name="T105" fmla="*/ 437 h 678"/>
              <a:gd name="T106" fmla="*/ 289 w 680"/>
              <a:gd name="T107" fmla="*/ 394 h 678"/>
              <a:gd name="T108" fmla="*/ 317 w 680"/>
              <a:gd name="T109" fmla="*/ 394 h 678"/>
              <a:gd name="T110" fmla="*/ 334 w 680"/>
              <a:gd name="T111" fmla="*/ 363 h 678"/>
              <a:gd name="T112" fmla="*/ 330 w 680"/>
              <a:gd name="T113" fmla="*/ 323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80" h="678">
                <a:moveTo>
                  <a:pt x="0" y="314"/>
                </a:moveTo>
                <a:cubicBezTo>
                  <a:pt x="6" y="201"/>
                  <a:pt x="66" y="100"/>
                  <a:pt x="186" y="37"/>
                </a:cubicBezTo>
                <a:cubicBezTo>
                  <a:pt x="193" y="33"/>
                  <a:pt x="201" y="25"/>
                  <a:pt x="207" y="34"/>
                </a:cubicBezTo>
                <a:cubicBezTo>
                  <a:pt x="214" y="44"/>
                  <a:pt x="206" y="51"/>
                  <a:pt x="197" y="56"/>
                </a:cubicBezTo>
                <a:cubicBezTo>
                  <a:pt x="192" y="60"/>
                  <a:pt x="182" y="63"/>
                  <a:pt x="185" y="72"/>
                </a:cubicBezTo>
                <a:cubicBezTo>
                  <a:pt x="188" y="84"/>
                  <a:pt x="198" y="78"/>
                  <a:pt x="205" y="77"/>
                </a:cubicBezTo>
                <a:cubicBezTo>
                  <a:pt x="225" y="76"/>
                  <a:pt x="231" y="83"/>
                  <a:pt x="229" y="104"/>
                </a:cubicBezTo>
                <a:cubicBezTo>
                  <a:pt x="228" y="110"/>
                  <a:pt x="225" y="117"/>
                  <a:pt x="232" y="122"/>
                </a:cubicBezTo>
                <a:cubicBezTo>
                  <a:pt x="240" y="126"/>
                  <a:pt x="244" y="119"/>
                  <a:pt x="248" y="114"/>
                </a:cubicBezTo>
                <a:cubicBezTo>
                  <a:pt x="265" y="95"/>
                  <a:pt x="271" y="96"/>
                  <a:pt x="286" y="115"/>
                </a:cubicBezTo>
                <a:cubicBezTo>
                  <a:pt x="290" y="120"/>
                  <a:pt x="292" y="127"/>
                  <a:pt x="300" y="124"/>
                </a:cubicBezTo>
                <a:cubicBezTo>
                  <a:pt x="307" y="121"/>
                  <a:pt x="306" y="115"/>
                  <a:pt x="306" y="109"/>
                </a:cubicBezTo>
                <a:cubicBezTo>
                  <a:pt x="306" y="79"/>
                  <a:pt x="307" y="78"/>
                  <a:pt x="337" y="82"/>
                </a:cubicBezTo>
                <a:cubicBezTo>
                  <a:pt x="343" y="82"/>
                  <a:pt x="348" y="83"/>
                  <a:pt x="351" y="77"/>
                </a:cubicBezTo>
                <a:cubicBezTo>
                  <a:pt x="353" y="70"/>
                  <a:pt x="349" y="67"/>
                  <a:pt x="345" y="63"/>
                </a:cubicBezTo>
                <a:cubicBezTo>
                  <a:pt x="321" y="42"/>
                  <a:pt x="322" y="42"/>
                  <a:pt x="345" y="21"/>
                </a:cubicBezTo>
                <a:cubicBezTo>
                  <a:pt x="348" y="19"/>
                  <a:pt x="352" y="15"/>
                  <a:pt x="352" y="12"/>
                </a:cubicBezTo>
                <a:cubicBezTo>
                  <a:pt x="353" y="0"/>
                  <a:pt x="360" y="0"/>
                  <a:pt x="369" y="1"/>
                </a:cubicBezTo>
                <a:cubicBezTo>
                  <a:pt x="506" y="12"/>
                  <a:pt x="628" y="114"/>
                  <a:pt x="664" y="247"/>
                </a:cubicBezTo>
                <a:cubicBezTo>
                  <a:pt x="674" y="285"/>
                  <a:pt x="680" y="323"/>
                  <a:pt x="675" y="363"/>
                </a:cubicBezTo>
                <a:cubicBezTo>
                  <a:pt x="674" y="372"/>
                  <a:pt x="672" y="378"/>
                  <a:pt x="663" y="382"/>
                </a:cubicBezTo>
                <a:cubicBezTo>
                  <a:pt x="656" y="386"/>
                  <a:pt x="650" y="390"/>
                  <a:pt x="642" y="383"/>
                </a:cubicBezTo>
                <a:cubicBezTo>
                  <a:pt x="634" y="376"/>
                  <a:pt x="635" y="370"/>
                  <a:pt x="640" y="362"/>
                </a:cubicBezTo>
                <a:cubicBezTo>
                  <a:pt x="643" y="357"/>
                  <a:pt x="647" y="351"/>
                  <a:pt x="642" y="346"/>
                </a:cubicBezTo>
                <a:cubicBezTo>
                  <a:pt x="635" y="339"/>
                  <a:pt x="629" y="343"/>
                  <a:pt x="624" y="347"/>
                </a:cubicBezTo>
                <a:cubicBezTo>
                  <a:pt x="617" y="353"/>
                  <a:pt x="610" y="356"/>
                  <a:pt x="601" y="351"/>
                </a:cubicBezTo>
                <a:cubicBezTo>
                  <a:pt x="591" y="345"/>
                  <a:pt x="592" y="337"/>
                  <a:pt x="594" y="328"/>
                </a:cubicBezTo>
                <a:cubicBezTo>
                  <a:pt x="595" y="322"/>
                  <a:pt x="596" y="316"/>
                  <a:pt x="589" y="313"/>
                </a:cubicBezTo>
                <a:cubicBezTo>
                  <a:pt x="581" y="309"/>
                  <a:pt x="578" y="315"/>
                  <a:pt x="575" y="320"/>
                </a:cubicBezTo>
                <a:cubicBezTo>
                  <a:pt x="570" y="327"/>
                  <a:pt x="566" y="333"/>
                  <a:pt x="556" y="330"/>
                </a:cubicBezTo>
                <a:cubicBezTo>
                  <a:pt x="546" y="328"/>
                  <a:pt x="542" y="322"/>
                  <a:pt x="542" y="313"/>
                </a:cubicBezTo>
                <a:cubicBezTo>
                  <a:pt x="541" y="307"/>
                  <a:pt x="542" y="299"/>
                  <a:pt x="532" y="298"/>
                </a:cubicBezTo>
                <a:cubicBezTo>
                  <a:pt x="525" y="298"/>
                  <a:pt x="522" y="304"/>
                  <a:pt x="520" y="309"/>
                </a:cubicBezTo>
                <a:cubicBezTo>
                  <a:pt x="518" y="317"/>
                  <a:pt x="513" y="322"/>
                  <a:pt x="504" y="322"/>
                </a:cubicBezTo>
                <a:cubicBezTo>
                  <a:pt x="494" y="322"/>
                  <a:pt x="491" y="315"/>
                  <a:pt x="489" y="307"/>
                </a:cubicBezTo>
                <a:cubicBezTo>
                  <a:pt x="488" y="301"/>
                  <a:pt x="486" y="296"/>
                  <a:pt x="479" y="297"/>
                </a:cubicBezTo>
                <a:cubicBezTo>
                  <a:pt x="472" y="298"/>
                  <a:pt x="470" y="302"/>
                  <a:pt x="468" y="308"/>
                </a:cubicBezTo>
                <a:cubicBezTo>
                  <a:pt x="458" y="333"/>
                  <a:pt x="450" y="335"/>
                  <a:pt x="432" y="317"/>
                </a:cubicBezTo>
                <a:cubicBezTo>
                  <a:pt x="428" y="313"/>
                  <a:pt x="425" y="309"/>
                  <a:pt x="418" y="312"/>
                </a:cubicBezTo>
                <a:cubicBezTo>
                  <a:pt x="412" y="314"/>
                  <a:pt x="412" y="319"/>
                  <a:pt x="413" y="325"/>
                </a:cubicBezTo>
                <a:cubicBezTo>
                  <a:pt x="416" y="334"/>
                  <a:pt x="417" y="341"/>
                  <a:pt x="406" y="347"/>
                </a:cubicBezTo>
                <a:cubicBezTo>
                  <a:pt x="396" y="352"/>
                  <a:pt x="390" y="347"/>
                  <a:pt x="384" y="341"/>
                </a:cubicBezTo>
                <a:cubicBezTo>
                  <a:pt x="380" y="337"/>
                  <a:pt x="375" y="334"/>
                  <a:pt x="370" y="338"/>
                </a:cubicBezTo>
                <a:cubicBezTo>
                  <a:pt x="363" y="343"/>
                  <a:pt x="366" y="348"/>
                  <a:pt x="369" y="354"/>
                </a:cubicBezTo>
                <a:cubicBezTo>
                  <a:pt x="373" y="363"/>
                  <a:pt x="373" y="369"/>
                  <a:pt x="365" y="377"/>
                </a:cubicBezTo>
                <a:cubicBezTo>
                  <a:pt x="357" y="384"/>
                  <a:pt x="350" y="384"/>
                  <a:pt x="342" y="379"/>
                </a:cubicBezTo>
                <a:cubicBezTo>
                  <a:pt x="336" y="375"/>
                  <a:pt x="331" y="374"/>
                  <a:pt x="326" y="380"/>
                </a:cubicBezTo>
                <a:cubicBezTo>
                  <a:pt x="322" y="386"/>
                  <a:pt x="326" y="390"/>
                  <a:pt x="329" y="394"/>
                </a:cubicBezTo>
                <a:cubicBezTo>
                  <a:pt x="335" y="401"/>
                  <a:pt x="339" y="406"/>
                  <a:pt x="334" y="416"/>
                </a:cubicBezTo>
                <a:cubicBezTo>
                  <a:pt x="328" y="425"/>
                  <a:pt x="321" y="425"/>
                  <a:pt x="312" y="423"/>
                </a:cubicBezTo>
                <a:cubicBezTo>
                  <a:pt x="306" y="421"/>
                  <a:pt x="301" y="422"/>
                  <a:pt x="298" y="428"/>
                </a:cubicBezTo>
                <a:cubicBezTo>
                  <a:pt x="295" y="434"/>
                  <a:pt x="299" y="437"/>
                  <a:pt x="303" y="441"/>
                </a:cubicBezTo>
                <a:cubicBezTo>
                  <a:pt x="321" y="459"/>
                  <a:pt x="317" y="470"/>
                  <a:pt x="292" y="477"/>
                </a:cubicBezTo>
                <a:cubicBezTo>
                  <a:pt x="287" y="479"/>
                  <a:pt x="282" y="481"/>
                  <a:pt x="282" y="487"/>
                </a:cubicBezTo>
                <a:cubicBezTo>
                  <a:pt x="281" y="493"/>
                  <a:pt x="285" y="495"/>
                  <a:pt x="290" y="497"/>
                </a:cubicBezTo>
                <a:cubicBezTo>
                  <a:pt x="299" y="499"/>
                  <a:pt x="306" y="503"/>
                  <a:pt x="306" y="514"/>
                </a:cubicBezTo>
                <a:cubicBezTo>
                  <a:pt x="305" y="524"/>
                  <a:pt x="298" y="527"/>
                  <a:pt x="290" y="529"/>
                </a:cubicBezTo>
                <a:cubicBezTo>
                  <a:pt x="285" y="531"/>
                  <a:pt x="280" y="533"/>
                  <a:pt x="280" y="540"/>
                </a:cubicBezTo>
                <a:cubicBezTo>
                  <a:pt x="281" y="546"/>
                  <a:pt x="286" y="547"/>
                  <a:pt x="292" y="549"/>
                </a:cubicBezTo>
                <a:cubicBezTo>
                  <a:pt x="316" y="557"/>
                  <a:pt x="319" y="568"/>
                  <a:pt x="299" y="587"/>
                </a:cubicBezTo>
                <a:cubicBezTo>
                  <a:pt x="295" y="590"/>
                  <a:pt x="293" y="594"/>
                  <a:pt x="295" y="599"/>
                </a:cubicBezTo>
                <a:cubicBezTo>
                  <a:pt x="297" y="605"/>
                  <a:pt x="301" y="606"/>
                  <a:pt x="307" y="605"/>
                </a:cubicBezTo>
                <a:cubicBezTo>
                  <a:pt x="316" y="603"/>
                  <a:pt x="324" y="601"/>
                  <a:pt x="330" y="611"/>
                </a:cubicBezTo>
                <a:cubicBezTo>
                  <a:pt x="335" y="621"/>
                  <a:pt x="330" y="627"/>
                  <a:pt x="324" y="634"/>
                </a:cubicBezTo>
                <a:cubicBezTo>
                  <a:pt x="320" y="638"/>
                  <a:pt x="318" y="643"/>
                  <a:pt x="322" y="648"/>
                </a:cubicBezTo>
                <a:cubicBezTo>
                  <a:pt x="326" y="652"/>
                  <a:pt x="330" y="652"/>
                  <a:pt x="335" y="650"/>
                </a:cubicBezTo>
                <a:cubicBezTo>
                  <a:pt x="338" y="649"/>
                  <a:pt x="341" y="647"/>
                  <a:pt x="344" y="647"/>
                </a:cubicBezTo>
                <a:cubicBezTo>
                  <a:pt x="357" y="644"/>
                  <a:pt x="364" y="653"/>
                  <a:pt x="366" y="662"/>
                </a:cubicBezTo>
                <a:cubicBezTo>
                  <a:pt x="369" y="672"/>
                  <a:pt x="359" y="676"/>
                  <a:pt x="351" y="676"/>
                </a:cubicBezTo>
                <a:cubicBezTo>
                  <a:pt x="322" y="678"/>
                  <a:pt x="293" y="674"/>
                  <a:pt x="265" y="668"/>
                </a:cubicBezTo>
                <a:cubicBezTo>
                  <a:pt x="255" y="666"/>
                  <a:pt x="251" y="658"/>
                  <a:pt x="253" y="648"/>
                </a:cubicBezTo>
                <a:cubicBezTo>
                  <a:pt x="255" y="639"/>
                  <a:pt x="262" y="634"/>
                  <a:pt x="272" y="636"/>
                </a:cubicBezTo>
                <a:cubicBezTo>
                  <a:pt x="276" y="637"/>
                  <a:pt x="280" y="637"/>
                  <a:pt x="284" y="638"/>
                </a:cubicBezTo>
                <a:cubicBezTo>
                  <a:pt x="289" y="640"/>
                  <a:pt x="295" y="640"/>
                  <a:pt x="298" y="635"/>
                </a:cubicBezTo>
                <a:cubicBezTo>
                  <a:pt x="302" y="627"/>
                  <a:pt x="296" y="624"/>
                  <a:pt x="292" y="620"/>
                </a:cubicBezTo>
                <a:cubicBezTo>
                  <a:pt x="268" y="599"/>
                  <a:pt x="268" y="599"/>
                  <a:pt x="292" y="579"/>
                </a:cubicBezTo>
                <a:cubicBezTo>
                  <a:pt x="297" y="575"/>
                  <a:pt x="302" y="571"/>
                  <a:pt x="299" y="564"/>
                </a:cubicBezTo>
                <a:cubicBezTo>
                  <a:pt x="297" y="558"/>
                  <a:pt x="291" y="560"/>
                  <a:pt x="285" y="560"/>
                </a:cubicBezTo>
                <a:cubicBezTo>
                  <a:pt x="257" y="562"/>
                  <a:pt x="255" y="560"/>
                  <a:pt x="257" y="531"/>
                </a:cubicBezTo>
                <a:cubicBezTo>
                  <a:pt x="257" y="525"/>
                  <a:pt x="258" y="518"/>
                  <a:pt x="251" y="516"/>
                </a:cubicBezTo>
                <a:cubicBezTo>
                  <a:pt x="245" y="513"/>
                  <a:pt x="242" y="519"/>
                  <a:pt x="238" y="523"/>
                </a:cubicBezTo>
                <a:cubicBezTo>
                  <a:pt x="219" y="543"/>
                  <a:pt x="216" y="543"/>
                  <a:pt x="197" y="521"/>
                </a:cubicBezTo>
                <a:cubicBezTo>
                  <a:pt x="194" y="517"/>
                  <a:pt x="190" y="513"/>
                  <a:pt x="184" y="515"/>
                </a:cubicBezTo>
                <a:cubicBezTo>
                  <a:pt x="178" y="518"/>
                  <a:pt x="179" y="524"/>
                  <a:pt x="179" y="529"/>
                </a:cubicBezTo>
                <a:cubicBezTo>
                  <a:pt x="178" y="560"/>
                  <a:pt x="178" y="560"/>
                  <a:pt x="148" y="557"/>
                </a:cubicBezTo>
                <a:cubicBezTo>
                  <a:pt x="142" y="556"/>
                  <a:pt x="137" y="554"/>
                  <a:pt x="134" y="561"/>
                </a:cubicBezTo>
                <a:cubicBezTo>
                  <a:pt x="132" y="567"/>
                  <a:pt x="135" y="571"/>
                  <a:pt x="139" y="575"/>
                </a:cubicBezTo>
                <a:cubicBezTo>
                  <a:pt x="150" y="583"/>
                  <a:pt x="166" y="591"/>
                  <a:pt x="153" y="606"/>
                </a:cubicBezTo>
                <a:cubicBezTo>
                  <a:pt x="139" y="622"/>
                  <a:pt x="129" y="604"/>
                  <a:pt x="120" y="596"/>
                </a:cubicBezTo>
                <a:cubicBezTo>
                  <a:pt x="41" y="528"/>
                  <a:pt x="1" y="441"/>
                  <a:pt x="0" y="314"/>
                </a:cubicBezTo>
                <a:close/>
                <a:moveTo>
                  <a:pt x="359" y="313"/>
                </a:moveTo>
                <a:cubicBezTo>
                  <a:pt x="363" y="313"/>
                  <a:pt x="374" y="320"/>
                  <a:pt x="376" y="307"/>
                </a:cubicBezTo>
                <a:cubicBezTo>
                  <a:pt x="377" y="297"/>
                  <a:pt x="366" y="297"/>
                  <a:pt x="359" y="294"/>
                </a:cubicBezTo>
                <a:cubicBezTo>
                  <a:pt x="356" y="293"/>
                  <a:pt x="352" y="292"/>
                  <a:pt x="349" y="291"/>
                </a:cubicBezTo>
                <a:cubicBezTo>
                  <a:pt x="342" y="289"/>
                  <a:pt x="338" y="284"/>
                  <a:pt x="338" y="276"/>
                </a:cubicBezTo>
                <a:cubicBezTo>
                  <a:pt x="339" y="269"/>
                  <a:pt x="343" y="267"/>
                  <a:pt x="349" y="264"/>
                </a:cubicBezTo>
                <a:cubicBezTo>
                  <a:pt x="359" y="259"/>
                  <a:pt x="377" y="263"/>
                  <a:pt x="375" y="248"/>
                </a:cubicBezTo>
                <a:cubicBezTo>
                  <a:pt x="373" y="235"/>
                  <a:pt x="357" y="243"/>
                  <a:pt x="347" y="242"/>
                </a:cubicBezTo>
                <a:cubicBezTo>
                  <a:pt x="340" y="241"/>
                  <a:pt x="334" y="240"/>
                  <a:pt x="331" y="232"/>
                </a:cubicBezTo>
                <a:cubicBezTo>
                  <a:pt x="327" y="224"/>
                  <a:pt x="332" y="220"/>
                  <a:pt x="337" y="215"/>
                </a:cubicBezTo>
                <a:cubicBezTo>
                  <a:pt x="344" y="208"/>
                  <a:pt x="363" y="205"/>
                  <a:pt x="354" y="191"/>
                </a:cubicBezTo>
                <a:cubicBezTo>
                  <a:pt x="347" y="180"/>
                  <a:pt x="336" y="194"/>
                  <a:pt x="326" y="197"/>
                </a:cubicBezTo>
                <a:cubicBezTo>
                  <a:pt x="319" y="198"/>
                  <a:pt x="313" y="199"/>
                  <a:pt x="308" y="193"/>
                </a:cubicBezTo>
                <a:cubicBezTo>
                  <a:pt x="302" y="187"/>
                  <a:pt x="304" y="181"/>
                  <a:pt x="308" y="175"/>
                </a:cubicBezTo>
                <a:cubicBezTo>
                  <a:pt x="312" y="169"/>
                  <a:pt x="315" y="164"/>
                  <a:pt x="319" y="158"/>
                </a:cubicBezTo>
                <a:cubicBezTo>
                  <a:pt x="321" y="154"/>
                  <a:pt x="322" y="149"/>
                  <a:pt x="318" y="145"/>
                </a:cubicBezTo>
                <a:cubicBezTo>
                  <a:pt x="313" y="141"/>
                  <a:pt x="309" y="145"/>
                  <a:pt x="305" y="147"/>
                </a:cubicBezTo>
                <a:cubicBezTo>
                  <a:pt x="295" y="153"/>
                  <a:pt x="291" y="174"/>
                  <a:pt x="274" y="163"/>
                </a:cubicBezTo>
                <a:cubicBezTo>
                  <a:pt x="258" y="153"/>
                  <a:pt x="270" y="140"/>
                  <a:pt x="272" y="129"/>
                </a:cubicBezTo>
                <a:cubicBezTo>
                  <a:pt x="272" y="123"/>
                  <a:pt x="273" y="117"/>
                  <a:pt x="266" y="115"/>
                </a:cubicBezTo>
                <a:cubicBezTo>
                  <a:pt x="260" y="113"/>
                  <a:pt x="257" y="118"/>
                  <a:pt x="254" y="123"/>
                </a:cubicBezTo>
                <a:cubicBezTo>
                  <a:pt x="251" y="129"/>
                  <a:pt x="248" y="135"/>
                  <a:pt x="245" y="140"/>
                </a:cubicBezTo>
                <a:cubicBezTo>
                  <a:pt x="242" y="146"/>
                  <a:pt x="237" y="149"/>
                  <a:pt x="230" y="148"/>
                </a:cubicBezTo>
                <a:cubicBezTo>
                  <a:pt x="223" y="146"/>
                  <a:pt x="219" y="142"/>
                  <a:pt x="218" y="135"/>
                </a:cubicBezTo>
                <a:cubicBezTo>
                  <a:pt x="218" y="132"/>
                  <a:pt x="218" y="127"/>
                  <a:pt x="217" y="124"/>
                </a:cubicBezTo>
                <a:cubicBezTo>
                  <a:pt x="217" y="116"/>
                  <a:pt x="218" y="105"/>
                  <a:pt x="207" y="105"/>
                </a:cubicBezTo>
                <a:cubicBezTo>
                  <a:pt x="197" y="106"/>
                  <a:pt x="199" y="116"/>
                  <a:pt x="198" y="123"/>
                </a:cubicBezTo>
                <a:cubicBezTo>
                  <a:pt x="197" y="133"/>
                  <a:pt x="197" y="145"/>
                  <a:pt x="183" y="147"/>
                </a:cubicBezTo>
                <a:cubicBezTo>
                  <a:pt x="170" y="149"/>
                  <a:pt x="169" y="137"/>
                  <a:pt x="164" y="130"/>
                </a:cubicBezTo>
                <a:cubicBezTo>
                  <a:pt x="160" y="124"/>
                  <a:pt x="159" y="112"/>
                  <a:pt x="149" y="116"/>
                </a:cubicBezTo>
                <a:cubicBezTo>
                  <a:pt x="138" y="120"/>
                  <a:pt x="145" y="130"/>
                  <a:pt x="146" y="137"/>
                </a:cubicBezTo>
                <a:cubicBezTo>
                  <a:pt x="146" y="139"/>
                  <a:pt x="147" y="141"/>
                  <a:pt x="147" y="143"/>
                </a:cubicBezTo>
                <a:cubicBezTo>
                  <a:pt x="150" y="152"/>
                  <a:pt x="150" y="159"/>
                  <a:pt x="141" y="164"/>
                </a:cubicBezTo>
                <a:cubicBezTo>
                  <a:pt x="132" y="168"/>
                  <a:pt x="128" y="164"/>
                  <a:pt x="122" y="159"/>
                </a:cubicBezTo>
                <a:cubicBezTo>
                  <a:pt x="114" y="153"/>
                  <a:pt x="108" y="136"/>
                  <a:pt x="97" y="145"/>
                </a:cubicBezTo>
                <a:cubicBezTo>
                  <a:pt x="86" y="155"/>
                  <a:pt x="101" y="164"/>
                  <a:pt x="106" y="172"/>
                </a:cubicBezTo>
                <a:cubicBezTo>
                  <a:pt x="110" y="179"/>
                  <a:pt x="113" y="185"/>
                  <a:pt x="107" y="192"/>
                </a:cubicBezTo>
                <a:cubicBezTo>
                  <a:pt x="101" y="200"/>
                  <a:pt x="95" y="198"/>
                  <a:pt x="87" y="196"/>
                </a:cubicBezTo>
                <a:cubicBezTo>
                  <a:pt x="78" y="193"/>
                  <a:pt x="66" y="179"/>
                  <a:pt x="59" y="190"/>
                </a:cubicBezTo>
                <a:cubicBezTo>
                  <a:pt x="51" y="203"/>
                  <a:pt x="69" y="207"/>
                  <a:pt x="77" y="214"/>
                </a:cubicBezTo>
                <a:cubicBezTo>
                  <a:pt x="82" y="219"/>
                  <a:pt x="86" y="223"/>
                  <a:pt x="83" y="231"/>
                </a:cubicBezTo>
                <a:cubicBezTo>
                  <a:pt x="81" y="239"/>
                  <a:pt x="75" y="240"/>
                  <a:pt x="68" y="241"/>
                </a:cubicBezTo>
                <a:cubicBezTo>
                  <a:pt x="58" y="243"/>
                  <a:pt x="41" y="234"/>
                  <a:pt x="39" y="248"/>
                </a:cubicBezTo>
                <a:cubicBezTo>
                  <a:pt x="37" y="261"/>
                  <a:pt x="55" y="258"/>
                  <a:pt x="64" y="262"/>
                </a:cubicBezTo>
                <a:cubicBezTo>
                  <a:pt x="70" y="266"/>
                  <a:pt x="75" y="269"/>
                  <a:pt x="74" y="277"/>
                </a:cubicBezTo>
                <a:cubicBezTo>
                  <a:pt x="74" y="284"/>
                  <a:pt x="70" y="287"/>
                  <a:pt x="64" y="291"/>
                </a:cubicBezTo>
                <a:cubicBezTo>
                  <a:pt x="55" y="296"/>
                  <a:pt x="36" y="292"/>
                  <a:pt x="39" y="306"/>
                </a:cubicBezTo>
                <a:cubicBezTo>
                  <a:pt x="41" y="319"/>
                  <a:pt x="58" y="311"/>
                  <a:pt x="69" y="313"/>
                </a:cubicBezTo>
                <a:cubicBezTo>
                  <a:pt x="76" y="313"/>
                  <a:pt x="81" y="316"/>
                  <a:pt x="83" y="324"/>
                </a:cubicBezTo>
                <a:cubicBezTo>
                  <a:pt x="86" y="331"/>
                  <a:pt x="82" y="335"/>
                  <a:pt x="77" y="339"/>
                </a:cubicBezTo>
                <a:cubicBezTo>
                  <a:pt x="73" y="342"/>
                  <a:pt x="69" y="344"/>
                  <a:pt x="66" y="347"/>
                </a:cubicBezTo>
                <a:cubicBezTo>
                  <a:pt x="61" y="351"/>
                  <a:pt x="53" y="354"/>
                  <a:pt x="57" y="363"/>
                </a:cubicBezTo>
                <a:cubicBezTo>
                  <a:pt x="62" y="372"/>
                  <a:pt x="70" y="366"/>
                  <a:pt x="76" y="364"/>
                </a:cubicBezTo>
                <a:cubicBezTo>
                  <a:pt x="79" y="362"/>
                  <a:pt x="82" y="361"/>
                  <a:pt x="85" y="359"/>
                </a:cubicBezTo>
                <a:cubicBezTo>
                  <a:pt x="92" y="356"/>
                  <a:pt x="99" y="353"/>
                  <a:pt x="105" y="361"/>
                </a:cubicBezTo>
                <a:cubicBezTo>
                  <a:pt x="111" y="368"/>
                  <a:pt x="108" y="375"/>
                  <a:pt x="104" y="382"/>
                </a:cubicBezTo>
                <a:cubicBezTo>
                  <a:pt x="100" y="391"/>
                  <a:pt x="85" y="400"/>
                  <a:pt x="96" y="409"/>
                </a:cubicBezTo>
                <a:cubicBezTo>
                  <a:pt x="107" y="417"/>
                  <a:pt x="114" y="401"/>
                  <a:pt x="121" y="395"/>
                </a:cubicBezTo>
                <a:cubicBezTo>
                  <a:pt x="127" y="390"/>
                  <a:pt x="132" y="386"/>
                  <a:pt x="141" y="391"/>
                </a:cubicBezTo>
                <a:cubicBezTo>
                  <a:pt x="148" y="396"/>
                  <a:pt x="148" y="402"/>
                  <a:pt x="147" y="410"/>
                </a:cubicBezTo>
                <a:cubicBezTo>
                  <a:pt x="146" y="419"/>
                  <a:pt x="136" y="433"/>
                  <a:pt x="149" y="438"/>
                </a:cubicBezTo>
                <a:cubicBezTo>
                  <a:pt x="161" y="442"/>
                  <a:pt x="162" y="425"/>
                  <a:pt x="168" y="417"/>
                </a:cubicBezTo>
                <a:cubicBezTo>
                  <a:pt x="172" y="411"/>
                  <a:pt x="175" y="405"/>
                  <a:pt x="183" y="407"/>
                </a:cubicBezTo>
                <a:cubicBezTo>
                  <a:pt x="191" y="408"/>
                  <a:pt x="193" y="414"/>
                  <a:pt x="196" y="420"/>
                </a:cubicBezTo>
                <a:cubicBezTo>
                  <a:pt x="199" y="430"/>
                  <a:pt x="192" y="449"/>
                  <a:pt x="207" y="448"/>
                </a:cubicBezTo>
                <a:cubicBezTo>
                  <a:pt x="219" y="448"/>
                  <a:pt x="216" y="431"/>
                  <a:pt x="218" y="420"/>
                </a:cubicBezTo>
                <a:cubicBezTo>
                  <a:pt x="219" y="412"/>
                  <a:pt x="223" y="408"/>
                  <a:pt x="231" y="407"/>
                </a:cubicBezTo>
                <a:cubicBezTo>
                  <a:pt x="238" y="405"/>
                  <a:pt x="241" y="410"/>
                  <a:pt x="245" y="415"/>
                </a:cubicBezTo>
                <a:cubicBezTo>
                  <a:pt x="251" y="423"/>
                  <a:pt x="251" y="442"/>
                  <a:pt x="265" y="437"/>
                </a:cubicBezTo>
                <a:cubicBezTo>
                  <a:pt x="276" y="433"/>
                  <a:pt x="267" y="418"/>
                  <a:pt x="266" y="408"/>
                </a:cubicBezTo>
                <a:cubicBezTo>
                  <a:pt x="265" y="402"/>
                  <a:pt x="265" y="396"/>
                  <a:pt x="271" y="392"/>
                </a:cubicBezTo>
                <a:cubicBezTo>
                  <a:pt x="278" y="389"/>
                  <a:pt x="284" y="389"/>
                  <a:pt x="289" y="394"/>
                </a:cubicBezTo>
                <a:cubicBezTo>
                  <a:pt x="294" y="398"/>
                  <a:pt x="298" y="403"/>
                  <a:pt x="303" y="407"/>
                </a:cubicBezTo>
                <a:cubicBezTo>
                  <a:pt x="307" y="410"/>
                  <a:pt x="311" y="414"/>
                  <a:pt x="317" y="410"/>
                </a:cubicBezTo>
                <a:cubicBezTo>
                  <a:pt x="323" y="405"/>
                  <a:pt x="320" y="399"/>
                  <a:pt x="317" y="394"/>
                </a:cubicBezTo>
                <a:cubicBezTo>
                  <a:pt x="315" y="392"/>
                  <a:pt x="314" y="389"/>
                  <a:pt x="312" y="387"/>
                </a:cubicBezTo>
                <a:cubicBezTo>
                  <a:pt x="308" y="379"/>
                  <a:pt x="299" y="373"/>
                  <a:pt x="307" y="362"/>
                </a:cubicBezTo>
                <a:cubicBezTo>
                  <a:pt x="316" y="351"/>
                  <a:pt x="325" y="359"/>
                  <a:pt x="334" y="363"/>
                </a:cubicBezTo>
                <a:cubicBezTo>
                  <a:pt x="341" y="365"/>
                  <a:pt x="349" y="373"/>
                  <a:pt x="355" y="364"/>
                </a:cubicBezTo>
                <a:cubicBezTo>
                  <a:pt x="361" y="354"/>
                  <a:pt x="350" y="351"/>
                  <a:pt x="345" y="346"/>
                </a:cubicBezTo>
                <a:cubicBezTo>
                  <a:pt x="337" y="340"/>
                  <a:pt x="325" y="337"/>
                  <a:pt x="330" y="323"/>
                </a:cubicBezTo>
                <a:cubicBezTo>
                  <a:pt x="335" y="310"/>
                  <a:pt x="346" y="313"/>
                  <a:pt x="359" y="313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8" name="Freeform 80">
            <a:extLst>
              <a:ext uri="{FF2B5EF4-FFF2-40B4-BE49-F238E27FC236}">
                <a16:creationId xmlns:a16="http://schemas.microsoft.com/office/drawing/2014/main" id="{A89F0C82-ACB1-41B0-A99D-DD7DE9DCD6D0}"/>
              </a:ext>
            </a:extLst>
          </p:cNvPr>
          <p:cNvSpPr>
            <a:spLocks/>
          </p:cNvSpPr>
          <p:nvPr/>
        </p:nvSpPr>
        <p:spPr bwMode="auto">
          <a:xfrm>
            <a:off x="6572250" y="3902075"/>
            <a:ext cx="952500" cy="871538"/>
          </a:xfrm>
          <a:custGeom>
            <a:avLst/>
            <a:gdLst>
              <a:gd name="T0" fmla="*/ 685 w 687"/>
              <a:gd name="T1" fmla="*/ 362 h 628"/>
              <a:gd name="T2" fmla="*/ 566 w 687"/>
              <a:gd name="T3" fmla="*/ 618 h 628"/>
              <a:gd name="T4" fmla="*/ 542 w 687"/>
              <a:gd name="T5" fmla="*/ 614 h 628"/>
              <a:gd name="T6" fmla="*/ 507 w 687"/>
              <a:gd name="T7" fmla="*/ 562 h 628"/>
              <a:gd name="T8" fmla="*/ 510 w 687"/>
              <a:gd name="T9" fmla="*/ 528 h 628"/>
              <a:gd name="T10" fmla="*/ 567 w 687"/>
              <a:gd name="T11" fmla="*/ 284 h 628"/>
              <a:gd name="T12" fmla="*/ 370 w 687"/>
              <a:gd name="T13" fmla="*/ 129 h 628"/>
              <a:gd name="T14" fmla="*/ 153 w 687"/>
              <a:gd name="T15" fmla="*/ 234 h 628"/>
              <a:gd name="T16" fmla="*/ 163 w 687"/>
              <a:gd name="T17" fmla="*/ 504 h 628"/>
              <a:gd name="T18" fmla="*/ 156 w 687"/>
              <a:gd name="T19" fmla="*/ 528 h 628"/>
              <a:gd name="T20" fmla="*/ 138 w 687"/>
              <a:gd name="T21" fmla="*/ 538 h 628"/>
              <a:gd name="T22" fmla="*/ 138 w 687"/>
              <a:gd name="T23" fmla="*/ 542 h 628"/>
              <a:gd name="T24" fmla="*/ 136 w 687"/>
              <a:gd name="T25" fmla="*/ 552 h 628"/>
              <a:gd name="T26" fmla="*/ 109 w 687"/>
              <a:gd name="T27" fmla="*/ 576 h 628"/>
              <a:gd name="T28" fmla="*/ 89 w 687"/>
              <a:gd name="T29" fmla="*/ 578 h 628"/>
              <a:gd name="T30" fmla="*/ 14 w 687"/>
              <a:gd name="T31" fmla="*/ 410 h 628"/>
              <a:gd name="T32" fmla="*/ 111 w 687"/>
              <a:gd name="T33" fmla="*/ 122 h 628"/>
              <a:gd name="T34" fmla="*/ 450 w 687"/>
              <a:gd name="T35" fmla="*/ 41 h 628"/>
              <a:gd name="T36" fmla="*/ 679 w 687"/>
              <a:gd name="T37" fmla="*/ 300 h 628"/>
              <a:gd name="T38" fmla="*/ 685 w 687"/>
              <a:gd name="T39" fmla="*/ 362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87" h="628">
                <a:moveTo>
                  <a:pt x="685" y="362"/>
                </a:moveTo>
                <a:cubicBezTo>
                  <a:pt x="682" y="464"/>
                  <a:pt x="645" y="550"/>
                  <a:pt x="566" y="618"/>
                </a:cubicBezTo>
                <a:cubicBezTo>
                  <a:pt x="555" y="628"/>
                  <a:pt x="549" y="625"/>
                  <a:pt x="542" y="614"/>
                </a:cubicBezTo>
                <a:cubicBezTo>
                  <a:pt x="531" y="596"/>
                  <a:pt x="520" y="579"/>
                  <a:pt x="507" y="562"/>
                </a:cubicBezTo>
                <a:cubicBezTo>
                  <a:pt x="497" y="549"/>
                  <a:pt x="499" y="540"/>
                  <a:pt x="510" y="528"/>
                </a:cubicBezTo>
                <a:cubicBezTo>
                  <a:pt x="579" y="458"/>
                  <a:pt x="600" y="376"/>
                  <a:pt x="567" y="284"/>
                </a:cubicBezTo>
                <a:cubicBezTo>
                  <a:pt x="535" y="192"/>
                  <a:pt x="466" y="139"/>
                  <a:pt x="370" y="129"/>
                </a:cubicBezTo>
                <a:cubicBezTo>
                  <a:pt x="278" y="121"/>
                  <a:pt x="203" y="157"/>
                  <a:pt x="153" y="234"/>
                </a:cubicBezTo>
                <a:cubicBezTo>
                  <a:pt x="97" y="319"/>
                  <a:pt x="102" y="423"/>
                  <a:pt x="163" y="504"/>
                </a:cubicBezTo>
                <a:cubicBezTo>
                  <a:pt x="172" y="516"/>
                  <a:pt x="175" y="525"/>
                  <a:pt x="156" y="528"/>
                </a:cubicBezTo>
                <a:cubicBezTo>
                  <a:pt x="148" y="529"/>
                  <a:pt x="148" y="540"/>
                  <a:pt x="138" y="538"/>
                </a:cubicBezTo>
                <a:cubicBezTo>
                  <a:pt x="134" y="537"/>
                  <a:pt x="136" y="541"/>
                  <a:pt x="138" y="542"/>
                </a:cubicBezTo>
                <a:cubicBezTo>
                  <a:pt x="149" y="548"/>
                  <a:pt x="143" y="551"/>
                  <a:pt x="136" y="552"/>
                </a:cubicBezTo>
                <a:cubicBezTo>
                  <a:pt x="122" y="554"/>
                  <a:pt x="113" y="563"/>
                  <a:pt x="109" y="576"/>
                </a:cubicBezTo>
                <a:cubicBezTo>
                  <a:pt x="103" y="593"/>
                  <a:pt x="97" y="587"/>
                  <a:pt x="89" y="578"/>
                </a:cubicBezTo>
                <a:cubicBezTo>
                  <a:pt x="49" y="529"/>
                  <a:pt x="22" y="473"/>
                  <a:pt x="14" y="410"/>
                </a:cubicBezTo>
                <a:cubicBezTo>
                  <a:pt x="0" y="299"/>
                  <a:pt x="30" y="200"/>
                  <a:pt x="111" y="122"/>
                </a:cubicBezTo>
                <a:cubicBezTo>
                  <a:pt x="207" y="30"/>
                  <a:pt x="323" y="0"/>
                  <a:pt x="450" y="41"/>
                </a:cubicBezTo>
                <a:cubicBezTo>
                  <a:pt x="576" y="81"/>
                  <a:pt x="652" y="170"/>
                  <a:pt x="679" y="300"/>
                </a:cubicBezTo>
                <a:cubicBezTo>
                  <a:pt x="684" y="320"/>
                  <a:pt x="687" y="341"/>
                  <a:pt x="685" y="362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19" name="Freeform 81">
            <a:extLst>
              <a:ext uri="{FF2B5EF4-FFF2-40B4-BE49-F238E27FC236}">
                <a16:creationId xmlns:a16="http://schemas.microsoft.com/office/drawing/2014/main" id="{532B35D3-1074-4CD5-8770-2FAF9F72457B}"/>
              </a:ext>
            </a:extLst>
          </p:cNvPr>
          <p:cNvSpPr>
            <a:spLocks/>
          </p:cNvSpPr>
          <p:nvPr/>
        </p:nvSpPr>
        <p:spPr bwMode="auto">
          <a:xfrm>
            <a:off x="6759575" y="4105275"/>
            <a:ext cx="595312" cy="584200"/>
          </a:xfrm>
          <a:custGeom>
            <a:avLst/>
            <a:gdLst>
              <a:gd name="T0" fmla="*/ 83 w 430"/>
              <a:gd name="T1" fmla="*/ 99 h 420"/>
              <a:gd name="T2" fmla="*/ 83 w 430"/>
              <a:gd name="T3" fmla="*/ 174 h 420"/>
              <a:gd name="T4" fmla="*/ 83 w 430"/>
              <a:gd name="T5" fmla="*/ 181 h 420"/>
              <a:gd name="T6" fmla="*/ 66 w 430"/>
              <a:gd name="T7" fmla="*/ 301 h 420"/>
              <a:gd name="T8" fmla="*/ 47 w 430"/>
              <a:gd name="T9" fmla="*/ 266 h 420"/>
              <a:gd name="T10" fmla="*/ 23 w 430"/>
              <a:gd name="T11" fmla="*/ 245 h 420"/>
              <a:gd name="T12" fmla="*/ 13 w 430"/>
              <a:gd name="T13" fmla="*/ 230 h 420"/>
              <a:gd name="T14" fmla="*/ 160 w 430"/>
              <a:gd name="T15" fmla="*/ 21 h 420"/>
              <a:gd name="T16" fmla="*/ 370 w 430"/>
              <a:gd name="T17" fmla="*/ 89 h 420"/>
              <a:gd name="T18" fmla="*/ 386 w 430"/>
              <a:gd name="T19" fmla="*/ 315 h 420"/>
              <a:gd name="T20" fmla="*/ 194 w 430"/>
              <a:gd name="T21" fmla="*/ 413 h 420"/>
              <a:gd name="T22" fmla="*/ 180 w 430"/>
              <a:gd name="T23" fmla="*/ 406 h 420"/>
              <a:gd name="T24" fmla="*/ 136 w 430"/>
              <a:gd name="T25" fmla="*/ 368 h 420"/>
              <a:gd name="T26" fmla="*/ 121 w 430"/>
              <a:gd name="T27" fmla="*/ 354 h 420"/>
              <a:gd name="T28" fmla="*/ 250 w 430"/>
              <a:gd name="T29" fmla="*/ 341 h 420"/>
              <a:gd name="T30" fmla="*/ 325 w 430"/>
              <a:gd name="T31" fmla="*/ 340 h 420"/>
              <a:gd name="T32" fmla="*/ 305 w 430"/>
              <a:gd name="T33" fmla="*/ 331 h 420"/>
              <a:gd name="T34" fmla="*/ 251 w 430"/>
              <a:gd name="T35" fmla="*/ 331 h 420"/>
              <a:gd name="T36" fmla="*/ 203 w 430"/>
              <a:gd name="T37" fmla="*/ 340 h 420"/>
              <a:gd name="T38" fmla="*/ 154 w 430"/>
              <a:gd name="T39" fmla="*/ 349 h 420"/>
              <a:gd name="T40" fmla="*/ 134 w 430"/>
              <a:gd name="T41" fmla="*/ 338 h 420"/>
              <a:gd name="T42" fmla="*/ 136 w 430"/>
              <a:gd name="T43" fmla="*/ 308 h 420"/>
              <a:gd name="T44" fmla="*/ 148 w 430"/>
              <a:gd name="T45" fmla="*/ 307 h 420"/>
              <a:gd name="T46" fmla="*/ 194 w 430"/>
              <a:gd name="T47" fmla="*/ 287 h 420"/>
              <a:gd name="T48" fmla="*/ 268 w 430"/>
              <a:gd name="T49" fmla="*/ 238 h 420"/>
              <a:gd name="T50" fmla="*/ 327 w 430"/>
              <a:gd name="T51" fmla="*/ 194 h 420"/>
              <a:gd name="T52" fmla="*/ 329 w 430"/>
              <a:gd name="T53" fmla="*/ 179 h 420"/>
              <a:gd name="T54" fmla="*/ 315 w 430"/>
              <a:gd name="T55" fmla="*/ 185 h 420"/>
              <a:gd name="T56" fmla="*/ 311 w 430"/>
              <a:gd name="T57" fmla="*/ 191 h 420"/>
              <a:gd name="T58" fmla="*/ 226 w 430"/>
              <a:gd name="T59" fmla="*/ 245 h 420"/>
              <a:gd name="T60" fmla="*/ 215 w 430"/>
              <a:gd name="T61" fmla="*/ 237 h 420"/>
              <a:gd name="T62" fmla="*/ 187 w 430"/>
              <a:gd name="T63" fmla="*/ 209 h 420"/>
              <a:gd name="T64" fmla="*/ 179 w 430"/>
              <a:gd name="T65" fmla="*/ 197 h 420"/>
              <a:gd name="T66" fmla="*/ 235 w 430"/>
              <a:gd name="T67" fmla="*/ 112 h 420"/>
              <a:gd name="T68" fmla="*/ 244 w 430"/>
              <a:gd name="T69" fmla="*/ 96 h 420"/>
              <a:gd name="T70" fmla="*/ 225 w 430"/>
              <a:gd name="T71" fmla="*/ 100 h 420"/>
              <a:gd name="T72" fmla="*/ 184 w 430"/>
              <a:gd name="T73" fmla="*/ 162 h 420"/>
              <a:gd name="T74" fmla="*/ 139 w 430"/>
              <a:gd name="T75" fmla="*/ 228 h 420"/>
              <a:gd name="T76" fmla="*/ 115 w 430"/>
              <a:gd name="T77" fmla="*/ 270 h 420"/>
              <a:gd name="T78" fmla="*/ 110 w 430"/>
              <a:gd name="T79" fmla="*/ 289 h 420"/>
              <a:gd name="T80" fmla="*/ 77 w 430"/>
              <a:gd name="T81" fmla="*/ 280 h 420"/>
              <a:gd name="T82" fmla="*/ 75 w 430"/>
              <a:gd name="T83" fmla="*/ 261 h 420"/>
              <a:gd name="T84" fmla="*/ 81 w 430"/>
              <a:gd name="T85" fmla="*/ 229 h 420"/>
              <a:gd name="T86" fmla="*/ 90 w 430"/>
              <a:gd name="T87" fmla="*/ 155 h 420"/>
              <a:gd name="T88" fmla="*/ 93 w 430"/>
              <a:gd name="T89" fmla="*/ 121 h 420"/>
              <a:gd name="T90" fmla="*/ 83 w 430"/>
              <a:gd name="T91" fmla="*/ 99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0" h="420">
                <a:moveTo>
                  <a:pt x="83" y="99"/>
                </a:moveTo>
                <a:cubicBezTo>
                  <a:pt x="84" y="125"/>
                  <a:pt x="80" y="149"/>
                  <a:pt x="83" y="174"/>
                </a:cubicBezTo>
                <a:cubicBezTo>
                  <a:pt x="84" y="176"/>
                  <a:pt x="84" y="179"/>
                  <a:pt x="83" y="181"/>
                </a:cubicBezTo>
                <a:cubicBezTo>
                  <a:pt x="70" y="220"/>
                  <a:pt x="61" y="259"/>
                  <a:pt x="66" y="301"/>
                </a:cubicBezTo>
                <a:cubicBezTo>
                  <a:pt x="54" y="292"/>
                  <a:pt x="54" y="277"/>
                  <a:pt x="47" y="266"/>
                </a:cubicBezTo>
                <a:cubicBezTo>
                  <a:pt x="41" y="257"/>
                  <a:pt x="37" y="245"/>
                  <a:pt x="23" y="245"/>
                </a:cubicBezTo>
                <a:cubicBezTo>
                  <a:pt x="13" y="245"/>
                  <a:pt x="14" y="237"/>
                  <a:pt x="13" y="230"/>
                </a:cubicBezTo>
                <a:cubicBezTo>
                  <a:pt x="0" y="142"/>
                  <a:pt x="67" y="45"/>
                  <a:pt x="160" y="21"/>
                </a:cubicBezTo>
                <a:cubicBezTo>
                  <a:pt x="238" y="0"/>
                  <a:pt x="322" y="27"/>
                  <a:pt x="370" y="89"/>
                </a:cubicBezTo>
                <a:cubicBezTo>
                  <a:pt x="422" y="156"/>
                  <a:pt x="430" y="243"/>
                  <a:pt x="386" y="315"/>
                </a:cubicBezTo>
                <a:cubicBezTo>
                  <a:pt x="343" y="386"/>
                  <a:pt x="278" y="420"/>
                  <a:pt x="194" y="413"/>
                </a:cubicBezTo>
                <a:cubicBezTo>
                  <a:pt x="188" y="413"/>
                  <a:pt x="180" y="413"/>
                  <a:pt x="180" y="406"/>
                </a:cubicBezTo>
                <a:cubicBezTo>
                  <a:pt x="177" y="379"/>
                  <a:pt x="154" y="376"/>
                  <a:pt x="136" y="368"/>
                </a:cubicBezTo>
                <a:cubicBezTo>
                  <a:pt x="131" y="365"/>
                  <a:pt x="124" y="367"/>
                  <a:pt x="121" y="354"/>
                </a:cubicBezTo>
                <a:cubicBezTo>
                  <a:pt x="167" y="364"/>
                  <a:pt x="208" y="347"/>
                  <a:pt x="250" y="341"/>
                </a:cubicBezTo>
                <a:cubicBezTo>
                  <a:pt x="274" y="338"/>
                  <a:pt x="299" y="340"/>
                  <a:pt x="325" y="340"/>
                </a:cubicBezTo>
                <a:cubicBezTo>
                  <a:pt x="320" y="330"/>
                  <a:pt x="312" y="328"/>
                  <a:pt x="305" y="331"/>
                </a:cubicBezTo>
                <a:cubicBezTo>
                  <a:pt x="287" y="336"/>
                  <a:pt x="269" y="334"/>
                  <a:pt x="251" y="331"/>
                </a:cubicBezTo>
                <a:cubicBezTo>
                  <a:pt x="234" y="328"/>
                  <a:pt x="219" y="337"/>
                  <a:pt x="203" y="340"/>
                </a:cubicBezTo>
                <a:cubicBezTo>
                  <a:pt x="187" y="344"/>
                  <a:pt x="171" y="349"/>
                  <a:pt x="154" y="349"/>
                </a:cubicBezTo>
                <a:cubicBezTo>
                  <a:pt x="145" y="349"/>
                  <a:pt x="137" y="346"/>
                  <a:pt x="134" y="338"/>
                </a:cubicBezTo>
                <a:cubicBezTo>
                  <a:pt x="131" y="328"/>
                  <a:pt x="133" y="318"/>
                  <a:pt x="136" y="308"/>
                </a:cubicBezTo>
                <a:cubicBezTo>
                  <a:pt x="138" y="303"/>
                  <a:pt x="144" y="306"/>
                  <a:pt x="148" y="307"/>
                </a:cubicBezTo>
                <a:cubicBezTo>
                  <a:pt x="169" y="312"/>
                  <a:pt x="186" y="306"/>
                  <a:pt x="194" y="287"/>
                </a:cubicBezTo>
                <a:cubicBezTo>
                  <a:pt x="208" y="253"/>
                  <a:pt x="237" y="245"/>
                  <a:pt x="268" y="238"/>
                </a:cubicBezTo>
                <a:cubicBezTo>
                  <a:pt x="294" y="231"/>
                  <a:pt x="312" y="215"/>
                  <a:pt x="327" y="194"/>
                </a:cubicBezTo>
                <a:cubicBezTo>
                  <a:pt x="330" y="190"/>
                  <a:pt x="334" y="184"/>
                  <a:pt x="329" y="179"/>
                </a:cubicBezTo>
                <a:cubicBezTo>
                  <a:pt x="323" y="175"/>
                  <a:pt x="319" y="181"/>
                  <a:pt x="315" y="185"/>
                </a:cubicBezTo>
                <a:cubicBezTo>
                  <a:pt x="314" y="187"/>
                  <a:pt x="312" y="189"/>
                  <a:pt x="311" y="191"/>
                </a:cubicBezTo>
                <a:cubicBezTo>
                  <a:pt x="294" y="227"/>
                  <a:pt x="259" y="234"/>
                  <a:pt x="226" y="245"/>
                </a:cubicBezTo>
                <a:cubicBezTo>
                  <a:pt x="219" y="247"/>
                  <a:pt x="215" y="246"/>
                  <a:pt x="215" y="237"/>
                </a:cubicBezTo>
                <a:cubicBezTo>
                  <a:pt x="216" y="218"/>
                  <a:pt x="206" y="209"/>
                  <a:pt x="187" y="209"/>
                </a:cubicBezTo>
                <a:cubicBezTo>
                  <a:pt x="178" y="209"/>
                  <a:pt x="176" y="204"/>
                  <a:pt x="179" y="197"/>
                </a:cubicBezTo>
                <a:cubicBezTo>
                  <a:pt x="191" y="164"/>
                  <a:pt x="198" y="129"/>
                  <a:pt x="235" y="112"/>
                </a:cubicBezTo>
                <a:cubicBezTo>
                  <a:pt x="241" y="109"/>
                  <a:pt x="251" y="104"/>
                  <a:pt x="244" y="96"/>
                </a:cubicBezTo>
                <a:cubicBezTo>
                  <a:pt x="239" y="89"/>
                  <a:pt x="230" y="95"/>
                  <a:pt x="225" y="100"/>
                </a:cubicBezTo>
                <a:cubicBezTo>
                  <a:pt x="207" y="117"/>
                  <a:pt x="190" y="135"/>
                  <a:pt x="184" y="162"/>
                </a:cubicBezTo>
                <a:cubicBezTo>
                  <a:pt x="179" y="189"/>
                  <a:pt x="170" y="215"/>
                  <a:pt x="139" y="228"/>
                </a:cubicBezTo>
                <a:cubicBezTo>
                  <a:pt x="123" y="235"/>
                  <a:pt x="112" y="250"/>
                  <a:pt x="115" y="270"/>
                </a:cubicBezTo>
                <a:cubicBezTo>
                  <a:pt x="116" y="277"/>
                  <a:pt x="124" y="287"/>
                  <a:pt x="110" y="289"/>
                </a:cubicBezTo>
                <a:cubicBezTo>
                  <a:pt x="98" y="290"/>
                  <a:pt x="84" y="297"/>
                  <a:pt x="77" y="280"/>
                </a:cubicBezTo>
                <a:cubicBezTo>
                  <a:pt x="74" y="274"/>
                  <a:pt x="74" y="267"/>
                  <a:pt x="75" y="261"/>
                </a:cubicBezTo>
                <a:cubicBezTo>
                  <a:pt x="77" y="250"/>
                  <a:pt x="79" y="240"/>
                  <a:pt x="81" y="229"/>
                </a:cubicBezTo>
                <a:cubicBezTo>
                  <a:pt x="88" y="205"/>
                  <a:pt x="96" y="181"/>
                  <a:pt x="90" y="155"/>
                </a:cubicBezTo>
                <a:cubicBezTo>
                  <a:pt x="88" y="144"/>
                  <a:pt x="90" y="132"/>
                  <a:pt x="93" y="121"/>
                </a:cubicBezTo>
                <a:cubicBezTo>
                  <a:pt x="95" y="113"/>
                  <a:pt x="94" y="104"/>
                  <a:pt x="83" y="99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0" name="Freeform 82">
            <a:extLst>
              <a:ext uri="{FF2B5EF4-FFF2-40B4-BE49-F238E27FC236}">
                <a16:creationId xmlns:a16="http://schemas.microsoft.com/office/drawing/2014/main" id="{E691ADF0-4C33-4BA9-8E77-0A7B4ABC5068}"/>
              </a:ext>
            </a:extLst>
          </p:cNvPr>
          <p:cNvSpPr>
            <a:spLocks/>
          </p:cNvSpPr>
          <p:nvPr/>
        </p:nvSpPr>
        <p:spPr bwMode="auto">
          <a:xfrm>
            <a:off x="6727825" y="4648200"/>
            <a:ext cx="561975" cy="225425"/>
          </a:xfrm>
          <a:custGeom>
            <a:avLst/>
            <a:gdLst>
              <a:gd name="T0" fmla="*/ 240 w 404"/>
              <a:gd name="T1" fmla="*/ 158 h 162"/>
              <a:gd name="T2" fmla="*/ 18 w 404"/>
              <a:gd name="T3" fmla="*/ 81 h 162"/>
              <a:gd name="T4" fmla="*/ 21 w 404"/>
              <a:gd name="T5" fmla="*/ 56 h 162"/>
              <a:gd name="T6" fmla="*/ 37 w 404"/>
              <a:gd name="T7" fmla="*/ 42 h 162"/>
              <a:gd name="T8" fmla="*/ 108 w 404"/>
              <a:gd name="T9" fmla="*/ 19 h 162"/>
              <a:gd name="T10" fmla="*/ 324 w 404"/>
              <a:gd name="T11" fmla="*/ 38 h 162"/>
              <a:gd name="T12" fmla="*/ 361 w 404"/>
              <a:gd name="T13" fmla="*/ 49 h 162"/>
              <a:gd name="T14" fmla="*/ 394 w 404"/>
              <a:gd name="T15" fmla="*/ 98 h 162"/>
              <a:gd name="T16" fmla="*/ 386 w 404"/>
              <a:gd name="T17" fmla="*/ 125 h 162"/>
              <a:gd name="T18" fmla="*/ 240 w 404"/>
              <a:gd name="T19" fmla="*/ 158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4" h="162">
                <a:moveTo>
                  <a:pt x="240" y="158"/>
                </a:moveTo>
                <a:cubicBezTo>
                  <a:pt x="153" y="161"/>
                  <a:pt x="82" y="132"/>
                  <a:pt x="18" y="81"/>
                </a:cubicBezTo>
                <a:cubicBezTo>
                  <a:pt x="0" y="66"/>
                  <a:pt x="0" y="64"/>
                  <a:pt x="21" y="56"/>
                </a:cubicBezTo>
                <a:cubicBezTo>
                  <a:pt x="28" y="53"/>
                  <a:pt x="34" y="49"/>
                  <a:pt x="37" y="42"/>
                </a:cubicBezTo>
                <a:cubicBezTo>
                  <a:pt x="50" y="8"/>
                  <a:pt x="77" y="0"/>
                  <a:pt x="108" y="19"/>
                </a:cubicBezTo>
                <a:cubicBezTo>
                  <a:pt x="177" y="61"/>
                  <a:pt x="249" y="69"/>
                  <a:pt x="324" y="38"/>
                </a:cubicBezTo>
                <a:cubicBezTo>
                  <a:pt x="342" y="31"/>
                  <a:pt x="352" y="32"/>
                  <a:pt x="361" y="49"/>
                </a:cubicBezTo>
                <a:cubicBezTo>
                  <a:pt x="371" y="66"/>
                  <a:pt x="382" y="82"/>
                  <a:pt x="394" y="98"/>
                </a:cubicBezTo>
                <a:cubicBezTo>
                  <a:pt x="404" y="111"/>
                  <a:pt x="401" y="118"/>
                  <a:pt x="386" y="125"/>
                </a:cubicBezTo>
                <a:cubicBezTo>
                  <a:pt x="338" y="146"/>
                  <a:pt x="289" y="162"/>
                  <a:pt x="240" y="158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1" name="Freeform 83">
            <a:extLst>
              <a:ext uri="{FF2B5EF4-FFF2-40B4-BE49-F238E27FC236}">
                <a16:creationId xmlns:a16="http://schemas.microsoft.com/office/drawing/2014/main" id="{D9F8AC43-3789-43E3-9950-2288707065A0}"/>
              </a:ext>
            </a:extLst>
          </p:cNvPr>
          <p:cNvSpPr>
            <a:spLocks/>
          </p:cNvSpPr>
          <p:nvPr/>
        </p:nvSpPr>
        <p:spPr bwMode="auto">
          <a:xfrm>
            <a:off x="9358313" y="4560888"/>
            <a:ext cx="184150" cy="180975"/>
          </a:xfrm>
          <a:custGeom>
            <a:avLst/>
            <a:gdLst>
              <a:gd name="T0" fmla="*/ 67 w 133"/>
              <a:gd name="T1" fmla="*/ 130 h 130"/>
              <a:gd name="T2" fmla="*/ 1 w 133"/>
              <a:gd name="T3" fmla="*/ 64 h 130"/>
              <a:gd name="T4" fmla="*/ 68 w 133"/>
              <a:gd name="T5" fmla="*/ 0 h 130"/>
              <a:gd name="T6" fmla="*/ 133 w 133"/>
              <a:gd name="T7" fmla="*/ 65 h 130"/>
              <a:gd name="T8" fmla="*/ 67 w 133"/>
              <a:gd name="T9" fmla="*/ 13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3" h="130">
                <a:moveTo>
                  <a:pt x="67" y="130"/>
                </a:moveTo>
                <a:cubicBezTo>
                  <a:pt x="30" y="130"/>
                  <a:pt x="0" y="100"/>
                  <a:pt x="1" y="64"/>
                </a:cubicBezTo>
                <a:cubicBezTo>
                  <a:pt x="1" y="28"/>
                  <a:pt x="31" y="0"/>
                  <a:pt x="68" y="0"/>
                </a:cubicBezTo>
                <a:cubicBezTo>
                  <a:pt x="104" y="0"/>
                  <a:pt x="133" y="29"/>
                  <a:pt x="133" y="65"/>
                </a:cubicBezTo>
                <a:cubicBezTo>
                  <a:pt x="133" y="101"/>
                  <a:pt x="104" y="130"/>
                  <a:pt x="67" y="13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2" name="Freeform 84">
            <a:extLst>
              <a:ext uri="{FF2B5EF4-FFF2-40B4-BE49-F238E27FC236}">
                <a16:creationId xmlns:a16="http://schemas.microsoft.com/office/drawing/2014/main" id="{B35EFC03-3C5B-461E-8736-A2E99D3DF69A}"/>
              </a:ext>
            </a:extLst>
          </p:cNvPr>
          <p:cNvSpPr>
            <a:spLocks/>
          </p:cNvSpPr>
          <p:nvPr/>
        </p:nvSpPr>
        <p:spPr bwMode="auto">
          <a:xfrm>
            <a:off x="9093200" y="3951288"/>
            <a:ext cx="73025" cy="77788"/>
          </a:xfrm>
          <a:custGeom>
            <a:avLst/>
            <a:gdLst>
              <a:gd name="T0" fmla="*/ 0 w 53"/>
              <a:gd name="T1" fmla="*/ 28 h 56"/>
              <a:gd name="T2" fmla="*/ 27 w 53"/>
              <a:gd name="T3" fmla="*/ 1 h 56"/>
              <a:gd name="T4" fmla="*/ 52 w 53"/>
              <a:gd name="T5" fmla="*/ 28 h 56"/>
              <a:gd name="T6" fmla="*/ 27 w 53"/>
              <a:gd name="T7" fmla="*/ 54 h 56"/>
              <a:gd name="T8" fmla="*/ 0 w 53"/>
              <a:gd name="T9" fmla="*/ 2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" h="56">
                <a:moveTo>
                  <a:pt x="0" y="28"/>
                </a:moveTo>
                <a:cubicBezTo>
                  <a:pt x="0" y="14"/>
                  <a:pt x="13" y="1"/>
                  <a:pt x="27" y="1"/>
                </a:cubicBezTo>
                <a:cubicBezTo>
                  <a:pt x="41" y="0"/>
                  <a:pt x="53" y="13"/>
                  <a:pt x="52" y="28"/>
                </a:cubicBezTo>
                <a:cubicBezTo>
                  <a:pt x="52" y="44"/>
                  <a:pt x="42" y="53"/>
                  <a:pt x="27" y="54"/>
                </a:cubicBezTo>
                <a:cubicBezTo>
                  <a:pt x="14" y="56"/>
                  <a:pt x="0" y="42"/>
                  <a:pt x="0" y="28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3" name="Freeform 85">
            <a:extLst>
              <a:ext uri="{FF2B5EF4-FFF2-40B4-BE49-F238E27FC236}">
                <a16:creationId xmlns:a16="http://schemas.microsoft.com/office/drawing/2014/main" id="{B1E6092B-1E3C-41C0-AD7F-411D04B58556}"/>
              </a:ext>
            </a:extLst>
          </p:cNvPr>
          <p:cNvSpPr>
            <a:spLocks/>
          </p:cNvSpPr>
          <p:nvPr/>
        </p:nvSpPr>
        <p:spPr bwMode="auto">
          <a:xfrm>
            <a:off x="9020175" y="4725988"/>
            <a:ext cx="74612" cy="76200"/>
          </a:xfrm>
          <a:custGeom>
            <a:avLst/>
            <a:gdLst>
              <a:gd name="T0" fmla="*/ 52 w 53"/>
              <a:gd name="T1" fmla="*/ 27 h 55"/>
              <a:gd name="T2" fmla="*/ 26 w 53"/>
              <a:gd name="T3" fmla="*/ 55 h 55"/>
              <a:gd name="T4" fmla="*/ 0 w 53"/>
              <a:gd name="T5" fmla="*/ 28 h 55"/>
              <a:gd name="T6" fmla="*/ 25 w 53"/>
              <a:gd name="T7" fmla="*/ 2 h 55"/>
              <a:gd name="T8" fmla="*/ 52 w 53"/>
              <a:gd name="T9" fmla="*/ 27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" h="55">
                <a:moveTo>
                  <a:pt x="52" y="27"/>
                </a:moveTo>
                <a:cubicBezTo>
                  <a:pt x="53" y="42"/>
                  <a:pt x="41" y="54"/>
                  <a:pt x="26" y="55"/>
                </a:cubicBezTo>
                <a:cubicBezTo>
                  <a:pt x="12" y="55"/>
                  <a:pt x="0" y="43"/>
                  <a:pt x="0" y="28"/>
                </a:cubicBezTo>
                <a:cubicBezTo>
                  <a:pt x="0" y="12"/>
                  <a:pt x="9" y="3"/>
                  <a:pt x="25" y="2"/>
                </a:cubicBezTo>
                <a:cubicBezTo>
                  <a:pt x="39" y="0"/>
                  <a:pt x="52" y="12"/>
                  <a:pt x="52" y="27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4" name="Freeform 86">
            <a:extLst>
              <a:ext uri="{FF2B5EF4-FFF2-40B4-BE49-F238E27FC236}">
                <a16:creationId xmlns:a16="http://schemas.microsoft.com/office/drawing/2014/main" id="{8A81C0A2-5CD1-4C11-89BE-0474AC362288}"/>
              </a:ext>
            </a:extLst>
          </p:cNvPr>
          <p:cNvSpPr>
            <a:spLocks noEditPoints="1"/>
          </p:cNvSpPr>
          <p:nvPr/>
        </p:nvSpPr>
        <p:spPr bwMode="auto">
          <a:xfrm>
            <a:off x="7886700" y="4127500"/>
            <a:ext cx="506412" cy="323850"/>
          </a:xfrm>
          <a:custGeom>
            <a:avLst/>
            <a:gdLst>
              <a:gd name="T0" fmla="*/ 183 w 365"/>
              <a:gd name="T1" fmla="*/ 1 h 233"/>
              <a:gd name="T2" fmla="*/ 339 w 365"/>
              <a:gd name="T3" fmla="*/ 1 h 233"/>
              <a:gd name="T4" fmla="*/ 365 w 365"/>
              <a:gd name="T5" fmla="*/ 26 h 233"/>
              <a:gd name="T6" fmla="*/ 365 w 365"/>
              <a:gd name="T7" fmla="*/ 209 h 233"/>
              <a:gd name="T8" fmla="*/ 342 w 365"/>
              <a:gd name="T9" fmla="*/ 233 h 233"/>
              <a:gd name="T10" fmla="*/ 20 w 365"/>
              <a:gd name="T11" fmla="*/ 230 h 233"/>
              <a:gd name="T12" fmla="*/ 0 w 365"/>
              <a:gd name="T13" fmla="*/ 210 h 233"/>
              <a:gd name="T14" fmla="*/ 0 w 365"/>
              <a:gd name="T15" fmla="*/ 22 h 233"/>
              <a:gd name="T16" fmla="*/ 23 w 365"/>
              <a:gd name="T17" fmla="*/ 0 h 233"/>
              <a:gd name="T18" fmla="*/ 183 w 365"/>
              <a:gd name="T19" fmla="*/ 1 h 233"/>
              <a:gd name="T20" fmla="*/ 183 w 365"/>
              <a:gd name="T21" fmla="*/ 1 h 233"/>
              <a:gd name="T22" fmla="*/ 304 w 365"/>
              <a:gd name="T23" fmla="*/ 147 h 233"/>
              <a:gd name="T24" fmla="*/ 295 w 365"/>
              <a:gd name="T25" fmla="*/ 133 h 233"/>
              <a:gd name="T26" fmla="*/ 278 w 365"/>
              <a:gd name="T27" fmla="*/ 129 h 233"/>
              <a:gd name="T28" fmla="*/ 262 w 365"/>
              <a:gd name="T29" fmla="*/ 136 h 233"/>
              <a:gd name="T30" fmla="*/ 274 w 365"/>
              <a:gd name="T31" fmla="*/ 170 h 233"/>
              <a:gd name="T32" fmla="*/ 300 w 365"/>
              <a:gd name="T33" fmla="*/ 181 h 233"/>
              <a:gd name="T34" fmla="*/ 319 w 365"/>
              <a:gd name="T35" fmla="*/ 184 h 233"/>
              <a:gd name="T36" fmla="*/ 315 w 365"/>
              <a:gd name="T37" fmla="*/ 166 h 233"/>
              <a:gd name="T38" fmla="*/ 304 w 365"/>
              <a:gd name="T39" fmla="*/ 147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5" h="233">
                <a:moveTo>
                  <a:pt x="183" y="1"/>
                </a:moveTo>
                <a:cubicBezTo>
                  <a:pt x="235" y="1"/>
                  <a:pt x="287" y="1"/>
                  <a:pt x="339" y="1"/>
                </a:cubicBezTo>
                <a:cubicBezTo>
                  <a:pt x="357" y="0"/>
                  <a:pt x="365" y="6"/>
                  <a:pt x="365" y="26"/>
                </a:cubicBezTo>
                <a:cubicBezTo>
                  <a:pt x="364" y="87"/>
                  <a:pt x="364" y="148"/>
                  <a:pt x="365" y="209"/>
                </a:cubicBezTo>
                <a:cubicBezTo>
                  <a:pt x="365" y="226"/>
                  <a:pt x="359" y="233"/>
                  <a:pt x="342" y="233"/>
                </a:cubicBezTo>
                <a:cubicBezTo>
                  <a:pt x="234" y="233"/>
                  <a:pt x="127" y="233"/>
                  <a:pt x="20" y="230"/>
                </a:cubicBezTo>
                <a:cubicBezTo>
                  <a:pt x="5" y="230"/>
                  <a:pt x="0" y="224"/>
                  <a:pt x="0" y="210"/>
                </a:cubicBezTo>
                <a:cubicBezTo>
                  <a:pt x="1" y="147"/>
                  <a:pt x="1" y="84"/>
                  <a:pt x="0" y="22"/>
                </a:cubicBezTo>
                <a:cubicBezTo>
                  <a:pt x="0" y="5"/>
                  <a:pt x="7" y="0"/>
                  <a:pt x="23" y="0"/>
                </a:cubicBezTo>
                <a:cubicBezTo>
                  <a:pt x="76" y="1"/>
                  <a:pt x="130" y="1"/>
                  <a:pt x="183" y="1"/>
                </a:cubicBezTo>
                <a:cubicBezTo>
                  <a:pt x="183" y="1"/>
                  <a:pt x="183" y="1"/>
                  <a:pt x="183" y="1"/>
                </a:cubicBezTo>
                <a:close/>
                <a:moveTo>
                  <a:pt x="304" y="147"/>
                </a:moveTo>
                <a:cubicBezTo>
                  <a:pt x="310" y="136"/>
                  <a:pt x="303" y="134"/>
                  <a:pt x="295" y="133"/>
                </a:cubicBezTo>
                <a:cubicBezTo>
                  <a:pt x="290" y="131"/>
                  <a:pt x="284" y="130"/>
                  <a:pt x="278" y="129"/>
                </a:cubicBezTo>
                <a:cubicBezTo>
                  <a:pt x="271" y="128"/>
                  <a:pt x="261" y="125"/>
                  <a:pt x="262" y="136"/>
                </a:cubicBezTo>
                <a:cubicBezTo>
                  <a:pt x="263" y="149"/>
                  <a:pt x="262" y="170"/>
                  <a:pt x="274" y="170"/>
                </a:cubicBezTo>
                <a:cubicBezTo>
                  <a:pt x="286" y="171"/>
                  <a:pt x="292" y="173"/>
                  <a:pt x="300" y="181"/>
                </a:cubicBezTo>
                <a:cubicBezTo>
                  <a:pt x="305" y="186"/>
                  <a:pt x="311" y="191"/>
                  <a:pt x="319" y="184"/>
                </a:cubicBezTo>
                <a:cubicBezTo>
                  <a:pt x="327" y="177"/>
                  <a:pt x="319" y="172"/>
                  <a:pt x="315" y="166"/>
                </a:cubicBezTo>
                <a:cubicBezTo>
                  <a:pt x="310" y="160"/>
                  <a:pt x="301" y="157"/>
                  <a:pt x="304" y="147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5" name="Freeform 87">
            <a:extLst>
              <a:ext uri="{FF2B5EF4-FFF2-40B4-BE49-F238E27FC236}">
                <a16:creationId xmlns:a16="http://schemas.microsoft.com/office/drawing/2014/main" id="{4AA460B8-AAE3-48AE-819C-8A8FEB90E806}"/>
              </a:ext>
            </a:extLst>
          </p:cNvPr>
          <p:cNvSpPr>
            <a:spLocks/>
          </p:cNvSpPr>
          <p:nvPr/>
        </p:nvSpPr>
        <p:spPr bwMode="auto">
          <a:xfrm>
            <a:off x="8051800" y="4575175"/>
            <a:ext cx="180975" cy="73025"/>
          </a:xfrm>
          <a:custGeom>
            <a:avLst/>
            <a:gdLst>
              <a:gd name="T0" fmla="*/ 65 w 130"/>
              <a:gd name="T1" fmla="*/ 48 h 53"/>
              <a:gd name="T2" fmla="*/ 23 w 130"/>
              <a:gd name="T3" fmla="*/ 48 h 53"/>
              <a:gd name="T4" fmla="*/ 0 w 130"/>
              <a:gd name="T5" fmla="*/ 38 h 53"/>
              <a:gd name="T6" fmla="*/ 19 w 130"/>
              <a:gd name="T7" fmla="*/ 4 h 53"/>
              <a:gd name="T8" fmla="*/ 105 w 130"/>
              <a:gd name="T9" fmla="*/ 4 h 53"/>
              <a:gd name="T10" fmla="*/ 127 w 130"/>
              <a:gd name="T11" fmla="*/ 42 h 53"/>
              <a:gd name="T12" fmla="*/ 113 w 130"/>
              <a:gd name="T13" fmla="*/ 48 h 53"/>
              <a:gd name="T14" fmla="*/ 65 w 130"/>
              <a:gd name="T15" fmla="*/ 48 h 53"/>
              <a:gd name="T16" fmla="*/ 65 w 130"/>
              <a:gd name="T17" fmla="*/ 4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" h="53">
                <a:moveTo>
                  <a:pt x="65" y="48"/>
                </a:moveTo>
                <a:cubicBezTo>
                  <a:pt x="51" y="48"/>
                  <a:pt x="37" y="49"/>
                  <a:pt x="23" y="48"/>
                </a:cubicBezTo>
                <a:cubicBezTo>
                  <a:pt x="15" y="47"/>
                  <a:pt x="0" y="53"/>
                  <a:pt x="0" y="38"/>
                </a:cubicBezTo>
                <a:cubicBezTo>
                  <a:pt x="0" y="25"/>
                  <a:pt x="4" y="7"/>
                  <a:pt x="19" y="4"/>
                </a:cubicBezTo>
                <a:cubicBezTo>
                  <a:pt x="48" y="0"/>
                  <a:pt x="77" y="1"/>
                  <a:pt x="105" y="4"/>
                </a:cubicBezTo>
                <a:cubicBezTo>
                  <a:pt x="114" y="5"/>
                  <a:pt x="130" y="34"/>
                  <a:pt x="127" y="42"/>
                </a:cubicBezTo>
                <a:cubicBezTo>
                  <a:pt x="125" y="48"/>
                  <a:pt x="119" y="48"/>
                  <a:pt x="113" y="48"/>
                </a:cubicBezTo>
                <a:cubicBezTo>
                  <a:pt x="97" y="48"/>
                  <a:pt x="81" y="48"/>
                  <a:pt x="65" y="48"/>
                </a:cubicBezTo>
                <a:cubicBezTo>
                  <a:pt x="65" y="48"/>
                  <a:pt x="65" y="48"/>
                  <a:pt x="65" y="48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6" name="Freeform 88">
            <a:extLst>
              <a:ext uri="{FF2B5EF4-FFF2-40B4-BE49-F238E27FC236}">
                <a16:creationId xmlns:a16="http://schemas.microsoft.com/office/drawing/2014/main" id="{94C6071A-4B41-4DE2-B624-B54F5B82183E}"/>
              </a:ext>
            </a:extLst>
          </p:cNvPr>
          <p:cNvSpPr>
            <a:spLocks noEditPoints="1"/>
          </p:cNvSpPr>
          <p:nvPr/>
        </p:nvSpPr>
        <p:spPr bwMode="auto">
          <a:xfrm>
            <a:off x="8897938" y="4171950"/>
            <a:ext cx="290512" cy="292100"/>
          </a:xfrm>
          <a:custGeom>
            <a:avLst/>
            <a:gdLst>
              <a:gd name="T0" fmla="*/ 209 w 209"/>
              <a:gd name="T1" fmla="*/ 106 h 210"/>
              <a:gd name="T2" fmla="*/ 105 w 209"/>
              <a:gd name="T3" fmla="*/ 210 h 210"/>
              <a:gd name="T4" fmla="*/ 0 w 209"/>
              <a:gd name="T5" fmla="*/ 105 h 210"/>
              <a:gd name="T6" fmla="*/ 106 w 209"/>
              <a:gd name="T7" fmla="*/ 1 h 210"/>
              <a:gd name="T8" fmla="*/ 209 w 209"/>
              <a:gd name="T9" fmla="*/ 106 h 210"/>
              <a:gd name="T10" fmla="*/ 106 w 209"/>
              <a:gd name="T11" fmla="*/ 189 h 210"/>
              <a:gd name="T12" fmla="*/ 163 w 209"/>
              <a:gd name="T13" fmla="*/ 167 h 210"/>
              <a:gd name="T14" fmla="*/ 156 w 209"/>
              <a:gd name="T15" fmla="*/ 135 h 210"/>
              <a:gd name="T16" fmla="*/ 127 w 209"/>
              <a:gd name="T17" fmla="*/ 138 h 210"/>
              <a:gd name="T18" fmla="*/ 100 w 209"/>
              <a:gd name="T19" fmla="*/ 144 h 210"/>
              <a:gd name="T20" fmla="*/ 57 w 209"/>
              <a:gd name="T21" fmla="*/ 160 h 210"/>
              <a:gd name="T22" fmla="*/ 58 w 209"/>
              <a:gd name="T23" fmla="*/ 177 h 210"/>
              <a:gd name="T24" fmla="*/ 106 w 209"/>
              <a:gd name="T25" fmla="*/ 189 h 210"/>
              <a:gd name="T26" fmla="*/ 191 w 209"/>
              <a:gd name="T27" fmla="*/ 103 h 210"/>
              <a:gd name="T28" fmla="*/ 139 w 209"/>
              <a:gd name="T29" fmla="*/ 27 h 210"/>
              <a:gd name="T30" fmla="*/ 108 w 209"/>
              <a:gd name="T31" fmla="*/ 26 h 210"/>
              <a:gd name="T32" fmla="*/ 110 w 209"/>
              <a:gd name="T33" fmla="*/ 60 h 210"/>
              <a:gd name="T34" fmla="*/ 122 w 209"/>
              <a:gd name="T35" fmla="*/ 70 h 210"/>
              <a:gd name="T36" fmla="*/ 140 w 209"/>
              <a:gd name="T37" fmla="*/ 90 h 210"/>
              <a:gd name="T38" fmla="*/ 173 w 209"/>
              <a:gd name="T39" fmla="*/ 117 h 210"/>
              <a:gd name="T40" fmla="*/ 191 w 209"/>
              <a:gd name="T41" fmla="*/ 103 h 210"/>
              <a:gd name="T42" fmla="*/ 20 w 209"/>
              <a:gd name="T43" fmla="*/ 108 h 210"/>
              <a:gd name="T44" fmla="*/ 24 w 209"/>
              <a:gd name="T45" fmla="*/ 129 h 210"/>
              <a:gd name="T46" fmla="*/ 50 w 209"/>
              <a:gd name="T47" fmla="*/ 137 h 210"/>
              <a:gd name="T48" fmla="*/ 66 w 209"/>
              <a:gd name="T49" fmla="*/ 103 h 210"/>
              <a:gd name="T50" fmla="*/ 74 w 209"/>
              <a:gd name="T51" fmla="*/ 82 h 210"/>
              <a:gd name="T52" fmla="*/ 82 w 209"/>
              <a:gd name="T53" fmla="*/ 40 h 210"/>
              <a:gd name="T54" fmla="*/ 63 w 209"/>
              <a:gd name="T55" fmla="*/ 31 h 210"/>
              <a:gd name="T56" fmla="*/ 20 w 209"/>
              <a:gd name="T57" fmla="*/ 108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09" h="210">
                <a:moveTo>
                  <a:pt x="209" y="106"/>
                </a:moveTo>
                <a:cubicBezTo>
                  <a:pt x="209" y="165"/>
                  <a:pt x="164" y="210"/>
                  <a:pt x="105" y="210"/>
                </a:cubicBezTo>
                <a:cubicBezTo>
                  <a:pt x="48" y="210"/>
                  <a:pt x="0" y="162"/>
                  <a:pt x="0" y="105"/>
                </a:cubicBezTo>
                <a:cubicBezTo>
                  <a:pt x="0" y="48"/>
                  <a:pt x="48" y="0"/>
                  <a:pt x="106" y="1"/>
                </a:cubicBezTo>
                <a:cubicBezTo>
                  <a:pt x="164" y="1"/>
                  <a:pt x="209" y="47"/>
                  <a:pt x="209" y="106"/>
                </a:cubicBezTo>
                <a:close/>
                <a:moveTo>
                  <a:pt x="106" y="189"/>
                </a:moveTo>
                <a:cubicBezTo>
                  <a:pt x="128" y="191"/>
                  <a:pt x="147" y="182"/>
                  <a:pt x="163" y="167"/>
                </a:cubicBezTo>
                <a:cubicBezTo>
                  <a:pt x="183" y="149"/>
                  <a:pt x="182" y="144"/>
                  <a:pt x="156" y="135"/>
                </a:cubicBezTo>
                <a:cubicBezTo>
                  <a:pt x="146" y="131"/>
                  <a:pt x="136" y="130"/>
                  <a:pt x="127" y="138"/>
                </a:cubicBezTo>
                <a:cubicBezTo>
                  <a:pt x="119" y="144"/>
                  <a:pt x="109" y="148"/>
                  <a:pt x="100" y="144"/>
                </a:cubicBezTo>
                <a:cubicBezTo>
                  <a:pt x="80" y="135"/>
                  <a:pt x="70" y="150"/>
                  <a:pt x="57" y="160"/>
                </a:cubicBezTo>
                <a:cubicBezTo>
                  <a:pt x="49" y="166"/>
                  <a:pt x="50" y="171"/>
                  <a:pt x="58" y="177"/>
                </a:cubicBezTo>
                <a:cubicBezTo>
                  <a:pt x="73" y="186"/>
                  <a:pt x="88" y="190"/>
                  <a:pt x="106" y="189"/>
                </a:cubicBezTo>
                <a:close/>
                <a:moveTo>
                  <a:pt x="191" y="103"/>
                </a:moveTo>
                <a:cubicBezTo>
                  <a:pt x="191" y="72"/>
                  <a:pt x="168" y="39"/>
                  <a:pt x="139" y="27"/>
                </a:cubicBezTo>
                <a:cubicBezTo>
                  <a:pt x="129" y="23"/>
                  <a:pt x="116" y="15"/>
                  <a:pt x="108" y="26"/>
                </a:cubicBezTo>
                <a:cubicBezTo>
                  <a:pt x="100" y="36"/>
                  <a:pt x="107" y="49"/>
                  <a:pt x="110" y="60"/>
                </a:cubicBezTo>
                <a:cubicBezTo>
                  <a:pt x="111" y="66"/>
                  <a:pt x="117" y="67"/>
                  <a:pt x="122" y="70"/>
                </a:cubicBezTo>
                <a:cubicBezTo>
                  <a:pt x="131" y="74"/>
                  <a:pt x="139" y="80"/>
                  <a:pt x="140" y="90"/>
                </a:cubicBezTo>
                <a:cubicBezTo>
                  <a:pt x="144" y="109"/>
                  <a:pt x="159" y="112"/>
                  <a:pt x="173" y="117"/>
                </a:cubicBezTo>
                <a:cubicBezTo>
                  <a:pt x="187" y="122"/>
                  <a:pt x="191" y="116"/>
                  <a:pt x="191" y="103"/>
                </a:cubicBezTo>
                <a:close/>
                <a:moveTo>
                  <a:pt x="20" y="108"/>
                </a:moveTo>
                <a:cubicBezTo>
                  <a:pt x="21" y="113"/>
                  <a:pt x="21" y="121"/>
                  <a:pt x="24" y="129"/>
                </a:cubicBezTo>
                <a:cubicBezTo>
                  <a:pt x="30" y="149"/>
                  <a:pt x="34" y="150"/>
                  <a:pt x="50" y="137"/>
                </a:cubicBezTo>
                <a:cubicBezTo>
                  <a:pt x="61" y="128"/>
                  <a:pt x="69" y="119"/>
                  <a:pt x="66" y="103"/>
                </a:cubicBezTo>
                <a:cubicBezTo>
                  <a:pt x="64" y="96"/>
                  <a:pt x="67" y="87"/>
                  <a:pt x="74" y="82"/>
                </a:cubicBezTo>
                <a:cubicBezTo>
                  <a:pt x="89" y="70"/>
                  <a:pt x="85" y="55"/>
                  <a:pt x="82" y="40"/>
                </a:cubicBezTo>
                <a:cubicBezTo>
                  <a:pt x="80" y="27"/>
                  <a:pt x="74" y="25"/>
                  <a:pt x="63" y="31"/>
                </a:cubicBezTo>
                <a:cubicBezTo>
                  <a:pt x="34" y="48"/>
                  <a:pt x="22" y="73"/>
                  <a:pt x="20" y="108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81389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075B3B4F-4D8D-4921-B57A-C3AB214A2370}"/>
              </a:ext>
            </a:extLst>
          </p:cNvPr>
          <p:cNvSpPr/>
          <p:nvPr/>
        </p:nvSpPr>
        <p:spPr>
          <a:xfrm>
            <a:off x="3631411" y="3846720"/>
            <a:ext cx="1828800" cy="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AEF46E3-D7CC-4697-920F-9330864A8466}"/>
              </a:ext>
            </a:extLst>
          </p:cNvPr>
          <p:cNvSpPr/>
          <p:nvPr/>
        </p:nvSpPr>
        <p:spPr>
          <a:xfrm>
            <a:off x="3631411" y="3923972"/>
            <a:ext cx="1828800" cy="5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33A9C9A-BD34-48C5-85A7-DDEDF37A1020}"/>
              </a:ext>
            </a:extLst>
          </p:cNvPr>
          <p:cNvSpPr/>
          <p:nvPr/>
        </p:nvSpPr>
        <p:spPr>
          <a:xfrm>
            <a:off x="3631411" y="4001224"/>
            <a:ext cx="1828800" cy="55762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C9DF842-10F6-446D-829E-5F50FCF00ABF}"/>
              </a:ext>
            </a:extLst>
          </p:cNvPr>
          <p:cNvSpPr/>
          <p:nvPr/>
        </p:nvSpPr>
        <p:spPr>
          <a:xfrm>
            <a:off x="3631411" y="4078476"/>
            <a:ext cx="1828800" cy="557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7F2B6B-7E8A-419F-8BFF-DFC358030831}"/>
              </a:ext>
            </a:extLst>
          </p:cNvPr>
          <p:cNvSpPr/>
          <p:nvPr/>
        </p:nvSpPr>
        <p:spPr>
          <a:xfrm>
            <a:off x="3631411" y="4155727"/>
            <a:ext cx="1828800" cy="557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9062672-1DC5-4942-B639-1F7C9595A4B7}"/>
              </a:ext>
            </a:extLst>
          </p:cNvPr>
          <p:cNvGrpSpPr/>
          <p:nvPr/>
        </p:nvGrpSpPr>
        <p:grpSpPr>
          <a:xfrm>
            <a:off x="7362990" y="5515165"/>
            <a:ext cx="4062015" cy="738664"/>
            <a:chOff x="3017859" y="4283314"/>
            <a:chExt cx="2579765" cy="738663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7D70BD1-9E21-428D-976C-87611D5D2220}"/>
                </a:ext>
              </a:extLst>
            </p:cNvPr>
            <p:cNvSpPr txBox="1"/>
            <p:nvPr/>
          </p:nvSpPr>
          <p:spPr>
            <a:xfrm>
              <a:off x="3021855" y="4560313"/>
              <a:ext cx="2575769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46E9041-A398-4B8E-B761-15B2A6EA59E2}"/>
                </a:ext>
              </a:extLst>
            </p:cNvPr>
            <p:cNvSpPr txBox="1"/>
            <p:nvPr/>
          </p:nvSpPr>
          <p:spPr>
            <a:xfrm>
              <a:off x="3017859" y="4283314"/>
              <a:ext cx="25538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1CC5BFD-FE78-4E8D-B54C-C5A612BBE18C}"/>
              </a:ext>
            </a:extLst>
          </p:cNvPr>
          <p:cNvGrpSpPr/>
          <p:nvPr/>
        </p:nvGrpSpPr>
        <p:grpSpPr>
          <a:xfrm>
            <a:off x="7362990" y="1806578"/>
            <a:ext cx="4062015" cy="738664"/>
            <a:chOff x="3017859" y="4283314"/>
            <a:chExt cx="2579765" cy="738663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F42A0BC-C751-4EAF-AE00-292CE6F4D2B2}"/>
                </a:ext>
              </a:extLst>
            </p:cNvPr>
            <p:cNvSpPr txBox="1"/>
            <p:nvPr/>
          </p:nvSpPr>
          <p:spPr>
            <a:xfrm>
              <a:off x="3021855" y="4560313"/>
              <a:ext cx="2575769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FE8DBF9-0919-4E3C-9826-8F14F1050E76}"/>
                </a:ext>
              </a:extLst>
            </p:cNvPr>
            <p:cNvSpPr txBox="1"/>
            <p:nvPr/>
          </p:nvSpPr>
          <p:spPr>
            <a:xfrm>
              <a:off x="3017859" y="4283314"/>
              <a:ext cx="25538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03BDE32-CCA7-4812-A91A-BFCF3429C773}"/>
              </a:ext>
            </a:extLst>
          </p:cNvPr>
          <p:cNvGrpSpPr/>
          <p:nvPr/>
        </p:nvGrpSpPr>
        <p:grpSpPr>
          <a:xfrm>
            <a:off x="7362990" y="2733725"/>
            <a:ext cx="4062015" cy="738664"/>
            <a:chOff x="3017859" y="4283314"/>
            <a:chExt cx="2579765" cy="738663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FA4C827-67C9-4C2C-8D07-218493B78900}"/>
                </a:ext>
              </a:extLst>
            </p:cNvPr>
            <p:cNvSpPr txBox="1"/>
            <p:nvPr/>
          </p:nvSpPr>
          <p:spPr>
            <a:xfrm>
              <a:off x="3021855" y="4560313"/>
              <a:ext cx="2575769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157C370-21A0-4F27-8E77-484D07E6BA30}"/>
                </a:ext>
              </a:extLst>
            </p:cNvPr>
            <p:cNvSpPr txBox="1"/>
            <p:nvPr/>
          </p:nvSpPr>
          <p:spPr>
            <a:xfrm>
              <a:off x="3017859" y="4283314"/>
              <a:ext cx="25538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66E511C-9172-499B-9745-95969D297280}"/>
              </a:ext>
            </a:extLst>
          </p:cNvPr>
          <p:cNvGrpSpPr/>
          <p:nvPr/>
        </p:nvGrpSpPr>
        <p:grpSpPr>
          <a:xfrm>
            <a:off x="7362990" y="3660871"/>
            <a:ext cx="4062015" cy="738664"/>
            <a:chOff x="3017859" y="4283314"/>
            <a:chExt cx="2579765" cy="738663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56E437C-8175-4AC4-A8F6-38D6057358B8}"/>
                </a:ext>
              </a:extLst>
            </p:cNvPr>
            <p:cNvSpPr txBox="1"/>
            <p:nvPr/>
          </p:nvSpPr>
          <p:spPr>
            <a:xfrm>
              <a:off x="3021855" y="4560313"/>
              <a:ext cx="2575769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951F62A-0194-4261-AB4A-71D2C7BA10E2}"/>
                </a:ext>
              </a:extLst>
            </p:cNvPr>
            <p:cNvSpPr txBox="1"/>
            <p:nvPr/>
          </p:nvSpPr>
          <p:spPr>
            <a:xfrm>
              <a:off x="3017859" y="4283314"/>
              <a:ext cx="25538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69E1AB8-8647-4EDD-8849-325A080183BD}"/>
              </a:ext>
            </a:extLst>
          </p:cNvPr>
          <p:cNvGrpSpPr/>
          <p:nvPr/>
        </p:nvGrpSpPr>
        <p:grpSpPr>
          <a:xfrm>
            <a:off x="7362990" y="4588018"/>
            <a:ext cx="4062015" cy="738664"/>
            <a:chOff x="3017859" y="4283314"/>
            <a:chExt cx="2579765" cy="738663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0B73249-F024-4C7A-A84F-5CA7AE3DC4D3}"/>
                </a:ext>
              </a:extLst>
            </p:cNvPr>
            <p:cNvSpPr txBox="1"/>
            <p:nvPr/>
          </p:nvSpPr>
          <p:spPr>
            <a:xfrm>
              <a:off x="3021855" y="4560313"/>
              <a:ext cx="2575769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A14C578-722C-4B11-B208-05ED2227D850}"/>
                </a:ext>
              </a:extLst>
            </p:cNvPr>
            <p:cNvSpPr txBox="1"/>
            <p:nvPr/>
          </p:nvSpPr>
          <p:spPr>
            <a:xfrm>
              <a:off x="3017859" y="4283314"/>
              <a:ext cx="25538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72724E8A-BE22-4B25-873F-6D263A468429}"/>
              </a:ext>
            </a:extLst>
          </p:cNvPr>
          <p:cNvSpPr/>
          <p:nvPr/>
        </p:nvSpPr>
        <p:spPr>
          <a:xfrm>
            <a:off x="6647073" y="4654474"/>
            <a:ext cx="594864" cy="5948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9C97A36-9185-493E-B3B4-006172BFA0E5}"/>
              </a:ext>
            </a:extLst>
          </p:cNvPr>
          <p:cNvSpPr/>
          <p:nvPr/>
        </p:nvSpPr>
        <p:spPr>
          <a:xfrm>
            <a:off x="6647073" y="3731621"/>
            <a:ext cx="594864" cy="5948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4BB2475-F19C-4A94-B9F9-F5E05BDAC628}"/>
              </a:ext>
            </a:extLst>
          </p:cNvPr>
          <p:cNvSpPr/>
          <p:nvPr/>
        </p:nvSpPr>
        <p:spPr>
          <a:xfrm>
            <a:off x="6647073" y="2808769"/>
            <a:ext cx="594864" cy="5948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9207FBA-6D7C-4FEE-B36A-A2605CEB3442}"/>
              </a:ext>
            </a:extLst>
          </p:cNvPr>
          <p:cNvSpPr/>
          <p:nvPr/>
        </p:nvSpPr>
        <p:spPr>
          <a:xfrm>
            <a:off x="6647073" y="5577329"/>
            <a:ext cx="594864" cy="59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060D86D-36CC-476F-BD75-ED5A6E37709A}"/>
              </a:ext>
            </a:extLst>
          </p:cNvPr>
          <p:cNvSpPr/>
          <p:nvPr/>
        </p:nvSpPr>
        <p:spPr>
          <a:xfrm>
            <a:off x="6647073" y="1885916"/>
            <a:ext cx="594864" cy="594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8" name="Freeform 47">
            <a:extLst>
              <a:ext uri="{FF2B5EF4-FFF2-40B4-BE49-F238E27FC236}">
                <a16:creationId xmlns:a16="http://schemas.microsoft.com/office/drawing/2014/main" id="{F0675B6B-A8AD-4BE4-B06D-F5AFC5AFDCC2}"/>
              </a:ext>
            </a:extLst>
          </p:cNvPr>
          <p:cNvSpPr/>
          <p:nvPr/>
        </p:nvSpPr>
        <p:spPr>
          <a:xfrm>
            <a:off x="5444163" y="1885919"/>
            <a:ext cx="1204814" cy="2019981"/>
          </a:xfrm>
          <a:custGeom>
            <a:avLst/>
            <a:gdLst>
              <a:gd name="connsiteX0" fmla="*/ 0 w 1177747"/>
              <a:gd name="connsiteY0" fmla="*/ 1945843 h 1945843"/>
              <a:gd name="connsiteX1" fmla="*/ 1177747 w 1177747"/>
              <a:gd name="connsiteY1" fmla="*/ 0 h 1945843"/>
              <a:gd name="connsiteX2" fmla="*/ 1177747 w 1177747"/>
              <a:gd name="connsiteY2" fmla="*/ 563270 h 1945843"/>
              <a:gd name="connsiteX3" fmla="*/ 0 w 1177747"/>
              <a:gd name="connsiteY3" fmla="*/ 1945843 h 1945843"/>
              <a:gd name="connsiteX0" fmla="*/ 0 w 1177747"/>
              <a:gd name="connsiteY0" fmla="*/ 1945843 h 2001427"/>
              <a:gd name="connsiteX1" fmla="*/ 1177747 w 1177747"/>
              <a:gd name="connsiteY1" fmla="*/ 0 h 2001427"/>
              <a:gd name="connsiteX2" fmla="*/ 1177747 w 1177747"/>
              <a:gd name="connsiteY2" fmla="*/ 563270 h 2001427"/>
              <a:gd name="connsiteX3" fmla="*/ 4432 w 1177747"/>
              <a:gd name="connsiteY3" fmla="*/ 2001427 h 2001427"/>
              <a:gd name="connsiteX4" fmla="*/ 0 w 1177747"/>
              <a:gd name="connsiteY4" fmla="*/ 1945843 h 2001427"/>
              <a:gd name="connsiteX0" fmla="*/ 0 w 1177747"/>
              <a:gd name="connsiteY0" fmla="*/ 1905052 h 2001427"/>
              <a:gd name="connsiteX1" fmla="*/ 1177747 w 1177747"/>
              <a:gd name="connsiteY1" fmla="*/ 0 h 2001427"/>
              <a:gd name="connsiteX2" fmla="*/ 1177747 w 1177747"/>
              <a:gd name="connsiteY2" fmla="*/ 563270 h 2001427"/>
              <a:gd name="connsiteX3" fmla="*/ 4432 w 1177747"/>
              <a:gd name="connsiteY3" fmla="*/ 2001427 h 2001427"/>
              <a:gd name="connsiteX4" fmla="*/ 0 w 1177747"/>
              <a:gd name="connsiteY4" fmla="*/ 1905052 h 2001427"/>
              <a:gd name="connsiteX0" fmla="*/ 0 w 1177747"/>
              <a:gd name="connsiteY0" fmla="*/ 1905052 h 1967434"/>
              <a:gd name="connsiteX1" fmla="*/ 1177747 w 1177747"/>
              <a:gd name="connsiteY1" fmla="*/ 0 h 1967434"/>
              <a:gd name="connsiteX2" fmla="*/ 1177747 w 1177747"/>
              <a:gd name="connsiteY2" fmla="*/ 563270 h 1967434"/>
              <a:gd name="connsiteX3" fmla="*/ 4432 w 1177747"/>
              <a:gd name="connsiteY3" fmla="*/ 1967434 h 1967434"/>
              <a:gd name="connsiteX4" fmla="*/ 0 w 1177747"/>
              <a:gd name="connsiteY4" fmla="*/ 1905052 h 1967434"/>
              <a:gd name="connsiteX0" fmla="*/ 0 w 1181147"/>
              <a:gd name="connsiteY0" fmla="*/ 1905052 h 1967434"/>
              <a:gd name="connsiteX1" fmla="*/ 1177747 w 1181147"/>
              <a:gd name="connsiteY1" fmla="*/ 0 h 1967434"/>
              <a:gd name="connsiteX2" fmla="*/ 1181147 w 1181147"/>
              <a:gd name="connsiteY2" fmla="*/ 580267 h 1967434"/>
              <a:gd name="connsiteX3" fmla="*/ 4432 w 1181147"/>
              <a:gd name="connsiteY3" fmla="*/ 1967434 h 1967434"/>
              <a:gd name="connsiteX4" fmla="*/ 0 w 1181147"/>
              <a:gd name="connsiteY4" fmla="*/ 1905052 h 1967434"/>
              <a:gd name="connsiteX0" fmla="*/ 0 w 1181147"/>
              <a:gd name="connsiteY0" fmla="*/ 1891455 h 1953837"/>
              <a:gd name="connsiteX1" fmla="*/ 1174347 w 1181147"/>
              <a:gd name="connsiteY1" fmla="*/ 0 h 1953837"/>
              <a:gd name="connsiteX2" fmla="*/ 1181147 w 1181147"/>
              <a:gd name="connsiteY2" fmla="*/ 566670 h 1953837"/>
              <a:gd name="connsiteX3" fmla="*/ 4432 w 1181147"/>
              <a:gd name="connsiteY3" fmla="*/ 1953837 h 1953837"/>
              <a:gd name="connsiteX4" fmla="*/ 0 w 1181147"/>
              <a:gd name="connsiteY4" fmla="*/ 1891455 h 1953837"/>
              <a:gd name="connsiteX0" fmla="*/ 0 w 1184694"/>
              <a:gd name="connsiteY0" fmla="*/ 1891455 h 1953837"/>
              <a:gd name="connsiteX1" fmla="*/ 1184544 w 1184694"/>
              <a:gd name="connsiteY1" fmla="*/ 0 h 1953837"/>
              <a:gd name="connsiteX2" fmla="*/ 1181147 w 1184694"/>
              <a:gd name="connsiteY2" fmla="*/ 566670 h 1953837"/>
              <a:gd name="connsiteX3" fmla="*/ 4432 w 1184694"/>
              <a:gd name="connsiteY3" fmla="*/ 1953837 h 1953837"/>
              <a:gd name="connsiteX4" fmla="*/ 0 w 1184694"/>
              <a:gd name="connsiteY4" fmla="*/ 1891455 h 1953837"/>
              <a:gd name="connsiteX0" fmla="*/ 0 w 1184694"/>
              <a:gd name="connsiteY0" fmla="*/ 1891455 h 1953837"/>
              <a:gd name="connsiteX1" fmla="*/ 1184544 w 1184694"/>
              <a:gd name="connsiteY1" fmla="*/ 0 h 1953837"/>
              <a:gd name="connsiteX2" fmla="*/ 1181147 w 1184694"/>
              <a:gd name="connsiteY2" fmla="*/ 573468 h 1953837"/>
              <a:gd name="connsiteX3" fmla="*/ 4432 w 1184694"/>
              <a:gd name="connsiteY3" fmla="*/ 1953837 h 1953837"/>
              <a:gd name="connsiteX4" fmla="*/ 0 w 1184694"/>
              <a:gd name="connsiteY4" fmla="*/ 1891455 h 1953837"/>
              <a:gd name="connsiteX0" fmla="*/ 457 w 1180262"/>
              <a:gd name="connsiteY0" fmla="*/ 1903679 h 1953837"/>
              <a:gd name="connsiteX1" fmla="*/ 1180112 w 1180262"/>
              <a:gd name="connsiteY1" fmla="*/ 0 h 1953837"/>
              <a:gd name="connsiteX2" fmla="*/ 1176715 w 1180262"/>
              <a:gd name="connsiteY2" fmla="*/ 573468 h 1953837"/>
              <a:gd name="connsiteX3" fmla="*/ 0 w 1180262"/>
              <a:gd name="connsiteY3" fmla="*/ 1953837 h 1953837"/>
              <a:gd name="connsiteX4" fmla="*/ 457 w 1180262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67118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69785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72452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3065"/>
              <a:gd name="connsiteY0" fmla="*/ 1901373 h 1953837"/>
              <a:gd name="connsiteX1" fmla="*/ 1180112 w 1183065"/>
              <a:gd name="connsiteY1" fmla="*/ 0 h 1953837"/>
              <a:gd name="connsiteX2" fmla="*/ 1183065 w 1183065"/>
              <a:gd name="connsiteY2" fmla="*/ 572452 h 1953837"/>
              <a:gd name="connsiteX3" fmla="*/ 0 w 1183065"/>
              <a:gd name="connsiteY3" fmla="*/ 1953837 h 1953837"/>
              <a:gd name="connsiteX4" fmla="*/ 457 w 1183065"/>
              <a:gd name="connsiteY4" fmla="*/ 1901373 h 1953837"/>
              <a:gd name="connsiteX0" fmla="*/ 457 w 1183065"/>
              <a:gd name="connsiteY0" fmla="*/ 1901373 h 1956143"/>
              <a:gd name="connsiteX1" fmla="*/ 1180112 w 1183065"/>
              <a:gd name="connsiteY1" fmla="*/ 0 h 1956143"/>
              <a:gd name="connsiteX2" fmla="*/ 1183065 w 1183065"/>
              <a:gd name="connsiteY2" fmla="*/ 572452 h 1956143"/>
              <a:gd name="connsiteX3" fmla="*/ 0 w 1183065"/>
              <a:gd name="connsiteY3" fmla="*/ 1956143 h 1956143"/>
              <a:gd name="connsiteX4" fmla="*/ 457 w 1183065"/>
              <a:gd name="connsiteY4" fmla="*/ 1901373 h 195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065" h="1956143">
                <a:moveTo>
                  <a:pt x="457" y="1901373"/>
                </a:moveTo>
                <a:lnTo>
                  <a:pt x="1180112" y="0"/>
                </a:lnTo>
                <a:cubicBezTo>
                  <a:pt x="1181245" y="193422"/>
                  <a:pt x="1181932" y="379030"/>
                  <a:pt x="1183065" y="572452"/>
                </a:cubicBezTo>
                <a:lnTo>
                  <a:pt x="0" y="1956143"/>
                </a:lnTo>
                <a:cubicBezTo>
                  <a:pt x="152" y="1939424"/>
                  <a:pt x="305" y="1918092"/>
                  <a:pt x="457" y="190137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9" name="Freeform 48">
            <a:extLst>
              <a:ext uri="{FF2B5EF4-FFF2-40B4-BE49-F238E27FC236}">
                <a16:creationId xmlns:a16="http://schemas.microsoft.com/office/drawing/2014/main" id="{5FCE667E-8558-4BAE-8A54-D79D3B8F34D3}"/>
              </a:ext>
            </a:extLst>
          </p:cNvPr>
          <p:cNvSpPr/>
          <p:nvPr/>
        </p:nvSpPr>
        <p:spPr>
          <a:xfrm>
            <a:off x="5444260" y="2808769"/>
            <a:ext cx="1204719" cy="1171728"/>
          </a:xfrm>
          <a:custGeom>
            <a:avLst/>
            <a:gdLst>
              <a:gd name="connsiteX0" fmla="*/ 3399 w 1186340"/>
              <a:gd name="connsiteY0" fmla="*/ 1104759 h 1159147"/>
              <a:gd name="connsiteX1" fmla="*/ 1182941 w 1186340"/>
              <a:gd name="connsiteY1" fmla="*/ 0 h 1159147"/>
              <a:gd name="connsiteX2" fmla="*/ 1186340 w 1186340"/>
              <a:gd name="connsiteY2" fmla="*/ 554079 h 1159147"/>
              <a:gd name="connsiteX3" fmla="*/ 0 w 1186340"/>
              <a:gd name="connsiteY3" fmla="*/ 1159147 h 1159147"/>
              <a:gd name="connsiteX4" fmla="*/ 3399 w 1186340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6340 w 1187831"/>
              <a:gd name="connsiteY2" fmla="*/ 554079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13179 w 1187831"/>
              <a:gd name="connsiteY0" fmla="*/ 1080310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13179 w 1187831"/>
              <a:gd name="connsiteY4" fmla="*/ 1080310 h 1159147"/>
              <a:gd name="connsiteX0" fmla="*/ 955 w 1175607"/>
              <a:gd name="connsiteY0" fmla="*/ 1080310 h 1134698"/>
              <a:gd name="connsiteX1" fmla="*/ 1175607 w 1175607"/>
              <a:gd name="connsiteY1" fmla="*/ 0 h 1134698"/>
              <a:gd name="connsiteX2" fmla="*/ 1171671 w 1175607"/>
              <a:gd name="connsiteY2" fmla="*/ 566304 h 1134698"/>
              <a:gd name="connsiteX3" fmla="*/ 0 w 1175607"/>
              <a:gd name="connsiteY3" fmla="*/ 1134698 h 1134698"/>
              <a:gd name="connsiteX4" fmla="*/ 955 w 1175607"/>
              <a:gd name="connsiteY4" fmla="*/ 1080310 h 1134698"/>
              <a:gd name="connsiteX0" fmla="*/ 10 w 1181997"/>
              <a:gd name="connsiteY0" fmla="*/ 1082755 h 1134698"/>
              <a:gd name="connsiteX1" fmla="*/ 1181997 w 1181997"/>
              <a:gd name="connsiteY1" fmla="*/ 0 h 1134698"/>
              <a:gd name="connsiteX2" fmla="*/ 1178061 w 1181997"/>
              <a:gd name="connsiteY2" fmla="*/ 566304 h 1134698"/>
              <a:gd name="connsiteX3" fmla="*/ 6390 w 1181997"/>
              <a:gd name="connsiteY3" fmla="*/ 1134698 h 1134698"/>
              <a:gd name="connsiteX4" fmla="*/ 10 w 1181997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8083 w 1182019"/>
              <a:gd name="connsiteY2" fmla="*/ 566304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3193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5638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3639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8973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2972" h="1134698">
                <a:moveTo>
                  <a:pt x="32" y="1082755"/>
                </a:moveTo>
                <a:lnTo>
                  <a:pt x="1182019" y="0"/>
                </a:lnTo>
                <a:cubicBezTo>
                  <a:pt x="1182337" y="191213"/>
                  <a:pt x="1182654" y="387760"/>
                  <a:pt x="1182972" y="578973"/>
                </a:cubicBezTo>
                <a:lnTo>
                  <a:pt x="1522" y="1134698"/>
                </a:lnTo>
                <a:cubicBezTo>
                  <a:pt x="1840" y="1116569"/>
                  <a:pt x="-286" y="1100884"/>
                  <a:pt x="32" y="10827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0" name="Freeform 49">
            <a:extLst>
              <a:ext uri="{FF2B5EF4-FFF2-40B4-BE49-F238E27FC236}">
                <a16:creationId xmlns:a16="http://schemas.microsoft.com/office/drawing/2014/main" id="{CAC74E0F-BD76-4CBF-BB73-652150B9AA15}"/>
              </a:ext>
            </a:extLst>
          </p:cNvPr>
          <p:cNvSpPr/>
          <p:nvPr/>
        </p:nvSpPr>
        <p:spPr>
          <a:xfrm>
            <a:off x="5444202" y="3731499"/>
            <a:ext cx="1204775" cy="594533"/>
          </a:xfrm>
          <a:custGeom>
            <a:avLst/>
            <a:gdLst>
              <a:gd name="connsiteX0" fmla="*/ 0 w 1182941"/>
              <a:gd name="connsiteY0" fmla="*/ 339925 h 571075"/>
              <a:gd name="connsiteX1" fmla="*/ 1182941 w 1182941"/>
              <a:gd name="connsiteY1" fmla="*/ 571075 h 571075"/>
              <a:gd name="connsiteX2" fmla="*/ 1182941 w 1182941"/>
              <a:gd name="connsiteY2" fmla="*/ 0 h 571075"/>
              <a:gd name="connsiteX3" fmla="*/ 0 w 1182941"/>
              <a:gd name="connsiteY3" fmla="*/ 339925 h 571075"/>
              <a:gd name="connsiteX0" fmla="*/ 0 w 1182941"/>
              <a:gd name="connsiteY0" fmla="*/ 259242 h 571075"/>
              <a:gd name="connsiteX1" fmla="*/ 1182941 w 1182941"/>
              <a:gd name="connsiteY1" fmla="*/ 571075 h 571075"/>
              <a:gd name="connsiteX2" fmla="*/ 1182941 w 1182941"/>
              <a:gd name="connsiteY2" fmla="*/ 0 h 571075"/>
              <a:gd name="connsiteX3" fmla="*/ 0 w 1182941"/>
              <a:gd name="connsiteY3" fmla="*/ 259242 h 571075"/>
              <a:gd name="connsiteX0" fmla="*/ 576 w 1183517"/>
              <a:gd name="connsiteY0" fmla="*/ 259242 h 571075"/>
              <a:gd name="connsiteX1" fmla="*/ 9283 w 1183517"/>
              <a:gd name="connsiteY1" fmla="*/ 305851 h 571075"/>
              <a:gd name="connsiteX2" fmla="*/ 1183517 w 1183517"/>
              <a:gd name="connsiteY2" fmla="*/ 571075 h 571075"/>
              <a:gd name="connsiteX3" fmla="*/ 1183517 w 1183517"/>
              <a:gd name="connsiteY3" fmla="*/ 0 h 571075"/>
              <a:gd name="connsiteX4" fmla="*/ 576 w 1183517"/>
              <a:gd name="connsiteY4" fmla="*/ 259242 h 571075"/>
              <a:gd name="connsiteX0" fmla="*/ 0 w 1182941"/>
              <a:gd name="connsiteY0" fmla="*/ 259242 h 571075"/>
              <a:gd name="connsiteX1" fmla="*/ 8707 w 1182941"/>
              <a:gd name="connsiteY1" fmla="*/ 305851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0 w 1182941"/>
              <a:gd name="connsiteY0" fmla="*/ 259242 h 571075"/>
              <a:gd name="connsiteX1" fmla="*/ 8707 w 1182941"/>
              <a:gd name="connsiteY1" fmla="*/ 305851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1610 w 1184551"/>
              <a:gd name="connsiteY0" fmla="*/ 259242 h 571075"/>
              <a:gd name="connsiteX1" fmla="*/ 2982 w 1184551"/>
              <a:gd name="connsiteY1" fmla="*/ 303406 h 571075"/>
              <a:gd name="connsiteX2" fmla="*/ 1184551 w 1184551"/>
              <a:gd name="connsiteY2" fmla="*/ 571075 h 571075"/>
              <a:gd name="connsiteX3" fmla="*/ 1184551 w 1184551"/>
              <a:gd name="connsiteY3" fmla="*/ 0 h 571075"/>
              <a:gd name="connsiteX4" fmla="*/ 1610 w 1184551"/>
              <a:gd name="connsiteY4" fmla="*/ 259242 h 571075"/>
              <a:gd name="connsiteX0" fmla="*/ 0 w 1182941"/>
              <a:gd name="connsiteY0" fmla="*/ 259242 h 571075"/>
              <a:gd name="connsiteX1" fmla="*/ 1372 w 1182941"/>
              <a:gd name="connsiteY1" fmla="*/ 303406 h 571075"/>
              <a:gd name="connsiteX2" fmla="*/ 1182941 w 1182941"/>
              <a:gd name="connsiteY2" fmla="*/ 571075 h 571075"/>
              <a:gd name="connsiteX3" fmla="*/ 1182941 w 1182941"/>
              <a:gd name="connsiteY3" fmla="*/ 0 h 571075"/>
              <a:gd name="connsiteX4" fmla="*/ 0 w 1182941"/>
              <a:gd name="connsiteY4" fmla="*/ 259242 h 571075"/>
              <a:gd name="connsiteX0" fmla="*/ 0 w 1182941"/>
              <a:gd name="connsiteY0" fmla="*/ 266577 h 578410"/>
              <a:gd name="connsiteX1" fmla="*/ 1372 w 1182941"/>
              <a:gd name="connsiteY1" fmla="*/ 310741 h 578410"/>
              <a:gd name="connsiteX2" fmla="*/ 1182941 w 1182941"/>
              <a:gd name="connsiteY2" fmla="*/ 578410 h 578410"/>
              <a:gd name="connsiteX3" fmla="*/ 1180496 w 1182941"/>
              <a:gd name="connsiteY3" fmla="*/ 0 h 578410"/>
              <a:gd name="connsiteX4" fmla="*/ 0 w 1182941"/>
              <a:gd name="connsiteY4" fmla="*/ 266577 h 578410"/>
              <a:gd name="connsiteX0" fmla="*/ 0 w 1182941"/>
              <a:gd name="connsiteY0" fmla="*/ 266577 h 575743"/>
              <a:gd name="connsiteX1" fmla="*/ 1372 w 1182941"/>
              <a:gd name="connsiteY1" fmla="*/ 310741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6577 h 575743"/>
              <a:gd name="connsiteX0" fmla="*/ 0 w 1182941"/>
              <a:gd name="connsiteY0" fmla="*/ 261965 h 575743"/>
              <a:gd name="connsiteX1" fmla="*/ 1372 w 1182941"/>
              <a:gd name="connsiteY1" fmla="*/ 310741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1965 h 575743"/>
              <a:gd name="connsiteX0" fmla="*/ 0 w 1182941"/>
              <a:gd name="connsiteY0" fmla="*/ 261965 h 575743"/>
              <a:gd name="connsiteX1" fmla="*/ 1372 w 1182941"/>
              <a:gd name="connsiteY1" fmla="*/ 317659 h 575743"/>
              <a:gd name="connsiteX2" fmla="*/ 1182941 w 1182941"/>
              <a:gd name="connsiteY2" fmla="*/ 575743 h 575743"/>
              <a:gd name="connsiteX3" fmla="*/ 1180496 w 1182941"/>
              <a:gd name="connsiteY3" fmla="*/ 0 h 575743"/>
              <a:gd name="connsiteX4" fmla="*/ 0 w 1182941"/>
              <a:gd name="connsiteY4" fmla="*/ 261965 h 575743"/>
              <a:gd name="connsiteX0" fmla="*/ 966 w 1181569"/>
              <a:gd name="connsiteY0" fmla="*/ 261965 h 575743"/>
              <a:gd name="connsiteX1" fmla="*/ 0 w 1181569"/>
              <a:gd name="connsiteY1" fmla="*/ 317659 h 575743"/>
              <a:gd name="connsiteX2" fmla="*/ 1181569 w 1181569"/>
              <a:gd name="connsiteY2" fmla="*/ 575743 h 575743"/>
              <a:gd name="connsiteX3" fmla="*/ 1179124 w 1181569"/>
              <a:gd name="connsiteY3" fmla="*/ 0 h 575743"/>
              <a:gd name="connsiteX4" fmla="*/ 966 w 1181569"/>
              <a:gd name="connsiteY4" fmla="*/ 261965 h 575743"/>
              <a:gd name="connsiteX0" fmla="*/ 966 w 1181569"/>
              <a:gd name="connsiteY0" fmla="*/ 261965 h 575743"/>
              <a:gd name="connsiteX1" fmla="*/ 0 w 1181569"/>
              <a:gd name="connsiteY1" fmla="*/ 317659 h 575743"/>
              <a:gd name="connsiteX2" fmla="*/ 1181569 w 1181569"/>
              <a:gd name="connsiteY2" fmla="*/ 575743 h 575743"/>
              <a:gd name="connsiteX3" fmla="*/ 1179124 w 1181569"/>
              <a:gd name="connsiteY3" fmla="*/ 0 h 575743"/>
              <a:gd name="connsiteX4" fmla="*/ 966 w 1181569"/>
              <a:gd name="connsiteY4" fmla="*/ 261965 h 575743"/>
              <a:gd name="connsiteX0" fmla="*/ 1982 w 1182585"/>
              <a:gd name="connsiteY0" fmla="*/ 261965 h 575743"/>
              <a:gd name="connsiteX1" fmla="*/ 1016 w 1182585"/>
              <a:gd name="connsiteY1" fmla="*/ 317659 h 575743"/>
              <a:gd name="connsiteX2" fmla="*/ 1182585 w 1182585"/>
              <a:gd name="connsiteY2" fmla="*/ 575743 h 575743"/>
              <a:gd name="connsiteX3" fmla="*/ 1180140 w 1182585"/>
              <a:gd name="connsiteY3" fmla="*/ 0 h 575743"/>
              <a:gd name="connsiteX4" fmla="*/ 1982 w 1182585"/>
              <a:gd name="connsiteY4" fmla="*/ 261965 h 575743"/>
              <a:gd name="connsiteX0" fmla="*/ 2423 w 1183026"/>
              <a:gd name="connsiteY0" fmla="*/ 261965 h 575743"/>
              <a:gd name="connsiteX1" fmla="*/ 1457 w 1183026"/>
              <a:gd name="connsiteY1" fmla="*/ 317659 h 575743"/>
              <a:gd name="connsiteX2" fmla="*/ 1183026 w 1183026"/>
              <a:gd name="connsiteY2" fmla="*/ 575743 h 575743"/>
              <a:gd name="connsiteX3" fmla="*/ 1180581 w 1183026"/>
              <a:gd name="connsiteY3" fmla="*/ 0 h 575743"/>
              <a:gd name="connsiteX4" fmla="*/ 2423 w 1183026"/>
              <a:gd name="connsiteY4" fmla="*/ 261965 h 575743"/>
              <a:gd name="connsiteX0" fmla="*/ 1940 w 1182543"/>
              <a:gd name="connsiteY0" fmla="*/ 261965 h 575743"/>
              <a:gd name="connsiteX1" fmla="*/ 3312 w 1182543"/>
              <a:gd name="connsiteY1" fmla="*/ 317659 h 575743"/>
              <a:gd name="connsiteX2" fmla="*/ 1182543 w 1182543"/>
              <a:gd name="connsiteY2" fmla="*/ 575743 h 575743"/>
              <a:gd name="connsiteX3" fmla="*/ 1180098 w 1182543"/>
              <a:gd name="connsiteY3" fmla="*/ 0 h 575743"/>
              <a:gd name="connsiteX4" fmla="*/ 1940 w 1182543"/>
              <a:gd name="connsiteY4" fmla="*/ 261965 h 575743"/>
              <a:gd name="connsiteX0" fmla="*/ 2423 w 1183026"/>
              <a:gd name="connsiteY0" fmla="*/ 261965 h 575743"/>
              <a:gd name="connsiteX1" fmla="*/ 1457 w 1183026"/>
              <a:gd name="connsiteY1" fmla="*/ 315354 h 575743"/>
              <a:gd name="connsiteX2" fmla="*/ 1183026 w 1183026"/>
              <a:gd name="connsiteY2" fmla="*/ 575743 h 575743"/>
              <a:gd name="connsiteX3" fmla="*/ 1180581 w 1183026"/>
              <a:gd name="connsiteY3" fmla="*/ 0 h 575743"/>
              <a:gd name="connsiteX4" fmla="*/ 2423 w 1183026"/>
              <a:gd name="connsiteY4" fmla="*/ 261965 h 57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026" h="575743">
                <a:moveTo>
                  <a:pt x="2423" y="261965"/>
                </a:moveTo>
                <a:cubicBezTo>
                  <a:pt x="-3106" y="295430"/>
                  <a:pt x="2736" y="276999"/>
                  <a:pt x="1457" y="315354"/>
                </a:cubicBezTo>
                <a:lnTo>
                  <a:pt x="1183026" y="575743"/>
                </a:lnTo>
                <a:lnTo>
                  <a:pt x="1180581" y="0"/>
                </a:lnTo>
                <a:lnTo>
                  <a:pt x="2423" y="2619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1" name="Freeform 50">
            <a:extLst>
              <a:ext uri="{FF2B5EF4-FFF2-40B4-BE49-F238E27FC236}">
                <a16:creationId xmlns:a16="http://schemas.microsoft.com/office/drawing/2014/main" id="{95DC04B6-2814-4A2B-B72F-A2C38214BF18}"/>
              </a:ext>
            </a:extLst>
          </p:cNvPr>
          <p:cNvSpPr/>
          <p:nvPr/>
        </p:nvSpPr>
        <p:spPr>
          <a:xfrm flipV="1">
            <a:off x="5446346" y="4154874"/>
            <a:ext cx="1202632" cy="2016763"/>
          </a:xfrm>
          <a:custGeom>
            <a:avLst/>
            <a:gdLst>
              <a:gd name="connsiteX0" fmla="*/ 0 w 1177747"/>
              <a:gd name="connsiteY0" fmla="*/ 1945843 h 1945843"/>
              <a:gd name="connsiteX1" fmla="*/ 1177747 w 1177747"/>
              <a:gd name="connsiteY1" fmla="*/ 0 h 1945843"/>
              <a:gd name="connsiteX2" fmla="*/ 1177747 w 1177747"/>
              <a:gd name="connsiteY2" fmla="*/ 563270 h 1945843"/>
              <a:gd name="connsiteX3" fmla="*/ 0 w 1177747"/>
              <a:gd name="connsiteY3" fmla="*/ 1945843 h 1945843"/>
              <a:gd name="connsiteX0" fmla="*/ 0 w 1177747"/>
              <a:gd name="connsiteY0" fmla="*/ 1945843 h 2001427"/>
              <a:gd name="connsiteX1" fmla="*/ 1177747 w 1177747"/>
              <a:gd name="connsiteY1" fmla="*/ 0 h 2001427"/>
              <a:gd name="connsiteX2" fmla="*/ 1177747 w 1177747"/>
              <a:gd name="connsiteY2" fmla="*/ 563270 h 2001427"/>
              <a:gd name="connsiteX3" fmla="*/ 4432 w 1177747"/>
              <a:gd name="connsiteY3" fmla="*/ 2001427 h 2001427"/>
              <a:gd name="connsiteX4" fmla="*/ 0 w 1177747"/>
              <a:gd name="connsiteY4" fmla="*/ 1945843 h 2001427"/>
              <a:gd name="connsiteX0" fmla="*/ 0 w 1177747"/>
              <a:gd name="connsiteY0" fmla="*/ 1905052 h 2001427"/>
              <a:gd name="connsiteX1" fmla="*/ 1177747 w 1177747"/>
              <a:gd name="connsiteY1" fmla="*/ 0 h 2001427"/>
              <a:gd name="connsiteX2" fmla="*/ 1177747 w 1177747"/>
              <a:gd name="connsiteY2" fmla="*/ 563270 h 2001427"/>
              <a:gd name="connsiteX3" fmla="*/ 4432 w 1177747"/>
              <a:gd name="connsiteY3" fmla="*/ 2001427 h 2001427"/>
              <a:gd name="connsiteX4" fmla="*/ 0 w 1177747"/>
              <a:gd name="connsiteY4" fmla="*/ 1905052 h 2001427"/>
              <a:gd name="connsiteX0" fmla="*/ 0 w 1177747"/>
              <a:gd name="connsiteY0" fmla="*/ 1905052 h 1967434"/>
              <a:gd name="connsiteX1" fmla="*/ 1177747 w 1177747"/>
              <a:gd name="connsiteY1" fmla="*/ 0 h 1967434"/>
              <a:gd name="connsiteX2" fmla="*/ 1177747 w 1177747"/>
              <a:gd name="connsiteY2" fmla="*/ 563270 h 1967434"/>
              <a:gd name="connsiteX3" fmla="*/ 4432 w 1177747"/>
              <a:gd name="connsiteY3" fmla="*/ 1967434 h 1967434"/>
              <a:gd name="connsiteX4" fmla="*/ 0 w 1177747"/>
              <a:gd name="connsiteY4" fmla="*/ 1905052 h 1967434"/>
              <a:gd name="connsiteX0" fmla="*/ 0 w 1181147"/>
              <a:gd name="connsiteY0" fmla="*/ 1905052 h 1967434"/>
              <a:gd name="connsiteX1" fmla="*/ 1177747 w 1181147"/>
              <a:gd name="connsiteY1" fmla="*/ 0 h 1967434"/>
              <a:gd name="connsiteX2" fmla="*/ 1181147 w 1181147"/>
              <a:gd name="connsiteY2" fmla="*/ 580267 h 1967434"/>
              <a:gd name="connsiteX3" fmla="*/ 4432 w 1181147"/>
              <a:gd name="connsiteY3" fmla="*/ 1967434 h 1967434"/>
              <a:gd name="connsiteX4" fmla="*/ 0 w 1181147"/>
              <a:gd name="connsiteY4" fmla="*/ 1905052 h 1967434"/>
              <a:gd name="connsiteX0" fmla="*/ 0 w 1181147"/>
              <a:gd name="connsiteY0" fmla="*/ 1891455 h 1953837"/>
              <a:gd name="connsiteX1" fmla="*/ 1174347 w 1181147"/>
              <a:gd name="connsiteY1" fmla="*/ 0 h 1953837"/>
              <a:gd name="connsiteX2" fmla="*/ 1181147 w 1181147"/>
              <a:gd name="connsiteY2" fmla="*/ 566670 h 1953837"/>
              <a:gd name="connsiteX3" fmla="*/ 4432 w 1181147"/>
              <a:gd name="connsiteY3" fmla="*/ 1953837 h 1953837"/>
              <a:gd name="connsiteX4" fmla="*/ 0 w 1181147"/>
              <a:gd name="connsiteY4" fmla="*/ 1891455 h 1953837"/>
              <a:gd name="connsiteX0" fmla="*/ 0 w 1184694"/>
              <a:gd name="connsiteY0" fmla="*/ 1891455 h 1953837"/>
              <a:gd name="connsiteX1" fmla="*/ 1184544 w 1184694"/>
              <a:gd name="connsiteY1" fmla="*/ 0 h 1953837"/>
              <a:gd name="connsiteX2" fmla="*/ 1181147 w 1184694"/>
              <a:gd name="connsiteY2" fmla="*/ 566670 h 1953837"/>
              <a:gd name="connsiteX3" fmla="*/ 4432 w 1184694"/>
              <a:gd name="connsiteY3" fmla="*/ 1953837 h 1953837"/>
              <a:gd name="connsiteX4" fmla="*/ 0 w 1184694"/>
              <a:gd name="connsiteY4" fmla="*/ 1891455 h 1953837"/>
              <a:gd name="connsiteX0" fmla="*/ 0 w 1184694"/>
              <a:gd name="connsiteY0" fmla="*/ 1891455 h 1953837"/>
              <a:gd name="connsiteX1" fmla="*/ 1184544 w 1184694"/>
              <a:gd name="connsiteY1" fmla="*/ 0 h 1953837"/>
              <a:gd name="connsiteX2" fmla="*/ 1181147 w 1184694"/>
              <a:gd name="connsiteY2" fmla="*/ 573468 h 1953837"/>
              <a:gd name="connsiteX3" fmla="*/ 4432 w 1184694"/>
              <a:gd name="connsiteY3" fmla="*/ 1953837 h 1953837"/>
              <a:gd name="connsiteX4" fmla="*/ 0 w 1184694"/>
              <a:gd name="connsiteY4" fmla="*/ 1891455 h 1953837"/>
              <a:gd name="connsiteX0" fmla="*/ 457 w 1180262"/>
              <a:gd name="connsiteY0" fmla="*/ 1903679 h 1953837"/>
              <a:gd name="connsiteX1" fmla="*/ 1180112 w 1180262"/>
              <a:gd name="connsiteY1" fmla="*/ 0 h 1953837"/>
              <a:gd name="connsiteX2" fmla="*/ 1176715 w 1180262"/>
              <a:gd name="connsiteY2" fmla="*/ 573468 h 1953837"/>
              <a:gd name="connsiteX3" fmla="*/ 0 w 1180262"/>
              <a:gd name="connsiteY3" fmla="*/ 1953837 h 1953837"/>
              <a:gd name="connsiteX4" fmla="*/ 457 w 1180262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60768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6612"/>
              <a:gd name="connsiteY0" fmla="*/ 1903679 h 1953837"/>
              <a:gd name="connsiteX1" fmla="*/ 1186462 w 1186612"/>
              <a:gd name="connsiteY1" fmla="*/ 0 h 1953837"/>
              <a:gd name="connsiteX2" fmla="*/ 1183065 w 1186612"/>
              <a:gd name="connsiteY2" fmla="*/ 560768 h 1953837"/>
              <a:gd name="connsiteX3" fmla="*/ 0 w 1186612"/>
              <a:gd name="connsiteY3" fmla="*/ 1953837 h 1953837"/>
              <a:gd name="connsiteX4" fmla="*/ 457 w 1186612"/>
              <a:gd name="connsiteY4" fmla="*/ 1903679 h 1953837"/>
              <a:gd name="connsiteX0" fmla="*/ 457 w 1183065"/>
              <a:gd name="connsiteY0" fmla="*/ 1903679 h 1953837"/>
              <a:gd name="connsiteX1" fmla="*/ 1180112 w 1183065"/>
              <a:gd name="connsiteY1" fmla="*/ 0 h 1953837"/>
              <a:gd name="connsiteX2" fmla="*/ 1183065 w 1183065"/>
              <a:gd name="connsiteY2" fmla="*/ 560768 h 1953837"/>
              <a:gd name="connsiteX3" fmla="*/ 0 w 1183065"/>
              <a:gd name="connsiteY3" fmla="*/ 1953837 h 1953837"/>
              <a:gd name="connsiteX4" fmla="*/ 457 w 1183065"/>
              <a:gd name="connsiteY4" fmla="*/ 1903679 h 1953837"/>
              <a:gd name="connsiteX0" fmla="*/ 457 w 1183262"/>
              <a:gd name="connsiteY0" fmla="*/ 1912094 h 1962252"/>
              <a:gd name="connsiteX1" fmla="*/ 1182917 w 1183262"/>
              <a:gd name="connsiteY1" fmla="*/ 0 h 1962252"/>
              <a:gd name="connsiteX2" fmla="*/ 1183065 w 1183262"/>
              <a:gd name="connsiteY2" fmla="*/ 569183 h 1962252"/>
              <a:gd name="connsiteX3" fmla="*/ 0 w 1183262"/>
              <a:gd name="connsiteY3" fmla="*/ 1962252 h 1962252"/>
              <a:gd name="connsiteX4" fmla="*/ 457 w 1183262"/>
              <a:gd name="connsiteY4" fmla="*/ 1912094 h 1962252"/>
              <a:gd name="connsiteX0" fmla="*/ 457 w 1183262"/>
              <a:gd name="connsiteY0" fmla="*/ 1912094 h 1962252"/>
              <a:gd name="connsiteX1" fmla="*/ 1182917 w 1183262"/>
              <a:gd name="connsiteY1" fmla="*/ 0 h 1962252"/>
              <a:gd name="connsiteX2" fmla="*/ 1183065 w 1183262"/>
              <a:gd name="connsiteY2" fmla="*/ 574518 h 1962252"/>
              <a:gd name="connsiteX3" fmla="*/ 0 w 1183262"/>
              <a:gd name="connsiteY3" fmla="*/ 1962252 h 1962252"/>
              <a:gd name="connsiteX4" fmla="*/ 457 w 1183262"/>
              <a:gd name="connsiteY4" fmla="*/ 1912094 h 1962252"/>
              <a:gd name="connsiteX0" fmla="*/ 3 w 1182808"/>
              <a:gd name="connsiteY0" fmla="*/ 1912094 h 1946110"/>
              <a:gd name="connsiteX1" fmla="*/ 1182463 w 1182808"/>
              <a:gd name="connsiteY1" fmla="*/ 0 h 1946110"/>
              <a:gd name="connsiteX2" fmla="*/ 1182611 w 1182808"/>
              <a:gd name="connsiteY2" fmla="*/ 574518 h 1946110"/>
              <a:gd name="connsiteX3" fmla="*/ 6561 w 1182808"/>
              <a:gd name="connsiteY3" fmla="*/ 1946110 h 1946110"/>
              <a:gd name="connsiteX4" fmla="*/ 3 w 1182808"/>
              <a:gd name="connsiteY4" fmla="*/ 1912094 h 1946110"/>
              <a:gd name="connsiteX0" fmla="*/ 8 w 1178136"/>
              <a:gd name="connsiteY0" fmla="*/ 1895953 h 1946110"/>
              <a:gd name="connsiteX1" fmla="*/ 1177791 w 1178136"/>
              <a:gd name="connsiteY1" fmla="*/ 0 h 1946110"/>
              <a:gd name="connsiteX2" fmla="*/ 1177939 w 1178136"/>
              <a:gd name="connsiteY2" fmla="*/ 574518 h 1946110"/>
              <a:gd name="connsiteX3" fmla="*/ 1889 w 1178136"/>
              <a:gd name="connsiteY3" fmla="*/ 1946110 h 1946110"/>
              <a:gd name="connsiteX4" fmla="*/ 8 w 1178136"/>
              <a:gd name="connsiteY4" fmla="*/ 1895953 h 1946110"/>
              <a:gd name="connsiteX0" fmla="*/ 457 w 1178585"/>
              <a:gd name="connsiteY0" fmla="*/ 1895953 h 1953027"/>
              <a:gd name="connsiteX1" fmla="*/ 1178240 w 1178585"/>
              <a:gd name="connsiteY1" fmla="*/ 0 h 1953027"/>
              <a:gd name="connsiteX2" fmla="*/ 1178388 w 1178585"/>
              <a:gd name="connsiteY2" fmla="*/ 574518 h 1953027"/>
              <a:gd name="connsiteX3" fmla="*/ 0 w 1178585"/>
              <a:gd name="connsiteY3" fmla="*/ 1953027 h 1953027"/>
              <a:gd name="connsiteX4" fmla="*/ 457 w 1178585"/>
              <a:gd name="connsiteY4" fmla="*/ 1895953 h 1953027"/>
              <a:gd name="connsiteX0" fmla="*/ 457 w 1178585"/>
              <a:gd name="connsiteY0" fmla="*/ 1895953 h 1953027"/>
              <a:gd name="connsiteX1" fmla="*/ 1178240 w 1178585"/>
              <a:gd name="connsiteY1" fmla="*/ 0 h 1953027"/>
              <a:gd name="connsiteX2" fmla="*/ 1178388 w 1178585"/>
              <a:gd name="connsiteY2" fmla="*/ 574518 h 1953027"/>
              <a:gd name="connsiteX3" fmla="*/ 0 w 1178585"/>
              <a:gd name="connsiteY3" fmla="*/ 1953027 h 1953027"/>
              <a:gd name="connsiteX4" fmla="*/ 457 w 1178585"/>
              <a:gd name="connsiteY4" fmla="*/ 1895953 h 1953027"/>
              <a:gd name="connsiteX0" fmla="*/ 2795 w 1180923"/>
              <a:gd name="connsiteY0" fmla="*/ 1895953 h 1948415"/>
              <a:gd name="connsiteX1" fmla="*/ 1180578 w 1180923"/>
              <a:gd name="connsiteY1" fmla="*/ 0 h 1948415"/>
              <a:gd name="connsiteX2" fmla="*/ 1180726 w 1180923"/>
              <a:gd name="connsiteY2" fmla="*/ 574518 h 1948415"/>
              <a:gd name="connsiteX3" fmla="*/ 0 w 1180923"/>
              <a:gd name="connsiteY3" fmla="*/ 1948415 h 1948415"/>
              <a:gd name="connsiteX4" fmla="*/ 2795 w 1180923"/>
              <a:gd name="connsiteY4" fmla="*/ 1895953 h 1948415"/>
              <a:gd name="connsiteX0" fmla="*/ 2795 w 1180923"/>
              <a:gd name="connsiteY0" fmla="*/ 1895953 h 1953027"/>
              <a:gd name="connsiteX1" fmla="*/ 1180578 w 1180923"/>
              <a:gd name="connsiteY1" fmla="*/ 0 h 1953027"/>
              <a:gd name="connsiteX2" fmla="*/ 1180726 w 1180923"/>
              <a:gd name="connsiteY2" fmla="*/ 574518 h 1953027"/>
              <a:gd name="connsiteX3" fmla="*/ 0 w 1180923"/>
              <a:gd name="connsiteY3" fmla="*/ 1953027 h 1953027"/>
              <a:gd name="connsiteX4" fmla="*/ 2795 w 1180923"/>
              <a:gd name="connsiteY4" fmla="*/ 1895953 h 1953027"/>
              <a:gd name="connsiteX0" fmla="*/ 456 w 1180923"/>
              <a:gd name="connsiteY0" fmla="*/ 1895953 h 1953027"/>
              <a:gd name="connsiteX1" fmla="*/ 1180578 w 1180923"/>
              <a:gd name="connsiteY1" fmla="*/ 0 h 1953027"/>
              <a:gd name="connsiteX2" fmla="*/ 1180726 w 1180923"/>
              <a:gd name="connsiteY2" fmla="*/ 574518 h 1953027"/>
              <a:gd name="connsiteX3" fmla="*/ 0 w 1180923"/>
              <a:gd name="connsiteY3" fmla="*/ 1953027 h 1953027"/>
              <a:gd name="connsiteX4" fmla="*/ 456 w 1180923"/>
              <a:gd name="connsiteY4" fmla="*/ 1895953 h 195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0923" h="1953027">
                <a:moveTo>
                  <a:pt x="456" y="1895953"/>
                </a:moveTo>
                <a:lnTo>
                  <a:pt x="1180578" y="0"/>
                </a:lnTo>
                <a:cubicBezTo>
                  <a:pt x="1181711" y="193422"/>
                  <a:pt x="1179593" y="381096"/>
                  <a:pt x="1180726" y="574518"/>
                </a:cubicBezTo>
                <a:lnTo>
                  <a:pt x="0" y="1953027"/>
                </a:lnTo>
                <a:cubicBezTo>
                  <a:pt x="152" y="1936308"/>
                  <a:pt x="304" y="1912672"/>
                  <a:pt x="456" y="189595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2" name="Freeform 51">
            <a:extLst>
              <a:ext uri="{FF2B5EF4-FFF2-40B4-BE49-F238E27FC236}">
                <a16:creationId xmlns:a16="http://schemas.microsoft.com/office/drawing/2014/main" id="{8EC5DD87-EF4C-45DE-91A8-787755A30CC3}"/>
              </a:ext>
            </a:extLst>
          </p:cNvPr>
          <p:cNvSpPr/>
          <p:nvPr/>
        </p:nvSpPr>
        <p:spPr>
          <a:xfrm flipV="1">
            <a:off x="5444260" y="4078476"/>
            <a:ext cx="1204719" cy="1174482"/>
          </a:xfrm>
          <a:custGeom>
            <a:avLst/>
            <a:gdLst>
              <a:gd name="connsiteX0" fmla="*/ 3399 w 1186340"/>
              <a:gd name="connsiteY0" fmla="*/ 1104759 h 1159147"/>
              <a:gd name="connsiteX1" fmla="*/ 1182941 w 1186340"/>
              <a:gd name="connsiteY1" fmla="*/ 0 h 1159147"/>
              <a:gd name="connsiteX2" fmla="*/ 1186340 w 1186340"/>
              <a:gd name="connsiteY2" fmla="*/ 554079 h 1159147"/>
              <a:gd name="connsiteX3" fmla="*/ 0 w 1186340"/>
              <a:gd name="connsiteY3" fmla="*/ 1159147 h 1159147"/>
              <a:gd name="connsiteX4" fmla="*/ 3399 w 1186340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6340 w 1187831"/>
              <a:gd name="connsiteY2" fmla="*/ 554079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3399 w 1187831"/>
              <a:gd name="connsiteY0" fmla="*/ 1104759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3399 w 1187831"/>
              <a:gd name="connsiteY4" fmla="*/ 1104759 h 1159147"/>
              <a:gd name="connsiteX0" fmla="*/ 13179 w 1187831"/>
              <a:gd name="connsiteY0" fmla="*/ 1080310 h 1159147"/>
              <a:gd name="connsiteX1" fmla="*/ 1187831 w 1187831"/>
              <a:gd name="connsiteY1" fmla="*/ 0 h 1159147"/>
              <a:gd name="connsiteX2" fmla="*/ 1183895 w 1187831"/>
              <a:gd name="connsiteY2" fmla="*/ 566304 h 1159147"/>
              <a:gd name="connsiteX3" fmla="*/ 0 w 1187831"/>
              <a:gd name="connsiteY3" fmla="*/ 1159147 h 1159147"/>
              <a:gd name="connsiteX4" fmla="*/ 13179 w 1187831"/>
              <a:gd name="connsiteY4" fmla="*/ 1080310 h 1159147"/>
              <a:gd name="connsiteX0" fmla="*/ 955 w 1175607"/>
              <a:gd name="connsiteY0" fmla="*/ 1080310 h 1134698"/>
              <a:gd name="connsiteX1" fmla="*/ 1175607 w 1175607"/>
              <a:gd name="connsiteY1" fmla="*/ 0 h 1134698"/>
              <a:gd name="connsiteX2" fmla="*/ 1171671 w 1175607"/>
              <a:gd name="connsiteY2" fmla="*/ 566304 h 1134698"/>
              <a:gd name="connsiteX3" fmla="*/ 0 w 1175607"/>
              <a:gd name="connsiteY3" fmla="*/ 1134698 h 1134698"/>
              <a:gd name="connsiteX4" fmla="*/ 955 w 1175607"/>
              <a:gd name="connsiteY4" fmla="*/ 1080310 h 1134698"/>
              <a:gd name="connsiteX0" fmla="*/ 10 w 1181997"/>
              <a:gd name="connsiteY0" fmla="*/ 1082755 h 1134698"/>
              <a:gd name="connsiteX1" fmla="*/ 1181997 w 1181997"/>
              <a:gd name="connsiteY1" fmla="*/ 0 h 1134698"/>
              <a:gd name="connsiteX2" fmla="*/ 1178061 w 1181997"/>
              <a:gd name="connsiteY2" fmla="*/ 566304 h 1134698"/>
              <a:gd name="connsiteX3" fmla="*/ 6390 w 1181997"/>
              <a:gd name="connsiteY3" fmla="*/ 1134698 h 1134698"/>
              <a:gd name="connsiteX4" fmla="*/ 10 w 1181997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8083 w 1182019"/>
              <a:gd name="connsiteY2" fmla="*/ 566304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3193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019"/>
              <a:gd name="connsiteY0" fmla="*/ 1082755 h 1134698"/>
              <a:gd name="connsiteX1" fmla="*/ 1182019 w 1182019"/>
              <a:gd name="connsiteY1" fmla="*/ 0 h 1134698"/>
              <a:gd name="connsiteX2" fmla="*/ 1175638 w 1182019"/>
              <a:gd name="connsiteY2" fmla="*/ 573639 h 1134698"/>
              <a:gd name="connsiteX3" fmla="*/ 1522 w 1182019"/>
              <a:gd name="connsiteY3" fmla="*/ 1134698 h 1134698"/>
              <a:gd name="connsiteX4" fmla="*/ 32 w 1182019"/>
              <a:gd name="connsiteY4" fmla="*/ 1082755 h 1134698"/>
              <a:gd name="connsiteX0" fmla="*/ 32 w 1182972"/>
              <a:gd name="connsiteY0" fmla="*/ 1082755 h 1134698"/>
              <a:gd name="connsiteX1" fmla="*/ 1182019 w 1182972"/>
              <a:gd name="connsiteY1" fmla="*/ 0 h 1134698"/>
              <a:gd name="connsiteX2" fmla="*/ 1182972 w 1182972"/>
              <a:gd name="connsiteY2" fmla="*/ 573639 h 1134698"/>
              <a:gd name="connsiteX3" fmla="*/ 1522 w 1182972"/>
              <a:gd name="connsiteY3" fmla="*/ 1134698 h 1134698"/>
              <a:gd name="connsiteX4" fmla="*/ 32 w 1182972"/>
              <a:gd name="connsiteY4" fmla="*/ 1082755 h 1134698"/>
              <a:gd name="connsiteX0" fmla="*/ 32 w 1182972"/>
              <a:gd name="connsiteY0" fmla="*/ 1085422 h 1137365"/>
              <a:gd name="connsiteX1" fmla="*/ 1182019 w 1182972"/>
              <a:gd name="connsiteY1" fmla="*/ 0 h 1137365"/>
              <a:gd name="connsiteX2" fmla="*/ 1182972 w 1182972"/>
              <a:gd name="connsiteY2" fmla="*/ 576306 h 1137365"/>
              <a:gd name="connsiteX3" fmla="*/ 1522 w 1182972"/>
              <a:gd name="connsiteY3" fmla="*/ 1137365 h 1137365"/>
              <a:gd name="connsiteX4" fmla="*/ 32 w 1182972"/>
              <a:gd name="connsiteY4" fmla="*/ 1085422 h 1137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2972" h="1137365">
                <a:moveTo>
                  <a:pt x="32" y="1085422"/>
                </a:moveTo>
                <a:lnTo>
                  <a:pt x="1182019" y="0"/>
                </a:lnTo>
                <a:cubicBezTo>
                  <a:pt x="1182337" y="191213"/>
                  <a:pt x="1182654" y="385093"/>
                  <a:pt x="1182972" y="576306"/>
                </a:cubicBezTo>
                <a:lnTo>
                  <a:pt x="1522" y="1137365"/>
                </a:lnTo>
                <a:cubicBezTo>
                  <a:pt x="1840" y="1119236"/>
                  <a:pt x="-286" y="1103551"/>
                  <a:pt x="32" y="10854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3" name="Trapezoid 24">
            <a:extLst>
              <a:ext uri="{FF2B5EF4-FFF2-40B4-BE49-F238E27FC236}">
                <a16:creationId xmlns:a16="http://schemas.microsoft.com/office/drawing/2014/main" id="{B168B73D-FB15-405A-BDDE-20AF406DE95F}"/>
              </a:ext>
            </a:extLst>
          </p:cNvPr>
          <p:cNvSpPr>
            <a:spLocks noChangeAspect="1"/>
          </p:cNvSpPr>
          <p:nvPr/>
        </p:nvSpPr>
        <p:spPr>
          <a:xfrm rot="8369018">
            <a:off x="6767055" y="4769562"/>
            <a:ext cx="356807" cy="360206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4" name="Oval 21">
            <a:extLst>
              <a:ext uri="{FF2B5EF4-FFF2-40B4-BE49-F238E27FC236}">
                <a16:creationId xmlns:a16="http://schemas.microsoft.com/office/drawing/2014/main" id="{02BF7EDC-0B24-456E-AC52-B67D79C57EDE}"/>
              </a:ext>
            </a:extLst>
          </p:cNvPr>
          <p:cNvSpPr>
            <a:spLocks noChangeAspect="1"/>
          </p:cNvSpPr>
          <p:nvPr/>
        </p:nvSpPr>
        <p:spPr>
          <a:xfrm>
            <a:off x="6781632" y="3863002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5" name="Rectangle 5">
            <a:extLst>
              <a:ext uri="{FF2B5EF4-FFF2-40B4-BE49-F238E27FC236}">
                <a16:creationId xmlns:a16="http://schemas.microsoft.com/office/drawing/2014/main" id="{2E4E08B5-7AD5-426F-8910-E79C7196BD19}"/>
              </a:ext>
            </a:extLst>
          </p:cNvPr>
          <p:cNvSpPr>
            <a:spLocks noChangeAspect="1"/>
          </p:cNvSpPr>
          <p:nvPr/>
        </p:nvSpPr>
        <p:spPr>
          <a:xfrm>
            <a:off x="6856197" y="2974979"/>
            <a:ext cx="267946" cy="267747"/>
          </a:xfrm>
          <a:custGeom>
            <a:avLst/>
            <a:gdLst/>
            <a:ahLst/>
            <a:cxnLst/>
            <a:rect l="l" t="t" r="r" b="b"/>
            <a:pathLst>
              <a:path w="3971162" h="3968213">
                <a:moveTo>
                  <a:pt x="808855" y="2815607"/>
                </a:moveTo>
                <a:lnTo>
                  <a:pt x="1168895" y="2815607"/>
                </a:lnTo>
                <a:lnTo>
                  <a:pt x="1168895" y="3175607"/>
                </a:lnTo>
                <a:lnTo>
                  <a:pt x="808855" y="3175607"/>
                </a:lnTo>
                <a:close/>
                <a:moveTo>
                  <a:pt x="697665" y="2704397"/>
                </a:moveTo>
                <a:lnTo>
                  <a:pt x="697665" y="3286817"/>
                </a:lnTo>
                <a:lnTo>
                  <a:pt x="1280085" y="3286817"/>
                </a:lnTo>
                <a:lnTo>
                  <a:pt x="1280085" y="2704397"/>
                </a:lnTo>
                <a:close/>
                <a:moveTo>
                  <a:pt x="537750" y="2544482"/>
                </a:moveTo>
                <a:lnTo>
                  <a:pt x="1440000" y="2544482"/>
                </a:lnTo>
                <a:lnTo>
                  <a:pt x="1440000" y="3446732"/>
                </a:lnTo>
                <a:lnTo>
                  <a:pt x="537750" y="3446732"/>
                </a:lnTo>
                <a:close/>
                <a:moveTo>
                  <a:pt x="0" y="2528213"/>
                </a:moveTo>
                <a:lnTo>
                  <a:pt x="360000" y="2528213"/>
                </a:lnTo>
                <a:lnTo>
                  <a:pt x="360000" y="3608213"/>
                </a:lnTo>
                <a:lnTo>
                  <a:pt x="1440000" y="3608213"/>
                </a:lnTo>
                <a:lnTo>
                  <a:pt x="1440000" y="3968213"/>
                </a:lnTo>
                <a:lnTo>
                  <a:pt x="360000" y="3968213"/>
                </a:lnTo>
                <a:lnTo>
                  <a:pt x="0" y="3968213"/>
                </a:lnTo>
                <a:lnTo>
                  <a:pt x="0" y="3608213"/>
                </a:lnTo>
                <a:close/>
                <a:moveTo>
                  <a:pt x="3605829" y="2524046"/>
                </a:moveTo>
                <a:lnTo>
                  <a:pt x="3965829" y="2524046"/>
                </a:lnTo>
                <a:lnTo>
                  <a:pt x="3965829" y="3604046"/>
                </a:lnTo>
                <a:lnTo>
                  <a:pt x="3965829" y="3964046"/>
                </a:lnTo>
                <a:lnTo>
                  <a:pt x="3605829" y="3964046"/>
                </a:lnTo>
                <a:lnTo>
                  <a:pt x="2525829" y="3964046"/>
                </a:lnTo>
                <a:lnTo>
                  <a:pt x="2525829" y="3604046"/>
                </a:lnTo>
                <a:lnTo>
                  <a:pt x="3605829" y="3604046"/>
                </a:lnTo>
                <a:close/>
                <a:moveTo>
                  <a:pt x="1542677" y="2468095"/>
                </a:moveTo>
                <a:lnTo>
                  <a:pt x="1758701" y="2468095"/>
                </a:lnTo>
                <a:lnTo>
                  <a:pt x="1758701" y="2835684"/>
                </a:lnTo>
                <a:lnTo>
                  <a:pt x="1542677" y="2835684"/>
                </a:lnTo>
                <a:close/>
                <a:moveTo>
                  <a:pt x="3174101" y="2437460"/>
                </a:moveTo>
                <a:lnTo>
                  <a:pt x="3390125" y="2437460"/>
                </a:lnTo>
                <a:lnTo>
                  <a:pt x="3390125" y="2663201"/>
                </a:lnTo>
                <a:lnTo>
                  <a:pt x="3174101" y="2663201"/>
                </a:lnTo>
                <a:close/>
                <a:moveTo>
                  <a:pt x="2809842" y="2295613"/>
                </a:moveTo>
                <a:lnTo>
                  <a:pt x="3025866" y="2295613"/>
                </a:lnTo>
                <a:lnTo>
                  <a:pt x="3025866" y="2663202"/>
                </a:lnTo>
                <a:lnTo>
                  <a:pt x="3389097" y="2663202"/>
                </a:lnTo>
                <a:lnTo>
                  <a:pt x="3389097" y="2873898"/>
                </a:lnTo>
                <a:lnTo>
                  <a:pt x="3389097" y="2873898"/>
                </a:lnTo>
                <a:lnTo>
                  <a:pt x="3389097" y="3446732"/>
                </a:lnTo>
                <a:lnTo>
                  <a:pt x="3173073" y="3446732"/>
                </a:lnTo>
                <a:lnTo>
                  <a:pt x="3173073" y="2879226"/>
                </a:lnTo>
                <a:lnTo>
                  <a:pt x="3021508" y="2879226"/>
                </a:lnTo>
                <a:lnTo>
                  <a:pt x="3021508" y="2663202"/>
                </a:lnTo>
                <a:lnTo>
                  <a:pt x="2809842" y="2663202"/>
                </a:lnTo>
                <a:close/>
                <a:moveTo>
                  <a:pt x="2093780" y="2089306"/>
                </a:moveTo>
                <a:lnTo>
                  <a:pt x="2309804" y="2089306"/>
                </a:lnTo>
                <a:lnTo>
                  <a:pt x="2309804" y="2315047"/>
                </a:lnTo>
                <a:lnTo>
                  <a:pt x="2093780" y="2315047"/>
                </a:lnTo>
                <a:close/>
                <a:moveTo>
                  <a:pt x="2656492" y="1853849"/>
                </a:moveTo>
                <a:lnTo>
                  <a:pt x="2872516" y="1853849"/>
                </a:lnTo>
                <a:lnTo>
                  <a:pt x="2872516" y="2038657"/>
                </a:lnTo>
                <a:lnTo>
                  <a:pt x="2989835" y="2038657"/>
                </a:lnTo>
                <a:lnTo>
                  <a:pt x="2989835" y="1887092"/>
                </a:lnTo>
                <a:lnTo>
                  <a:pt x="3205859" y="1887092"/>
                </a:lnTo>
                <a:lnTo>
                  <a:pt x="3205859" y="2028940"/>
                </a:lnTo>
                <a:lnTo>
                  <a:pt x="3390125" y="2028940"/>
                </a:lnTo>
                <a:lnTo>
                  <a:pt x="3390125" y="2254681"/>
                </a:lnTo>
                <a:lnTo>
                  <a:pt x="3205859" y="2254681"/>
                </a:lnTo>
                <a:lnTo>
                  <a:pt x="3174101" y="2254681"/>
                </a:lnTo>
                <a:lnTo>
                  <a:pt x="3005149" y="2254681"/>
                </a:lnTo>
                <a:lnTo>
                  <a:pt x="2989835" y="2254681"/>
                </a:lnTo>
                <a:lnTo>
                  <a:pt x="2688721" y="2254681"/>
                </a:lnTo>
                <a:lnTo>
                  <a:pt x="2688721" y="2447179"/>
                </a:lnTo>
                <a:lnTo>
                  <a:pt x="2488606" y="2447179"/>
                </a:lnTo>
                <a:lnTo>
                  <a:pt x="2488606" y="2663841"/>
                </a:lnTo>
                <a:lnTo>
                  <a:pt x="2486018" y="2663841"/>
                </a:lnTo>
                <a:lnTo>
                  <a:pt x="2486018" y="2846997"/>
                </a:lnTo>
                <a:lnTo>
                  <a:pt x="2840287" y="2846997"/>
                </a:lnTo>
                <a:lnTo>
                  <a:pt x="2840287" y="3046907"/>
                </a:lnTo>
                <a:lnTo>
                  <a:pt x="3045880" y="3046907"/>
                </a:lnTo>
                <a:lnTo>
                  <a:pt x="3045880" y="3272648"/>
                </a:lnTo>
                <a:lnTo>
                  <a:pt x="2829856" y="3272648"/>
                </a:lnTo>
                <a:lnTo>
                  <a:pt x="2829856" y="3063021"/>
                </a:lnTo>
                <a:lnTo>
                  <a:pt x="2472698" y="3063021"/>
                </a:lnTo>
                <a:lnTo>
                  <a:pt x="2472698" y="2847499"/>
                </a:lnTo>
                <a:lnTo>
                  <a:pt x="2093780" y="2847499"/>
                </a:lnTo>
                <a:lnTo>
                  <a:pt x="2088510" y="2847499"/>
                </a:lnTo>
                <a:lnTo>
                  <a:pt x="1910267" y="2847499"/>
                </a:lnTo>
                <a:lnTo>
                  <a:pt x="1910267" y="3028023"/>
                </a:lnTo>
                <a:lnTo>
                  <a:pt x="2277575" y="3028023"/>
                </a:lnTo>
                <a:lnTo>
                  <a:pt x="2277575" y="3241488"/>
                </a:lnTo>
                <a:lnTo>
                  <a:pt x="2829855" y="3241488"/>
                </a:lnTo>
                <a:lnTo>
                  <a:pt x="2829855" y="3457512"/>
                </a:lnTo>
                <a:lnTo>
                  <a:pt x="2269993" y="3457512"/>
                </a:lnTo>
                <a:lnTo>
                  <a:pt x="2269993" y="3244047"/>
                </a:lnTo>
                <a:lnTo>
                  <a:pt x="2111604" y="3244047"/>
                </a:lnTo>
                <a:lnTo>
                  <a:pt x="2111604" y="3446733"/>
                </a:lnTo>
                <a:lnTo>
                  <a:pt x="1744015" y="3446733"/>
                </a:lnTo>
                <a:lnTo>
                  <a:pt x="1744015" y="3230709"/>
                </a:lnTo>
                <a:lnTo>
                  <a:pt x="1909986" y="3230709"/>
                </a:lnTo>
                <a:lnTo>
                  <a:pt x="1909986" y="3051709"/>
                </a:lnTo>
                <a:lnTo>
                  <a:pt x="1542678" y="3051709"/>
                </a:lnTo>
                <a:lnTo>
                  <a:pt x="1542678" y="2835685"/>
                </a:lnTo>
                <a:lnTo>
                  <a:pt x="1877756" y="2835685"/>
                </a:lnTo>
                <a:lnTo>
                  <a:pt x="1877756" y="2315047"/>
                </a:lnTo>
                <a:lnTo>
                  <a:pt x="2093780" y="2315047"/>
                </a:lnTo>
                <a:lnTo>
                  <a:pt x="2093780" y="2631475"/>
                </a:lnTo>
                <a:lnTo>
                  <a:pt x="2272582" y="2631475"/>
                </a:lnTo>
                <a:lnTo>
                  <a:pt x="2272582" y="2438100"/>
                </a:lnTo>
                <a:lnTo>
                  <a:pt x="2472697" y="2438100"/>
                </a:lnTo>
                <a:lnTo>
                  <a:pt x="2472697" y="2254681"/>
                </a:lnTo>
                <a:lnTo>
                  <a:pt x="2472697" y="2221438"/>
                </a:lnTo>
                <a:lnTo>
                  <a:pt x="2472697" y="2038657"/>
                </a:lnTo>
                <a:lnTo>
                  <a:pt x="2656492" y="2038657"/>
                </a:lnTo>
                <a:close/>
                <a:moveTo>
                  <a:pt x="2989836" y="1667759"/>
                </a:moveTo>
                <a:lnTo>
                  <a:pt x="3357425" y="1667759"/>
                </a:lnTo>
                <a:lnTo>
                  <a:pt x="3357425" y="1883783"/>
                </a:lnTo>
                <a:lnTo>
                  <a:pt x="2989836" y="1883783"/>
                </a:lnTo>
                <a:close/>
                <a:moveTo>
                  <a:pt x="2309586" y="1554888"/>
                </a:moveTo>
                <a:lnTo>
                  <a:pt x="2829824" y="1554888"/>
                </a:lnTo>
                <a:lnTo>
                  <a:pt x="2829824" y="1770912"/>
                </a:lnTo>
                <a:lnTo>
                  <a:pt x="2525643" y="1770912"/>
                </a:lnTo>
                <a:lnTo>
                  <a:pt x="2525643" y="1927296"/>
                </a:lnTo>
                <a:lnTo>
                  <a:pt x="2309619" y="1927296"/>
                </a:lnTo>
                <a:lnTo>
                  <a:pt x="2309619" y="1770912"/>
                </a:lnTo>
                <a:lnTo>
                  <a:pt x="2309586" y="1770912"/>
                </a:lnTo>
                <a:close/>
                <a:moveTo>
                  <a:pt x="616397" y="1550030"/>
                </a:moveTo>
                <a:lnTo>
                  <a:pt x="808855" y="1550030"/>
                </a:lnTo>
                <a:lnTo>
                  <a:pt x="832421" y="1550030"/>
                </a:lnTo>
                <a:lnTo>
                  <a:pt x="1024879" y="1550030"/>
                </a:lnTo>
                <a:lnTo>
                  <a:pt x="1024879" y="1775771"/>
                </a:lnTo>
                <a:lnTo>
                  <a:pt x="832421" y="1775771"/>
                </a:lnTo>
                <a:lnTo>
                  <a:pt x="832421" y="2079590"/>
                </a:lnTo>
                <a:lnTo>
                  <a:pt x="1028931" y="2079590"/>
                </a:lnTo>
                <a:lnTo>
                  <a:pt x="1192537" y="2079590"/>
                </a:lnTo>
                <a:lnTo>
                  <a:pt x="1244955" y="2079590"/>
                </a:lnTo>
                <a:lnTo>
                  <a:pt x="1244955" y="2231155"/>
                </a:lnTo>
                <a:lnTo>
                  <a:pt x="1468668" y="2231155"/>
                </a:lnTo>
                <a:lnTo>
                  <a:pt x="1468668" y="2447179"/>
                </a:lnTo>
                <a:lnTo>
                  <a:pt x="1244955" y="2447179"/>
                </a:lnTo>
                <a:lnTo>
                  <a:pt x="1244955" y="2447179"/>
                </a:lnTo>
                <a:lnTo>
                  <a:pt x="1028931" y="2447179"/>
                </a:lnTo>
                <a:lnTo>
                  <a:pt x="1028931" y="2295614"/>
                </a:lnTo>
                <a:lnTo>
                  <a:pt x="619703" y="2295614"/>
                </a:lnTo>
                <a:lnTo>
                  <a:pt x="619703" y="2082482"/>
                </a:lnTo>
                <a:lnTo>
                  <a:pt x="616397" y="2082482"/>
                </a:lnTo>
                <a:close/>
                <a:moveTo>
                  <a:pt x="1747452" y="1324289"/>
                </a:moveTo>
                <a:lnTo>
                  <a:pt x="1963476" y="1324289"/>
                </a:lnTo>
                <a:lnTo>
                  <a:pt x="1963476" y="1528779"/>
                </a:lnTo>
                <a:lnTo>
                  <a:pt x="2151955" y="1528779"/>
                </a:lnTo>
                <a:lnTo>
                  <a:pt x="2151955" y="1754520"/>
                </a:lnTo>
                <a:lnTo>
                  <a:pt x="1935931" y="1754520"/>
                </a:lnTo>
                <a:lnTo>
                  <a:pt x="1935931" y="1550030"/>
                </a:lnTo>
                <a:lnTo>
                  <a:pt x="1758702" y="1550030"/>
                </a:lnTo>
                <a:lnTo>
                  <a:pt x="1758702" y="1863566"/>
                </a:lnTo>
                <a:lnTo>
                  <a:pt x="2119726" y="1863566"/>
                </a:lnTo>
                <a:lnTo>
                  <a:pt x="2119726" y="2079590"/>
                </a:lnTo>
                <a:lnTo>
                  <a:pt x="1761543" y="2079590"/>
                </a:lnTo>
                <a:lnTo>
                  <a:pt x="1761543" y="2259540"/>
                </a:lnTo>
                <a:lnTo>
                  <a:pt x="1545519" y="2259540"/>
                </a:lnTo>
                <a:lnTo>
                  <a:pt x="1545519" y="2082482"/>
                </a:lnTo>
                <a:lnTo>
                  <a:pt x="1542678" y="2082482"/>
                </a:lnTo>
                <a:lnTo>
                  <a:pt x="1542678" y="2079589"/>
                </a:lnTo>
                <a:lnTo>
                  <a:pt x="1030691" y="2079589"/>
                </a:lnTo>
                <a:lnTo>
                  <a:pt x="1030691" y="1863565"/>
                </a:lnTo>
                <a:lnTo>
                  <a:pt x="1192537" y="1863565"/>
                </a:lnTo>
                <a:lnTo>
                  <a:pt x="1192537" y="1662900"/>
                </a:lnTo>
                <a:lnTo>
                  <a:pt x="1440000" y="1662900"/>
                </a:lnTo>
                <a:lnTo>
                  <a:pt x="1440000" y="1863565"/>
                </a:lnTo>
                <a:lnTo>
                  <a:pt x="1542678" y="1863565"/>
                </a:lnTo>
                <a:lnTo>
                  <a:pt x="1542678" y="1550030"/>
                </a:lnTo>
                <a:lnTo>
                  <a:pt x="1747452" y="1550030"/>
                </a:lnTo>
                <a:close/>
                <a:moveTo>
                  <a:pt x="2802267" y="814725"/>
                </a:moveTo>
                <a:lnTo>
                  <a:pt x="3162307" y="814725"/>
                </a:lnTo>
                <a:lnTo>
                  <a:pt x="3162307" y="1174725"/>
                </a:lnTo>
                <a:lnTo>
                  <a:pt x="2802267" y="1174725"/>
                </a:lnTo>
                <a:close/>
                <a:moveTo>
                  <a:pt x="884915" y="814725"/>
                </a:moveTo>
                <a:lnTo>
                  <a:pt x="1244955" y="814725"/>
                </a:lnTo>
                <a:lnTo>
                  <a:pt x="1244955" y="1174725"/>
                </a:lnTo>
                <a:lnTo>
                  <a:pt x="884915" y="1174725"/>
                </a:lnTo>
                <a:close/>
                <a:moveTo>
                  <a:pt x="2691077" y="703515"/>
                </a:moveTo>
                <a:lnTo>
                  <a:pt x="2691077" y="1285935"/>
                </a:lnTo>
                <a:lnTo>
                  <a:pt x="3273497" y="1285935"/>
                </a:lnTo>
                <a:lnTo>
                  <a:pt x="3273497" y="703515"/>
                </a:lnTo>
                <a:close/>
                <a:moveTo>
                  <a:pt x="773725" y="703515"/>
                </a:moveTo>
                <a:lnTo>
                  <a:pt x="773725" y="1285935"/>
                </a:lnTo>
                <a:lnTo>
                  <a:pt x="1356145" y="1285935"/>
                </a:lnTo>
                <a:lnTo>
                  <a:pt x="1356145" y="703515"/>
                </a:lnTo>
                <a:close/>
                <a:moveTo>
                  <a:pt x="2531162" y="543600"/>
                </a:moveTo>
                <a:lnTo>
                  <a:pt x="3433412" y="543600"/>
                </a:lnTo>
                <a:lnTo>
                  <a:pt x="3433412" y="1445850"/>
                </a:lnTo>
                <a:lnTo>
                  <a:pt x="2531162" y="1445850"/>
                </a:lnTo>
                <a:close/>
                <a:moveTo>
                  <a:pt x="613810" y="543600"/>
                </a:moveTo>
                <a:lnTo>
                  <a:pt x="1516060" y="543600"/>
                </a:lnTo>
                <a:lnTo>
                  <a:pt x="1516060" y="1445850"/>
                </a:lnTo>
                <a:lnTo>
                  <a:pt x="613810" y="1445850"/>
                </a:lnTo>
                <a:close/>
                <a:moveTo>
                  <a:pt x="2088509" y="543244"/>
                </a:moveTo>
                <a:lnTo>
                  <a:pt x="2283187" y="543244"/>
                </a:lnTo>
                <a:lnTo>
                  <a:pt x="2283187" y="759268"/>
                </a:lnTo>
                <a:lnTo>
                  <a:pt x="2088509" y="759268"/>
                </a:lnTo>
                <a:close/>
                <a:moveTo>
                  <a:pt x="1751276" y="543243"/>
                </a:moveTo>
                <a:lnTo>
                  <a:pt x="1967300" y="543243"/>
                </a:lnTo>
                <a:lnTo>
                  <a:pt x="1967300" y="986389"/>
                </a:lnTo>
                <a:lnTo>
                  <a:pt x="2119726" y="986389"/>
                </a:lnTo>
                <a:lnTo>
                  <a:pt x="2119726" y="986388"/>
                </a:lnTo>
                <a:lnTo>
                  <a:pt x="2335750" y="986388"/>
                </a:lnTo>
                <a:lnTo>
                  <a:pt x="2335750" y="1491348"/>
                </a:lnTo>
                <a:lnTo>
                  <a:pt x="2119726" y="1491348"/>
                </a:lnTo>
                <a:lnTo>
                  <a:pt x="2119726" y="1202413"/>
                </a:lnTo>
                <a:lnTo>
                  <a:pt x="1747396" y="1202413"/>
                </a:lnTo>
                <a:lnTo>
                  <a:pt x="1747396" y="986389"/>
                </a:lnTo>
                <a:lnTo>
                  <a:pt x="1751276" y="986389"/>
                </a:lnTo>
                <a:close/>
                <a:moveTo>
                  <a:pt x="4409" y="5850"/>
                </a:moveTo>
                <a:lnTo>
                  <a:pt x="364409" y="5850"/>
                </a:lnTo>
                <a:lnTo>
                  <a:pt x="1444409" y="5850"/>
                </a:lnTo>
                <a:lnTo>
                  <a:pt x="1444409" y="365850"/>
                </a:lnTo>
                <a:lnTo>
                  <a:pt x="364409" y="365850"/>
                </a:lnTo>
                <a:lnTo>
                  <a:pt x="364409" y="1445850"/>
                </a:lnTo>
                <a:lnTo>
                  <a:pt x="4409" y="1445850"/>
                </a:lnTo>
                <a:lnTo>
                  <a:pt x="4409" y="365850"/>
                </a:lnTo>
                <a:close/>
                <a:moveTo>
                  <a:pt x="2531162" y="0"/>
                </a:moveTo>
                <a:lnTo>
                  <a:pt x="3611162" y="0"/>
                </a:lnTo>
                <a:lnTo>
                  <a:pt x="3971162" y="0"/>
                </a:lnTo>
                <a:lnTo>
                  <a:pt x="3971162" y="360000"/>
                </a:lnTo>
                <a:lnTo>
                  <a:pt x="3971162" y="1440000"/>
                </a:lnTo>
                <a:lnTo>
                  <a:pt x="3611162" y="1440000"/>
                </a:lnTo>
                <a:lnTo>
                  <a:pt x="3611162" y="360000"/>
                </a:lnTo>
                <a:lnTo>
                  <a:pt x="2531162" y="3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C0527C4C-6A59-41BE-94C5-DADEBABE07AB}"/>
              </a:ext>
            </a:extLst>
          </p:cNvPr>
          <p:cNvSpPr/>
          <p:nvPr/>
        </p:nvSpPr>
        <p:spPr>
          <a:xfrm rot="5400000">
            <a:off x="6820795" y="5791980"/>
            <a:ext cx="249325" cy="249693"/>
          </a:xfrm>
          <a:custGeom>
            <a:avLst/>
            <a:gdLst>
              <a:gd name="connsiteX0" fmla="*/ 42 w 721442"/>
              <a:gd name="connsiteY0" fmla="*/ 522852 h 722507"/>
              <a:gd name="connsiteX1" fmla="*/ 5857 w 721442"/>
              <a:gd name="connsiteY1" fmla="*/ 47329 h 722507"/>
              <a:gd name="connsiteX2" fmla="*/ 53185 w 721442"/>
              <a:gd name="connsiteY2" fmla="*/ 0 h 722507"/>
              <a:gd name="connsiteX3" fmla="*/ 102932 w 721442"/>
              <a:gd name="connsiteY3" fmla="*/ 0 h 722507"/>
              <a:gd name="connsiteX4" fmla="*/ 150260 w 721442"/>
              <a:gd name="connsiteY4" fmla="*/ 47329 h 722507"/>
              <a:gd name="connsiteX5" fmla="*/ 148891 w 721442"/>
              <a:gd name="connsiteY5" fmla="*/ 154199 h 722507"/>
              <a:gd name="connsiteX6" fmla="*/ 148407 w 721442"/>
              <a:gd name="connsiteY6" fmla="*/ 182723 h 722507"/>
              <a:gd name="connsiteX7" fmla="*/ 331751 w 721442"/>
              <a:gd name="connsiteY7" fmla="*/ 177508 h 722507"/>
              <a:gd name="connsiteX8" fmla="*/ 527686 w 721442"/>
              <a:gd name="connsiteY8" fmla="*/ 167574 h 722507"/>
              <a:gd name="connsiteX9" fmla="*/ 467883 w 721442"/>
              <a:gd name="connsiteY9" fmla="*/ 53046 h 722507"/>
              <a:gd name="connsiteX10" fmla="*/ 721421 w 721442"/>
              <a:gd name="connsiteY10" fmla="*/ 129085 h 722507"/>
              <a:gd name="connsiteX11" fmla="*/ 547357 w 721442"/>
              <a:gd name="connsiteY11" fmla="*/ 287593 h 722507"/>
              <a:gd name="connsiteX12" fmla="*/ 146593 w 721442"/>
              <a:gd name="connsiteY12" fmla="*/ 294469 h 722507"/>
              <a:gd name="connsiteX13" fmla="*/ 146309 w 721442"/>
              <a:gd name="connsiteY13" fmla="*/ 312824 h 722507"/>
              <a:gd name="connsiteX14" fmla="*/ 145796 w 721442"/>
              <a:gd name="connsiteY14" fmla="*/ 388895 h 722507"/>
              <a:gd name="connsiteX15" fmla="*/ 145887 w 721442"/>
              <a:gd name="connsiteY15" fmla="*/ 417641 h 722507"/>
              <a:gd name="connsiteX16" fmla="*/ 564076 w 721442"/>
              <a:gd name="connsiteY16" fmla="*/ 417641 h 722507"/>
              <a:gd name="connsiteX17" fmla="*/ 719692 w 721442"/>
              <a:gd name="connsiteY17" fmla="*/ 543229 h 722507"/>
              <a:gd name="connsiteX18" fmla="*/ 631765 w 721442"/>
              <a:gd name="connsiteY18" fmla="*/ 586638 h 722507"/>
              <a:gd name="connsiteX19" fmla="*/ 452578 w 721442"/>
              <a:gd name="connsiteY19" fmla="*/ 524866 h 722507"/>
              <a:gd name="connsiteX20" fmla="*/ 234716 w 721442"/>
              <a:gd name="connsiteY20" fmla="*/ 528410 h 722507"/>
              <a:gd name="connsiteX21" fmla="*/ 147934 w 721442"/>
              <a:gd name="connsiteY21" fmla="*/ 529997 h 722507"/>
              <a:gd name="connsiteX22" fmla="*/ 149842 w 721442"/>
              <a:gd name="connsiteY22" fmla="*/ 554392 h 722507"/>
              <a:gd name="connsiteX23" fmla="*/ 210351 w 721442"/>
              <a:gd name="connsiteY23" fmla="*/ 722507 h 722507"/>
              <a:gd name="connsiteX24" fmla="*/ 42 w 721442"/>
              <a:gd name="connsiteY24" fmla="*/ 522852 h 72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21442" h="722507">
                <a:moveTo>
                  <a:pt x="42" y="522852"/>
                </a:moveTo>
                <a:cubicBezTo>
                  <a:pt x="-605" y="350129"/>
                  <a:pt x="6503" y="220051"/>
                  <a:pt x="5857" y="47329"/>
                </a:cubicBezTo>
                <a:cubicBezTo>
                  <a:pt x="5857" y="21190"/>
                  <a:pt x="27046" y="0"/>
                  <a:pt x="53185" y="0"/>
                </a:cubicBezTo>
                <a:lnTo>
                  <a:pt x="102932" y="0"/>
                </a:lnTo>
                <a:cubicBezTo>
                  <a:pt x="129071" y="0"/>
                  <a:pt x="150260" y="21190"/>
                  <a:pt x="150260" y="47329"/>
                </a:cubicBezTo>
                <a:cubicBezTo>
                  <a:pt x="149853" y="88041"/>
                  <a:pt x="149377" y="122989"/>
                  <a:pt x="148891" y="154199"/>
                </a:cubicBezTo>
                <a:lnTo>
                  <a:pt x="148407" y="182723"/>
                </a:lnTo>
                <a:lnTo>
                  <a:pt x="331751" y="177508"/>
                </a:lnTo>
                <a:cubicBezTo>
                  <a:pt x="397063" y="175650"/>
                  <a:pt x="462374" y="173066"/>
                  <a:pt x="527686" y="167574"/>
                </a:cubicBezTo>
                <a:cubicBezTo>
                  <a:pt x="642817" y="145134"/>
                  <a:pt x="586782" y="11119"/>
                  <a:pt x="467883" y="53046"/>
                </a:cubicBezTo>
                <a:cubicBezTo>
                  <a:pt x="570547" y="-49115"/>
                  <a:pt x="723145" y="18126"/>
                  <a:pt x="721421" y="129085"/>
                </a:cubicBezTo>
                <a:cubicBezTo>
                  <a:pt x="720775" y="181200"/>
                  <a:pt x="734474" y="263637"/>
                  <a:pt x="547357" y="287593"/>
                </a:cubicBezTo>
                <a:lnTo>
                  <a:pt x="146593" y="294469"/>
                </a:lnTo>
                <a:lnTo>
                  <a:pt x="146309" y="312824"/>
                </a:lnTo>
                <a:cubicBezTo>
                  <a:pt x="146013" y="337190"/>
                  <a:pt x="145822" y="361872"/>
                  <a:pt x="145796" y="388895"/>
                </a:cubicBezTo>
                <a:lnTo>
                  <a:pt x="145887" y="417641"/>
                </a:lnTo>
                <a:lnTo>
                  <a:pt x="564076" y="417641"/>
                </a:lnTo>
                <a:cubicBezTo>
                  <a:pt x="676720" y="420465"/>
                  <a:pt x="718804" y="471343"/>
                  <a:pt x="719692" y="543229"/>
                </a:cubicBezTo>
                <a:cubicBezTo>
                  <a:pt x="721183" y="582376"/>
                  <a:pt x="690900" y="608290"/>
                  <a:pt x="631765" y="586638"/>
                </a:cubicBezTo>
                <a:cubicBezTo>
                  <a:pt x="553530" y="556303"/>
                  <a:pt x="540205" y="522675"/>
                  <a:pt x="452578" y="524866"/>
                </a:cubicBezTo>
                <a:cubicBezTo>
                  <a:pt x="380525" y="525785"/>
                  <a:pt x="322260" y="526811"/>
                  <a:pt x="234716" y="528410"/>
                </a:cubicBezTo>
                <a:lnTo>
                  <a:pt x="147934" y="529997"/>
                </a:lnTo>
                <a:lnTo>
                  <a:pt x="149842" y="554392"/>
                </a:lnTo>
                <a:cubicBezTo>
                  <a:pt x="166488" y="646104"/>
                  <a:pt x="240698" y="721838"/>
                  <a:pt x="210351" y="722507"/>
                </a:cubicBezTo>
                <a:cubicBezTo>
                  <a:pt x="126033" y="702477"/>
                  <a:pt x="1009" y="637864"/>
                  <a:pt x="42" y="5228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7" name="Frame 1">
            <a:extLst>
              <a:ext uri="{FF2B5EF4-FFF2-40B4-BE49-F238E27FC236}">
                <a16:creationId xmlns:a16="http://schemas.microsoft.com/office/drawing/2014/main" id="{F80C00A1-5F97-40D5-8735-AF0C147FC102}"/>
              </a:ext>
            </a:extLst>
          </p:cNvPr>
          <p:cNvSpPr/>
          <p:nvPr/>
        </p:nvSpPr>
        <p:spPr>
          <a:xfrm>
            <a:off x="6864457" y="1997011"/>
            <a:ext cx="259686" cy="350869"/>
          </a:xfrm>
          <a:custGeom>
            <a:avLst/>
            <a:gdLst/>
            <a:ahLst/>
            <a:cxnLst/>
            <a:rect l="l" t="t" r="r" b="b"/>
            <a:pathLst>
              <a:path w="2823581" h="3962432">
                <a:moveTo>
                  <a:pt x="1366785" y="3230945"/>
                </a:moveTo>
                <a:cubicBezTo>
                  <a:pt x="1292218" y="3230945"/>
                  <a:pt x="1231770" y="3291393"/>
                  <a:pt x="1231770" y="3365960"/>
                </a:cubicBezTo>
                <a:cubicBezTo>
                  <a:pt x="1231770" y="3440527"/>
                  <a:pt x="1292218" y="3500975"/>
                  <a:pt x="1366785" y="3500975"/>
                </a:cubicBezTo>
                <a:cubicBezTo>
                  <a:pt x="1441352" y="3500975"/>
                  <a:pt x="1501800" y="3440527"/>
                  <a:pt x="1501800" y="3365960"/>
                </a:cubicBezTo>
                <a:cubicBezTo>
                  <a:pt x="1501800" y="3291393"/>
                  <a:pt x="1441352" y="3230945"/>
                  <a:pt x="1366785" y="3230945"/>
                </a:cubicBezTo>
                <a:close/>
                <a:moveTo>
                  <a:pt x="1699205" y="3185940"/>
                </a:moveTo>
                <a:cubicBezTo>
                  <a:pt x="1674349" y="3185940"/>
                  <a:pt x="1654200" y="3206089"/>
                  <a:pt x="1654200" y="3230945"/>
                </a:cubicBezTo>
                <a:cubicBezTo>
                  <a:pt x="1654200" y="3255801"/>
                  <a:pt x="1674349" y="3275950"/>
                  <a:pt x="1699205" y="3275950"/>
                </a:cubicBezTo>
                <a:cubicBezTo>
                  <a:pt x="1724061" y="3275950"/>
                  <a:pt x="1744210" y="3255801"/>
                  <a:pt x="1744210" y="3230945"/>
                </a:cubicBezTo>
                <a:cubicBezTo>
                  <a:pt x="1744210" y="3206089"/>
                  <a:pt x="1724061" y="3185940"/>
                  <a:pt x="1699205" y="3185940"/>
                </a:cubicBezTo>
                <a:close/>
                <a:moveTo>
                  <a:pt x="1501800" y="2830204"/>
                </a:moveTo>
                <a:cubicBezTo>
                  <a:pt x="1452089" y="2830204"/>
                  <a:pt x="1411790" y="2870503"/>
                  <a:pt x="1411790" y="2920214"/>
                </a:cubicBezTo>
                <a:cubicBezTo>
                  <a:pt x="1411790" y="2969925"/>
                  <a:pt x="1452089" y="3010224"/>
                  <a:pt x="1501800" y="3010224"/>
                </a:cubicBezTo>
                <a:cubicBezTo>
                  <a:pt x="1551511" y="3010224"/>
                  <a:pt x="1591810" y="2969925"/>
                  <a:pt x="1591810" y="2920214"/>
                </a:cubicBezTo>
                <a:cubicBezTo>
                  <a:pt x="1591810" y="2870503"/>
                  <a:pt x="1551511" y="2830204"/>
                  <a:pt x="1501800" y="2830204"/>
                </a:cubicBezTo>
                <a:close/>
                <a:moveTo>
                  <a:pt x="322536" y="2413264"/>
                </a:moveTo>
                <a:lnTo>
                  <a:pt x="1264147" y="2413264"/>
                </a:lnTo>
                <a:lnTo>
                  <a:pt x="682536" y="3458376"/>
                </a:lnTo>
                <a:lnTo>
                  <a:pt x="898974" y="3458376"/>
                </a:lnTo>
                <a:lnTo>
                  <a:pt x="1480585" y="2413264"/>
                </a:lnTo>
                <a:lnTo>
                  <a:pt x="1978720" y="2413264"/>
                </a:lnTo>
                <a:lnTo>
                  <a:pt x="1978720" y="3628270"/>
                </a:lnTo>
                <a:lnTo>
                  <a:pt x="322536" y="3628270"/>
                </a:lnTo>
                <a:close/>
                <a:moveTo>
                  <a:pt x="322536" y="2153598"/>
                </a:moveTo>
                <a:lnTo>
                  <a:pt x="682536" y="2153598"/>
                </a:lnTo>
                <a:lnTo>
                  <a:pt x="682536" y="2261598"/>
                </a:lnTo>
                <a:lnTo>
                  <a:pt x="322536" y="2261598"/>
                </a:lnTo>
                <a:close/>
                <a:moveTo>
                  <a:pt x="322536" y="1870494"/>
                </a:moveTo>
                <a:lnTo>
                  <a:pt x="826536" y="1870494"/>
                </a:lnTo>
                <a:lnTo>
                  <a:pt x="826536" y="1978494"/>
                </a:lnTo>
                <a:lnTo>
                  <a:pt x="322536" y="1978494"/>
                </a:lnTo>
                <a:close/>
                <a:moveTo>
                  <a:pt x="322536" y="1587391"/>
                </a:moveTo>
                <a:lnTo>
                  <a:pt x="682536" y="1587391"/>
                </a:lnTo>
                <a:lnTo>
                  <a:pt x="682536" y="1695391"/>
                </a:lnTo>
                <a:lnTo>
                  <a:pt x="322536" y="1695391"/>
                </a:lnTo>
                <a:close/>
                <a:moveTo>
                  <a:pt x="322536" y="1304288"/>
                </a:moveTo>
                <a:lnTo>
                  <a:pt x="826536" y="1304288"/>
                </a:lnTo>
                <a:lnTo>
                  <a:pt x="826536" y="1412288"/>
                </a:lnTo>
                <a:lnTo>
                  <a:pt x="322536" y="1412288"/>
                </a:lnTo>
                <a:close/>
                <a:moveTo>
                  <a:pt x="1733633" y="1039034"/>
                </a:moveTo>
                <a:lnTo>
                  <a:pt x="1735422" y="1042133"/>
                </a:lnTo>
                <a:lnTo>
                  <a:pt x="176045" y="1042133"/>
                </a:lnTo>
                <a:lnTo>
                  <a:pt x="176045" y="3786387"/>
                </a:lnTo>
                <a:lnTo>
                  <a:pt x="2128211" y="3786387"/>
                </a:lnTo>
                <a:lnTo>
                  <a:pt x="2128211" y="1722464"/>
                </a:lnTo>
                <a:lnTo>
                  <a:pt x="2131710" y="1728524"/>
                </a:lnTo>
                <a:lnTo>
                  <a:pt x="2527059" y="1040609"/>
                </a:lnTo>
                <a:lnTo>
                  <a:pt x="2244788" y="1040049"/>
                </a:lnTo>
                <a:lnTo>
                  <a:pt x="1480585" y="2413264"/>
                </a:lnTo>
                <a:lnTo>
                  <a:pt x="1264147" y="2413264"/>
                </a:lnTo>
                <a:lnTo>
                  <a:pt x="2028589" y="1039620"/>
                </a:lnTo>
                <a:close/>
                <a:moveTo>
                  <a:pt x="2607143" y="0"/>
                </a:moveTo>
                <a:lnTo>
                  <a:pt x="2823581" y="0"/>
                </a:lnTo>
                <a:lnTo>
                  <a:pt x="2342071" y="865238"/>
                </a:lnTo>
                <a:lnTo>
                  <a:pt x="2823581" y="866194"/>
                </a:lnTo>
                <a:lnTo>
                  <a:pt x="2304256" y="1769829"/>
                </a:lnTo>
                <a:lnTo>
                  <a:pt x="2304256" y="3962432"/>
                </a:lnTo>
                <a:lnTo>
                  <a:pt x="0" y="3962432"/>
                </a:lnTo>
                <a:lnTo>
                  <a:pt x="0" y="866088"/>
                </a:lnTo>
                <a:lnTo>
                  <a:pt x="1767662" y="866088"/>
                </a:lnTo>
                <a:lnTo>
                  <a:pt x="1766512" y="864096"/>
                </a:lnTo>
                <a:lnTo>
                  <a:pt x="2125872" y="864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FDD663-3858-4E15-8733-CE6E65C1AC33}"/>
              </a:ext>
            </a:extLst>
          </p:cNvPr>
          <p:cNvSpPr txBox="1"/>
          <p:nvPr/>
        </p:nvSpPr>
        <p:spPr>
          <a:xfrm>
            <a:off x="5294526" y="301086"/>
            <a:ext cx="4685903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 rtl="1"/>
            <a:r>
              <a:rPr lang="fa-IR" altLang="ko-KR" sz="4400" b="1" dirty="0">
                <a:solidFill>
                  <a:srgbClr val="B44B97"/>
                </a:solidFill>
                <a:latin typeface="+mj-lt"/>
                <a:cs typeface="B Nazanin" panose="00000400000000000000" pitchFamily="2" charset="-78"/>
              </a:rPr>
              <a:t>عالی</a:t>
            </a:r>
            <a:endParaRPr lang="en-US" altLang="ko-KR" sz="4400" b="1" dirty="0">
              <a:solidFill>
                <a:srgbClr val="B44B97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245DDD0-7FBB-4BAA-9B24-5C988ABBF1A9}"/>
              </a:ext>
            </a:extLst>
          </p:cNvPr>
          <p:cNvSpPr txBox="1"/>
          <p:nvPr/>
        </p:nvSpPr>
        <p:spPr>
          <a:xfrm>
            <a:off x="6692825" y="993605"/>
            <a:ext cx="468590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 rtl="1"/>
            <a:r>
              <a:rPr lang="fa-IR" altLang="ko-KR" sz="3200" b="1" dirty="0">
                <a:cs typeface="B Nazanin" panose="00000400000000000000" pitchFamily="2" charset="-78"/>
              </a:rPr>
              <a:t>ارائه</a:t>
            </a:r>
            <a:endParaRPr lang="ko-KR" altLang="en-US" sz="3200" b="1" dirty="0">
              <a:cs typeface="B Nazanin" panose="00000400000000000000" pitchFamily="2" charset="-78"/>
            </a:endParaRPr>
          </a:p>
        </p:txBody>
      </p:sp>
      <p:sp>
        <p:nvSpPr>
          <p:cNvPr id="91" name="직사각형 2">
            <a:extLst>
              <a:ext uri="{FF2B5EF4-FFF2-40B4-BE49-F238E27FC236}">
                <a16:creationId xmlns:a16="http://schemas.microsoft.com/office/drawing/2014/main" id="{AD762ED4-504E-4F58-93C9-C39CDD45D04C}"/>
              </a:ext>
            </a:extLst>
          </p:cNvPr>
          <p:cNvSpPr/>
          <p:nvPr/>
        </p:nvSpPr>
        <p:spPr>
          <a:xfrm>
            <a:off x="320281" y="450097"/>
            <a:ext cx="49433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2800" dirty="0">
                <a:solidFill>
                  <a:srgbClr val="0070C0"/>
                </a:solidFill>
                <a:latin typeface="+mj-lt"/>
                <a:cs typeface="B Nazanin" panose="00000400000000000000" pitchFamily="2" charset="-78"/>
              </a:rPr>
              <a:t>ما</a:t>
            </a:r>
            <a:r>
              <a:rPr lang="fa-IR" altLang="ko-KR" sz="2800" dirty="0">
                <a:solidFill>
                  <a:schemeClr val="accent6"/>
                </a:solidFill>
                <a:latin typeface="+mj-lt"/>
                <a:cs typeface="B Nazanin" panose="00000400000000000000" pitchFamily="2" charset="-78"/>
              </a:rPr>
              <a:t> </a:t>
            </a:r>
            <a:r>
              <a:rPr lang="fa-IR" altLang="ko-KR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cs typeface="B Nazanin" panose="00000400000000000000" pitchFamily="2" charset="-78"/>
              </a:rPr>
              <a:t>ایجاد</a:t>
            </a:r>
            <a:r>
              <a:rPr lang="fa-IR" altLang="ko-KR" sz="2800" dirty="0">
                <a:solidFill>
                  <a:schemeClr val="accent6"/>
                </a:solidFill>
                <a:latin typeface="+mj-lt"/>
                <a:cs typeface="B Nazanin" panose="00000400000000000000" pitchFamily="2" charset="-78"/>
              </a:rPr>
              <a:t> </a:t>
            </a:r>
            <a:r>
              <a:rPr lang="fa-IR" altLang="ko-KR" sz="2800" dirty="0">
                <a:solidFill>
                  <a:srgbClr val="FFFF00"/>
                </a:solidFill>
                <a:latin typeface="+mj-lt"/>
                <a:cs typeface="B Nazanin" panose="00000400000000000000" pitchFamily="2" charset="-78"/>
              </a:rPr>
              <a:t>می کنیم</a:t>
            </a:r>
          </a:p>
          <a:p>
            <a:pPr algn="r" rtl="1"/>
            <a:r>
              <a:rPr lang="fa-IR" altLang="ko-KR" sz="2800" dirty="0">
                <a:solidFill>
                  <a:schemeClr val="accent3"/>
                </a:solidFill>
                <a:latin typeface="+mj-lt"/>
                <a:cs typeface="B Nazanin" panose="00000400000000000000" pitchFamily="2" charset="-78"/>
              </a:rPr>
              <a:t>حرفه ای با کیفیت</a:t>
            </a:r>
          </a:p>
          <a:p>
            <a:pPr algn="r" rtl="1"/>
            <a:r>
              <a:rPr lang="fa-IR" altLang="ko-KR" sz="2800" dirty="0">
                <a:solidFill>
                  <a:schemeClr val="accent6"/>
                </a:solidFill>
                <a:latin typeface="+mj-lt"/>
                <a:cs typeface="B Nazanin" panose="00000400000000000000" pitchFamily="2" charset="-78"/>
              </a:rPr>
              <a:t>ارائه </a:t>
            </a:r>
            <a:r>
              <a:rPr lang="en-US" altLang="ko-KR" sz="2800" dirty="0">
                <a:solidFill>
                  <a:srgbClr val="0070C0"/>
                </a:solidFill>
                <a:latin typeface="+mj-lt"/>
                <a:cs typeface="B Nazanin" panose="00000400000000000000" pitchFamily="2" charset="-78"/>
              </a:rPr>
              <a:t>PPT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B47E83F-B43E-4328-BB5F-F41964FBB2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8342" y="2260383"/>
            <a:ext cx="5488426" cy="427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95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 5">
            <a:extLst>
              <a:ext uri="{FF2B5EF4-FFF2-40B4-BE49-F238E27FC236}">
                <a16:creationId xmlns:a16="http://schemas.microsoft.com/office/drawing/2014/main" id="{E368A1C1-978F-4E9D-91C7-8E0A2ACCE060}"/>
              </a:ext>
            </a:extLst>
          </p:cNvPr>
          <p:cNvSpPr>
            <a:spLocks/>
          </p:cNvSpPr>
          <p:nvPr/>
        </p:nvSpPr>
        <p:spPr bwMode="auto">
          <a:xfrm rot="10800000">
            <a:off x="10498667" y="3356293"/>
            <a:ext cx="1690088" cy="3501706"/>
          </a:xfrm>
          <a:custGeom>
            <a:avLst/>
            <a:gdLst>
              <a:gd name="T0" fmla="*/ 864 w 877"/>
              <a:gd name="T1" fmla="*/ 0 h 977"/>
              <a:gd name="T2" fmla="*/ 0 w 877"/>
              <a:gd name="T3" fmla="*/ 0 h 977"/>
              <a:gd name="T4" fmla="*/ 0 w 877"/>
              <a:gd name="T5" fmla="*/ 977 h 977"/>
              <a:gd name="T6" fmla="*/ 69 w 877"/>
              <a:gd name="T7" fmla="*/ 977 h 977"/>
              <a:gd name="T8" fmla="*/ 69 w 877"/>
              <a:gd name="T9" fmla="*/ 156 h 977"/>
              <a:gd name="T10" fmla="*/ 148 w 877"/>
              <a:gd name="T11" fmla="*/ 96 h 977"/>
              <a:gd name="T12" fmla="*/ 663 w 877"/>
              <a:gd name="T13" fmla="*/ 96 h 977"/>
              <a:gd name="T14" fmla="*/ 820 w 877"/>
              <a:gd name="T15" fmla="*/ 59 h 977"/>
              <a:gd name="T16" fmla="*/ 877 w 877"/>
              <a:gd name="T17" fmla="*/ 0 h 977"/>
              <a:gd name="T18" fmla="*/ 864 w 877"/>
              <a:gd name="T19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7" h="977">
                <a:moveTo>
                  <a:pt x="86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977"/>
                  <a:pt x="0" y="977"/>
                  <a:pt x="0" y="977"/>
                </a:cubicBezTo>
                <a:cubicBezTo>
                  <a:pt x="69" y="977"/>
                  <a:pt x="69" y="977"/>
                  <a:pt x="69" y="977"/>
                </a:cubicBezTo>
                <a:cubicBezTo>
                  <a:pt x="69" y="156"/>
                  <a:pt x="69" y="156"/>
                  <a:pt x="69" y="156"/>
                </a:cubicBezTo>
                <a:cubicBezTo>
                  <a:pt x="73" y="89"/>
                  <a:pt x="148" y="96"/>
                  <a:pt x="148" y="96"/>
                </a:cubicBezTo>
                <a:cubicBezTo>
                  <a:pt x="663" y="96"/>
                  <a:pt x="663" y="96"/>
                  <a:pt x="663" y="96"/>
                </a:cubicBezTo>
                <a:cubicBezTo>
                  <a:pt x="792" y="102"/>
                  <a:pt x="820" y="59"/>
                  <a:pt x="820" y="59"/>
                </a:cubicBezTo>
                <a:cubicBezTo>
                  <a:pt x="877" y="0"/>
                  <a:pt x="877" y="0"/>
                  <a:pt x="877" y="0"/>
                </a:cubicBezTo>
                <a:lnTo>
                  <a:pt x="864" y="0"/>
                </a:ln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E435BFE8-58FB-4B0F-957E-CE6EF43EADB8}"/>
              </a:ext>
            </a:extLst>
          </p:cNvPr>
          <p:cNvSpPr/>
          <p:nvPr/>
        </p:nvSpPr>
        <p:spPr>
          <a:xfrm>
            <a:off x="943315" y="3595297"/>
            <a:ext cx="1064066" cy="1064066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2D52478-F30E-4E56-ACAA-CE6BDA074EA3}"/>
              </a:ext>
            </a:extLst>
          </p:cNvPr>
          <p:cNvGrpSpPr/>
          <p:nvPr/>
        </p:nvGrpSpPr>
        <p:grpSpPr>
          <a:xfrm>
            <a:off x="1134272" y="4454526"/>
            <a:ext cx="996687" cy="378104"/>
            <a:chOff x="1271057" y="3783817"/>
            <a:chExt cx="996687" cy="378104"/>
          </a:xfrm>
          <a:solidFill>
            <a:srgbClr val="262626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12885F-334E-484A-945A-71602289BDB7}"/>
                </a:ext>
              </a:extLst>
            </p:cNvPr>
            <p:cNvSpPr/>
            <p:nvPr/>
          </p:nvSpPr>
          <p:spPr>
            <a:xfrm>
              <a:off x="1271057" y="3783817"/>
              <a:ext cx="996687" cy="37810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F9CB82D-524A-4E2C-B2AB-8D02D7E14618}"/>
                </a:ext>
              </a:extLst>
            </p:cNvPr>
            <p:cNvSpPr txBox="1"/>
            <p:nvPr/>
          </p:nvSpPr>
          <p:spPr>
            <a:xfrm>
              <a:off x="1343065" y="3834370"/>
              <a:ext cx="85267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9" name="Rounded Rectangle 13">
            <a:extLst>
              <a:ext uri="{FF2B5EF4-FFF2-40B4-BE49-F238E27FC236}">
                <a16:creationId xmlns:a16="http://schemas.microsoft.com/office/drawing/2014/main" id="{133B1BA9-C8E8-42AB-BEFD-0ACB9789E493}"/>
              </a:ext>
            </a:extLst>
          </p:cNvPr>
          <p:cNvSpPr/>
          <p:nvPr/>
        </p:nvSpPr>
        <p:spPr>
          <a:xfrm>
            <a:off x="7619410" y="3595297"/>
            <a:ext cx="1064066" cy="1064066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66EC92-4B35-4B5D-A14A-5ABAFCC72853}"/>
              </a:ext>
            </a:extLst>
          </p:cNvPr>
          <p:cNvGrpSpPr/>
          <p:nvPr/>
        </p:nvGrpSpPr>
        <p:grpSpPr>
          <a:xfrm>
            <a:off x="7888770" y="4454526"/>
            <a:ext cx="996687" cy="378104"/>
            <a:chOff x="1271057" y="3783817"/>
            <a:chExt cx="996687" cy="378104"/>
          </a:xfrm>
          <a:solidFill>
            <a:srgbClr val="F07927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C900AD-D08B-4C0E-A7F3-680B70EA57B3}"/>
                </a:ext>
              </a:extLst>
            </p:cNvPr>
            <p:cNvSpPr/>
            <p:nvPr/>
          </p:nvSpPr>
          <p:spPr>
            <a:xfrm>
              <a:off x="1271057" y="3783817"/>
              <a:ext cx="996687" cy="378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AD233A3-ED01-4F17-9024-B531515263EC}"/>
                </a:ext>
              </a:extLst>
            </p:cNvPr>
            <p:cNvSpPr txBox="1"/>
            <p:nvPr/>
          </p:nvSpPr>
          <p:spPr>
            <a:xfrm>
              <a:off x="1343065" y="3834370"/>
              <a:ext cx="85267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4" name="Rounded Rectangle 18">
            <a:extLst>
              <a:ext uri="{FF2B5EF4-FFF2-40B4-BE49-F238E27FC236}">
                <a16:creationId xmlns:a16="http://schemas.microsoft.com/office/drawing/2014/main" id="{43B43D99-A687-4939-A07A-BAEBC763464D}"/>
              </a:ext>
            </a:extLst>
          </p:cNvPr>
          <p:cNvSpPr/>
          <p:nvPr/>
        </p:nvSpPr>
        <p:spPr>
          <a:xfrm>
            <a:off x="4242160" y="3595297"/>
            <a:ext cx="1064066" cy="1064066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5688DF3-F0FD-4984-A73E-6F0A99B15B77}"/>
              </a:ext>
            </a:extLst>
          </p:cNvPr>
          <p:cNvGrpSpPr/>
          <p:nvPr/>
        </p:nvGrpSpPr>
        <p:grpSpPr>
          <a:xfrm>
            <a:off x="4472319" y="4454526"/>
            <a:ext cx="996687" cy="378104"/>
            <a:chOff x="1271057" y="3783817"/>
            <a:chExt cx="996687" cy="37810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EDA9C29-AC35-4428-8AB0-521AED642658}"/>
                </a:ext>
              </a:extLst>
            </p:cNvPr>
            <p:cNvSpPr/>
            <p:nvPr/>
          </p:nvSpPr>
          <p:spPr>
            <a:xfrm>
              <a:off x="1271057" y="3783817"/>
              <a:ext cx="996687" cy="3781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9A042C9-DC7B-4099-AF86-E61B15F08082}"/>
                </a:ext>
              </a:extLst>
            </p:cNvPr>
            <p:cNvSpPr txBox="1"/>
            <p:nvPr/>
          </p:nvSpPr>
          <p:spPr>
            <a:xfrm>
              <a:off x="1343065" y="3834370"/>
              <a:ext cx="85267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9" name="Rounded Rectangle 23">
            <a:extLst>
              <a:ext uri="{FF2B5EF4-FFF2-40B4-BE49-F238E27FC236}">
                <a16:creationId xmlns:a16="http://schemas.microsoft.com/office/drawing/2014/main" id="{5777C9A3-5363-4E11-B5AD-06B3878E26F9}"/>
              </a:ext>
            </a:extLst>
          </p:cNvPr>
          <p:cNvSpPr/>
          <p:nvPr/>
        </p:nvSpPr>
        <p:spPr>
          <a:xfrm>
            <a:off x="2582938" y="3595295"/>
            <a:ext cx="1064066" cy="1064066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 dirty="0">
              <a:cs typeface="B Nazanin" panose="00000400000000000000" pitchFamily="2" charset="-78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F8509B8-39E3-4485-92F3-C180445A5018}"/>
              </a:ext>
            </a:extLst>
          </p:cNvPr>
          <p:cNvGrpSpPr/>
          <p:nvPr/>
        </p:nvGrpSpPr>
        <p:grpSpPr>
          <a:xfrm>
            <a:off x="2793496" y="3412329"/>
            <a:ext cx="996687" cy="378104"/>
            <a:chOff x="1271057" y="3783817"/>
            <a:chExt cx="996687" cy="37810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A10D428-09D4-4844-BEAA-9116B0B90F72}"/>
                </a:ext>
              </a:extLst>
            </p:cNvPr>
            <p:cNvSpPr/>
            <p:nvPr/>
          </p:nvSpPr>
          <p:spPr>
            <a:xfrm>
              <a:off x="1271057" y="3783817"/>
              <a:ext cx="996687" cy="3781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779646A-2C25-4657-955E-A7EE7446BAF1}"/>
                </a:ext>
              </a:extLst>
            </p:cNvPr>
            <p:cNvSpPr txBox="1"/>
            <p:nvPr/>
          </p:nvSpPr>
          <p:spPr>
            <a:xfrm>
              <a:off x="1343065" y="3834370"/>
              <a:ext cx="85267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4" name="Rounded Rectangle 28">
            <a:extLst>
              <a:ext uri="{FF2B5EF4-FFF2-40B4-BE49-F238E27FC236}">
                <a16:creationId xmlns:a16="http://schemas.microsoft.com/office/drawing/2014/main" id="{AD53DF4E-5046-4FAC-9E8E-2C392E4783A2}"/>
              </a:ext>
            </a:extLst>
          </p:cNvPr>
          <p:cNvSpPr/>
          <p:nvPr/>
        </p:nvSpPr>
        <p:spPr>
          <a:xfrm>
            <a:off x="5920985" y="3595295"/>
            <a:ext cx="1064066" cy="1064066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98847F-89B6-43ED-AE3D-B08D4FFD4533}"/>
              </a:ext>
            </a:extLst>
          </p:cNvPr>
          <p:cNvGrpSpPr/>
          <p:nvPr/>
        </p:nvGrpSpPr>
        <p:grpSpPr>
          <a:xfrm>
            <a:off x="6170745" y="3412329"/>
            <a:ext cx="996687" cy="378104"/>
            <a:chOff x="1271057" y="3783817"/>
            <a:chExt cx="996687" cy="37810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EE38B85-34F9-47DB-9B41-5A64458D13BF}"/>
                </a:ext>
              </a:extLst>
            </p:cNvPr>
            <p:cNvSpPr/>
            <p:nvPr/>
          </p:nvSpPr>
          <p:spPr>
            <a:xfrm>
              <a:off x="1271057" y="3783817"/>
              <a:ext cx="996687" cy="3781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A190404-9BA7-4624-81F0-B168A9FE4B12}"/>
                </a:ext>
              </a:extLst>
            </p:cNvPr>
            <p:cNvSpPr txBox="1"/>
            <p:nvPr/>
          </p:nvSpPr>
          <p:spPr>
            <a:xfrm>
              <a:off x="1343065" y="3834370"/>
              <a:ext cx="85267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700ED11-BD42-4C05-BC0F-046D8D6CEF57}"/>
              </a:ext>
            </a:extLst>
          </p:cNvPr>
          <p:cNvGrpSpPr/>
          <p:nvPr/>
        </p:nvGrpSpPr>
        <p:grpSpPr>
          <a:xfrm>
            <a:off x="3149607" y="5065186"/>
            <a:ext cx="1411829" cy="923330"/>
            <a:chOff x="6210997" y="1433695"/>
            <a:chExt cx="1457348" cy="656879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B77C5F3-417C-4CA6-9725-8E5EB1D6AD0F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6F4C082-5A89-4703-A039-82D6B1242990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8AAF305-5A52-4837-A85E-675E1502AA69}"/>
              </a:ext>
            </a:extLst>
          </p:cNvPr>
          <p:cNvGrpSpPr/>
          <p:nvPr/>
        </p:nvGrpSpPr>
        <p:grpSpPr>
          <a:xfrm>
            <a:off x="6497413" y="5065186"/>
            <a:ext cx="1411829" cy="923330"/>
            <a:chOff x="6210997" y="1433695"/>
            <a:chExt cx="1457348" cy="65687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67845F3-EF74-455F-938A-D75A05FA4572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D3C97D9-C2D7-4053-8F2A-A0C74CB57167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F53FC4-CB26-4355-9CCB-85616B1CE219}"/>
              </a:ext>
            </a:extLst>
          </p:cNvPr>
          <p:cNvGrpSpPr/>
          <p:nvPr/>
        </p:nvGrpSpPr>
        <p:grpSpPr>
          <a:xfrm>
            <a:off x="1475704" y="1965361"/>
            <a:ext cx="1411829" cy="923330"/>
            <a:chOff x="6210997" y="1433695"/>
            <a:chExt cx="1457348" cy="656879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78DF3DF-1656-4853-B421-1F83180EBAB1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9A6355C-8168-4F76-B5F0-00D3A2B8E47E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FD5477A-C4DB-4F79-A836-C9E370B1A23A}"/>
              </a:ext>
            </a:extLst>
          </p:cNvPr>
          <p:cNvGrpSpPr/>
          <p:nvPr/>
        </p:nvGrpSpPr>
        <p:grpSpPr>
          <a:xfrm>
            <a:off x="4823510" y="1965361"/>
            <a:ext cx="1411829" cy="923330"/>
            <a:chOff x="6210997" y="1433695"/>
            <a:chExt cx="1457348" cy="656879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F1005E8-8BF8-446F-97B3-C8893833F3A1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12991FF-1379-42B0-AC80-213282D3B23A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7ABB662-5ED9-4249-9463-146DF3C7F675}"/>
              </a:ext>
            </a:extLst>
          </p:cNvPr>
          <p:cNvGrpSpPr/>
          <p:nvPr/>
        </p:nvGrpSpPr>
        <p:grpSpPr>
          <a:xfrm>
            <a:off x="8171316" y="1965361"/>
            <a:ext cx="1411829" cy="923330"/>
            <a:chOff x="6210997" y="1433695"/>
            <a:chExt cx="1457348" cy="656879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C1825D5-F289-453B-AA35-A2DC72C3C909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49596C3-5775-4476-BBB2-B7285B6DC8CF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4" name="Rounded Rectangle 28">
            <a:extLst>
              <a:ext uri="{FF2B5EF4-FFF2-40B4-BE49-F238E27FC236}">
                <a16:creationId xmlns:a16="http://schemas.microsoft.com/office/drawing/2014/main" id="{7333FF33-9431-453C-9131-61D8E2AD6307}"/>
              </a:ext>
            </a:extLst>
          </p:cNvPr>
          <p:cNvSpPr/>
          <p:nvPr/>
        </p:nvSpPr>
        <p:spPr>
          <a:xfrm>
            <a:off x="9337436" y="3595295"/>
            <a:ext cx="1064066" cy="1064066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 dirty="0">
              <a:cs typeface="B Nazanin" panose="00000400000000000000" pitchFamily="2" charset="-78"/>
            </a:endParaRPr>
          </a:p>
        </p:txBody>
      </p:sp>
      <p:grpSp>
        <p:nvGrpSpPr>
          <p:cNvPr id="45" name="Group 29">
            <a:extLst>
              <a:ext uri="{FF2B5EF4-FFF2-40B4-BE49-F238E27FC236}">
                <a16:creationId xmlns:a16="http://schemas.microsoft.com/office/drawing/2014/main" id="{C76748E9-C035-40D7-9B1D-E1A14F96FCD8}"/>
              </a:ext>
            </a:extLst>
          </p:cNvPr>
          <p:cNvGrpSpPr/>
          <p:nvPr/>
        </p:nvGrpSpPr>
        <p:grpSpPr>
          <a:xfrm>
            <a:off x="9587196" y="3412329"/>
            <a:ext cx="996687" cy="378104"/>
            <a:chOff x="1271057" y="3783817"/>
            <a:chExt cx="996687" cy="378104"/>
          </a:xfrm>
        </p:grpSpPr>
        <p:sp>
          <p:nvSpPr>
            <p:cNvPr id="46" name="Rectangle 30">
              <a:extLst>
                <a:ext uri="{FF2B5EF4-FFF2-40B4-BE49-F238E27FC236}">
                  <a16:creationId xmlns:a16="http://schemas.microsoft.com/office/drawing/2014/main" id="{1A0598C0-8D26-4D2F-B4C6-49FD893BD584}"/>
                </a:ext>
              </a:extLst>
            </p:cNvPr>
            <p:cNvSpPr/>
            <p:nvPr/>
          </p:nvSpPr>
          <p:spPr>
            <a:xfrm>
              <a:off x="1271057" y="3783817"/>
              <a:ext cx="996687" cy="37810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16B48EA-156B-4DEB-B3F8-99A4F8C8D192}"/>
                </a:ext>
              </a:extLst>
            </p:cNvPr>
            <p:cNvSpPr txBox="1"/>
            <p:nvPr/>
          </p:nvSpPr>
          <p:spPr>
            <a:xfrm>
              <a:off x="1343065" y="3834370"/>
              <a:ext cx="85267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فهرست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8" name="Block Arc 32">
            <a:extLst>
              <a:ext uri="{FF2B5EF4-FFF2-40B4-BE49-F238E27FC236}">
                <a16:creationId xmlns:a16="http://schemas.microsoft.com/office/drawing/2014/main" id="{9B92A18D-3E63-4B41-A766-BBC44B06823C}"/>
              </a:ext>
            </a:extLst>
          </p:cNvPr>
          <p:cNvSpPr/>
          <p:nvPr/>
        </p:nvSpPr>
        <p:spPr>
          <a:xfrm rot="10800000">
            <a:off x="8357384" y="4016882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49" name="Group 43">
            <a:extLst>
              <a:ext uri="{FF2B5EF4-FFF2-40B4-BE49-F238E27FC236}">
                <a16:creationId xmlns:a16="http://schemas.microsoft.com/office/drawing/2014/main" id="{F6D7A365-F4BB-41B9-A385-E26FCF4AECEB}"/>
              </a:ext>
            </a:extLst>
          </p:cNvPr>
          <p:cNvGrpSpPr/>
          <p:nvPr/>
        </p:nvGrpSpPr>
        <p:grpSpPr>
          <a:xfrm>
            <a:off x="9845220" y="5065186"/>
            <a:ext cx="1411829" cy="923330"/>
            <a:chOff x="6210997" y="1433695"/>
            <a:chExt cx="1457348" cy="656879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91AA749-5958-4CC6-8698-0F94F8EBEC0F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5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B03CFC8-A4C1-4759-AAF5-88962E029FDF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52" name="Block Arc 32">
            <a:extLst>
              <a:ext uri="{FF2B5EF4-FFF2-40B4-BE49-F238E27FC236}">
                <a16:creationId xmlns:a16="http://schemas.microsoft.com/office/drawing/2014/main" id="{841B512A-7E36-421F-B56D-73A02F4EF81D}"/>
              </a:ext>
            </a:extLst>
          </p:cNvPr>
          <p:cNvSpPr/>
          <p:nvPr/>
        </p:nvSpPr>
        <p:spPr>
          <a:xfrm rot="10800000">
            <a:off x="4999372" y="4016882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3" name="Block Arc 32">
            <a:extLst>
              <a:ext uri="{FF2B5EF4-FFF2-40B4-BE49-F238E27FC236}">
                <a16:creationId xmlns:a16="http://schemas.microsoft.com/office/drawing/2014/main" id="{8E2D972B-E98D-4D91-8BF5-7171B6234E94}"/>
              </a:ext>
            </a:extLst>
          </p:cNvPr>
          <p:cNvSpPr/>
          <p:nvPr/>
        </p:nvSpPr>
        <p:spPr>
          <a:xfrm rot="10800000">
            <a:off x="1641360" y="4016882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4" name="Block Arc 32">
            <a:extLst>
              <a:ext uri="{FF2B5EF4-FFF2-40B4-BE49-F238E27FC236}">
                <a16:creationId xmlns:a16="http://schemas.microsoft.com/office/drawing/2014/main" id="{34F7960B-F8FF-4B3A-9C28-F43EB799330D}"/>
              </a:ext>
            </a:extLst>
          </p:cNvPr>
          <p:cNvSpPr/>
          <p:nvPr/>
        </p:nvSpPr>
        <p:spPr>
          <a:xfrm>
            <a:off x="6678378" y="2702808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5" name="Block Arc 32">
            <a:extLst>
              <a:ext uri="{FF2B5EF4-FFF2-40B4-BE49-F238E27FC236}">
                <a16:creationId xmlns:a16="http://schemas.microsoft.com/office/drawing/2014/main" id="{FFDC29CA-3D79-49BA-A307-29C94DC6BEE1}"/>
              </a:ext>
            </a:extLst>
          </p:cNvPr>
          <p:cNvSpPr/>
          <p:nvPr/>
        </p:nvSpPr>
        <p:spPr>
          <a:xfrm>
            <a:off x="3320366" y="2702808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6" name="Rectangle 16">
            <a:extLst>
              <a:ext uri="{FF2B5EF4-FFF2-40B4-BE49-F238E27FC236}">
                <a16:creationId xmlns:a16="http://schemas.microsoft.com/office/drawing/2014/main" id="{194F0E43-315A-4846-9687-95674234A6E2}"/>
              </a:ext>
            </a:extLst>
          </p:cNvPr>
          <p:cNvSpPr/>
          <p:nvPr/>
        </p:nvSpPr>
        <p:spPr>
          <a:xfrm rot="2700000">
            <a:off x="9738675" y="389605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57" name="Round Same Side Corner Rectangle 11">
            <a:extLst>
              <a:ext uri="{FF2B5EF4-FFF2-40B4-BE49-F238E27FC236}">
                <a16:creationId xmlns:a16="http://schemas.microsoft.com/office/drawing/2014/main" id="{08C4C1EB-EE34-4917-9463-9011905B8540}"/>
              </a:ext>
            </a:extLst>
          </p:cNvPr>
          <p:cNvSpPr/>
          <p:nvPr/>
        </p:nvSpPr>
        <p:spPr>
          <a:xfrm rot="9900000">
            <a:off x="1348174" y="3904732"/>
            <a:ext cx="404737" cy="34374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58" name="Rounded Rectangle 27">
            <a:extLst>
              <a:ext uri="{FF2B5EF4-FFF2-40B4-BE49-F238E27FC236}">
                <a16:creationId xmlns:a16="http://schemas.microsoft.com/office/drawing/2014/main" id="{0456229C-F013-4AD7-9892-6FDAA9B8270A}"/>
              </a:ext>
            </a:extLst>
          </p:cNvPr>
          <p:cNvSpPr/>
          <p:nvPr/>
        </p:nvSpPr>
        <p:spPr>
          <a:xfrm>
            <a:off x="2918626" y="3981162"/>
            <a:ext cx="437585" cy="336125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59" name="Rounded Rectangle 7">
            <a:extLst>
              <a:ext uri="{FF2B5EF4-FFF2-40B4-BE49-F238E27FC236}">
                <a16:creationId xmlns:a16="http://schemas.microsoft.com/office/drawing/2014/main" id="{873288E4-383B-4C83-9D07-DD6026AD66B8}"/>
              </a:ext>
            </a:extLst>
          </p:cNvPr>
          <p:cNvSpPr/>
          <p:nvPr/>
        </p:nvSpPr>
        <p:spPr>
          <a:xfrm>
            <a:off x="4640336" y="3940849"/>
            <a:ext cx="352176" cy="30392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60" name="Round Same Side Corner Rectangle 36">
            <a:extLst>
              <a:ext uri="{FF2B5EF4-FFF2-40B4-BE49-F238E27FC236}">
                <a16:creationId xmlns:a16="http://schemas.microsoft.com/office/drawing/2014/main" id="{2C374189-18B9-406F-B23E-7982D7BA79EF}"/>
              </a:ext>
            </a:extLst>
          </p:cNvPr>
          <p:cNvSpPr/>
          <p:nvPr/>
        </p:nvSpPr>
        <p:spPr>
          <a:xfrm>
            <a:off x="6271600" y="3984902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61" name="Oval 21">
            <a:extLst>
              <a:ext uri="{FF2B5EF4-FFF2-40B4-BE49-F238E27FC236}">
                <a16:creationId xmlns:a16="http://schemas.microsoft.com/office/drawing/2014/main" id="{CD0DB039-269C-453D-99AC-C110647F644B}"/>
              </a:ext>
            </a:extLst>
          </p:cNvPr>
          <p:cNvSpPr>
            <a:spLocks noChangeAspect="1"/>
          </p:cNvSpPr>
          <p:nvPr/>
        </p:nvSpPr>
        <p:spPr>
          <a:xfrm>
            <a:off x="7973070" y="3934522"/>
            <a:ext cx="396491" cy="3998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66" name="Freeform 5">
            <a:extLst>
              <a:ext uri="{FF2B5EF4-FFF2-40B4-BE49-F238E27FC236}">
                <a16:creationId xmlns:a16="http://schemas.microsoft.com/office/drawing/2014/main" id="{5CF333DC-A1F8-4580-B864-50D3C1C5D1CE}"/>
              </a:ext>
            </a:extLst>
          </p:cNvPr>
          <p:cNvSpPr>
            <a:spLocks/>
          </p:cNvSpPr>
          <p:nvPr/>
        </p:nvSpPr>
        <p:spPr bwMode="auto">
          <a:xfrm>
            <a:off x="2645" y="-3174"/>
            <a:ext cx="1554369" cy="3220508"/>
          </a:xfrm>
          <a:custGeom>
            <a:avLst/>
            <a:gdLst>
              <a:gd name="T0" fmla="*/ 864 w 877"/>
              <a:gd name="T1" fmla="*/ 0 h 977"/>
              <a:gd name="T2" fmla="*/ 0 w 877"/>
              <a:gd name="T3" fmla="*/ 0 h 977"/>
              <a:gd name="T4" fmla="*/ 0 w 877"/>
              <a:gd name="T5" fmla="*/ 977 h 977"/>
              <a:gd name="T6" fmla="*/ 69 w 877"/>
              <a:gd name="T7" fmla="*/ 977 h 977"/>
              <a:gd name="T8" fmla="*/ 69 w 877"/>
              <a:gd name="T9" fmla="*/ 156 h 977"/>
              <a:gd name="T10" fmla="*/ 148 w 877"/>
              <a:gd name="T11" fmla="*/ 96 h 977"/>
              <a:gd name="T12" fmla="*/ 663 w 877"/>
              <a:gd name="T13" fmla="*/ 96 h 977"/>
              <a:gd name="T14" fmla="*/ 820 w 877"/>
              <a:gd name="T15" fmla="*/ 59 h 977"/>
              <a:gd name="T16" fmla="*/ 877 w 877"/>
              <a:gd name="T17" fmla="*/ 0 h 977"/>
              <a:gd name="T18" fmla="*/ 864 w 877"/>
              <a:gd name="T19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7" h="977">
                <a:moveTo>
                  <a:pt x="86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977"/>
                  <a:pt x="0" y="977"/>
                  <a:pt x="0" y="977"/>
                </a:cubicBezTo>
                <a:cubicBezTo>
                  <a:pt x="69" y="977"/>
                  <a:pt x="69" y="977"/>
                  <a:pt x="69" y="977"/>
                </a:cubicBezTo>
                <a:cubicBezTo>
                  <a:pt x="69" y="156"/>
                  <a:pt x="69" y="156"/>
                  <a:pt x="69" y="156"/>
                </a:cubicBezTo>
                <a:cubicBezTo>
                  <a:pt x="73" y="89"/>
                  <a:pt x="148" y="96"/>
                  <a:pt x="148" y="96"/>
                </a:cubicBezTo>
                <a:cubicBezTo>
                  <a:pt x="663" y="96"/>
                  <a:pt x="663" y="96"/>
                  <a:pt x="663" y="96"/>
                </a:cubicBezTo>
                <a:cubicBezTo>
                  <a:pt x="792" y="102"/>
                  <a:pt x="820" y="59"/>
                  <a:pt x="820" y="59"/>
                </a:cubicBezTo>
                <a:cubicBezTo>
                  <a:pt x="877" y="0"/>
                  <a:pt x="877" y="0"/>
                  <a:pt x="877" y="0"/>
                </a:cubicBezTo>
                <a:lnTo>
                  <a:pt x="864" y="0"/>
                </a:ln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92102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5D8C6F0B-09F1-4FC6-AE2C-8D9C96DB37CA}"/>
              </a:ext>
            </a:extLst>
          </p:cNvPr>
          <p:cNvSpPr/>
          <p:nvPr/>
        </p:nvSpPr>
        <p:spPr>
          <a:xfrm>
            <a:off x="11539162" y="42962"/>
            <a:ext cx="593094" cy="5930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089" y="257983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fa-IR" dirty="0">
                <a:solidFill>
                  <a:srgbClr val="002060"/>
                </a:solidFill>
                <a:cs typeface="B Nazanin" panose="00000400000000000000" pitchFamily="2" charset="-78"/>
              </a:rPr>
              <a:t>سبک اینفوگرافیک</a:t>
            </a:r>
            <a:endParaRPr lang="en-US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grpSp>
        <p:nvGrpSpPr>
          <p:cNvPr id="7" name="그룹 7">
            <a:extLst>
              <a:ext uri="{FF2B5EF4-FFF2-40B4-BE49-F238E27FC236}">
                <a16:creationId xmlns:a16="http://schemas.microsoft.com/office/drawing/2014/main" id="{E2BBF66E-AB4A-455E-937D-4BEEE9061393}"/>
              </a:ext>
            </a:extLst>
          </p:cNvPr>
          <p:cNvGrpSpPr/>
          <p:nvPr/>
        </p:nvGrpSpPr>
        <p:grpSpPr>
          <a:xfrm>
            <a:off x="5174351" y="3637228"/>
            <a:ext cx="1704867" cy="455477"/>
            <a:chOff x="5134372" y="3131004"/>
            <a:chExt cx="1431908" cy="315692"/>
          </a:xfrm>
        </p:grpSpPr>
        <p:sp>
          <p:nvSpPr>
            <p:cNvPr id="20" name="직사각형 6">
              <a:extLst>
                <a:ext uri="{FF2B5EF4-FFF2-40B4-BE49-F238E27FC236}">
                  <a16:creationId xmlns:a16="http://schemas.microsoft.com/office/drawing/2014/main" id="{176449A1-948D-44AB-909F-DE912196310B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1" name="자유형: 도형 32">
              <a:extLst>
                <a:ext uri="{FF2B5EF4-FFF2-40B4-BE49-F238E27FC236}">
                  <a16:creationId xmlns:a16="http://schemas.microsoft.com/office/drawing/2014/main" id="{F161A49F-9870-4CC9-898D-4C4313F3CFCC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grpSp>
        <p:nvGrpSpPr>
          <p:cNvPr id="8" name="그룹 34">
            <a:extLst>
              <a:ext uri="{FF2B5EF4-FFF2-40B4-BE49-F238E27FC236}">
                <a16:creationId xmlns:a16="http://schemas.microsoft.com/office/drawing/2014/main" id="{35E95096-8BB7-44E7-9E71-C69E3575DE38}"/>
              </a:ext>
            </a:extLst>
          </p:cNvPr>
          <p:cNvGrpSpPr/>
          <p:nvPr/>
        </p:nvGrpSpPr>
        <p:grpSpPr>
          <a:xfrm>
            <a:off x="5312790" y="4137862"/>
            <a:ext cx="1704867" cy="455477"/>
            <a:chOff x="5134372" y="3131004"/>
            <a:chExt cx="1431908" cy="315692"/>
          </a:xfrm>
        </p:grpSpPr>
        <p:sp>
          <p:nvSpPr>
            <p:cNvPr id="18" name="직사각형 6">
              <a:extLst>
                <a:ext uri="{FF2B5EF4-FFF2-40B4-BE49-F238E27FC236}">
                  <a16:creationId xmlns:a16="http://schemas.microsoft.com/office/drawing/2014/main" id="{371A2AF0-E748-4D94-8A8C-009AA4FE201B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19" name="자유형: 도형 36">
              <a:extLst>
                <a:ext uri="{FF2B5EF4-FFF2-40B4-BE49-F238E27FC236}">
                  <a16:creationId xmlns:a16="http://schemas.microsoft.com/office/drawing/2014/main" id="{A56A59F9-E40F-4E2B-9E22-213A2987B1F6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grpSp>
        <p:nvGrpSpPr>
          <p:cNvPr id="9" name="그룹 37">
            <a:extLst>
              <a:ext uri="{FF2B5EF4-FFF2-40B4-BE49-F238E27FC236}">
                <a16:creationId xmlns:a16="http://schemas.microsoft.com/office/drawing/2014/main" id="{6C4F61BB-FD85-491A-BEF1-8ACEF118B187}"/>
              </a:ext>
            </a:extLst>
          </p:cNvPr>
          <p:cNvGrpSpPr/>
          <p:nvPr/>
        </p:nvGrpSpPr>
        <p:grpSpPr>
          <a:xfrm>
            <a:off x="5174351" y="4638496"/>
            <a:ext cx="1704867" cy="455477"/>
            <a:chOff x="5134372" y="3131004"/>
            <a:chExt cx="1431908" cy="315692"/>
          </a:xfrm>
        </p:grpSpPr>
        <p:sp>
          <p:nvSpPr>
            <p:cNvPr id="16" name="직사각형 6">
              <a:extLst>
                <a:ext uri="{FF2B5EF4-FFF2-40B4-BE49-F238E27FC236}">
                  <a16:creationId xmlns:a16="http://schemas.microsoft.com/office/drawing/2014/main" id="{4804638B-6B06-410B-AF46-ADE26E9261F6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17" name="자유형: 도형 39">
              <a:extLst>
                <a:ext uri="{FF2B5EF4-FFF2-40B4-BE49-F238E27FC236}">
                  <a16:creationId xmlns:a16="http://schemas.microsoft.com/office/drawing/2014/main" id="{C15F90BE-0020-44E0-8D23-AF028F1F6A73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그룹 40">
            <a:extLst>
              <a:ext uri="{FF2B5EF4-FFF2-40B4-BE49-F238E27FC236}">
                <a16:creationId xmlns:a16="http://schemas.microsoft.com/office/drawing/2014/main" id="{F65A0495-47B3-4735-8C84-8264C01518C4}"/>
              </a:ext>
            </a:extLst>
          </p:cNvPr>
          <p:cNvGrpSpPr/>
          <p:nvPr/>
        </p:nvGrpSpPr>
        <p:grpSpPr>
          <a:xfrm>
            <a:off x="5312790" y="5139130"/>
            <a:ext cx="1704867" cy="455477"/>
            <a:chOff x="5134372" y="3131004"/>
            <a:chExt cx="1431908" cy="315692"/>
          </a:xfrm>
        </p:grpSpPr>
        <p:sp>
          <p:nvSpPr>
            <p:cNvPr id="14" name="직사각형 6">
              <a:extLst>
                <a:ext uri="{FF2B5EF4-FFF2-40B4-BE49-F238E27FC236}">
                  <a16:creationId xmlns:a16="http://schemas.microsoft.com/office/drawing/2014/main" id="{DB456664-FA35-4BC1-9E48-CDAA7823709A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15" name="자유형: 도형 46">
              <a:extLst>
                <a:ext uri="{FF2B5EF4-FFF2-40B4-BE49-F238E27FC236}">
                  <a16:creationId xmlns:a16="http://schemas.microsoft.com/office/drawing/2014/main" id="{4BCABB26-A64B-4E19-B1BE-B11F25562ACF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11" name="그룹 47">
            <a:extLst>
              <a:ext uri="{FF2B5EF4-FFF2-40B4-BE49-F238E27FC236}">
                <a16:creationId xmlns:a16="http://schemas.microsoft.com/office/drawing/2014/main" id="{0CDD46FE-BAB4-474D-810F-3DA7115596FB}"/>
              </a:ext>
            </a:extLst>
          </p:cNvPr>
          <p:cNvGrpSpPr/>
          <p:nvPr/>
        </p:nvGrpSpPr>
        <p:grpSpPr>
          <a:xfrm>
            <a:off x="5174351" y="5639764"/>
            <a:ext cx="1704867" cy="455477"/>
            <a:chOff x="5134372" y="3131004"/>
            <a:chExt cx="1431908" cy="315692"/>
          </a:xfrm>
        </p:grpSpPr>
        <p:sp>
          <p:nvSpPr>
            <p:cNvPr id="12" name="직사각형 6">
              <a:extLst>
                <a:ext uri="{FF2B5EF4-FFF2-40B4-BE49-F238E27FC236}">
                  <a16:creationId xmlns:a16="http://schemas.microsoft.com/office/drawing/2014/main" id="{BB2F3E59-45EC-4E84-906E-D6E183A35BA8}"/>
                </a:ext>
              </a:extLst>
            </p:cNvPr>
            <p:cNvSpPr/>
            <p:nvPr/>
          </p:nvSpPr>
          <p:spPr>
            <a:xfrm>
              <a:off x="5208323" y="3177330"/>
              <a:ext cx="1258310" cy="223041"/>
            </a:xfrm>
            <a:custGeom>
              <a:avLst/>
              <a:gdLst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  <a:gd name="connsiteX0" fmla="*/ 0 w 1258310"/>
                <a:gd name="connsiteY0" fmla="*/ 0 h 199384"/>
                <a:gd name="connsiteX1" fmla="*/ 1258310 w 1258310"/>
                <a:gd name="connsiteY1" fmla="*/ 0 h 199384"/>
                <a:gd name="connsiteX2" fmla="*/ 1258310 w 1258310"/>
                <a:gd name="connsiteY2" fmla="*/ 199384 h 199384"/>
                <a:gd name="connsiteX3" fmla="*/ 0 w 1258310"/>
                <a:gd name="connsiteY3" fmla="*/ 199384 h 199384"/>
                <a:gd name="connsiteX4" fmla="*/ 0 w 1258310"/>
                <a:gd name="connsiteY4" fmla="*/ 0 h 19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10" h="199384">
                  <a:moveTo>
                    <a:pt x="0" y="0"/>
                  </a:moveTo>
                  <a:lnTo>
                    <a:pt x="1258310" y="0"/>
                  </a:lnTo>
                  <a:cubicBezTo>
                    <a:pt x="1210685" y="75986"/>
                    <a:pt x="1213065" y="130541"/>
                    <a:pt x="1258310" y="199384"/>
                  </a:cubicBezTo>
                  <a:lnTo>
                    <a:pt x="0" y="199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13" name="자유형: 도형 68">
              <a:extLst>
                <a:ext uri="{FF2B5EF4-FFF2-40B4-BE49-F238E27FC236}">
                  <a16:creationId xmlns:a16="http://schemas.microsoft.com/office/drawing/2014/main" id="{C139D200-0601-4C6D-ADB1-BF62A5E76345}"/>
                </a:ext>
              </a:extLst>
            </p:cNvPr>
            <p:cNvSpPr/>
            <p:nvPr/>
          </p:nvSpPr>
          <p:spPr>
            <a:xfrm>
              <a:off x="5134372" y="3131004"/>
              <a:ext cx="1431908" cy="315692"/>
            </a:xfrm>
            <a:custGeom>
              <a:avLst/>
              <a:gdLst>
                <a:gd name="connsiteX0" fmla="*/ 62289 w 1431908"/>
                <a:gd name="connsiteY0" fmla="*/ 0 h 315692"/>
                <a:gd name="connsiteX1" fmla="*/ 1371331 w 1431908"/>
                <a:gd name="connsiteY1" fmla="*/ 0 h 315692"/>
                <a:gd name="connsiteX2" fmla="*/ 1415376 w 1431908"/>
                <a:gd name="connsiteY2" fmla="*/ 18244 h 315692"/>
                <a:gd name="connsiteX3" fmla="*/ 1431908 w 1431908"/>
                <a:gd name="connsiteY3" fmla="*/ 58155 h 315692"/>
                <a:gd name="connsiteX4" fmla="*/ 100375 w 1431908"/>
                <a:gd name="connsiteY4" fmla="*/ 58155 h 315692"/>
                <a:gd name="connsiteX5" fmla="*/ 73951 w 1431908"/>
                <a:gd name="connsiteY5" fmla="*/ 84579 h 315692"/>
                <a:gd name="connsiteX6" fmla="*/ 73951 w 1431908"/>
                <a:gd name="connsiteY6" fmla="*/ 231114 h 315692"/>
                <a:gd name="connsiteX7" fmla="*/ 100375 w 1431908"/>
                <a:gd name="connsiteY7" fmla="*/ 257538 h 315692"/>
                <a:gd name="connsiteX8" fmla="*/ 1431907 w 1431908"/>
                <a:gd name="connsiteY8" fmla="*/ 257538 h 315692"/>
                <a:gd name="connsiteX9" fmla="*/ 1415376 w 1431908"/>
                <a:gd name="connsiteY9" fmla="*/ 297448 h 315692"/>
                <a:gd name="connsiteX10" fmla="*/ 1371331 w 1431908"/>
                <a:gd name="connsiteY10" fmla="*/ 315692 h 315692"/>
                <a:gd name="connsiteX11" fmla="*/ 62289 w 1431908"/>
                <a:gd name="connsiteY11" fmla="*/ 315692 h 315692"/>
                <a:gd name="connsiteX12" fmla="*/ 0 w 1431908"/>
                <a:gd name="connsiteY12" fmla="*/ 253403 h 315692"/>
                <a:gd name="connsiteX13" fmla="*/ 0 w 1431908"/>
                <a:gd name="connsiteY13" fmla="*/ 62289 h 315692"/>
                <a:gd name="connsiteX14" fmla="*/ 62289 w 1431908"/>
                <a:gd name="connsiteY14" fmla="*/ 0 h 31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1908" h="315692">
                  <a:moveTo>
                    <a:pt x="62289" y="0"/>
                  </a:moveTo>
                  <a:lnTo>
                    <a:pt x="1371331" y="0"/>
                  </a:lnTo>
                  <a:cubicBezTo>
                    <a:pt x="1388532" y="0"/>
                    <a:pt x="1404104" y="6972"/>
                    <a:pt x="1415376" y="18244"/>
                  </a:cubicBezTo>
                  <a:lnTo>
                    <a:pt x="1431908" y="58155"/>
                  </a:lnTo>
                  <a:lnTo>
                    <a:pt x="100375" y="58155"/>
                  </a:lnTo>
                  <a:cubicBezTo>
                    <a:pt x="85781" y="58155"/>
                    <a:pt x="73951" y="69985"/>
                    <a:pt x="73951" y="84579"/>
                  </a:cubicBezTo>
                  <a:lnTo>
                    <a:pt x="73951" y="231114"/>
                  </a:lnTo>
                  <a:cubicBezTo>
                    <a:pt x="73951" y="245708"/>
                    <a:pt x="85781" y="257538"/>
                    <a:pt x="100375" y="257538"/>
                  </a:cubicBezTo>
                  <a:lnTo>
                    <a:pt x="1431907" y="257538"/>
                  </a:lnTo>
                  <a:lnTo>
                    <a:pt x="1415376" y="297448"/>
                  </a:lnTo>
                  <a:cubicBezTo>
                    <a:pt x="1404104" y="308720"/>
                    <a:pt x="1388532" y="315692"/>
                    <a:pt x="1371331" y="315692"/>
                  </a:cubicBezTo>
                  <a:lnTo>
                    <a:pt x="62289" y="315692"/>
                  </a:lnTo>
                  <a:cubicBezTo>
                    <a:pt x="27888" y="315692"/>
                    <a:pt x="0" y="287804"/>
                    <a:pt x="0" y="253403"/>
                  </a:cubicBezTo>
                  <a:lnTo>
                    <a:pt x="0" y="62289"/>
                  </a:lnTo>
                  <a:cubicBezTo>
                    <a:pt x="0" y="27888"/>
                    <a:pt x="27888" y="0"/>
                    <a:pt x="6228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sp>
        <p:nvSpPr>
          <p:cNvPr id="22" name="Freeform 1">
            <a:extLst>
              <a:ext uri="{FF2B5EF4-FFF2-40B4-BE49-F238E27FC236}">
                <a16:creationId xmlns:a16="http://schemas.microsoft.com/office/drawing/2014/main" id="{D228C695-FC13-4B93-ABFD-AA197B3EB88A}"/>
              </a:ext>
            </a:extLst>
          </p:cNvPr>
          <p:cNvSpPr/>
          <p:nvPr/>
        </p:nvSpPr>
        <p:spPr>
          <a:xfrm>
            <a:off x="3950125" y="3611602"/>
            <a:ext cx="1498176" cy="266701"/>
          </a:xfrm>
          <a:custGeom>
            <a:avLst/>
            <a:gdLst>
              <a:gd name="connsiteX0" fmla="*/ 927100 w 927100"/>
              <a:gd name="connsiteY0" fmla="*/ 266700 h 266700"/>
              <a:gd name="connsiteX1" fmla="*/ 304800 w 927100"/>
              <a:gd name="connsiteY1" fmla="*/ 266700 h 266700"/>
              <a:gd name="connsiteX2" fmla="*/ 0 w 927100"/>
              <a:gd name="connsiteY2" fmla="*/ 266700 h 266700"/>
              <a:gd name="connsiteX3" fmla="*/ 0 w 92710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7100" h="266700">
                <a:moveTo>
                  <a:pt x="927100" y="266700"/>
                </a:moveTo>
                <a:lnTo>
                  <a:pt x="304800" y="266700"/>
                </a:lnTo>
                <a:lnTo>
                  <a:pt x="0" y="26670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accent4"/>
            </a:solidFill>
            <a:headEnd type="oval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23" name="Freeform 43">
            <a:extLst>
              <a:ext uri="{FF2B5EF4-FFF2-40B4-BE49-F238E27FC236}">
                <a16:creationId xmlns:a16="http://schemas.microsoft.com/office/drawing/2014/main" id="{985AD521-70EE-4B66-8FD9-37E3F71F07CE}"/>
              </a:ext>
            </a:extLst>
          </p:cNvPr>
          <p:cNvSpPr/>
          <p:nvPr/>
        </p:nvSpPr>
        <p:spPr>
          <a:xfrm>
            <a:off x="3950125" y="4614582"/>
            <a:ext cx="1498176" cy="266701"/>
          </a:xfrm>
          <a:custGeom>
            <a:avLst/>
            <a:gdLst>
              <a:gd name="connsiteX0" fmla="*/ 927100 w 927100"/>
              <a:gd name="connsiteY0" fmla="*/ 266700 h 266700"/>
              <a:gd name="connsiteX1" fmla="*/ 304800 w 927100"/>
              <a:gd name="connsiteY1" fmla="*/ 266700 h 266700"/>
              <a:gd name="connsiteX2" fmla="*/ 0 w 927100"/>
              <a:gd name="connsiteY2" fmla="*/ 266700 h 266700"/>
              <a:gd name="connsiteX3" fmla="*/ 0 w 92710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7100" h="266700">
                <a:moveTo>
                  <a:pt x="927100" y="266700"/>
                </a:moveTo>
                <a:lnTo>
                  <a:pt x="304800" y="266700"/>
                </a:lnTo>
                <a:lnTo>
                  <a:pt x="0" y="26670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accent2"/>
            </a:solidFill>
            <a:headEnd type="oval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24" name="Freeform 44">
            <a:extLst>
              <a:ext uri="{FF2B5EF4-FFF2-40B4-BE49-F238E27FC236}">
                <a16:creationId xmlns:a16="http://schemas.microsoft.com/office/drawing/2014/main" id="{DBEEB4FF-7510-4841-A052-8F69A3ED3CD9}"/>
              </a:ext>
            </a:extLst>
          </p:cNvPr>
          <p:cNvSpPr/>
          <p:nvPr/>
        </p:nvSpPr>
        <p:spPr>
          <a:xfrm>
            <a:off x="3950125" y="5617562"/>
            <a:ext cx="1498176" cy="266701"/>
          </a:xfrm>
          <a:custGeom>
            <a:avLst/>
            <a:gdLst>
              <a:gd name="connsiteX0" fmla="*/ 927100 w 927100"/>
              <a:gd name="connsiteY0" fmla="*/ 266700 h 266700"/>
              <a:gd name="connsiteX1" fmla="*/ 304800 w 927100"/>
              <a:gd name="connsiteY1" fmla="*/ 266700 h 266700"/>
              <a:gd name="connsiteX2" fmla="*/ 0 w 927100"/>
              <a:gd name="connsiteY2" fmla="*/ 266700 h 266700"/>
              <a:gd name="connsiteX3" fmla="*/ 0 w 92710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7100" h="266700">
                <a:moveTo>
                  <a:pt x="927100" y="266700"/>
                </a:moveTo>
                <a:lnTo>
                  <a:pt x="304800" y="266700"/>
                </a:lnTo>
                <a:lnTo>
                  <a:pt x="0" y="26670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accent5"/>
            </a:solidFill>
            <a:headEnd type="oval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25" name="Freeform 45">
            <a:extLst>
              <a:ext uri="{FF2B5EF4-FFF2-40B4-BE49-F238E27FC236}">
                <a16:creationId xmlns:a16="http://schemas.microsoft.com/office/drawing/2014/main" id="{9055CD85-DF47-48AD-B7B0-059A099E47EA}"/>
              </a:ext>
            </a:extLst>
          </p:cNvPr>
          <p:cNvSpPr/>
          <p:nvPr/>
        </p:nvSpPr>
        <p:spPr>
          <a:xfrm flipH="1">
            <a:off x="6707557" y="4113092"/>
            <a:ext cx="1498176" cy="266701"/>
          </a:xfrm>
          <a:custGeom>
            <a:avLst/>
            <a:gdLst>
              <a:gd name="connsiteX0" fmla="*/ 927100 w 927100"/>
              <a:gd name="connsiteY0" fmla="*/ 266700 h 266700"/>
              <a:gd name="connsiteX1" fmla="*/ 304800 w 927100"/>
              <a:gd name="connsiteY1" fmla="*/ 266700 h 266700"/>
              <a:gd name="connsiteX2" fmla="*/ 0 w 927100"/>
              <a:gd name="connsiteY2" fmla="*/ 266700 h 266700"/>
              <a:gd name="connsiteX3" fmla="*/ 0 w 92710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7100" h="266700">
                <a:moveTo>
                  <a:pt x="927100" y="266700"/>
                </a:moveTo>
                <a:lnTo>
                  <a:pt x="304800" y="266700"/>
                </a:lnTo>
                <a:lnTo>
                  <a:pt x="0" y="26670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accent3"/>
            </a:solidFill>
            <a:headEnd type="oval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26" name="Freeform 49">
            <a:extLst>
              <a:ext uri="{FF2B5EF4-FFF2-40B4-BE49-F238E27FC236}">
                <a16:creationId xmlns:a16="http://schemas.microsoft.com/office/drawing/2014/main" id="{4063664A-2F9D-44F1-81DD-5F7C5DC1ABBE}"/>
              </a:ext>
            </a:extLst>
          </p:cNvPr>
          <p:cNvSpPr/>
          <p:nvPr/>
        </p:nvSpPr>
        <p:spPr>
          <a:xfrm flipH="1">
            <a:off x="6707557" y="5116072"/>
            <a:ext cx="1498176" cy="266701"/>
          </a:xfrm>
          <a:custGeom>
            <a:avLst/>
            <a:gdLst>
              <a:gd name="connsiteX0" fmla="*/ 927100 w 927100"/>
              <a:gd name="connsiteY0" fmla="*/ 266700 h 266700"/>
              <a:gd name="connsiteX1" fmla="*/ 304800 w 927100"/>
              <a:gd name="connsiteY1" fmla="*/ 266700 h 266700"/>
              <a:gd name="connsiteX2" fmla="*/ 0 w 927100"/>
              <a:gd name="connsiteY2" fmla="*/ 266700 h 266700"/>
              <a:gd name="connsiteX3" fmla="*/ 0 w 92710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7100" h="266700">
                <a:moveTo>
                  <a:pt x="927100" y="266700"/>
                </a:moveTo>
                <a:lnTo>
                  <a:pt x="304800" y="266700"/>
                </a:lnTo>
                <a:lnTo>
                  <a:pt x="0" y="26670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accent1"/>
            </a:solidFill>
            <a:headEnd type="oval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cs typeface="B Nazanin" panose="00000400000000000000" pitchFamily="2" charset="-78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7674758-C4BA-43FA-9584-5442A723CCE1}"/>
              </a:ext>
            </a:extLst>
          </p:cNvPr>
          <p:cNvGrpSpPr/>
          <p:nvPr/>
        </p:nvGrpSpPr>
        <p:grpSpPr>
          <a:xfrm>
            <a:off x="7946376" y="3420683"/>
            <a:ext cx="3456174" cy="707886"/>
            <a:chOff x="1389001" y="1670317"/>
            <a:chExt cx="2358631" cy="707886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61940FC-2C34-40F2-972C-3848766360EC}"/>
                </a:ext>
              </a:extLst>
            </p:cNvPr>
            <p:cNvSpPr txBox="1"/>
            <p:nvPr/>
          </p:nvSpPr>
          <p:spPr>
            <a:xfrm>
              <a:off x="1393685" y="1916538"/>
              <a:ext cx="23461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3480B07-9BC5-494F-BF4E-144F07A1B79B}"/>
                </a:ext>
              </a:extLst>
            </p:cNvPr>
            <p:cNvSpPr txBox="1"/>
            <p:nvPr/>
          </p:nvSpPr>
          <p:spPr>
            <a:xfrm>
              <a:off x="1389001" y="1670317"/>
              <a:ext cx="2358631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0A7894C-49D3-469B-99D4-33EE7751A343}"/>
              </a:ext>
            </a:extLst>
          </p:cNvPr>
          <p:cNvGrpSpPr/>
          <p:nvPr/>
        </p:nvGrpSpPr>
        <p:grpSpPr>
          <a:xfrm>
            <a:off x="7946376" y="4409472"/>
            <a:ext cx="3456174" cy="707886"/>
            <a:chOff x="1389001" y="1670317"/>
            <a:chExt cx="2358631" cy="707886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D067BBC-3793-4CF3-A8AA-80FBE10BADB4}"/>
                </a:ext>
              </a:extLst>
            </p:cNvPr>
            <p:cNvSpPr txBox="1"/>
            <p:nvPr/>
          </p:nvSpPr>
          <p:spPr>
            <a:xfrm>
              <a:off x="1393685" y="1916538"/>
              <a:ext cx="23461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2C6FD52-5180-4332-9D91-D5EBE6BAC457}"/>
                </a:ext>
              </a:extLst>
            </p:cNvPr>
            <p:cNvSpPr txBox="1"/>
            <p:nvPr/>
          </p:nvSpPr>
          <p:spPr>
            <a:xfrm>
              <a:off x="1389001" y="1670317"/>
              <a:ext cx="2358631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3EB89FA-DF64-464C-9BF0-4C4A99B515FD}"/>
              </a:ext>
            </a:extLst>
          </p:cNvPr>
          <p:cNvGrpSpPr/>
          <p:nvPr/>
        </p:nvGrpSpPr>
        <p:grpSpPr>
          <a:xfrm>
            <a:off x="805752" y="3915078"/>
            <a:ext cx="3456174" cy="707886"/>
            <a:chOff x="1389001" y="1670317"/>
            <a:chExt cx="2358631" cy="70788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3EF08E-640A-4386-8070-0202F0456777}"/>
                </a:ext>
              </a:extLst>
            </p:cNvPr>
            <p:cNvSpPr txBox="1"/>
            <p:nvPr/>
          </p:nvSpPr>
          <p:spPr>
            <a:xfrm>
              <a:off x="1393685" y="1916538"/>
              <a:ext cx="23461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F8F761-5D1D-4112-8C2E-1039B6F90B47}"/>
                </a:ext>
              </a:extLst>
            </p:cNvPr>
            <p:cNvSpPr txBox="1"/>
            <p:nvPr/>
          </p:nvSpPr>
          <p:spPr>
            <a:xfrm>
              <a:off x="1389001" y="1670317"/>
              <a:ext cx="2358631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3992FAA-8065-447A-88EA-BED39E1085A7}"/>
              </a:ext>
            </a:extLst>
          </p:cNvPr>
          <p:cNvGrpSpPr/>
          <p:nvPr/>
        </p:nvGrpSpPr>
        <p:grpSpPr>
          <a:xfrm>
            <a:off x="805752" y="4903867"/>
            <a:ext cx="3456174" cy="707886"/>
            <a:chOff x="1389001" y="1670317"/>
            <a:chExt cx="2358631" cy="70788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9015A50-02A4-4A0D-AE61-42F476F69860}"/>
                </a:ext>
              </a:extLst>
            </p:cNvPr>
            <p:cNvSpPr txBox="1"/>
            <p:nvPr/>
          </p:nvSpPr>
          <p:spPr>
            <a:xfrm>
              <a:off x="1393685" y="1916538"/>
              <a:ext cx="23461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6FADE00-2EFA-4A9A-A9B7-3DB36950DCD8}"/>
                </a:ext>
              </a:extLst>
            </p:cNvPr>
            <p:cNvSpPr txBox="1"/>
            <p:nvPr/>
          </p:nvSpPr>
          <p:spPr>
            <a:xfrm>
              <a:off x="1389001" y="1670317"/>
              <a:ext cx="2358631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9EE43E8-0D49-420B-B702-BE702C3F1D4A}"/>
              </a:ext>
            </a:extLst>
          </p:cNvPr>
          <p:cNvGrpSpPr/>
          <p:nvPr/>
        </p:nvGrpSpPr>
        <p:grpSpPr>
          <a:xfrm>
            <a:off x="805752" y="2926287"/>
            <a:ext cx="3456174" cy="707886"/>
            <a:chOff x="1389001" y="1670317"/>
            <a:chExt cx="2358631" cy="70788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F3FDCE5-EEC2-4DF6-83BD-D5DA6749A326}"/>
                </a:ext>
              </a:extLst>
            </p:cNvPr>
            <p:cNvSpPr txBox="1"/>
            <p:nvPr/>
          </p:nvSpPr>
          <p:spPr>
            <a:xfrm>
              <a:off x="1393685" y="1916538"/>
              <a:ext cx="23461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2235FB0-9B1E-48DC-990A-BAF67F78D36B}"/>
                </a:ext>
              </a:extLst>
            </p:cNvPr>
            <p:cNvSpPr txBox="1"/>
            <p:nvPr/>
          </p:nvSpPr>
          <p:spPr>
            <a:xfrm>
              <a:off x="1389001" y="1670317"/>
              <a:ext cx="2358631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2BDA43C-7485-451E-AD3D-6B4EB1027455}"/>
              </a:ext>
            </a:extLst>
          </p:cNvPr>
          <p:cNvGrpSpPr/>
          <p:nvPr/>
        </p:nvGrpSpPr>
        <p:grpSpPr>
          <a:xfrm>
            <a:off x="6957489" y="1787639"/>
            <a:ext cx="4123954" cy="707886"/>
            <a:chOff x="2556780" y="1766707"/>
            <a:chExt cx="3116715" cy="70788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20C9A92-8285-4013-B168-954263265A46}"/>
                </a:ext>
              </a:extLst>
            </p:cNvPr>
            <p:cNvSpPr txBox="1"/>
            <p:nvPr/>
          </p:nvSpPr>
          <p:spPr>
            <a:xfrm>
              <a:off x="2561464" y="2012928"/>
              <a:ext cx="31002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35ACFF7-6ACF-41D7-8C71-16548A461344}"/>
                </a:ext>
              </a:extLst>
            </p:cNvPr>
            <p:cNvSpPr txBox="1"/>
            <p:nvPr/>
          </p:nvSpPr>
          <p:spPr>
            <a:xfrm>
              <a:off x="2556780" y="1766707"/>
              <a:ext cx="311671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5" name="Freeform 4">
            <a:extLst>
              <a:ext uri="{FF2B5EF4-FFF2-40B4-BE49-F238E27FC236}">
                <a16:creationId xmlns:a16="http://schemas.microsoft.com/office/drawing/2014/main" id="{92644304-27E8-43E8-8EEC-A55BC03CCEB9}"/>
              </a:ext>
            </a:extLst>
          </p:cNvPr>
          <p:cNvSpPr/>
          <p:nvPr/>
        </p:nvSpPr>
        <p:spPr>
          <a:xfrm>
            <a:off x="6090199" y="1956689"/>
            <a:ext cx="838200" cy="596901"/>
          </a:xfrm>
          <a:custGeom>
            <a:avLst/>
            <a:gdLst>
              <a:gd name="connsiteX0" fmla="*/ 0 w 838200"/>
              <a:gd name="connsiteY0" fmla="*/ 596900 h 596900"/>
              <a:gd name="connsiteX1" fmla="*/ 0 w 838200"/>
              <a:gd name="connsiteY1" fmla="*/ 0 h 596900"/>
              <a:gd name="connsiteX2" fmla="*/ 838200 w 838200"/>
              <a:gd name="connsiteY2" fmla="*/ 0 h 59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200" h="596900">
                <a:moveTo>
                  <a:pt x="0" y="596900"/>
                </a:moveTo>
                <a:lnTo>
                  <a:pt x="0" y="0"/>
                </a:lnTo>
                <a:lnTo>
                  <a:pt x="838200" y="0"/>
                </a:lnTo>
              </a:path>
            </a:pathLst>
          </a:custGeom>
          <a:noFill/>
          <a:ln w="31750">
            <a:solidFill>
              <a:schemeClr val="accent6"/>
            </a:solidFill>
            <a:headEnd type="oval" w="med" len="me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8" name="자유형: 도형 79">
            <a:extLst>
              <a:ext uri="{FF2B5EF4-FFF2-40B4-BE49-F238E27FC236}">
                <a16:creationId xmlns:a16="http://schemas.microsoft.com/office/drawing/2014/main" id="{08F38E15-A2EE-48FC-B1DA-1F3ACFFF875F}"/>
              </a:ext>
            </a:extLst>
          </p:cNvPr>
          <p:cNvSpPr>
            <a:spLocks noChangeAspect="1"/>
          </p:cNvSpPr>
          <p:nvPr/>
        </p:nvSpPr>
        <p:spPr>
          <a:xfrm>
            <a:off x="5668546" y="2344852"/>
            <a:ext cx="854909" cy="1343933"/>
          </a:xfrm>
          <a:custGeom>
            <a:avLst/>
            <a:gdLst>
              <a:gd name="connsiteX0" fmla="*/ 951056 w 2991257"/>
              <a:gd name="connsiteY0" fmla="*/ 4310393 h 4702319"/>
              <a:gd name="connsiteX1" fmla="*/ 2052826 w 2991257"/>
              <a:gd name="connsiteY1" fmla="*/ 4310393 h 4702319"/>
              <a:gd name="connsiteX2" fmla="*/ 2052826 w 2991257"/>
              <a:gd name="connsiteY2" fmla="*/ 4506356 h 4702319"/>
              <a:gd name="connsiteX3" fmla="*/ 1501941 w 2991257"/>
              <a:gd name="connsiteY3" fmla="*/ 4702319 h 4702319"/>
              <a:gd name="connsiteX4" fmla="*/ 951056 w 2991257"/>
              <a:gd name="connsiteY4" fmla="*/ 4506356 h 4702319"/>
              <a:gd name="connsiteX5" fmla="*/ 953472 w 2991257"/>
              <a:gd name="connsiteY5" fmla="*/ 3978828 h 4702319"/>
              <a:gd name="connsiteX6" fmla="*/ 2050412 w 2991257"/>
              <a:gd name="connsiteY6" fmla="*/ 3978828 h 4702319"/>
              <a:gd name="connsiteX7" fmla="*/ 2152988 w 2991257"/>
              <a:gd name="connsiteY7" fmla="*/ 4079172 h 4702319"/>
              <a:gd name="connsiteX8" fmla="*/ 2152988 w 2991257"/>
              <a:gd name="connsiteY8" fmla="*/ 4123466 h 4702319"/>
              <a:gd name="connsiteX9" fmla="*/ 2050412 w 2991257"/>
              <a:gd name="connsiteY9" fmla="*/ 4223810 h 4702319"/>
              <a:gd name="connsiteX10" fmla="*/ 953472 w 2991257"/>
              <a:gd name="connsiteY10" fmla="*/ 4223810 h 4702319"/>
              <a:gd name="connsiteX11" fmla="*/ 850896 w 2991257"/>
              <a:gd name="connsiteY11" fmla="*/ 4123466 h 4702319"/>
              <a:gd name="connsiteX12" fmla="*/ 850896 w 2991257"/>
              <a:gd name="connsiteY12" fmla="*/ 4079172 h 4702319"/>
              <a:gd name="connsiteX13" fmla="*/ 953472 w 2991257"/>
              <a:gd name="connsiteY13" fmla="*/ 3978828 h 4702319"/>
              <a:gd name="connsiteX14" fmla="*/ 903390 w 2991257"/>
              <a:gd name="connsiteY14" fmla="*/ 3647264 h 4702319"/>
              <a:gd name="connsiteX15" fmla="*/ 2100491 w 2991257"/>
              <a:gd name="connsiteY15" fmla="*/ 3647264 h 4702319"/>
              <a:gd name="connsiteX16" fmla="*/ 2203068 w 2991257"/>
              <a:gd name="connsiteY16" fmla="*/ 3747607 h 4702319"/>
              <a:gd name="connsiteX17" fmla="*/ 2203068 w 2991257"/>
              <a:gd name="connsiteY17" fmla="*/ 3791900 h 4702319"/>
              <a:gd name="connsiteX18" fmla="*/ 2100491 w 2991257"/>
              <a:gd name="connsiteY18" fmla="*/ 3892244 h 4702319"/>
              <a:gd name="connsiteX19" fmla="*/ 903390 w 2991257"/>
              <a:gd name="connsiteY19" fmla="*/ 3892244 h 4702319"/>
              <a:gd name="connsiteX20" fmla="*/ 800815 w 2991257"/>
              <a:gd name="connsiteY20" fmla="*/ 3791900 h 4702319"/>
              <a:gd name="connsiteX21" fmla="*/ 800815 w 2991257"/>
              <a:gd name="connsiteY21" fmla="*/ 3747607 h 4702319"/>
              <a:gd name="connsiteX22" fmla="*/ 903390 w 2991257"/>
              <a:gd name="connsiteY22" fmla="*/ 3647264 h 4702319"/>
              <a:gd name="connsiteX23" fmla="*/ 853310 w 2991257"/>
              <a:gd name="connsiteY23" fmla="*/ 3315698 h 4702319"/>
              <a:gd name="connsiteX24" fmla="*/ 2150572 w 2991257"/>
              <a:gd name="connsiteY24" fmla="*/ 3315698 h 4702319"/>
              <a:gd name="connsiteX25" fmla="*/ 2253147 w 2991257"/>
              <a:gd name="connsiteY25" fmla="*/ 3416042 h 4702319"/>
              <a:gd name="connsiteX26" fmla="*/ 2253147 w 2991257"/>
              <a:gd name="connsiteY26" fmla="*/ 3460336 h 4702319"/>
              <a:gd name="connsiteX27" fmla="*/ 2150572 w 2991257"/>
              <a:gd name="connsiteY27" fmla="*/ 3560680 h 4702319"/>
              <a:gd name="connsiteX28" fmla="*/ 853310 w 2991257"/>
              <a:gd name="connsiteY28" fmla="*/ 3560680 h 4702319"/>
              <a:gd name="connsiteX29" fmla="*/ 750733 w 2991257"/>
              <a:gd name="connsiteY29" fmla="*/ 3460336 h 4702319"/>
              <a:gd name="connsiteX30" fmla="*/ 750733 w 2991257"/>
              <a:gd name="connsiteY30" fmla="*/ 3416042 h 4702319"/>
              <a:gd name="connsiteX31" fmla="*/ 853310 w 2991257"/>
              <a:gd name="connsiteY31" fmla="*/ 3315698 h 4702319"/>
              <a:gd name="connsiteX32" fmla="*/ 1386722 w 2991257"/>
              <a:gd name="connsiteY32" fmla="*/ 1558904 h 4702319"/>
              <a:gd name="connsiteX33" fmla="*/ 1267488 w 2991257"/>
              <a:gd name="connsiteY33" fmla="*/ 1609721 h 4702319"/>
              <a:gd name="connsiteX34" fmla="*/ 1167563 w 2991257"/>
              <a:gd name="connsiteY34" fmla="*/ 1572653 h 4702319"/>
              <a:gd name="connsiteX35" fmla="*/ 1400707 w 2991257"/>
              <a:gd name="connsiteY35" fmla="*/ 3012633 h 4702319"/>
              <a:gd name="connsiteX36" fmla="*/ 1492336 w 2991257"/>
              <a:gd name="connsiteY36" fmla="*/ 3011914 h 4702319"/>
              <a:gd name="connsiteX37" fmla="*/ 1492336 w 2991257"/>
              <a:gd name="connsiteY37" fmla="*/ 3011864 h 4702319"/>
              <a:gd name="connsiteX38" fmla="*/ 1495631 w 2991257"/>
              <a:gd name="connsiteY38" fmla="*/ 3011889 h 4702319"/>
              <a:gd name="connsiteX39" fmla="*/ 1498923 w 2991257"/>
              <a:gd name="connsiteY39" fmla="*/ 3011864 h 4702319"/>
              <a:gd name="connsiteX40" fmla="*/ 1498923 w 2991257"/>
              <a:gd name="connsiteY40" fmla="*/ 3011914 h 4702319"/>
              <a:gd name="connsiteX41" fmla="*/ 1589466 w 2991257"/>
              <a:gd name="connsiteY41" fmla="*/ 3012625 h 4702319"/>
              <a:gd name="connsiteX42" fmla="*/ 1819775 w 2991257"/>
              <a:gd name="connsiteY42" fmla="*/ 1590148 h 4702319"/>
              <a:gd name="connsiteX43" fmla="*/ 1744424 w 2991257"/>
              <a:gd name="connsiteY43" fmla="*/ 1609721 h 4702319"/>
              <a:gd name="connsiteX44" fmla="*/ 1625191 w 2991257"/>
              <a:gd name="connsiteY44" fmla="*/ 1558904 h 4702319"/>
              <a:gd name="connsiteX45" fmla="*/ 1505957 w 2991257"/>
              <a:gd name="connsiteY45" fmla="*/ 1609721 h 4702319"/>
              <a:gd name="connsiteX46" fmla="*/ 1386722 w 2991257"/>
              <a:gd name="connsiteY46" fmla="*/ 1558904 h 4702319"/>
              <a:gd name="connsiteX47" fmla="*/ 1492336 w 2991257"/>
              <a:gd name="connsiteY47" fmla="*/ 296022 h 4702319"/>
              <a:gd name="connsiteX48" fmla="*/ 274831 w 2991257"/>
              <a:gd name="connsiteY48" fmla="*/ 1488534 h 4702319"/>
              <a:gd name="connsiteX49" fmla="*/ 855798 w 2991257"/>
              <a:gd name="connsiteY49" fmla="*/ 2574654 h 4702319"/>
              <a:gd name="connsiteX50" fmla="*/ 1010657 w 2991257"/>
              <a:gd name="connsiteY50" fmla="*/ 2878465 h 4702319"/>
              <a:gd name="connsiteX51" fmla="*/ 1099844 w 2991257"/>
              <a:gd name="connsiteY51" fmla="*/ 3014995 h 4702319"/>
              <a:gd name="connsiteX52" fmla="*/ 1178890 w 2991257"/>
              <a:gd name="connsiteY52" fmla="*/ 3014374 h 4702319"/>
              <a:gd name="connsiteX53" fmla="*/ 912952 w 2991257"/>
              <a:gd name="connsiteY53" fmla="*/ 1371837 h 4702319"/>
              <a:gd name="connsiteX54" fmla="*/ 1002548 w 2991257"/>
              <a:gd name="connsiteY54" fmla="*/ 1251201 h 4702319"/>
              <a:gd name="connsiteX55" fmla="*/ 1006296 w 2991257"/>
              <a:gd name="connsiteY55" fmla="*/ 1250621 h 4702319"/>
              <a:gd name="connsiteX56" fmla="*/ 1124040 w 2991257"/>
              <a:gd name="connsiteY56" fmla="*/ 1323612 h 4702319"/>
              <a:gd name="connsiteX57" fmla="*/ 1267488 w 2991257"/>
              <a:gd name="connsiteY57" fmla="*/ 1239026 h 4702319"/>
              <a:gd name="connsiteX58" fmla="*/ 1386722 w 2991257"/>
              <a:gd name="connsiteY58" fmla="*/ 1289845 h 4702319"/>
              <a:gd name="connsiteX59" fmla="*/ 1505957 w 2991257"/>
              <a:gd name="connsiteY59" fmla="*/ 1239026 h 4702319"/>
              <a:gd name="connsiteX60" fmla="*/ 1625191 w 2991257"/>
              <a:gd name="connsiteY60" fmla="*/ 1289845 h 4702319"/>
              <a:gd name="connsiteX61" fmla="*/ 1744424 w 2991257"/>
              <a:gd name="connsiteY61" fmla="*/ 1239026 h 4702319"/>
              <a:gd name="connsiteX62" fmla="*/ 1873330 w 2991257"/>
              <a:gd name="connsiteY62" fmla="*/ 1300835 h 4702319"/>
              <a:gd name="connsiteX63" fmla="*/ 1984961 w 2991257"/>
              <a:gd name="connsiteY63" fmla="*/ 1243910 h 4702319"/>
              <a:gd name="connsiteX64" fmla="*/ 1988709 w 2991257"/>
              <a:gd name="connsiteY64" fmla="*/ 1244491 h 4702319"/>
              <a:gd name="connsiteX65" fmla="*/ 2078307 w 2991257"/>
              <a:gd name="connsiteY65" fmla="*/ 1365125 h 4702319"/>
              <a:gd name="connsiteX66" fmla="*/ 1811283 w 2991257"/>
              <a:gd name="connsiteY66" fmla="*/ 3014366 h 4702319"/>
              <a:gd name="connsiteX67" fmla="*/ 1891413 w 2991257"/>
              <a:gd name="connsiteY67" fmla="*/ 3014995 h 4702319"/>
              <a:gd name="connsiteX68" fmla="*/ 1980600 w 2991257"/>
              <a:gd name="connsiteY68" fmla="*/ 2878465 h 4702319"/>
              <a:gd name="connsiteX69" fmla="*/ 2135459 w 2991257"/>
              <a:gd name="connsiteY69" fmla="*/ 2574654 h 4702319"/>
              <a:gd name="connsiteX70" fmla="*/ 2716427 w 2991257"/>
              <a:gd name="connsiteY70" fmla="*/ 1488534 h 4702319"/>
              <a:gd name="connsiteX71" fmla="*/ 1498923 w 2991257"/>
              <a:gd name="connsiteY71" fmla="*/ 296022 h 4702319"/>
              <a:gd name="connsiteX72" fmla="*/ 1498923 w 2991257"/>
              <a:gd name="connsiteY72" fmla="*/ 296319 h 4702319"/>
              <a:gd name="connsiteX73" fmla="*/ 1495631 w 2991257"/>
              <a:gd name="connsiteY73" fmla="*/ 296070 h 4702319"/>
              <a:gd name="connsiteX74" fmla="*/ 1492336 w 2991257"/>
              <a:gd name="connsiteY74" fmla="*/ 296319 h 4702319"/>
              <a:gd name="connsiteX75" fmla="*/ 1492826 w 2991257"/>
              <a:gd name="connsiteY75" fmla="*/ 0 h 4702319"/>
              <a:gd name="connsiteX76" fmla="*/ 1495631 w 2991257"/>
              <a:gd name="connsiteY76" fmla="*/ 211 h 4702319"/>
              <a:gd name="connsiteX77" fmla="*/ 1498432 w 2991257"/>
              <a:gd name="connsiteY77" fmla="*/ 0 h 4702319"/>
              <a:gd name="connsiteX78" fmla="*/ 2991257 w 2991257"/>
              <a:gd name="connsiteY78" fmla="*/ 1460348 h 4702319"/>
              <a:gd name="connsiteX79" fmla="*/ 2279478 w 2991257"/>
              <a:gd name="connsiteY79" fmla="*/ 2790647 h 4702319"/>
              <a:gd name="connsiteX80" fmla="*/ 2207246 w 2991257"/>
              <a:gd name="connsiteY80" fmla="*/ 3088369 h 4702319"/>
              <a:gd name="connsiteX81" fmla="*/ 2016213 w 2991257"/>
              <a:gd name="connsiteY81" fmla="*/ 3228140 h 4702319"/>
              <a:gd name="connsiteX82" fmla="*/ 1495631 w 2991257"/>
              <a:gd name="connsiteY82" fmla="*/ 3226317 h 4702319"/>
              <a:gd name="connsiteX83" fmla="*/ 975044 w 2991257"/>
              <a:gd name="connsiteY83" fmla="*/ 3228140 h 4702319"/>
              <a:gd name="connsiteX84" fmla="*/ 784011 w 2991257"/>
              <a:gd name="connsiteY84" fmla="*/ 3088369 h 4702319"/>
              <a:gd name="connsiteX85" fmla="*/ 711780 w 2991257"/>
              <a:gd name="connsiteY85" fmla="*/ 2790647 h 4702319"/>
              <a:gd name="connsiteX86" fmla="*/ 0 w 2991257"/>
              <a:gd name="connsiteY86" fmla="*/ 1460348 h 4702319"/>
              <a:gd name="connsiteX87" fmla="*/ 1492826 w 2991257"/>
              <a:gd name="connsiteY87" fmla="*/ 0 h 4702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2991257" h="4702319">
                <a:moveTo>
                  <a:pt x="951056" y="4310393"/>
                </a:moveTo>
                <a:lnTo>
                  <a:pt x="2052826" y="4310393"/>
                </a:lnTo>
                <a:lnTo>
                  <a:pt x="2052826" y="4506356"/>
                </a:lnTo>
                <a:cubicBezTo>
                  <a:pt x="2052826" y="4614583"/>
                  <a:pt x="1806188" y="4702319"/>
                  <a:pt x="1501941" y="4702319"/>
                </a:cubicBezTo>
                <a:cubicBezTo>
                  <a:pt x="1197696" y="4702319"/>
                  <a:pt x="951056" y="4614583"/>
                  <a:pt x="951056" y="4506356"/>
                </a:cubicBezTo>
                <a:close/>
                <a:moveTo>
                  <a:pt x="953472" y="3978828"/>
                </a:moveTo>
                <a:lnTo>
                  <a:pt x="2050412" y="3978828"/>
                </a:lnTo>
                <a:cubicBezTo>
                  <a:pt x="2107063" y="3978828"/>
                  <a:pt x="2152988" y="4023754"/>
                  <a:pt x="2152988" y="4079172"/>
                </a:cubicBezTo>
                <a:lnTo>
                  <a:pt x="2152988" y="4123466"/>
                </a:lnTo>
                <a:cubicBezTo>
                  <a:pt x="2152988" y="4178882"/>
                  <a:pt x="2107063" y="4223810"/>
                  <a:pt x="2050412" y="4223810"/>
                </a:cubicBezTo>
                <a:lnTo>
                  <a:pt x="953472" y="4223810"/>
                </a:lnTo>
                <a:cubicBezTo>
                  <a:pt x="896821" y="4223810"/>
                  <a:pt x="850896" y="4178882"/>
                  <a:pt x="850896" y="4123466"/>
                </a:cubicBezTo>
                <a:lnTo>
                  <a:pt x="850896" y="4079172"/>
                </a:lnTo>
                <a:cubicBezTo>
                  <a:pt x="850896" y="4023754"/>
                  <a:pt x="896821" y="3978828"/>
                  <a:pt x="953472" y="3978828"/>
                </a:cubicBezTo>
                <a:close/>
                <a:moveTo>
                  <a:pt x="903390" y="3647264"/>
                </a:moveTo>
                <a:lnTo>
                  <a:pt x="2100491" y="3647264"/>
                </a:lnTo>
                <a:cubicBezTo>
                  <a:pt x="2157143" y="3647264"/>
                  <a:pt x="2203068" y="3692189"/>
                  <a:pt x="2203068" y="3747607"/>
                </a:cubicBezTo>
                <a:lnTo>
                  <a:pt x="2203068" y="3791900"/>
                </a:lnTo>
                <a:cubicBezTo>
                  <a:pt x="2203068" y="3847318"/>
                  <a:pt x="2157143" y="3892244"/>
                  <a:pt x="2100491" y="3892244"/>
                </a:cubicBezTo>
                <a:lnTo>
                  <a:pt x="903390" y="3892244"/>
                </a:lnTo>
                <a:cubicBezTo>
                  <a:pt x="846740" y="3892244"/>
                  <a:pt x="800815" y="3847318"/>
                  <a:pt x="800815" y="3791900"/>
                </a:cubicBezTo>
                <a:lnTo>
                  <a:pt x="800815" y="3747607"/>
                </a:lnTo>
                <a:cubicBezTo>
                  <a:pt x="800815" y="3692189"/>
                  <a:pt x="846740" y="3647264"/>
                  <a:pt x="903390" y="3647264"/>
                </a:cubicBezTo>
                <a:close/>
                <a:moveTo>
                  <a:pt x="853310" y="3315698"/>
                </a:moveTo>
                <a:lnTo>
                  <a:pt x="2150572" y="3315698"/>
                </a:lnTo>
                <a:cubicBezTo>
                  <a:pt x="2207223" y="3315698"/>
                  <a:pt x="2253147" y="3360624"/>
                  <a:pt x="2253147" y="3416042"/>
                </a:cubicBezTo>
                <a:lnTo>
                  <a:pt x="2253147" y="3460336"/>
                </a:lnTo>
                <a:cubicBezTo>
                  <a:pt x="2253147" y="3515753"/>
                  <a:pt x="2207223" y="3560680"/>
                  <a:pt x="2150572" y="3560680"/>
                </a:cubicBezTo>
                <a:lnTo>
                  <a:pt x="853310" y="3560680"/>
                </a:lnTo>
                <a:cubicBezTo>
                  <a:pt x="796658" y="3560680"/>
                  <a:pt x="750733" y="3515753"/>
                  <a:pt x="750733" y="3460336"/>
                </a:cubicBezTo>
                <a:lnTo>
                  <a:pt x="750733" y="3416042"/>
                </a:lnTo>
                <a:cubicBezTo>
                  <a:pt x="750733" y="3360624"/>
                  <a:pt x="796658" y="3315698"/>
                  <a:pt x="853310" y="3315698"/>
                </a:cubicBezTo>
                <a:close/>
                <a:moveTo>
                  <a:pt x="1386722" y="1558904"/>
                </a:moveTo>
                <a:cubicBezTo>
                  <a:pt x="1356097" y="1590701"/>
                  <a:pt x="1313897" y="1609721"/>
                  <a:pt x="1267488" y="1609721"/>
                </a:cubicBezTo>
                <a:cubicBezTo>
                  <a:pt x="1229461" y="1609721"/>
                  <a:pt x="1194258" y="1596950"/>
                  <a:pt x="1167563" y="1572653"/>
                </a:cubicBezTo>
                <a:lnTo>
                  <a:pt x="1400707" y="3012633"/>
                </a:lnTo>
                <a:lnTo>
                  <a:pt x="1492336" y="3011914"/>
                </a:lnTo>
                <a:lnTo>
                  <a:pt x="1492336" y="3011864"/>
                </a:lnTo>
                <a:lnTo>
                  <a:pt x="1495631" y="3011889"/>
                </a:lnTo>
                <a:lnTo>
                  <a:pt x="1498923" y="3011864"/>
                </a:lnTo>
                <a:lnTo>
                  <a:pt x="1498923" y="3011914"/>
                </a:lnTo>
                <a:lnTo>
                  <a:pt x="1589466" y="3012625"/>
                </a:lnTo>
                <a:lnTo>
                  <a:pt x="1819775" y="1590148"/>
                </a:lnTo>
                <a:cubicBezTo>
                  <a:pt x="1797467" y="1603167"/>
                  <a:pt x="1771670" y="1609721"/>
                  <a:pt x="1744424" y="1609721"/>
                </a:cubicBezTo>
                <a:cubicBezTo>
                  <a:pt x="1698015" y="1609721"/>
                  <a:pt x="1655815" y="1590701"/>
                  <a:pt x="1625191" y="1558904"/>
                </a:cubicBezTo>
                <a:cubicBezTo>
                  <a:pt x="1594564" y="1590701"/>
                  <a:pt x="1552364" y="1609721"/>
                  <a:pt x="1505957" y="1609721"/>
                </a:cubicBezTo>
                <a:cubicBezTo>
                  <a:pt x="1459548" y="1609721"/>
                  <a:pt x="1417348" y="1590701"/>
                  <a:pt x="1386722" y="1558904"/>
                </a:cubicBezTo>
                <a:close/>
                <a:moveTo>
                  <a:pt x="1492336" y="296022"/>
                </a:moveTo>
                <a:cubicBezTo>
                  <a:pt x="819777" y="296795"/>
                  <a:pt x="274831" y="830410"/>
                  <a:pt x="274831" y="1488534"/>
                </a:cubicBezTo>
                <a:cubicBezTo>
                  <a:pt x="274831" y="1934058"/>
                  <a:pt x="599874" y="2373770"/>
                  <a:pt x="855798" y="2574654"/>
                </a:cubicBezTo>
                <a:cubicBezTo>
                  <a:pt x="972489" y="2706724"/>
                  <a:pt x="963238" y="2709431"/>
                  <a:pt x="1010657" y="2878465"/>
                </a:cubicBezTo>
                <a:cubicBezTo>
                  <a:pt x="1029549" y="2996988"/>
                  <a:pt x="991277" y="3008834"/>
                  <a:pt x="1099844" y="3014995"/>
                </a:cubicBezTo>
                <a:lnTo>
                  <a:pt x="1178890" y="3014374"/>
                </a:lnTo>
                <a:lnTo>
                  <a:pt x="912952" y="1371837"/>
                </a:lnTo>
                <a:cubicBezTo>
                  <a:pt x="903639" y="1314321"/>
                  <a:pt x="943753" y="1260311"/>
                  <a:pt x="1002548" y="1251201"/>
                </a:cubicBezTo>
                <a:lnTo>
                  <a:pt x="1006296" y="1250621"/>
                </a:lnTo>
                <a:cubicBezTo>
                  <a:pt x="1059733" y="1242341"/>
                  <a:pt x="1110210" y="1274002"/>
                  <a:pt x="1124040" y="1323612"/>
                </a:cubicBezTo>
                <a:cubicBezTo>
                  <a:pt x="1152654" y="1271953"/>
                  <a:pt x="1206429" y="1239026"/>
                  <a:pt x="1267488" y="1239026"/>
                </a:cubicBezTo>
                <a:cubicBezTo>
                  <a:pt x="1313897" y="1239026"/>
                  <a:pt x="1356097" y="1258048"/>
                  <a:pt x="1386722" y="1289845"/>
                </a:cubicBezTo>
                <a:cubicBezTo>
                  <a:pt x="1417348" y="1258048"/>
                  <a:pt x="1459548" y="1239026"/>
                  <a:pt x="1505957" y="1239026"/>
                </a:cubicBezTo>
                <a:cubicBezTo>
                  <a:pt x="1552364" y="1239026"/>
                  <a:pt x="1594564" y="1258048"/>
                  <a:pt x="1625191" y="1289845"/>
                </a:cubicBezTo>
                <a:cubicBezTo>
                  <a:pt x="1655815" y="1258048"/>
                  <a:pt x="1698015" y="1239026"/>
                  <a:pt x="1744424" y="1239026"/>
                </a:cubicBezTo>
                <a:cubicBezTo>
                  <a:pt x="1795987" y="1239026"/>
                  <a:pt x="1842359" y="1262509"/>
                  <a:pt x="1873330" y="1300835"/>
                </a:cubicBezTo>
                <a:cubicBezTo>
                  <a:pt x="1892646" y="1260564"/>
                  <a:pt x="1937643" y="1236578"/>
                  <a:pt x="1984961" y="1243910"/>
                </a:cubicBezTo>
                <a:lnTo>
                  <a:pt x="1988709" y="1244491"/>
                </a:lnTo>
                <a:cubicBezTo>
                  <a:pt x="2047506" y="1253600"/>
                  <a:pt x="2087618" y="1307610"/>
                  <a:pt x="2078307" y="1365125"/>
                </a:cubicBezTo>
                <a:lnTo>
                  <a:pt x="1811283" y="3014366"/>
                </a:lnTo>
                <a:lnTo>
                  <a:pt x="1891413" y="3014995"/>
                </a:lnTo>
                <a:cubicBezTo>
                  <a:pt x="1999980" y="3008834"/>
                  <a:pt x="1961709" y="2996988"/>
                  <a:pt x="1980600" y="2878465"/>
                </a:cubicBezTo>
                <a:cubicBezTo>
                  <a:pt x="2028019" y="2709431"/>
                  <a:pt x="2018769" y="2706724"/>
                  <a:pt x="2135459" y="2574654"/>
                </a:cubicBezTo>
                <a:cubicBezTo>
                  <a:pt x="2391383" y="2373770"/>
                  <a:pt x="2716427" y="1934058"/>
                  <a:pt x="2716427" y="1488534"/>
                </a:cubicBezTo>
                <a:cubicBezTo>
                  <a:pt x="2716427" y="830410"/>
                  <a:pt x="2171481" y="296795"/>
                  <a:pt x="1498923" y="296022"/>
                </a:cubicBezTo>
                <a:lnTo>
                  <a:pt x="1498923" y="296319"/>
                </a:lnTo>
                <a:lnTo>
                  <a:pt x="1495631" y="296070"/>
                </a:lnTo>
                <a:lnTo>
                  <a:pt x="1492336" y="296319"/>
                </a:lnTo>
                <a:close/>
                <a:moveTo>
                  <a:pt x="1492826" y="0"/>
                </a:moveTo>
                <a:lnTo>
                  <a:pt x="1495631" y="211"/>
                </a:lnTo>
                <a:lnTo>
                  <a:pt x="1498432" y="0"/>
                </a:lnTo>
                <a:cubicBezTo>
                  <a:pt x="2322897" y="0"/>
                  <a:pt x="2991257" y="653819"/>
                  <a:pt x="2991257" y="1460348"/>
                </a:cubicBezTo>
                <a:cubicBezTo>
                  <a:pt x="2991257" y="2006129"/>
                  <a:pt x="2592903" y="2544781"/>
                  <a:pt x="2279478" y="2790647"/>
                </a:cubicBezTo>
                <a:cubicBezTo>
                  <a:pt x="2186103" y="2895884"/>
                  <a:pt x="2227311" y="2951181"/>
                  <a:pt x="2207246" y="3088369"/>
                </a:cubicBezTo>
                <a:cubicBezTo>
                  <a:pt x="2155081" y="3194275"/>
                  <a:pt x="2108422" y="3228140"/>
                  <a:pt x="2016213" y="3228140"/>
                </a:cubicBezTo>
                <a:lnTo>
                  <a:pt x="1495631" y="3226317"/>
                </a:lnTo>
                <a:lnTo>
                  <a:pt x="975044" y="3228140"/>
                </a:lnTo>
                <a:cubicBezTo>
                  <a:pt x="882838" y="3228140"/>
                  <a:pt x="836177" y="3194275"/>
                  <a:pt x="784011" y="3088369"/>
                </a:cubicBezTo>
                <a:cubicBezTo>
                  <a:pt x="763946" y="2951181"/>
                  <a:pt x="805155" y="2895884"/>
                  <a:pt x="711780" y="2790647"/>
                </a:cubicBezTo>
                <a:cubicBezTo>
                  <a:pt x="398354" y="2544781"/>
                  <a:pt x="0" y="2006129"/>
                  <a:pt x="0" y="1460348"/>
                </a:cubicBezTo>
                <a:cubicBezTo>
                  <a:pt x="0" y="653819"/>
                  <a:pt x="668362" y="0"/>
                  <a:pt x="149282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 dirty="0">
              <a:cs typeface="B Nazanin" panose="00000400000000000000" pitchFamily="2" charset="-78"/>
            </a:endParaRPr>
          </a:p>
        </p:txBody>
      </p:sp>
      <p:sp>
        <p:nvSpPr>
          <p:cNvPr id="49" name="Franja diagonal 48">
            <a:extLst>
              <a:ext uri="{FF2B5EF4-FFF2-40B4-BE49-F238E27FC236}">
                <a16:creationId xmlns:a16="http://schemas.microsoft.com/office/drawing/2014/main" id="{6FB980B5-6CE1-4433-95F6-867C06244A0A}"/>
              </a:ext>
            </a:extLst>
          </p:cNvPr>
          <p:cNvSpPr/>
          <p:nvPr/>
        </p:nvSpPr>
        <p:spPr>
          <a:xfrm>
            <a:off x="0" y="0"/>
            <a:ext cx="1117600" cy="1117600"/>
          </a:xfrm>
          <a:prstGeom prst="diagStripe">
            <a:avLst/>
          </a:prstGeom>
          <a:solidFill>
            <a:srgbClr val="E61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51F2"/>
              </a:solidFill>
              <a:cs typeface="B Nazanin" panose="00000400000000000000" pitchFamily="2" charset="-78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F2BCF0FB-ECC0-CD48-C1E8-C9DDDC17268E}"/>
              </a:ext>
            </a:extLst>
          </p:cNvPr>
          <p:cNvGrpSpPr/>
          <p:nvPr/>
        </p:nvGrpSpPr>
        <p:grpSpPr>
          <a:xfrm>
            <a:off x="11623392" y="228992"/>
            <a:ext cx="424633" cy="221034"/>
            <a:chOff x="11623392" y="228992"/>
            <a:chExt cx="424633" cy="221034"/>
          </a:xfrm>
        </p:grpSpPr>
        <p:sp>
          <p:nvSpPr>
            <p:cNvPr id="51" name="Freeform 10">
              <a:extLst>
                <a:ext uri="{FF2B5EF4-FFF2-40B4-BE49-F238E27FC236}">
                  <a16:creationId xmlns:a16="http://schemas.microsoft.com/office/drawing/2014/main" id="{D743A50E-867E-48B3-B77D-6DA4DE4FE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23392" y="228992"/>
              <a:ext cx="424633" cy="143419"/>
            </a:xfrm>
            <a:custGeom>
              <a:avLst/>
              <a:gdLst>
                <a:gd name="T0" fmla="*/ 917 w 921"/>
                <a:gd name="T1" fmla="*/ 155 h 311"/>
                <a:gd name="T2" fmla="*/ 901 w 921"/>
                <a:gd name="T3" fmla="*/ 178 h 311"/>
                <a:gd name="T4" fmla="*/ 477 w 921"/>
                <a:gd name="T5" fmla="*/ 307 h 311"/>
                <a:gd name="T6" fmla="*/ 444 w 921"/>
                <a:gd name="T7" fmla="*/ 307 h 311"/>
                <a:gd name="T8" fmla="*/ 30 w 921"/>
                <a:gd name="T9" fmla="*/ 180 h 311"/>
                <a:gd name="T10" fmla="*/ 5 w 921"/>
                <a:gd name="T11" fmla="*/ 165 h 311"/>
                <a:gd name="T12" fmla="*/ 24 w 921"/>
                <a:gd name="T13" fmla="*/ 132 h 311"/>
                <a:gd name="T14" fmla="*/ 201 w 921"/>
                <a:gd name="T15" fmla="*/ 78 h 311"/>
                <a:gd name="T16" fmla="*/ 436 w 921"/>
                <a:gd name="T17" fmla="*/ 6 h 311"/>
                <a:gd name="T18" fmla="*/ 487 w 921"/>
                <a:gd name="T19" fmla="*/ 6 h 311"/>
                <a:gd name="T20" fmla="*/ 895 w 921"/>
                <a:gd name="T21" fmla="*/ 131 h 311"/>
                <a:gd name="T22" fmla="*/ 917 w 921"/>
                <a:gd name="T23" fmla="*/ 155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21" h="311">
                  <a:moveTo>
                    <a:pt x="917" y="155"/>
                  </a:moveTo>
                  <a:cubicBezTo>
                    <a:pt x="920" y="169"/>
                    <a:pt x="913" y="174"/>
                    <a:pt x="901" y="178"/>
                  </a:cubicBezTo>
                  <a:cubicBezTo>
                    <a:pt x="760" y="221"/>
                    <a:pt x="618" y="264"/>
                    <a:pt x="477" y="307"/>
                  </a:cubicBezTo>
                  <a:cubicBezTo>
                    <a:pt x="466" y="311"/>
                    <a:pt x="455" y="310"/>
                    <a:pt x="444" y="307"/>
                  </a:cubicBezTo>
                  <a:cubicBezTo>
                    <a:pt x="306" y="264"/>
                    <a:pt x="168" y="222"/>
                    <a:pt x="30" y="180"/>
                  </a:cubicBezTo>
                  <a:cubicBezTo>
                    <a:pt x="20" y="177"/>
                    <a:pt x="9" y="176"/>
                    <a:pt x="5" y="165"/>
                  </a:cubicBezTo>
                  <a:cubicBezTo>
                    <a:pt x="0" y="149"/>
                    <a:pt x="5" y="138"/>
                    <a:pt x="24" y="132"/>
                  </a:cubicBezTo>
                  <a:cubicBezTo>
                    <a:pt x="83" y="114"/>
                    <a:pt x="142" y="96"/>
                    <a:pt x="201" y="78"/>
                  </a:cubicBezTo>
                  <a:cubicBezTo>
                    <a:pt x="280" y="54"/>
                    <a:pt x="358" y="31"/>
                    <a:pt x="436" y="6"/>
                  </a:cubicBezTo>
                  <a:cubicBezTo>
                    <a:pt x="454" y="1"/>
                    <a:pt x="469" y="0"/>
                    <a:pt x="487" y="6"/>
                  </a:cubicBezTo>
                  <a:cubicBezTo>
                    <a:pt x="623" y="48"/>
                    <a:pt x="759" y="89"/>
                    <a:pt x="895" y="131"/>
                  </a:cubicBezTo>
                  <a:cubicBezTo>
                    <a:pt x="908" y="135"/>
                    <a:pt x="921" y="137"/>
                    <a:pt x="917" y="1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52" name="Freeform 11">
              <a:extLst>
                <a:ext uri="{FF2B5EF4-FFF2-40B4-BE49-F238E27FC236}">
                  <a16:creationId xmlns:a16="http://schemas.microsoft.com/office/drawing/2014/main" id="{7D3B87F6-D1AE-47F5-9070-89EAB1040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12818" y="343727"/>
              <a:ext cx="247468" cy="101799"/>
            </a:xfrm>
            <a:custGeom>
              <a:avLst/>
              <a:gdLst>
                <a:gd name="T0" fmla="*/ 535 w 537"/>
                <a:gd name="T1" fmla="*/ 79 h 220"/>
                <a:gd name="T2" fmla="*/ 535 w 537"/>
                <a:gd name="T3" fmla="*/ 137 h 220"/>
                <a:gd name="T4" fmla="*/ 516 w 537"/>
                <a:gd name="T5" fmla="*/ 171 h 220"/>
                <a:gd name="T6" fmla="*/ 415 w 537"/>
                <a:gd name="T7" fmla="*/ 202 h 220"/>
                <a:gd name="T8" fmla="*/ 78 w 537"/>
                <a:gd name="T9" fmla="*/ 193 h 220"/>
                <a:gd name="T10" fmla="*/ 51 w 537"/>
                <a:gd name="T11" fmla="*/ 186 h 220"/>
                <a:gd name="T12" fmla="*/ 1 w 537"/>
                <a:gd name="T13" fmla="*/ 117 h 220"/>
                <a:gd name="T14" fmla="*/ 1 w 537"/>
                <a:gd name="T15" fmla="*/ 21 h 220"/>
                <a:gd name="T16" fmla="*/ 20 w 537"/>
                <a:gd name="T17" fmla="*/ 5 h 220"/>
                <a:gd name="T18" fmla="*/ 243 w 537"/>
                <a:gd name="T19" fmla="*/ 75 h 220"/>
                <a:gd name="T20" fmla="*/ 292 w 537"/>
                <a:gd name="T21" fmla="*/ 75 h 220"/>
                <a:gd name="T22" fmla="*/ 513 w 537"/>
                <a:gd name="T23" fmla="*/ 6 h 220"/>
                <a:gd name="T24" fmla="*/ 536 w 537"/>
                <a:gd name="T25" fmla="*/ 23 h 220"/>
                <a:gd name="T26" fmla="*/ 535 w 537"/>
                <a:gd name="T27" fmla="*/ 79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7" h="220">
                  <a:moveTo>
                    <a:pt x="535" y="79"/>
                  </a:moveTo>
                  <a:cubicBezTo>
                    <a:pt x="535" y="98"/>
                    <a:pt x="535" y="117"/>
                    <a:pt x="535" y="137"/>
                  </a:cubicBezTo>
                  <a:cubicBezTo>
                    <a:pt x="536" y="152"/>
                    <a:pt x="529" y="163"/>
                    <a:pt x="516" y="171"/>
                  </a:cubicBezTo>
                  <a:cubicBezTo>
                    <a:pt x="485" y="191"/>
                    <a:pt x="450" y="196"/>
                    <a:pt x="415" y="202"/>
                  </a:cubicBezTo>
                  <a:cubicBezTo>
                    <a:pt x="302" y="220"/>
                    <a:pt x="190" y="218"/>
                    <a:pt x="78" y="193"/>
                  </a:cubicBezTo>
                  <a:cubicBezTo>
                    <a:pt x="69" y="191"/>
                    <a:pt x="60" y="189"/>
                    <a:pt x="51" y="186"/>
                  </a:cubicBezTo>
                  <a:cubicBezTo>
                    <a:pt x="9" y="172"/>
                    <a:pt x="1" y="161"/>
                    <a:pt x="1" y="117"/>
                  </a:cubicBezTo>
                  <a:cubicBezTo>
                    <a:pt x="1" y="85"/>
                    <a:pt x="1" y="53"/>
                    <a:pt x="1" y="21"/>
                  </a:cubicBezTo>
                  <a:cubicBezTo>
                    <a:pt x="0" y="6"/>
                    <a:pt x="4" y="0"/>
                    <a:pt x="20" y="5"/>
                  </a:cubicBezTo>
                  <a:cubicBezTo>
                    <a:pt x="95" y="29"/>
                    <a:pt x="169" y="51"/>
                    <a:pt x="243" y="75"/>
                  </a:cubicBezTo>
                  <a:cubicBezTo>
                    <a:pt x="260" y="80"/>
                    <a:pt x="275" y="80"/>
                    <a:pt x="292" y="75"/>
                  </a:cubicBezTo>
                  <a:cubicBezTo>
                    <a:pt x="366" y="52"/>
                    <a:pt x="440" y="30"/>
                    <a:pt x="513" y="6"/>
                  </a:cubicBezTo>
                  <a:cubicBezTo>
                    <a:pt x="531" y="1"/>
                    <a:pt x="537" y="4"/>
                    <a:pt x="536" y="23"/>
                  </a:cubicBezTo>
                  <a:cubicBezTo>
                    <a:pt x="535" y="41"/>
                    <a:pt x="535" y="60"/>
                    <a:pt x="535" y="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53" name="Freeform 12">
              <a:extLst>
                <a:ext uri="{FF2B5EF4-FFF2-40B4-BE49-F238E27FC236}">
                  <a16:creationId xmlns:a16="http://schemas.microsoft.com/office/drawing/2014/main" id="{AC09E45C-F93D-4233-8B24-097E08573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32953" y="324042"/>
              <a:ext cx="50618" cy="125984"/>
            </a:xfrm>
            <a:custGeom>
              <a:avLst/>
              <a:gdLst>
                <a:gd name="T0" fmla="*/ 77 w 110"/>
                <a:gd name="T1" fmla="*/ 82 h 272"/>
                <a:gd name="T2" fmla="*/ 77 w 110"/>
                <a:gd name="T3" fmla="*/ 118 h 272"/>
                <a:gd name="T4" fmla="*/ 89 w 110"/>
                <a:gd name="T5" fmla="*/ 160 h 272"/>
                <a:gd name="T6" fmla="*/ 100 w 110"/>
                <a:gd name="T7" fmla="*/ 202 h 272"/>
                <a:gd name="T8" fmla="*/ 108 w 110"/>
                <a:gd name="T9" fmla="*/ 247 h 272"/>
                <a:gd name="T10" fmla="*/ 87 w 110"/>
                <a:gd name="T11" fmla="*/ 272 h 272"/>
                <a:gd name="T12" fmla="*/ 23 w 110"/>
                <a:gd name="T13" fmla="*/ 272 h 272"/>
                <a:gd name="T14" fmla="*/ 3 w 110"/>
                <a:gd name="T15" fmla="*/ 246 h 272"/>
                <a:gd name="T16" fmla="*/ 16 w 110"/>
                <a:gd name="T17" fmla="*/ 172 h 272"/>
                <a:gd name="T18" fmla="*/ 17 w 110"/>
                <a:gd name="T19" fmla="*/ 168 h 272"/>
                <a:gd name="T20" fmla="*/ 34 w 110"/>
                <a:gd name="T21" fmla="*/ 68 h 272"/>
                <a:gd name="T22" fmla="*/ 34 w 110"/>
                <a:gd name="T23" fmla="*/ 16 h 272"/>
                <a:gd name="T24" fmla="*/ 51 w 110"/>
                <a:gd name="T25" fmla="*/ 3 h 272"/>
                <a:gd name="T26" fmla="*/ 77 w 110"/>
                <a:gd name="T27" fmla="*/ 36 h 272"/>
                <a:gd name="T28" fmla="*/ 77 w 110"/>
                <a:gd name="T29" fmla="*/ 8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0" h="272">
                  <a:moveTo>
                    <a:pt x="77" y="82"/>
                  </a:moveTo>
                  <a:cubicBezTo>
                    <a:pt x="77" y="94"/>
                    <a:pt x="77" y="106"/>
                    <a:pt x="77" y="118"/>
                  </a:cubicBezTo>
                  <a:cubicBezTo>
                    <a:pt x="76" y="133"/>
                    <a:pt x="76" y="147"/>
                    <a:pt x="89" y="160"/>
                  </a:cubicBezTo>
                  <a:cubicBezTo>
                    <a:pt x="100" y="170"/>
                    <a:pt x="97" y="188"/>
                    <a:pt x="100" y="202"/>
                  </a:cubicBezTo>
                  <a:cubicBezTo>
                    <a:pt x="103" y="217"/>
                    <a:pt x="105" y="232"/>
                    <a:pt x="108" y="247"/>
                  </a:cubicBezTo>
                  <a:cubicBezTo>
                    <a:pt x="110" y="263"/>
                    <a:pt x="103" y="271"/>
                    <a:pt x="87" y="272"/>
                  </a:cubicBezTo>
                  <a:cubicBezTo>
                    <a:pt x="66" y="272"/>
                    <a:pt x="44" y="272"/>
                    <a:pt x="23" y="272"/>
                  </a:cubicBezTo>
                  <a:cubicBezTo>
                    <a:pt x="7" y="271"/>
                    <a:pt x="0" y="262"/>
                    <a:pt x="3" y="246"/>
                  </a:cubicBezTo>
                  <a:cubicBezTo>
                    <a:pt x="7" y="221"/>
                    <a:pt x="11" y="197"/>
                    <a:pt x="16" y="172"/>
                  </a:cubicBezTo>
                  <a:cubicBezTo>
                    <a:pt x="16" y="170"/>
                    <a:pt x="16" y="169"/>
                    <a:pt x="17" y="168"/>
                  </a:cubicBezTo>
                  <a:cubicBezTo>
                    <a:pt x="44" y="138"/>
                    <a:pt x="31" y="102"/>
                    <a:pt x="34" y="68"/>
                  </a:cubicBezTo>
                  <a:cubicBezTo>
                    <a:pt x="35" y="50"/>
                    <a:pt x="34" y="33"/>
                    <a:pt x="34" y="16"/>
                  </a:cubicBezTo>
                  <a:cubicBezTo>
                    <a:pt x="34" y="2"/>
                    <a:pt x="39" y="0"/>
                    <a:pt x="51" y="3"/>
                  </a:cubicBezTo>
                  <a:cubicBezTo>
                    <a:pt x="69" y="8"/>
                    <a:pt x="79" y="16"/>
                    <a:pt x="77" y="36"/>
                  </a:cubicBezTo>
                  <a:cubicBezTo>
                    <a:pt x="75" y="51"/>
                    <a:pt x="77" y="67"/>
                    <a:pt x="77" y="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8785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u="sng" dirty="0">
                <a:solidFill>
                  <a:srgbClr val="002060"/>
                </a:solidFill>
                <a:cs typeface="B Nazanin" panose="00000400000000000000" pitchFamily="2" charset="-78"/>
              </a:rPr>
              <a:t>سبک اینفوگرافیک</a:t>
            </a:r>
            <a:endParaRPr lang="en-US" u="sng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187A29-8696-47AF-A1EC-E3539095D225}"/>
              </a:ext>
            </a:extLst>
          </p:cNvPr>
          <p:cNvGrpSpPr/>
          <p:nvPr/>
        </p:nvGrpSpPr>
        <p:grpSpPr>
          <a:xfrm>
            <a:off x="1880367" y="1677228"/>
            <a:ext cx="5275573" cy="752078"/>
            <a:chOff x="5076056" y="1240057"/>
            <a:chExt cx="2717823" cy="43968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1D47595-7CCD-43A0-9B5D-60B8B9899042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24F758D-F821-4011-A369-3D22278B5922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39DC28-F7A4-44EC-9BDE-1D03E12915F5}"/>
              </a:ext>
            </a:extLst>
          </p:cNvPr>
          <p:cNvGrpSpPr/>
          <p:nvPr/>
        </p:nvGrpSpPr>
        <p:grpSpPr>
          <a:xfrm>
            <a:off x="1880367" y="2596708"/>
            <a:ext cx="5275573" cy="752078"/>
            <a:chOff x="5076056" y="1240057"/>
            <a:chExt cx="2717823" cy="43968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7C30CB4-2D4E-4B29-858C-8BBCC20BA6C5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8135A09-4AD8-4934-AEBE-50020F241FCE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D77F79B-14E7-4B69-9469-BC1660906DB3}"/>
              </a:ext>
            </a:extLst>
          </p:cNvPr>
          <p:cNvGrpSpPr/>
          <p:nvPr/>
        </p:nvGrpSpPr>
        <p:grpSpPr>
          <a:xfrm>
            <a:off x="1880367" y="3516188"/>
            <a:ext cx="5275573" cy="752078"/>
            <a:chOff x="5076056" y="1240057"/>
            <a:chExt cx="2717823" cy="43968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E50A34E-AA31-4B02-836D-C0D41518B3B8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10E7804-E442-4236-B5DB-B421AFE85681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EA60BD-8143-4B8C-8CDD-39CB85E6FBF8}"/>
              </a:ext>
            </a:extLst>
          </p:cNvPr>
          <p:cNvGrpSpPr/>
          <p:nvPr/>
        </p:nvGrpSpPr>
        <p:grpSpPr>
          <a:xfrm>
            <a:off x="1880367" y="4435668"/>
            <a:ext cx="5275573" cy="752078"/>
            <a:chOff x="5076056" y="1240057"/>
            <a:chExt cx="2717823" cy="43968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34DBE8E-5585-47CA-A08D-C0D912679BD7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2569CF9-BC92-4B2F-85CE-41E055320392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6A637A-60F5-4E2A-A8E3-169F3B425572}"/>
              </a:ext>
            </a:extLst>
          </p:cNvPr>
          <p:cNvGrpSpPr/>
          <p:nvPr/>
        </p:nvGrpSpPr>
        <p:grpSpPr>
          <a:xfrm>
            <a:off x="8868300" y="3762813"/>
            <a:ext cx="989035" cy="2325669"/>
            <a:chOff x="6660232" y="3023478"/>
            <a:chExt cx="1152128" cy="270917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9815A1B-9F0F-4C3F-9403-EE3BFD449AA9}"/>
                </a:ext>
              </a:extLst>
            </p:cNvPr>
            <p:cNvGrpSpPr/>
            <p:nvPr/>
          </p:nvGrpSpPr>
          <p:grpSpPr>
            <a:xfrm rot="5400000">
              <a:off x="5910032" y="3902442"/>
              <a:ext cx="2652420" cy="1008000"/>
              <a:chOff x="3215725" y="3292527"/>
              <a:chExt cx="2652420" cy="1008000"/>
            </a:xfrm>
          </p:grpSpPr>
          <p:sp>
            <p:nvSpPr>
              <p:cNvPr id="24" name="Block Arc 23">
                <a:extLst>
                  <a:ext uri="{FF2B5EF4-FFF2-40B4-BE49-F238E27FC236}">
                    <a16:creationId xmlns:a16="http://schemas.microsoft.com/office/drawing/2014/main" id="{B68DEAE8-5A38-464F-8CB1-708189042DEE}"/>
                  </a:ext>
                </a:extLst>
              </p:cNvPr>
              <p:cNvSpPr/>
              <p:nvPr/>
            </p:nvSpPr>
            <p:spPr>
              <a:xfrm rot="5400000">
                <a:off x="4855267" y="3287648"/>
                <a:ext cx="1008000" cy="1017757"/>
              </a:xfrm>
              <a:prstGeom prst="blockArc">
                <a:avLst>
                  <a:gd name="adj1" fmla="val 10800000"/>
                  <a:gd name="adj2" fmla="val 9456"/>
                  <a:gd name="adj3" fmla="val 10672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DD7D2B3-529F-45C7-95B3-B4F84C32493C}"/>
                  </a:ext>
                </a:extLst>
              </p:cNvPr>
              <p:cNvSpPr/>
              <p:nvPr/>
            </p:nvSpPr>
            <p:spPr>
              <a:xfrm rot="10800000">
                <a:off x="3215725" y="4192527"/>
                <a:ext cx="2160000" cy="10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0E5E07B-65BA-4EAA-822A-EF53A779845B}"/>
                  </a:ext>
                </a:extLst>
              </p:cNvPr>
              <p:cNvSpPr/>
              <p:nvPr/>
            </p:nvSpPr>
            <p:spPr>
              <a:xfrm rot="10800000">
                <a:off x="3215725" y="3294974"/>
                <a:ext cx="2160000" cy="10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1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1" name="Rounded Rectangle 29">
              <a:extLst>
                <a:ext uri="{FF2B5EF4-FFF2-40B4-BE49-F238E27FC236}">
                  <a16:creationId xmlns:a16="http://schemas.microsoft.com/office/drawing/2014/main" id="{4476E8DD-CE38-4967-A560-E3B6D39E8672}"/>
                </a:ext>
              </a:extLst>
            </p:cNvPr>
            <p:cNvSpPr/>
            <p:nvPr/>
          </p:nvSpPr>
          <p:spPr>
            <a:xfrm>
              <a:off x="6660232" y="3023478"/>
              <a:ext cx="180010" cy="108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2" name="Rounded Rectangle 32">
              <a:extLst>
                <a:ext uri="{FF2B5EF4-FFF2-40B4-BE49-F238E27FC236}">
                  <a16:creationId xmlns:a16="http://schemas.microsoft.com/office/drawing/2014/main" id="{0EFD611F-74BA-4FD0-BD84-3EA245411132}"/>
                </a:ext>
              </a:extLst>
            </p:cNvPr>
            <p:cNvSpPr/>
            <p:nvPr/>
          </p:nvSpPr>
          <p:spPr>
            <a:xfrm>
              <a:off x="7632350" y="3023478"/>
              <a:ext cx="180010" cy="108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23" name="Round Same Side Corner Rectangle 30">
              <a:extLst>
                <a:ext uri="{FF2B5EF4-FFF2-40B4-BE49-F238E27FC236}">
                  <a16:creationId xmlns:a16="http://schemas.microsoft.com/office/drawing/2014/main" id="{82BB2B9D-5A0E-4A70-AA17-2DCA58BB7B9E}"/>
                </a:ext>
              </a:extLst>
            </p:cNvPr>
            <p:cNvSpPr/>
            <p:nvPr/>
          </p:nvSpPr>
          <p:spPr>
            <a:xfrm rot="10800000">
              <a:off x="6840241" y="4038397"/>
              <a:ext cx="789554" cy="158856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64185203-70F0-4687-A8B3-B4AEF60CDB17}"/>
              </a:ext>
            </a:extLst>
          </p:cNvPr>
          <p:cNvSpPr/>
          <p:nvPr/>
        </p:nvSpPr>
        <p:spPr>
          <a:xfrm rot="19922172">
            <a:off x="9413601" y="5367261"/>
            <a:ext cx="158978" cy="1589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CA2DB62-FC84-49D9-9AA4-59FC4B2439BA}"/>
              </a:ext>
            </a:extLst>
          </p:cNvPr>
          <p:cNvSpPr/>
          <p:nvPr/>
        </p:nvSpPr>
        <p:spPr>
          <a:xfrm rot="19922172">
            <a:off x="9414186" y="5216395"/>
            <a:ext cx="79488" cy="794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79FFBBA-B842-4F54-9E74-EA3902944985}"/>
              </a:ext>
            </a:extLst>
          </p:cNvPr>
          <p:cNvSpPr/>
          <p:nvPr/>
        </p:nvSpPr>
        <p:spPr>
          <a:xfrm rot="19922172">
            <a:off x="9160816" y="5090898"/>
            <a:ext cx="129469" cy="129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D1E6CCC-D2DB-47CF-BF04-E8B7BACC3AF8}"/>
              </a:ext>
            </a:extLst>
          </p:cNvPr>
          <p:cNvSpPr/>
          <p:nvPr/>
        </p:nvSpPr>
        <p:spPr>
          <a:xfrm rot="19922172">
            <a:off x="9225092" y="4743230"/>
            <a:ext cx="214669" cy="2146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66B19E2-87F1-4F6A-B435-194C63CDE329}"/>
              </a:ext>
            </a:extLst>
          </p:cNvPr>
          <p:cNvSpPr/>
          <p:nvPr/>
        </p:nvSpPr>
        <p:spPr>
          <a:xfrm rot="19922172">
            <a:off x="9331244" y="5671742"/>
            <a:ext cx="129469" cy="129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2611748-102D-4C0C-A8C4-6DB60B2312E9}"/>
              </a:ext>
            </a:extLst>
          </p:cNvPr>
          <p:cNvSpPr/>
          <p:nvPr/>
        </p:nvSpPr>
        <p:spPr>
          <a:xfrm rot="19922172">
            <a:off x="9305062" y="4473525"/>
            <a:ext cx="158978" cy="15897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2723D99-40F4-4CBF-8EBA-AD3A5D4F348A}"/>
              </a:ext>
            </a:extLst>
          </p:cNvPr>
          <p:cNvSpPr/>
          <p:nvPr/>
        </p:nvSpPr>
        <p:spPr>
          <a:xfrm rot="19922172">
            <a:off x="9068678" y="4293265"/>
            <a:ext cx="129469" cy="12946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ADA138A-7ED0-4BE5-A14A-D79B7D63BC9B}"/>
              </a:ext>
            </a:extLst>
          </p:cNvPr>
          <p:cNvSpPr/>
          <p:nvPr/>
        </p:nvSpPr>
        <p:spPr>
          <a:xfrm rot="19922172">
            <a:off x="9347918" y="4261172"/>
            <a:ext cx="110234" cy="11023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85D65B3-EEAA-4558-A0E2-C2F885E73F61}"/>
              </a:ext>
            </a:extLst>
          </p:cNvPr>
          <p:cNvSpPr/>
          <p:nvPr/>
        </p:nvSpPr>
        <p:spPr>
          <a:xfrm rot="19922172">
            <a:off x="9488278" y="4986708"/>
            <a:ext cx="129469" cy="1294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BB69ED1-D125-409C-96FD-DA44C8AB07EA}"/>
              </a:ext>
            </a:extLst>
          </p:cNvPr>
          <p:cNvSpPr/>
          <p:nvPr/>
        </p:nvSpPr>
        <p:spPr>
          <a:xfrm rot="19922172">
            <a:off x="9230283" y="5514488"/>
            <a:ext cx="79488" cy="794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7B37750-2A58-463E-886D-1D17E50C911B}"/>
              </a:ext>
            </a:extLst>
          </p:cNvPr>
          <p:cNvSpPr/>
          <p:nvPr/>
        </p:nvSpPr>
        <p:spPr>
          <a:xfrm rot="19922172">
            <a:off x="9515886" y="4104569"/>
            <a:ext cx="129469" cy="12946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9A5DC9B-B11C-46F7-819B-A5FA4A1B6953}"/>
              </a:ext>
            </a:extLst>
          </p:cNvPr>
          <p:cNvSpPr/>
          <p:nvPr/>
        </p:nvSpPr>
        <p:spPr>
          <a:xfrm>
            <a:off x="7596534" y="2710959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53DE7DA-ACA9-4145-87CA-AB9BC544B99E}"/>
              </a:ext>
            </a:extLst>
          </p:cNvPr>
          <p:cNvSpPr/>
          <p:nvPr/>
        </p:nvSpPr>
        <p:spPr>
          <a:xfrm>
            <a:off x="9038780" y="1781236"/>
            <a:ext cx="648072" cy="6480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C128521-BB9D-4225-9D53-2F9F9E90EE28}"/>
              </a:ext>
            </a:extLst>
          </p:cNvPr>
          <p:cNvSpPr/>
          <p:nvPr/>
        </p:nvSpPr>
        <p:spPr>
          <a:xfrm>
            <a:off x="10000279" y="2020519"/>
            <a:ext cx="648072" cy="6480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18E96B2-EE61-47C4-8327-0AAFD47035E0}"/>
              </a:ext>
            </a:extLst>
          </p:cNvPr>
          <p:cNvSpPr/>
          <p:nvPr/>
        </p:nvSpPr>
        <p:spPr>
          <a:xfrm>
            <a:off x="8077282" y="2020519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 dirty="0">
              <a:cs typeface="B Nazanin" panose="00000400000000000000" pitchFamily="2" charset="-78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FEA88A3-FC3A-4A58-B4F7-86B377E41DE0}"/>
              </a:ext>
            </a:extLst>
          </p:cNvPr>
          <p:cNvSpPr/>
          <p:nvPr/>
        </p:nvSpPr>
        <p:spPr>
          <a:xfrm>
            <a:off x="10481026" y="2710959"/>
            <a:ext cx="648072" cy="64807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58509AC-6F6E-4B49-B01B-3FB5048E70AA}"/>
              </a:ext>
            </a:extLst>
          </p:cNvPr>
          <p:cNvCxnSpPr>
            <a:cxnSpLocks/>
            <a:stCxn id="57" idx="0"/>
            <a:endCxn id="39" idx="4"/>
          </p:cNvCxnSpPr>
          <p:nvPr/>
        </p:nvCxnSpPr>
        <p:spPr>
          <a:xfrm flipH="1" flipV="1">
            <a:off x="9362814" y="2429306"/>
            <a:ext cx="2" cy="1507405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6CE1819-747C-4575-8F71-9D382302D8DE}"/>
              </a:ext>
            </a:extLst>
          </p:cNvPr>
          <p:cNvCxnSpPr>
            <a:cxnSpLocks/>
            <a:stCxn id="57" idx="0"/>
            <a:endCxn id="62" idx="4"/>
          </p:cNvCxnSpPr>
          <p:nvPr/>
        </p:nvCxnSpPr>
        <p:spPr>
          <a:xfrm flipH="1" flipV="1">
            <a:off x="8882068" y="3257398"/>
            <a:ext cx="480749" cy="679312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C0CD67A-4EFE-49BC-9A16-4FECB1A91C34}"/>
              </a:ext>
            </a:extLst>
          </p:cNvPr>
          <p:cNvCxnSpPr>
            <a:cxnSpLocks/>
            <a:stCxn id="57" idx="0"/>
            <a:endCxn id="63" idx="4"/>
          </p:cNvCxnSpPr>
          <p:nvPr/>
        </p:nvCxnSpPr>
        <p:spPr>
          <a:xfrm flipV="1">
            <a:off x="9362818" y="3257398"/>
            <a:ext cx="480749" cy="679312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D5BC9F-340C-46FB-B555-540F2C62F1EB}"/>
              </a:ext>
            </a:extLst>
          </p:cNvPr>
          <p:cNvCxnSpPr>
            <a:cxnSpLocks/>
            <a:stCxn id="57" idx="0"/>
            <a:endCxn id="42" idx="2"/>
          </p:cNvCxnSpPr>
          <p:nvPr/>
        </p:nvCxnSpPr>
        <p:spPr>
          <a:xfrm flipV="1">
            <a:off x="9362814" y="3034995"/>
            <a:ext cx="1118210" cy="901718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81">
            <a:extLst>
              <a:ext uri="{FF2B5EF4-FFF2-40B4-BE49-F238E27FC236}">
                <a16:creationId xmlns:a16="http://schemas.microsoft.com/office/drawing/2014/main" id="{03806C9D-0B39-4008-97BF-2AB2086A3F50}"/>
              </a:ext>
            </a:extLst>
          </p:cNvPr>
          <p:cNvSpPr/>
          <p:nvPr/>
        </p:nvSpPr>
        <p:spPr>
          <a:xfrm>
            <a:off x="8720130" y="2343757"/>
            <a:ext cx="611784" cy="1566250"/>
          </a:xfrm>
          <a:custGeom>
            <a:avLst/>
            <a:gdLst>
              <a:gd name="connsiteX0" fmla="*/ 506994 w 506994"/>
              <a:gd name="connsiteY0" fmla="*/ 1566249 h 1566249"/>
              <a:gd name="connsiteX1" fmla="*/ 321398 w 506994"/>
              <a:gd name="connsiteY1" fmla="*/ 113168 h 1566249"/>
              <a:gd name="connsiteX2" fmla="*/ 0 w 506994"/>
              <a:gd name="connsiteY2" fmla="*/ 0 h 1566249"/>
              <a:gd name="connsiteX3" fmla="*/ 0 w 506994"/>
              <a:gd name="connsiteY3" fmla="*/ 0 h 156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994" h="1566249">
                <a:moveTo>
                  <a:pt x="506994" y="1566249"/>
                </a:moveTo>
                <a:lnTo>
                  <a:pt x="321398" y="11316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53" name="Freeform 114">
            <a:extLst>
              <a:ext uri="{FF2B5EF4-FFF2-40B4-BE49-F238E27FC236}">
                <a16:creationId xmlns:a16="http://schemas.microsoft.com/office/drawing/2014/main" id="{C19E8F75-C376-4694-B959-58998B59E0B1}"/>
              </a:ext>
            </a:extLst>
          </p:cNvPr>
          <p:cNvSpPr/>
          <p:nvPr/>
        </p:nvSpPr>
        <p:spPr>
          <a:xfrm flipH="1">
            <a:off x="9400241" y="2343757"/>
            <a:ext cx="611784" cy="1566250"/>
          </a:xfrm>
          <a:custGeom>
            <a:avLst/>
            <a:gdLst>
              <a:gd name="connsiteX0" fmla="*/ 506994 w 506994"/>
              <a:gd name="connsiteY0" fmla="*/ 1566249 h 1566249"/>
              <a:gd name="connsiteX1" fmla="*/ 321398 w 506994"/>
              <a:gd name="connsiteY1" fmla="*/ 113168 h 1566249"/>
              <a:gd name="connsiteX2" fmla="*/ 0 w 506994"/>
              <a:gd name="connsiteY2" fmla="*/ 0 h 1566249"/>
              <a:gd name="connsiteX3" fmla="*/ 0 w 506994"/>
              <a:gd name="connsiteY3" fmla="*/ 0 h 156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994" h="1566249">
                <a:moveTo>
                  <a:pt x="506994" y="1566249"/>
                </a:moveTo>
                <a:lnTo>
                  <a:pt x="321398" y="11316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1"/>
            <a:endParaRPr lang="ko-KR" altLang="en-US" sz="2701" dirty="0">
              <a:cs typeface="B Nazanin" panose="00000400000000000000" pitchFamily="2" charset="-78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A3359DA-F073-4348-AF54-A26AD0A47F9E}"/>
              </a:ext>
            </a:extLst>
          </p:cNvPr>
          <p:cNvCxnSpPr>
            <a:cxnSpLocks/>
            <a:stCxn id="38" idx="6"/>
            <a:endCxn id="57" idx="0"/>
          </p:cNvCxnSpPr>
          <p:nvPr/>
        </p:nvCxnSpPr>
        <p:spPr>
          <a:xfrm>
            <a:off x="8244605" y="3034995"/>
            <a:ext cx="1118211" cy="901718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7D673B1-5FAB-4C99-BA79-C00E527518B0}"/>
              </a:ext>
            </a:extLst>
          </p:cNvPr>
          <p:cNvCxnSpPr>
            <a:stCxn id="57" idx="0"/>
            <a:endCxn id="60" idx="7"/>
          </p:cNvCxnSpPr>
          <p:nvPr/>
        </p:nvCxnSpPr>
        <p:spPr>
          <a:xfrm flipH="1" flipV="1">
            <a:off x="8630445" y="3461990"/>
            <a:ext cx="732370" cy="47472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0853C0E-F0E2-4547-8CEF-D4DBA0089B6B}"/>
              </a:ext>
            </a:extLst>
          </p:cNvPr>
          <p:cNvCxnSpPr>
            <a:cxnSpLocks/>
            <a:stCxn id="57" idx="0"/>
            <a:endCxn id="58" idx="1"/>
          </p:cNvCxnSpPr>
          <p:nvPr/>
        </p:nvCxnSpPr>
        <p:spPr>
          <a:xfrm flipV="1">
            <a:off x="9362814" y="3461990"/>
            <a:ext cx="732370" cy="47472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0B2208AA-8F92-4B7C-B87F-8A8076243EB2}"/>
              </a:ext>
            </a:extLst>
          </p:cNvPr>
          <p:cNvSpPr/>
          <p:nvPr/>
        </p:nvSpPr>
        <p:spPr>
          <a:xfrm>
            <a:off x="9255482" y="3936714"/>
            <a:ext cx="214669" cy="21466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920BC9C2-B358-40FA-A1C9-D7DEE02CBB6F}"/>
              </a:ext>
            </a:extLst>
          </p:cNvPr>
          <p:cNvSpPr/>
          <p:nvPr/>
        </p:nvSpPr>
        <p:spPr>
          <a:xfrm>
            <a:off x="10000278" y="3367084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73AA317-AFE4-4081-A0B3-0D886F0103CF}"/>
              </a:ext>
            </a:extLst>
          </p:cNvPr>
          <p:cNvSpPr/>
          <p:nvPr/>
        </p:nvSpPr>
        <p:spPr>
          <a:xfrm>
            <a:off x="8077282" y="3367084"/>
            <a:ext cx="648072" cy="6480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780592DC-C19C-469E-A776-8A6C58495AB0}"/>
              </a:ext>
            </a:extLst>
          </p:cNvPr>
          <p:cNvSpPr/>
          <p:nvPr/>
        </p:nvSpPr>
        <p:spPr>
          <a:xfrm>
            <a:off x="8558031" y="2609329"/>
            <a:ext cx="648072" cy="64807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2A749BC-81B3-49F1-A3AC-45A75EF5334B}"/>
              </a:ext>
            </a:extLst>
          </p:cNvPr>
          <p:cNvSpPr/>
          <p:nvPr/>
        </p:nvSpPr>
        <p:spPr>
          <a:xfrm>
            <a:off x="9519529" y="2609329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5026050-C804-454E-AB1A-1B2C9473349E}"/>
              </a:ext>
            </a:extLst>
          </p:cNvPr>
          <p:cNvGrpSpPr/>
          <p:nvPr/>
        </p:nvGrpSpPr>
        <p:grpSpPr>
          <a:xfrm>
            <a:off x="1880367" y="5355148"/>
            <a:ext cx="5275573" cy="752078"/>
            <a:chOff x="5076056" y="1240057"/>
            <a:chExt cx="2717823" cy="439685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1C6CBCE-5325-45D0-835B-A4245EB9F62F}"/>
                </a:ext>
              </a:extLst>
            </p:cNvPr>
            <p:cNvSpPr txBox="1"/>
            <p:nvPr/>
          </p:nvSpPr>
          <p:spPr>
            <a:xfrm>
              <a:off x="5076056" y="1240057"/>
              <a:ext cx="2717823" cy="161941"/>
            </a:xfrm>
            <a:prstGeom prst="rect">
              <a:avLst/>
            </a:prstGeom>
            <a:noFill/>
          </p:spPr>
          <p:txBody>
            <a:bodyPr wrap="square" lIns="90000" rIns="108000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مطالب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D074AA1-F83B-4AD4-B51B-A9A391AC06E3}"/>
                </a:ext>
              </a:extLst>
            </p:cNvPr>
            <p:cNvSpPr txBox="1"/>
            <p:nvPr/>
          </p:nvSpPr>
          <p:spPr>
            <a:xfrm>
              <a:off x="5076056" y="1409840"/>
              <a:ext cx="2717823" cy="269902"/>
            </a:xfrm>
            <a:prstGeom prst="rect">
              <a:avLst/>
            </a:prstGeom>
            <a:noFill/>
          </p:spPr>
          <p:txBody>
            <a:bodyPr wrap="square" lIns="72000" rIns="108000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B Nazanin" panose="00000400000000000000" pitchFamily="2" charset="-78"/>
                </a:rPr>
                <a:t>ارائه پاورپوینت مدرنی را دریافت کنید که به زیبایی طراحی شده است. من امیدوارم و معتقدم که این الگو زمان، پول و اعتبار شما را جلب کند.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69" name="Trapezoid 24">
            <a:extLst>
              <a:ext uri="{FF2B5EF4-FFF2-40B4-BE49-F238E27FC236}">
                <a16:creationId xmlns:a16="http://schemas.microsoft.com/office/drawing/2014/main" id="{5691366C-F837-4DFF-94C2-EB01635B47E7}"/>
              </a:ext>
            </a:extLst>
          </p:cNvPr>
          <p:cNvSpPr>
            <a:spLocks noChangeAspect="1"/>
          </p:cNvSpPr>
          <p:nvPr/>
        </p:nvSpPr>
        <p:spPr>
          <a:xfrm rot="8369018">
            <a:off x="1024535" y="4440947"/>
            <a:ext cx="611660" cy="617487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0" name="Oval 21">
            <a:extLst>
              <a:ext uri="{FF2B5EF4-FFF2-40B4-BE49-F238E27FC236}">
                <a16:creationId xmlns:a16="http://schemas.microsoft.com/office/drawing/2014/main" id="{0363C1E0-2B66-495D-A243-5DD1A111D9FB}"/>
              </a:ext>
            </a:extLst>
          </p:cNvPr>
          <p:cNvSpPr>
            <a:spLocks noChangeAspect="1"/>
          </p:cNvSpPr>
          <p:nvPr/>
        </p:nvSpPr>
        <p:spPr>
          <a:xfrm>
            <a:off x="1000523" y="3601304"/>
            <a:ext cx="633731" cy="55542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93995F51-B52B-4F48-A3F4-5A73414E5C58}"/>
              </a:ext>
            </a:extLst>
          </p:cNvPr>
          <p:cNvSpPr>
            <a:spLocks noChangeAspect="1"/>
          </p:cNvSpPr>
          <p:nvPr/>
        </p:nvSpPr>
        <p:spPr>
          <a:xfrm>
            <a:off x="1075088" y="2713281"/>
            <a:ext cx="459329" cy="458988"/>
          </a:xfrm>
          <a:custGeom>
            <a:avLst/>
            <a:gdLst/>
            <a:ahLst/>
            <a:cxnLst/>
            <a:rect l="l" t="t" r="r" b="b"/>
            <a:pathLst>
              <a:path w="3971162" h="3968213">
                <a:moveTo>
                  <a:pt x="808855" y="2815607"/>
                </a:moveTo>
                <a:lnTo>
                  <a:pt x="1168895" y="2815607"/>
                </a:lnTo>
                <a:lnTo>
                  <a:pt x="1168895" y="3175607"/>
                </a:lnTo>
                <a:lnTo>
                  <a:pt x="808855" y="3175607"/>
                </a:lnTo>
                <a:close/>
                <a:moveTo>
                  <a:pt x="697665" y="2704397"/>
                </a:moveTo>
                <a:lnTo>
                  <a:pt x="697665" y="3286817"/>
                </a:lnTo>
                <a:lnTo>
                  <a:pt x="1280085" y="3286817"/>
                </a:lnTo>
                <a:lnTo>
                  <a:pt x="1280085" y="2704397"/>
                </a:lnTo>
                <a:close/>
                <a:moveTo>
                  <a:pt x="537750" y="2544482"/>
                </a:moveTo>
                <a:lnTo>
                  <a:pt x="1440000" y="2544482"/>
                </a:lnTo>
                <a:lnTo>
                  <a:pt x="1440000" y="3446732"/>
                </a:lnTo>
                <a:lnTo>
                  <a:pt x="537750" y="3446732"/>
                </a:lnTo>
                <a:close/>
                <a:moveTo>
                  <a:pt x="0" y="2528213"/>
                </a:moveTo>
                <a:lnTo>
                  <a:pt x="360000" y="2528213"/>
                </a:lnTo>
                <a:lnTo>
                  <a:pt x="360000" y="3608213"/>
                </a:lnTo>
                <a:lnTo>
                  <a:pt x="1440000" y="3608213"/>
                </a:lnTo>
                <a:lnTo>
                  <a:pt x="1440000" y="3968213"/>
                </a:lnTo>
                <a:lnTo>
                  <a:pt x="360000" y="3968213"/>
                </a:lnTo>
                <a:lnTo>
                  <a:pt x="0" y="3968213"/>
                </a:lnTo>
                <a:lnTo>
                  <a:pt x="0" y="3608213"/>
                </a:lnTo>
                <a:close/>
                <a:moveTo>
                  <a:pt x="3605829" y="2524046"/>
                </a:moveTo>
                <a:lnTo>
                  <a:pt x="3965829" y="2524046"/>
                </a:lnTo>
                <a:lnTo>
                  <a:pt x="3965829" y="3604046"/>
                </a:lnTo>
                <a:lnTo>
                  <a:pt x="3965829" y="3964046"/>
                </a:lnTo>
                <a:lnTo>
                  <a:pt x="3605829" y="3964046"/>
                </a:lnTo>
                <a:lnTo>
                  <a:pt x="2525829" y="3964046"/>
                </a:lnTo>
                <a:lnTo>
                  <a:pt x="2525829" y="3604046"/>
                </a:lnTo>
                <a:lnTo>
                  <a:pt x="3605829" y="3604046"/>
                </a:lnTo>
                <a:close/>
                <a:moveTo>
                  <a:pt x="1542677" y="2468095"/>
                </a:moveTo>
                <a:lnTo>
                  <a:pt x="1758701" y="2468095"/>
                </a:lnTo>
                <a:lnTo>
                  <a:pt x="1758701" y="2835684"/>
                </a:lnTo>
                <a:lnTo>
                  <a:pt x="1542677" y="2835684"/>
                </a:lnTo>
                <a:close/>
                <a:moveTo>
                  <a:pt x="3174101" y="2437460"/>
                </a:moveTo>
                <a:lnTo>
                  <a:pt x="3390125" y="2437460"/>
                </a:lnTo>
                <a:lnTo>
                  <a:pt x="3390125" y="2663201"/>
                </a:lnTo>
                <a:lnTo>
                  <a:pt x="3174101" y="2663201"/>
                </a:lnTo>
                <a:close/>
                <a:moveTo>
                  <a:pt x="2809842" y="2295613"/>
                </a:moveTo>
                <a:lnTo>
                  <a:pt x="3025866" y="2295613"/>
                </a:lnTo>
                <a:lnTo>
                  <a:pt x="3025866" y="2663202"/>
                </a:lnTo>
                <a:lnTo>
                  <a:pt x="3389097" y="2663202"/>
                </a:lnTo>
                <a:lnTo>
                  <a:pt x="3389097" y="2873898"/>
                </a:lnTo>
                <a:lnTo>
                  <a:pt x="3389097" y="2873898"/>
                </a:lnTo>
                <a:lnTo>
                  <a:pt x="3389097" y="3446732"/>
                </a:lnTo>
                <a:lnTo>
                  <a:pt x="3173073" y="3446732"/>
                </a:lnTo>
                <a:lnTo>
                  <a:pt x="3173073" y="2879226"/>
                </a:lnTo>
                <a:lnTo>
                  <a:pt x="3021508" y="2879226"/>
                </a:lnTo>
                <a:lnTo>
                  <a:pt x="3021508" y="2663202"/>
                </a:lnTo>
                <a:lnTo>
                  <a:pt x="2809842" y="2663202"/>
                </a:lnTo>
                <a:close/>
                <a:moveTo>
                  <a:pt x="2093780" y="2089306"/>
                </a:moveTo>
                <a:lnTo>
                  <a:pt x="2309804" y="2089306"/>
                </a:lnTo>
                <a:lnTo>
                  <a:pt x="2309804" y="2315047"/>
                </a:lnTo>
                <a:lnTo>
                  <a:pt x="2093780" y="2315047"/>
                </a:lnTo>
                <a:close/>
                <a:moveTo>
                  <a:pt x="2656492" y="1853849"/>
                </a:moveTo>
                <a:lnTo>
                  <a:pt x="2872516" y="1853849"/>
                </a:lnTo>
                <a:lnTo>
                  <a:pt x="2872516" y="2038657"/>
                </a:lnTo>
                <a:lnTo>
                  <a:pt x="2989835" y="2038657"/>
                </a:lnTo>
                <a:lnTo>
                  <a:pt x="2989835" y="1887092"/>
                </a:lnTo>
                <a:lnTo>
                  <a:pt x="3205859" y="1887092"/>
                </a:lnTo>
                <a:lnTo>
                  <a:pt x="3205859" y="2028940"/>
                </a:lnTo>
                <a:lnTo>
                  <a:pt x="3390125" y="2028940"/>
                </a:lnTo>
                <a:lnTo>
                  <a:pt x="3390125" y="2254681"/>
                </a:lnTo>
                <a:lnTo>
                  <a:pt x="3205859" y="2254681"/>
                </a:lnTo>
                <a:lnTo>
                  <a:pt x="3174101" y="2254681"/>
                </a:lnTo>
                <a:lnTo>
                  <a:pt x="3005149" y="2254681"/>
                </a:lnTo>
                <a:lnTo>
                  <a:pt x="2989835" y="2254681"/>
                </a:lnTo>
                <a:lnTo>
                  <a:pt x="2688721" y="2254681"/>
                </a:lnTo>
                <a:lnTo>
                  <a:pt x="2688721" y="2447179"/>
                </a:lnTo>
                <a:lnTo>
                  <a:pt x="2488606" y="2447179"/>
                </a:lnTo>
                <a:lnTo>
                  <a:pt x="2488606" y="2663841"/>
                </a:lnTo>
                <a:lnTo>
                  <a:pt x="2486018" y="2663841"/>
                </a:lnTo>
                <a:lnTo>
                  <a:pt x="2486018" y="2846997"/>
                </a:lnTo>
                <a:lnTo>
                  <a:pt x="2840287" y="2846997"/>
                </a:lnTo>
                <a:lnTo>
                  <a:pt x="2840287" y="3046907"/>
                </a:lnTo>
                <a:lnTo>
                  <a:pt x="3045880" y="3046907"/>
                </a:lnTo>
                <a:lnTo>
                  <a:pt x="3045880" y="3272648"/>
                </a:lnTo>
                <a:lnTo>
                  <a:pt x="2829856" y="3272648"/>
                </a:lnTo>
                <a:lnTo>
                  <a:pt x="2829856" y="3063021"/>
                </a:lnTo>
                <a:lnTo>
                  <a:pt x="2472698" y="3063021"/>
                </a:lnTo>
                <a:lnTo>
                  <a:pt x="2472698" y="2847499"/>
                </a:lnTo>
                <a:lnTo>
                  <a:pt x="2093780" y="2847499"/>
                </a:lnTo>
                <a:lnTo>
                  <a:pt x="2088510" y="2847499"/>
                </a:lnTo>
                <a:lnTo>
                  <a:pt x="1910267" y="2847499"/>
                </a:lnTo>
                <a:lnTo>
                  <a:pt x="1910267" y="3028023"/>
                </a:lnTo>
                <a:lnTo>
                  <a:pt x="2277575" y="3028023"/>
                </a:lnTo>
                <a:lnTo>
                  <a:pt x="2277575" y="3241488"/>
                </a:lnTo>
                <a:lnTo>
                  <a:pt x="2829855" y="3241488"/>
                </a:lnTo>
                <a:lnTo>
                  <a:pt x="2829855" y="3457512"/>
                </a:lnTo>
                <a:lnTo>
                  <a:pt x="2269993" y="3457512"/>
                </a:lnTo>
                <a:lnTo>
                  <a:pt x="2269993" y="3244047"/>
                </a:lnTo>
                <a:lnTo>
                  <a:pt x="2111604" y="3244047"/>
                </a:lnTo>
                <a:lnTo>
                  <a:pt x="2111604" y="3446733"/>
                </a:lnTo>
                <a:lnTo>
                  <a:pt x="1744015" y="3446733"/>
                </a:lnTo>
                <a:lnTo>
                  <a:pt x="1744015" y="3230709"/>
                </a:lnTo>
                <a:lnTo>
                  <a:pt x="1909986" y="3230709"/>
                </a:lnTo>
                <a:lnTo>
                  <a:pt x="1909986" y="3051709"/>
                </a:lnTo>
                <a:lnTo>
                  <a:pt x="1542678" y="3051709"/>
                </a:lnTo>
                <a:lnTo>
                  <a:pt x="1542678" y="2835685"/>
                </a:lnTo>
                <a:lnTo>
                  <a:pt x="1877756" y="2835685"/>
                </a:lnTo>
                <a:lnTo>
                  <a:pt x="1877756" y="2315047"/>
                </a:lnTo>
                <a:lnTo>
                  <a:pt x="2093780" y="2315047"/>
                </a:lnTo>
                <a:lnTo>
                  <a:pt x="2093780" y="2631475"/>
                </a:lnTo>
                <a:lnTo>
                  <a:pt x="2272582" y="2631475"/>
                </a:lnTo>
                <a:lnTo>
                  <a:pt x="2272582" y="2438100"/>
                </a:lnTo>
                <a:lnTo>
                  <a:pt x="2472697" y="2438100"/>
                </a:lnTo>
                <a:lnTo>
                  <a:pt x="2472697" y="2254681"/>
                </a:lnTo>
                <a:lnTo>
                  <a:pt x="2472697" y="2221438"/>
                </a:lnTo>
                <a:lnTo>
                  <a:pt x="2472697" y="2038657"/>
                </a:lnTo>
                <a:lnTo>
                  <a:pt x="2656492" y="2038657"/>
                </a:lnTo>
                <a:close/>
                <a:moveTo>
                  <a:pt x="2989836" y="1667759"/>
                </a:moveTo>
                <a:lnTo>
                  <a:pt x="3357425" y="1667759"/>
                </a:lnTo>
                <a:lnTo>
                  <a:pt x="3357425" y="1883783"/>
                </a:lnTo>
                <a:lnTo>
                  <a:pt x="2989836" y="1883783"/>
                </a:lnTo>
                <a:close/>
                <a:moveTo>
                  <a:pt x="2309586" y="1554888"/>
                </a:moveTo>
                <a:lnTo>
                  <a:pt x="2829824" y="1554888"/>
                </a:lnTo>
                <a:lnTo>
                  <a:pt x="2829824" y="1770912"/>
                </a:lnTo>
                <a:lnTo>
                  <a:pt x="2525643" y="1770912"/>
                </a:lnTo>
                <a:lnTo>
                  <a:pt x="2525643" y="1927296"/>
                </a:lnTo>
                <a:lnTo>
                  <a:pt x="2309619" y="1927296"/>
                </a:lnTo>
                <a:lnTo>
                  <a:pt x="2309619" y="1770912"/>
                </a:lnTo>
                <a:lnTo>
                  <a:pt x="2309586" y="1770912"/>
                </a:lnTo>
                <a:close/>
                <a:moveTo>
                  <a:pt x="616397" y="1550030"/>
                </a:moveTo>
                <a:lnTo>
                  <a:pt x="808855" y="1550030"/>
                </a:lnTo>
                <a:lnTo>
                  <a:pt x="832421" y="1550030"/>
                </a:lnTo>
                <a:lnTo>
                  <a:pt x="1024879" y="1550030"/>
                </a:lnTo>
                <a:lnTo>
                  <a:pt x="1024879" y="1775771"/>
                </a:lnTo>
                <a:lnTo>
                  <a:pt x="832421" y="1775771"/>
                </a:lnTo>
                <a:lnTo>
                  <a:pt x="832421" y="2079590"/>
                </a:lnTo>
                <a:lnTo>
                  <a:pt x="1028931" y="2079590"/>
                </a:lnTo>
                <a:lnTo>
                  <a:pt x="1192537" y="2079590"/>
                </a:lnTo>
                <a:lnTo>
                  <a:pt x="1244955" y="2079590"/>
                </a:lnTo>
                <a:lnTo>
                  <a:pt x="1244955" y="2231155"/>
                </a:lnTo>
                <a:lnTo>
                  <a:pt x="1468668" y="2231155"/>
                </a:lnTo>
                <a:lnTo>
                  <a:pt x="1468668" y="2447179"/>
                </a:lnTo>
                <a:lnTo>
                  <a:pt x="1244955" y="2447179"/>
                </a:lnTo>
                <a:lnTo>
                  <a:pt x="1244955" y="2447179"/>
                </a:lnTo>
                <a:lnTo>
                  <a:pt x="1028931" y="2447179"/>
                </a:lnTo>
                <a:lnTo>
                  <a:pt x="1028931" y="2295614"/>
                </a:lnTo>
                <a:lnTo>
                  <a:pt x="619703" y="2295614"/>
                </a:lnTo>
                <a:lnTo>
                  <a:pt x="619703" y="2082482"/>
                </a:lnTo>
                <a:lnTo>
                  <a:pt x="616397" y="2082482"/>
                </a:lnTo>
                <a:close/>
                <a:moveTo>
                  <a:pt x="1747452" y="1324289"/>
                </a:moveTo>
                <a:lnTo>
                  <a:pt x="1963476" y="1324289"/>
                </a:lnTo>
                <a:lnTo>
                  <a:pt x="1963476" y="1528779"/>
                </a:lnTo>
                <a:lnTo>
                  <a:pt x="2151955" y="1528779"/>
                </a:lnTo>
                <a:lnTo>
                  <a:pt x="2151955" y="1754520"/>
                </a:lnTo>
                <a:lnTo>
                  <a:pt x="1935931" y="1754520"/>
                </a:lnTo>
                <a:lnTo>
                  <a:pt x="1935931" y="1550030"/>
                </a:lnTo>
                <a:lnTo>
                  <a:pt x="1758702" y="1550030"/>
                </a:lnTo>
                <a:lnTo>
                  <a:pt x="1758702" y="1863566"/>
                </a:lnTo>
                <a:lnTo>
                  <a:pt x="2119726" y="1863566"/>
                </a:lnTo>
                <a:lnTo>
                  <a:pt x="2119726" y="2079590"/>
                </a:lnTo>
                <a:lnTo>
                  <a:pt x="1761543" y="2079590"/>
                </a:lnTo>
                <a:lnTo>
                  <a:pt x="1761543" y="2259540"/>
                </a:lnTo>
                <a:lnTo>
                  <a:pt x="1545519" y="2259540"/>
                </a:lnTo>
                <a:lnTo>
                  <a:pt x="1545519" y="2082482"/>
                </a:lnTo>
                <a:lnTo>
                  <a:pt x="1542678" y="2082482"/>
                </a:lnTo>
                <a:lnTo>
                  <a:pt x="1542678" y="2079589"/>
                </a:lnTo>
                <a:lnTo>
                  <a:pt x="1030691" y="2079589"/>
                </a:lnTo>
                <a:lnTo>
                  <a:pt x="1030691" y="1863565"/>
                </a:lnTo>
                <a:lnTo>
                  <a:pt x="1192537" y="1863565"/>
                </a:lnTo>
                <a:lnTo>
                  <a:pt x="1192537" y="1662900"/>
                </a:lnTo>
                <a:lnTo>
                  <a:pt x="1440000" y="1662900"/>
                </a:lnTo>
                <a:lnTo>
                  <a:pt x="1440000" y="1863565"/>
                </a:lnTo>
                <a:lnTo>
                  <a:pt x="1542678" y="1863565"/>
                </a:lnTo>
                <a:lnTo>
                  <a:pt x="1542678" y="1550030"/>
                </a:lnTo>
                <a:lnTo>
                  <a:pt x="1747452" y="1550030"/>
                </a:lnTo>
                <a:close/>
                <a:moveTo>
                  <a:pt x="2802267" y="814725"/>
                </a:moveTo>
                <a:lnTo>
                  <a:pt x="3162307" y="814725"/>
                </a:lnTo>
                <a:lnTo>
                  <a:pt x="3162307" y="1174725"/>
                </a:lnTo>
                <a:lnTo>
                  <a:pt x="2802267" y="1174725"/>
                </a:lnTo>
                <a:close/>
                <a:moveTo>
                  <a:pt x="884915" y="814725"/>
                </a:moveTo>
                <a:lnTo>
                  <a:pt x="1244955" y="814725"/>
                </a:lnTo>
                <a:lnTo>
                  <a:pt x="1244955" y="1174725"/>
                </a:lnTo>
                <a:lnTo>
                  <a:pt x="884915" y="1174725"/>
                </a:lnTo>
                <a:close/>
                <a:moveTo>
                  <a:pt x="2691077" y="703515"/>
                </a:moveTo>
                <a:lnTo>
                  <a:pt x="2691077" y="1285935"/>
                </a:lnTo>
                <a:lnTo>
                  <a:pt x="3273497" y="1285935"/>
                </a:lnTo>
                <a:lnTo>
                  <a:pt x="3273497" y="703515"/>
                </a:lnTo>
                <a:close/>
                <a:moveTo>
                  <a:pt x="773725" y="703515"/>
                </a:moveTo>
                <a:lnTo>
                  <a:pt x="773725" y="1285935"/>
                </a:lnTo>
                <a:lnTo>
                  <a:pt x="1356145" y="1285935"/>
                </a:lnTo>
                <a:lnTo>
                  <a:pt x="1356145" y="703515"/>
                </a:lnTo>
                <a:close/>
                <a:moveTo>
                  <a:pt x="2531162" y="543600"/>
                </a:moveTo>
                <a:lnTo>
                  <a:pt x="3433412" y="543600"/>
                </a:lnTo>
                <a:lnTo>
                  <a:pt x="3433412" y="1445850"/>
                </a:lnTo>
                <a:lnTo>
                  <a:pt x="2531162" y="1445850"/>
                </a:lnTo>
                <a:close/>
                <a:moveTo>
                  <a:pt x="613810" y="543600"/>
                </a:moveTo>
                <a:lnTo>
                  <a:pt x="1516060" y="543600"/>
                </a:lnTo>
                <a:lnTo>
                  <a:pt x="1516060" y="1445850"/>
                </a:lnTo>
                <a:lnTo>
                  <a:pt x="613810" y="1445850"/>
                </a:lnTo>
                <a:close/>
                <a:moveTo>
                  <a:pt x="2088509" y="543244"/>
                </a:moveTo>
                <a:lnTo>
                  <a:pt x="2283187" y="543244"/>
                </a:lnTo>
                <a:lnTo>
                  <a:pt x="2283187" y="759268"/>
                </a:lnTo>
                <a:lnTo>
                  <a:pt x="2088509" y="759268"/>
                </a:lnTo>
                <a:close/>
                <a:moveTo>
                  <a:pt x="1751276" y="543243"/>
                </a:moveTo>
                <a:lnTo>
                  <a:pt x="1967300" y="543243"/>
                </a:lnTo>
                <a:lnTo>
                  <a:pt x="1967300" y="986389"/>
                </a:lnTo>
                <a:lnTo>
                  <a:pt x="2119726" y="986389"/>
                </a:lnTo>
                <a:lnTo>
                  <a:pt x="2119726" y="986388"/>
                </a:lnTo>
                <a:lnTo>
                  <a:pt x="2335750" y="986388"/>
                </a:lnTo>
                <a:lnTo>
                  <a:pt x="2335750" y="1491348"/>
                </a:lnTo>
                <a:lnTo>
                  <a:pt x="2119726" y="1491348"/>
                </a:lnTo>
                <a:lnTo>
                  <a:pt x="2119726" y="1202413"/>
                </a:lnTo>
                <a:lnTo>
                  <a:pt x="1747396" y="1202413"/>
                </a:lnTo>
                <a:lnTo>
                  <a:pt x="1747396" y="986389"/>
                </a:lnTo>
                <a:lnTo>
                  <a:pt x="1751276" y="986389"/>
                </a:lnTo>
                <a:close/>
                <a:moveTo>
                  <a:pt x="4409" y="5850"/>
                </a:moveTo>
                <a:lnTo>
                  <a:pt x="364409" y="5850"/>
                </a:lnTo>
                <a:lnTo>
                  <a:pt x="1444409" y="5850"/>
                </a:lnTo>
                <a:lnTo>
                  <a:pt x="1444409" y="365850"/>
                </a:lnTo>
                <a:lnTo>
                  <a:pt x="364409" y="365850"/>
                </a:lnTo>
                <a:lnTo>
                  <a:pt x="364409" y="1445850"/>
                </a:lnTo>
                <a:lnTo>
                  <a:pt x="4409" y="1445850"/>
                </a:lnTo>
                <a:lnTo>
                  <a:pt x="4409" y="365850"/>
                </a:lnTo>
                <a:close/>
                <a:moveTo>
                  <a:pt x="2531162" y="0"/>
                </a:moveTo>
                <a:lnTo>
                  <a:pt x="3611162" y="0"/>
                </a:lnTo>
                <a:lnTo>
                  <a:pt x="3971162" y="0"/>
                </a:lnTo>
                <a:lnTo>
                  <a:pt x="3971162" y="360000"/>
                </a:lnTo>
                <a:lnTo>
                  <a:pt x="3971162" y="1440000"/>
                </a:lnTo>
                <a:lnTo>
                  <a:pt x="3611162" y="1440000"/>
                </a:lnTo>
                <a:lnTo>
                  <a:pt x="3611162" y="360000"/>
                </a:lnTo>
                <a:lnTo>
                  <a:pt x="2531162" y="36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EE1CDCD6-7679-4656-9DB4-33FB35E6F63E}"/>
              </a:ext>
            </a:extLst>
          </p:cNvPr>
          <p:cNvSpPr/>
          <p:nvPr/>
        </p:nvSpPr>
        <p:spPr>
          <a:xfrm rot="5400000">
            <a:off x="1039818" y="5530150"/>
            <a:ext cx="427408" cy="428039"/>
          </a:xfrm>
          <a:custGeom>
            <a:avLst/>
            <a:gdLst>
              <a:gd name="connsiteX0" fmla="*/ 42 w 721442"/>
              <a:gd name="connsiteY0" fmla="*/ 522852 h 722507"/>
              <a:gd name="connsiteX1" fmla="*/ 5857 w 721442"/>
              <a:gd name="connsiteY1" fmla="*/ 47329 h 722507"/>
              <a:gd name="connsiteX2" fmla="*/ 53185 w 721442"/>
              <a:gd name="connsiteY2" fmla="*/ 0 h 722507"/>
              <a:gd name="connsiteX3" fmla="*/ 102932 w 721442"/>
              <a:gd name="connsiteY3" fmla="*/ 0 h 722507"/>
              <a:gd name="connsiteX4" fmla="*/ 150260 w 721442"/>
              <a:gd name="connsiteY4" fmla="*/ 47329 h 722507"/>
              <a:gd name="connsiteX5" fmla="*/ 148891 w 721442"/>
              <a:gd name="connsiteY5" fmla="*/ 154199 h 722507"/>
              <a:gd name="connsiteX6" fmla="*/ 148407 w 721442"/>
              <a:gd name="connsiteY6" fmla="*/ 182723 h 722507"/>
              <a:gd name="connsiteX7" fmla="*/ 331751 w 721442"/>
              <a:gd name="connsiteY7" fmla="*/ 177508 h 722507"/>
              <a:gd name="connsiteX8" fmla="*/ 527686 w 721442"/>
              <a:gd name="connsiteY8" fmla="*/ 167574 h 722507"/>
              <a:gd name="connsiteX9" fmla="*/ 467883 w 721442"/>
              <a:gd name="connsiteY9" fmla="*/ 53046 h 722507"/>
              <a:gd name="connsiteX10" fmla="*/ 721421 w 721442"/>
              <a:gd name="connsiteY10" fmla="*/ 129085 h 722507"/>
              <a:gd name="connsiteX11" fmla="*/ 547357 w 721442"/>
              <a:gd name="connsiteY11" fmla="*/ 287593 h 722507"/>
              <a:gd name="connsiteX12" fmla="*/ 146593 w 721442"/>
              <a:gd name="connsiteY12" fmla="*/ 294469 h 722507"/>
              <a:gd name="connsiteX13" fmla="*/ 146309 w 721442"/>
              <a:gd name="connsiteY13" fmla="*/ 312824 h 722507"/>
              <a:gd name="connsiteX14" fmla="*/ 145796 w 721442"/>
              <a:gd name="connsiteY14" fmla="*/ 388895 h 722507"/>
              <a:gd name="connsiteX15" fmla="*/ 145887 w 721442"/>
              <a:gd name="connsiteY15" fmla="*/ 417641 h 722507"/>
              <a:gd name="connsiteX16" fmla="*/ 564076 w 721442"/>
              <a:gd name="connsiteY16" fmla="*/ 417641 h 722507"/>
              <a:gd name="connsiteX17" fmla="*/ 719692 w 721442"/>
              <a:gd name="connsiteY17" fmla="*/ 543229 h 722507"/>
              <a:gd name="connsiteX18" fmla="*/ 631765 w 721442"/>
              <a:gd name="connsiteY18" fmla="*/ 586638 h 722507"/>
              <a:gd name="connsiteX19" fmla="*/ 452578 w 721442"/>
              <a:gd name="connsiteY19" fmla="*/ 524866 h 722507"/>
              <a:gd name="connsiteX20" fmla="*/ 234716 w 721442"/>
              <a:gd name="connsiteY20" fmla="*/ 528410 h 722507"/>
              <a:gd name="connsiteX21" fmla="*/ 147934 w 721442"/>
              <a:gd name="connsiteY21" fmla="*/ 529997 h 722507"/>
              <a:gd name="connsiteX22" fmla="*/ 149842 w 721442"/>
              <a:gd name="connsiteY22" fmla="*/ 554392 h 722507"/>
              <a:gd name="connsiteX23" fmla="*/ 210351 w 721442"/>
              <a:gd name="connsiteY23" fmla="*/ 722507 h 722507"/>
              <a:gd name="connsiteX24" fmla="*/ 42 w 721442"/>
              <a:gd name="connsiteY24" fmla="*/ 522852 h 72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21442" h="722507">
                <a:moveTo>
                  <a:pt x="42" y="522852"/>
                </a:moveTo>
                <a:cubicBezTo>
                  <a:pt x="-605" y="350129"/>
                  <a:pt x="6503" y="220051"/>
                  <a:pt x="5857" y="47329"/>
                </a:cubicBezTo>
                <a:cubicBezTo>
                  <a:pt x="5857" y="21190"/>
                  <a:pt x="27046" y="0"/>
                  <a:pt x="53185" y="0"/>
                </a:cubicBezTo>
                <a:lnTo>
                  <a:pt x="102932" y="0"/>
                </a:lnTo>
                <a:cubicBezTo>
                  <a:pt x="129071" y="0"/>
                  <a:pt x="150260" y="21190"/>
                  <a:pt x="150260" y="47329"/>
                </a:cubicBezTo>
                <a:cubicBezTo>
                  <a:pt x="149853" y="88041"/>
                  <a:pt x="149377" y="122989"/>
                  <a:pt x="148891" y="154199"/>
                </a:cubicBezTo>
                <a:lnTo>
                  <a:pt x="148407" y="182723"/>
                </a:lnTo>
                <a:lnTo>
                  <a:pt x="331751" y="177508"/>
                </a:lnTo>
                <a:cubicBezTo>
                  <a:pt x="397063" y="175650"/>
                  <a:pt x="462374" y="173066"/>
                  <a:pt x="527686" y="167574"/>
                </a:cubicBezTo>
                <a:cubicBezTo>
                  <a:pt x="642817" y="145134"/>
                  <a:pt x="586782" y="11119"/>
                  <a:pt x="467883" y="53046"/>
                </a:cubicBezTo>
                <a:cubicBezTo>
                  <a:pt x="570547" y="-49115"/>
                  <a:pt x="723145" y="18126"/>
                  <a:pt x="721421" y="129085"/>
                </a:cubicBezTo>
                <a:cubicBezTo>
                  <a:pt x="720775" y="181200"/>
                  <a:pt x="734474" y="263637"/>
                  <a:pt x="547357" y="287593"/>
                </a:cubicBezTo>
                <a:lnTo>
                  <a:pt x="146593" y="294469"/>
                </a:lnTo>
                <a:lnTo>
                  <a:pt x="146309" y="312824"/>
                </a:lnTo>
                <a:cubicBezTo>
                  <a:pt x="146013" y="337190"/>
                  <a:pt x="145822" y="361872"/>
                  <a:pt x="145796" y="388895"/>
                </a:cubicBezTo>
                <a:lnTo>
                  <a:pt x="145887" y="417641"/>
                </a:lnTo>
                <a:lnTo>
                  <a:pt x="564076" y="417641"/>
                </a:lnTo>
                <a:cubicBezTo>
                  <a:pt x="676720" y="420465"/>
                  <a:pt x="718804" y="471343"/>
                  <a:pt x="719692" y="543229"/>
                </a:cubicBezTo>
                <a:cubicBezTo>
                  <a:pt x="721183" y="582376"/>
                  <a:pt x="690900" y="608290"/>
                  <a:pt x="631765" y="586638"/>
                </a:cubicBezTo>
                <a:cubicBezTo>
                  <a:pt x="553530" y="556303"/>
                  <a:pt x="540205" y="522675"/>
                  <a:pt x="452578" y="524866"/>
                </a:cubicBezTo>
                <a:cubicBezTo>
                  <a:pt x="380525" y="525785"/>
                  <a:pt x="322260" y="526811"/>
                  <a:pt x="234716" y="528410"/>
                </a:cubicBezTo>
                <a:lnTo>
                  <a:pt x="147934" y="529997"/>
                </a:lnTo>
                <a:lnTo>
                  <a:pt x="149842" y="554392"/>
                </a:lnTo>
                <a:cubicBezTo>
                  <a:pt x="166488" y="646104"/>
                  <a:pt x="240698" y="721838"/>
                  <a:pt x="210351" y="722507"/>
                </a:cubicBezTo>
                <a:cubicBezTo>
                  <a:pt x="126033" y="702477"/>
                  <a:pt x="1009" y="637864"/>
                  <a:pt x="42" y="52285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3" name="Frame 1">
            <a:extLst>
              <a:ext uri="{FF2B5EF4-FFF2-40B4-BE49-F238E27FC236}">
                <a16:creationId xmlns:a16="http://schemas.microsoft.com/office/drawing/2014/main" id="{4296D750-3A30-44AA-97C1-F493E1736E0D}"/>
              </a:ext>
            </a:extLst>
          </p:cNvPr>
          <p:cNvSpPr/>
          <p:nvPr/>
        </p:nvSpPr>
        <p:spPr>
          <a:xfrm>
            <a:off x="1083349" y="1735313"/>
            <a:ext cx="445170" cy="601482"/>
          </a:xfrm>
          <a:custGeom>
            <a:avLst/>
            <a:gdLst/>
            <a:ahLst/>
            <a:cxnLst/>
            <a:rect l="l" t="t" r="r" b="b"/>
            <a:pathLst>
              <a:path w="2823581" h="3962432">
                <a:moveTo>
                  <a:pt x="1366785" y="3230945"/>
                </a:moveTo>
                <a:cubicBezTo>
                  <a:pt x="1292218" y="3230945"/>
                  <a:pt x="1231770" y="3291393"/>
                  <a:pt x="1231770" y="3365960"/>
                </a:cubicBezTo>
                <a:cubicBezTo>
                  <a:pt x="1231770" y="3440527"/>
                  <a:pt x="1292218" y="3500975"/>
                  <a:pt x="1366785" y="3500975"/>
                </a:cubicBezTo>
                <a:cubicBezTo>
                  <a:pt x="1441352" y="3500975"/>
                  <a:pt x="1501800" y="3440527"/>
                  <a:pt x="1501800" y="3365960"/>
                </a:cubicBezTo>
                <a:cubicBezTo>
                  <a:pt x="1501800" y="3291393"/>
                  <a:pt x="1441352" y="3230945"/>
                  <a:pt x="1366785" y="3230945"/>
                </a:cubicBezTo>
                <a:close/>
                <a:moveTo>
                  <a:pt x="1699205" y="3185940"/>
                </a:moveTo>
                <a:cubicBezTo>
                  <a:pt x="1674349" y="3185940"/>
                  <a:pt x="1654200" y="3206089"/>
                  <a:pt x="1654200" y="3230945"/>
                </a:cubicBezTo>
                <a:cubicBezTo>
                  <a:pt x="1654200" y="3255801"/>
                  <a:pt x="1674349" y="3275950"/>
                  <a:pt x="1699205" y="3275950"/>
                </a:cubicBezTo>
                <a:cubicBezTo>
                  <a:pt x="1724061" y="3275950"/>
                  <a:pt x="1744210" y="3255801"/>
                  <a:pt x="1744210" y="3230945"/>
                </a:cubicBezTo>
                <a:cubicBezTo>
                  <a:pt x="1744210" y="3206089"/>
                  <a:pt x="1724061" y="3185940"/>
                  <a:pt x="1699205" y="3185940"/>
                </a:cubicBezTo>
                <a:close/>
                <a:moveTo>
                  <a:pt x="1501800" y="2830204"/>
                </a:moveTo>
                <a:cubicBezTo>
                  <a:pt x="1452089" y="2830204"/>
                  <a:pt x="1411790" y="2870503"/>
                  <a:pt x="1411790" y="2920214"/>
                </a:cubicBezTo>
                <a:cubicBezTo>
                  <a:pt x="1411790" y="2969925"/>
                  <a:pt x="1452089" y="3010224"/>
                  <a:pt x="1501800" y="3010224"/>
                </a:cubicBezTo>
                <a:cubicBezTo>
                  <a:pt x="1551511" y="3010224"/>
                  <a:pt x="1591810" y="2969925"/>
                  <a:pt x="1591810" y="2920214"/>
                </a:cubicBezTo>
                <a:cubicBezTo>
                  <a:pt x="1591810" y="2870503"/>
                  <a:pt x="1551511" y="2830204"/>
                  <a:pt x="1501800" y="2830204"/>
                </a:cubicBezTo>
                <a:close/>
                <a:moveTo>
                  <a:pt x="322536" y="2413264"/>
                </a:moveTo>
                <a:lnTo>
                  <a:pt x="1264147" y="2413264"/>
                </a:lnTo>
                <a:lnTo>
                  <a:pt x="682536" y="3458376"/>
                </a:lnTo>
                <a:lnTo>
                  <a:pt x="898974" y="3458376"/>
                </a:lnTo>
                <a:lnTo>
                  <a:pt x="1480585" y="2413264"/>
                </a:lnTo>
                <a:lnTo>
                  <a:pt x="1978720" y="2413264"/>
                </a:lnTo>
                <a:lnTo>
                  <a:pt x="1978720" y="3628270"/>
                </a:lnTo>
                <a:lnTo>
                  <a:pt x="322536" y="3628270"/>
                </a:lnTo>
                <a:close/>
                <a:moveTo>
                  <a:pt x="322536" y="2153598"/>
                </a:moveTo>
                <a:lnTo>
                  <a:pt x="682536" y="2153598"/>
                </a:lnTo>
                <a:lnTo>
                  <a:pt x="682536" y="2261598"/>
                </a:lnTo>
                <a:lnTo>
                  <a:pt x="322536" y="2261598"/>
                </a:lnTo>
                <a:close/>
                <a:moveTo>
                  <a:pt x="322536" y="1870494"/>
                </a:moveTo>
                <a:lnTo>
                  <a:pt x="826536" y="1870494"/>
                </a:lnTo>
                <a:lnTo>
                  <a:pt x="826536" y="1978494"/>
                </a:lnTo>
                <a:lnTo>
                  <a:pt x="322536" y="1978494"/>
                </a:lnTo>
                <a:close/>
                <a:moveTo>
                  <a:pt x="322536" y="1587391"/>
                </a:moveTo>
                <a:lnTo>
                  <a:pt x="682536" y="1587391"/>
                </a:lnTo>
                <a:lnTo>
                  <a:pt x="682536" y="1695391"/>
                </a:lnTo>
                <a:lnTo>
                  <a:pt x="322536" y="1695391"/>
                </a:lnTo>
                <a:close/>
                <a:moveTo>
                  <a:pt x="322536" y="1304288"/>
                </a:moveTo>
                <a:lnTo>
                  <a:pt x="826536" y="1304288"/>
                </a:lnTo>
                <a:lnTo>
                  <a:pt x="826536" y="1412288"/>
                </a:lnTo>
                <a:lnTo>
                  <a:pt x="322536" y="1412288"/>
                </a:lnTo>
                <a:close/>
                <a:moveTo>
                  <a:pt x="1733633" y="1039034"/>
                </a:moveTo>
                <a:lnTo>
                  <a:pt x="1735422" y="1042133"/>
                </a:lnTo>
                <a:lnTo>
                  <a:pt x="176045" y="1042133"/>
                </a:lnTo>
                <a:lnTo>
                  <a:pt x="176045" y="3786387"/>
                </a:lnTo>
                <a:lnTo>
                  <a:pt x="2128211" y="3786387"/>
                </a:lnTo>
                <a:lnTo>
                  <a:pt x="2128211" y="1722464"/>
                </a:lnTo>
                <a:lnTo>
                  <a:pt x="2131710" y="1728524"/>
                </a:lnTo>
                <a:lnTo>
                  <a:pt x="2527059" y="1040609"/>
                </a:lnTo>
                <a:lnTo>
                  <a:pt x="2244788" y="1040049"/>
                </a:lnTo>
                <a:lnTo>
                  <a:pt x="1480585" y="2413264"/>
                </a:lnTo>
                <a:lnTo>
                  <a:pt x="1264147" y="2413264"/>
                </a:lnTo>
                <a:lnTo>
                  <a:pt x="2028589" y="1039620"/>
                </a:lnTo>
                <a:close/>
                <a:moveTo>
                  <a:pt x="2607143" y="0"/>
                </a:moveTo>
                <a:lnTo>
                  <a:pt x="2823581" y="0"/>
                </a:lnTo>
                <a:lnTo>
                  <a:pt x="2342071" y="865238"/>
                </a:lnTo>
                <a:lnTo>
                  <a:pt x="2823581" y="866194"/>
                </a:lnTo>
                <a:lnTo>
                  <a:pt x="2304256" y="1769829"/>
                </a:lnTo>
                <a:lnTo>
                  <a:pt x="2304256" y="3962432"/>
                </a:lnTo>
                <a:lnTo>
                  <a:pt x="0" y="3962432"/>
                </a:lnTo>
                <a:lnTo>
                  <a:pt x="0" y="866088"/>
                </a:lnTo>
                <a:lnTo>
                  <a:pt x="1767662" y="866088"/>
                </a:lnTo>
                <a:lnTo>
                  <a:pt x="1766512" y="864096"/>
                </a:lnTo>
                <a:lnTo>
                  <a:pt x="2125872" y="86480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4" name="Donut 1">
            <a:extLst>
              <a:ext uri="{FF2B5EF4-FFF2-40B4-BE49-F238E27FC236}">
                <a16:creationId xmlns:a16="http://schemas.microsoft.com/office/drawing/2014/main" id="{D09EFCAB-5435-45E9-BCEC-070F393E9189}"/>
              </a:ext>
            </a:extLst>
          </p:cNvPr>
          <p:cNvSpPr/>
          <p:nvPr/>
        </p:nvSpPr>
        <p:spPr>
          <a:xfrm>
            <a:off x="9652056" y="2726931"/>
            <a:ext cx="372568" cy="412868"/>
          </a:xfrm>
          <a:custGeom>
            <a:avLst/>
            <a:gdLst/>
            <a:ahLst/>
            <a:cxnLst/>
            <a:rect l="l" t="t" r="r" b="b"/>
            <a:pathLst>
              <a:path w="3573863" h="3960440">
                <a:moveTo>
                  <a:pt x="1778235" y="2854144"/>
                </a:moveTo>
                <a:cubicBezTo>
                  <a:pt x="1630806" y="2921039"/>
                  <a:pt x="1485756" y="2976063"/>
                  <a:pt x="1346395" y="3019665"/>
                </a:cubicBezTo>
                <a:cubicBezTo>
                  <a:pt x="1449229" y="3443341"/>
                  <a:pt x="1614264" y="3717505"/>
                  <a:pt x="1800200" y="3717505"/>
                </a:cubicBezTo>
                <a:cubicBezTo>
                  <a:pt x="1981797" y="3717505"/>
                  <a:pt x="2143458" y="3455988"/>
                  <a:pt x="2246629" y="3049019"/>
                </a:cubicBezTo>
                <a:cubicBezTo>
                  <a:pt x="2095629" y="2998005"/>
                  <a:pt x="1938082" y="2933129"/>
                  <a:pt x="1778235" y="2854144"/>
                </a:cubicBezTo>
                <a:close/>
                <a:moveTo>
                  <a:pt x="1266675" y="2564179"/>
                </a:moveTo>
                <a:lnTo>
                  <a:pt x="1299457" y="2790710"/>
                </a:lnTo>
                <a:cubicBezTo>
                  <a:pt x="1367662" y="2767618"/>
                  <a:pt x="1437614" y="2740949"/>
                  <a:pt x="1508914" y="2711076"/>
                </a:cubicBezTo>
                <a:cubicBezTo>
                  <a:pt x="1464441" y="2687582"/>
                  <a:pt x="1420733" y="2661738"/>
                  <a:pt x="1377054" y="2634978"/>
                </a:cubicBezTo>
                <a:close/>
                <a:moveTo>
                  <a:pt x="2333774" y="2560277"/>
                </a:moveTo>
                <a:cubicBezTo>
                  <a:pt x="2295625" y="2584830"/>
                  <a:pt x="2256319" y="2608268"/>
                  <a:pt x="2216371" y="2631332"/>
                </a:cubicBezTo>
                <a:lnTo>
                  <a:pt x="2055143" y="2720029"/>
                </a:lnTo>
                <a:cubicBezTo>
                  <a:pt x="2137322" y="2758240"/>
                  <a:pt x="2218112" y="2791558"/>
                  <a:pt x="2296361" y="2820732"/>
                </a:cubicBezTo>
                <a:cubicBezTo>
                  <a:pt x="2311421" y="2737872"/>
                  <a:pt x="2324309" y="2650858"/>
                  <a:pt x="2333774" y="2560277"/>
                </a:cubicBezTo>
                <a:close/>
                <a:moveTo>
                  <a:pt x="2938347" y="2115420"/>
                </a:moveTo>
                <a:cubicBezTo>
                  <a:pt x="2833874" y="2209266"/>
                  <a:pt x="2717689" y="2301450"/>
                  <a:pt x="2591514" y="2390104"/>
                </a:cubicBezTo>
                <a:cubicBezTo>
                  <a:pt x="2577332" y="2568819"/>
                  <a:pt x="2551964" y="2738541"/>
                  <a:pt x="2518016" y="2895802"/>
                </a:cubicBezTo>
                <a:cubicBezTo>
                  <a:pt x="2567345" y="2910267"/>
                  <a:pt x="2615150" y="2922759"/>
                  <a:pt x="2661232" y="2933072"/>
                </a:cubicBezTo>
                <a:cubicBezTo>
                  <a:pt x="2712976" y="2857644"/>
                  <a:pt x="2799843" y="2808312"/>
                  <a:pt x="2898232" y="2808312"/>
                </a:cubicBezTo>
                <a:cubicBezTo>
                  <a:pt x="3002730" y="2808312"/>
                  <a:pt x="3094231" y="2863960"/>
                  <a:pt x="3143840" y="2947770"/>
                </a:cubicBezTo>
                <a:cubicBezTo>
                  <a:pt x="3206751" y="2930092"/>
                  <a:pt x="3253488" y="2897708"/>
                  <a:pt x="3281582" y="2851851"/>
                </a:cubicBezTo>
                <a:cubicBezTo>
                  <a:pt x="3377140" y="2695873"/>
                  <a:pt x="3235870" y="2418527"/>
                  <a:pt x="2938347" y="2115420"/>
                </a:cubicBezTo>
                <a:close/>
                <a:moveTo>
                  <a:pt x="653371" y="2086408"/>
                </a:moveTo>
                <a:cubicBezTo>
                  <a:pt x="358768" y="2375931"/>
                  <a:pt x="216958" y="2642817"/>
                  <a:pt x="306838" y="2798494"/>
                </a:cubicBezTo>
                <a:cubicBezTo>
                  <a:pt x="395033" y="2951251"/>
                  <a:pt x="687498" y="2964353"/>
                  <a:pt x="1074605" y="2860911"/>
                </a:cubicBezTo>
                <a:cubicBezTo>
                  <a:pt x="1044150" y="2711390"/>
                  <a:pt x="1021245" y="2551128"/>
                  <a:pt x="1007054" y="2383079"/>
                </a:cubicBezTo>
                <a:cubicBezTo>
                  <a:pt x="877997" y="2286402"/>
                  <a:pt x="759493" y="2186798"/>
                  <a:pt x="653371" y="2086408"/>
                </a:cubicBezTo>
                <a:close/>
                <a:moveTo>
                  <a:pt x="2606852" y="1818110"/>
                </a:moveTo>
                <a:cubicBezTo>
                  <a:pt x="2609297" y="1871560"/>
                  <a:pt x="2610200" y="1925632"/>
                  <a:pt x="2610200" y="1980220"/>
                </a:cubicBezTo>
                <a:lnTo>
                  <a:pt x="2607655" y="2082108"/>
                </a:lnTo>
                <a:cubicBezTo>
                  <a:pt x="2664327" y="2040229"/>
                  <a:pt x="2718004" y="1997635"/>
                  <a:pt x="2768733" y="1954977"/>
                </a:cubicBezTo>
                <a:cubicBezTo>
                  <a:pt x="2718041" y="1909108"/>
                  <a:pt x="2663841" y="1863560"/>
                  <a:pt x="2606852" y="1818110"/>
                </a:cubicBezTo>
                <a:close/>
                <a:moveTo>
                  <a:pt x="995280" y="1792420"/>
                </a:moveTo>
                <a:cubicBezTo>
                  <a:pt x="935444" y="1837415"/>
                  <a:pt x="878912" y="1882984"/>
                  <a:pt x="825924" y="1928708"/>
                </a:cubicBezTo>
                <a:cubicBezTo>
                  <a:pt x="877915" y="1975725"/>
                  <a:pt x="933502" y="2022554"/>
                  <a:pt x="992040" y="2069282"/>
                </a:cubicBezTo>
                <a:cubicBezTo>
                  <a:pt x="990470" y="2039771"/>
                  <a:pt x="990200" y="2010073"/>
                  <a:pt x="990200" y="1980220"/>
                </a:cubicBezTo>
                <a:close/>
                <a:moveTo>
                  <a:pt x="1800199" y="1584251"/>
                </a:moveTo>
                <a:cubicBezTo>
                  <a:pt x="1999044" y="1584251"/>
                  <a:pt x="2160239" y="1745446"/>
                  <a:pt x="2160239" y="1944291"/>
                </a:cubicBezTo>
                <a:cubicBezTo>
                  <a:pt x="2160239" y="2143136"/>
                  <a:pt x="1999044" y="2304331"/>
                  <a:pt x="1800199" y="2304331"/>
                </a:cubicBezTo>
                <a:cubicBezTo>
                  <a:pt x="1601354" y="2304331"/>
                  <a:pt x="1440159" y="2143136"/>
                  <a:pt x="1440159" y="1944291"/>
                </a:cubicBezTo>
                <a:cubicBezTo>
                  <a:pt x="1440159" y="1745446"/>
                  <a:pt x="1601354" y="1584251"/>
                  <a:pt x="1800199" y="1584251"/>
                </a:cubicBezTo>
                <a:close/>
                <a:moveTo>
                  <a:pt x="1799180" y="1292973"/>
                </a:moveTo>
                <a:cubicBezTo>
                  <a:pt x="1709473" y="1337408"/>
                  <a:pt x="1618838" y="1386220"/>
                  <a:pt x="1527839" y="1438759"/>
                </a:cubicBezTo>
                <a:cubicBezTo>
                  <a:pt x="1430103" y="1495187"/>
                  <a:pt x="1336299" y="1553400"/>
                  <a:pt x="1247277" y="1612889"/>
                </a:cubicBezTo>
                <a:cubicBezTo>
                  <a:pt x="1237518" y="1731224"/>
                  <a:pt x="1233135" y="1854154"/>
                  <a:pt x="1233135" y="1980220"/>
                </a:cubicBezTo>
                <a:lnTo>
                  <a:pt x="1242214" y="2256132"/>
                </a:lnTo>
                <a:cubicBezTo>
                  <a:pt x="1325337" y="2314701"/>
                  <a:pt x="1412868" y="2372018"/>
                  <a:pt x="1503964" y="2427827"/>
                </a:cubicBezTo>
                <a:cubicBezTo>
                  <a:pt x="1597846" y="2485344"/>
                  <a:pt x="1691436" y="2538760"/>
                  <a:pt x="1784393" y="2586751"/>
                </a:cubicBezTo>
                <a:cubicBezTo>
                  <a:pt x="1886614" y="2536574"/>
                  <a:pt x="1990519" y="2481211"/>
                  <a:pt x="2094904" y="2420944"/>
                </a:cubicBezTo>
                <a:cubicBezTo>
                  <a:pt x="2186771" y="2367905"/>
                  <a:pt x="2275164" y="2313288"/>
                  <a:pt x="2359234" y="2257296"/>
                </a:cubicBezTo>
                <a:cubicBezTo>
                  <a:pt x="2364812" y="2167101"/>
                  <a:pt x="2367265" y="2074538"/>
                  <a:pt x="2367265" y="1980220"/>
                </a:cubicBezTo>
                <a:lnTo>
                  <a:pt x="2355768" y="1630798"/>
                </a:lnTo>
                <a:cubicBezTo>
                  <a:pt x="2273382" y="1572781"/>
                  <a:pt x="2186657" y="1516029"/>
                  <a:pt x="2096435" y="1460755"/>
                </a:cubicBezTo>
                <a:cubicBezTo>
                  <a:pt x="1996852" y="1399746"/>
                  <a:pt x="1897599" y="1343351"/>
                  <a:pt x="1799180" y="1292973"/>
                </a:cubicBezTo>
                <a:close/>
                <a:moveTo>
                  <a:pt x="2285222" y="1081939"/>
                </a:moveTo>
                <a:cubicBezTo>
                  <a:pt x="2215903" y="1106831"/>
                  <a:pt x="2144721" y="1134831"/>
                  <a:pt x="2072395" y="1166375"/>
                </a:cubicBezTo>
                <a:cubicBezTo>
                  <a:pt x="2123126" y="1193433"/>
                  <a:pt x="2173254" y="1222917"/>
                  <a:pt x="2223344" y="1253604"/>
                </a:cubicBezTo>
                <a:lnTo>
                  <a:pt x="2324429" y="1318442"/>
                </a:lnTo>
                <a:cubicBezTo>
                  <a:pt x="2313395" y="1236228"/>
                  <a:pt x="2300359" y="1157186"/>
                  <a:pt x="2285222" y="1081939"/>
                </a:cubicBezTo>
                <a:close/>
                <a:moveTo>
                  <a:pt x="1317316" y="1072756"/>
                </a:moveTo>
                <a:cubicBezTo>
                  <a:pt x="1302241" y="1146918"/>
                  <a:pt x="1288992" y="1224776"/>
                  <a:pt x="1278338" y="1305859"/>
                </a:cubicBezTo>
                <a:cubicBezTo>
                  <a:pt x="1319937" y="1279161"/>
                  <a:pt x="1362772" y="1253543"/>
                  <a:pt x="1406371" y="1228371"/>
                </a:cubicBezTo>
                <a:lnTo>
                  <a:pt x="1529166" y="1160817"/>
                </a:lnTo>
                <a:cubicBezTo>
                  <a:pt x="1457109" y="1128012"/>
                  <a:pt x="1386248" y="1098795"/>
                  <a:pt x="1317316" y="1072756"/>
                </a:cubicBezTo>
                <a:close/>
                <a:moveTo>
                  <a:pt x="2999167" y="931965"/>
                </a:moveTo>
                <a:cubicBezTo>
                  <a:pt x="2863797" y="929602"/>
                  <a:pt x="2695165" y="956643"/>
                  <a:pt x="2505705" y="1011187"/>
                </a:cubicBezTo>
                <a:cubicBezTo>
                  <a:pt x="2540918" y="1162557"/>
                  <a:pt x="2567684" y="1326382"/>
                  <a:pt x="2585126" y="1499198"/>
                </a:cubicBezTo>
                <a:cubicBezTo>
                  <a:pt x="2715788" y="1596638"/>
                  <a:pt x="2835744" y="1697107"/>
                  <a:pt x="2943147" y="1798370"/>
                </a:cubicBezTo>
                <a:cubicBezTo>
                  <a:pt x="3255545" y="1499362"/>
                  <a:pt x="3408394" y="1221406"/>
                  <a:pt x="3315904" y="1061209"/>
                </a:cubicBezTo>
                <a:cubicBezTo>
                  <a:pt x="3266970" y="976452"/>
                  <a:pt x="3155149" y="934688"/>
                  <a:pt x="2999167" y="931965"/>
                </a:cubicBezTo>
                <a:close/>
                <a:moveTo>
                  <a:pt x="638815" y="915787"/>
                </a:moveTo>
                <a:cubicBezTo>
                  <a:pt x="482814" y="914444"/>
                  <a:pt x="369943" y="953278"/>
                  <a:pt x="318816" y="1036731"/>
                </a:cubicBezTo>
                <a:cubicBezTo>
                  <a:pt x="287500" y="1087848"/>
                  <a:pt x="281619" y="1151999"/>
                  <a:pt x="300317" y="1225375"/>
                </a:cubicBezTo>
                <a:cubicBezTo>
                  <a:pt x="453717" y="1230852"/>
                  <a:pt x="576064" y="1357222"/>
                  <a:pt x="576064" y="1512168"/>
                </a:cubicBezTo>
                <a:cubicBezTo>
                  <a:pt x="576064" y="1559570"/>
                  <a:pt x="564614" y="1604297"/>
                  <a:pt x="543189" y="1643149"/>
                </a:cubicBezTo>
                <a:cubicBezTo>
                  <a:pt x="577674" y="1684387"/>
                  <a:pt x="615806" y="1726058"/>
                  <a:pt x="656975" y="1768243"/>
                </a:cubicBezTo>
                <a:cubicBezTo>
                  <a:pt x="764771" y="1670077"/>
                  <a:pt x="885233" y="1573151"/>
                  <a:pt x="1016791" y="1480089"/>
                </a:cubicBezTo>
                <a:cubicBezTo>
                  <a:pt x="1034643" y="1309060"/>
                  <a:pt x="1062149" y="1147092"/>
                  <a:pt x="1097625" y="997448"/>
                </a:cubicBezTo>
                <a:cubicBezTo>
                  <a:pt x="922693" y="944833"/>
                  <a:pt x="766343" y="916885"/>
                  <a:pt x="638815" y="915787"/>
                </a:cubicBezTo>
                <a:close/>
                <a:moveTo>
                  <a:pt x="1800200" y="242935"/>
                </a:moveTo>
                <a:cubicBezTo>
                  <a:pt x="1628632" y="242935"/>
                  <a:pt x="1474860" y="476364"/>
                  <a:pt x="1371457" y="845375"/>
                </a:cubicBezTo>
                <a:cubicBezTo>
                  <a:pt x="1510785" y="893390"/>
                  <a:pt x="1655544" y="953061"/>
                  <a:pt x="1802618" y="1024206"/>
                </a:cubicBezTo>
                <a:cubicBezTo>
                  <a:pt x="1948575" y="956462"/>
                  <a:pt x="2092393" y="899996"/>
                  <a:pt x="2231205" y="855254"/>
                </a:cubicBezTo>
                <a:cubicBezTo>
                  <a:pt x="2203972" y="756128"/>
                  <a:pt x="2173100" y="666602"/>
                  <a:pt x="2138735" y="588741"/>
                </a:cubicBezTo>
                <a:cubicBezTo>
                  <a:pt x="1989649" y="579063"/>
                  <a:pt x="1872207" y="454685"/>
                  <a:pt x="1872207" y="302877"/>
                </a:cubicBezTo>
                <a:lnTo>
                  <a:pt x="1876505" y="260249"/>
                </a:lnTo>
                <a:cubicBezTo>
                  <a:pt x="1851965" y="248332"/>
                  <a:pt x="1826288" y="242935"/>
                  <a:pt x="1800200" y="242935"/>
                </a:cubicBezTo>
                <a:close/>
                <a:moveTo>
                  <a:pt x="1800200" y="0"/>
                </a:moveTo>
                <a:cubicBezTo>
                  <a:pt x="1869864" y="0"/>
                  <a:pt x="1937474" y="21500"/>
                  <a:pt x="2001400" y="62841"/>
                </a:cubicBezTo>
                <a:cubicBezTo>
                  <a:pt x="2046831" y="32440"/>
                  <a:pt x="2101480" y="14845"/>
                  <a:pt x="2160239" y="14845"/>
                </a:cubicBezTo>
                <a:cubicBezTo>
                  <a:pt x="2319315" y="14845"/>
                  <a:pt x="2448271" y="143801"/>
                  <a:pt x="2448271" y="302877"/>
                </a:cubicBezTo>
                <a:cubicBezTo>
                  <a:pt x="2448271" y="390874"/>
                  <a:pt x="2408810" y="469655"/>
                  <a:pt x="2345781" y="521503"/>
                </a:cubicBezTo>
                <a:cubicBezTo>
                  <a:pt x="2383927" y="603296"/>
                  <a:pt x="2417431" y="693947"/>
                  <a:pt x="2447297" y="791609"/>
                </a:cubicBezTo>
                <a:cubicBezTo>
                  <a:pt x="2970165" y="657950"/>
                  <a:pt x="3387629" y="699569"/>
                  <a:pt x="3526292" y="939741"/>
                </a:cubicBezTo>
                <a:cubicBezTo>
                  <a:pt x="3666393" y="1182403"/>
                  <a:pt x="3488654" y="1570199"/>
                  <a:pt x="3103466" y="1960424"/>
                </a:cubicBezTo>
                <a:cubicBezTo>
                  <a:pt x="3470949" y="2355583"/>
                  <a:pt x="3633606" y="2742288"/>
                  <a:pt x="3488732" y="2978761"/>
                </a:cubicBezTo>
                <a:cubicBezTo>
                  <a:pt x="3428277" y="3077440"/>
                  <a:pt x="3320191" y="3140292"/>
                  <a:pt x="3176550" y="3166836"/>
                </a:cubicBezTo>
                <a:cubicBezTo>
                  <a:pt x="3145985" y="3291955"/>
                  <a:pt x="3032902" y="3384376"/>
                  <a:pt x="2898232" y="3384376"/>
                </a:cubicBezTo>
                <a:cubicBezTo>
                  <a:pt x="2756837" y="3384376"/>
                  <a:pt x="2639238" y="3282493"/>
                  <a:pt x="2615411" y="3148031"/>
                </a:cubicBezTo>
                <a:cubicBezTo>
                  <a:pt x="2565981" y="3138986"/>
                  <a:pt x="2515458" y="3127210"/>
                  <a:pt x="2463844" y="3113602"/>
                </a:cubicBezTo>
                <a:cubicBezTo>
                  <a:pt x="2318011" y="3625660"/>
                  <a:pt x="2075098" y="3960440"/>
                  <a:pt x="1800200" y="3960440"/>
                </a:cubicBezTo>
                <a:cubicBezTo>
                  <a:pt x="1519205" y="3960440"/>
                  <a:pt x="1271629" y="3610643"/>
                  <a:pt x="1127186" y="3079228"/>
                </a:cubicBezTo>
                <a:cubicBezTo>
                  <a:pt x="627082" y="3198995"/>
                  <a:pt x="230836" y="3152724"/>
                  <a:pt x="96450" y="2919961"/>
                </a:cubicBezTo>
                <a:cubicBezTo>
                  <a:pt x="-40561" y="2682651"/>
                  <a:pt x="126404" y="2306537"/>
                  <a:pt x="494549" y="1925523"/>
                </a:cubicBezTo>
                <a:lnTo>
                  <a:pt x="373580" y="1785812"/>
                </a:lnTo>
                <a:cubicBezTo>
                  <a:pt x="346850" y="1795631"/>
                  <a:pt x="317974" y="1800200"/>
                  <a:pt x="288032" y="1800200"/>
                </a:cubicBezTo>
                <a:cubicBezTo>
                  <a:pt x="128956" y="1800200"/>
                  <a:pt x="0" y="1671244"/>
                  <a:pt x="0" y="1512168"/>
                </a:cubicBezTo>
                <a:cubicBezTo>
                  <a:pt x="0" y="1428111"/>
                  <a:pt x="36006" y="1352464"/>
                  <a:pt x="94065" y="1300493"/>
                </a:cubicBezTo>
                <a:cubicBezTo>
                  <a:pt x="43643" y="1149446"/>
                  <a:pt x="47337" y="1014823"/>
                  <a:pt x="111666" y="909822"/>
                </a:cubicBezTo>
                <a:cubicBezTo>
                  <a:pt x="253078" y="678998"/>
                  <a:pt x="655099" y="644207"/>
                  <a:pt x="1156926" y="780244"/>
                </a:cubicBezTo>
                <a:cubicBezTo>
                  <a:pt x="1303899" y="305876"/>
                  <a:pt x="1537438" y="0"/>
                  <a:pt x="18002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5" name="Oval 12287">
            <a:extLst>
              <a:ext uri="{FF2B5EF4-FFF2-40B4-BE49-F238E27FC236}">
                <a16:creationId xmlns:a16="http://schemas.microsoft.com/office/drawing/2014/main" id="{A69E2EB4-643D-4122-A4E9-59D6CBB8DB20}"/>
              </a:ext>
            </a:extLst>
          </p:cNvPr>
          <p:cNvSpPr/>
          <p:nvPr/>
        </p:nvSpPr>
        <p:spPr>
          <a:xfrm>
            <a:off x="8218554" y="2157258"/>
            <a:ext cx="376297" cy="374916"/>
          </a:xfrm>
          <a:custGeom>
            <a:avLst/>
            <a:gdLst/>
            <a:ahLst/>
            <a:cxnLst/>
            <a:rect l="l" t="t" r="r" b="b"/>
            <a:pathLst>
              <a:path w="3960440" h="3945921">
                <a:moveTo>
                  <a:pt x="1598844" y="0"/>
                </a:moveTo>
                <a:cubicBezTo>
                  <a:pt x="1857342" y="0"/>
                  <a:pt x="2066896" y="209554"/>
                  <a:pt x="2066896" y="468052"/>
                </a:cubicBezTo>
                <a:cubicBezTo>
                  <a:pt x="2066896" y="646802"/>
                  <a:pt x="1966694" y="802149"/>
                  <a:pt x="1818364" y="879058"/>
                </a:cubicBezTo>
                <a:lnTo>
                  <a:pt x="1965948" y="1429850"/>
                </a:lnTo>
                <a:cubicBezTo>
                  <a:pt x="2234183" y="1439289"/>
                  <a:pt x="2449559" y="1654793"/>
                  <a:pt x="2458766" y="1923094"/>
                </a:cubicBezTo>
                <a:lnTo>
                  <a:pt x="3052787" y="2082261"/>
                </a:lnTo>
                <a:cubicBezTo>
                  <a:pt x="3115207" y="1899813"/>
                  <a:pt x="3288586" y="1769556"/>
                  <a:pt x="3492388" y="1769556"/>
                </a:cubicBezTo>
                <a:cubicBezTo>
                  <a:pt x="3750886" y="1769556"/>
                  <a:pt x="3960440" y="1979110"/>
                  <a:pt x="3960440" y="2237608"/>
                </a:cubicBezTo>
                <a:cubicBezTo>
                  <a:pt x="3960440" y="2496106"/>
                  <a:pt x="3750886" y="2705660"/>
                  <a:pt x="3492388" y="2705660"/>
                </a:cubicBezTo>
                <a:cubicBezTo>
                  <a:pt x="3255123" y="2705660"/>
                  <a:pt x="3059091" y="2529117"/>
                  <a:pt x="3030620" y="2299941"/>
                </a:cubicBezTo>
                <a:lnTo>
                  <a:pt x="2422827" y="2137084"/>
                </a:lnTo>
                <a:cubicBezTo>
                  <a:pt x="2374914" y="2257246"/>
                  <a:pt x="2282973" y="2354960"/>
                  <a:pt x="2166800" y="2410258"/>
                </a:cubicBezTo>
                <a:lnTo>
                  <a:pt x="2329067" y="3015847"/>
                </a:lnTo>
                <a:cubicBezTo>
                  <a:pt x="2559464" y="3043136"/>
                  <a:pt x="2737303" y="3239734"/>
                  <a:pt x="2737303" y="3477869"/>
                </a:cubicBezTo>
                <a:cubicBezTo>
                  <a:pt x="2737303" y="3736367"/>
                  <a:pt x="2527749" y="3945921"/>
                  <a:pt x="2269251" y="3945921"/>
                </a:cubicBezTo>
                <a:cubicBezTo>
                  <a:pt x="2010753" y="3945921"/>
                  <a:pt x="1801199" y="3736367"/>
                  <a:pt x="1801199" y="3477869"/>
                </a:cubicBezTo>
                <a:cubicBezTo>
                  <a:pt x="1801199" y="3274904"/>
                  <a:pt x="1930388" y="3102113"/>
                  <a:pt x="2111643" y="3038969"/>
                </a:cubicBezTo>
                <a:lnTo>
                  <a:pt x="1956503" y="2459980"/>
                </a:lnTo>
                <a:cubicBezTo>
                  <a:pt x="1952432" y="2460875"/>
                  <a:pt x="1948330" y="2460923"/>
                  <a:pt x="1944216" y="2460923"/>
                </a:cubicBezTo>
                <a:cubicBezTo>
                  <a:pt x="1742647" y="2460923"/>
                  <a:pt x="1568040" y="2345487"/>
                  <a:pt x="1484865" y="2176122"/>
                </a:cubicBezTo>
                <a:lnTo>
                  <a:pt x="930415" y="2324686"/>
                </a:lnTo>
                <a:cubicBezTo>
                  <a:pt x="904712" y="2556716"/>
                  <a:pt x="707355" y="2736304"/>
                  <a:pt x="468052" y="2736304"/>
                </a:cubicBezTo>
                <a:cubicBezTo>
                  <a:pt x="209554" y="2736304"/>
                  <a:pt x="0" y="2526750"/>
                  <a:pt x="0" y="2268252"/>
                </a:cubicBezTo>
                <a:cubicBezTo>
                  <a:pt x="0" y="2009754"/>
                  <a:pt x="209554" y="1800200"/>
                  <a:pt x="468052" y="1800200"/>
                </a:cubicBezTo>
                <a:cubicBezTo>
                  <a:pt x="669892" y="1800200"/>
                  <a:pt x="841893" y="1927961"/>
                  <a:pt x="906009" y="2107606"/>
                </a:cubicBezTo>
                <a:lnTo>
                  <a:pt x="1429897" y="1967231"/>
                </a:lnTo>
                <a:cubicBezTo>
                  <a:pt x="1427753" y="1959679"/>
                  <a:pt x="1427584" y="1952005"/>
                  <a:pt x="1427584" y="1944291"/>
                </a:cubicBezTo>
                <a:cubicBezTo>
                  <a:pt x="1427584" y="1727054"/>
                  <a:pt x="1561663" y="1541133"/>
                  <a:pt x="1751891" y="1465536"/>
                </a:cubicBezTo>
                <a:lnTo>
                  <a:pt x="1609736" y="935006"/>
                </a:lnTo>
                <a:cubicBezTo>
                  <a:pt x="1606130" y="936062"/>
                  <a:pt x="1602492" y="936104"/>
                  <a:pt x="1598844" y="936104"/>
                </a:cubicBezTo>
                <a:cubicBezTo>
                  <a:pt x="1340346" y="936104"/>
                  <a:pt x="1130792" y="726550"/>
                  <a:pt x="1130792" y="468052"/>
                </a:cubicBezTo>
                <a:cubicBezTo>
                  <a:pt x="1130792" y="209554"/>
                  <a:pt x="1340346" y="0"/>
                  <a:pt x="15988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6" name="Oval 21">
            <a:extLst>
              <a:ext uri="{FF2B5EF4-FFF2-40B4-BE49-F238E27FC236}">
                <a16:creationId xmlns:a16="http://schemas.microsoft.com/office/drawing/2014/main" id="{1C5696E2-6A63-4CBB-8E48-3038C83D35D6}"/>
              </a:ext>
            </a:extLst>
          </p:cNvPr>
          <p:cNvSpPr>
            <a:spLocks noChangeAspect="1"/>
          </p:cNvSpPr>
          <p:nvPr/>
        </p:nvSpPr>
        <p:spPr>
          <a:xfrm rot="20700000">
            <a:off x="8195918" y="3533697"/>
            <a:ext cx="387594" cy="314845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77" name="Isosceles Triangle 20">
            <a:extLst>
              <a:ext uri="{FF2B5EF4-FFF2-40B4-BE49-F238E27FC236}">
                <a16:creationId xmlns:a16="http://schemas.microsoft.com/office/drawing/2014/main" id="{A41D4521-7380-48D5-9B97-4DA44C50A698}"/>
              </a:ext>
            </a:extLst>
          </p:cNvPr>
          <p:cNvSpPr>
            <a:spLocks noChangeAspect="1"/>
          </p:cNvSpPr>
          <p:nvPr/>
        </p:nvSpPr>
        <p:spPr>
          <a:xfrm rot="8201235">
            <a:off x="10168705" y="2165710"/>
            <a:ext cx="322962" cy="356093"/>
          </a:xfrm>
          <a:custGeom>
            <a:avLst/>
            <a:gdLst/>
            <a:ahLst/>
            <a:cxnLst/>
            <a:rect l="l" t="t" r="r" b="b"/>
            <a:pathLst>
              <a:path w="4285801" h="4725490">
                <a:moveTo>
                  <a:pt x="1428251" y="4622752"/>
                </a:moveTo>
                <a:cubicBezTo>
                  <a:pt x="1313180" y="4505074"/>
                  <a:pt x="1240588" y="4345285"/>
                  <a:pt x="1235771" y="4167715"/>
                </a:cubicBezTo>
                <a:cubicBezTo>
                  <a:pt x="1227835" y="3875156"/>
                  <a:pt x="1406218" y="3620819"/>
                  <a:pt x="1664050" y="3520754"/>
                </a:cubicBezTo>
                <a:lnTo>
                  <a:pt x="1635892" y="2482688"/>
                </a:lnTo>
                <a:lnTo>
                  <a:pt x="1044642" y="2469039"/>
                </a:lnTo>
                <a:lnTo>
                  <a:pt x="1044642" y="2667331"/>
                </a:lnTo>
                <a:cubicBezTo>
                  <a:pt x="1044642" y="2727000"/>
                  <a:pt x="996271" y="2775371"/>
                  <a:pt x="936601" y="2775372"/>
                </a:cubicBezTo>
                <a:lnTo>
                  <a:pt x="657382" y="2775371"/>
                </a:lnTo>
                <a:cubicBezTo>
                  <a:pt x="637755" y="2823613"/>
                  <a:pt x="630101" y="2874237"/>
                  <a:pt x="622448" y="2945800"/>
                </a:cubicBezTo>
                <a:lnTo>
                  <a:pt x="252030" y="2945800"/>
                </a:lnTo>
                <a:cubicBezTo>
                  <a:pt x="256275" y="2883407"/>
                  <a:pt x="252593" y="2828938"/>
                  <a:pt x="235967" y="2775370"/>
                </a:cubicBezTo>
                <a:lnTo>
                  <a:pt x="7267" y="2775370"/>
                </a:lnTo>
                <a:cubicBezTo>
                  <a:pt x="1003" y="2679903"/>
                  <a:pt x="-1109" y="2594661"/>
                  <a:pt x="535" y="2514852"/>
                </a:cubicBezTo>
                <a:cubicBezTo>
                  <a:pt x="5466" y="2275424"/>
                  <a:pt x="44187" y="2084887"/>
                  <a:pt x="105917" y="1813823"/>
                </a:cubicBezTo>
                <a:cubicBezTo>
                  <a:pt x="258635" y="1288584"/>
                  <a:pt x="488046" y="911620"/>
                  <a:pt x="870837" y="570445"/>
                </a:cubicBezTo>
                <a:cubicBezTo>
                  <a:pt x="674179" y="1284154"/>
                  <a:pt x="622718" y="1497188"/>
                  <a:pt x="741752" y="1669956"/>
                </a:cubicBezTo>
                <a:cubicBezTo>
                  <a:pt x="882751" y="1699943"/>
                  <a:pt x="788174" y="1674807"/>
                  <a:pt x="936601" y="1710419"/>
                </a:cubicBezTo>
                <a:cubicBezTo>
                  <a:pt x="1001384" y="1730870"/>
                  <a:pt x="1044642" y="1758791"/>
                  <a:pt x="1044642" y="1818460"/>
                </a:cubicBezTo>
                <a:lnTo>
                  <a:pt x="1044642" y="1970448"/>
                </a:lnTo>
                <a:lnTo>
                  <a:pt x="1621635" y="1957128"/>
                </a:lnTo>
                <a:lnTo>
                  <a:pt x="1601569" y="1217379"/>
                </a:lnTo>
                <a:cubicBezTo>
                  <a:pt x="1338692" y="1131438"/>
                  <a:pt x="1146783" y="887145"/>
                  <a:pt x="1138847" y="594588"/>
                </a:cubicBezTo>
                <a:cubicBezTo>
                  <a:pt x="1132425" y="357828"/>
                  <a:pt x="1248029" y="146099"/>
                  <a:pt x="1428910" y="20243"/>
                </a:cubicBezTo>
                <a:lnTo>
                  <a:pt x="1447318" y="698863"/>
                </a:lnTo>
                <a:lnTo>
                  <a:pt x="2193594" y="678620"/>
                </a:lnTo>
                <a:lnTo>
                  <a:pt x="2175185" y="0"/>
                </a:lnTo>
                <a:cubicBezTo>
                  <a:pt x="2362624" y="115865"/>
                  <a:pt x="2489536" y="321015"/>
                  <a:pt x="2495958" y="557775"/>
                </a:cubicBezTo>
                <a:cubicBezTo>
                  <a:pt x="2503894" y="850332"/>
                  <a:pt x="2325511" y="1104670"/>
                  <a:pt x="2067679" y="1204735"/>
                </a:cubicBezTo>
                <a:lnTo>
                  <a:pt x="2087796" y="1946367"/>
                </a:lnTo>
                <a:lnTo>
                  <a:pt x="4285801" y="1895627"/>
                </a:lnTo>
                <a:lnTo>
                  <a:pt x="4285801" y="2543859"/>
                </a:lnTo>
                <a:lnTo>
                  <a:pt x="2102637" y="2493462"/>
                </a:lnTo>
                <a:lnTo>
                  <a:pt x="2130160" y="3508110"/>
                </a:lnTo>
                <a:cubicBezTo>
                  <a:pt x="2393037" y="3594051"/>
                  <a:pt x="2584946" y="3838344"/>
                  <a:pt x="2592882" y="4130902"/>
                </a:cubicBezTo>
                <a:cubicBezTo>
                  <a:pt x="2599304" y="4367662"/>
                  <a:pt x="2483700" y="4579391"/>
                  <a:pt x="2302820" y="4705247"/>
                </a:cubicBezTo>
                <a:lnTo>
                  <a:pt x="2284411" y="4026626"/>
                </a:lnTo>
                <a:lnTo>
                  <a:pt x="1538135" y="4046869"/>
                </a:lnTo>
                <a:lnTo>
                  <a:pt x="1556544" y="4725490"/>
                </a:lnTo>
                <a:cubicBezTo>
                  <a:pt x="1509684" y="4696524"/>
                  <a:pt x="1466607" y="4661977"/>
                  <a:pt x="1428251" y="4622752"/>
                </a:cubicBezTo>
                <a:close/>
                <a:moveTo>
                  <a:pt x="44807" y="3562389"/>
                </a:moveTo>
                <a:cubicBezTo>
                  <a:pt x="25255" y="3542837"/>
                  <a:pt x="13162" y="3515827"/>
                  <a:pt x="13162" y="3485992"/>
                </a:cubicBezTo>
                <a:lnTo>
                  <a:pt x="13162" y="3053842"/>
                </a:lnTo>
                <a:cubicBezTo>
                  <a:pt x="13162" y="2994173"/>
                  <a:pt x="61534" y="2945801"/>
                  <a:pt x="121203" y="2945801"/>
                </a:cubicBezTo>
                <a:lnTo>
                  <a:pt x="757287" y="2945801"/>
                </a:lnTo>
                <a:cubicBezTo>
                  <a:pt x="816956" y="2945801"/>
                  <a:pt x="865328" y="2994173"/>
                  <a:pt x="865328" y="3053842"/>
                </a:cubicBezTo>
                <a:lnTo>
                  <a:pt x="865328" y="3485992"/>
                </a:lnTo>
                <a:cubicBezTo>
                  <a:pt x="865328" y="3545662"/>
                  <a:pt x="816956" y="3594033"/>
                  <a:pt x="757287" y="3594033"/>
                </a:cubicBezTo>
                <a:lnTo>
                  <a:pt x="121203" y="3594033"/>
                </a:lnTo>
                <a:cubicBezTo>
                  <a:pt x="91368" y="3594033"/>
                  <a:pt x="64358" y="3581940"/>
                  <a:pt x="44807" y="35623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78" name="Trapezoid 10">
            <a:extLst>
              <a:ext uri="{FF2B5EF4-FFF2-40B4-BE49-F238E27FC236}">
                <a16:creationId xmlns:a16="http://schemas.microsoft.com/office/drawing/2014/main" id="{4621E087-F3C0-4BA1-A8F0-5E4D06073A5C}"/>
              </a:ext>
            </a:extLst>
          </p:cNvPr>
          <p:cNvSpPr/>
          <p:nvPr/>
        </p:nvSpPr>
        <p:spPr>
          <a:xfrm>
            <a:off x="10154968" y="3527975"/>
            <a:ext cx="343151" cy="342750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79" name="Oval 7">
            <a:extLst>
              <a:ext uri="{FF2B5EF4-FFF2-40B4-BE49-F238E27FC236}">
                <a16:creationId xmlns:a16="http://schemas.microsoft.com/office/drawing/2014/main" id="{4A526F2C-CBD9-45E9-B3F8-5D0506613794}"/>
              </a:ext>
            </a:extLst>
          </p:cNvPr>
          <p:cNvSpPr/>
          <p:nvPr/>
        </p:nvSpPr>
        <p:spPr>
          <a:xfrm>
            <a:off x="7825561" y="2860634"/>
            <a:ext cx="265478" cy="348722"/>
          </a:xfrm>
          <a:custGeom>
            <a:avLst/>
            <a:gdLst/>
            <a:ahLst/>
            <a:cxnLst/>
            <a:rect l="l" t="t" r="r" b="b"/>
            <a:pathLst>
              <a:path w="3025265" h="3973870">
                <a:moveTo>
                  <a:pt x="1048235" y="955278"/>
                </a:moveTo>
                <a:cubicBezTo>
                  <a:pt x="1143886" y="955278"/>
                  <a:pt x="1221426" y="1089843"/>
                  <a:pt x="1221426" y="1255837"/>
                </a:cubicBezTo>
                <a:cubicBezTo>
                  <a:pt x="1221426" y="1421831"/>
                  <a:pt x="1143886" y="1556396"/>
                  <a:pt x="1048235" y="1556396"/>
                </a:cubicBezTo>
                <a:cubicBezTo>
                  <a:pt x="952584" y="1556396"/>
                  <a:pt x="875044" y="1421831"/>
                  <a:pt x="875044" y="1255837"/>
                </a:cubicBezTo>
                <a:cubicBezTo>
                  <a:pt x="875044" y="1089843"/>
                  <a:pt x="952584" y="955278"/>
                  <a:pt x="1048235" y="955278"/>
                </a:cubicBezTo>
                <a:close/>
                <a:moveTo>
                  <a:pt x="805954" y="648071"/>
                </a:moveTo>
                <a:lnTo>
                  <a:pt x="805954" y="1853034"/>
                </a:lnTo>
                <a:cubicBezTo>
                  <a:pt x="805954" y="1947724"/>
                  <a:pt x="869395" y="2027597"/>
                  <a:pt x="956357" y="2051540"/>
                </a:cubicBezTo>
                <a:lnTo>
                  <a:pt x="956356" y="2473030"/>
                </a:lnTo>
                <a:cubicBezTo>
                  <a:pt x="956356" y="2523517"/>
                  <a:pt x="997284" y="2564445"/>
                  <a:pt x="1047771" y="2564445"/>
                </a:cubicBezTo>
                <a:cubicBezTo>
                  <a:pt x="1098258" y="2564445"/>
                  <a:pt x="1139186" y="2523517"/>
                  <a:pt x="1139186" y="2473030"/>
                </a:cubicBezTo>
                <a:lnTo>
                  <a:pt x="1139186" y="2051828"/>
                </a:lnTo>
                <a:cubicBezTo>
                  <a:pt x="1226618" y="2028173"/>
                  <a:pt x="1290517" y="1948066"/>
                  <a:pt x="1290517" y="1853034"/>
                </a:cubicBezTo>
                <a:lnTo>
                  <a:pt x="1290517" y="649328"/>
                </a:lnTo>
                <a:cubicBezTo>
                  <a:pt x="1740927" y="708507"/>
                  <a:pt x="2088232" y="1094132"/>
                  <a:pt x="2088232" y="1560875"/>
                </a:cubicBezTo>
                <a:lnTo>
                  <a:pt x="2088232" y="2137870"/>
                </a:lnTo>
                <a:lnTo>
                  <a:pt x="2088233" y="2137870"/>
                </a:lnTo>
                <a:lnTo>
                  <a:pt x="2088233" y="3055870"/>
                </a:lnTo>
                <a:cubicBezTo>
                  <a:pt x="2088233" y="3562867"/>
                  <a:pt x="1677230" y="3973870"/>
                  <a:pt x="1170233" y="3973870"/>
                </a:cubicBezTo>
                <a:lnTo>
                  <a:pt x="918001" y="3973870"/>
                </a:lnTo>
                <a:cubicBezTo>
                  <a:pt x="411004" y="3973870"/>
                  <a:pt x="1" y="3562867"/>
                  <a:pt x="1" y="3055870"/>
                </a:cubicBezTo>
                <a:lnTo>
                  <a:pt x="1" y="2152339"/>
                </a:lnTo>
                <a:lnTo>
                  <a:pt x="0" y="2152339"/>
                </a:lnTo>
                <a:lnTo>
                  <a:pt x="0" y="1560875"/>
                </a:lnTo>
                <a:cubicBezTo>
                  <a:pt x="0" y="1091278"/>
                  <a:pt x="351565" y="703794"/>
                  <a:pt x="805954" y="648071"/>
                </a:cubicBezTo>
                <a:close/>
                <a:moveTo>
                  <a:pt x="1619797" y="91"/>
                </a:moveTo>
                <a:cubicBezTo>
                  <a:pt x="1732841" y="1988"/>
                  <a:pt x="1845389" y="33430"/>
                  <a:pt x="1945434" y="94215"/>
                </a:cubicBezTo>
                <a:cubicBezTo>
                  <a:pt x="2133478" y="208468"/>
                  <a:pt x="2249869" y="409692"/>
                  <a:pt x="2255221" y="627780"/>
                </a:cubicBezTo>
                <a:lnTo>
                  <a:pt x="2257891" y="627572"/>
                </a:lnTo>
                <a:cubicBezTo>
                  <a:pt x="2272309" y="812739"/>
                  <a:pt x="2385479" y="975734"/>
                  <a:pt x="2553934" y="1053951"/>
                </a:cubicBezTo>
                <a:cubicBezTo>
                  <a:pt x="2706200" y="1124651"/>
                  <a:pt x="2882234" y="1116149"/>
                  <a:pt x="3025265" y="1032491"/>
                </a:cubicBezTo>
                <a:lnTo>
                  <a:pt x="3025265" y="1181594"/>
                </a:lnTo>
                <a:cubicBezTo>
                  <a:pt x="2858744" y="1255002"/>
                  <a:pt x="2666516" y="1253932"/>
                  <a:pt x="2497514" y="1175460"/>
                </a:cubicBezTo>
                <a:cubicBezTo>
                  <a:pt x="2293602" y="1080779"/>
                  <a:pt x="2153951" y="887555"/>
                  <a:pt x="2128339" y="665512"/>
                </a:cubicBezTo>
                <a:lnTo>
                  <a:pt x="2122734" y="665324"/>
                </a:lnTo>
                <a:cubicBezTo>
                  <a:pt x="2128967" y="479701"/>
                  <a:pt x="2034597" y="305147"/>
                  <a:pt x="1875870" y="208708"/>
                </a:cubicBezTo>
                <a:cubicBezTo>
                  <a:pt x="1717143" y="112268"/>
                  <a:pt x="1518741" y="108938"/>
                  <a:pt x="1356867" y="199997"/>
                </a:cubicBezTo>
                <a:cubicBezTo>
                  <a:pt x="1194993" y="291056"/>
                  <a:pt x="1094818" y="462344"/>
                  <a:pt x="1094818" y="648071"/>
                </a:cubicBezTo>
                <a:lnTo>
                  <a:pt x="960849" y="648071"/>
                </a:lnTo>
                <a:cubicBezTo>
                  <a:pt x="960849" y="413945"/>
                  <a:pt x="1087128" y="198021"/>
                  <a:pt x="1291185" y="83234"/>
                </a:cubicBezTo>
                <a:cubicBezTo>
                  <a:pt x="1393213" y="25840"/>
                  <a:pt x="1506753" y="-1807"/>
                  <a:pt x="1619797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0" name="Rounded Rectangle 1">
            <a:extLst>
              <a:ext uri="{FF2B5EF4-FFF2-40B4-BE49-F238E27FC236}">
                <a16:creationId xmlns:a16="http://schemas.microsoft.com/office/drawing/2014/main" id="{C9A0D2E6-0D16-4441-A3A4-A5E75BCB875B}"/>
              </a:ext>
            </a:extLst>
          </p:cNvPr>
          <p:cNvSpPr/>
          <p:nvPr/>
        </p:nvSpPr>
        <p:spPr>
          <a:xfrm>
            <a:off x="9211370" y="1953654"/>
            <a:ext cx="300700" cy="300700"/>
          </a:xfrm>
          <a:custGeom>
            <a:avLst/>
            <a:gdLst/>
            <a:ahLst/>
            <a:cxnLst/>
            <a:rect l="l" t="t" r="r" b="b"/>
            <a:pathLst>
              <a:path w="3888432" h="3888432">
                <a:moveTo>
                  <a:pt x="2959265" y="3140417"/>
                </a:moveTo>
                <a:cubicBezTo>
                  <a:pt x="2880371" y="3140417"/>
                  <a:pt x="2816414" y="3204374"/>
                  <a:pt x="2816414" y="3283268"/>
                </a:cubicBezTo>
                <a:cubicBezTo>
                  <a:pt x="2816414" y="3362162"/>
                  <a:pt x="2880371" y="3426119"/>
                  <a:pt x="2959265" y="3426119"/>
                </a:cubicBezTo>
                <a:cubicBezTo>
                  <a:pt x="3038159" y="3426119"/>
                  <a:pt x="3102116" y="3362162"/>
                  <a:pt x="3102116" y="3283268"/>
                </a:cubicBezTo>
                <a:cubicBezTo>
                  <a:pt x="3102116" y="3204374"/>
                  <a:pt x="3038159" y="3140417"/>
                  <a:pt x="2959265" y="3140417"/>
                </a:cubicBezTo>
                <a:close/>
                <a:moveTo>
                  <a:pt x="2512916" y="2819124"/>
                </a:moveTo>
                <a:lnTo>
                  <a:pt x="2512916" y="3022941"/>
                </a:lnTo>
                <a:lnTo>
                  <a:pt x="3405613" y="3022941"/>
                </a:lnTo>
                <a:lnTo>
                  <a:pt x="3405613" y="2819124"/>
                </a:lnTo>
                <a:close/>
                <a:moveTo>
                  <a:pt x="741072" y="2504407"/>
                </a:moveTo>
                <a:lnTo>
                  <a:pt x="539050" y="2706429"/>
                </a:lnTo>
                <a:lnTo>
                  <a:pt x="753654" y="2921033"/>
                </a:lnTo>
                <a:lnTo>
                  <a:pt x="539050" y="3135636"/>
                </a:lnTo>
                <a:lnTo>
                  <a:pt x="741072" y="3337658"/>
                </a:lnTo>
                <a:lnTo>
                  <a:pt x="955676" y="3123054"/>
                </a:lnTo>
                <a:lnTo>
                  <a:pt x="1170279" y="3337658"/>
                </a:lnTo>
                <a:lnTo>
                  <a:pt x="1372301" y="3135636"/>
                </a:lnTo>
                <a:lnTo>
                  <a:pt x="1157697" y="2921033"/>
                </a:lnTo>
                <a:lnTo>
                  <a:pt x="1372301" y="2706429"/>
                </a:lnTo>
                <a:lnTo>
                  <a:pt x="1170279" y="2504407"/>
                </a:lnTo>
                <a:lnTo>
                  <a:pt x="955676" y="2719011"/>
                </a:lnTo>
                <a:close/>
                <a:moveTo>
                  <a:pt x="2959265" y="2415946"/>
                </a:moveTo>
                <a:cubicBezTo>
                  <a:pt x="2880371" y="2415946"/>
                  <a:pt x="2816414" y="2479903"/>
                  <a:pt x="2816414" y="2558797"/>
                </a:cubicBezTo>
                <a:cubicBezTo>
                  <a:pt x="2816414" y="2637691"/>
                  <a:pt x="2880371" y="2701648"/>
                  <a:pt x="2959265" y="2701648"/>
                </a:cubicBezTo>
                <a:cubicBezTo>
                  <a:pt x="3038159" y="2701648"/>
                  <a:pt x="3102116" y="2637691"/>
                  <a:pt x="3102116" y="2558797"/>
                </a:cubicBezTo>
                <a:cubicBezTo>
                  <a:pt x="3102116" y="2479903"/>
                  <a:pt x="3038159" y="2415946"/>
                  <a:pt x="2959265" y="2415946"/>
                </a:cubicBezTo>
                <a:close/>
                <a:moveTo>
                  <a:pt x="2536364" y="828590"/>
                </a:moveTo>
                <a:lnTo>
                  <a:pt x="2536364" y="1114291"/>
                </a:lnTo>
                <a:lnTo>
                  <a:pt x="3429061" y="1114291"/>
                </a:lnTo>
                <a:lnTo>
                  <a:pt x="3429061" y="828590"/>
                </a:lnTo>
                <a:close/>
                <a:moveTo>
                  <a:pt x="896557" y="525092"/>
                </a:moveTo>
                <a:lnTo>
                  <a:pt x="896557" y="828590"/>
                </a:lnTo>
                <a:lnTo>
                  <a:pt x="593059" y="828590"/>
                </a:lnTo>
                <a:lnTo>
                  <a:pt x="593059" y="1114291"/>
                </a:lnTo>
                <a:lnTo>
                  <a:pt x="896557" y="1114291"/>
                </a:lnTo>
                <a:lnTo>
                  <a:pt x="896557" y="1417789"/>
                </a:lnTo>
                <a:lnTo>
                  <a:pt x="1182258" y="1417789"/>
                </a:lnTo>
                <a:lnTo>
                  <a:pt x="1182258" y="1114291"/>
                </a:lnTo>
                <a:lnTo>
                  <a:pt x="1485756" y="1114291"/>
                </a:lnTo>
                <a:lnTo>
                  <a:pt x="1485756" y="828590"/>
                </a:lnTo>
                <a:lnTo>
                  <a:pt x="1182258" y="828590"/>
                </a:lnTo>
                <a:lnTo>
                  <a:pt x="1182258" y="525092"/>
                </a:lnTo>
                <a:close/>
                <a:moveTo>
                  <a:pt x="648085" y="0"/>
                </a:moveTo>
                <a:lnTo>
                  <a:pt x="3240347" y="0"/>
                </a:lnTo>
                <a:cubicBezTo>
                  <a:pt x="3598274" y="0"/>
                  <a:pt x="3888432" y="290158"/>
                  <a:pt x="3888432" y="648085"/>
                </a:cubicBezTo>
                <a:lnTo>
                  <a:pt x="3888432" y="3240347"/>
                </a:lnTo>
                <a:cubicBezTo>
                  <a:pt x="3888432" y="3598274"/>
                  <a:pt x="3598274" y="3888432"/>
                  <a:pt x="3240347" y="3888432"/>
                </a:cubicBezTo>
                <a:lnTo>
                  <a:pt x="648085" y="3888432"/>
                </a:lnTo>
                <a:cubicBezTo>
                  <a:pt x="290158" y="3888432"/>
                  <a:pt x="0" y="3598274"/>
                  <a:pt x="0" y="3240347"/>
                </a:cubicBezTo>
                <a:lnTo>
                  <a:pt x="0" y="648085"/>
                </a:lnTo>
                <a:cubicBezTo>
                  <a:pt x="0" y="290158"/>
                  <a:pt x="290158" y="0"/>
                  <a:pt x="6480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81" name="Freeform 19">
            <a:extLst>
              <a:ext uri="{FF2B5EF4-FFF2-40B4-BE49-F238E27FC236}">
                <a16:creationId xmlns:a16="http://schemas.microsoft.com/office/drawing/2014/main" id="{0C0BE60F-780C-46DC-AE34-F59087D689F4}"/>
              </a:ext>
            </a:extLst>
          </p:cNvPr>
          <p:cNvSpPr/>
          <p:nvPr/>
        </p:nvSpPr>
        <p:spPr>
          <a:xfrm>
            <a:off x="10648350" y="2860722"/>
            <a:ext cx="360864" cy="355077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82" name="Oval 66">
            <a:extLst>
              <a:ext uri="{FF2B5EF4-FFF2-40B4-BE49-F238E27FC236}">
                <a16:creationId xmlns:a16="http://schemas.microsoft.com/office/drawing/2014/main" id="{2BE663DB-261E-48AA-B3F7-9CA20EA5EA9A}"/>
              </a:ext>
            </a:extLst>
          </p:cNvPr>
          <p:cNvSpPr/>
          <p:nvPr/>
        </p:nvSpPr>
        <p:spPr>
          <a:xfrm rot="20700000">
            <a:off x="8697163" y="2795754"/>
            <a:ext cx="342272" cy="293183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83" name="Franja diagonal 82">
            <a:extLst>
              <a:ext uri="{FF2B5EF4-FFF2-40B4-BE49-F238E27FC236}">
                <a16:creationId xmlns:a16="http://schemas.microsoft.com/office/drawing/2014/main" id="{7AC12BC1-1D42-4ECA-ADD7-1AF9CD770F67}"/>
              </a:ext>
            </a:extLst>
          </p:cNvPr>
          <p:cNvSpPr/>
          <p:nvPr/>
        </p:nvSpPr>
        <p:spPr>
          <a:xfrm>
            <a:off x="0" y="0"/>
            <a:ext cx="1117600" cy="1117600"/>
          </a:xfrm>
          <a:prstGeom prst="diagStripe">
            <a:avLst/>
          </a:prstGeom>
          <a:solidFill>
            <a:srgbClr val="E61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solidFill>
                <a:srgbClr val="0051F2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5316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73">
            <a:extLst>
              <a:ext uri="{FF2B5EF4-FFF2-40B4-BE49-F238E27FC236}">
                <a16:creationId xmlns:a16="http://schemas.microsoft.com/office/drawing/2014/main" id="{81998061-1061-45CC-8C69-EDEBB681C6AA}"/>
              </a:ext>
            </a:extLst>
          </p:cNvPr>
          <p:cNvGrpSpPr/>
          <p:nvPr/>
        </p:nvGrpSpPr>
        <p:grpSpPr>
          <a:xfrm>
            <a:off x="764259" y="5251913"/>
            <a:ext cx="2880431" cy="923330"/>
            <a:chOff x="2551705" y="4283314"/>
            <a:chExt cx="2357002" cy="92333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8DE5462-6AB2-4603-A37A-9D104173AB80}"/>
                </a:ext>
              </a:extLst>
            </p:cNvPr>
            <p:cNvSpPr txBox="1"/>
            <p:nvPr/>
          </p:nvSpPr>
          <p:spPr>
            <a:xfrm>
              <a:off x="2551705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F227E91-8453-4171-A5D6-B786E31F3AB9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Group 73">
            <a:extLst>
              <a:ext uri="{FF2B5EF4-FFF2-40B4-BE49-F238E27FC236}">
                <a16:creationId xmlns:a16="http://schemas.microsoft.com/office/drawing/2014/main" id="{6A49AF87-0E19-4D85-8BD1-156DDCCAC220}"/>
              </a:ext>
            </a:extLst>
          </p:cNvPr>
          <p:cNvGrpSpPr/>
          <p:nvPr/>
        </p:nvGrpSpPr>
        <p:grpSpPr>
          <a:xfrm>
            <a:off x="3886905" y="5251913"/>
            <a:ext cx="2880431" cy="923330"/>
            <a:chOff x="2551705" y="4283314"/>
            <a:chExt cx="2357002" cy="923330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3774345-B0FE-49FA-AF38-7F7A4F8E3439}"/>
                </a:ext>
              </a:extLst>
            </p:cNvPr>
            <p:cNvSpPr txBox="1"/>
            <p:nvPr/>
          </p:nvSpPr>
          <p:spPr>
            <a:xfrm>
              <a:off x="2551705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8D943C1-D22F-45B7-8E35-64456C44724C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F994350B-6E6B-49B6-BD30-2E0D68FA4116}"/>
              </a:ext>
            </a:extLst>
          </p:cNvPr>
          <p:cNvSpPr txBox="1"/>
          <p:nvPr/>
        </p:nvSpPr>
        <p:spPr>
          <a:xfrm>
            <a:off x="764259" y="3429000"/>
            <a:ext cx="48423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4000" b="1" dirty="0">
                <a:solidFill>
                  <a:schemeClr val="accent1"/>
                </a:solidFill>
                <a:latin typeface="+mj-lt"/>
                <a:cs typeface="B Nazanin" panose="00000400000000000000" pitchFamily="2" charset="-78"/>
              </a:rPr>
              <a:t>ارائه</a:t>
            </a:r>
            <a:r>
              <a:rPr lang="fa-IR" altLang="ko-KR" sz="4000" b="1" dirty="0">
                <a:solidFill>
                  <a:srgbClr val="A0C82F"/>
                </a:solidFill>
                <a:latin typeface="+mj-lt"/>
                <a:cs typeface="B Nazanin" panose="00000400000000000000" pitchFamily="2" charset="-78"/>
              </a:rPr>
              <a:t> </a:t>
            </a:r>
            <a:r>
              <a:rPr lang="fa-IR" altLang="ko-KR" sz="4000" b="1" dirty="0">
                <a:solidFill>
                  <a:schemeClr val="accent2"/>
                </a:solidFill>
                <a:latin typeface="+mj-lt"/>
                <a:cs typeface="B Nazanin" panose="00000400000000000000" pitchFamily="2" charset="-78"/>
              </a:rPr>
              <a:t>پاورپوینت</a:t>
            </a:r>
          </a:p>
          <a:p>
            <a:pPr algn="r" rtl="1"/>
            <a:r>
              <a:rPr lang="fa-IR" altLang="ko-KR" sz="4000" b="1" dirty="0">
                <a:solidFill>
                  <a:srgbClr val="A0C82F"/>
                </a:solidFill>
                <a:latin typeface="+mj-lt"/>
                <a:cs typeface="B Nazanin" panose="00000400000000000000" pitchFamily="2" charset="-78"/>
              </a:rPr>
              <a:t> </a:t>
            </a:r>
            <a:r>
              <a:rPr lang="fa-IR" altLang="ko-KR" sz="4000" b="1" dirty="0">
                <a:solidFill>
                  <a:schemeClr val="accent4"/>
                </a:solidFill>
                <a:latin typeface="+mj-lt"/>
                <a:cs typeface="B Nazanin" panose="00000400000000000000" pitchFamily="2" charset="-78"/>
              </a:rPr>
              <a:t>ساده</a:t>
            </a:r>
            <a:endParaRPr lang="ko-KR" altLang="en-US" sz="4000" b="1" dirty="0">
              <a:solidFill>
                <a:schemeClr val="accent4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A55DDC-9A10-4F03-80E4-F3E9291DA507}"/>
              </a:ext>
            </a:extLst>
          </p:cNvPr>
          <p:cNvSpPr txBox="1"/>
          <p:nvPr/>
        </p:nvSpPr>
        <p:spPr>
          <a:xfrm>
            <a:off x="721651" y="786568"/>
            <a:ext cx="4030880" cy="1720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4" name="Marcador de posición de imagen 3">
            <a:extLst>
              <a:ext uri="{FF2B5EF4-FFF2-40B4-BE49-F238E27FC236}">
                <a16:creationId xmlns:a16="http://schemas.microsoft.com/office/drawing/2014/main" id="{EA8FB667-B15A-48BE-BE50-9984A8D05E16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12EB9F7A-F50C-4888-911F-A9BC7ECCBCFD}"/>
              </a:ext>
            </a:extLst>
          </p:cNvPr>
          <p:cNvSpPr>
            <a:spLocks/>
          </p:cNvSpPr>
          <p:nvPr/>
        </p:nvSpPr>
        <p:spPr bwMode="auto">
          <a:xfrm rot="10800000">
            <a:off x="10498667" y="3356293"/>
            <a:ext cx="1690088" cy="3501706"/>
          </a:xfrm>
          <a:custGeom>
            <a:avLst/>
            <a:gdLst>
              <a:gd name="T0" fmla="*/ 864 w 877"/>
              <a:gd name="T1" fmla="*/ 0 h 977"/>
              <a:gd name="T2" fmla="*/ 0 w 877"/>
              <a:gd name="T3" fmla="*/ 0 h 977"/>
              <a:gd name="T4" fmla="*/ 0 w 877"/>
              <a:gd name="T5" fmla="*/ 977 h 977"/>
              <a:gd name="T6" fmla="*/ 69 w 877"/>
              <a:gd name="T7" fmla="*/ 977 h 977"/>
              <a:gd name="T8" fmla="*/ 69 w 877"/>
              <a:gd name="T9" fmla="*/ 156 h 977"/>
              <a:gd name="T10" fmla="*/ 148 w 877"/>
              <a:gd name="T11" fmla="*/ 96 h 977"/>
              <a:gd name="T12" fmla="*/ 663 w 877"/>
              <a:gd name="T13" fmla="*/ 96 h 977"/>
              <a:gd name="T14" fmla="*/ 820 w 877"/>
              <a:gd name="T15" fmla="*/ 59 h 977"/>
              <a:gd name="T16" fmla="*/ 877 w 877"/>
              <a:gd name="T17" fmla="*/ 0 h 977"/>
              <a:gd name="T18" fmla="*/ 864 w 877"/>
              <a:gd name="T19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7" h="977">
                <a:moveTo>
                  <a:pt x="86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977"/>
                  <a:pt x="0" y="977"/>
                  <a:pt x="0" y="977"/>
                </a:cubicBezTo>
                <a:cubicBezTo>
                  <a:pt x="69" y="977"/>
                  <a:pt x="69" y="977"/>
                  <a:pt x="69" y="977"/>
                </a:cubicBezTo>
                <a:cubicBezTo>
                  <a:pt x="69" y="156"/>
                  <a:pt x="69" y="156"/>
                  <a:pt x="69" y="156"/>
                </a:cubicBezTo>
                <a:cubicBezTo>
                  <a:pt x="73" y="89"/>
                  <a:pt x="148" y="96"/>
                  <a:pt x="148" y="96"/>
                </a:cubicBezTo>
                <a:cubicBezTo>
                  <a:pt x="663" y="96"/>
                  <a:pt x="663" y="96"/>
                  <a:pt x="663" y="96"/>
                </a:cubicBezTo>
                <a:cubicBezTo>
                  <a:pt x="792" y="102"/>
                  <a:pt x="820" y="59"/>
                  <a:pt x="820" y="59"/>
                </a:cubicBezTo>
                <a:cubicBezTo>
                  <a:pt x="877" y="0"/>
                  <a:pt x="877" y="0"/>
                  <a:pt x="877" y="0"/>
                </a:cubicBezTo>
                <a:lnTo>
                  <a:pt x="864" y="0"/>
                </a:ln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8C4467B3-BEC3-472E-87CB-57E12B96BE0B}"/>
              </a:ext>
            </a:extLst>
          </p:cNvPr>
          <p:cNvSpPr>
            <a:spLocks/>
          </p:cNvSpPr>
          <p:nvPr/>
        </p:nvSpPr>
        <p:spPr bwMode="auto">
          <a:xfrm>
            <a:off x="2645" y="-3174"/>
            <a:ext cx="1554369" cy="3220508"/>
          </a:xfrm>
          <a:custGeom>
            <a:avLst/>
            <a:gdLst>
              <a:gd name="T0" fmla="*/ 864 w 877"/>
              <a:gd name="T1" fmla="*/ 0 h 977"/>
              <a:gd name="T2" fmla="*/ 0 w 877"/>
              <a:gd name="T3" fmla="*/ 0 h 977"/>
              <a:gd name="T4" fmla="*/ 0 w 877"/>
              <a:gd name="T5" fmla="*/ 977 h 977"/>
              <a:gd name="T6" fmla="*/ 69 w 877"/>
              <a:gd name="T7" fmla="*/ 977 h 977"/>
              <a:gd name="T8" fmla="*/ 69 w 877"/>
              <a:gd name="T9" fmla="*/ 156 h 977"/>
              <a:gd name="T10" fmla="*/ 148 w 877"/>
              <a:gd name="T11" fmla="*/ 96 h 977"/>
              <a:gd name="T12" fmla="*/ 663 w 877"/>
              <a:gd name="T13" fmla="*/ 96 h 977"/>
              <a:gd name="T14" fmla="*/ 820 w 877"/>
              <a:gd name="T15" fmla="*/ 59 h 977"/>
              <a:gd name="T16" fmla="*/ 877 w 877"/>
              <a:gd name="T17" fmla="*/ 0 h 977"/>
              <a:gd name="T18" fmla="*/ 864 w 877"/>
              <a:gd name="T19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7" h="977">
                <a:moveTo>
                  <a:pt x="86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977"/>
                  <a:pt x="0" y="977"/>
                  <a:pt x="0" y="977"/>
                </a:cubicBezTo>
                <a:cubicBezTo>
                  <a:pt x="69" y="977"/>
                  <a:pt x="69" y="977"/>
                  <a:pt x="69" y="977"/>
                </a:cubicBezTo>
                <a:cubicBezTo>
                  <a:pt x="69" y="156"/>
                  <a:pt x="69" y="156"/>
                  <a:pt x="69" y="156"/>
                </a:cubicBezTo>
                <a:cubicBezTo>
                  <a:pt x="73" y="89"/>
                  <a:pt x="148" y="96"/>
                  <a:pt x="148" y="96"/>
                </a:cubicBezTo>
                <a:cubicBezTo>
                  <a:pt x="663" y="96"/>
                  <a:pt x="663" y="96"/>
                  <a:pt x="663" y="96"/>
                </a:cubicBezTo>
                <a:cubicBezTo>
                  <a:pt x="792" y="102"/>
                  <a:pt x="820" y="59"/>
                  <a:pt x="820" y="59"/>
                </a:cubicBezTo>
                <a:cubicBezTo>
                  <a:pt x="877" y="0"/>
                  <a:pt x="877" y="0"/>
                  <a:pt x="877" y="0"/>
                </a:cubicBezTo>
                <a:lnTo>
                  <a:pt x="864" y="0"/>
                </a:lnTo>
                <a:close/>
              </a:path>
            </a:pathLst>
          </a:custGeom>
          <a:solidFill>
            <a:srgbClr val="A0C8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2674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ción de imagen 3">
            <a:extLst>
              <a:ext uri="{FF2B5EF4-FFF2-40B4-BE49-F238E27FC236}">
                <a16:creationId xmlns:a16="http://schemas.microsoft.com/office/drawing/2014/main" id="{E419DA29-B798-4935-9DE4-4B748B4456E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1F7A4547-4CFB-4732-A158-12E6B9301AC6}"/>
              </a:ext>
            </a:extLst>
          </p:cNvPr>
          <p:cNvSpPr/>
          <p:nvPr/>
        </p:nvSpPr>
        <p:spPr>
          <a:xfrm>
            <a:off x="3098803" y="480"/>
            <a:ext cx="5994394" cy="6858000"/>
          </a:xfrm>
          <a:prstGeom prst="rect">
            <a:avLst/>
          </a:prstGeom>
          <a:solidFill>
            <a:schemeClr val="accent6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B Nazanin" panose="00000400000000000000" pitchFamily="2" charset="-78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80CFDAC-A3DA-4215-80A6-FEF4E61DBEDC}"/>
              </a:ext>
            </a:extLst>
          </p:cNvPr>
          <p:cNvGrpSpPr/>
          <p:nvPr/>
        </p:nvGrpSpPr>
        <p:grpSpPr>
          <a:xfrm>
            <a:off x="3989412" y="4858818"/>
            <a:ext cx="4315896" cy="807603"/>
            <a:chOff x="609600" y="2828925"/>
            <a:chExt cx="4733925" cy="885825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E9BB155-D8E6-435B-97A0-7C842A8290E5}"/>
                </a:ext>
              </a:extLst>
            </p:cNvPr>
            <p:cNvSpPr/>
            <p:nvPr/>
          </p:nvSpPr>
          <p:spPr>
            <a:xfrm>
              <a:off x="609600" y="2828925"/>
              <a:ext cx="885825" cy="8858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37079A8-B93C-4D0E-AA0D-40C0E3601D73}"/>
                </a:ext>
              </a:extLst>
            </p:cNvPr>
            <p:cNvSpPr/>
            <p:nvPr/>
          </p:nvSpPr>
          <p:spPr>
            <a:xfrm>
              <a:off x="1571625" y="2828925"/>
              <a:ext cx="885825" cy="8858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9292709-F25B-4F45-87D3-B7A57237846F}"/>
                </a:ext>
              </a:extLst>
            </p:cNvPr>
            <p:cNvSpPr/>
            <p:nvPr/>
          </p:nvSpPr>
          <p:spPr>
            <a:xfrm>
              <a:off x="2533650" y="2828925"/>
              <a:ext cx="885825" cy="8858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313730F-D3C8-4847-938B-8C3987DD44F1}"/>
                </a:ext>
              </a:extLst>
            </p:cNvPr>
            <p:cNvSpPr/>
            <p:nvPr/>
          </p:nvSpPr>
          <p:spPr>
            <a:xfrm>
              <a:off x="3495675" y="2828925"/>
              <a:ext cx="885825" cy="8858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C9AB8EC-BDD2-4A02-93AD-093DB5321F13}"/>
                </a:ext>
              </a:extLst>
            </p:cNvPr>
            <p:cNvSpPr/>
            <p:nvPr/>
          </p:nvSpPr>
          <p:spPr>
            <a:xfrm>
              <a:off x="4457700" y="2828925"/>
              <a:ext cx="885825" cy="88582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379F63CC-D434-40BD-A6AD-26E1C0DDF138}"/>
              </a:ext>
            </a:extLst>
          </p:cNvPr>
          <p:cNvSpPr/>
          <p:nvPr/>
        </p:nvSpPr>
        <p:spPr>
          <a:xfrm rot="10800000">
            <a:off x="4913255" y="4854136"/>
            <a:ext cx="716071" cy="793141"/>
          </a:xfrm>
          <a:custGeom>
            <a:avLst/>
            <a:gdLst>
              <a:gd name="connsiteX0" fmla="*/ 249393 w 869883"/>
              <a:gd name="connsiteY0" fmla="*/ 183621 h 963507"/>
              <a:gd name="connsiteX1" fmla="*/ 283449 w 869883"/>
              <a:gd name="connsiteY1" fmla="*/ 159204 h 963507"/>
              <a:gd name="connsiteX2" fmla="*/ 259032 w 869883"/>
              <a:gd name="connsiteY2" fmla="*/ 125148 h 963507"/>
              <a:gd name="connsiteX3" fmla="*/ 224976 w 869883"/>
              <a:gd name="connsiteY3" fmla="*/ 149565 h 963507"/>
              <a:gd name="connsiteX4" fmla="*/ 249393 w 869883"/>
              <a:gd name="connsiteY4" fmla="*/ 183621 h 963507"/>
              <a:gd name="connsiteX5" fmla="*/ 795252 w 869883"/>
              <a:gd name="connsiteY5" fmla="*/ 408697 h 963507"/>
              <a:gd name="connsiteX6" fmla="*/ 809612 w 869883"/>
              <a:gd name="connsiteY6" fmla="*/ 355860 h 963507"/>
              <a:gd name="connsiteX7" fmla="*/ 771076 w 869883"/>
              <a:gd name="connsiteY7" fmla="*/ 403388 h 963507"/>
              <a:gd name="connsiteX8" fmla="*/ 795252 w 869883"/>
              <a:gd name="connsiteY8" fmla="*/ 408697 h 963507"/>
              <a:gd name="connsiteX9" fmla="*/ 100086 w 869883"/>
              <a:gd name="connsiteY9" fmla="*/ 631479 h 963507"/>
              <a:gd name="connsiteX10" fmla="*/ 71143 w 869883"/>
              <a:gd name="connsiteY10" fmla="*/ 602536 h 963507"/>
              <a:gd name="connsiteX11" fmla="*/ 100086 w 869883"/>
              <a:gd name="connsiteY11" fmla="*/ 573593 h 963507"/>
              <a:gd name="connsiteX12" fmla="*/ 129029 w 869883"/>
              <a:gd name="connsiteY12" fmla="*/ 602536 h 963507"/>
              <a:gd name="connsiteX13" fmla="*/ 100086 w 869883"/>
              <a:gd name="connsiteY13" fmla="*/ 631479 h 963507"/>
              <a:gd name="connsiteX14" fmla="*/ 100086 w 869883"/>
              <a:gd name="connsiteY14" fmla="*/ 660422 h 963507"/>
              <a:gd name="connsiteX15" fmla="*/ 157972 w 869883"/>
              <a:gd name="connsiteY15" fmla="*/ 602536 h 963507"/>
              <a:gd name="connsiteX16" fmla="*/ 100086 w 869883"/>
              <a:gd name="connsiteY16" fmla="*/ 544650 h 963507"/>
              <a:gd name="connsiteX17" fmla="*/ 42200 w 869883"/>
              <a:gd name="connsiteY17" fmla="*/ 602536 h 963507"/>
              <a:gd name="connsiteX18" fmla="*/ 100086 w 869883"/>
              <a:gd name="connsiteY18" fmla="*/ 660422 h 963507"/>
              <a:gd name="connsiteX19" fmla="*/ 636483 w 869883"/>
              <a:gd name="connsiteY19" fmla="*/ 963507 h 963507"/>
              <a:gd name="connsiteX20" fmla="*/ 423144 w 869883"/>
              <a:gd name="connsiteY20" fmla="*/ 963507 h 963507"/>
              <a:gd name="connsiteX21" fmla="*/ 417256 w 869883"/>
              <a:gd name="connsiteY21" fmla="*/ 959411 h 963507"/>
              <a:gd name="connsiteX22" fmla="*/ 118065 w 869883"/>
              <a:gd name="connsiteY22" fmla="*/ 959411 h 963507"/>
              <a:gd name="connsiteX23" fmla="*/ 118065 w 869883"/>
              <a:gd name="connsiteY23" fmla="*/ 908722 h 963507"/>
              <a:gd name="connsiteX24" fmla="*/ 168754 w 869883"/>
              <a:gd name="connsiteY24" fmla="*/ 858033 h 963507"/>
              <a:gd name="connsiteX25" fmla="*/ 271522 w 869883"/>
              <a:gd name="connsiteY25" fmla="*/ 858033 h 963507"/>
              <a:gd name="connsiteX26" fmla="*/ 44795 w 869883"/>
              <a:gd name="connsiteY26" fmla="*/ 700313 h 963507"/>
              <a:gd name="connsiteX27" fmla="*/ 18708 w 869883"/>
              <a:gd name="connsiteY27" fmla="*/ 554976 h 963507"/>
              <a:gd name="connsiteX28" fmla="*/ 48652 w 869883"/>
              <a:gd name="connsiteY28" fmla="*/ 526299 h 963507"/>
              <a:gd name="connsiteX29" fmla="*/ 74792 w 869883"/>
              <a:gd name="connsiteY29" fmla="*/ 516166 h 963507"/>
              <a:gd name="connsiteX30" fmla="*/ 74213 w 869883"/>
              <a:gd name="connsiteY30" fmla="*/ 514501 h 963507"/>
              <a:gd name="connsiteX31" fmla="*/ 631187 w 869883"/>
              <a:gd name="connsiteY31" fmla="*/ 342364 h 963507"/>
              <a:gd name="connsiteX32" fmla="*/ 297632 w 869883"/>
              <a:gd name="connsiteY32" fmla="*/ 217056 h 963507"/>
              <a:gd name="connsiteX33" fmla="*/ 272796 w 869883"/>
              <a:gd name="connsiteY33" fmla="*/ 228529 h 963507"/>
              <a:gd name="connsiteX34" fmla="*/ 242325 w 869883"/>
              <a:gd name="connsiteY34" fmla="*/ 229885 h 963507"/>
              <a:gd name="connsiteX35" fmla="*/ 218472 w 869883"/>
              <a:gd name="connsiteY35" fmla="*/ 221008 h 963507"/>
              <a:gd name="connsiteX36" fmla="*/ 164724 w 869883"/>
              <a:gd name="connsiteY36" fmla="*/ 258948 h 963507"/>
              <a:gd name="connsiteX37" fmla="*/ 56132 w 869883"/>
              <a:gd name="connsiteY37" fmla="*/ 241600 h 963507"/>
              <a:gd name="connsiteX38" fmla="*/ 6014 w 869883"/>
              <a:gd name="connsiteY38" fmla="*/ 156783 h 963507"/>
              <a:gd name="connsiteX39" fmla="*/ 9869 w 869883"/>
              <a:gd name="connsiteY39" fmla="*/ 132366 h 963507"/>
              <a:gd name="connsiteX40" fmla="*/ 25290 w 869883"/>
              <a:gd name="connsiteY40" fmla="*/ 134936 h 963507"/>
              <a:gd name="connsiteX41" fmla="*/ 77338 w 869883"/>
              <a:gd name="connsiteY41" fmla="*/ 212042 h 963507"/>
              <a:gd name="connsiteX42" fmla="*/ 156371 w 869883"/>
              <a:gd name="connsiteY42" fmla="*/ 224893 h 963507"/>
              <a:gd name="connsiteX43" fmla="*/ 191922 w 869883"/>
              <a:gd name="connsiteY43" fmla="*/ 196932 h 963507"/>
              <a:gd name="connsiteX44" fmla="*/ 178712 w 869883"/>
              <a:gd name="connsiteY44" fmla="*/ 141855 h 963507"/>
              <a:gd name="connsiteX45" fmla="*/ 209717 w 869883"/>
              <a:gd name="connsiteY45" fmla="*/ 91977 h 963507"/>
              <a:gd name="connsiteX46" fmla="*/ 214528 w 869883"/>
              <a:gd name="connsiteY46" fmla="*/ 89741 h 963507"/>
              <a:gd name="connsiteX47" fmla="*/ 186572 w 869883"/>
              <a:gd name="connsiteY47" fmla="*/ 46905 h 963507"/>
              <a:gd name="connsiteX48" fmla="*/ 107539 w 869883"/>
              <a:gd name="connsiteY48" fmla="*/ 34698 h 963507"/>
              <a:gd name="connsiteX49" fmla="*/ 34288 w 869883"/>
              <a:gd name="connsiteY49" fmla="*/ 91884 h 963507"/>
              <a:gd name="connsiteX50" fmla="*/ 18224 w 869883"/>
              <a:gd name="connsiteY50" fmla="*/ 89314 h 963507"/>
              <a:gd name="connsiteX51" fmla="*/ 22079 w 869883"/>
              <a:gd name="connsiteY51" fmla="*/ 64898 h 963507"/>
              <a:gd name="connsiteX52" fmla="*/ 96615 w 869883"/>
              <a:gd name="connsiteY52" fmla="*/ 0 h 963507"/>
              <a:gd name="connsiteX53" fmla="*/ 205206 w 869883"/>
              <a:gd name="connsiteY53" fmla="*/ 17348 h 963507"/>
              <a:gd name="connsiteX54" fmla="*/ 250632 w 869883"/>
              <a:gd name="connsiteY54" fmla="*/ 78961 h 963507"/>
              <a:gd name="connsiteX55" fmla="*/ 266742 w 869883"/>
              <a:gd name="connsiteY55" fmla="*/ 78243 h 963507"/>
              <a:gd name="connsiteX56" fmla="*/ 316620 w 869883"/>
              <a:gd name="connsiteY56" fmla="*/ 109005 h 963507"/>
              <a:gd name="connsiteX57" fmla="*/ 319435 w 869883"/>
              <a:gd name="connsiteY57" fmla="*/ 115098 h 963507"/>
              <a:gd name="connsiteX58" fmla="*/ 803977 w 869883"/>
              <a:gd name="connsiteY58" fmla="*/ 300705 h 963507"/>
              <a:gd name="connsiteX59" fmla="*/ 824626 w 869883"/>
              <a:gd name="connsiteY59" fmla="*/ 306486 h 963507"/>
              <a:gd name="connsiteX60" fmla="*/ 865490 w 869883"/>
              <a:gd name="connsiteY60" fmla="*/ 353933 h 963507"/>
              <a:gd name="connsiteX61" fmla="*/ 813466 w 869883"/>
              <a:gd name="connsiteY61" fmla="*/ 457981 h 963507"/>
              <a:gd name="connsiteX62" fmla="*/ 293089 w 869883"/>
              <a:gd name="connsiteY62" fmla="*/ 618657 h 963507"/>
              <a:gd name="connsiteX63" fmla="*/ 603336 w 869883"/>
              <a:gd name="connsiteY63" fmla="*/ 834477 h 963507"/>
              <a:gd name="connsiteX64" fmla="*/ 625895 w 869883"/>
              <a:gd name="connsiteY64" fmla="*/ 858033 h 963507"/>
              <a:gd name="connsiteX65" fmla="*/ 705014 w 869883"/>
              <a:gd name="connsiteY65" fmla="*/ 858033 h 963507"/>
              <a:gd name="connsiteX66" fmla="*/ 755703 w 869883"/>
              <a:gd name="connsiteY66" fmla="*/ 908722 h 963507"/>
              <a:gd name="connsiteX67" fmla="*/ 755703 w 869883"/>
              <a:gd name="connsiteY67" fmla="*/ 959411 h 963507"/>
              <a:gd name="connsiteX68" fmla="*/ 638257 w 869883"/>
              <a:gd name="connsiteY68" fmla="*/ 959411 h 96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869883" h="963507">
                <a:moveTo>
                  <a:pt x="249393" y="183621"/>
                </a:moveTo>
                <a:cubicBezTo>
                  <a:pt x="265458" y="186191"/>
                  <a:pt x="280878" y="175268"/>
                  <a:pt x="283449" y="159204"/>
                </a:cubicBezTo>
                <a:cubicBezTo>
                  <a:pt x="286019" y="143140"/>
                  <a:pt x="275095" y="127719"/>
                  <a:pt x="259032" y="125148"/>
                </a:cubicBezTo>
                <a:cubicBezTo>
                  <a:pt x="242968" y="122578"/>
                  <a:pt x="227547" y="133502"/>
                  <a:pt x="224976" y="149565"/>
                </a:cubicBezTo>
                <a:cubicBezTo>
                  <a:pt x="221764" y="165630"/>
                  <a:pt x="233329" y="181050"/>
                  <a:pt x="249393" y="183621"/>
                </a:cubicBezTo>
                <a:close/>
                <a:moveTo>
                  <a:pt x="795252" y="408697"/>
                </a:moveTo>
                <a:cubicBezTo>
                  <a:pt x="817199" y="404994"/>
                  <a:pt x="829844" y="377537"/>
                  <a:pt x="809612" y="355860"/>
                </a:cubicBezTo>
                <a:cubicBezTo>
                  <a:pt x="775572" y="335307"/>
                  <a:pt x="743459" y="374486"/>
                  <a:pt x="771076" y="403388"/>
                </a:cubicBezTo>
                <a:cubicBezTo>
                  <a:pt x="779586" y="408526"/>
                  <a:pt x="787936" y="409931"/>
                  <a:pt x="795252" y="408697"/>
                </a:cubicBezTo>
                <a:close/>
                <a:moveTo>
                  <a:pt x="100086" y="631479"/>
                </a:moveTo>
                <a:cubicBezTo>
                  <a:pt x="84101" y="631479"/>
                  <a:pt x="71143" y="618521"/>
                  <a:pt x="71143" y="602536"/>
                </a:cubicBezTo>
                <a:cubicBezTo>
                  <a:pt x="71143" y="586551"/>
                  <a:pt x="84101" y="573593"/>
                  <a:pt x="100086" y="573593"/>
                </a:cubicBezTo>
                <a:cubicBezTo>
                  <a:pt x="116071" y="573593"/>
                  <a:pt x="129029" y="586551"/>
                  <a:pt x="129029" y="602536"/>
                </a:cubicBezTo>
                <a:cubicBezTo>
                  <a:pt x="129029" y="618521"/>
                  <a:pt x="116071" y="631479"/>
                  <a:pt x="100086" y="631479"/>
                </a:cubicBezTo>
                <a:close/>
                <a:moveTo>
                  <a:pt x="100086" y="660422"/>
                </a:moveTo>
                <a:cubicBezTo>
                  <a:pt x="132056" y="660422"/>
                  <a:pt x="157972" y="634506"/>
                  <a:pt x="157972" y="602536"/>
                </a:cubicBezTo>
                <a:cubicBezTo>
                  <a:pt x="157972" y="570566"/>
                  <a:pt x="132056" y="544650"/>
                  <a:pt x="100086" y="544650"/>
                </a:cubicBezTo>
                <a:cubicBezTo>
                  <a:pt x="68116" y="544650"/>
                  <a:pt x="42200" y="570566"/>
                  <a:pt x="42200" y="602536"/>
                </a:cubicBezTo>
                <a:cubicBezTo>
                  <a:pt x="42200" y="634506"/>
                  <a:pt x="68116" y="660422"/>
                  <a:pt x="100086" y="660422"/>
                </a:cubicBezTo>
                <a:close/>
                <a:moveTo>
                  <a:pt x="636483" y="963507"/>
                </a:moveTo>
                <a:lnTo>
                  <a:pt x="423144" y="963507"/>
                </a:lnTo>
                <a:lnTo>
                  <a:pt x="417256" y="959411"/>
                </a:lnTo>
                <a:lnTo>
                  <a:pt x="118065" y="959411"/>
                </a:lnTo>
                <a:lnTo>
                  <a:pt x="118065" y="908722"/>
                </a:lnTo>
                <a:cubicBezTo>
                  <a:pt x="118065" y="880727"/>
                  <a:pt x="140759" y="858033"/>
                  <a:pt x="168754" y="858033"/>
                </a:cubicBezTo>
                <a:lnTo>
                  <a:pt x="271522" y="858033"/>
                </a:lnTo>
                <a:lnTo>
                  <a:pt x="44795" y="700313"/>
                </a:lnTo>
                <a:cubicBezTo>
                  <a:pt x="-2543" y="667383"/>
                  <a:pt x="-14222" y="602314"/>
                  <a:pt x="18708" y="554976"/>
                </a:cubicBezTo>
                <a:cubicBezTo>
                  <a:pt x="26940" y="543142"/>
                  <a:pt x="37181" y="533536"/>
                  <a:pt x="48652" y="526299"/>
                </a:cubicBezTo>
                <a:lnTo>
                  <a:pt x="74792" y="516166"/>
                </a:lnTo>
                <a:lnTo>
                  <a:pt x="74213" y="514501"/>
                </a:lnTo>
                <a:lnTo>
                  <a:pt x="631187" y="342364"/>
                </a:lnTo>
                <a:lnTo>
                  <a:pt x="297632" y="217056"/>
                </a:lnTo>
                <a:lnTo>
                  <a:pt x="272796" y="228529"/>
                </a:lnTo>
                <a:cubicBezTo>
                  <a:pt x="263087" y="230929"/>
                  <a:pt x="252766" y="231491"/>
                  <a:pt x="242325" y="229885"/>
                </a:cubicBezTo>
                <a:lnTo>
                  <a:pt x="218472" y="221008"/>
                </a:lnTo>
                <a:lnTo>
                  <a:pt x="164724" y="258948"/>
                </a:lnTo>
                <a:lnTo>
                  <a:pt x="56132" y="241600"/>
                </a:lnTo>
                <a:lnTo>
                  <a:pt x="6014" y="156783"/>
                </a:lnTo>
                <a:lnTo>
                  <a:pt x="9869" y="132366"/>
                </a:lnTo>
                <a:lnTo>
                  <a:pt x="25290" y="134936"/>
                </a:lnTo>
                <a:lnTo>
                  <a:pt x="77338" y="212042"/>
                </a:lnTo>
                <a:lnTo>
                  <a:pt x="156371" y="224893"/>
                </a:lnTo>
                <a:lnTo>
                  <a:pt x="191922" y="196932"/>
                </a:lnTo>
                <a:lnTo>
                  <a:pt x="178712" y="141855"/>
                </a:lnTo>
                <a:cubicBezTo>
                  <a:pt x="182247" y="120972"/>
                  <a:pt x="193813" y="103463"/>
                  <a:pt x="209717" y="91977"/>
                </a:cubicBezTo>
                <a:lnTo>
                  <a:pt x="214528" y="89741"/>
                </a:lnTo>
                <a:lnTo>
                  <a:pt x="186572" y="46905"/>
                </a:lnTo>
                <a:lnTo>
                  <a:pt x="107539" y="34698"/>
                </a:lnTo>
                <a:lnTo>
                  <a:pt x="34288" y="91884"/>
                </a:lnTo>
                <a:lnTo>
                  <a:pt x="18224" y="89314"/>
                </a:lnTo>
                <a:lnTo>
                  <a:pt x="22079" y="64898"/>
                </a:lnTo>
                <a:lnTo>
                  <a:pt x="96615" y="0"/>
                </a:lnTo>
                <a:lnTo>
                  <a:pt x="205206" y="17348"/>
                </a:lnTo>
                <a:lnTo>
                  <a:pt x="250632" y="78961"/>
                </a:lnTo>
                <a:lnTo>
                  <a:pt x="266742" y="78243"/>
                </a:lnTo>
                <a:cubicBezTo>
                  <a:pt x="287625" y="81456"/>
                  <a:pt x="305135" y="93022"/>
                  <a:pt x="316620" y="109005"/>
                </a:cubicBezTo>
                <a:lnTo>
                  <a:pt x="319435" y="115098"/>
                </a:lnTo>
                <a:lnTo>
                  <a:pt x="803977" y="300705"/>
                </a:lnTo>
                <a:lnTo>
                  <a:pt x="824626" y="306486"/>
                </a:lnTo>
                <a:cubicBezTo>
                  <a:pt x="843332" y="315879"/>
                  <a:pt x="858425" y="332417"/>
                  <a:pt x="865490" y="353933"/>
                </a:cubicBezTo>
                <a:cubicBezTo>
                  <a:pt x="880262" y="397608"/>
                  <a:pt x="856498" y="443851"/>
                  <a:pt x="813466" y="457981"/>
                </a:cubicBezTo>
                <a:lnTo>
                  <a:pt x="293089" y="618657"/>
                </a:lnTo>
                <a:lnTo>
                  <a:pt x="603336" y="834477"/>
                </a:lnTo>
                <a:lnTo>
                  <a:pt x="625895" y="858033"/>
                </a:lnTo>
                <a:lnTo>
                  <a:pt x="705014" y="858033"/>
                </a:lnTo>
                <a:cubicBezTo>
                  <a:pt x="733009" y="858033"/>
                  <a:pt x="755703" y="880727"/>
                  <a:pt x="755703" y="908722"/>
                </a:cubicBezTo>
                <a:lnTo>
                  <a:pt x="755703" y="959411"/>
                </a:lnTo>
                <a:lnTo>
                  <a:pt x="638257" y="9594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52" name="Trapezoid 24">
            <a:extLst>
              <a:ext uri="{FF2B5EF4-FFF2-40B4-BE49-F238E27FC236}">
                <a16:creationId xmlns:a16="http://schemas.microsoft.com/office/drawing/2014/main" id="{8A4C1418-DEC7-4223-9060-1558E05058C6}"/>
              </a:ext>
            </a:extLst>
          </p:cNvPr>
          <p:cNvSpPr>
            <a:spLocks noChangeAspect="1"/>
          </p:cNvSpPr>
          <p:nvPr/>
        </p:nvSpPr>
        <p:spPr>
          <a:xfrm rot="8369018">
            <a:off x="6521458" y="4758118"/>
            <a:ext cx="943515" cy="952504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cs typeface="B Nazanin" panose="00000400000000000000" pitchFamily="2" charset="-78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B85CEF3-8E5F-44CA-A3C0-7F443F1699CF}"/>
              </a:ext>
            </a:extLst>
          </p:cNvPr>
          <p:cNvGrpSpPr/>
          <p:nvPr/>
        </p:nvGrpSpPr>
        <p:grpSpPr>
          <a:xfrm>
            <a:off x="7491306" y="4856370"/>
            <a:ext cx="813699" cy="812499"/>
            <a:chOff x="2611714" y="1452659"/>
            <a:chExt cx="3963104" cy="3957283"/>
          </a:xfrm>
          <a:solidFill>
            <a:schemeClr val="bg1"/>
          </a:solidFill>
        </p:grpSpPr>
        <p:sp>
          <p:nvSpPr>
            <p:cNvPr id="54" name="Round Same Side Corner Rectangle 4">
              <a:extLst>
                <a:ext uri="{FF2B5EF4-FFF2-40B4-BE49-F238E27FC236}">
                  <a16:creationId xmlns:a16="http://schemas.microsoft.com/office/drawing/2014/main" id="{B3A2E257-F0C3-4D39-97DC-ACAEC1ECF15C}"/>
                </a:ext>
              </a:extLst>
            </p:cNvPr>
            <p:cNvSpPr/>
            <p:nvPr/>
          </p:nvSpPr>
          <p:spPr>
            <a:xfrm rot="5400000">
              <a:off x="3996576" y="67797"/>
              <a:ext cx="1193379" cy="3963104"/>
            </a:xfrm>
            <a:custGeom>
              <a:avLst/>
              <a:gdLst>
                <a:gd name="connsiteX0" fmla="*/ 259607 w 792088"/>
                <a:gd name="connsiteY0" fmla="*/ 0 h 4005634"/>
                <a:gd name="connsiteX1" fmla="*/ 532481 w 792088"/>
                <a:gd name="connsiteY1" fmla="*/ 0 h 4005634"/>
                <a:gd name="connsiteX2" fmla="*/ 792088 w 792088"/>
                <a:gd name="connsiteY2" fmla="*/ 259607 h 4005634"/>
                <a:gd name="connsiteX3" fmla="*/ 792088 w 792088"/>
                <a:gd name="connsiteY3" fmla="*/ 4005634 h 4005634"/>
                <a:gd name="connsiteX4" fmla="*/ 792088 w 792088"/>
                <a:gd name="connsiteY4" fmla="*/ 4005634 h 4005634"/>
                <a:gd name="connsiteX5" fmla="*/ 0 w 792088"/>
                <a:gd name="connsiteY5" fmla="*/ 4005634 h 4005634"/>
                <a:gd name="connsiteX6" fmla="*/ 0 w 792088"/>
                <a:gd name="connsiteY6" fmla="*/ 4005634 h 4005634"/>
                <a:gd name="connsiteX7" fmla="*/ 0 w 792088"/>
                <a:gd name="connsiteY7" fmla="*/ 259607 h 4005634"/>
                <a:gd name="connsiteX8" fmla="*/ 259607 w 792088"/>
                <a:gd name="connsiteY8" fmla="*/ 0 h 4005634"/>
                <a:gd name="connsiteX0" fmla="*/ 270239 w 802720"/>
                <a:gd name="connsiteY0" fmla="*/ 0 h 4005634"/>
                <a:gd name="connsiteX1" fmla="*/ 543113 w 802720"/>
                <a:gd name="connsiteY1" fmla="*/ 0 h 4005634"/>
                <a:gd name="connsiteX2" fmla="*/ 802720 w 802720"/>
                <a:gd name="connsiteY2" fmla="*/ 259607 h 4005634"/>
                <a:gd name="connsiteX3" fmla="*/ 802720 w 802720"/>
                <a:gd name="connsiteY3" fmla="*/ 4005634 h 4005634"/>
                <a:gd name="connsiteX4" fmla="*/ 802720 w 802720"/>
                <a:gd name="connsiteY4" fmla="*/ 4005634 h 4005634"/>
                <a:gd name="connsiteX5" fmla="*/ 10632 w 802720"/>
                <a:gd name="connsiteY5" fmla="*/ 4005634 h 4005634"/>
                <a:gd name="connsiteX6" fmla="*/ 0 w 802720"/>
                <a:gd name="connsiteY6" fmla="*/ 3590965 h 4005634"/>
                <a:gd name="connsiteX7" fmla="*/ 10632 w 802720"/>
                <a:gd name="connsiteY7" fmla="*/ 259607 h 4005634"/>
                <a:gd name="connsiteX8" fmla="*/ 270239 w 802720"/>
                <a:gd name="connsiteY8" fmla="*/ 0 h 4005634"/>
                <a:gd name="connsiteX0" fmla="*/ 280872 w 813353"/>
                <a:gd name="connsiteY0" fmla="*/ 0 h 4005634"/>
                <a:gd name="connsiteX1" fmla="*/ 553746 w 813353"/>
                <a:gd name="connsiteY1" fmla="*/ 0 h 4005634"/>
                <a:gd name="connsiteX2" fmla="*/ 813353 w 813353"/>
                <a:gd name="connsiteY2" fmla="*/ 259607 h 4005634"/>
                <a:gd name="connsiteX3" fmla="*/ 813353 w 813353"/>
                <a:gd name="connsiteY3" fmla="*/ 4005634 h 4005634"/>
                <a:gd name="connsiteX4" fmla="*/ 813353 w 813353"/>
                <a:gd name="connsiteY4" fmla="*/ 4005634 h 4005634"/>
                <a:gd name="connsiteX5" fmla="*/ 21265 w 813353"/>
                <a:gd name="connsiteY5" fmla="*/ 4005634 h 4005634"/>
                <a:gd name="connsiteX6" fmla="*/ 0 w 813353"/>
                <a:gd name="connsiteY6" fmla="*/ 3590965 h 4005634"/>
                <a:gd name="connsiteX7" fmla="*/ 21265 w 813353"/>
                <a:gd name="connsiteY7" fmla="*/ 259607 h 4005634"/>
                <a:gd name="connsiteX8" fmla="*/ 280872 w 813353"/>
                <a:gd name="connsiteY8" fmla="*/ 0 h 4005634"/>
                <a:gd name="connsiteX0" fmla="*/ 259607 w 792088"/>
                <a:gd name="connsiteY0" fmla="*/ 0 h 4005634"/>
                <a:gd name="connsiteX1" fmla="*/ 532481 w 792088"/>
                <a:gd name="connsiteY1" fmla="*/ 0 h 4005634"/>
                <a:gd name="connsiteX2" fmla="*/ 792088 w 792088"/>
                <a:gd name="connsiteY2" fmla="*/ 259607 h 4005634"/>
                <a:gd name="connsiteX3" fmla="*/ 792088 w 792088"/>
                <a:gd name="connsiteY3" fmla="*/ 4005634 h 4005634"/>
                <a:gd name="connsiteX4" fmla="*/ 792088 w 792088"/>
                <a:gd name="connsiteY4" fmla="*/ 4005634 h 4005634"/>
                <a:gd name="connsiteX5" fmla="*/ 0 w 792088"/>
                <a:gd name="connsiteY5" fmla="*/ 4005634 h 4005634"/>
                <a:gd name="connsiteX6" fmla="*/ 0 w 792088"/>
                <a:gd name="connsiteY6" fmla="*/ 259607 h 4005634"/>
                <a:gd name="connsiteX7" fmla="*/ 259607 w 792088"/>
                <a:gd name="connsiteY7" fmla="*/ 0 h 4005634"/>
                <a:gd name="connsiteX0" fmla="*/ 259607 w 792088"/>
                <a:gd name="connsiteY0" fmla="*/ 0 h 4005634"/>
                <a:gd name="connsiteX1" fmla="*/ 532481 w 792088"/>
                <a:gd name="connsiteY1" fmla="*/ 0 h 4005634"/>
                <a:gd name="connsiteX2" fmla="*/ 792088 w 792088"/>
                <a:gd name="connsiteY2" fmla="*/ 259607 h 4005634"/>
                <a:gd name="connsiteX3" fmla="*/ 792088 w 792088"/>
                <a:gd name="connsiteY3" fmla="*/ 4005634 h 4005634"/>
                <a:gd name="connsiteX4" fmla="*/ 792088 w 792088"/>
                <a:gd name="connsiteY4" fmla="*/ 4005634 h 4005634"/>
                <a:gd name="connsiteX5" fmla="*/ 10633 w 792088"/>
                <a:gd name="connsiteY5" fmla="*/ 3101867 h 4005634"/>
                <a:gd name="connsiteX6" fmla="*/ 0 w 792088"/>
                <a:gd name="connsiteY6" fmla="*/ 259607 h 4005634"/>
                <a:gd name="connsiteX7" fmla="*/ 259607 w 792088"/>
                <a:gd name="connsiteY7" fmla="*/ 0 h 4005634"/>
                <a:gd name="connsiteX0" fmla="*/ 259607 w 792088"/>
                <a:gd name="connsiteY0" fmla="*/ 0 h 4005634"/>
                <a:gd name="connsiteX1" fmla="*/ 532481 w 792088"/>
                <a:gd name="connsiteY1" fmla="*/ 0 h 4005634"/>
                <a:gd name="connsiteX2" fmla="*/ 792088 w 792088"/>
                <a:gd name="connsiteY2" fmla="*/ 259607 h 4005634"/>
                <a:gd name="connsiteX3" fmla="*/ 792088 w 792088"/>
                <a:gd name="connsiteY3" fmla="*/ 4005634 h 4005634"/>
                <a:gd name="connsiteX4" fmla="*/ 792088 w 792088"/>
                <a:gd name="connsiteY4" fmla="*/ 4005634 h 4005634"/>
                <a:gd name="connsiteX5" fmla="*/ 10633 w 792088"/>
                <a:gd name="connsiteY5" fmla="*/ 3101867 h 4005634"/>
                <a:gd name="connsiteX6" fmla="*/ 0 w 792088"/>
                <a:gd name="connsiteY6" fmla="*/ 259607 h 4005634"/>
                <a:gd name="connsiteX7" fmla="*/ 259607 w 792088"/>
                <a:gd name="connsiteY7" fmla="*/ 0 h 4005634"/>
                <a:gd name="connsiteX0" fmla="*/ 259607 w 1004739"/>
                <a:gd name="connsiteY0" fmla="*/ 0 h 4005634"/>
                <a:gd name="connsiteX1" fmla="*/ 532481 w 1004739"/>
                <a:gd name="connsiteY1" fmla="*/ 0 h 4005634"/>
                <a:gd name="connsiteX2" fmla="*/ 792088 w 1004739"/>
                <a:gd name="connsiteY2" fmla="*/ 259607 h 4005634"/>
                <a:gd name="connsiteX3" fmla="*/ 792088 w 1004739"/>
                <a:gd name="connsiteY3" fmla="*/ 4005634 h 4005634"/>
                <a:gd name="connsiteX4" fmla="*/ 1004739 w 1004739"/>
                <a:gd name="connsiteY4" fmla="*/ 3941839 h 4005634"/>
                <a:gd name="connsiteX5" fmla="*/ 10633 w 1004739"/>
                <a:gd name="connsiteY5" fmla="*/ 3101867 h 4005634"/>
                <a:gd name="connsiteX6" fmla="*/ 0 w 1004739"/>
                <a:gd name="connsiteY6" fmla="*/ 259607 h 4005634"/>
                <a:gd name="connsiteX7" fmla="*/ 259607 w 1004739"/>
                <a:gd name="connsiteY7" fmla="*/ 0 h 4005634"/>
                <a:gd name="connsiteX0" fmla="*/ 259607 w 1004739"/>
                <a:gd name="connsiteY0" fmla="*/ 0 h 4005634"/>
                <a:gd name="connsiteX1" fmla="*/ 532481 w 1004739"/>
                <a:gd name="connsiteY1" fmla="*/ 0 h 4005634"/>
                <a:gd name="connsiteX2" fmla="*/ 792088 w 1004739"/>
                <a:gd name="connsiteY2" fmla="*/ 259607 h 4005634"/>
                <a:gd name="connsiteX3" fmla="*/ 792090 w 1004739"/>
                <a:gd name="connsiteY3" fmla="*/ 4005634 h 4005634"/>
                <a:gd name="connsiteX4" fmla="*/ 1004739 w 1004739"/>
                <a:gd name="connsiteY4" fmla="*/ 3941839 h 4005634"/>
                <a:gd name="connsiteX5" fmla="*/ 10633 w 1004739"/>
                <a:gd name="connsiteY5" fmla="*/ 3101867 h 4005634"/>
                <a:gd name="connsiteX6" fmla="*/ 0 w 1004739"/>
                <a:gd name="connsiteY6" fmla="*/ 259607 h 4005634"/>
                <a:gd name="connsiteX7" fmla="*/ 259607 w 1004739"/>
                <a:gd name="connsiteY7" fmla="*/ 0 h 4005634"/>
                <a:gd name="connsiteX0" fmla="*/ 259607 w 1004739"/>
                <a:gd name="connsiteY0" fmla="*/ 0 h 4016266"/>
                <a:gd name="connsiteX1" fmla="*/ 532481 w 1004739"/>
                <a:gd name="connsiteY1" fmla="*/ 0 h 4016266"/>
                <a:gd name="connsiteX2" fmla="*/ 792088 w 1004739"/>
                <a:gd name="connsiteY2" fmla="*/ 259607 h 4016266"/>
                <a:gd name="connsiteX3" fmla="*/ 802725 w 1004739"/>
                <a:gd name="connsiteY3" fmla="*/ 4016266 h 4016266"/>
                <a:gd name="connsiteX4" fmla="*/ 1004739 w 1004739"/>
                <a:gd name="connsiteY4" fmla="*/ 3941839 h 4016266"/>
                <a:gd name="connsiteX5" fmla="*/ 10633 w 1004739"/>
                <a:gd name="connsiteY5" fmla="*/ 3101867 h 4016266"/>
                <a:gd name="connsiteX6" fmla="*/ 0 w 1004739"/>
                <a:gd name="connsiteY6" fmla="*/ 259607 h 4016266"/>
                <a:gd name="connsiteX7" fmla="*/ 259607 w 1004739"/>
                <a:gd name="connsiteY7" fmla="*/ 0 h 4016266"/>
                <a:gd name="connsiteX0" fmla="*/ 259607 w 1040242"/>
                <a:gd name="connsiteY0" fmla="*/ 0 h 3941839"/>
                <a:gd name="connsiteX1" fmla="*/ 532481 w 1040242"/>
                <a:gd name="connsiteY1" fmla="*/ 0 h 3941839"/>
                <a:gd name="connsiteX2" fmla="*/ 792088 w 1040242"/>
                <a:gd name="connsiteY2" fmla="*/ 259607 h 3941839"/>
                <a:gd name="connsiteX3" fmla="*/ 1004739 w 1040242"/>
                <a:gd name="connsiteY3" fmla="*/ 3941839 h 3941839"/>
                <a:gd name="connsiteX4" fmla="*/ 10633 w 1040242"/>
                <a:gd name="connsiteY4" fmla="*/ 3101867 h 3941839"/>
                <a:gd name="connsiteX5" fmla="*/ 0 w 1040242"/>
                <a:gd name="connsiteY5" fmla="*/ 259607 h 3941839"/>
                <a:gd name="connsiteX6" fmla="*/ 259607 w 1040242"/>
                <a:gd name="connsiteY6" fmla="*/ 0 h 3941839"/>
                <a:gd name="connsiteX0" fmla="*/ 259607 w 1384020"/>
                <a:gd name="connsiteY0" fmla="*/ 0 h 3984369"/>
                <a:gd name="connsiteX1" fmla="*/ 532481 w 1384020"/>
                <a:gd name="connsiteY1" fmla="*/ 0 h 3984369"/>
                <a:gd name="connsiteX2" fmla="*/ 792088 w 1384020"/>
                <a:gd name="connsiteY2" fmla="*/ 259607 h 3984369"/>
                <a:gd name="connsiteX3" fmla="*/ 1366248 w 1384020"/>
                <a:gd name="connsiteY3" fmla="*/ 3984369 h 3984369"/>
                <a:gd name="connsiteX4" fmla="*/ 10633 w 1384020"/>
                <a:gd name="connsiteY4" fmla="*/ 3101867 h 3984369"/>
                <a:gd name="connsiteX5" fmla="*/ 0 w 1384020"/>
                <a:gd name="connsiteY5" fmla="*/ 259607 h 3984369"/>
                <a:gd name="connsiteX6" fmla="*/ 259607 w 1384020"/>
                <a:gd name="connsiteY6" fmla="*/ 0 h 3984369"/>
                <a:gd name="connsiteX0" fmla="*/ 259607 w 1128565"/>
                <a:gd name="connsiteY0" fmla="*/ 0 h 4016267"/>
                <a:gd name="connsiteX1" fmla="*/ 532481 w 1128565"/>
                <a:gd name="connsiteY1" fmla="*/ 0 h 4016267"/>
                <a:gd name="connsiteX2" fmla="*/ 792088 w 1128565"/>
                <a:gd name="connsiteY2" fmla="*/ 259607 h 4016267"/>
                <a:gd name="connsiteX3" fmla="*/ 1100436 w 1128565"/>
                <a:gd name="connsiteY3" fmla="*/ 4016267 h 4016267"/>
                <a:gd name="connsiteX4" fmla="*/ 10633 w 1128565"/>
                <a:gd name="connsiteY4" fmla="*/ 3101867 h 4016267"/>
                <a:gd name="connsiteX5" fmla="*/ 0 w 1128565"/>
                <a:gd name="connsiteY5" fmla="*/ 259607 h 4016267"/>
                <a:gd name="connsiteX6" fmla="*/ 259607 w 1128565"/>
                <a:gd name="connsiteY6" fmla="*/ 0 h 4016267"/>
                <a:gd name="connsiteX0" fmla="*/ 259607 w 1128565"/>
                <a:gd name="connsiteY0" fmla="*/ 0 h 4016267"/>
                <a:gd name="connsiteX1" fmla="*/ 532481 w 1128565"/>
                <a:gd name="connsiteY1" fmla="*/ 0 h 4016267"/>
                <a:gd name="connsiteX2" fmla="*/ 792088 w 1128565"/>
                <a:gd name="connsiteY2" fmla="*/ 259607 h 4016267"/>
                <a:gd name="connsiteX3" fmla="*/ 1100436 w 1128565"/>
                <a:gd name="connsiteY3" fmla="*/ 4016267 h 4016267"/>
                <a:gd name="connsiteX4" fmla="*/ 10633 w 1128565"/>
                <a:gd name="connsiteY4" fmla="*/ 3101867 h 4016267"/>
                <a:gd name="connsiteX5" fmla="*/ 0 w 1128565"/>
                <a:gd name="connsiteY5" fmla="*/ 259607 h 4016267"/>
                <a:gd name="connsiteX6" fmla="*/ 259607 w 1128565"/>
                <a:gd name="connsiteY6" fmla="*/ 0 h 4016267"/>
                <a:gd name="connsiteX0" fmla="*/ 259607 w 1148583"/>
                <a:gd name="connsiteY0" fmla="*/ 0 h 3963104"/>
                <a:gd name="connsiteX1" fmla="*/ 532481 w 1148583"/>
                <a:gd name="connsiteY1" fmla="*/ 0 h 3963104"/>
                <a:gd name="connsiteX2" fmla="*/ 792088 w 1148583"/>
                <a:gd name="connsiteY2" fmla="*/ 259607 h 3963104"/>
                <a:gd name="connsiteX3" fmla="*/ 1121701 w 1148583"/>
                <a:gd name="connsiteY3" fmla="*/ 3963104 h 3963104"/>
                <a:gd name="connsiteX4" fmla="*/ 10633 w 1148583"/>
                <a:gd name="connsiteY4" fmla="*/ 3101867 h 3963104"/>
                <a:gd name="connsiteX5" fmla="*/ 0 w 1148583"/>
                <a:gd name="connsiteY5" fmla="*/ 259607 h 3963104"/>
                <a:gd name="connsiteX6" fmla="*/ 259607 w 1148583"/>
                <a:gd name="connsiteY6" fmla="*/ 0 h 3963104"/>
                <a:gd name="connsiteX0" fmla="*/ 291731 w 1180707"/>
                <a:gd name="connsiteY0" fmla="*/ 0 h 3963104"/>
                <a:gd name="connsiteX1" fmla="*/ 564605 w 1180707"/>
                <a:gd name="connsiteY1" fmla="*/ 0 h 3963104"/>
                <a:gd name="connsiteX2" fmla="*/ 824212 w 1180707"/>
                <a:gd name="connsiteY2" fmla="*/ 259607 h 3963104"/>
                <a:gd name="connsiteX3" fmla="*/ 1153825 w 1180707"/>
                <a:gd name="connsiteY3" fmla="*/ 3963104 h 3963104"/>
                <a:gd name="connsiteX4" fmla="*/ 228 w 1180707"/>
                <a:gd name="connsiteY4" fmla="*/ 2867951 h 3963104"/>
                <a:gd name="connsiteX5" fmla="*/ 32124 w 1180707"/>
                <a:gd name="connsiteY5" fmla="*/ 259607 h 3963104"/>
                <a:gd name="connsiteX6" fmla="*/ 291731 w 1180707"/>
                <a:gd name="connsiteY6" fmla="*/ 0 h 3963104"/>
                <a:gd name="connsiteX0" fmla="*/ 291731 w 1180707"/>
                <a:gd name="connsiteY0" fmla="*/ 0 h 3963104"/>
                <a:gd name="connsiteX1" fmla="*/ 564605 w 1180707"/>
                <a:gd name="connsiteY1" fmla="*/ 0 h 3963104"/>
                <a:gd name="connsiteX2" fmla="*/ 824212 w 1180707"/>
                <a:gd name="connsiteY2" fmla="*/ 259607 h 3963104"/>
                <a:gd name="connsiteX3" fmla="*/ 1153825 w 1180707"/>
                <a:gd name="connsiteY3" fmla="*/ 3963104 h 3963104"/>
                <a:gd name="connsiteX4" fmla="*/ 228 w 1180707"/>
                <a:gd name="connsiteY4" fmla="*/ 2867951 h 3963104"/>
                <a:gd name="connsiteX5" fmla="*/ 32124 w 1180707"/>
                <a:gd name="connsiteY5" fmla="*/ 259607 h 3963104"/>
                <a:gd name="connsiteX6" fmla="*/ 291731 w 1180707"/>
                <a:gd name="connsiteY6" fmla="*/ 0 h 3963104"/>
                <a:gd name="connsiteX0" fmla="*/ 291731 w 1180707"/>
                <a:gd name="connsiteY0" fmla="*/ 0 h 3963104"/>
                <a:gd name="connsiteX1" fmla="*/ 564605 w 1180707"/>
                <a:gd name="connsiteY1" fmla="*/ 0 h 3963104"/>
                <a:gd name="connsiteX2" fmla="*/ 824212 w 1180707"/>
                <a:gd name="connsiteY2" fmla="*/ 259607 h 3963104"/>
                <a:gd name="connsiteX3" fmla="*/ 1153825 w 1180707"/>
                <a:gd name="connsiteY3" fmla="*/ 3963104 h 3963104"/>
                <a:gd name="connsiteX4" fmla="*/ 228 w 1180707"/>
                <a:gd name="connsiteY4" fmla="*/ 2867951 h 3963104"/>
                <a:gd name="connsiteX5" fmla="*/ 32124 w 1180707"/>
                <a:gd name="connsiteY5" fmla="*/ 259607 h 3963104"/>
                <a:gd name="connsiteX6" fmla="*/ 291731 w 1180707"/>
                <a:gd name="connsiteY6" fmla="*/ 0 h 3963104"/>
                <a:gd name="connsiteX0" fmla="*/ 291731 w 1180707"/>
                <a:gd name="connsiteY0" fmla="*/ 0 h 3963104"/>
                <a:gd name="connsiteX1" fmla="*/ 564605 w 1180707"/>
                <a:gd name="connsiteY1" fmla="*/ 0 h 3963104"/>
                <a:gd name="connsiteX2" fmla="*/ 824212 w 1180707"/>
                <a:gd name="connsiteY2" fmla="*/ 259607 h 3963104"/>
                <a:gd name="connsiteX3" fmla="*/ 1153825 w 1180707"/>
                <a:gd name="connsiteY3" fmla="*/ 3963104 h 3963104"/>
                <a:gd name="connsiteX4" fmla="*/ 228 w 1180707"/>
                <a:gd name="connsiteY4" fmla="*/ 2867951 h 3963104"/>
                <a:gd name="connsiteX5" fmla="*/ 32124 w 1180707"/>
                <a:gd name="connsiteY5" fmla="*/ 259607 h 3963104"/>
                <a:gd name="connsiteX6" fmla="*/ 291731 w 1180707"/>
                <a:gd name="connsiteY6" fmla="*/ 0 h 3963104"/>
                <a:gd name="connsiteX0" fmla="*/ 291731 w 1210113"/>
                <a:gd name="connsiteY0" fmla="*/ 0 h 3963640"/>
                <a:gd name="connsiteX1" fmla="*/ 564605 w 1210113"/>
                <a:gd name="connsiteY1" fmla="*/ 0 h 3963640"/>
                <a:gd name="connsiteX2" fmla="*/ 824212 w 1210113"/>
                <a:gd name="connsiteY2" fmla="*/ 259607 h 3963640"/>
                <a:gd name="connsiteX3" fmla="*/ 1153825 w 1210113"/>
                <a:gd name="connsiteY3" fmla="*/ 3963104 h 3963640"/>
                <a:gd name="connsiteX4" fmla="*/ 228 w 1210113"/>
                <a:gd name="connsiteY4" fmla="*/ 2867951 h 3963640"/>
                <a:gd name="connsiteX5" fmla="*/ 32124 w 1210113"/>
                <a:gd name="connsiteY5" fmla="*/ 259607 h 3963640"/>
                <a:gd name="connsiteX6" fmla="*/ 291731 w 1210113"/>
                <a:gd name="connsiteY6" fmla="*/ 0 h 3963640"/>
                <a:gd name="connsiteX0" fmla="*/ 291731 w 1202597"/>
                <a:gd name="connsiteY0" fmla="*/ 0 h 3963104"/>
                <a:gd name="connsiteX1" fmla="*/ 564605 w 1202597"/>
                <a:gd name="connsiteY1" fmla="*/ 0 h 3963104"/>
                <a:gd name="connsiteX2" fmla="*/ 824212 w 1202597"/>
                <a:gd name="connsiteY2" fmla="*/ 259607 h 3963104"/>
                <a:gd name="connsiteX3" fmla="*/ 865240 w 1202597"/>
                <a:gd name="connsiteY3" fmla="*/ 2853423 h 3963104"/>
                <a:gd name="connsiteX4" fmla="*/ 1153825 w 1202597"/>
                <a:gd name="connsiteY4" fmla="*/ 3963104 h 3963104"/>
                <a:gd name="connsiteX5" fmla="*/ 228 w 1202597"/>
                <a:gd name="connsiteY5" fmla="*/ 2867951 h 3963104"/>
                <a:gd name="connsiteX6" fmla="*/ 32124 w 1202597"/>
                <a:gd name="connsiteY6" fmla="*/ 259607 h 3963104"/>
                <a:gd name="connsiteX7" fmla="*/ 291731 w 1202597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53423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53423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5100"/>
                <a:gd name="connsiteY0" fmla="*/ 0 h 3963104"/>
                <a:gd name="connsiteX1" fmla="*/ 564605 w 1195100"/>
                <a:gd name="connsiteY1" fmla="*/ 0 h 3963104"/>
                <a:gd name="connsiteX2" fmla="*/ 824212 w 1195100"/>
                <a:gd name="connsiteY2" fmla="*/ 259607 h 3963104"/>
                <a:gd name="connsiteX3" fmla="*/ 833342 w 1195100"/>
                <a:gd name="connsiteY3" fmla="*/ 2864055 h 3963104"/>
                <a:gd name="connsiteX4" fmla="*/ 1153825 w 1195100"/>
                <a:gd name="connsiteY4" fmla="*/ 3963104 h 3963104"/>
                <a:gd name="connsiteX5" fmla="*/ 228 w 1195100"/>
                <a:gd name="connsiteY5" fmla="*/ 2867951 h 3963104"/>
                <a:gd name="connsiteX6" fmla="*/ 32124 w 1195100"/>
                <a:gd name="connsiteY6" fmla="*/ 259607 h 3963104"/>
                <a:gd name="connsiteX7" fmla="*/ 291731 w 1195100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7202"/>
                <a:gd name="connsiteY0" fmla="*/ 0 h 3963104"/>
                <a:gd name="connsiteX1" fmla="*/ 564605 w 1197202"/>
                <a:gd name="connsiteY1" fmla="*/ 0 h 3963104"/>
                <a:gd name="connsiteX2" fmla="*/ 824212 w 1197202"/>
                <a:gd name="connsiteY2" fmla="*/ 259607 h 3963104"/>
                <a:gd name="connsiteX3" fmla="*/ 865240 w 1197202"/>
                <a:gd name="connsiteY3" fmla="*/ 2864055 h 3963104"/>
                <a:gd name="connsiteX4" fmla="*/ 1153825 w 1197202"/>
                <a:gd name="connsiteY4" fmla="*/ 3963104 h 3963104"/>
                <a:gd name="connsiteX5" fmla="*/ 228 w 1197202"/>
                <a:gd name="connsiteY5" fmla="*/ 2867951 h 3963104"/>
                <a:gd name="connsiteX6" fmla="*/ 32124 w 1197202"/>
                <a:gd name="connsiteY6" fmla="*/ 259607 h 3963104"/>
                <a:gd name="connsiteX7" fmla="*/ 291731 w 1197202"/>
                <a:gd name="connsiteY7" fmla="*/ 0 h 3963104"/>
                <a:gd name="connsiteX0" fmla="*/ 291731 w 1195777"/>
                <a:gd name="connsiteY0" fmla="*/ 0 h 3963104"/>
                <a:gd name="connsiteX1" fmla="*/ 564605 w 1195777"/>
                <a:gd name="connsiteY1" fmla="*/ 0 h 3963104"/>
                <a:gd name="connsiteX2" fmla="*/ 824212 w 1195777"/>
                <a:gd name="connsiteY2" fmla="*/ 259607 h 3963104"/>
                <a:gd name="connsiteX3" fmla="*/ 843975 w 1195777"/>
                <a:gd name="connsiteY3" fmla="*/ 2832157 h 3963104"/>
                <a:gd name="connsiteX4" fmla="*/ 1153825 w 1195777"/>
                <a:gd name="connsiteY4" fmla="*/ 3963104 h 3963104"/>
                <a:gd name="connsiteX5" fmla="*/ 228 w 1195777"/>
                <a:gd name="connsiteY5" fmla="*/ 2867951 h 3963104"/>
                <a:gd name="connsiteX6" fmla="*/ 32124 w 1195777"/>
                <a:gd name="connsiteY6" fmla="*/ 259607 h 3963104"/>
                <a:gd name="connsiteX7" fmla="*/ 291731 w 1195777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4715"/>
                <a:gd name="connsiteY0" fmla="*/ 0 h 3963104"/>
                <a:gd name="connsiteX1" fmla="*/ 564605 w 1194715"/>
                <a:gd name="connsiteY1" fmla="*/ 0 h 3963104"/>
                <a:gd name="connsiteX2" fmla="*/ 824212 w 1194715"/>
                <a:gd name="connsiteY2" fmla="*/ 259607 h 3963104"/>
                <a:gd name="connsiteX3" fmla="*/ 827147 w 1194715"/>
                <a:gd name="connsiteY3" fmla="*/ 2820937 h 3963104"/>
                <a:gd name="connsiteX4" fmla="*/ 1153825 w 1194715"/>
                <a:gd name="connsiteY4" fmla="*/ 3963104 h 3963104"/>
                <a:gd name="connsiteX5" fmla="*/ 228 w 1194715"/>
                <a:gd name="connsiteY5" fmla="*/ 2867951 h 3963104"/>
                <a:gd name="connsiteX6" fmla="*/ 32124 w 1194715"/>
                <a:gd name="connsiteY6" fmla="*/ 259607 h 3963104"/>
                <a:gd name="connsiteX7" fmla="*/ 291731 w 1194715"/>
                <a:gd name="connsiteY7" fmla="*/ 0 h 3963104"/>
                <a:gd name="connsiteX0" fmla="*/ 291731 w 1193379"/>
                <a:gd name="connsiteY0" fmla="*/ 0 h 3963104"/>
                <a:gd name="connsiteX1" fmla="*/ 564605 w 1193379"/>
                <a:gd name="connsiteY1" fmla="*/ 0 h 3963104"/>
                <a:gd name="connsiteX2" fmla="*/ 824212 w 1193379"/>
                <a:gd name="connsiteY2" fmla="*/ 259607 h 3963104"/>
                <a:gd name="connsiteX3" fmla="*/ 804710 w 1193379"/>
                <a:gd name="connsiteY3" fmla="*/ 2820937 h 3963104"/>
                <a:gd name="connsiteX4" fmla="*/ 1153825 w 1193379"/>
                <a:gd name="connsiteY4" fmla="*/ 3963104 h 3963104"/>
                <a:gd name="connsiteX5" fmla="*/ 228 w 1193379"/>
                <a:gd name="connsiteY5" fmla="*/ 2867951 h 3963104"/>
                <a:gd name="connsiteX6" fmla="*/ 32124 w 1193379"/>
                <a:gd name="connsiteY6" fmla="*/ 259607 h 3963104"/>
                <a:gd name="connsiteX7" fmla="*/ 291731 w 1193379"/>
                <a:gd name="connsiteY7" fmla="*/ 0 h 3963104"/>
                <a:gd name="connsiteX0" fmla="*/ 291731 w 1193379"/>
                <a:gd name="connsiteY0" fmla="*/ 0 h 3963104"/>
                <a:gd name="connsiteX1" fmla="*/ 564605 w 1193379"/>
                <a:gd name="connsiteY1" fmla="*/ 0 h 3963104"/>
                <a:gd name="connsiteX2" fmla="*/ 824212 w 1193379"/>
                <a:gd name="connsiteY2" fmla="*/ 259607 h 3963104"/>
                <a:gd name="connsiteX3" fmla="*/ 804710 w 1193379"/>
                <a:gd name="connsiteY3" fmla="*/ 2820937 h 3963104"/>
                <a:gd name="connsiteX4" fmla="*/ 1153825 w 1193379"/>
                <a:gd name="connsiteY4" fmla="*/ 3963104 h 3963104"/>
                <a:gd name="connsiteX5" fmla="*/ 228 w 1193379"/>
                <a:gd name="connsiteY5" fmla="*/ 2867951 h 3963104"/>
                <a:gd name="connsiteX6" fmla="*/ 32124 w 1193379"/>
                <a:gd name="connsiteY6" fmla="*/ 259607 h 3963104"/>
                <a:gd name="connsiteX7" fmla="*/ 291731 w 1193379"/>
                <a:gd name="connsiteY7" fmla="*/ 0 h 3963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3379" h="3963104">
                  <a:moveTo>
                    <a:pt x="291731" y="0"/>
                  </a:moveTo>
                  <a:lnTo>
                    <a:pt x="564605" y="0"/>
                  </a:lnTo>
                  <a:cubicBezTo>
                    <a:pt x="707982" y="0"/>
                    <a:pt x="824212" y="116230"/>
                    <a:pt x="824212" y="259607"/>
                  </a:cubicBezTo>
                  <a:cubicBezTo>
                    <a:pt x="812311" y="1450613"/>
                    <a:pt x="789639" y="1742312"/>
                    <a:pt x="804710" y="2820937"/>
                  </a:cubicBezTo>
                  <a:cubicBezTo>
                    <a:pt x="785221" y="3416922"/>
                    <a:pt x="1344067" y="3958911"/>
                    <a:pt x="1153825" y="3963104"/>
                  </a:cubicBezTo>
                  <a:cubicBezTo>
                    <a:pt x="691323" y="3853235"/>
                    <a:pt x="5536" y="3498816"/>
                    <a:pt x="228" y="2867951"/>
                  </a:cubicBezTo>
                  <a:cubicBezTo>
                    <a:pt x="-3316" y="1920531"/>
                    <a:pt x="35668" y="1207027"/>
                    <a:pt x="32124" y="259607"/>
                  </a:cubicBezTo>
                  <a:cubicBezTo>
                    <a:pt x="32124" y="116230"/>
                    <a:pt x="148354" y="0"/>
                    <a:pt x="29173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55" name="Round Same Side Corner Rectangle 6">
              <a:extLst>
                <a:ext uri="{FF2B5EF4-FFF2-40B4-BE49-F238E27FC236}">
                  <a16:creationId xmlns:a16="http://schemas.microsoft.com/office/drawing/2014/main" id="{AC1F39DB-72DE-4AC5-841B-E56824314D0B}"/>
                </a:ext>
              </a:extLst>
            </p:cNvPr>
            <p:cNvSpPr/>
            <p:nvPr/>
          </p:nvSpPr>
          <p:spPr>
            <a:xfrm rot="10800000">
              <a:off x="3313887" y="2197644"/>
              <a:ext cx="970080" cy="3202984"/>
            </a:xfrm>
            <a:custGeom>
              <a:avLst/>
              <a:gdLst>
                <a:gd name="connsiteX0" fmla="*/ 387196 w 792088"/>
                <a:gd name="connsiteY0" fmla="*/ 0 h 2736304"/>
                <a:gd name="connsiteX1" fmla="*/ 404892 w 792088"/>
                <a:gd name="connsiteY1" fmla="*/ 0 h 2736304"/>
                <a:gd name="connsiteX2" fmla="*/ 792088 w 792088"/>
                <a:gd name="connsiteY2" fmla="*/ 387196 h 2736304"/>
                <a:gd name="connsiteX3" fmla="*/ 792088 w 792088"/>
                <a:gd name="connsiteY3" fmla="*/ 2736304 h 2736304"/>
                <a:gd name="connsiteX4" fmla="*/ 792088 w 792088"/>
                <a:gd name="connsiteY4" fmla="*/ 2736304 h 2736304"/>
                <a:gd name="connsiteX5" fmla="*/ 0 w 792088"/>
                <a:gd name="connsiteY5" fmla="*/ 2736304 h 2736304"/>
                <a:gd name="connsiteX6" fmla="*/ 0 w 792088"/>
                <a:gd name="connsiteY6" fmla="*/ 2736304 h 2736304"/>
                <a:gd name="connsiteX7" fmla="*/ 0 w 792088"/>
                <a:gd name="connsiteY7" fmla="*/ 387196 h 2736304"/>
                <a:gd name="connsiteX8" fmla="*/ 387196 w 792088"/>
                <a:gd name="connsiteY8" fmla="*/ 0 h 2736304"/>
                <a:gd name="connsiteX0" fmla="*/ 397829 w 792088"/>
                <a:gd name="connsiteY0" fmla="*/ 0 h 3236034"/>
                <a:gd name="connsiteX1" fmla="*/ 404892 w 792088"/>
                <a:gd name="connsiteY1" fmla="*/ 499730 h 3236034"/>
                <a:gd name="connsiteX2" fmla="*/ 792088 w 792088"/>
                <a:gd name="connsiteY2" fmla="*/ 886926 h 3236034"/>
                <a:gd name="connsiteX3" fmla="*/ 792088 w 792088"/>
                <a:gd name="connsiteY3" fmla="*/ 3236034 h 3236034"/>
                <a:gd name="connsiteX4" fmla="*/ 792088 w 792088"/>
                <a:gd name="connsiteY4" fmla="*/ 3236034 h 3236034"/>
                <a:gd name="connsiteX5" fmla="*/ 0 w 792088"/>
                <a:gd name="connsiteY5" fmla="*/ 3236034 h 3236034"/>
                <a:gd name="connsiteX6" fmla="*/ 0 w 792088"/>
                <a:gd name="connsiteY6" fmla="*/ 3236034 h 3236034"/>
                <a:gd name="connsiteX7" fmla="*/ 0 w 792088"/>
                <a:gd name="connsiteY7" fmla="*/ 886926 h 3236034"/>
                <a:gd name="connsiteX8" fmla="*/ 397829 w 792088"/>
                <a:gd name="connsiteY8" fmla="*/ 0 h 3236034"/>
                <a:gd name="connsiteX0" fmla="*/ 397829 w 792088"/>
                <a:gd name="connsiteY0" fmla="*/ 0 h 3236034"/>
                <a:gd name="connsiteX1" fmla="*/ 404892 w 792088"/>
                <a:gd name="connsiteY1" fmla="*/ 499730 h 3236034"/>
                <a:gd name="connsiteX2" fmla="*/ 792088 w 792088"/>
                <a:gd name="connsiteY2" fmla="*/ 886926 h 3236034"/>
                <a:gd name="connsiteX3" fmla="*/ 792088 w 792088"/>
                <a:gd name="connsiteY3" fmla="*/ 3236034 h 3236034"/>
                <a:gd name="connsiteX4" fmla="*/ 792088 w 792088"/>
                <a:gd name="connsiteY4" fmla="*/ 3236034 h 3236034"/>
                <a:gd name="connsiteX5" fmla="*/ 0 w 792088"/>
                <a:gd name="connsiteY5" fmla="*/ 3236034 h 3236034"/>
                <a:gd name="connsiteX6" fmla="*/ 0 w 792088"/>
                <a:gd name="connsiteY6" fmla="*/ 3236034 h 3236034"/>
                <a:gd name="connsiteX7" fmla="*/ 0 w 792088"/>
                <a:gd name="connsiteY7" fmla="*/ 886926 h 3236034"/>
                <a:gd name="connsiteX8" fmla="*/ 397829 w 792088"/>
                <a:gd name="connsiteY8" fmla="*/ 0 h 3236034"/>
                <a:gd name="connsiteX0" fmla="*/ 397829 w 898729"/>
                <a:gd name="connsiteY0" fmla="*/ 0 h 3236034"/>
                <a:gd name="connsiteX1" fmla="*/ 755766 w 898729"/>
                <a:gd name="connsiteY1" fmla="*/ 202018 h 3236034"/>
                <a:gd name="connsiteX2" fmla="*/ 792088 w 898729"/>
                <a:gd name="connsiteY2" fmla="*/ 886926 h 3236034"/>
                <a:gd name="connsiteX3" fmla="*/ 792088 w 898729"/>
                <a:gd name="connsiteY3" fmla="*/ 3236034 h 3236034"/>
                <a:gd name="connsiteX4" fmla="*/ 792088 w 898729"/>
                <a:gd name="connsiteY4" fmla="*/ 3236034 h 3236034"/>
                <a:gd name="connsiteX5" fmla="*/ 0 w 898729"/>
                <a:gd name="connsiteY5" fmla="*/ 3236034 h 3236034"/>
                <a:gd name="connsiteX6" fmla="*/ 0 w 898729"/>
                <a:gd name="connsiteY6" fmla="*/ 3236034 h 3236034"/>
                <a:gd name="connsiteX7" fmla="*/ 0 w 898729"/>
                <a:gd name="connsiteY7" fmla="*/ 886926 h 3236034"/>
                <a:gd name="connsiteX8" fmla="*/ 397829 w 898729"/>
                <a:gd name="connsiteY8" fmla="*/ 0 h 3236034"/>
                <a:gd name="connsiteX0" fmla="*/ 397829 w 901981"/>
                <a:gd name="connsiteY0" fmla="*/ 0 h 3236034"/>
                <a:gd name="connsiteX1" fmla="*/ 755766 w 901981"/>
                <a:gd name="connsiteY1" fmla="*/ 202018 h 3236034"/>
                <a:gd name="connsiteX2" fmla="*/ 802721 w 901981"/>
                <a:gd name="connsiteY2" fmla="*/ 1099577 h 3236034"/>
                <a:gd name="connsiteX3" fmla="*/ 792088 w 901981"/>
                <a:gd name="connsiteY3" fmla="*/ 3236034 h 3236034"/>
                <a:gd name="connsiteX4" fmla="*/ 792088 w 901981"/>
                <a:gd name="connsiteY4" fmla="*/ 3236034 h 3236034"/>
                <a:gd name="connsiteX5" fmla="*/ 0 w 901981"/>
                <a:gd name="connsiteY5" fmla="*/ 3236034 h 3236034"/>
                <a:gd name="connsiteX6" fmla="*/ 0 w 901981"/>
                <a:gd name="connsiteY6" fmla="*/ 3236034 h 3236034"/>
                <a:gd name="connsiteX7" fmla="*/ 0 w 901981"/>
                <a:gd name="connsiteY7" fmla="*/ 886926 h 3236034"/>
                <a:gd name="connsiteX8" fmla="*/ 397829 w 901981"/>
                <a:gd name="connsiteY8" fmla="*/ 0 h 3236034"/>
                <a:gd name="connsiteX0" fmla="*/ 397829 w 951558"/>
                <a:gd name="connsiteY0" fmla="*/ 0 h 3236034"/>
                <a:gd name="connsiteX1" fmla="*/ 755766 w 951558"/>
                <a:gd name="connsiteY1" fmla="*/ 202018 h 3236034"/>
                <a:gd name="connsiteX2" fmla="*/ 802721 w 951558"/>
                <a:gd name="connsiteY2" fmla="*/ 1099577 h 3236034"/>
                <a:gd name="connsiteX3" fmla="*/ 792088 w 951558"/>
                <a:gd name="connsiteY3" fmla="*/ 3236034 h 3236034"/>
                <a:gd name="connsiteX4" fmla="*/ 792088 w 951558"/>
                <a:gd name="connsiteY4" fmla="*/ 3236034 h 3236034"/>
                <a:gd name="connsiteX5" fmla="*/ 0 w 951558"/>
                <a:gd name="connsiteY5" fmla="*/ 3236034 h 3236034"/>
                <a:gd name="connsiteX6" fmla="*/ 0 w 951558"/>
                <a:gd name="connsiteY6" fmla="*/ 3236034 h 3236034"/>
                <a:gd name="connsiteX7" fmla="*/ 0 w 951558"/>
                <a:gd name="connsiteY7" fmla="*/ 886926 h 3236034"/>
                <a:gd name="connsiteX8" fmla="*/ 397829 w 951558"/>
                <a:gd name="connsiteY8" fmla="*/ 0 h 3236034"/>
                <a:gd name="connsiteX0" fmla="*/ 397829 w 1016715"/>
                <a:gd name="connsiteY0" fmla="*/ 0 h 3236034"/>
                <a:gd name="connsiteX1" fmla="*/ 862091 w 1016715"/>
                <a:gd name="connsiteY1" fmla="*/ 191385 h 3236034"/>
                <a:gd name="connsiteX2" fmla="*/ 802721 w 1016715"/>
                <a:gd name="connsiteY2" fmla="*/ 1099577 h 3236034"/>
                <a:gd name="connsiteX3" fmla="*/ 792088 w 1016715"/>
                <a:gd name="connsiteY3" fmla="*/ 3236034 h 3236034"/>
                <a:gd name="connsiteX4" fmla="*/ 792088 w 1016715"/>
                <a:gd name="connsiteY4" fmla="*/ 3236034 h 3236034"/>
                <a:gd name="connsiteX5" fmla="*/ 0 w 1016715"/>
                <a:gd name="connsiteY5" fmla="*/ 3236034 h 3236034"/>
                <a:gd name="connsiteX6" fmla="*/ 0 w 1016715"/>
                <a:gd name="connsiteY6" fmla="*/ 3236034 h 3236034"/>
                <a:gd name="connsiteX7" fmla="*/ 0 w 1016715"/>
                <a:gd name="connsiteY7" fmla="*/ 886926 h 3236034"/>
                <a:gd name="connsiteX8" fmla="*/ 397829 w 1016715"/>
                <a:gd name="connsiteY8" fmla="*/ 0 h 3236034"/>
                <a:gd name="connsiteX0" fmla="*/ 397829 w 1016715"/>
                <a:gd name="connsiteY0" fmla="*/ 0 h 3236034"/>
                <a:gd name="connsiteX1" fmla="*/ 862091 w 1016715"/>
                <a:gd name="connsiteY1" fmla="*/ 191385 h 3236034"/>
                <a:gd name="connsiteX2" fmla="*/ 802721 w 1016715"/>
                <a:gd name="connsiteY2" fmla="*/ 1099577 h 3236034"/>
                <a:gd name="connsiteX3" fmla="*/ 792088 w 1016715"/>
                <a:gd name="connsiteY3" fmla="*/ 3236034 h 3236034"/>
                <a:gd name="connsiteX4" fmla="*/ 792088 w 1016715"/>
                <a:gd name="connsiteY4" fmla="*/ 3236034 h 3236034"/>
                <a:gd name="connsiteX5" fmla="*/ 0 w 1016715"/>
                <a:gd name="connsiteY5" fmla="*/ 3236034 h 3236034"/>
                <a:gd name="connsiteX6" fmla="*/ 0 w 1016715"/>
                <a:gd name="connsiteY6" fmla="*/ 3236034 h 3236034"/>
                <a:gd name="connsiteX7" fmla="*/ 0 w 1016715"/>
                <a:gd name="connsiteY7" fmla="*/ 886926 h 3236034"/>
                <a:gd name="connsiteX8" fmla="*/ 397829 w 1016715"/>
                <a:gd name="connsiteY8" fmla="*/ 0 h 3236034"/>
                <a:gd name="connsiteX0" fmla="*/ 397829 w 802721"/>
                <a:gd name="connsiteY0" fmla="*/ 0 h 3236034"/>
                <a:gd name="connsiteX1" fmla="*/ 802721 w 802721"/>
                <a:gd name="connsiteY1" fmla="*/ 1099577 h 3236034"/>
                <a:gd name="connsiteX2" fmla="*/ 792088 w 802721"/>
                <a:gd name="connsiteY2" fmla="*/ 3236034 h 3236034"/>
                <a:gd name="connsiteX3" fmla="*/ 792088 w 802721"/>
                <a:gd name="connsiteY3" fmla="*/ 3236034 h 3236034"/>
                <a:gd name="connsiteX4" fmla="*/ 0 w 802721"/>
                <a:gd name="connsiteY4" fmla="*/ 3236034 h 3236034"/>
                <a:gd name="connsiteX5" fmla="*/ 0 w 802721"/>
                <a:gd name="connsiteY5" fmla="*/ 3236034 h 3236034"/>
                <a:gd name="connsiteX6" fmla="*/ 0 w 802721"/>
                <a:gd name="connsiteY6" fmla="*/ 886926 h 3236034"/>
                <a:gd name="connsiteX7" fmla="*/ 397829 w 802721"/>
                <a:gd name="connsiteY7" fmla="*/ 0 h 3236034"/>
                <a:gd name="connsiteX0" fmla="*/ 397829 w 1062933"/>
                <a:gd name="connsiteY0" fmla="*/ 0 h 3236034"/>
                <a:gd name="connsiteX1" fmla="*/ 802721 w 1062933"/>
                <a:gd name="connsiteY1" fmla="*/ 1099577 h 3236034"/>
                <a:gd name="connsiteX2" fmla="*/ 792088 w 1062933"/>
                <a:gd name="connsiteY2" fmla="*/ 3236034 h 3236034"/>
                <a:gd name="connsiteX3" fmla="*/ 792088 w 1062933"/>
                <a:gd name="connsiteY3" fmla="*/ 3236034 h 3236034"/>
                <a:gd name="connsiteX4" fmla="*/ 0 w 1062933"/>
                <a:gd name="connsiteY4" fmla="*/ 3236034 h 3236034"/>
                <a:gd name="connsiteX5" fmla="*/ 0 w 1062933"/>
                <a:gd name="connsiteY5" fmla="*/ 3236034 h 3236034"/>
                <a:gd name="connsiteX6" fmla="*/ 0 w 1062933"/>
                <a:gd name="connsiteY6" fmla="*/ 886926 h 3236034"/>
                <a:gd name="connsiteX7" fmla="*/ 397829 w 1062933"/>
                <a:gd name="connsiteY7" fmla="*/ 0 h 3236034"/>
                <a:gd name="connsiteX0" fmla="*/ 397829 w 1062933"/>
                <a:gd name="connsiteY0" fmla="*/ 0 h 3236034"/>
                <a:gd name="connsiteX1" fmla="*/ 802721 w 1062933"/>
                <a:gd name="connsiteY1" fmla="*/ 1099577 h 3236034"/>
                <a:gd name="connsiteX2" fmla="*/ 792088 w 1062933"/>
                <a:gd name="connsiteY2" fmla="*/ 3236034 h 3236034"/>
                <a:gd name="connsiteX3" fmla="*/ 792088 w 1062933"/>
                <a:gd name="connsiteY3" fmla="*/ 3236034 h 3236034"/>
                <a:gd name="connsiteX4" fmla="*/ 0 w 1062933"/>
                <a:gd name="connsiteY4" fmla="*/ 3236034 h 3236034"/>
                <a:gd name="connsiteX5" fmla="*/ 0 w 1062933"/>
                <a:gd name="connsiteY5" fmla="*/ 3236034 h 3236034"/>
                <a:gd name="connsiteX6" fmla="*/ 0 w 1062933"/>
                <a:gd name="connsiteY6" fmla="*/ 886926 h 3236034"/>
                <a:gd name="connsiteX7" fmla="*/ 397829 w 1062933"/>
                <a:gd name="connsiteY7" fmla="*/ 0 h 3236034"/>
                <a:gd name="connsiteX0" fmla="*/ 397829 w 1062933"/>
                <a:gd name="connsiteY0" fmla="*/ 0 h 3236034"/>
                <a:gd name="connsiteX1" fmla="*/ 802721 w 1062933"/>
                <a:gd name="connsiteY1" fmla="*/ 1099577 h 3236034"/>
                <a:gd name="connsiteX2" fmla="*/ 792088 w 1062933"/>
                <a:gd name="connsiteY2" fmla="*/ 3236034 h 3236034"/>
                <a:gd name="connsiteX3" fmla="*/ 792088 w 1062933"/>
                <a:gd name="connsiteY3" fmla="*/ 3236034 h 3236034"/>
                <a:gd name="connsiteX4" fmla="*/ 0 w 1062933"/>
                <a:gd name="connsiteY4" fmla="*/ 3236034 h 3236034"/>
                <a:gd name="connsiteX5" fmla="*/ 0 w 1062933"/>
                <a:gd name="connsiteY5" fmla="*/ 3236034 h 3236034"/>
                <a:gd name="connsiteX6" fmla="*/ 0 w 1062933"/>
                <a:gd name="connsiteY6" fmla="*/ 886926 h 3236034"/>
                <a:gd name="connsiteX7" fmla="*/ 397829 w 1062933"/>
                <a:gd name="connsiteY7" fmla="*/ 0 h 3236034"/>
                <a:gd name="connsiteX0" fmla="*/ 397829 w 1117407"/>
                <a:gd name="connsiteY0" fmla="*/ 0 h 3236034"/>
                <a:gd name="connsiteX1" fmla="*/ 802721 w 1117407"/>
                <a:gd name="connsiteY1" fmla="*/ 1099577 h 3236034"/>
                <a:gd name="connsiteX2" fmla="*/ 792088 w 1117407"/>
                <a:gd name="connsiteY2" fmla="*/ 3236034 h 3236034"/>
                <a:gd name="connsiteX3" fmla="*/ 792088 w 1117407"/>
                <a:gd name="connsiteY3" fmla="*/ 3236034 h 3236034"/>
                <a:gd name="connsiteX4" fmla="*/ 0 w 1117407"/>
                <a:gd name="connsiteY4" fmla="*/ 3236034 h 3236034"/>
                <a:gd name="connsiteX5" fmla="*/ 0 w 1117407"/>
                <a:gd name="connsiteY5" fmla="*/ 3236034 h 3236034"/>
                <a:gd name="connsiteX6" fmla="*/ 0 w 1117407"/>
                <a:gd name="connsiteY6" fmla="*/ 886926 h 3236034"/>
                <a:gd name="connsiteX7" fmla="*/ 397829 w 1117407"/>
                <a:gd name="connsiteY7" fmla="*/ 0 h 3236034"/>
                <a:gd name="connsiteX0" fmla="*/ 397829 w 1125562"/>
                <a:gd name="connsiteY0" fmla="*/ 0 h 3236034"/>
                <a:gd name="connsiteX1" fmla="*/ 813354 w 1125562"/>
                <a:gd name="connsiteY1" fmla="*/ 1344126 h 3236034"/>
                <a:gd name="connsiteX2" fmla="*/ 792088 w 1125562"/>
                <a:gd name="connsiteY2" fmla="*/ 3236034 h 3236034"/>
                <a:gd name="connsiteX3" fmla="*/ 792088 w 1125562"/>
                <a:gd name="connsiteY3" fmla="*/ 3236034 h 3236034"/>
                <a:gd name="connsiteX4" fmla="*/ 0 w 1125562"/>
                <a:gd name="connsiteY4" fmla="*/ 3236034 h 3236034"/>
                <a:gd name="connsiteX5" fmla="*/ 0 w 1125562"/>
                <a:gd name="connsiteY5" fmla="*/ 3236034 h 3236034"/>
                <a:gd name="connsiteX6" fmla="*/ 0 w 1125562"/>
                <a:gd name="connsiteY6" fmla="*/ 886926 h 3236034"/>
                <a:gd name="connsiteX7" fmla="*/ 397829 w 1125562"/>
                <a:gd name="connsiteY7" fmla="*/ 0 h 3236034"/>
                <a:gd name="connsiteX0" fmla="*/ 397829 w 1109289"/>
                <a:gd name="connsiteY0" fmla="*/ 0 h 3236034"/>
                <a:gd name="connsiteX1" fmla="*/ 792089 w 1109289"/>
                <a:gd name="connsiteY1" fmla="*/ 1312228 h 3236034"/>
                <a:gd name="connsiteX2" fmla="*/ 792088 w 1109289"/>
                <a:gd name="connsiteY2" fmla="*/ 3236034 h 3236034"/>
                <a:gd name="connsiteX3" fmla="*/ 792088 w 1109289"/>
                <a:gd name="connsiteY3" fmla="*/ 3236034 h 3236034"/>
                <a:gd name="connsiteX4" fmla="*/ 0 w 1109289"/>
                <a:gd name="connsiteY4" fmla="*/ 3236034 h 3236034"/>
                <a:gd name="connsiteX5" fmla="*/ 0 w 1109289"/>
                <a:gd name="connsiteY5" fmla="*/ 3236034 h 3236034"/>
                <a:gd name="connsiteX6" fmla="*/ 0 w 1109289"/>
                <a:gd name="connsiteY6" fmla="*/ 886926 h 3236034"/>
                <a:gd name="connsiteX7" fmla="*/ 397829 w 1109289"/>
                <a:gd name="connsiteY7" fmla="*/ 0 h 3236034"/>
                <a:gd name="connsiteX0" fmla="*/ 397829 w 1076274"/>
                <a:gd name="connsiteY0" fmla="*/ 0 h 3236034"/>
                <a:gd name="connsiteX1" fmla="*/ 792089 w 1076274"/>
                <a:gd name="connsiteY1" fmla="*/ 1312228 h 3236034"/>
                <a:gd name="connsiteX2" fmla="*/ 792088 w 1076274"/>
                <a:gd name="connsiteY2" fmla="*/ 3236034 h 3236034"/>
                <a:gd name="connsiteX3" fmla="*/ 792088 w 1076274"/>
                <a:gd name="connsiteY3" fmla="*/ 3236034 h 3236034"/>
                <a:gd name="connsiteX4" fmla="*/ 0 w 1076274"/>
                <a:gd name="connsiteY4" fmla="*/ 3236034 h 3236034"/>
                <a:gd name="connsiteX5" fmla="*/ 0 w 1076274"/>
                <a:gd name="connsiteY5" fmla="*/ 3236034 h 3236034"/>
                <a:gd name="connsiteX6" fmla="*/ 0 w 1076274"/>
                <a:gd name="connsiteY6" fmla="*/ 886926 h 3236034"/>
                <a:gd name="connsiteX7" fmla="*/ 397829 w 1076274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17363"/>
                <a:gd name="connsiteY0" fmla="*/ 0 h 3236034"/>
                <a:gd name="connsiteX1" fmla="*/ 845252 w 1117363"/>
                <a:gd name="connsiteY1" fmla="*/ 1227168 h 3236034"/>
                <a:gd name="connsiteX2" fmla="*/ 792088 w 1117363"/>
                <a:gd name="connsiteY2" fmla="*/ 3236034 h 3236034"/>
                <a:gd name="connsiteX3" fmla="*/ 792088 w 1117363"/>
                <a:gd name="connsiteY3" fmla="*/ 3236034 h 3236034"/>
                <a:gd name="connsiteX4" fmla="*/ 0 w 1117363"/>
                <a:gd name="connsiteY4" fmla="*/ 3236034 h 3236034"/>
                <a:gd name="connsiteX5" fmla="*/ 0 w 1117363"/>
                <a:gd name="connsiteY5" fmla="*/ 3236034 h 3236034"/>
                <a:gd name="connsiteX6" fmla="*/ 0 w 1117363"/>
                <a:gd name="connsiteY6" fmla="*/ 886926 h 3236034"/>
                <a:gd name="connsiteX7" fmla="*/ 397829 w 1117363"/>
                <a:gd name="connsiteY7" fmla="*/ 0 h 3236034"/>
                <a:gd name="connsiteX0" fmla="*/ 397829 w 1184929"/>
                <a:gd name="connsiteY0" fmla="*/ 0 h 3236034"/>
                <a:gd name="connsiteX1" fmla="*/ 930312 w 1184929"/>
                <a:gd name="connsiteY1" fmla="*/ 1142108 h 3236034"/>
                <a:gd name="connsiteX2" fmla="*/ 792088 w 1184929"/>
                <a:gd name="connsiteY2" fmla="*/ 3236034 h 3236034"/>
                <a:gd name="connsiteX3" fmla="*/ 792088 w 1184929"/>
                <a:gd name="connsiteY3" fmla="*/ 3236034 h 3236034"/>
                <a:gd name="connsiteX4" fmla="*/ 0 w 1184929"/>
                <a:gd name="connsiteY4" fmla="*/ 3236034 h 3236034"/>
                <a:gd name="connsiteX5" fmla="*/ 0 w 1184929"/>
                <a:gd name="connsiteY5" fmla="*/ 3236034 h 3236034"/>
                <a:gd name="connsiteX6" fmla="*/ 0 w 1184929"/>
                <a:gd name="connsiteY6" fmla="*/ 886926 h 3236034"/>
                <a:gd name="connsiteX7" fmla="*/ 397829 w 1184929"/>
                <a:gd name="connsiteY7" fmla="*/ 0 h 3236034"/>
                <a:gd name="connsiteX0" fmla="*/ 397829 w 1111112"/>
                <a:gd name="connsiteY0" fmla="*/ 0 h 3236034"/>
                <a:gd name="connsiteX1" fmla="*/ 930312 w 1111112"/>
                <a:gd name="connsiteY1" fmla="*/ 1142108 h 3236034"/>
                <a:gd name="connsiteX2" fmla="*/ 792088 w 1111112"/>
                <a:gd name="connsiteY2" fmla="*/ 3236034 h 3236034"/>
                <a:gd name="connsiteX3" fmla="*/ 792088 w 1111112"/>
                <a:gd name="connsiteY3" fmla="*/ 3236034 h 3236034"/>
                <a:gd name="connsiteX4" fmla="*/ 0 w 1111112"/>
                <a:gd name="connsiteY4" fmla="*/ 3236034 h 3236034"/>
                <a:gd name="connsiteX5" fmla="*/ 0 w 1111112"/>
                <a:gd name="connsiteY5" fmla="*/ 3236034 h 3236034"/>
                <a:gd name="connsiteX6" fmla="*/ 0 w 1111112"/>
                <a:gd name="connsiteY6" fmla="*/ 886926 h 3236034"/>
                <a:gd name="connsiteX7" fmla="*/ 397829 w 1111112"/>
                <a:gd name="connsiteY7" fmla="*/ 0 h 3236034"/>
                <a:gd name="connsiteX0" fmla="*/ 397829 w 1154440"/>
                <a:gd name="connsiteY0" fmla="*/ 0 h 3236034"/>
                <a:gd name="connsiteX1" fmla="*/ 930312 w 1154440"/>
                <a:gd name="connsiteY1" fmla="*/ 1142108 h 3236034"/>
                <a:gd name="connsiteX2" fmla="*/ 792088 w 1154440"/>
                <a:gd name="connsiteY2" fmla="*/ 3236034 h 3236034"/>
                <a:gd name="connsiteX3" fmla="*/ 792088 w 1154440"/>
                <a:gd name="connsiteY3" fmla="*/ 3236034 h 3236034"/>
                <a:gd name="connsiteX4" fmla="*/ 0 w 1154440"/>
                <a:gd name="connsiteY4" fmla="*/ 3236034 h 3236034"/>
                <a:gd name="connsiteX5" fmla="*/ 0 w 1154440"/>
                <a:gd name="connsiteY5" fmla="*/ 3236034 h 3236034"/>
                <a:gd name="connsiteX6" fmla="*/ 0 w 1154440"/>
                <a:gd name="connsiteY6" fmla="*/ 886926 h 3236034"/>
                <a:gd name="connsiteX7" fmla="*/ 397829 w 1154440"/>
                <a:gd name="connsiteY7" fmla="*/ 0 h 3236034"/>
                <a:gd name="connsiteX0" fmla="*/ 397829 w 1154440"/>
                <a:gd name="connsiteY0" fmla="*/ 0 h 3236034"/>
                <a:gd name="connsiteX1" fmla="*/ 930312 w 1154440"/>
                <a:gd name="connsiteY1" fmla="*/ 1142108 h 3236034"/>
                <a:gd name="connsiteX2" fmla="*/ 792088 w 1154440"/>
                <a:gd name="connsiteY2" fmla="*/ 3236034 h 3236034"/>
                <a:gd name="connsiteX3" fmla="*/ 792088 w 1154440"/>
                <a:gd name="connsiteY3" fmla="*/ 3236034 h 3236034"/>
                <a:gd name="connsiteX4" fmla="*/ 0 w 1154440"/>
                <a:gd name="connsiteY4" fmla="*/ 3236034 h 3236034"/>
                <a:gd name="connsiteX5" fmla="*/ 0 w 1154440"/>
                <a:gd name="connsiteY5" fmla="*/ 3236034 h 3236034"/>
                <a:gd name="connsiteX6" fmla="*/ 0 w 1154440"/>
                <a:gd name="connsiteY6" fmla="*/ 886926 h 3236034"/>
                <a:gd name="connsiteX7" fmla="*/ 397829 w 1154440"/>
                <a:gd name="connsiteY7" fmla="*/ 0 h 3236034"/>
                <a:gd name="connsiteX0" fmla="*/ 397829 w 1154440"/>
                <a:gd name="connsiteY0" fmla="*/ 0 h 3236034"/>
                <a:gd name="connsiteX1" fmla="*/ 930312 w 1154440"/>
                <a:gd name="connsiteY1" fmla="*/ 1142108 h 3236034"/>
                <a:gd name="connsiteX2" fmla="*/ 792088 w 1154440"/>
                <a:gd name="connsiteY2" fmla="*/ 3236034 h 3236034"/>
                <a:gd name="connsiteX3" fmla="*/ 792088 w 1154440"/>
                <a:gd name="connsiteY3" fmla="*/ 3236034 h 3236034"/>
                <a:gd name="connsiteX4" fmla="*/ 0 w 1154440"/>
                <a:gd name="connsiteY4" fmla="*/ 3236034 h 3236034"/>
                <a:gd name="connsiteX5" fmla="*/ 0 w 1154440"/>
                <a:gd name="connsiteY5" fmla="*/ 3236034 h 3236034"/>
                <a:gd name="connsiteX6" fmla="*/ 0 w 1154440"/>
                <a:gd name="connsiteY6" fmla="*/ 886926 h 3236034"/>
                <a:gd name="connsiteX7" fmla="*/ 397829 w 1154440"/>
                <a:gd name="connsiteY7" fmla="*/ 0 h 3236034"/>
                <a:gd name="connsiteX0" fmla="*/ 397829 w 1151550"/>
                <a:gd name="connsiteY0" fmla="*/ 0 h 3236034"/>
                <a:gd name="connsiteX1" fmla="*/ 930312 w 1151550"/>
                <a:gd name="connsiteY1" fmla="*/ 1142108 h 3236034"/>
                <a:gd name="connsiteX2" fmla="*/ 792088 w 1151550"/>
                <a:gd name="connsiteY2" fmla="*/ 3236034 h 3236034"/>
                <a:gd name="connsiteX3" fmla="*/ 792088 w 1151550"/>
                <a:gd name="connsiteY3" fmla="*/ 3236034 h 3236034"/>
                <a:gd name="connsiteX4" fmla="*/ 0 w 1151550"/>
                <a:gd name="connsiteY4" fmla="*/ 3236034 h 3236034"/>
                <a:gd name="connsiteX5" fmla="*/ 0 w 1151550"/>
                <a:gd name="connsiteY5" fmla="*/ 3236034 h 3236034"/>
                <a:gd name="connsiteX6" fmla="*/ 0 w 1151550"/>
                <a:gd name="connsiteY6" fmla="*/ 886926 h 3236034"/>
                <a:gd name="connsiteX7" fmla="*/ 397829 w 1151550"/>
                <a:gd name="connsiteY7" fmla="*/ 0 h 3236034"/>
                <a:gd name="connsiteX0" fmla="*/ 397829 w 1081399"/>
                <a:gd name="connsiteY0" fmla="*/ 0 h 3236034"/>
                <a:gd name="connsiteX1" fmla="*/ 834842 w 1081399"/>
                <a:gd name="connsiteY1" fmla="*/ 1099578 h 3236034"/>
                <a:gd name="connsiteX2" fmla="*/ 792088 w 1081399"/>
                <a:gd name="connsiteY2" fmla="*/ 3236034 h 3236034"/>
                <a:gd name="connsiteX3" fmla="*/ 792088 w 1081399"/>
                <a:gd name="connsiteY3" fmla="*/ 3236034 h 3236034"/>
                <a:gd name="connsiteX4" fmla="*/ 0 w 1081399"/>
                <a:gd name="connsiteY4" fmla="*/ 3236034 h 3236034"/>
                <a:gd name="connsiteX5" fmla="*/ 0 w 1081399"/>
                <a:gd name="connsiteY5" fmla="*/ 3236034 h 3236034"/>
                <a:gd name="connsiteX6" fmla="*/ 0 w 1081399"/>
                <a:gd name="connsiteY6" fmla="*/ 886926 h 3236034"/>
                <a:gd name="connsiteX7" fmla="*/ 397829 w 1081399"/>
                <a:gd name="connsiteY7" fmla="*/ 0 h 3236034"/>
                <a:gd name="connsiteX0" fmla="*/ 397829 w 1024947"/>
                <a:gd name="connsiteY0" fmla="*/ 0 h 3236034"/>
                <a:gd name="connsiteX1" fmla="*/ 753012 w 1024947"/>
                <a:gd name="connsiteY1" fmla="*/ 1269699 h 3236034"/>
                <a:gd name="connsiteX2" fmla="*/ 792088 w 1024947"/>
                <a:gd name="connsiteY2" fmla="*/ 3236034 h 3236034"/>
                <a:gd name="connsiteX3" fmla="*/ 792088 w 1024947"/>
                <a:gd name="connsiteY3" fmla="*/ 3236034 h 3236034"/>
                <a:gd name="connsiteX4" fmla="*/ 0 w 1024947"/>
                <a:gd name="connsiteY4" fmla="*/ 3236034 h 3236034"/>
                <a:gd name="connsiteX5" fmla="*/ 0 w 1024947"/>
                <a:gd name="connsiteY5" fmla="*/ 3236034 h 3236034"/>
                <a:gd name="connsiteX6" fmla="*/ 0 w 1024947"/>
                <a:gd name="connsiteY6" fmla="*/ 886926 h 3236034"/>
                <a:gd name="connsiteX7" fmla="*/ 397829 w 1024947"/>
                <a:gd name="connsiteY7" fmla="*/ 0 h 3236034"/>
                <a:gd name="connsiteX0" fmla="*/ 397829 w 1024947"/>
                <a:gd name="connsiteY0" fmla="*/ 0 h 3236034"/>
                <a:gd name="connsiteX1" fmla="*/ 753012 w 1024947"/>
                <a:gd name="connsiteY1" fmla="*/ 1269699 h 3236034"/>
                <a:gd name="connsiteX2" fmla="*/ 792088 w 1024947"/>
                <a:gd name="connsiteY2" fmla="*/ 3236034 h 3236034"/>
                <a:gd name="connsiteX3" fmla="*/ 792088 w 1024947"/>
                <a:gd name="connsiteY3" fmla="*/ 3236034 h 3236034"/>
                <a:gd name="connsiteX4" fmla="*/ 0 w 1024947"/>
                <a:gd name="connsiteY4" fmla="*/ 3236034 h 3236034"/>
                <a:gd name="connsiteX5" fmla="*/ 0 w 1024947"/>
                <a:gd name="connsiteY5" fmla="*/ 3236034 h 3236034"/>
                <a:gd name="connsiteX6" fmla="*/ 0 w 1024947"/>
                <a:gd name="connsiteY6" fmla="*/ 886926 h 3236034"/>
                <a:gd name="connsiteX7" fmla="*/ 397829 w 1024947"/>
                <a:gd name="connsiteY7" fmla="*/ 0 h 3236034"/>
                <a:gd name="connsiteX0" fmla="*/ 397829 w 1043356"/>
                <a:gd name="connsiteY0" fmla="*/ 0 h 3236034"/>
                <a:gd name="connsiteX1" fmla="*/ 780289 w 1043356"/>
                <a:gd name="connsiteY1" fmla="*/ 1216537 h 3236034"/>
                <a:gd name="connsiteX2" fmla="*/ 792088 w 1043356"/>
                <a:gd name="connsiteY2" fmla="*/ 3236034 h 3236034"/>
                <a:gd name="connsiteX3" fmla="*/ 792088 w 1043356"/>
                <a:gd name="connsiteY3" fmla="*/ 3236034 h 3236034"/>
                <a:gd name="connsiteX4" fmla="*/ 0 w 1043356"/>
                <a:gd name="connsiteY4" fmla="*/ 3236034 h 3236034"/>
                <a:gd name="connsiteX5" fmla="*/ 0 w 1043356"/>
                <a:gd name="connsiteY5" fmla="*/ 3236034 h 3236034"/>
                <a:gd name="connsiteX6" fmla="*/ 0 w 1043356"/>
                <a:gd name="connsiteY6" fmla="*/ 886926 h 3236034"/>
                <a:gd name="connsiteX7" fmla="*/ 397829 w 1043356"/>
                <a:gd name="connsiteY7" fmla="*/ 0 h 3236034"/>
                <a:gd name="connsiteX0" fmla="*/ 397829 w 971742"/>
                <a:gd name="connsiteY0" fmla="*/ 0 h 3236034"/>
                <a:gd name="connsiteX1" fmla="*/ 780289 w 971742"/>
                <a:gd name="connsiteY1" fmla="*/ 1216537 h 3236034"/>
                <a:gd name="connsiteX2" fmla="*/ 792088 w 971742"/>
                <a:gd name="connsiteY2" fmla="*/ 3236034 h 3236034"/>
                <a:gd name="connsiteX3" fmla="*/ 792088 w 971742"/>
                <a:gd name="connsiteY3" fmla="*/ 3236034 h 3236034"/>
                <a:gd name="connsiteX4" fmla="*/ 0 w 971742"/>
                <a:gd name="connsiteY4" fmla="*/ 3236034 h 3236034"/>
                <a:gd name="connsiteX5" fmla="*/ 0 w 971742"/>
                <a:gd name="connsiteY5" fmla="*/ 3236034 h 3236034"/>
                <a:gd name="connsiteX6" fmla="*/ 0 w 971742"/>
                <a:gd name="connsiteY6" fmla="*/ 886926 h 3236034"/>
                <a:gd name="connsiteX7" fmla="*/ 397829 w 971742"/>
                <a:gd name="connsiteY7" fmla="*/ 0 h 3236034"/>
                <a:gd name="connsiteX0" fmla="*/ 397829 w 1007471"/>
                <a:gd name="connsiteY0" fmla="*/ 0 h 3236034"/>
                <a:gd name="connsiteX1" fmla="*/ 780289 w 1007471"/>
                <a:gd name="connsiteY1" fmla="*/ 1216537 h 3236034"/>
                <a:gd name="connsiteX2" fmla="*/ 792088 w 1007471"/>
                <a:gd name="connsiteY2" fmla="*/ 3236034 h 3236034"/>
                <a:gd name="connsiteX3" fmla="*/ 792088 w 1007471"/>
                <a:gd name="connsiteY3" fmla="*/ 3236034 h 3236034"/>
                <a:gd name="connsiteX4" fmla="*/ 0 w 1007471"/>
                <a:gd name="connsiteY4" fmla="*/ 3236034 h 3236034"/>
                <a:gd name="connsiteX5" fmla="*/ 0 w 1007471"/>
                <a:gd name="connsiteY5" fmla="*/ 3236034 h 3236034"/>
                <a:gd name="connsiteX6" fmla="*/ 0 w 1007471"/>
                <a:gd name="connsiteY6" fmla="*/ 886926 h 3236034"/>
                <a:gd name="connsiteX7" fmla="*/ 397829 w 1007471"/>
                <a:gd name="connsiteY7" fmla="*/ 0 h 3236034"/>
                <a:gd name="connsiteX0" fmla="*/ 397829 w 983631"/>
                <a:gd name="connsiteY0" fmla="*/ 0 h 3236034"/>
                <a:gd name="connsiteX1" fmla="*/ 780289 w 983631"/>
                <a:gd name="connsiteY1" fmla="*/ 1216537 h 3236034"/>
                <a:gd name="connsiteX2" fmla="*/ 792088 w 983631"/>
                <a:gd name="connsiteY2" fmla="*/ 3236034 h 3236034"/>
                <a:gd name="connsiteX3" fmla="*/ 792088 w 983631"/>
                <a:gd name="connsiteY3" fmla="*/ 3236034 h 3236034"/>
                <a:gd name="connsiteX4" fmla="*/ 0 w 983631"/>
                <a:gd name="connsiteY4" fmla="*/ 3236034 h 3236034"/>
                <a:gd name="connsiteX5" fmla="*/ 0 w 983631"/>
                <a:gd name="connsiteY5" fmla="*/ 3236034 h 3236034"/>
                <a:gd name="connsiteX6" fmla="*/ 0 w 983631"/>
                <a:gd name="connsiteY6" fmla="*/ 886926 h 3236034"/>
                <a:gd name="connsiteX7" fmla="*/ 397829 w 983631"/>
                <a:gd name="connsiteY7" fmla="*/ 0 h 3236034"/>
                <a:gd name="connsiteX0" fmla="*/ 397829 w 983630"/>
                <a:gd name="connsiteY0" fmla="*/ 9390 h 3245424"/>
                <a:gd name="connsiteX1" fmla="*/ 780289 w 983630"/>
                <a:gd name="connsiteY1" fmla="*/ 1225927 h 3245424"/>
                <a:gd name="connsiteX2" fmla="*/ 792088 w 983630"/>
                <a:gd name="connsiteY2" fmla="*/ 3245424 h 3245424"/>
                <a:gd name="connsiteX3" fmla="*/ 792088 w 983630"/>
                <a:gd name="connsiteY3" fmla="*/ 3245424 h 3245424"/>
                <a:gd name="connsiteX4" fmla="*/ 0 w 983630"/>
                <a:gd name="connsiteY4" fmla="*/ 3245424 h 3245424"/>
                <a:gd name="connsiteX5" fmla="*/ 0 w 983630"/>
                <a:gd name="connsiteY5" fmla="*/ 3245424 h 3245424"/>
                <a:gd name="connsiteX6" fmla="*/ 0 w 983630"/>
                <a:gd name="connsiteY6" fmla="*/ 896316 h 3245424"/>
                <a:gd name="connsiteX7" fmla="*/ 397829 w 983630"/>
                <a:gd name="connsiteY7" fmla="*/ 9390 h 3245424"/>
                <a:gd name="connsiteX0" fmla="*/ 397829 w 974605"/>
                <a:gd name="connsiteY0" fmla="*/ 6357 h 3242391"/>
                <a:gd name="connsiteX1" fmla="*/ 766650 w 974605"/>
                <a:gd name="connsiteY1" fmla="*/ 1552503 h 3242391"/>
                <a:gd name="connsiteX2" fmla="*/ 792088 w 974605"/>
                <a:gd name="connsiteY2" fmla="*/ 3242391 h 3242391"/>
                <a:gd name="connsiteX3" fmla="*/ 792088 w 974605"/>
                <a:gd name="connsiteY3" fmla="*/ 3242391 h 3242391"/>
                <a:gd name="connsiteX4" fmla="*/ 0 w 974605"/>
                <a:gd name="connsiteY4" fmla="*/ 3242391 h 3242391"/>
                <a:gd name="connsiteX5" fmla="*/ 0 w 974605"/>
                <a:gd name="connsiteY5" fmla="*/ 3242391 h 3242391"/>
                <a:gd name="connsiteX6" fmla="*/ 0 w 974605"/>
                <a:gd name="connsiteY6" fmla="*/ 893283 h 3242391"/>
                <a:gd name="connsiteX7" fmla="*/ 397829 w 974605"/>
                <a:gd name="connsiteY7" fmla="*/ 6357 h 3242391"/>
                <a:gd name="connsiteX0" fmla="*/ 397829 w 964009"/>
                <a:gd name="connsiteY0" fmla="*/ 7874 h 3243908"/>
                <a:gd name="connsiteX1" fmla="*/ 766650 w 964009"/>
                <a:gd name="connsiteY1" fmla="*/ 1554020 h 3243908"/>
                <a:gd name="connsiteX2" fmla="*/ 792088 w 964009"/>
                <a:gd name="connsiteY2" fmla="*/ 3243908 h 3243908"/>
                <a:gd name="connsiteX3" fmla="*/ 792088 w 964009"/>
                <a:gd name="connsiteY3" fmla="*/ 3243908 h 3243908"/>
                <a:gd name="connsiteX4" fmla="*/ 0 w 964009"/>
                <a:gd name="connsiteY4" fmla="*/ 3243908 h 3243908"/>
                <a:gd name="connsiteX5" fmla="*/ 0 w 964009"/>
                <a:gd name="connsiteY5" fmla="*/ 3243908 h 3243908"/>
                <a:gd name="connsiteX6" fmla="*/ 0 w 964009"/>
                <a:gd name="connsiteY6" fmla="*/ 894800 h 3243908"/>
                <a:gd name="connsiteX7" fmla="*/ 397829 w 964009"/>
                <a:gd name="connsiteY7" fmla="*/ 7874 h 3243908"/>
                <a:gd name="connsiteX0" fmla="*/ 397829 w 1103655"/>
                <a:gd name="connsiteY0" fmla="*/ 5470 h 3241504"/>
                <a:gd name="connsiteX1" fmla="*/ 1096679 w 1103655"/>
                <a:gd name="connsiteY1" fmla="*/ 590921 h 3241504"/>
                <a:gd name="connsiteX2" fmla="*/ 766650 w 1103655"/>
                <a:gd name="connsiteY2" fmla="*/ 1551616 h 3241504"/>
                <a:gd name="connsiteX3" fmla="*/ 792088 w 1103655"/>
                <a:gd name="connsiteY3" fmla="*/ 3241504 h 3241504"/>
                <a:gd name="connsiteX4" fmla="*/ 792088 w 1103655"/>
                <a:gd name="connsiteY4" fmla="*/ 3241504 h 3241504"/>
                <a:gd name="connsiteX5" fmla="*/ 0 w 1103655"/>
                <a:gd name="connsiteY5" fmla="*/ 3241504 h 3241504"/>
                <a:gd name="connsiteX6" fmla="*/ 0 w 1103655"/>
                <a:gd name="connsiteY6" fmla="*/ 3241504 h 3241504"/>
                <a:gd name="connsiteX7" fmla="*/ 0 w 1103655"/>
                <a:gd name="connsiteY7" fmla="*/ 892396 h 3241504"/>
                <a:gd name="connsiteX8" fmla="*/ 397829 w 1103655"/>
                <a:gd name="connsiteY8" fmla="*/ 5470 h 3241504"/>
                <a:gd name="connsiteX0" fmla="*/ 397829 w 1103454"/>
                <a:gd name="connsiteY0" fmla="*/ 5470 h 3241504"/>
                <a:gd name="connsiteX1" fmla="*/ 1096679 w 1103454"/>
                <a:gd name="connsiteY1" fmla="*/ 590921 h 3241504"/>
                <a:gd name="connsiteX2" fmla="*/ 754433 w 1103454"/>
                <a:gd name="connsiteY2" fmla="*/ 1523041 h 3241504"/>
                <a:gd name="connsiteX3" fmla="*/ 792088 w 1103454"/>
                <a:gd name="connsiteY3" fmla="*/ 3241504 h 3241504"/>
                <a:gd name="connsiteX4" fmla="*/ 792088 w 1103454"/>
                <a:gd name="connsiteY4" fmla="*/ 3241504 h 3241504"/>
                <a:gd name="connsiteX5" fmla="*/ 0 w 1103454"/>
                <a:gd name="connsiteY5" fmla="*/ 3241504 h 3241504"/>
                <a:gd name="connsiteX6" fmla="*/ 0 w 1103454"/>
                <a:gd name="connsiteY6" fmla="*/ 3241504 h 3241504"/>
                <a:gd name="connsiteX7" fmla="*/ 0 w 1103454"/>
                <a:gd name="connsiteY7" fmla="*/ 892396 h 3241504"/>
                <a:gd name="connsiteX8" fmla="*/ 397829 w 1103454"/>
                <a:gd name="connsiteY8" fmla="*/ 5470 h 3241504"/>
                <a:gd name="connsiteX0" fmla="*/ 397829 w 1103176"/>
                <a:gd name="connsiteY0" fmla="*/ 5470 h 3241504"/>
                <a:gd name="connsiteX1" fmla="*/ 1096679 w 1103176"/>
                <a:gd name="connsiteY1" fmla="*/ 590921 h 3241504"/>
                <a:gd name="connsiteX2" fmla="*/ 754433 w 1103176"/>
                <a:gd name="connsiteY2" fmla="*/ 1523041 h 3241504"/>
                <a:gd name="connsiteX3" fmla="*/ 792088 w 1103176"/>
                <a:gd name="connsiteY3" fmla="*/ 3241504 h 3241504"/>
                <a:gd name="connsiteX4" fmla="*/ 792088 w 1103176"/>
                <a:gd name="connsiteY4" fmla="*/ 3241504 h 3241504"/>
                <a:gd name="connsiteX5" fmla="*/ 0 w 1103176"/>
                <a:gd name="connsiteY5" fmla="*/ 3241504 h 3241504"/>
                <a:gd name="connsiteX6" fmla="*/ 0 w 1103176"/>
                <a:gd name="connsiteY6" fmla="*/ 3241504 h 3241504"/>
                <a:gd name="connsiteX7" fmla="*/ 0 w 1103176"/>
                <a:gd name="connsiteY7" fmla="*/ 892396 h 3241504"/>
                <a:gd name="connsiteX8" fmla="*/ 397829 w 1103176"/>
                <a:gd name="connsiteY8" fmla="*/ 5470 h 3241504"/>
                <a:gd name="connsiteX0" fmla="*/ 397829 w 1103176"/>
                <a:gd name="connsiteY0" fmla="*/ 5470 h 3241504"/>
                <a:gd name="connsiteX1" fmla="*/ 1096679 w 1103176"/>
                <a:gd name="connsiteY1" fmla="*/ 590921 h 3241504"/>
                <a:gd name="connsiteX2" fmla="*/ 754433 w 1103176"/>
                <a:gd name="connsiteY2" fmla="*/ 1503991 h 3241504"/>
                <a:gd name="connsiteX3" fmla="*/ 792088 w 1103176"/>
                <a:gd name="connsiteY3" fmla="*/ 3241504 h 3241504"/>
                <a:gd name="connsiteX4" fmla="*/ 792088 w 1103176"/>
                <a:gd name="connsiteY4" fmla="*/ 3241504 h 3241504"/>
                <a:gd name="connsiteX5" fmla="*/ 0 w 1103176"/>
                <a:gd name="connsiteY5" fmla="*/ 3241504 h 3241504"/>
                <a:gd name="connsiteX6" fmla="*/ 0 w 1103176"/>
                <a:gd name="connsiteY6" fmla="*/ 3241504 h 3241504"/>
                <a:gd name="connsiteX7" fmla="*/ 0 w 1103176"/>
                <a:gd name="connsiteY7" fmla="*/ 892396 h 3241504"/>
                <a:gd name="connsiteX8" fmla="*/ 397829 w 1103176"/>
                <a:gd name="connsiteY8" fmla="*/ 5470 h 3241504"/>
                <a:gd name="connsiteX0" fmla="*/ 397829 w 1193682"/>
                <a:gd name="connsiteY0" fmla="*/ 5721 h 3241755"/>
                <a:gd name="connsiteX1" fmla="*/ 1188312 w 1193682"/>
                <a:gd name="connsiteY1" fmla="*/ 572122 h 3241755"/>
                <a:gd name="connsiteX2" fmla="*/ 754433 w 1193682"/>
                <a:gd name="connsiteY2" fmla="*/ 1504242 h 3241755"/>
                <a:gd name="connsiteX3" fmla="*/ 792088 w 1193682"/>
                <a:gd name="connsiteY3" fmla="*/ 3241755 h 3241755"/>
                <a:gd name="connsiteX4" fmla="*/ 792088 w 1193682"/>
                <a:gd name="connsiteY4" fmla="*/ 3241755 h 3241755"/>
                <a:gd name="connsiteX5" fmla="*/ 0 w 1193682"/>
                <a:gd name="connsiteY5" fmla="*/ 3241755 h 3241755"/>
                <a:gd name="connsiteX6" fmla="*/ 0 w 1193682"/>
                <a:gd name="connsiteY6" fmla="*/ 3241755 h 3241755"/>
                <a:gd name="connsiteX7" fmla="*/ 0 w 1193682"/>
                <a:gd name="connsiteY7" fmla="*/ 892647 h 3241755"/>
                <a:gd name="connsiteX8" fmla="*/ 397829 w 1193682"/>
                <a:gd name="connsiteY8" fmla="*/ 5721 h 3241755"/>
                <a:gd name="connsiteX0" fmla="*/ 397829 w 1188313"/>
                <a:gd name="connsiteY0" fmla="*/ 5721 h 3241755"/>
                <a:gd name="connsiteX1" fmla="*/ 1188312 w 1188313"/>
                <a:gd name="connsiteY1" fmla="*/ 572122 h 3241755"/>
                <a:gd name="connsiteX2" fmla="*/ 754433 w 1188313"/>
                <a:gd name="connsiteY2" fmla="*/ 1504242 h 3241755"/>
                <a:gd name="connsiteX3" fmla="*/ 792088 w 1188313"/>
                <a:gd name="connsiteY3" fmla="*/ 3241755 h 3241755"/>
                <a:gd name="connsiteX4" fmla="*/ 792088 w 1188313"/>
                <a:gd name="connsiteY4" fmla="*/ 3241755 h 3241755"/>
                <a:gd name="connsiteX5" fmla="*/ 0 w 1188313"/>
                <a:gd name="connsiteY5" fmla="*/ 3241755 h 3241755"/>
                <a:gd name="connsiteX6" fmla="*/ 0 w 1188313"/>
                <a:gd name="connsiteY6" fmla="*/ 3241755 h 3241755"/>
                <a:gd name="connsiteX7" fmla="*/ 0 w 1188313"/>
                <a:gd name="connsiteY7" fmla="*/ 892647 h 3241755"/>
                <a:gd name="connsiteX8" fmla="*/ 397829 w 1188313"/>
                <a:gd name="connsiteY8" fmla="*/ 5721 h 3241755"/>
                <a:gd name="connsiteX0" fmla="*/ 397829 w 1200430"/>
                <a:gd name="connsiteY0" fmla="*/ 6518 h 3242552"/>
                <a:gd name="connsiteX1" fmla="*/ 1188312 w 1200430"/>
                <a:gd name="connsiteY1" fmla="*/ 572919 h 3242552"/>
                <a:gd name="connsiteX2" fmla="*/ 754433 w 1200430"/>
                <a:gd name="connsiteY2" fmla="*/ 1505039 h 3242552"/>
                <a:gd name="connsiteX3" fmla="*/ 792088 w 1200430"/>
                <a:gd name="connsiteY3" fmla="*/ 3242552 h 3242552"/>
                <a:gd name="connsiteX4" fmla="*/ 792088 w 1200430"/>
                <a:gd name="connsiteY4" fmla="*/ 3242552 h 3242552"/>
                <a:gd name="connsiteX5" fmla="*/ 0 w 1200430"/>
                <a:gd name="connsiteY5" fmla="*/ 3242552 h 3242552"/>
                <a:gd name="connsiteX6" fmla="*/ 0 w 1200430"/>
                <a:gd name="connsiteY6" fmla="*/ 3242552 h 3242552"/>
                <a:gd name="connsiteX7" fmla="*/ 0 w 1200430"/>
                <a:gd name="connsiteY7" fmla="*/ 893444 h 3242552"/>
                <a:gd name="connsiteX8" fmla="*/ 397829 w 1200430"/>
                <a:gd name="connsiteY8" fmla="*/ 6518 h 3242552"/>
                <a:gd name="connsiteX0" fmla="*/ 367285 w 1200000"/>
                <a:gd name="connsiteY0" fmla="*/ 7711 h 3186595"/>
                <a:gd name="connsiteX1" fmla="*/ 1188312 w 1200000"/>
                <a:gd name="connsiteY1" fmla="*/ 516962 h 3186595"/>
                <a:gd name="connsiteX2" fmla="*/ 754433 w 1200000"/>
                <a:gd name="connsiteY2" fmla="*/ 1449082 h 3186595"/>
                <a:gd name="connsiteX3" fmla="*/ 792088 w 1200000"/>
                <a:gd name="connsiteY3" fmla="*/ 3186595 h 3186595"/>
                <a:gd name="connsiteX4" fmla="*/ 792088 w 1200000"/>
                <a:gd name="connsiteY4" fmla="*/ 3186595 h 3186595"/>
                <a:gd name="connsiteX5" fmla="*/ 0 w 1200000"/>
                <a:gd name="connsiteY5" fmla="*/ 3186595 h 3186595"/>
                <a:gd name="connsiteX6" fmla="*/ 0 w 1200000"/>
                <a:gd name="connsiteY6" fmla="*/ 3186595 h 3186595"/>
                <a:gd name="connsiteX7" fmla="*/ 0 w 1200000"/>
                <a:gd name="connsiteY7" fmla="*/ 837487 h 3186595"/>
                <a:gd name="connsiteX8" fmla="*/ 367285 w 1200000"/>
                <a:gd name="connsiteY8" fmla="*/ 7711 h 3186595"/>
                <a:gd name="connsiteX0" fmla="*/ 367285 w 1200505"/>
                <a:gd name="connsiteY0" fmla="*/ 1566 h 3180450"/>
                <a:gd name="connsiteX1" fmla="*/ 1188312 w 1200505"/>
                <a:gd name="connsiteY1" fmla="*/ 510817 h 3180450"/>
                <a:gd name="connsiteX2" fmla="*/ 754433 w 1200505"/>
                <a:gd name="connsiteY2" fmla="*/ 1442937 h 3180450"/>
                <a:gd name="connsiteX3" fmla="*/ 792088 w 1200505"/>
                <a:gd name="connsiteY3" fmla="*/ 3180450 h 3180450"/>
                <a:gd name="connsiteX4" fmla="*/ 792088 w 1200505"/>
                <a:gd name="connsiteY4" fmla="*/ 3180450 h 3180450"/>
                <a:gd name="connsiteX5" fmla="*/ 0 w 1200505"/>
                <a:gd name="connsiteY5" fmla="*/ 3180450 h 3180450"/>
                <a:gd name="connsiteX6" fmla="*/ 0 w 1200505"/>
                <a:gd name="connsiteY6" fmla="*/ 3180450 h 3180450"/>
                <a:gd name="connsiteX7" fmla="*/ 0 w 1200505"/>
                <a:gd name="connsiteY7" fmla="*/ 831342 h 3180450"/>
                <a:gd name="connsiteX8" fmla="*/ 367285 w 1200505"/>
                <a:gd name="connsiteY8" fmla="*/ 1566 h 3180450"/>
                <a:gd name="connsiteX0" fmla="*/ 367858 w 1201078"/>
                <a:gd name="connsiteY0" fmla="*/ 1566 h 3180450"/>
                <a:gd name="connsiteX1" fmla="*/ 1188885 w 1201078"/>
                <a:gd name="connsiteY1" fmla="*/ 510817 h 3180450"/>
                <a:gd name="connsiteX2" fmla="*/ 755006 w 1201078"/>
                <a:gd name="connsiteY2" fmla="*/ 1442937 h 3180450"/>
                <a:gd name="connsiteX3" fmla="*/ 792661 w 1201078"/>
                <a:gd name="connsiteY3" fmla="*/ 3180450 h 3180450"/>
                <a:gd name="connsiteX4" fmla="*/ 792661 w 1201078"/>
                <a:gd name="connsiteY4" fmla="*/ 3180450 h 3180450"/>
                <a:gd name="connsiteX5" fmla="*/ 573 w 1201078"/>
                <a:gd name="connsiteY5" fmla="*/ 3180450 h 3180450"/>
                <a:gd name="connsiteX6" fmla="*/ 573 w 1201078"/>
                <a:gd name="connsiteY6" fmla="*/ 3180450 h 3180450"/>
                <a:gd name="connsiteX7" fmla="*/ 573 w 1201078"/>
                <a:gd name="connsiteY7" fmla="*/ 831342 h 3180450"/>
                <a:gd name="connsiteX8" fmla="*/ 367858 w 1201078"/>
                <a:gd name="connsiteY8" fmla="*/ 1566 h 3180450"/>
                <a:gd name="connsiteX0" fmla="*/ 367859 w 1249271"/>
                <a:gd name="connsiteY0" fmla="*/ 1508 h 3180392"/>
                <a:gd name="connsiteX1" fmla="*/ 1237757 w 1249271"/>
                <a:gd name="connsiteY1" fmla="*/ 520284 h 3180392"/>
                <a:gd name="connsiteX2" fmla="*/ 755007 w 1249271"/>
                <a:gd name="connsiteY2" fmla="*/ 1442879 h 3180392"/>
                <a:gd name="connsiteX3" fmla="*/ 792662 w 1249271"/>
                <a:gd name="connsiteY3" fmla="*/ 3180392 h 3180392"/>
                <a:gd name="connsiteX4" fmla="*/ 792662 w 1249271"/>
                <a:gd name="connsiteY4" fmla="*/ 3180392 h 3180392"/>
                <a:gd name="connsiteX5" fmla="*/ 574 w 1249271"/>
                <a:gd name="connsiteY5" fmla="*/ 3180392 h 3180392"/>
                <a:gd name="connsiteX6" fmla="*/ 574 w 1249271"/>
                <a:gd name="connsiteY6" fmla="*/ 3180392 h 3180392"/>
                <a:gd name="connsiteX7" fmla="*/ 574 w 1249271"/>
                <a:gd name="connsiteY7" fmla="*/ 831284 h 3180392"/>
                <a:gd name="connsiteX8" fmla="*/ 367859 w 1249271"/>
                <a:gd name="connsiteY8" fmla="*/ 1508 h 3180392"/>
                <a:gd name="connsiteX0" fmla="*/ 367859 w 1249271"/>
                <a:gd name="connsiteY0" fmla="*/ 1508 h 3180392"/>
                <a:gd name="connsiteX1" fmla="*/ 1237757 w 1249271"/>
                <a:gd name="connsiteY1" fmla="*/ 520284 h 3180392"/>
                <a:gd name="connsiteX2" fmla="*/ 755007 w 1249271"/>
                <a:gd name="connsiteY2" fmla="*/ 1442879 h 3180392"/>
                <a:gd name="connsiteX3" fmla="*/ 792662 w 1249271"/>
                <a:gd name="connsiteY3" fmla="*/ 3180392 h 3180392"/>
                <a:gd name="connsiteX4" fmla="*/ 792662 w 1249271"/>
                <a:gd name="connsiteY4" fmla="*/ 3180392 h 3180392"/>
                <a:gd name="connsiteX5" fmla="*/ 574 w 1249271"/>
                <a:gd name="connsiteY5" fmla="*/ 3180392 h 3180392"/>
                <a:gd name="connsiteX6" fmla="*/ 574 w 1249271"/>
                <a:gd name="connsiteY6" fmla="*/ 3180392 h 3180392"/>
                <a:gd name="connsiteX7" fmla="*/ 574 w 1249271"/>
                <a:gd name="connsiteY7" fmla="*/ 831284 h 3180392"/>
                <a:gd name="connsiteX8" fmla="*/ 367859 w 1249271"/>
                <a:gd name="connsiteY8" fmla="*/ 1508 h 3180392"/>
                <a:gd name="connsiteX0" fmla="*/ 367859 w 1240085"/>
                <a:gd name="connsiteY0" fmla="*/ 1764 h 3180648"/>
                <a:gd name="connsiteX1" fmla="*/ 1237757 w 1240085"/>
                <a:gd name="connsiteY1" fmla="*/ 520540 h 3180648"/>
                <a:gd name="connsiteX2" fmla="*/ 755007 w 1240085"/>
                <a:gd name="connsiteY2" fmla="*/ 1443135 h 3180648"/>
                <a:gd name="connsiteX3" fmla="*/ 792662 w 1240085"/>
                <a:gd name="connsiteY3" fmla="*/ 3180648 h 3180648"/>
                <a:gd name="connsiteX4" fmla="*/ 792662 w 1240085"/>
                <a:gd name="connsiteY4" fmla="*/ 3180648 h 3180648"/>
                <a:gd name="connsiteX5" fmla="*/ 574 w 1240085"/>
                <a:gd name="connsiteY5" fmla="*/ 3180648 h 3180648"/>
                <a:gd name="connsiteX6" fmla="*/ 574 w 1240085"/>
                <a:gd name="connsiteY6" fmla="*/ 3180648 h 3180648"/>
                <a:gd name="connsiteX7" fmla="*/ 574 w 1240085"/>
                <a:gd name="connsiteY7" fmla="*/ 831540 h 3180648"/>
                <a:gd name="connsiteX8" fmla="*/ 367859 w 1240085"/>
                <a:gd name="connsiteY8" fmla="*/ 1764 h 3180648"/>
                <a:gd name="connsiteX0" fmla="*/ 367859 w 1240086"/>
                <a:gd name="connsiteY0" fmla="*/ 1764 h 3180648"/>
                <a:gd name="connsiteX1" fmla="*/ 1237757 w 1240086"/>
                <a:gd name="connsiteY1" fmla="*/ 520540 h 3180648"/>
                <a:gd name="connsiteX2" fmla="*/ 755007 w 1240086"/>
                <a:gd name="connsiteY2" fmla="*/ 1443135 h 3180648"/>
                <a:gd name="connsiteX3" fmla="*/ 792662 w 1240086"/>
                <a:gd name="connsiteY3" fmla="*/ 3180648 h 3180648"/>
                <a:gd name="connsiteX4" fmla="*/ 792662 w 1240086"/>
                <a:gd name="connsiteY4" fmla="*/ 3180648 h 3180648"/>
                <a:gd name="connsiteX5" fmla="*/ 574 w 1240086"/>
                <a:gd name="connsiteY5" fmla="*/ 3180648 h 3180648"/>
                <a:gd name="connsiteX6" fmla="*/ 574 w 1240086"/>
                <a:gd name="connsiteY6" fmla="*/ 3180648 h 3180648"/>
                <a:gd name="connsiteX7" fmla="*/ 574 w 1240086"/>
                <a:gd name="connsiteY7" fmla="*/ 831540 h 3180648"/>
                <a:gd name="connsiteX8" fmla="*/ 367859 w 1240086"/>
                <a:gd name="connsiteY8" fmla="*/ 1764 h 3180648"/>
                <a:gd name="connsiteX0" fmla="*/ 373394 w 1239532"/>
                <a:gd name="connsiteY0" fmla="*/ 1562 h 3209021"/>
                <a:gd name="connsiteX1" fmla="*/ 1237184 w 1239532"/>
                <a:gd name="connsiteY1" fmla="*/ 548913 h 3209021"/>
                <a:gd name="connsiteX2" fmla="*/ 754434 w 1239532"/>
                <a:gd name="connsiteY2" fmla="*/ 1471508 h 3209021"/>
                <a:gd name="connsiteX3" fmla="*/ 792089 w 1239532"/>
                <a:gd name="connsiteY3" fmla="*/ 3209021 h 3209021"/>
                <a:gd name="connsiteX4" fmla="*/ 792089 w 1239532"/>
                <a:gd name="connsiteY4" fmla="*/ 3209021 h 3209021"/>
                <a:gd name="connsiteX5" fmla="*/ 1 w 1239532"/>
                <a:gd name="connsiteY5" fmla="*/ 3209021 h 3209021"/>
                <a:gd name="connsiteX6" fmla="*/ 1 w 1239532"/>
                <a:gd name="connsiteY6" fmla="*/ 3209021 h 3209021"/>
                <a:gd name="connsiteX7" fmla="*/ 1 w 1239532"/>
                <a:gd name="connsiteY7" fmla="*/ 859913 h 3209021"/>
                <a:gd name="connsiteX8" fmla="*/ 373394 w 1239532"/>
                <a:gd name="connsiteY8" fmla="*/ 1562 h 3209021"/>
                <a:gd name="connsiteX0" fmla="*/ 373393 w 1239758"/>
                <a:gd name="connsiteY0" fmla="*/ 0 h 3207459"/>
                <a:gd name="connsiteX1" fmla="*/ 1237183 w 1239758"/>
                <a:gd name="connsiteY1" fmla="*/ 547351 h 3207459"/>
                <a:gd name="connsiteX2" fmla="*/ 754433 w 1239758"/>
                <a:gd name="connsiteY2" fmla="*/ 1469946 h 3207459"/>
                <a:gd name="connsiteX3" fmla="*/ 792088 w 1239758"/>
                <a:gd name="connsiteY3" fmla="*/ 3207459 h 3207459"/>
                <a:gd name="connsiteX4" fmla="*/ 792088 w 1239758"/>
                <a:gd name="connsiteY4" fmla="*/ 3207459 h 3207459"/>
                <a:gd name="connsiteX5" fmla="*/ 0 w 1239758"/>
                <a:gd name="connsiteY5" fmla="*/ 3207459 h 3207459"/>
                <a:gd name="connsiteX6" fmla="*/ 0 w 1239758"/>
                <a:gd name="connsiteY6" fmla="*/ 3207459 h 3207459"/>
                <a:gd name="connsiteX7" fmla="*/ 0 w 1239758"/>
                <a:gd name="connsiteY7" fmla="*/ 858351 h 3207459"/>
                <a:gd name="connsiteX8" fmla="*/ 373393 w 1239758"/>
                <a:gd name="connsiteY8" fmla="*/ 0 h 3207459"/>
                <a:gd name="connsiteX0" fmla="*/ 380199 w 1246564"/>
                <a:gd name="connsiteY0" fmla="*/ 0 h 3207459"/>
                <a:gd name="connsiteX1" fmla="*/ 1243989 w 1246564"/>
                <a:gd name="connsiteY1" fmla="*/ 547351 h 3207459"/>
                <a:gd name="connsiteX2" fmla="*/ 761239 w 1246564"/>
                <a:gd name="connsiteY2" fmla="*/ 1469946 h 3207459"/>
                <a:gd name="connsiteX3" fmla="*/ 798894 w 1246564"/>
                <a:gd name="connsiteY3" fmla="*/ 3207459 h 3207459"/>
                <a:gd name="connsiteX4" fmla="*/ 798894 w 1246564"/>
                <a:gd name="connsiteY4" fmla="*/ 3207459 h 3207459"/>
                <a:gd name="connsiteX5" fmla="*/ 6806 w 1246564"/>
                <a:gd name="connsiteY5" fmla="*/ 3207459 h 3207459"/>
                <a:gd name="connsiteX6" fmla="*/ 6806 w 1246564"/>
                <a:gd name="connsiteY6" fmla="*/ 3207459 h 3207459"/>
                <a:gd name="connsiteX7" fmla="*/ 6806 w 1246564"/>
                <a:gd name="connsiteY7" fmla="*/ 858351 h 3207459"/>
                <a:gd name="connsiteX8" fmla="*/ 380199 w 1246564"/>
                <a:gd name="connsiteY8" fmla="*/ 0 h 3207459"/>
                <a:gd name="connsiteX0" fmla="*/ 380199 w 1246610"/>
                <a:gd name="connsiteY0" fmla="*/ 233 h 3207692"/>
                <a:gd name="connsiteX1" fmla="*/ 1243989 w 1246610"/>
                <a:gd name="connsiteY1" fmla="*/ 547584 h 3207692"/>
                <a:gd name="connsiteX2" fmla="*/ 761239 w 1246610"/>
                <a:gd name="connsiteY2" fmla="*/ 1470179 h 3207692"/>
                <a:gd name="connsiteX3" fmla="*/ 798894 w 1246610"/>
                <a:gd name="connsiteY3" fmla="*/ 3207692 h 3207692"/>
                <a:gd name="connsiteX4" fmla="*/ 798894 w 1246610"/>
                <a:gd name="connsiteY4" fmla="*/ 3207692 h 3207692"/>
                <a:gd name="connsiteX5" fmla="*/ 6806 w 1246610"/>
                <a:gd name="connsiteY5" fmla="*/ 3207692 h 3207692"/>
                <a:gd name="connsiteX6" fmla="*/ 6806 w 1246610"/>
                <a:gd name="connsiteY6" fmla="*/ 3207692 h 3207692"/>
                <a:gd name="connsiteX7" fmla="*/ 6806 w 1246610"/>
                <a:gd name="connsiteY7" fmla="*/ 858584 h 3207692"/>
                <a:gd name="connsiteX8" fmla="*/ 380199 w 1246610"/>
                <a:gd name="connsiteY8" fmla="*/ 233 h 3207692"/>
                <a:gd name="connsiteX0" fmla="*/ 380199 w 1301393"/>
                <a:gd name="connsiteY0" fmla="*/ 233 h 3207692"/>
                <a:gd name="connsiteX1" fmla="*/ 1298970 w 1301393"/>
                <a:gd name="connsiteY1" fmla="*/ 547584 h 3207692"/>
                <a:gd name="connsiteX2" fmla="*/ 761239 w 1301393"/>
                <a:gd name="connsiteY2" fmla="*/ 1470179 h 3207692"/>
                <a:gd name="connsiteX3" fmla="*/ 798894 w 1301393"/>
                <a:gd name="connsiteY3" fmla="*/ 3207692 h 3207692"/>
                <a:gd name="connsiteX4" fmla="*/ 798894 w 1301393"/>
                <a:gd name="connsiteY4" fmla="*/ 3207692 h 3207692"/>
                <a:gd name="connsiteX5" fmla="*/ 6806 w 1301393"/>
                <a:gd name="connsiteY5" fmla="*/ 3207692 h 3207692"/>
                <a:gd name="connsiteX6" fmla="*/ 6806 w 1301393"/>
                <a:gd name="connsiteY6" fmla="*/ 3207692 h 3207692"/>
                <a:gd name="connsiteX7" fmla="*/ 6806 w 1301393"/>
                <a:gd name="connsiteY7" fmla="*/ 858584 h 3207692"/>
                <a:gd name="connsiteX8" fmla="*/ 380199 w 1301393"/>
                <a:gd name="connsiteY8" fmla="*/ 233 h 3207692"/>
                <a:gd name="connsiteX0" fmla="*/ 380199 w 1301394"/>
                <a:gd name="connsiteY0" fmla="*/ 233 h 3207692"/>
                <a:gd name="connsiteX1" fmla="*/ 1298970 w 1301394"/>
                <a:gd name="connsiteY1" fmla="*/ 547584 h 3207692"/>
                <a:gd name="connsiteX2" fmla="*/ 761239 w 1301394"/>
                <a:gd name="connsiteY2" fmla="*/ 1470179 h 3207692"/>
                <a:gd name="connsiteX3" fmla="*/ 798894 w 1301394"/>
                <a:gd name="connsiteY3" fmla="*/ 3207692 h 3207692"/>
                <a:gd name="connsiteX4" fmla="*/ 798894 w 1301394"/>
                <a:gd name="connsiteY4" fmla="*/ 3207692 h 3207692"/>
                <a:gd name="connsiteX5" fmla="*/ 6806 w 1301394"/>
                <a:gd name="connsiteY5" fmla="*/ 3207692 h 3207692"/>
                <a:gd name="connsiteX6" fmla="*/ 6806 w 1301394"/>
                <a:gd name="connsiteY6" fmla="*/ 3207692 h 3207692"/>
                <a:gd name="connsiteX7" fmla="*/ 6806 w 1301394"/>
                <a:gd name="connsiteY7" fmla="*/ 858584 h 3207692"/>
                <a:gd name="connsiteX8" fmla="*/ 380199 w 1301394"/>
                <a:gd name="connsiteY8" fmla="*/ 233 h 3207692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380199 w 1318174"/>
                <a:gd name="connsiteY0" fmla="*/ 211 h 3207670"/>
                <a:gd name="connsiteX1" fmla="*/ 1298970 w 1318174"/>
                <a:gd name="connsiteY1" fmla="*/ 547562 h 3207670"/>
                <a:gd name="connsiteX2" fmla="*/ 761239 w 1318174"/>
                <a:gd name="connsiteY2" fmla="*/ 1470157 h 3207670"/>
                <a:gd name="connsiteX3" fmla="*/ 798894 w 1318174"/>
                <a:gd name="connsiteY3" fmla="*/ 3207670 h 3207670"/>
                <a:gd name="connsiteX4" fmla="*/ 798894 w 1318174"/>
                <a:gd name="connsiteY4" fmla="*/ 3207670 h 3207670"/>
                <a:gd name="connsiteX5" fmla="*/ 6806 w 1318174"/>
                <a:gd name="connsiteY5" fmla="*/ 3207670 h 3207670"/>
                <a:gd name="connsiteX6" fmla="*/ 6806 w 1318174"/>
                <a:gd name="connsiteY6" fmla="*/ 3207670 h 3207670"/>
                <a:gd name="connsiteX7" fmla="*/ 6806 w 1318174"/>
                <a:gd name="connsiteY7" fmla="*/ 858562 h 3207670"/>
                <a:gd name="connsiteX8" fmla="*/ 380199 w 1318174"/>
                <a:gd name="connsiteY8" fmla="*/ 211 h 3207670"/>
                <a:gd name="connsiteX0" fmla="*/ 658146 w 1319958"/>
                <a:gd name="connsiteY0" fmla="*/ 211 h 3207670"/>
                <a:gd name="connsiteX1" fmla="*/ 1292164 w 1319958"/>
                <a:gd name="connsiteY1" fmla="*/ 547562 h 3207670"/>
                <a:gd name="connsiteX2" fmla="*/ 754433 w 1319958"/>
                <a:gd name="connsiteY2" fmla="*/ 1470157 h 3207670"/>
                <a:gd name="connsiteX3" fmla="*/ 792088 w 1319958"/>
                <a:gd name="connsiteY3" fmla="*/ 3207670 h 3207670"/>
                <a:gd name="connsiteX4" fmla="*/ 792088 w 1319958"/>
                <a:gd name="connsiteY4" fmla="*/ 3207670 h 3207670"/>
                <a:gd name="connsiteX5" fmla="*/ 0 w 1319958"/>
                <a:gd name="connsiteY5" fmla="*/ 3207670 h 3207670"/>
                <a:gd name="connsiteX6" fmla="*/ 0 w 1319958"/>
                <a:gd name="connsiteY6" fmla="*/ 3207670 h 3207670"/>
                <a:gd name="connsiteX7" fmla="*/ 0 w 1319958"/>
                <a:gd name="connsiteY7" fmla="*/ 858562 h 3207670"/>
                <a:gd name="connsiteX8" fmla="*/ 658146 w 1319958"/>
                <a:gd name="connsiteY8" fmla="*/ 211 h 3207670"/>
                <a:gd name="connsiteX0" fmla="*/ 786963 w 1326878"/>
                <a:gd name="connsiteY0" fmla="*/ 205 h 3212949"/>
                <a:gd name="connsiteX1" fmla="*/ 1292164 w 1326878"/>
                <a:gd name="connsiteY1" fmla="*/ 552841 h 3212949"/>
                <a:gd name="connsiteX2" fmla="*/ 754433 w 1326878"/>
                <a:gd name="connsiteY2" fmla="*/ 1475436 h 3212949"/>
                <a:gd name="connsiteX3" fmla="*/ 792088 w 1326878"/>
                <a:gd name="connsiteY3" fmla="*/ 3212949 h 3212949"/>
                <a:gd name="connsiteX4" fmla="*/ 792088 w 1326878"/>
                <a:gd name="connsiteY4" fmla="*/ 3212949 h 3212949"/>
                <a:gd name="connsiteX5" fmla="*/ 0 w 1326878"/>
                <a:gd name="connsiteY5" fmla="*/ 3212949 h 3212949"/>
                <a:gd name="connsiteX6" fmla="*/ 0 w 1326878"/>
                <a:gd name="connsiteY6" fmla="*/ 3212949 h 3212949"/>
                <a:gd name="connsiteX7" fmla="*/ 0 w 1326878"/>
                <a:gd name="connsiteY7" fmla="*/ 863841 h 3212949"/>
                <a:gd name="connsiteX8" fmla="*/ 786963 w 1326878"/>
                <a:gd name="connsiteY8" fmla="*/ 205 h 3212949"/>
                <a:gd name="connsiteX0" fmla="*/ 786963 w 1279105"/>
                <a:gd name="connsiteY0" fmla="*/ 234 h 3212978"/>
                <a:gd name="connsiteX1" fmla="*/ 1240608 w 1279105"/>
                <a:gd name="connsiteY1" fmla="*/ 522725 h 3212978"/>
                <a:gd name="connsiteX2" fmla="*/ 754433 w 1279105"/>
                <a:gd name="connsiteY2" fmla="*/ 1475465 h 3212978"/>
                <a:gd name="connsiteX3" fmla="*/ 792088 w 1279105"/>
                <a:gd name="connsiteY3" fmla="*/ 3212978 h 3212978"/>
                <a:gd name="connsiteX4" fmla="*/ 792088 w 1279105"/>
                <a:gd name="connsiteY4" fmla="*/ 3212978 h 3212978"/>
                <a:gd name="connsiteX5" fmla="*/ 0 w 1279105"/>
                <a:gd name="connsiteY5" fmla="*/ 3212978 h 3212978"/>
                <a:gd name="connsiteX6" fmla="*/ 0 w 1279105"/>
                <a:gd name="connsiteY6" fmla="*/ 3212978 h 3212978"/>
                <a:gd name="connsiteX7" fmla="*/ 0 w 1279105"/>
                <a:gd name="connsiteY7" fmla="*/ 863870 h 3212978"/>
                <a:gd name="connsiteX8" fmla="*/ 786963 w 1279105"/>
                <a:gd name="connsiteY8" fmla="*/ 234 h 3212978"/>
                <a:gd name="connsiteX0" fmla="*/ 786963 w 1232192"/>
                <a:gd name="connsiteY0" fmla="*/ 272 h 3213016"/>
                <a:gd name="connsiteX1" fmla="*/ 1189052 w 1232192"/>
                <a:gd name="connsiteY1" fmla="*/ 492618 h 3213016"/>
                <a:gd name="connsiteX2" fmla="*/ 754433 w 1232192"/>
                <a:gd name="connsiteY2" fmla="*/ 1475503 h 3213016"/>
                <a:gd name="connsiteX3" fmla="*/ 792088 w 1232192"/>
                <a:gd name="connsiteY3" fmla="*/ 3213016 h 3213016"/>
                <a:gd name="connsiteX4" fmla="*/ 792088 w 1232192"/>
                <a:gd name="connsiteY4" fmla="*/ 3213016 h 3213016"/>
                <a:gd name="connsiteX5" fmla="*/ 0 w 1232192"/>
                <a:gd name="connsiteY5" fmla="*/ 3213016 h 3213016"/>
                <a:gd name="connsiteX6" fmla="*/ 0 w 1232192"/>
                <a:gd name="connsiteY6" fmla="*/ 3213016 h 3213016"/>
                <a:gd name="connsiteX7" fmla="*/ 0 w 1232192"/>
                <a:gd name="connsiteY7" fmla="*/ 863908 h 3213016"/>
                <a:gd name="connsiteX8" fmla="*/ 786963 w 1232192"/>
                <a:gd name="connsiteY8" fmla="*/ 272 h 3213016"/>
                <a:gd name="connsiteX0" fmla="*/ 883632 w 1244333"/>
                <a:gd name="connsiteY0" fmla="*/ 288 h 3202984"/>
                <a:gd name="connsiteX1" fmla="*/ 1189052 w 1244333"/>
                <a:gd name="connsiteY1" fmla="*/ 482586 h 3202984"/>
                <a:gd name="connsiteX2" fmla="*/ 754433 w 1244333"/>
                <a:gd name="connsiteY2" fmla="*/ 1465471 h 3202984"/>
                <a:gd name="connsiteX3" fmla="*/ 792088 w 1244333"/>
                <a:gd name="connsiteY3" fmla="*/ 3202984 h 3202984"/>
                <a:gd name="connsiteX4" fmla="*/ 792088 w 1244333"/>
                <a:gd name="connsiteY4" fmla="*/ 3202984 h 3202984"/>
                <a:gd name="connsiteX5" fmla="*/ 0 w 1244333"/>
                <a:gd name="connsiteY5" fmla="*/ 3202984 h 3202984"/>
                <a:gd name="connsiteX6" fmla="*/ 0 w 1244333"/>
                <a:gd name="connsiteY6" fmla="*/ 3202984 h 3202984"/>
                <a:gd name="connsiteX7" fmla="*/ 0 w 1244333"/>
                <a:gd name="connsiteY7" fmla="*/ 853876 h 3202984"/>
                <a:gd name="connsiteX8" fmla="*/ 883632 w 1244333"/>
                <a:gd name="connsiteY8" fmla="*/ 288 h 3202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4333" h="3202984">
                  <a:moveTo>
                    <a:pt x="883632" y="288"/>
                  </a:moveTo>
                  <a:cubicBezTo>
                    <a:pt x="1159064" y="-7889"/>
                    <a:pt x="1341397" y="158219"/>
                    <a:pt x="1189052" y="482586"/>
                  </a:cubicBezTo>
                  <a:cubicBezTo>
                    <a:pt x="975620" y="911727"/>
                    <a:pt x="739017" y="984814"/>
                    <a:pt x="754433" y="1465471"/>
                  </a:cubicBezTo>
                  <a:cubicBezTo>
                    <a:pt x="763047" y="1992441"/>
                    <a:pt x="773014" y="2384949"/>
                    <a:pt x="792088" y="3202984"/>
                  </a:cubicBezTo>
                  <a:lnTo>
                    <a:pt x="792088" y="3202984"/>
                  </a:lnTo>
                  <a:lnTo>
                    <a:pt x="0" y="3202984"/>
                  </a:lnTo>
                  <a:lnTo>
                    <a:pt x="0" y="3202984"/>
                  </a:lnTo>
                  <a:lnTo>
                    <a:pt x="0" y="853876"/>
                  </a:lnTo>
                  <a:cubicBezTo>
                    <a:pt x="19874" y="235997"/>
                    <a:pt x="377849" y="5161"/>
                    <a:pt x="883632" y="28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  <p:sp>
          <p:nvSpPr>
            <p:cNvPr id="56" name="Round Same Side Corner Rectangle 8">
              <a:extLst>
                <a:ext uri="{FF2B5EF4-FFF2-40B4-BE49-F238E27FC236}">
                  <a16:creationId xmlns:a16="http://schemas.microsoft.com/office/drawing/2014/main" id="{84DF9EFA-0B43-4BAE-9AF5-8E195799B81F}"/>
                </a:ext>
              </a:extLst>
            </p:cNvPr>
            <p:cNvSpPr/>
            <p:nvPr/>
          </p:nvSpPr>
          <p:spPr>
            <a:xfrm rot="10800000">
              <a:off x="4958576" y="2197645"/>
              <a:ext cx="1601768" cy="3212297"/>
            </a:xfrm>
            <a:custGeom>
              <a:avLst/>
              <a:gdLst>
                <a:gd name="connsiteX0" fmla="*/ 306000 w 612000"/>
                <a:gd name="connsiteY0" fmla="*/ 0 h 2817001"/>
                <a:gd name="connsiteX1" fmla="*/ 306000 w 612000"/>
                <a:gd name="connsiteY1" fmla="*/ 0 h 2817001"/>
                <a:gd name="connsiteX2" fmla="*/ 612000 w 612000"/>
                <a:gd name="connsiteY2" fmla="*/ 306000 h 2817001"/>
                <a:gd name="connsiteX3" fmla="*/ 612000 w 612000"/>
                <a:gd name="connsiteY3" fmla="*/ 2817001 h 2817001"/>
                <a:gd name="connsiteX4" fmla="*/ 612000 w 612000"/>
                <a:gd name="connsiteY4" fmla="*/ 2817001 h 2817001"/>
                <a:gd name="connsiteX5" fmla="*/ 0 w 612000"/>
                <a:gd name="connsiteY5" fmla="*/ 2817001 h 2817001"/>
                <a:gd name="connsiteX6" fmla="*/ 0 w 612000"/>
                <a:gd name="connsiteY6" fmla="*/ 2817001 h 2817001"/>
                <a:gd name="connsiteX7" fmla="*/ 0 w 612000"/>
                <a:gd name="connsiteY7" fmla="*/ 306000 h 2817001"/>
                <a:gd name="connsiteX8" fmla="*/ 306000 w 612000"/>
                <a:gd name="connsiteY8" fmla="*/ 0 h 2817001"/>
                <a:gd name="connsiteX0" fmla="*/ 25563 w 1192801"/>
                <a:gd name="connsiteY0" fmla="*/ 0 h 3231671"/>
                <a:gd name="connsiteX1" fmla="*/ 886801 w 1192801"/>
                <a:gd name="connsiteY1" fmla="*/ 414670 h 3231671"/>
                <a:gd name="connsiteX2" fmla="*/ 1192801 w 1192801"/>
                <a:gd name="connsiteY2" fmla="*/ 720670 h 3231671"/>
                <a:gd name="connsiteX3" fmla="*/ 1192801 w 1192801"/>
                <a:gd name="connsiteY3" fmla="*/ 3231671 h 3231671"/>
                <a:gd name="connsiteX4" fmla="*/ 1192801 w 1192801"/>
                <a:gd name="connsiteY4" fmla="*/ 3231671 h 3231671"/>
                <a:gd name="connsiteX5" fmla="*/ 580801 w 1192801"/>
                <a:gd name="connsiteY5" fmla="*/ 3231671 h 3231671"/>
                <a:gd name="connsiteX6" fmla="*/ 580801 w 1192801"/>
                <a:gd name="connsiteY6" fmla="*/ 3231671 h 3231671"/>
                <a:gd name="connsiteX7" fmla="*/ 580801 w 1192801"/>
                <a:gd name="connsiteY7" fmla="*/ 720670 h 3231671"/>
                <a:gd name="connsiteX8" fmla="*/ 25563 w 1192801"/>
                <a:gd name="connsiteY8" fmla="*/ 0 h 3231671"/>
                <a:gd name="connsiteX0" fmla="*/ 25563 w 1192801"/>
                <a:gd name="connsiteY0" fmla="*/ 0 h 3231671"/>
                <a:gd name="connsiteX1" fmla="*/ 1192801 w 1192801"/>
                <a:gd name="connsiteY1" fmla="*/ 720670 h 3231671"/>
                <a:gd name="connsiteX2" fmla="*/ 1192801 w 1192801"/>
                <a:gd name="connsiteY2" fmla="*/ 3231671 h 3231671"/>
                <a:gd name="connsiteX3" fmla="*/ 1192801 w 1192801"/>
                <a:gd name="connsiteY3" fmla="*/ 3231671 h 3231671"/>
                <a:gd name="connsiteX4" fmla="*/ 580801 w 1192801"/>
                <a:gd name="connsiteY4" fmla="*/ 3231671 h 3231671"/>
                <a:gd name="connsiteX5" fmla="*/ 580801 w 1192801"/>
                <a:gd name="connsiteY5" fmla="*/ 3231671 h 3231671"/>
                <a:gd name="connsiteX6" fmla="*/ 580801 w 1192801"/>
                <a:gd name="connsiteY6" fmla="*/ 720670 h 3231671"/>
                <a:gd name="connsiteX7" fmla="*/ 25563 w 1192801"/>
                <a:gd name="connsiteY7" fmla="*/ 0 h 3231671"/>
                <a:gd name="connsiteX0" fmla="*/ 30147 w 1197385"/>
                <a:gd name="connsiteY0" fmla="*/ 0 h 3231671"/>
                <a:gd name="connsiteX1" fmla="*/ 1197385 w 1197385"/>
                <a:gd name="connsiteY1" fmla="*/ 720670 h 3231671"/>
                <a:gd name="connsiteX2" fmla="*/ 1197385 w 1197385"/>
                <a:gd name="connsiteY2" fmla="*/ 3231671 h 3231671"/>
                <a:gd name="connsiteX3" fmla="*/ 1197385 w 1197385"/>
                <a:gd name="connsiteY3" fmla="*/ 3231671 h 3231671"/>
                <a:gd name="connsiteX4" fmla="*/ 585385 w 1197385"/>
                <a:gd name="connsiteY4" fmla="*/ 3231671 h 3231671"/>
                <a:gd name="connsiteX5" fmla="*/ 585385 w 1197385"/>
                <a:gd name="connsiteY5" fmla="*/ 3231671 h 3231671"/>
                <a:gd name="connsiteX6" fmla="*/ 457794 w 1197385"/>
                <a:gd name="connsiteY6" fmla="*/ 1018382 h 3231671"/>
                <a:gd name="connsiteX7" fmla="*/ 30147 w 1197385"/>
                <a:gd name="connsiteY7" fmla="*/ 0 h 3231671"/>
                <a:gd name="connsiteX0" fmla="*/ 311465 w 1478703"/>
                <a:gd name="connsiteY0" fmla="*/ 1443 h 3233114"/>
                <a:gd name="connsiteX1" fmla="*/ 1478703 w 1478703"/>
                <a:gd name="connsiteY1" fmla="*/ 722113 h 3233114"/>
                <a:gd name="connsiteX2" fmla="*/ 1478703 w 1478703"/>
                <a:gd name="connsiteY2" fmla="*/ 3233114 h 3233114"/>
                <a:gd name="connsiteX3" fmla="*/ 1478703 w 1478703"/>
                <a:gd name="connsiteY3" fmla="*/ 3233114 h 3233114"/>
                <a:gd name="connsiteX4" fmla="*/ 866703 w 1478703"/>
                <a:gd name="connsiteY4" fmla="*/ 3233114 h 3233114"/>
                <a:gd name="connsiteX5" fmla="*/ 866703 w 1478703"/>
                <a:gd name="connsiteY5" fmla="*/ 3233114 h 3233114"/>
                <a:gd name="connsiteX6" fmla="*/ 739112 w 1478703"/>
                <a:gd name="connsiteY6" fmla="*/ 1019825 h 3233114"/>
                <a:gd name="connsiteX7" fmla="*/ 15213 w 1478703"/>
                <a:gd name="connsiteY7" fmla="*/ 1379751 h 3233114"/>
                <a:gd name="connsiteX8" fmla="*/ 311465 w 1478703"/>
                <a:gd name="connsiteY8" fmla="*/ 1443 h 3233114"/>
                <a:gd name="connsiteX0" fmla="*/ 188447 w 1355685"/>
                <a:gd name="connsiteY0" fmla="*/ 1409 h 3233080"/>
                <a:gd name="connsiteX1" fmla="*/ 1355685 w 1355685"/>
                <a:gd name="connsiteY1" fmla="*/ 722079 h 3233080"/>
                <a:gd name="connsiteX2" fmla="*/ 1355685 w 1355685"/>
                <a:gd name="connsiteY2" fmla="*/ 3233080 h 3233080"/>
                <a:gd name="connsiteX3" fmla="*/ 1355685 w 1355685"/>
                <a:gd name="connsiteY3" fmla="*/ 3233080 h 3233080"/>
                <a:gd name="connsiteX4" fmla="*/ 743685 w 1355685"/>
                <a:gd name="connsiteY4" fmla="*/ 3233080 h 3233080"/>
                <a:gd name="connsiteX5" fmla="*/ 743685 w 1355685"/>
                <a:gd name="connsiteY5" fmla="*/ 3233080 h 3233080"/>
                <a:gd name="connsiteX6" fmla="*/ 616094 w 1355685"/>
                <a:gd name="connsiteY6" fmla="*/ 1019791 h 3233080"/>
                <a:gd name="connsiteX7" fmla="*/ 30418 w 1355685"/>
                <a:gd name="connsiteY7" fmla="*/ 1411615 h 3233080"/>
                <a:gd name="connsiteX8" fmla="*/ 188447 w 1355685"/>
                <a:gd name="connsiteY8" fmla="*/ 1409 h 3233080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572369 w 1572369"/>
                <a:gd name="connsiteY1" fmla="*/ 722664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476676 w 1572369"/>
                <a:gd name="connsiteY1" fmla="*/ 935315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05131 w 1572369"/>
                <a:gd name="connsiteY0" fmla="*/ 1994 h 3233665"/>
                <a:gd name="connsiteX1" fmla="*/ 1476676 w 1572369"/>
                <a:gd name="connsiteY1" fmla="*/ 935315 h 3233665"/>
                <a:gd name="connsiteX2" fmla="*/ 1572369 w 1572369"/>
                <a:gd name="connsiteY2" fmla="*/ 3233665 h 3233665"/>
                <a:gd name="connsiteX3" fmla="*/ 1572369 w 1572369"/>
                <a:gd name="connsiteY3" fmla="*/ 3233665 h 3233665"/>
                <a:gd name="connsiteX4" fmla="*/ 960369 w 1572369"/>
                <a:gd name="connsiteY4" fmla="*/ 3233665 h 3233665"/>
                <a:gd name="connsiteX5" fmla="*/ 960369 w 1572369"/>
                <a:gd name="connsiteY5" fmla="*/ 3233665 h 3233665"/>
                <a:gd name="connsiteX6" fmla="*/ 832778 w 1572369"/>
                <a:gd name="connsiteY6" fmla="*/ 1020376 h 3233665"/>
                <a:gd name="connsiteX7" fmla="*/ 247102 w 1572369"/>
                <a:gd name="connsiteY7" fmla="*/ 1412200 h 3233665"/>
                <a:gd name="connsiteX8" fmla="*/ 405131 w 1572369"/>
                <a:gd name="connsiteY8" fmla="*/ 1994 h 3233665"/>
                <a:gd name="connsiteX0" fmla="*/ 454087 w 1557530"/>
                <a:gd name="connsiteY0" fmla="*/ 2221 h 3138199"/>
                <a:gd name="connsiteX1" fmla="*/ 1461837 w 1557530"/>
                <a:gd name="connsiteY1" fmla="*/ 839849 h 3138199"/>
                <a:gd name="connsiteX2" fmla="*/ 1557530 w 1557530"/>
                <a:gd name="connsiteY2" fmla="*/ 3138199 h 3138199"/>
                <a:gd name="connsiteX3" fmla="*/ 1557530 w 1557530"/>
                <a:gd name="connsiteY3" fmla="*/ 3138199 h 3138199"/>
                <a:gd name="connsiteX4" fmla="*/ 945530 w 1557530"/>
                <a:gd name="connsiteY4" fmla="*/ 3138199 h 3138199"/>
                <a:gd name="connsiteX5" fmla="*/ 945530 w 1557530"/>
                <a:gd name="connsiteY5" fmla="*/ 3138199 h 3138199"/>
                <a:gd name="connsiteX6" fmla="*/ 817939 w 1557530"/>
                <a:gd name="connsiteY6" fmla="*/ 924910 h 3138199"/>
                <a:gd name="connsiteX7" fmla="*/ 232263 w 1557530"/>
                <a:gd name="connsiteY7" fmla="*/ 1316734 h 3138199"/>
                <a:gd name="connsiteX8" fmla="*/ 454087 w 1557530"/>
                <a:gd name="connsiteY8" fmla="*/ 2221 h 3138199"/>
                <a:gd name="connsiteX0" fmla="*/ 458217 w 1561660"/>
                <a:gd name="connsiteY0" fmla="*/ 54 h 3136032"/>
                <a:gd name="connsiteX1" fmla="*/ 1465967 w 1561660"/>
                <a:gd name="connsiteY1" fmla="*/ 837682 h 3136032"/>
                <a:gd name="connsiteX2" fmla="*/ 1561660 w 1561660"/>
                <a:gd name="connsiteY2" fmla="*/ 3136032 h 3136032"/>
                <a:gd name="connsiteX3" fmla="*/ 1561660 w 1561660"/>
                <a:gd name="connsiteY3" fmla="*/ 3136032 h 3136032"/>
                <a:gd name="connsiteX4" fmla="*/ 949660 w 1561660"/>
                <a:gd name="connsiteY4" fmla="*/ 3136032 h 3136032"/>
                <a:gd name="connsiteX5" fmla="*/ 949660 w 1561660"/>
                <a:gd name="connsiteY5" fmla="*/ 3136032 h 3136032"/>
                <a:gd name="connsiteX6" fmla="*/ 822069 w 1561660"/>
                <a:gd name="connsiteY6" fmla="*/ 922743 h 3136032"/>
                <a:gd name="connsiteX7" fmla="*/ 236393 w 1561660"/>
                <a:gd name="connsiteY7" fmla="*/ 1314567 h 3136032"/>
                <a:gd name="connsiteX8" fmla="*/ 458217 w 1561660"/>
                <a:gd name="connsiteY8" fmla="*/ 54 h 3136032"/>
                <a:gd name="connsiteX0" fmla="*/ 458217 w 1561660"/>
                <a:gd name="connsiteY0" fmla="*/ 53790 h 3189768"/>
                <a:gd name="connsiteX1" fmla="*/ 1465967 w 1561660"/>
                <a:gd name="connsiteY1" fmla="*/ 891418 h 3189768"/>
                <a:gd name="connsiteX2" fmla="*/ 1561660 w 1561660"/>
                <a:gd name="connsiteY2" fmla="*/ 3189768 h 3189768"/>
                <a:gd name="connsiteX3" fmla="*/ 1561660 w 1561660"/>
                <a:gd name="connsiteY3" fmla="*/ 3189768 h 3189768"/>
                <a:gd name="connsiteX4" fmla="*/ 949660 w 1561660"/>
                <a:gd name="connsiteY4" fmla="*/ 3189768 h 3189768"/>
                <a:gd name="connsiteX5" fmla="*/ 949660 w 1561660"/>
                <a:gd name="connsiteY5" fmla="*/ 3189768 h 3189768"/>
                <a:gd name="connsiteX6" fmla="*/ 822069 w 1561660"/>
                <a:gd name="connsiteY6" fmla="*/ 976479 h 3189768"/>
                <a:gd name="connsiteX7" fmla="*/ 236393 w 1561660"/>
                <a:gd name="connsiteY7" fmla="*/ 1368303 h 3189768"/>
                <a:gd name="connsiteX8" fmla="*/ 458217 w 1561660"/>
                <a:gd name="connsiteY8" fmla="*/ 53790 h 3189768"/>
                <a:gd name="connsiteX0" fmla="*/ 473561 w 1577004"/>
                <a:gd name="connsiteY0" fmla="*/ 53790 h 3189768"/>
                <a:gd name="connsiteX1" fmla="*/ 1481311 w 1577004"/>
                <a:gd name="connsiteY1" fmla="*/ 891418 h 3189768"/>
                <a:gd name="connsiteX2" fmla="*/ 1577004 w 1577004"/>
                <a:gd name="connsiteY2" fmla="*/ 3189768 h 3189768"/>
                <a:gd name="connsiteX3" fmla="*/ 1577004 w 1577004"/>
                <a:gd name="connsiteY3" fmla="*/ 3189768 h 3189768"/>
                <a:gd name="connsiteX4" fmla="*/ 965004 w 1577004"/>
                <a:gd name="connsiteY4" fmla="*/ 3189768 h 3189768"/>
                <a:gd name="connsiteX5" fmla="*/ 965004 w 1577004"/>
                <a:gd name="connsiteY5" fmla="*/ 3189768 h 3189768"/>
                <a:gd name="connsiteX6" fmla="*/ 837413 w 1577004"/>
                <a:gd name="connsiteY6" fmla="*/ 976479 h 3189768"/>
                <a:gd name="connsiteX7" fmla="*/ 251737 w 1577004"/>
                <a:gd name="connsiteY7" fmla="*/ 1368303 h 3189768"/>
                <a:gd name="connsiteX8" fmla="*/ 473561 w 1577004"/>
                <a:gd name="connsiteY8" fmla="*/ 53790 h 3189768"/>
                <a:gd name="connsiteX0" fmla="*/ 473561 w 1577004"/>
                <a:gd name="connsiteY0" fmla="*/ 46232 h 3182210"/>
                <a:gd name="connsiteX1" fmla="*/ 1481311 w 1577004"/>
                <a:gd name="connsiteY1" fmla="*/ 883860 h 3182210"/>
                <a:gd name="connsiteX2" fmla="*/ 1577004 w 1577004"/>
                <a:gd name="connsiteY2" fmla="*/ 3182210 h 3182210"/>
                <a:gd name="connsiteX3" fmla="*/ 1577004 w 1577004"/>
                <a:gd name="connsiteY3" fmla="*/ 3182210 h 3182210"/>
                <a:gd name="connsiteX4" fmla="*/ 965004 w 1577004"/>
                <a:gd name="connsiteY4" fmla="*/ 3182210 h 3182210"/>
                <a:gd name="connsiteX5" fmla="*/ 965004 w 1577004"/>
                <a:gd name="connsiteY5" fmla="*/ 3182210 h 3182210"/>
                <a:gd name="connsiteX6" fmla="*/ 837413 w 1577004"/>
                <a:gd name="connsiteY6" fmla="*/ 968921 h 3182210"/>
                <a:gd name="connsiteX7" fmla="*/ 251737 w 1577004"/>
                <a:gd name="connsiteY7" fmla="*/ 1360745 h 3182210"/>
                <a:gd name="connsiteX8" fmla="*/ 473561 w 1577004"/>
                <a:gd name="connsiteY8" fmla="*/ 46232 h 3182210"/>
                <a:gd name="connsiteX0" fmla="*/ 473561 w 1577004"/>
                <a:gd name="connsiteY0" fmla="*/ 77283 h 3213261"/>
                <a:gd name="connsiteX1" fmla="*/ 1336258 w 1577004"/>
                <a:gd name="connsiteY1" fmla="*/ 232848 h 3213261"/>
                <a:gd name="connsiteX2" fmla="*/ 1481311 w 1577004"/>
                <a:gd name="connsiteY2" fmla="*/ 914911 h 3213261"/>
                <a:gd name="connsiteX3" fmla="*/ 1577004 w 1577004"/>
                <a:gd name="connsiteY3" fmla="*/ 3213261 h 3213261"/>
                <a:gd name="connsiteX4" fmla="*/ 1577004 w 1577004"/>
                <a:gd name="connsiteY4" fmla="*/ 3213261 h 3213261"/>
                <a:gd name="connsiteX5" fmla="*/ 965004 w 1577004"/>
                <a:gd name="connsiteY5" fmla="*/ 3213261 h 3213261"/>
                <a:gd name="connsiteX6" fmla="*/ 965004 w 1577004"/>
                <a:gd name="connsiteY6" fmla="*/ 3213261 h 3213261"/>
                <a:gd name="connsiteX7" fmla="*/ 837413 w 1577004"/>
                <a:gd name="connsiteY7" fmla="*/ 999972 h 3213261"/>
                <a:gd name="connsiteX8" fmla="*/ 251737 w 1577004"/>
                <a:gd name="connsiteY8" fmla="*/ 1391796 h 3213261"/>
                <a:gd name="connsiteX9" fmla="*/ 473561 w 1577004"/>
                <a:gd name="connsiteY9" fmla="*/ 77283 h 3213261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481311 w 1577004"/>
                <a:gd name="connsiteY2" fmla="*/ 912817 h 3211167"/>
                <a:gd name="connsiteX3" fmla="*/ 1577004 w 1577004"/>
                <a:gd name="connsiteY3" fmla="*/ 3211167 h 3211167"/>
                <a:gd name="connsiteX4" fmla="*/ 1577004 w 1577004"/>
                <a:gd name="connsiteY4" fmla="*/ 3211167 h 3211167"/>
                <a:gd name="connsiteX5" fmla="*/ 965004 w 1577004"/>
                <a:gd name="connsiteY5" fmla="*/ 3211167 h 3211167"/>
                <a:gd name="connsiteX6" fmla="*/ 965004 w 1577004"/>
                <a:gd name="connsiteY6" fmla="*/ 3211167 h 3211167"/>
                <a:gd name="connsiteX7" fmla="*/ 837413 w 1577004"/>
                <a:gd name="connsiteY7" fmla="*/ 997878 h 3211167"/>
                <a:gd name="connsiteX8" fmla="*/ 251737 w 1577004"/>
                <a:gd name="connsiteY8" fmla="*/ 1389702 h 3211167"/>
                <a:gd name="connsiteX9" fmla="*/ 473561 w 1577004"/>
                <a:gd name="connsiteY9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368156 w 1577004"/>
                <a:gd name="connsiteY2" fmla="*/ 294550 h 3211167"/>
                <a:gd name="connsiteX3" fmla="*/ 1481311 w 1577004"/>
                <a:gd name="connsiteY3" fmla="*/ 912817 h 3211167"/>
                <a:gd name="connsiteX4" fmla="*/ 1577004 w 1577004"/>
                <a:gd name="connsiteY4" fmla="*/ 3211167 h 3211167"/>
                <a:gd name="connsiteX5" fmla="*/ 1577004 w 1577004"/>
                <a:gd name="connsiteY5" fmla="*/ 3211167 h 3211167"/>
                <a:gd name="connsiteX6" fmla="*/ 965004 w 1577004"/>
                <a:gd name="connsiteY6" fmla="*/ 3211167 h 3211167"/>
                <a:gd name="connsiteX7" fmla="*/ 965004 w 1577004"/>
                <a:gd name="connsiteY7" fmla="*/ 3211167 h 3211167"/>
                <a:gd name="connsiteX8" fmla="*/ 837413 w 1577004"/>
                <a:gd name="connsiteY8" fmla="*/ 997878 h 3211167"/>
                <a:gd name="connsiteX9" fmla="*/ 251737 w 1577004"/>
                <a:gd name="connsiteY9" fmla="*/ 1389702 h 3211167"/>
                <a:gd name="connsiteX10" fmla="*/ 473561 w 1577004"/>
                <a:gd name="connsiteY10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368156 w 1577004"/>
                <a:gd name="connsiteY2" fmla="*/ 294550 h 3211167"/>
                <a:gd name="connsiteX3" fmla="*/ 1481311 w 1577004"/>
                <a:gd name="connsiteY3" fmla="*/ 912817 h 3211167"/>
                <a:gd name="connsiteX4" fmla="*/ 1577004 w 1577004"/>
                <a:gd name="connsiteY4" fmla="*/ 3211167 h 3211167"/>
                <a:gd name="connsiteX5" fmla="*/ 1577004 w 1577004"/>
                <a:gd name="connsiteY5" fmla="*/ 3211167 h 3211167"/>
                <a:gd name="connsiteX6" fmla="*/ 965004 w 1577004"/>
                <a:gd name="connsiteY6" fmla="*/ 3211167 h 3211167"/>
                <a:gd name="connsiteX7" fmla="*/ 965004 w 1577004"/>
                <a:gd name="connsiteY7" fmla="*/ 3211167 h 3211167"/>
                <a:gd name="connsiteX8" fmla="*/ 837413 w 1577004"/>
                <a:gd name="connsiteY8" fmla="*/ 997878 h 3211167"/>
                <a:gd name="connsiteX9" fmla="*/ 251737 w 1577004"/>
                <a:gd name="connsiteY9" fmla="*/ 1389702 h 3211167"/>
                <a:gd name="connsiteX10" fmla="*/ 473561 w 1577004"/>
                <a:gd name="connsiteY10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481311 w 1577004"/>
                <a:gd name="connsiteY2" fmla="*/ 912817 h 3211167"/>
                <a:gd name="connsiteX3" fmla="*/ 1577004 w 1577004"/>
                <a:gd name="connsiteY3" fmla="*/ 3211167 h 3211167"/>
                <a:gd name="connsiteX4" fmla="*/ 1577004 w 1577004"/>
                <a:gd name="connsiteY4" fmla="*/ 3211167 h 3211167"/>
                <a:gd name="connsiteX5" fmla="*/ 965004 w 1577004"/>
                <a:gd name="connsiteY5" fmla="*/ 3211167 h 3211167"/>
                <a:gd name="connsiteX6" fmla="*/ 965004 w 1577004"/>
                <a:gd name="connsiteY6" fmla="*/ 3211167 h 3211167"/>
                <a:gd name="connsiteX7" fmla="*/ 837413 w 1577004"/>
                <a:gd name="connsiteY7" fmla="*/ 997878 h 3211167"/>
                <a:gd name="connsiteX8" fmla="*/ 251737 w 1577004"/>
                <a:gd name="connsiteY8" fmla="*/ 1389702 h 3211167"/>
                <a:gd name="connsiteX9" fmla="*/ 473561 w 1577004"/>
                <a:gd name="connsiteY9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481311 w 1577004"/>
                <a:gd name="connsiteY2" fmla="*/ 912817 h 3211167"/>
                <a:gd name="connsiteX3" fmla="*/ 1577004 w 1577004"/>
                <a:gd name="connsiteY3" fmla="*/ 3211167 h 3211167"/>
                <a:gd name="connsiteX4" fmla="*/ 1577004 w 1577004"/>
                <a:gd name="connsiteY4" fmla="*/ 3211167 h 3211167"/>
                <a:gd name="connsiteX5" fmla="*/ 965004 w 1577004"/>
                <a:gd name="connsiteY5" fmla="*/ 3211167 h 3211167"/>
                <a:gd name="connsiteX6" fmla="*/ 965004 w 1577004"/>
                <a:gd name="connsiteY6" fmla="*/ 3211167 h 3211167"/>
                <a:gd name="connsiteX7" fmla="*/ 837413 w 1577004"/>
                <a:gd name="connsiteY7" fmla="*/ 997878 h 3211167"/>
                <a:gd name="connsiteX8" fmla="*/ 251737 w 1577004"/>
                <a:gd name="connsiteY8" fmla="*/ 1389702 h 3211167"/>
                <a:gd name="connsiteX9" fmla="*/ 473561 w 1577004"/>
                <a:gd name="connsiteY9" fmla="*/ 75189 h 3211167"/>
                <a:gd name="connsiteX0" fmla="*/ 473561 w 1577004"/>
                <a:gd name="connsiteY0" fmla="*/ 75189 h 3211167"/>
                <a:gd name="connsiteX1" fmla="*/ 1336258 w 1577004"/>
                <a:gd name="connsiteY1" fmla="*/ 241387 h 3211167"/>
                <a:gd name="connsiteX2" fmla="*/ 1481311 w 1577004"/>
                <a:gd name="connsiteY2" fmla="*/ 912817 h 3211167"/>
                <a:gd name="connsiteX3" fmla="*/ 1577004 w 1577004"/>
                <a:gd name="connsiteY3" fmla="*/ 3211167 h 3211167"/>
                <a:gd name="connsiteX4" fmla="*/ 1577004 w 1577004"/>
                <a:gd name="connsiteY4" fmla="*/ 3211167 h 3211167"/>
                <a:gd name="connsiteX5" fmla="*/ 965004 w 1577004"/>
                <a:gd name="connsiteY5" fmla="*/ 3211167 h 3211167"/>
                <a:gd name="connsiteX6" fmla="*/ 965004 w 1577004"/>
                <a:gd name="connsiteY6" fmla="*/ 3211167 h 3211167"/>
                <a:gd name="connsiteX7" fmla="*/ 837413 w 1577004"/>
                <a:gd name="connsiteY7" fmla="*/ 997878 h 3211167"/>
                <a:gd name="connsiteX8" fmla="*/ 251737 w 1577004"/>
                <a:gd name="connsiteY8" fmla="*/ 1389702 h 3211167"/>
                <a:gd name="connsiteX9" fmla="*/ 473561 w 1577004"/>
                <a:gd name="connsiteY9" fmla="*/ 75189 h 3211167"/>
                <a:gd name="connsiteX0" fmla="*/ 473561 w 1577004"/>
                <a:gd name="connsiteY0" fmla="*/ 10211 h 3146189"/>
                <a:gd name="connsiteX1" fmla="*/ 1481311 w 1577004"/>
                <a:gd name="connsiteY1" fmla="*/ 847839 h 3146189"/>
                <a:gd name="connsiteX2" fmla="*/ 1577004 w 1577004"/>
                <a:gd name="connsiteY2" fmla="*/ 3146189 h 3146189"/>
                <a:gd name="connsiteX3" fmla="*/ 1577004 w 1577004"/>
                <a:gd name="connsiteY3" fmla="*/ 3146189 h 3146189"/>
                <a:gd name="connsiteX4" fmla="*/ 965004 w 1577004"/>
                <a:gd name="connsiteY4" fmla="*/ 3146189 h 3146189"/>
                <a:gd name="connsiteX5" fmla="*/ 965004 w 1577004"/>
                <a:gd name="connsiteY5" fmla="*/ 3146189 h 3146189"/>
                <a:gd name="connsiteX6" fmla="*/ 837413 w 1577004"/>
                <a:gd name="connsiteY6" fmla="*/ 932900 h 3146189"/>
                <a:gd name="connsiteX7" fmla="*/ 251737 w 1577004"/>
                <a:gd name="connsiteY7" fmla="*/ 1324724 h 3146189"/>
                <a:gd name="connsiteX8" fmla="*/ 473561 w 1577004"/>
                <a:gd name="connsiteY8" fmla="*/ 10211 h 3146189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77004 w 1577004"/>
                <a:gd name="connsiteY2" fmla="*/ 3217722 h 3217722"/>
                <a:gd name="connsiteX3" fmla="*/ 1577004 w 1577004"/>
                <a:gd name="connsiteY3" fmla="*/ 3217722 h 3217722"/>
                <a:gd name="connsiteX4" fmla="*/ 965004 w 1577004"/>
                <a:gd name="connsiteY4" fmla="*/ 3217722 h 3217722"/>
                <a:gd name="connsiteX5" fmla="*/ 965004 w 1577004"/>
                <a:gd name="connsiteY5" fmla="*/ 3217722 h 3217722"/>
                <a:gd name="connsiteX6" fmla="*/ 837413 w 1577004"/>
                <a:gd name="connsiteY6" fmla="*/ 1004433 h 3217722"/>
                <a:gd name="connsiteX7" fmla="*/ 251737 w 1577004"/>
                <a:gd name="connsiteY7" fmla="*/ 1396257 h 3217722"/>
                <a:gd name="connsiteX8" fmla="*/ 473561 w 1577004"/>
                <a:gd name="connsiteY8" fmla="*/ 81744 h 3217722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77004 w 1577004"/>
                <a:gd name="connsiteY2" fmla="*/ 3217722 h 3217722"/>
                <a:gd name="connsiteX3" fmla="*/ 1577004 w 1577004"/>
                <a:gd name="connsiteY3" fmla="*/ 3217722 h 3217722"/>
                <a:gd name="connsiteX4" fmla="*/ 965004 w 1577004"/>
                <a:gd name="connsiteY4" fmla="*/ 3217722 h 3217722"/>
                <a:gd name="connsiteX5" fmla="*/ 965004 w 1577004"/>
                <a:gd name="connsiteY5" fmla="*/ 3217722 h 3217722"/>
                <a:gd name="connsiteX6" fmla="*/ 879944 w 1577004"/>
                <a:gd name="connsiteY6" fmla="*/ 1068228 h 3217722"/>
                <a:gd name="connsiteX7" fmla="*/ 251737 w 1577004"/>
                <a:gd name="connsiteY7" fmla="*/ 1396257 h 3217722"/>
                <a:gd name="connsiteX8" fmla="*/ 473561 w 1577004"/>
                <a:gd name="connsiteY8" fmla="*/ 81744 h 3217722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77004 w 1577004"/>
                <a:gd name="connsiteY2" fmla="*/ 3217722 h 3217722"/>
                <a:gd name="connsiteX3" fmla="*/ 1577004 w 1577004"/>
                <a:gd name="connsiteY3" fmla="*/ 3217722 h 3217722"/>
                <a:gd name="connsiteX4" fmla="*/ 965004 w 1577004"/>
                <a:gd name="connsiteY4" fmla="*/ 3217722 h 3217722"/>
                <a:gd name="connsiteX5" fmla="*/ 965004 w 1577004"/>
                <a:gd name="connsiteY5" fmla="*/ 3217722 h 3217722"/>
                <a:gd name="connsiteX6" fmla="*/ 879944 w 1577004"/>
                <a:gd name="connsiteY6" fmla="*/ 1068228 h 3217722"/>
                <a:gd name="connsiteX7" fmla="*/ 251737 w 1577004"/>
                <a:gd name="connsiteY7" fmla="*/ 1396257 h 3217722"/>
                <a:gd name="connsiteX8" fmla="*/ 473561 w 1577004"/>
                <a:gd name="connsiteY8" fmla="*/ 81744 h 3217722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77004 w 1577004"/>
                <a:gd name="connsiteY2" fmla="*/ 3217722 h 3217722"/>
                <a:gd name="connsiteX3" fmla="*/ 1577004 w 1577004"/>
                <a:gd name="connsiteY3" fmla="*/ 3217722 h 3217722"/>
                <a:gd name="connsiteX4" fmla="*/ 965004 w 1577004"/>
                <a:gd name="connsiteY4" fmla="*/ 3217722 h 3217722"/>
                <a:gd name="connsiteX5" fmla="*/ 965004 w 1577004"/>
                <a:gd name="connsiteY5" fmla="*/ 3217722 h 3217722"/>
                <a:gd name="connsiteX6" fmla="*/ 879944 w 1577004"/>
                <a:gd name="connsiteY6" fmla="*/ 1068228 h 3217722"/>
                <a:gd name="connsiteX7" fmla="*/ 251737 w 1577004"/>
                <a:gd name="connsiteY7" fmla="*/ 1396257 h 3217722"/>
                <a:gd name="connsiteX8" fmla="*/ 473561 w 1577004"/>
                <a:gd name="connsiteY8" fmla="*/ 81744 h 3217722"/>
                <a:gd name="connsiteX0" fmla="*/ 473561 w 1577004"/>
                <a:gd name="connsiteY0" fmla="*/ 81744 h 3217722"/>
                <a:gd name="connsiteX1" fmla="*/ 1481311 w 1577004"/>
                <a:gd name="connsiteY1" fmla="*/ 919372 h 3217722"/>
                <a:gd name="connsiteX2" fmla="*/ 1538277 w 1577004"/>
                <a:gd name="connsiteY2" fmla="*/ 960324 h 3217722"/>
                <a:gd name="connsiteX3" fmla="*/ 1577004 w 1577004"/>
                <a:gd name="connsiteY3" fmla="*/ 3217722 h 3217722"/>
                <a:gd name="connsiteX4" fmla="*/ 1577004 w 1577004"/>
                <a:gd name="connsiteY4" fmla="*/ 3217722 h 3217722"/>
                <a:gd name="connsiteX5" fmla="*/ 965004 w 1577004"/>
                <a:gd name="connsiteY5" fmla="*/ 3217722 h 3217722"/>
                <a:gd name="connsiteX6" fmla="*/ 965004 w 1577004"/>
                <a:gd name="connsiteY6" fmla="*/ 3217722 h 3217722"/>
                <a:gd name="connsiteX7" fmla="*/ 879944 w 1577004"/>
                <a:gd name="connsiteY7" fmla="*/ 1068228 h 3217722"/>
                <a:gd name="connsiteX8" fmla="*/ 251737 w 1577004"/>
                <a:gd name="connsiteY8" fmla="*/ 1396257 h 3217722"/>
                <a:gd name="connsiteX9" fmla="*/ 473561 w 1577004"/>
                <a:gd name="connsiteY9" fmla="*/ 81744 h 3217722"/>
                <a:gd name="connsiteX0" fmla="*/ 473561 w 1577004"/>
                <a:gd name="connsiteY0" fmla="*/ 88256 h 3224234"/>
                <a:gd name="connsiteX1" fmla="*/ 1481311 w 1577004"/>
                <a:gd name="connsiteY1" fmla="*/ 904619 h 3224234"/>
                <a:gd name="connsiteX2" fmla="*/ 1538277 w 1577004"/>
                <a:gd name="connsiteY2" fmla="*/ 966836 h 3224234"/>
                <a:gd name="connsiteX3" fmla="*/ 1577004 w 1577004"/>
                <a:gd name="connsiteY3" fmla="*/ 3224234 h 3224234"/>
                <a:gd name="connsiteX4" fmla="*/ 1577004 w 1577004"/>
                <a:gd name="connsiteY4" fmla="*/ 3224234 h 3224234"/>
                <a:gd name="connsiteX5" fmla="*/ 965004 w 1577004"/>
                <a:gd name="connsiteY5" fmla="*/ 3224234 h 3224234"/>
                <a:gd name="connsiteX6" fmla="*/ 965004 w 1577004"/>
                <a:gd name="connsiteY6" fmla="*/ 3224234 h 3224234"/>
                <a:gd name="connsiteX7" fmla="*/ 879944 w 1577004"/>
                <a:gd name="connsiteY7" fmla="*/ 1074740 h 3224234"/>
                <a:gd name="connsiteX8" fmla="*/ 251737 w 1577004"/>
                <a:gd name="connsiteY8" fmla="*/ 1402769 h 3224234"/>
                <a:gd name="connsiteX9" fmla="*/ 473561 w 1577004"/>
                <a:gd name="connsiteY9" fmla="*/ 88256 h 3224234"/>
                <a:gd name="connsiteX0" fmla="*/ 473561 w 1577004"/>
                <a:gd name="connsiteY0" fmla="*/ 88256 h 3224234"/>
                <a:gd name="connsiteX1" fmla="*/ 1481311 w 1577004"/>
                <a:gd name="connsiteY1" fmla="*/ 904619 h 3224234"/>
                <a:gd name="connsiteX2" fmla="*/ 1538277 w 1577004"/>
                <a:gd name="connsiteY2" fmla="*/ 966836 h 3224234"/>
                <a:gd name="connsiteX3" fmla="*/ 1577004 w 1577004"/>
                <a:gd name="connsiteY3" fmla="*/ 3224234 h 3224234"/>
                <a:gd name="connsiteX4" fmla="*/ 1577004 w 1577004"/>
                <a:gd name="connsiteY4" fmla="*/ 3224234 h 3224234"/>
                <a:gd name="connsiteX5" fmla="*/ 965004 w 1577004"/>
                <a:gd name="connsiteY5" fmla="*/ 3224234 h 3224234"/>
                <a:gd name="connsiteX6" fmla="*/ 965004 w 1577004"/>
                <a:gd name="connsiteY6" fmla="*/ 3224234 h 3224234"/>
                <a:gd name="connsiteX7" fmla="*/ 879944 w 1577004"/>
                <a:gd name="connsiteY7" fmla="*/ 1074740 h 3224234"/>
                <a:gd name="connsiteX8" fmla="*/ 251737 w 1577004"/>
                <a:gd name="connsiteY8" fmla="*/ 1402769 h 3224234"/>
                <a:gd name="connsiteX9" fmla="*/ 473561 w 1577004"/>
                <a:gd name="connsiteY9" fmla="*/ 88256 h 3224234"/>
                <a:gd name="connsiteX0" fmla="*/ 473561 w 1577004"/>
                <a:gd name="connsiteY0" fmla="*/ 8062 h 3144040"/>
                <a:gd name="connsiteX1" fmla="*/ 1538277 w 1577004"/>
                <a:gd name="connsiteY1" fmla="*/ 886642 h 3144040"/>
                <a:gd name="connsiteX2" fmla="*/ 1577004 w 1577004"/>
                <a:gd name="connsiteY2" fmla="*/ 3144040 h 3144040"/>
                <a:gd name="connsiteX3" fmla="*/ 1577004 w 1577004"/>
                <a:gd name="connsiteY3" fmla="*/ 3144040 h 3144040"/>
                <a:gd name="connsiteX4" fmla="*/ 965004 w 1577004"/>
                <a:gd name="connsiteY4" fmla="*/ 3144040 h 3144040"/>
                <a:gd name="connsiteX5" fmla="*/ 965004 w 1577004"/>
                <a:gd name="connsiteY5" fmla="*/ 3144040 h 3144040"/>
                <a:gd name="connsiteX6" fmla="*/ 879944 w 1577004"/>
                <a:gd name="connsiteY6" fmla="*/ 994546 h 3144040"/>
                <a:gd name="connsiteX7" fmla="*/ 251737 w 1577004"/>
                <a:gd name="connsiteY7" fmla="*/ 1322575 h 3144040"/>
                <a:gd name="connsiteX8" fmla="*/ 473561 w 1577004"/>
                <a:gd name="connsiteY8" fmla="*/ 8062 h 3144040"/>
                <a:gd name="connsiteX0" fmla="*/ 473561 w 1577004"/>
                <a:gd name="connsiteY0" fmla="*/ 16144 h 3152122"/>
                <a:gd name="connsiteX1" fmla="*/ 1538277 w 1577004"/>
                <a:gd name="connsiteY1" fmla="*/ 894724 h 3152122"/>
                <a:gd name="connsiteX2" fmla="*/ 1577004 w 1577004"/>
                <a:gd name="connsiteY2" fmla="*/ 3152122 h 3152122"/>
                <a:gd name="connsiteX3" fmla="*/ 1577004 w 1577004"/>
                <a:gd name="connsiteY3" fmla="*/ 3152122 h 3152122"/>
                <a:gd name="connsiteX4" fmla="*/ 965004 w 1577004"/>
                <a:gd name="connsiteY4" fmla="*/ 3152122 h 3152122"/>
                <a:gd name="connsiteX5" fmla="*/ 965004 w 1577004"/>
                <a:gd name="connsiteY5" fmla="*/ 3152122 h 3152122"/>
                <a:gd name="connsiteX6" fmla="*/ 879944 w 1577004"/>
                <a:gd name="connsiteY6" fmla="*/ 1002628 h 3152122"/>
                <a:gd name="connsiteX7" fmla="*/ 251737 w 1577004"/>
                <a:gd name="connsiteY7" fmla="*/ 1330657 h 3152122"/>
                <a:gd name="connsiteX8" fmla="*/ 473561 w 1577004"/>
                <a:gd name="connsiteY8" fmla="*/ 16144 h 3152122"/>
                <a:gd name="connsiteX0" fmla="*/ 473561 w 1577004"/>
                <a:gd name="connsiteY0" fmla="*/ 30120 h 3166098"/>
                <a:gd name="connsiteX1" fmla="*/ 1538277 w 1577004"/>
                <a:gd name="connsiteY1" fmla="*/ 908700 h 3166098"/>
                <a:gd name="connsiteX2" fmla="*/ 1577004 w 1577004"/>
                <a:gd name="connsiteY2" fmla="*/ 3166098 h 3166098"/>
                <a:gd name="connsiteX3" fmla="*/ 1577004 w 1577004"/>
                <a:gd name="connsiteY3" fmla="*/ 3166098 h 3166098"/>
                <a:gd name="connsiteX4" fmla="*/ 965004 w 1577004"/>
                <a:gd name="connsiteY4" fmla="*/ 3166098 h 3166098"/>
                <a:gd name="connsiteX5" fmla="*/ 965004 w 1577004"/>
                <a:gd name="connsiteY5" fmla="*/ 3166098 h 3166098"/>
                <a:gd name="connsiteX6" fmla="*/ 879944 w 1577004"/>
                <a:gd name="connsiteY6" fmla="*/ 1016604 h 3166098"/>
                <a:gd name="connsiteX7" fmla="*/ 251737 w 1577004"/>
                <a:gd name="connsiteY7" fmla="*/ 1344633 h 3166098"/>
                <a:gd name="connsiteX8" fmla="*/ 473561 w 1577004"/>
                <a:gd name="connsiteY8" fmla="*/ 30120 h 3166098"/>
                <a:gd name="connsiteX0" fmla="*/ 473561 w 1577004"/>
                <a:gd name="connsiteY0" fmla="*/ 30120 h 3166098"/>
                <a:gd name="connsiteX1" fmla="*/ 1538277 w 1577004"/>
                <a:gd name="connsiteY1" fmla="*/ 908700 h 3166098"/>
                <a:gd name="connsiteX2" fmla="*/ 1577004 w 1577004"/>
                <a:gd name="connsiteY2" fmla="*/ 3166098 h 3166098"/>
                <a:gd name="connsiteX3" fmla="*/ 1577004 w 1577004"/>
                <a:gd name="connsiteY3" fmla="*/ 3166098 h 3166098"/>
                <a:gd name="connsiteX4" fmla="*/ 965004 w 1577004"/>
                <a:gd name="connsiteY4" fmla="*/ 3166098 h 3166098"/>
                <a:gd name="connsiteX5" fmla="*/ 965004 w 1577004"/>
                <a:gd name="connsiteY5" fmla="*/ 3166098 h 3166098"/>
                <a:gd name="connsiteX6" fmla="*/ 879944 w 1577004"/>
                <a:gd name="connsiteY6" fmla="*/ 1016604 h 3166098"/>
                <a:gd name="connsiteX7" fmla="*/ 251737 w 1577004"/>
                <a:gd name="connsiteY7" fmla="*/ 1344633 h 3166098"/>
                <a:gd name="connsiteX8" fmla="*/ 473561 w 1577004"/>
                <a:gd name="connsiteY8" fmla="*/ 30120 h 3166098"/>
                <a:gd name="connsiteX0" fmla="*/ 473561 w 1577004"/>
                <a:gd name="connsiteY0" fmla="*/ 30120 h 3166098"/>
                <a:gd name="connsiteX1" fmla="*/ 1538277 w 1577004"/>
                <a:gd name="connsiteY1" fmla="*/ 908700 h 3166098"/>
                <a:gd name="connsiteX2" fmla="*/ 1577004 w 1577004"/>
                <a:gd name="connsiteY2" fmla="*/ 3166098 h 3166098"/>
                <a:gd name="connsiteX3" fmla="*/ 1577004 w 1577004"/>
                <a:gd name="connsiteY3" fmla="*/ 3166098 h 3166098"/>
                <a:gd name="connsiteX4" fmla="*/ 965004 w 1577004"/>
                <a:gd name="connsiteY4" fmla="*/ 3166098 h 3166098"/>
                <a:gd name="connsiteX5" fmla="*/ 965004 w 1577004"/>
                <a:gd name="connsiteY5" fmla="*/ 3166098 h 3166098"/>
                <a:gd name="connsiteX6" fmla="*/ 879944 w 1577004"/>
                <a:gd name="connsiteY6" fmla="*/ 1016604 h 3166098"/>
                <a:gd name="connsiteX7" fmla="*/ 251737 w 1577004"/>
                <a:gd name="connsiteY7" fmla="*/ 1344633 h 3166098"/>
                <a:gd name="connsiteX8" fmla="*/ 473561 w 1577004"/>
                <a:gd name="connsiteY8" fmla="*/ 30120 h 3166098"/>
                <a:gd name="connsiteX0" fmla="*/ 488521 w 1591964"/>
                <a:gd name="connsiteY0" fmla="*/ 30120 h 3166098"/>
                <a:gd name="connsiteX1" fmla="*/ 1553237 w 1591964"/>
                <a:gd name="connsiteY1" fmla="*/ 908700 h 3166098"/>
                <a:gd name="connsiteX2" fmla="*/ 1591964 w 1591964"/>
                <a:gd name="connsiteY2" fmla="*/ 3166098 h 3166098"/>
                <a:gd name="connsiteX3" fmla="*/ 1591964 w 1591964"/>
                <a:gd name="connsiteY3" fmla="*/ 3166098 h 3166098"/>
                <a:gd name="connsiteX4" fmla="*/ 979964 w 1591964"/>
                <a:gd name="connsiteY4" fmla="*/ 3166098 h 3166098"/>
                <a:gd name="connsiteX5" fmla="*/ 979964 w 1591964"/>
                <a:gd name="connsiteY5" fmla="*/ 3166098 h 3166098"/>
                <a:gd name="connsiteX6" fmla="*/ 894904 w 1591964"/>
                <a:gd name="connsiteY6" fmla="*/ 1016604 h 3166098"/>
                <a:gd name="connsiteX7" fmla="*/ 266697 w 1591964"/>
                <a:gd name="connsiteY7" fmla="*/ 1344633 h 3166098"/>
                <a:gd name="connsiteX8" fmla="*/ 488521 w 1591964"/>
                <a:gd name="connsiteY8" fmla="*/ 30120 h 3166098"/>
                <a:gd name="connsiteX0" fmla="*/ 488521 w 1591964"/>
                <a:gd name="connsiteY0" fmla="*/ 9506 h 3145484"/>
                <a:gd name="connsiteX1" fmla="*/ 1553237 w 1591964"/>
                <a:gd name="connsiteY1" fmla="*/ 888086 h 3145484"/>
                <a:gd name="connsiteX2" fmla="*/ 1591964 w 1591964"/>
                <a:gd name="connsiteY2" fmla="*/ 3145484 h 3145484"/>
                <a:gd name="connsiteX3" fmla="*/ 1591964 w 1591964"/>
                <a:gd name="connsiteY3" fmla="*/ 3145484 h 3145484"/>
                <a:gd name="connsiteX4" fmla="*/ 979964 w 1591964"/>
                <a:gd name="connsiteY4" fmla="*/ 3145484 h 3145484"/>
                <a:gd name="connsiteX5" fmla="*/ 979964 w 1591964"/>
                <a:gd name="connsiteY5" fmla="*/ 3145484 h 3145484"/>
                <a:gd name="connsiteX6" fmla="*/ 894904 w 1591964"/>
                <a:gd name="connsiteY6" fmla="*/ 995990 h 3145484"/>
                <a:gd name="connsiteX7" fmla="*/ 266697 w 1591964"/>
                <a:gd name="connsiteY7" fmla="*/ 1324019 h 3145484"/>
                <a:gd name="connsiteX8" fmla="*/ 488521 w 1591964"/>
                <a:gd name="connsiteY8" fmla="*/ 9506 h 3145484"/>
                <a:gd name="connsiteX0" fmla="*/ 496444 w 1599887"/>
                <a:gd name="connsiteY0" fmla="*/ 9506 h 3145484"/>
                <a:gd name="connsiteX1" fmla="*/ 1561160 w 1599887"/>
                <a:gd name="connsiteY1" fmla="*/ 888086 h 3145484"/>
                <a:gd name="connsiteX2" fmla="*/ 1599887 w 1599887"/>
                <a:gd name="connsiteY2" fmla="*/ 3145484 h 3145484"/>
                <a:gd name="connsiteX3" fmla="*/ 1599887 w 1599887"/>
                <a:gd name="connsiteY3" fmla="*/ 3145484 h 3145484"/>
                <a:gd name="connsiteX4" fmla="*/ 987887 w 1599887"/>
                <a:gd name="connsiteY4" fmla="*/ 3145484 h 3145484"/>
                <a:gd name="connsiteX5" fmla="*/ 987887 w 1599887"/>
                <a:gd name="connsiteY5" fmla="*/ 3145484 h 3145484"/>
                <a:gd name="connsiteX6" fmla="*/ 902827 w 1599887"/>
                <a:gd name="connsiteY6" fmla="*/ 995990 h 3145484"/>
                <a:gd name="connsiteX7" fmla="*/ 274620 w 1599887"/>
                <a:gd name="connsiteY7" fmla="*/ 1324019 h 3145484"/>
                <a:gd name="connsiteX8" fmla="*/ 496444 w 1599887"/>
                <a:gd name="connsiteY8" fmla="*/ 9506 h 3145484"/>
                <a:gd name="connsiteX0" fmla="*/ 503267 w 1597185"/>
                <a:gd name="connsiteY0" fmla="*/ 5188 h 3203079"/>
                <a:gd name="connsiteX1" fmla="*/ 1558458 w 1597185"/>
                <a:gd name="connsiteY1" fmla="*/ 945681 h 3203079"/>
                <a:gd name="connsiteX2" fmla="*/ 1597185 w 1597185"/>
                <a:gd name="connsiteY2" fmla="*/ 3203079 h 3203079"/>
                <a:gd name="connsiteX3" fmla="*/ 1597185 w 1597185"/>
                <a:gd name="connsiteY3" fmla="*/ 3203079 h 3203079"/>
                <a:gd name="connsiteX4" fmla="*/ 985185 w 1597185"/>
                <a:gd name="connsiteY4" fmla="*/ 3203079 h 3203079"/>
                <a:gd name="connsiteX5" fmla="*/ 985185 w 1597185"/>
                <a:gd name="connsiteY5" fmla="*/ 3203079 h 3203079"/>
                <a:gd name="connsiteX6" fmla="*/ 900125 w 1597185"/>
                <a:gd name="connsiteY6" fmla="*/ 1053585 h 3203079"/>
                <a:gd name="connsiteX7" fmla="*/ 271918 w 1597185"/>
                <a:gd name="connsiteY7" fmla="*/ 1381614 h 3203079"/>
                <a:gd name="connsiteX8" fmla="*/ 503267 w 1597185"/>
                <a:gd name="connsiteY8" fmla="*/ 5188 h 3203079"/>
                <a:gd name="connsiteX0" fmla="*/ 503267 w 1597185"/>
                <a:gd name="connsiteY0" fmla="*/ 5413 h 3203304"/>
                <a:gd name="connsiteX1" fmla="*/ 1558458 w 1597185"/>
                <a:gd name="connsiteY1" fmla="*/ 945906 h 3203304"/>
                <a:gd name="connsiteX2" fmla="*/ 1597185 w 1597185"/>
                <a:gd name="connsiteY2" fmla="*/ 3203304 h 3203304"/>
                <a:gd name="connsiteX3" fmla="*/ 1597185 w 1597185"/>
                <a:gd name="connsiteY3" fmla="*/ 3203304 h 3203304"/>
                <a:gd name="connsiteX4" fmla="*/ 985185 w 1597185"/>
                <a:gd name="connsiteY4" fmla="*/ 3203304 h 3203304"/>
                <a:gd name="connsiteX5" fmla="*/ 985185 w 1597185"/>
                <a:gd name="connsiteY5" fmla="*/ 3203304 h 3203304"/>
                <a:gd name="connsiteX6" fmla="*/ 900125 w 1597185"/>
                <a:gd name="connsiteY6" fmla="*/ 1053810 h 3203304"/>
                <a:gd name="connsiteX7" fmla="*/ 271918 w 1597185"/>
                <a:gd name="connsiteY7" fmla="*/ 1381839 h 3203304"/>
                <a:gd name="connsiteX8" fmla="*/ 503267 w 1597185"/>
                <a:gd name="connsiteY8" fmla="*/ 5413 h 3203304"/>
                <a:gd name="connsiteX0" fmla="*/ 644333 w 1552513"/>
                <a:gd name="connsiteY0" fmla="*/ 4742 h 3216920"/>
                <a:gd name="connsiteX1" fmla="*/ 1513786 w 1552513"/>
                <a:gd name="connsiteY1" fmla="*/ 959522 h 3216920"/>
                <a:gd name="connsiteX2" fmla="*/ 1552513 w 1552513"/>
                <a:gd name="connsiteY2" fmla="*/ 3216920 h 3216920"/>
                <a:gd name="connsiteX3" fmla="*/ 1552513 w 1552513"/>
                <a:gd name="connsiteY3" fmla="*/ 3216920 h 3216920"/>
                <a:gd name="connsiteX4" fmla="*/ 940513 w 1552513"/>
                <a:gd name="connsiteY4" fmla="*/ 3216920 h 3216920"/>
                <a:gd name="connsiteX5" fmla="*/ 940513 w 1552513"/>
                <a:gd name="connsiteY5" fmla="*/ 3216920 h 3216920"/>
                <a:gd name="connsiteX6" fmla="*/ 855453 w 1552513"/>
                <a:gd name="connsiteY6" fmla="*/ 1067426 h 3216920"/>
                <a:gd name="connsiteX7" fmla="*/ 227246 w 1552513"/>
                <a:gd name="connsiteY7" fmla="*/ 1395455 h 3216920"/>
                <a:gd name="connsiteX8" fmla="*/ 644333 w 1552513"/>
                <a:gd name="connsiteY8" fmla="*/ 4742 h 3216920"/>
                <a:gd name="connsiteX0" fmla="*/ 693588 w 1601768"/>
                <a:gd name="connsiteY0" fmla="*/ 4742 h 3216920"/>
                <a:gd name="connsiteX1" fmla="*/ 1563041 w 1601768"/>
                <a:gd name="connsiteY1" fmla="*/ 959522 h 3216920"/>
                <a:gd name="connsiteX2" fmla="*/ 1601768 w 1601768"/>
                <a:gd name="connsiteY2" fmla="*/ 3216920 h 3216920"/>
                <a:gd name="connsiteX3" fmla="*/ 1601768 w 1601768"/>
                <a:gd name="connsiteY3" fmla="*/ 3216920 h 3216920"/>
                <a:gd name="connsiteX4" fmla="*/ 989768 w 1601768"/>
                <a:gd name="connsiteY4" fmla="*/ 3216920 h 3216920"/>
                <a:gd name="connsiteX5" fmla="*/ 989768 w 1601768"/>
                <a:gd name="connsiteY5" fmla="*/ 3216920 h 3216920"/>
                <a:gd name="connsiteX6" fmla="*/ 904708 w 1601768"/>
                <a:gd name="connsiteY6" fmla="*/ 1067426 h 3216920"/>
                <a:gd name="connsiteX7" fmla="*/ 276501 w 1601768"/>
                <a:gd name="connsiteY7" fmla="*/ 1395455 h 3216920"/>
                <a:gd name="connsiteX8" fmla="*/ 693588 w 1601768"/>
                <a:gd name="connsiteY8" fmla="*/ 4742 h 3216920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80 h 3212258"/>
                <a:gd name="connsiteX1" fmla="*/ 1563041 w 1601768"/>
                <a:gd name="connsiteY1" fmla="*/ 954860 h 3212258"/>
                <a:gd name="connsiteX2" fmla="*/ 1601768 w 1601768"/>
                <a:gd name="connsiteY2" fmla="*/ 3212258 h 3212258"/>
                <a:gd name="connsiteX3" fmla="*/ 1601768 w 1601768"/>
                <a:gd name="connsiteY3" fmla="*/ 3212258 h 3212258"/>
                <a:gd name="connsiteX4" fmla="*/ 989768 w 1601768"/>
                <a:gd name="connsiteY4" fmla="*/ 3212258 h 3212258"/>
                <a:gd name="connsiteX5" fmla="*/ 989768 w 1601768"/>
                <a:gd name="connsiteY5" fmla="*/ 3212258 h 3212258"/>
                <a:gd name="connsiteX6" fmla="*/ 904708 w 1601768"/>
                <a:gd name="connsiteY6" fmla="*/ 1062764 h 3212258"/>
                <a:gd name="connsiteX7" fmla="*/ 276501 w 1601768"/>
                <a:gd name="connsiteY7" fmla="*/ 1390793 h 3212258"/>
                <a:gd name="connsiteX8" fmla="*/ 693588 w 1601768"/>
                <a:gd name="connsiteY8" fmla="*/ 80 h 3212258"/>
                <a:gd name="connsiteX0" fmla="*/ 693588 w 1601768"/>
                <a:gd name="connsiteY0" fmla="*/ 119 h 3212297"/>
                <a:gd name="connsiteX1" fmla="*/ 1563041 w 1601768"/>
                <a:gd name="connsiteY1" fmla="*/ 954899 h 3212297"/>
                <a:gd name="connsiteX2" fmla="*/ 1601768 w 1601768"/>
                <a:gd name="connsiteY2" fmla="*/ 3212297 h 3212297"/>
                <a:gd name="connsiteX3" fmla="*/ 1601768 w 1601768"/>
                <a:gd name="connsiteY3" fmla="*/ 3212297 h 3212297"/>
                <a:gd name="connsiteX4" fmla="*/ 989768 w 1601768"/>
                <a:gd name="connsiteY4" fmla="*/ 3212297 h 3212297"/>
                <a:gd name="connsiteX5" fmla="*/ 989768 w 1601768"/>
                <a:gd name="connsiteY5" fmla="*/ 3212297 h 3212297"/>
                <a:gd name="connsiteX6" fmla="*/ 904708 w 1601768"/>
                <a:gd name="connsiteY6" fmla="*/ 1062803 h 3212297"/>
                <a:gd name="connsiteX7" fmla="*/ 276501 w 1601768"/>
                <a:gd name="connsiteY7" fmla="*/ 1390832 h 3212297"/>
                <a:gd name="connsiteX8" fmla="*/ 693588 w 1601768"/>
                <a:gd name="connsiteY8" fmla="*/ 119 h 3212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768" h="3212297">
                  <a:moveTo>
                    <a:pt x="693588" y="119"/>
                  </a:moveTo>
                  <a:cubicBezTo>
                    <a:pt x="979449" y="3664"/>
                    <a:pt x="1431633" y="-71482"/>
                    <a:pt x="1563041" y="954899"/>
                  </a:cubicBezTo>
                  <a:lnTo>
                    <a:pt x="1601768" y="3212297"/>
                  </a:lnTo>
                  <a:lnTo>
                    <a:pt x="1601768" y="3212297"/>
                  </a:lnTo>
                  <a:lnTo>
                    <a:pt x="989768" y="3212297"/>
                  </a:lnTo>
                  <a:lnTo>
                    <a:pt x="989768" y="3212297"/>
                  </a:lnTo>
                  <a:cubicBezTo>
                    <a:pt x="961415" y="2495799"/>
                    <a:pt x="964958" y="1779301"/>
                    <a:pt x="904708" y="1062803"/>
                  </a:cubicBezTo>
                  <a:cubicBezTo>
                    <a:pt x="781622" y="431278"/>
                    <a:pt x="46520" y="738644"/>
                    <a:pt x="276501" y="1390832"/>
                  </a:cubicBezTo>
                  <a:cubicBezTo>
                    <a:pt x="-283870" y="827698"/>
                    <a:pt x="84955" y="-9337"/>
                    <a:pt x="693588" y="11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cs typeface="B Nazanin" panose="00000400000000000000" pitchFamily="2" charset="-78"/>
              </a:endParaRPr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ABDE86F2-AC24-456D-A28B-53C5DD46E3A4}"/>
              </a:ext>
            </a:extLst>
          </p:cNvPr>
          <p:cNvSpPr/>
          <p:nvPr/>
        </p:nvSpPr>
        <p:spPr>
          <a:xfrm>
            <a:off x="3989412" y="4850260"/>
            <a:ext cx="801171" cy="820037"/>
          </a:xfrm>
          <a:custGeom>
            <a:avLst/>
            <a:gdLst>
              <a:gd name="connsiteX0" fmla="*/ 387816 w 801171"/>
              <a:gd name="connsiteY0" fmla="*/ 725145 h 820037"/>
              <a:gd name="connsiteX1" fmla="*/ 349507 w 801171"/>
              <a:gd name="connsiteY1" fmla="*/ 762326 h 820037"/>
              <a:gd name="connsiteX2" fmla="*/ 387816 w 801171"/>
              <a:gd name="connsiteY2" fmla="*/ 799506 h 820037"/>
              <a:gd name="connsiteX3" fmla="*/ 426126 w 801171"/>
              <a:gd name="connsiteY3" fmla="*/ 762326 h 820037"/>
              <a:gd name="connsiteX4" fmla="*/ 387816 w 801171"/>
              <a:gd name="connsiteY4" fmla="*/ 725145 h 820037"/>
              <a:gd name="connsiteX5" fmla="*/ 482137 w 801171"/>
              <a:gd name="connsiteY5" fmla="*/ 712752 h 820037"/>
              <a:gd name="connsiteX6" fmla="*/ 469368 w 801171"/>
              <a:gd name="connsiteY6" fmla="*/ 725145 h 820037"/>
              <a:gd name="connsiteX7" fmla="*/ 482137 w 801171"/>
              <a:gd name="connsiteY7" fmla="*/ 737539 h 820037"/>
              <a:gd name="connsiteX8" fmla="*/ 494908 w 801171"/>
              <a:gd name="connsiteY8" fmla="*/ 725145 h 820037"/>
              <a:gd name="connsiteX9" fmla="*/ 482137 w 801171"/>
              <a:gd name="connsiteY9" fmla="*/ 712752 h 820037"/>
              <a:gd name="connsiteX10" fmla="*/ 426126 w 801171"/>
              <a:gd name="connsiteY10" fmla="*/ 614789 h 820037"/>
              <a:gd name="connsiteX11" fmla="*/ 400586 w 801171"/>
              <a:gd name="connsiteY11" fmla="*/ 639576 h 820037"/>
              <a:gd name="connsiteX12" fmla="*/ 426126 w 801171"/>
              <a:gd name="connsiteY12" fmla="*/ 664363 h 820037"/>
              <a:gd name="connsiteX13" fmla="*/ 451665 w 801171"/>
              <a:gd name="connsiteY13" fmla="*/ 639576 h 820037"/>
              <a:gd name="connsiteX14" fmla="*/ 426126 w 801171"/>
              <a:gd name="connsiteY14" fmla="*/ 614789 h 820037"/>
              <a:gd name="connsiteX15" fmla="*/ 91518 w 801171"/>
              <a:gd name="connsiteY15" fmla="*/ 499973 h 820037"/>
              <a:gd name="connsiteX16" fmla="*/ 358693 w 801171"/>
              <a:gd name="connsiteY16" fmla="*/ 499973 h 820037"/>
              <a:gd name="connsiteX17" fmla="*/ 193665 w 801171"/>
              <a:gd name="connsiteY17" fmla="*/ 787775 h 820037"/>
              <a:gd name="connsiteX18" fmla="*/ 255078 w 801171"/>
              <a:gd name="connsiteY18" fmla="*/ 787775 h 820037"/>
              <a:gd name="connsiteX19" fmla="*/ 420106 w 801171"/>
              <a:gd name="connsiteY19" fmla="*/ 499973 h 820037"/>
              <a:gd name="connsiteX20" fmla="*/ 561448 w 801171"/>
              <a:gd name="connsiteY20" fmla="*/ 499973 h 820037"/>
              <a:gd name="connsiteX21" fmla="*/ 561448 w 801171"/>
              <a:gd name="connsiteY21" fmla="*/ 820037 h 820037"/>
              <a:gd name="connsiteX22" fmla="*/ 91518 w 801171"/>
              <a:gd name="connsiteY22" fmla="*/ 820037 h 820037"/>
              <a:gd name="connsiteX23" fmla="*/ 91518 w 801171"/>
              <a:gd name="connsiteY23" fmla="*/ 428467 h 820037"/>
              <a:gd name="connsiteX24" fmla="*/ 193665 w 801171"/>
              <a:gd name="connsiteY24" fmla="*/ 428467 h 820037"/>
              <a:gd name="connsiteX25" fmla="*/ 193665 w 801171"/>
              <a:gd name="connsiteY25" fmla="*/ 458207 h 820037"/>
              <a:gd name="connsiteX26" fmla="*/ 91518 w 801171"/>
              <a:gd name="connsiteY26" fmla="*/ 458207 h 820037"/>
              <a:gd name="connsiteX27" fmla="*/ 91518 w 801171"/>
              <a:gd name="connsiteY27" fmla="*/ 350506 h 820037"/>
              <a:gd name="connsiteX28" fmla="*/ 234524 w 801171"/>
              <a:gd name="connsiteY28" fmla="*/ 350506 h 820037"/>
              <a:gd name="connsiteX29" fmla="*/ 234524 w 801171"/>
              <a:gd name="connsiteY29" fmla="*/ 380246 h 820037"/>
              <a:gd name="connsiteX30" fmla="*/ 91518 w 801171"/>
              <a:gd name="connsiteY30" fmla="*/ 380246 h 820037"/>
              <a:gd name="connsiteX31" fmla="*/ 91518 w 801171"/>
              <a:gd name="connsiteY31" fmla="*/ 272545 h 820037"/>
              <a:gd name="connsiteX32" fmla="*/ 193665 w 801171"/>
              <a:gd name="connsiteY32" fmla="*/ 272545 h 820037"/>
              <a:gd name="connsiteX33" fmla="*/ 193665 w 801171"/>
              <a:gd name="connsiteY33" fmla="*/ 302285 h 820037"/>
              <a:gd name="connsiteX34" fmla="*/ 91518 w 801171"/>
              <a:gd name="connsiteY34" fmla="*/ 302285 h 820037"/>
              <a:gd name="connsiteX35" fmla="*/ 91518 w 801171"/>
              <a:gd name="connsiteY35" fmla="*/ 194584 h 820037"/>
              <a:gd name="connsiteX36" fmla="*/ 234524 w 801171"/>
              <a:gd name="connsiteY36" fmla="*/ 194584 h 820037"/>
              <a:gd name="connsiteX37" fmla="*/ 234524 w 801171"/>
              <a:gd name="connsiteY37" fmla="*/ 224325 h 820037"/>
              <a:gd name="connsiteX38" fmla="*/ 91518 w 801171"/>
              <a:gd name="connsiteY38" fmla="*/ 224325 h 820037"/>
              <a:gd name="connsiteX39" fmla="*/ 645381 w 801171"/>
              <a:gd name="connsiteY39" fmla="*/ 0 h 820037"/>
              <a:gd name="connsiteX40" fmla="*/ 706794 w 801171"/>
              <a:gd name="connsiteY40" fmla="*/ 0 h 820037"/>
              <a:gd name="connsiteX41" fmla="*/ 664546 w 801171"/>
              <a:gd name="connsiteY41" fmla="*/ 73679 h 820037"/>
              <a:gd name="connsiteX42" fmla="*/ 801171 w 801171"/>
              <a:gd name="connsiteY42" fmla="*/ 73942 h 820037"/>
              <a:gd name="connsiteX43" fmla="*/ 653817 w 801171"/>
              <a:gd name="connsiteY43" fmla="*/ 322784 h 820037"/>
              <a:gd name="connsiteX44" fmla="*/ 653817 w 801171"/>
              <a:gd name="connsiteY44" fmla="*/ 820037 h 820037"/>
              <a:gd name="connsiteX45" fmla="*/ 603865 w 801171"/>
              <a:gd name="connsiteY45" fmla="*/ 820037 h 820037"/>
              <a:gd name="connsiteX46" fmla="*/ 603865 w 801171"/>
              <a:gd name="connsiteY46" fmla="*/ 309741 h 820037"/>
              <a:gd name="connsiteX47" fmla="*/ 604857 w 801171"/>
              <a:gd name="connsiteY47" fmla="*/ 311410 h 820037"/>
              <a:gd name="connsiteX48" fmla="*/ 717035 w 801171"/>
              <a:gd name="connsiteY48" fmla="*/ 121973 h 820037"/>
              <a:gd name="connsiteX49" fmla="*/ 636943 w 801171"/>
              <a:gd name="connsiteY49" fmla="*/ 121818 h 820037"/>
              <a:gd name="connsiteX50" fmla="*/ 420106 w 801171"/>
              <a:gd name="connsiteY50" fmla="*/ 499973 h 820037"/>
              <a:gd name="connsiteX51" fmla="*/ 358693 w 801171"/>
              <a:gd name="connsiteY51" fmla="*/ 499973 h 820037"/>
              <a:gd name="connsiteX52" fmla="*/ 575598 w 801171"/>
              <a:gd name="connsiteY52" fmla="*/ 121700 h 820037"/>
              <a:gd name="connsiteX53" fmla="*/ 491907 w 801171"/>
              <a:gd name="connsiteY53" fmla="*/ 121539 h 820037"/>
              <a:gd name="connsiteX54" fmla="*/ 492414 w 801171"/>
              <a:gd name="connsiteY54" fmla="*/ 122392 h 820037"/>
              <a:gd name="connsiteX55" fmla="*/ 49952 w 801171"/>
              <a:gd name="connsiteY55" fmla="*/ 122392 h 820037"/>
              <a:gd name="connsiteX56" fmla="*/ 49952 w 801171"/>
              <a:gd name="connsiteY56" fmla="*/ 820037 h 820037"/>
              <a:gd name="connsiteX57" fmla="*/ 0 w 801171"/>
              <a:gd name="connsiteY57" fmla="*/ 820037 h 820037"/>
              <a:gd name="connsiteX58" fmla="*/ 0 w 801171"/>
              <a:gd name="connsiteY58" fmla="*/ 73913 h 820037"/>
              <a:gd name="connsiteX59" fmla="*/ 501562 w 801171"/>
              <a:gd name="connsiteY59" fmla="*/ 73913 h 820037"/>
              <a:gd name="connsiteX60" fmla="*/ 501236 w 801171"/>
              <a:gd name="connsiteY60" fmla="*/ 73365 h 820037"/>
              <a:gd name="connsiteX61" fmla="*/ 603201 w 801171"/>
              <a:gd name="connsiteY61" fmla="*/ 73561 h 82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801171" h="820037">
                <a:moveTo>
                  <a:pt x="387816" y="725145"/>
                </a:moveTo>
                <a:cubicBezTo>
                  <a:pt x="366658" y="725145"/>
                  <a:pt x="349507" y="741791"/>
                  <a:pt x="349507" y="762326"/>
                </a:cubicBezTo>
                <a:cubicBezTo>
                  <a:pt x="349507" y="782860"/>
                  <a:pt x="366658" y="799506"/>
                  <a:pt x="387816" y="799506"/>
                </a:cubicBezTo>
                <a:cubicBezTo>
                  <a:pt x="408974" y="799506"/>
                  <a:pt x="426126" y="782860"/>
                  <a:pt x="426126" y="762326"/>
                </a:cubicBezTo>
                <a:cubicBezTo>
                  <a:pt x="426126" y="741791"/>
                  <a:pt x="408974" y="725145"/>
                  <a:pt x="387816" y="725145"/>
                </a:cubicBezTo>
                <a:close/>
                <a:moveTo>
                  <a:pt x="482137" y="712752"/>
                </a:moveTo>
                <a:cubicBezTo>
                  <a:pt x="475085" y="712752"/>
                  <a:pt x="469368" y="718300"/>
                  <a:pt x="469368" y="725145"/>
                </a:cubicBezTo>
                <a:cubicBezTo>
                  <a:pt x="469368" y="731990"/>
                  <a:pt x="475085" y="737539"/>
                  <a:pt x="482137" y="737539"/>
                </a:cubicBezTo>
                <a:cubicBezTo>
                  <a:pt x="489191" y="737539"/>
                  <a:pt x="494908" y="731990"/>
                  <a:pt x="494908" y="725145"/>
                </a:cubicBezTo>
                <a:cubicBezTo>
                  <a:pt x="494908" y="718300"/>
                  <a:pt x="489191" y="712752"/>
                  <a:pt x="482137" y="712752"/>
                </a:cubicBezTo>
                <a:close/>
                <a:moveTo>
                  <a:pt x="426126" y="614789"/>
                </a:moveTo>
                <a:cubicBezTo>
                  <a:pt x="412020" y="614789"/>
                  <a:pt x="400586" y="625887"/>
                  <a:pt x="400586" y="639576"/>
                </a:cubicBezTo>
                <a:cubicBezTo>
                  <a:pt x="400586" y="653266"/>
                  <a:pt x="412020" y="664363"/>
                  <a:pt x="426126" y="664363"/>
                </a:cubicBezTo>
                <a:cubicBezTo>
                  <a:pt x="440230" y="664363"/>
                  <a:pt x="451665" y="653266"/>
                  <a:pt x="451665" y="639576"/>
                </a:cubicBezTo>
                <a:cubicBezTo>
                  <a:pt x="451665" y="625887"/>
                  <a:pt x="440230" y="614789"/>
                  <a:pt x="426126" y="614789"/>
                </a:cubicBezTo>
                <a:close/>
                <a:moveTo>
                  <a:pt x="91518" y="499973"/>
                </a:moveTo>
                <a:lnTo>
                  <a:pt x="358693" y="499973"/>
                </a:lnTo>
                <a:lnTo>
                  <a:pt x="193665" y="787775"/>
                </a:lnTo>
                <a:lnTo>
                  <a:pt x="255078" y="787775"/>
                </a:lnTo>
                <a:lnTo>
                  <a:pt x="420106" y="499973"/>
                </a:lnTo>
                <a:lnTo>
                  <a:pt x="561448" y="499973"/>
                </a:lnTo>
                <a:lnTo>
                  <a:pt x="561448" y="820037"/>
                </a:lnTo>
                <a:lnTo>
                  <a:pt x="91518" y="820037"/>
                </a:lnTo>
                <a:close/>
                <a:moveTo>
                  <a:pt x="91518" y="428467"/>
                </a:moveTo>
                <a:lnTo>
                  <a:pt x="193665" y="428467"/>
                </a:lnTo>
                <a:lnTo>
                  <a:pt x="193665" y="458207"/>
                </a:lnTo>
                <a:lnTo>
                  <a:pt x="91518" y="458207"/>
                </a:lnTo>
                <a:close/>
                <a:moveTo>
                  <a:pt x="91518" y="350506"/>
                </a:moveTo>
                <a:lnTo>
                  <a:pt x="234524" y="350506"/>
                </a:lnTo>
                <a:lnTo>
                  <a:pt x="234524" y="380246"/>
                </a:lnTo>
                <a:lnTo>
                  <a:pt x="91518" y="380246"/>
                </a:lnTo>
                <a:close/>
                <a:moveTo>
                  <a:pt x="91518" y="272545"/>
                </a:moveTo>
                <a:lnTo>
                  <a:pt x="193665" y="272545"/>
                </a:lnTo>
                <a:lnTo>
                  <a:pt x="193665" y="302285"/>
                </a:lnTo>
                <a:lnTo>
                  <a:pt x="91518" y="302285"/>
                </a:lnTo>
                <a:close/>
                <a:moveTo>
                  <a:pt x="91518" y="194584"/>
                </a:moveTo>
                <a:lnTo>
                  <a:pt x="234524" y="194584"/>
                </a:lnTo>
                <a:lnTo>
                  <a:pt x="234524" y="224325"/>
                </a:lnTo>
                <a:lnTo>
                  <a:pt x="91518" y="224325"/>
                </a:lnTo>
                <a:close/>
                <a:moveTo>
                  <a:pt x="645381" y="0"/>
                </a:moveTo>
                <a:lnTo>
                  <a:pt x="706794" y="0"/>
                </a:lnTo>
                <a:lnTo>
                  <a:pt x="664546" y="73679"/>
                </a:lnTo>
                <a:lnTo>
                  <a:pt x="801171" y="73942"/>
                </a:lnTo>
                <a:lnTo>
                  <a:pt x="653817" y="322784"/>
                </a:lnTo>
                <a:lnTo>
                  <a:pt x="653817" y="820037"/>
                </a:lnTo>
                <a:lnTo>
                  <a:pt x="603865" y="820037"/>
                </a:lnTo>
                <a:lnTo>
                  <a:pt x="603865" y="309741"/>
                </a:lnTo>
                <a:lnTo>
                  <a:pt x="604857" y="311410"/>
                </a:lnTo>
                <a:lnTo>
                  <a:pt x="717035" y="121973"/>
                </a:lnTo>
                <a:lnTo>
                  <a:pt x="636943" y="121818"/>
                </a:lnTo>
                <a:lnTo>
                  <a:pt x="420106" y="499973"/>
                </a:lnTo>
                <a:lnTo>
                  <a:pt x="358693" y="499973"/>
                </a:lnTo>
                <a:lnTo>
                  <a:pt x="575598" y="121700"/>
                </a:lnTo>
                <a:lnTo>
                  <a:pt x="491907" y="121539"/>
                </a:lnTo>
                <a:lnTo>
                  <a:pt x="492414" y="122392"/>
                </a:lnTo>
                <a:lnTo>
                  <a:pt x="49952" y="122392"/>
                </a:lnTo>
                <a:lnTo>
                  <a:pt x="49952" y="820037"/>
                </a:lnTo>
                <a:lnTo>
                  <a:pt x="0" y="820037"/>
                </a:lnTo>
                <a:lnTo>
                  <a:pt x="0" y="73913"/>
                </a:lnTo>
                <a:lnTo>
                  <a:pt x="501562" y="73913"/>
                </a:lnTo>
                <a:lnTo>
                  <a:pt x="501236" y="73365"/>
                </a:lnTo>
                <a:lnTo>
                  <a:pt x="603201" y="735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8" name="Oval 21">
            <a:extLst>
              <a:ext uri="{FF2B5EF4-FFF2-40B4-BE49-F238E27FC236}">
                <a16:creationId xmlns:a16="http://schemas.microsoft.com/office/drawing/2014/main" id="{E154D5D7-D2FA-44D6-AF85-EA479E7CCC32}"/>
              </a:ext>
            </a:extLst>
          </p:cNvPr>
          <p:cNvSpPr/>
          <p:nvPr/>
        </p:nvSpPr>
        <p:spPr>
          <a:xfrm rot="14306008">
            <a:off x="5706060" y="4936899"/>
            <a:ext cx="876201" cy="722183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59" name="Text Placeholder 1">
            <a:extLst>
              <a:ext uri="{FF2B5EF4-FFF2-40B4-BE49-F238E27FC236}">
                <a16:creationId xmlns:a16="http://schemas.microsoft.com/office/drawing/2014/main" id="{F0CA9C97-D8F4-4F83-A4F4-842D973E6A32}"/>
              </a:ext>
            </a:extLst>
          </p:cNvPr>
          <p:cNvSpPr txBox="1">
            <a:spLocks/>
          </p:cNvSpPr>
          <p:nvPr/>
        </p:nvSpPr>
        <p:spPr>
          <a:xfrm>
            <a:off x="6238258" y="5902091"/>
            <a:ext cx="2152629" cy="595901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dist">
              <a:buNone/>
            </a:pPr>
            <a:r>
              <a:rPr lang="fa-IR" sz="2000" spc="300" dirty="0">
                <a:solidFill>
                  <a:schemeClr val="bg1"/>
                </a:solidFill>
                <a:cs typeface="B Nazanin" panose="00000400000000000000" pitchFamily="2" charset="-78"/>
              </a:rPr>
              <a:t>تحصیلات</a:t>
            </a:r>
            <a:endParaRPr lang="en-US" sz="2000" spc="3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0" name="Text Placeholder 1">
            <a:extLst>
              <a:ext uri="{FF2B5EF4-FFF2-40B4-BE49-F238E27FC236}">
                <a16:creationId xmlns:a16="http://schemas.microsoft.com/office/drawing/2014/main" id="{95A2178C-0B02-4D36-9925-FE433D7FC88F}"/>
              </a:ext>
            </a:extLst>
          </p:cNvPr>
          <p:cNvSpPr txBox="1">
            <a:spLocks/>
          </p:cNvSpPr>
          <p:nvPr/>
        </p:nvSpPr>
        <p:spPr>
          <a:xfrm>
            <a:off x="3915415" y="5857827"/>
            <a:ext cx="2394812" cy="595901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dist">
              <a:buNone/>
            </a:pPr>
            <a:r>
              <a:rPr lang="fa-IR" sz="4000" spc="300" dirty="0">
                <a:solidFill>
                  <a:schemeClr val="accent1"/>
                </a:solidFill>
                <a:cs typeface="B Nazanin" panose="00000400000000000000" pitchFamily="2" charset="-78"/>
              </a:rPr>
              <a:t>ب</a:t>
            </a:r>
            <a:r>
              <a:rPr lang="fa-IR" sz="4000" spc="300" dirty="0">
                <a:solidFill>
                  <a:srgbClr val="FFFF00"/>
                </a:solidFill>
                <a:cs typeface="B Nazanin" panose="00000400000000000000" pitchFamily="2" charset="-78"/>
              </a:rPr>
              <a:t>خ</a:t>
            </a:r>
            <a:r>
              <a:rPr lang="fa-IR" sz="4000" spc="300" dirty="0">
                <a:solidFill>
                  <a:srgbClr val="92D050"/>
                </a:solidFill>
                <a:cs typeface="B Nazanin" panose="00000400000000000000" pitchFamily="2" charset="-78"/>
              </a:rPr>
              <a:t>ا</a:t>
            </a:r>
            <a:r>
              <a:rPr lang="fa-IR" sz="4000" spc="300" dirty="0">
                <a:solidFill>
                  <a:schemeClr val="accent4"/>
                </a:solidFill>
                <a:cs typeface="B Nazanin" panose="00000400000000000000" pitchFamily="2" charset="-78"/>
              </a:rPr>
              <a:t>ر</a:t>
            </a:r>
            <a:endParaRPr lang="en-US" sz="4000" spc="300" dirty="0">
              <a:solidFill>
                <a:schemeClr val="accent4"/>
              </a:solidFill>
              <a:cs typeface="B Nazanin" panose="00000400000000000000" pitchFamily="2" charset="-78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90711CE-2F95-4D0A-91DD-2B7A5F03362A}"/>
              </a:ext>
            </a:extLst>
          </p:cNvPr>
          <p:cNvSpPr txBox="1"/>
          <p:nvPr/>
        </p:nvSpPr>
        <p:spPr>
          <a:xfrm>
            <a:off x="3915416" y="5613474"/>
            <a:ext cx="447547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fa-IR" sz="1400" dirty="0">
                <a:solidFill>
                  <a:schemeClr val="accent1"/>
                </a:solidFill>
                <a:cs typeface="B Nazanin" panose="00000400000000000000" pitchFamily="2" charset="-78"/>
              </a:rPr>
              <a:t>علوم </a:t>
            </a:r>
            <a:r>
              <a:rPr lang="fa-IR" sz="1400" dirty="0">
                <a:solidFill>
                  <a:srgbClr val="FFFF00"/>
                </a:solidFill>
                <a:cs typeface="B Nazanin" panose="00000400000000000000" pitchFamily="2" charset="-78"/>
              </a:rPr>
              <a:t>فنی</a:t>
            </a:r>
            <a:r>
              <a:rPr lang="fa-IR" sz="1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fa-IR" sz="1400" dirty="0">
                <a:solidFill>
                  <a:schemeClr val="accent3"/>
                </a:solidFill>
                <a:cs typeface="B Nazanin" panose="00000400000000000000" pitchFamily="2" charset="-78"/>
              </a:rPr>
              <a:t>مهندسی</a:t>
            </a:r>
            <a:r>
              <a:rPr lang="fa-IR" sz="1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fa-IR" sz="1400" dirty="0">
                <a:solidFill>
                  <a:schemeClr val="accent4"/>
                </a:solidFill>
                <a:cs typeface="B Nazanin" panose="00000400000000000000" pitchFamily="2" charset="-78"/>
              </a:rPr>
              <a:t>هنر</a:t>
            </a:r>
            <a:r>
              <a:rPr lang="fa-IR" sz="1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fa-IR" sz="1400" dirty="0">
                <a:solidFill>
                  <a:srgbClr val="B44B97"/>
                </a:solidFill>
                <a:cs typeface="B Nazanin" panose="00000400000000000000" pitchFamily="2" charset="-78"/>
              </a:rPr>
              <a:t>ریاضیات</a:t>
            </a:r>
            <a:endParaRPr lang="en-US" sz="1400" spc="0" dirty="0">
              <a:solidFill>
                <a:srgbClr val="B44B97"/>
              </a:solidFill>
              <a:cs typeface="B Nazanin" panose="00000400000000000000" pitchFamily="2" charset="-78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9127239-9D23-460D-BD52-AF62A44AC9D3}"/>
              </a:ext>
            </a:extLst>
          </p:cNvPr>
          <p:cNvSpPr txBox="1"/>
          <p:nvPr/>
        </p:nvSpPr>
        <p:spPr>
          <a:xfrm>
            <a:off x="3829370" y="1122019"/>
            <a:ext cx="4533260" cy="1997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 ارائه پاورپوینت مدرنی را دریافت کنید که به زیبایی طراحی شده است.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من امیدوارم و معتقدم که این الگو زمان، پول و اعتبار شما را جلب کند.</a:t>
            </a:r>
            <a:endParaRPr lang="en-US" altLang="ko-KR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F604E43-72B3-4863-B3E1-641F637D77CE}"/>
              </a:ext>
            </a:extLst>
          </p:cNvPr>
          <p:cNvSpPr txBox="1">
            <a:spLocks/>
          </p:cNvSpPr>
          <p:nvPr/>
        </p:nvSpPr>
        <p:spPr>
          <a:xfrm>
            <a:off x="3915415" y="321091"/>
            <a:ext cx="638713" cy="590719"/>
          </a:xfrm>
          <a:custGeom>
            <a:avLst/>
            <a:gdLst/>
            <a:ahLst/>
            <a:cxnLst/>
            <a:rect l="l" t="t" r="r" b="b"/>
            <a:pathLst>
              <a:path w="127932" h="118319">
                <a:moveTo>
                  <a:pt x="117086" y="0"/>
                </a:moveTo>
                <a:lnTo>
                  <a:pt x="127932" y="17255"/>
                </a:lnTo>
                <a:cubicBezTo>
                  <a:pt x="118894" y="21035"/>
                  <a:pt x="112238" y="26663"/>
                  <a:pt x="107966" y="34140"/>
                </a:cubicBezTo>
                <a:cubicBezTo>
                  <a:pt x="103693" y="41617"/>
                  <a:pt x="101310" y="52504"/>
                  <a:pt x="100817" y="66801"/>
                </a:cubicBezTo>
                <a:lnTo>
                  <a:pt x="123988" y="66801"/>
                </a:lnTo>
                <a:lnTo>
                  <a:pt x="123988" y="118319"/>
                </a:lnTo>
                <a:lnTo>
                  <a:pt x="76414" y="118319"/>
                </a:lnTo>
                <a:lnTo>
                  <a:pt x="76414" y="77647"/>
                </a:lnTo>
                <a:cubicBezTo>
                  <a:pt x="76414" y="55626"/>
                  <a:pt x="79043" y="39686"/>
                  <a:pt x="84302" y="29826"/>
                </a:cubicBezTo>
                <a:cubicBezTo>
                  <a:pt x="91204" y="16680"/>
                  <a:pt x="102132" y="6738"/>
                  <a:pt x="117086" y="0"/>
                </a:cubicBezTo>
                <a:close/>
                <a:moveTo>
                  <a:pt x="40672" y="0"/>
                </a:moveTo>
                <a:lnTo>
                  <a:pt x="51518" y="17255"/>
                </a:lnTo>
                <a:cubicBezTo>
                  <a:pt x="42480" y="21035"/>
                  <a:pt x="35824" y="26663"/>
                  <a:pt x="31552" y="34140"/>
                </a:cubicBezTo>
                <a:cubicBezTo>
                  <a:pt x="27279" y="41617"/>
                  <a:pt x="24896" y="52504"/>
                  <a:pt x="24403" y="66801"/>
                </a:cubicBezTo>
                <a:lnTo>
                  <a:pt x="47574" y="66801"/>
                </a:lnTo>
                <a:lnTo>
                  <a:pt x="47574" y="118319"/>
                </a:lnTo>
                <a:lnTo>
                  <a:pt x="0" y="118319"/>
                </a:lnTo>
                <a:lnTo>
                  <a:pt x="0" y="77647"/>
                </a:lnTo>
                <a:cubicBezTo>
                  <a:pt x="0" y="55626"/>
                  <a:pt x="2630" y="39686"/>
                  <a:pt x="7888" y="29826"/>
                </a:cubicBezTo>
                <a:cubicBezTo>
                  <a:pt x="14790" y="16680"/>
                  <a:pt x="25718" y="6738"/>
                  <a:pt x="406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dist">
              <a:buNone/>
            </a:pPr>
            <a:endParaRPr lang="en-US" sz="4000" spc="300" dirty="0">
              <a:solidFill>
                <a:schemeClr val="accent5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8846EEA1-B3E5-4521-BE19-E0557723B26E}"/>
              </a:ext>
            </a:extLst>
          </p:cNvPr>
          <p:cNvSpPr>
            <a:spLocks/>
          </p:cNvSpPr>
          <p:nvPr/>
        </p:nvSpPr>
        <p:spPr bwMode="auto">
          <a:xfrm rot="10800000">
            <a:off x="10498667" y="3356293"/>
            <a:ext cx="1690088" cy="3501706"/>
          </a:xfrm>
          <a:custGeom>
            <a:avLst/>
            <a:gdLst>
              <a:gd name="T0" fmla="*/ 864 w 877"/>
              <a:gd name="T1" fmla="*/ 0 h 977"/>
              <a:gd name="T2" fmla="*/ 0 w 877"/>
              <a:gd name="T3" fmla="*/ 0 h 977"/>
              <a:gd name="T4" fmla="*/ 0 w 877"/>
              <a:gd name="T5" fmla="*/ 977 h 977"/>
              <a:gd name="T6" fmla="*/ 69 w 877"/>
              <a:gd name="T7" fmla="*/ 977 h 977"/>
              <a:gd name="T8" fmla="*/ 69 w 877"/>
              <a:gd name="T9" fmla="*/ 156 h 977"/>
              <a:gd name="T10" fmla="*/ 148 w 877"/>
              <a:gd name="T11" fmla="*/ 96 h 977"/>
              <a:gd name="T12" fmla="*/ 663 w 877"/>
              <a:gd name="T13" fmla="*/ 96 h 977"/>
              <a:gd name="T14" fmla="*/ 820 w 877"/>
              <a:gd name="T15" fmla="*/ 59 h 977"/>
              <a:gd name="T16" fmla="*/ 877 w 877"/>
              <a:gd name="T17" fmla="*/ 0 h 977"/>
              <a:gd name="T18" fmla="*/ 864 w 877"/>
              <a:gd name="T19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7" h="977">
                <a:moveTo>
                  <a:pt x="86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977"/>
                  <a:pt x="0" y="977"/>
                  <a:pt x="0" y="977"/>
                </a:cubicBezTo>
                <a:cubicBezTo>
                  <a:pt x="69" y="977"/>
                  <a:pt x="69" y="977"/>
                  <a:pt x="69" y="977"/>
                </a:cubicBezTo>
                <a:cubicBezTo>
                  <a:pt x="69" y="156"/>
                  <a:pt x="69" y="156"/>
                  <a:pt x="69" y="156"/>
                </a:cubicBezTo>
                <a:cubicBezTo>
                  <a:pt x="73" y="89"/>
                  <a:pt x="148" y="96"/>
                  <a:pt x="148" y="96"/>
                </a:cubicBezTo>
                <a:cubicBezTo>
                  <a:pt x="663" y="96"/>
                  <a:pt x="663" y="96"/>
                  <a:pt x="663" y="96"/>
                </a:cubicBezTo>
                <a:cubicBezTo>
                  <a:pt x="792" y="102"/>
                  <a:pt x="820" y="59"/>
                  <a:pt x="820" y="59"/>
                </a:cubicBezTo>
                <a:cubicBezTo>
                  <a:pt x="877" y="0"/>
                  <a:pt x="877" y="0"/>
                  <a:pt x="877" y="0"/>
                </a:cubicBezTo>
                <a:lnTo>
                  <a:pt x="864" y="0"/>
                </a:ln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id="{31EF8CA4-1493-4A71-8591-3C355B7ED97D}"/>
              </a:ext>
            </a:extLst>
          </p:cNvPr>
          <p:cNvSpPr>
            <a:spLocks/>
          </p:cNvSpPr>
          <p:nvPr/>
        </p:nvSpPr>
        <p:spPr bwMode="auto">
          <a:xfrm>
            <a:off x="2645" y="-3174"/>
            <a:ext cx="1554369" cy="3220508"/>
          </a:xfrm>
          <a:custGeom>
            <a:avLst/>
            <a:gdLst>
              <a:gd name="T0" fmla="*/ 864 w 877"/>
              <a:gd name="T1" fmla="*/ 0 h 977"/>
              <a:gd name="T2" fmla="*/ 0 w 877"/>
              <a:gd name="T3" fmla="*/ 0 h 977"/>
              <a:gd name="T4" fmla="*/ 0 w 877"/>
              <a:gd name="T5" fmla="*/ 977 h 977"/>
              <a:gd name="T6" fmla="*/ 69 w 877"/>
              <a:gd name="T7" fmla="*/ 977 h 977"/>
              <a:gd name="T8" fmla="*/ 69 w 877"/>
              <a:gd name="T9" fmla="*/ 156 h 977"/>
              <a:gd name="T10" fmla="*/ 148 w 877"/>
              <a:gd name="T11" fmla="*/ 96 h 977"/>
              <a:gd name="T12" fmla="*/ 663 w 877"/>
              <a:gd name="T13" fmla="*/ 96 h 977"/>
              <a:gd name="T14" fmla="*/ 820 w 877"/>
              <a:gd name="T15" fmla="*/ 59 h 977"/>
              <a:gd name="T16" fmla="*/ 877 w 877"/>
              <a:gd name="T17" fmla="*/ 0 h 977"/>
              <a:gd name="T18" fmla="*/ 864 w 877"/>
              <a:gd name="T19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7" h="977">
                <a:moveTo>
                  <a:pt x="86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977"/>
                  <a:pt x="0" y="977"/>
                  <a:pt x="0" y="977"/>
                </a:cubicBezTo>
                <a:cubicBezTo>
                  <a:pt x="69" y="977"/>
                  <a:pt x="69" y="977"/>
                  <a:pt x="69" y="977"/>
                </a:cubicBezTo>
                <a:cubicBezTo>
                  <a:pt x="69" y="156"/>
                  <a:pt x="69" y="156"/>
                  <a:pt x="69" y="156"/>
                </a:cubicBezTo>
                <a:cubicBezTo>
                  <a:pt x="73" y="89"/>
                  <a:pt x="148" y="96"/>
                  <a:pt x="148" y="96"/>
                </a:cubicBezTo>
                <a:cubicBezTo>
                  <a:pt x="663" y="96"/>
                  <a:pt x="663" y="96"/>
                  <a:pt x="663" y="96"/>
                </a:cubicBezTo>
                <a:cubicBezTo>
                  <a:pt x="792" y="102"/>
                  <a:pt x="820" y="59"/>
                  <a:pt x="820" y="59"/>
                </a:cubicBezTo>
                <a:cubicBezTo>
                  <a:pt x="877" y="0"/>
                  <a:pt x="877" y="0"/>
                  <a:pt x="877" y="0"/>
                </a:cubicBezTo>
                <a:lnTo>
                  <a:pt x="864" y="0"/>
                </a:lnTo>
                <a:close/>
              </a:path>
            </a:pathLst>
          </a:custGeom>
          <a:solidFill>
            <a:srgbClr val="E6135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807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ción de imagen 3">
            <a:extLst>
              <a:ext uri="{FF2B5EF4-FFF2-40B4-BE49-F238E27FC236}">
                <a16:creationId xmlns:a16="http://schemas.microsoft.com/office/drawing/2014/main" id="{D7E55CDF-E5DB-4FE8-817D-568E85C88ACA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94CB31-8437-4ADF-92C6-592CC8F6902A}"/>
              </a:ext>
            </a:extLst>
          </p:cNvPr>
          <p:cNvSpPr txBox="1"/>
          <p:nvPr/>
        </p:nvSpPr>
        <p:spPr>
          <a:xfrm>
            <a:off x="709744" y="2323685"/>
            <a:ext cx="631374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en-US" altLang="ko-KR" sz="2800" b="1" dirty="0">
                <a:solidFill>
                  <a:schemeClr val="accent4"/>
                </a:solidFill>
                <a:cs typeface="B Nazanin" panose="00000400000000000000" pitchFamily="2" charset="-78"/>
              </a:rPr>
              <a:t>01</a:t>
            </a:r>
            <a:endParaRPr lang="ko-KR" altLang="en-US" sz="2800" b="1" dirty="0">
              <a:solidFill>
                <a:schemeClr val="accent4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45AD9-6C6B-4876-86F1-D19FA9224851}"/>
              </a:ext>
            </a:extLst>
          </p:cNvPr>
          <p:cNvSpPr txBox="1"/>
          <p:nvPr/>
        </p:nvSpPr>
        <p:spPr>
          <a:xfrm>
            <a:off x="709744" y="3412582"/>
            <a:ext cx="631374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en-US" altLang="ko-KR" sz="2800" b="1" dirty="0">
                <a:solidFill>
                  <a:schemeClr val="accent3"/>
                </a:solidFill>
                <a:cs typeface="B Nazanin" panose="00000400000000000000" pitchFamily="2" charset="-78"/>
              </a:rPr>
              <a:t>02</a:t>
            </a:r>
            <a:endParaRPr lang="ko-KR" altLang="en-US" sz="28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7CE331-48C4-442E-AEFF-F5C1518CE30E}"/>
              </a:ext>
            </a:extLst>
          </p:cNvPr>
          <p:cNvSpPr txBox="1"/>
          <p:nvPr/>
        </p:nvSpPr>
        <p:spPr>
          <a:xfrm>
            <a:off x="709744" y="4501479"/>
            <a:ext cx="631374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en-US" altLang="ko-KR" sz="2800" b="1" dirty="0">
                <a:solidFill>
                  <a:schemeClr val="accent2"/>
                </a:solidFill>
                <a:cs typeface="B Nazanin" panose="00000400000000000000" pitchFamily="2" charset="-78"/>
              </a:rPr>
              <a:t>03</a:t>
            </a:r>
            <a:endParaRPr lang="ko-KR" altLang="en-US" sz="28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44626F-87D9-48EE-A4F5-A6B2881A7A93}"/>
              </a:ext>
            </a:extLst>
          </p:cNvPr>
          <p:cNvSpPr txBox="1"/>
          <p:nvPr/>
        </p:nvSpPr>
        <p:spPr>
          <a:xfrm>
            <a:off x="709744" y="5590376"/>
            <a:ext cx="631374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en-US" altLang="ko-KR" sz="2800" b="1" dirty="0">
                <a:solidFill>
                  <a:schemeClr val="accent1"/>
                </a:solidFill>
                <a:cs typeface="B Nazanin" panose="00000400000000000000" pitchFamily="2" charset="-78"/>
              </a:rPr>
              <a:t>04</a:t>
            </a:r>
            <a:endParaRPr lang="ko-KR" altLang="en-US" sz="28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grpSp>
        <p:nvGrpSpPr>
          <p:cNvPr id="9" name="Group 25">
            <a:extLst>
              <a:ext uri="{FF2B5EF4-FFF2-40B4-BE49-F238E27FC236}">
                <a16:creationId xmlns:a16="http://schemas.microsoft.com/office/drawing/2014/main" id="{4EA4F88F-DCFF-4856-95BA-DF467ED79594}"/>
              </a:ext>
            </a:extLst>
          </p:cNvPr>
          <p:cNvGrpSpPr/>
          <p:nvPr/>
        </p:nvGrpSpPr>
        <p:grpSpPr>
          <a:xfrm>
            <a:off x="1341119" y="2215963"/>
            <a:ext cx="3479216" cy="738664"/>
            <a:chOff x="3697808" y="4311889"/>
            <a:chExt cx="1177192" cy="738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FEB09D0-B4AB-4067-936D-6EF9E2D7A555}"/>
                </a:ext>
              </a:extLst>
            </p:cNvPr>
            <p:cNvSpPr txBox="1"/>
            <p:nvPr/>
          </p:nvSpPr>
          <p:spPr>
            <a:xfrm>
              <a:off x="3697808" y="4588888"/>
              <a:ext cx="117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8D0CC27-930A-4982-9BDA-FD7F6F40CFE1}"/>
                </a:ext>
              </a:extLst>
            </p:cNvPr>
            <p:cNvSpPr txBox="1"/>
            <p:nvPr/>
          </p:nvSpPr>
          <p:spPr>
            <a:xfrm>
              <a:off x="3707816" y="4311889"/>
              <a:ext cx="1167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2" name="Group 28">
            <a:extLst>
              <a:ext uri="{FF2B5EF4-FFF2-40B4-BE49-F238E27FC236}">
                <a16:creationId xmlns:a16="http://schemas.microsoft.com/office/drawing/2014/main" id="{EE93C5AB-5A2E-4AE9-BFBA-C2BC842C832B}"/>
              </a:ext>
            </a:extLst>
          </p:cNvPr>
          <p:cNvGrpSpPr/>
          <p:nvPr/>
        </p:nvGrpSpPr>
        <p:grpSpPr>
          <a:xfrm>
            <a:off x="1341119" y="3304860"/>
            <a:ext cx="3479216" cy="738664"/>
            <a:chOff x="3697808" y="4311889"/>
            <a:chExt cx="1177192" cy="73866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8C23119-142A-4856-A69D-9375D816778A}"/>
                </a:ext>
              </a:extLst>
            </p:cNvPr>
            <p:cNvSpPr txBox="1"/>
            <p:nvPr/>
          </p:nvSpPr>
          <p:spPr>
            <a:xfrm>
              <a:off x="3697808" y="4588888"/>
              <a:ext cx="117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FC5F9F2-46A7-4EBD-8728-A3CFF2C5F381}"/>
                </a:ext>
              </a:extLst>
            </p:cNvPr>
            <p:cNvSpPr txBox="1"/>
            <p:nvPr/>
          </p:nvSpPr>
          <p:spPr>
            <a:xfrm>
              <a:off x="3707816" y="4311889"/>
              <a:ext cx="1167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5" name="Group 31">
            <a:extLst>
              <a:ext uri="{FF2B5EF4-FFF2-40B4-BE49-F238E27FC236}">
                <a16:creationId xmlns:a16="http://schemas.microsoft.com/office/drawing/2014/main" id="{584D3787-74A6-4B19-9205-FAAAFF466ADC}"/>
              </a:ext>
            </a:extLst>
          </p:cNvPr>
          <p:cNvGrpSpPr/>
          <p:nvPr/>
        </p:nvGrpSpPr>
        <p:grpSpPr>
          <a:xfrm>
            <a:off x="1341119" y="4393757"/>
            <a:ext cx="3479216" cy="738664"/>
            <a:chOff x="3697808" y="4311889"/>
            <a:chExt cx="1177192" cy="73866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07A0234-A3CA-40E2-8743-7700779F124C}"/>
                </a:ext>
              </a:extLst>
            </p:cNvPr>
            <p:cNvSpPr txBox="1"/>
            <p:nvPr/>
          </p:nvSpPr>
          <p:spPr>
            <a:xfrm>
              <a:off x="3697808" y="4588888"/>
              <a:ext cx="1177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BFCA0C7-64C6-4608-AD30-E1A7D05F6682}"/>
                </a:ext>
              </a:extLst>
            </p:cNvPr>
            <p:cNvSpPr txBox="1"/>
            <p:nvPr/>
          </p:nvSpPr>
          <p:spPr>
            <a:xfrm>
              <a:off x="3707816" y="4311889"/>
              <a:ext cx="1167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8" name="Group 34">
            <a:extLst>
              <a:ext uri="{FF2B5EF4-FFF2-40B4-BE49-F238E27FC236}">
                <a16:creationId xmlns:a16="http://schemas.microsoft.com/office/drawing/2014/main" id="{00F383B9-8079-4F0F-A851-6B7A6E82CCE8}"/>
              </a:ext>
            </a:extLst>
          </p:cNvPr>
          <p:cNvGrpSpPr/>
          <p:nvPr/>
        </p:nvGrpSpPr>
        <p:grpSpPr>
          <a:xfrm>
            <a:off x="1341119" y="5482654"/>
            <a:ext cx="3478710" cy="738664"/>
            <a:chOff x="3697807" y="4311889"/>
            <a:chExt cx="1157153" cy="73866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433EF99-E51D-4A71-A996-D7D6EE5584B5}"/>
                </a:ext>
              </a:extLst>
            </p:cNvPr>
            <p:cNvSpPr txBox="1"/>
            <p:nvPr/>
          </p:nvSpPr>
          <p:spPr>
            <a:xfrm>
              <a:off x="3697807" y="4588888"/>
              <a:ext cx="11571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9960B21-95A5-48FD-9FA4-FDAB5BE2C7D4}"/>
                </a:ext>
              </a:extLst>
            </p:cNvPr>
            <p:cNvSpPr txBox="1"/>
            <p:nvPr/>
          </p:nvSpPr>
          <p:spPr>
            <a:xfrm>
              <a:off x="3707647" y="4311889"/>
              <a:ext cx="11473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CB3BD092-5AB8-4D7C-8E24-A8DA97C06070}"/>
              </a:ext>
            </a:extLst>
          </p:cNvPr>
          <p:cNvSpPr txBox="1">
            <a:spLocks/>
          </p:cNvSpPr>
          <p:nvPr/>
        </p:nvSpPr>
        <p:spPr>
          <a:xfrm>
            <a:off x="7135738" y="5460063"/>
            <a:ext cx="4477438" cy="1060843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fa-IR" altLang="ko-KR" sz="36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ارائه نمونه کارها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fa-IR" altLang="ko-KR" sz="36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 ساده</a:t>
            </a:r>
            <a:endParaRPr lang="en-US" altLang="ko-KR" sz="36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8BB3A2A3-1121-4897-A12D-D38A01DDAC05}"/>
              </a:ext>
            </a:extLst>
          </p:cNvPr>
          <p:cNvSpPr/>
          <p:nvPr/>
        </p:nvSpPr>
        <p:spPr>
          <a:xfrm>
            <a:off x="708782" y="553969"/>
            <a:ext cx="41110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زمان، پول و اعتبار شما را جلب کند.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13AEDB3-C683-46BC-A0FC-311FD0D70A26}"/>
              </a:ext>
            </a:extLst>
          </p:cNvPr>
          <p:cNvGrpSpPr/>
          <p:nvPr/>
        </p:nvGrpSpPr>
        <p:grpSpPr>
          <a:xfrm>
            <a:off x="0" y="-3174"/>
            <a:ext cx="1706434" cy="6859197"/>
            <a:chOff x="0" y="-3174"/>
            <a:chExt cx="1706434" cy="6859197"/>
          </a:xfrm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A44724F2-D33D-4416-AFB1-9DFC73024C51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0" y="3062349"/>
              <a:ext cx="1706434" cy="3793674"/>
            </a:xfrm>
            <a:custGeom>
              <a:avLst/>
              <a:gdLst>
                <a:gd name="T0" fmla="*/ 864 w 877"/>
                <a:gd name="T1" fmla="*/ 0 h 977"/>
                <a:gd name="T2" fmla="*/ 0 w 877"/>
                <a:gd name="T3" fmla="*/ 0 h 977"/>
                <a:gd name="T4" fmla="*/ 0 w 877"/>
                <a:gd name="T5" fmla="*/ 977 h 977"/>
                <a:gd name="T6" fmla="*/ 69 w 877"/>
                <a:gd name="T7" fmla="*/ 977 h 977"/>
                <a:gd name="T8" fmla="*/ 69 w 877"/>
                <a:gd name="T9" fmla="*/ 156 h 977"/>
                <a:gd name="T10" fmla="*/ 148 w 877"/>
                <a:gd name="T11" fmla="*/ 96 h 977"/>
                <a:gd name="T12" fmla="*/ 663 w 877"/>
                <a:gd name="T13" fmla="*/ 96 h 977"/>
                <a:gd name="T14" fmla="*/ 820 w 877"/>
                <a:gd name="T15" fmla="*/ 59 h 977"/>
                <a:gd name="T16" fmla="*/ 877 w 877"/>
                <a:gd name="T17" fmla="*/ 0 h 977"/>
                <a:gd name="T18" fmla="*/ 864 w 877"/>
                <a:gd name="T19" fmla="*/ 0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7" h="977">
                  <a:moveTo>
                    <a:pt x="8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77"/>
                    <a:pt x="0" y="977"/>
                    <a:pt x="0" y="977"/>
                  </a:cubicBezTo>
                  <a:cubicBezTo>
                    <a:pt x="69" y="977"/>
                    <a:pt x="69" y="977"/>
                    <a:pt x="69" y="977"/>
                  </a:cubicBezTo>
                  <a:cubicBezTo>
                    <a:pt x="69" y="156"/>
                    <a:pt x="69" y="156"/>
                    <a:pt x="69" y="156"/>
                  </a:cubicBezTo>
                  <a:cubicBezTo>
                    <a:pt x="73" y="89"/>
                    <a:pt x="148" y="96"/>
                    <a:pt x="148" y="96"/>
                  </a:cubicBezTo>
                  <a:cubicBezTo>
                    <a:pt x="663" y="96"/>
                    <a:pt x="663" y="96"/>
                    <a:pt x="663" y="96"/>
                  </a:cubicBezTo>
                  <a:cubicBezTo>
                    <a:pt x="792" y="102"/>
                    <a:pt x="820" y="59"/>
                    <a:pt x="820" y="59"/>
                  </a:cubicBezTo>
                  <a:cubicBezTo>
                    <a:pt x="877" y="0"/>
                    <a:pt x="877" y="0"/>
                    <a:pt x="877" y="0"/>
                  </a:cubicBezTo>
                  <a:lnTo>
                    <a:pt x="864" y="0"/>
                  </a:lnTo>
                  <a:close/>
                </a:path>
              </a:pathLst>
            </a:custGeom>
            <a:solidFill>
              <a:srgbClr val="E613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FF51E2B7-39BF-4243-8860-406F2D986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-3174"/>
              <a:ext cx="1554369" cy="3220508"/>
            </a:xfrm>
            <a:custGeom>
              <a:avLst/>
              <a:gdLst>
                <a:gd name="T0" fmla="*/ 864 w 877"/>
                <a:gd name="T1" fmla="*/ 0 h 977"/>
                <a:gd name="T2" fmla="*/ 0 w 877"/>
                <a:gd name="T3" fmla="*/ 0 h 977"/>
                <a:gd name="T4" fmla="*/ 0 w 877"/>
                <a:gd name="T5" fmla="*/ 977 h 977"/>
                <a:gd name="T6" fmla="*/ 69 w 877"/>
                <a:gd name="T7" fmla="*/ 977 h 977"/>
                <a:gd name="T8" fmla="*/ 69 w 877"/>
                <a:gd name="T9" fmla="*/ 156 h 977"/>
                <a:gd name="T10" fmla="*/ 148 w 877"/>
                <a:gd name="T11" fmla="*/ 96 h 977"/>
                <a:gd name="T12" fmla="*/ 663 w 877"/>
                <a:gd name="T13" fmla="*/ 96 h 977"/>
                <a:gd name="T14" fmla="*/ 820 w 877"/>
                <a:gd name="T15" fmla="*/ 59 h 977"/>
                <a:gd name="T16" fmla="*/ 877 w 877"/>
                <a:gd name="T17" fmla="*/ 0 h 977"/>
                <a:gd name="T18" fmla="*/ 864 w 877"/>
                <a:gd name="T19" fmla="*/ 0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7" h="977">
                  <a:moveTo>
                    <a:pt x="8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77"/>
                    <a:pt x="0" y="977"/>
                    <a:pt x="0" y="977"/>
                  </a:cubicBezTo>
                  <a:cubicBezTo>
                    <a:pt x="69" y="977"/>
                    <a:pt x="69" y="977"/>
                    <a:pt x="69" y="977"/>
                  </a:cubicBezTo>
                  <a:cubicBezTo>
                    <a:pt x="69" y="156"/>
                    <a:pt x="69" y="156"/>
                    <a:pt x="69" y="156"/>
                  </a:cubicBezTo>
                  <a:cubicBezTo>
                    <a:pt x="73" y="89"/>
                    <a:pt x="148" y="96"/>
                    <a:pt x="148" y="96"/>
                  </a:cubicBezTo>
                  <a:cubicBezTo>
                    <a:pt x="663" y="96"/>
                    <a:pt x="663" y="96"/>
                    <a:pt x="663" y="96"/>
                  </a:cubicBezTo>
                  <a:cubicBezTo>
                    <a:pt x="792" y="102"/>
                    <a:pt x="820" y="59"/>
                    <a:pt x="820" y="59"/>
                  </a:cubicBezTo>
                  <a:cubicBezTo>
                    <a:pt x="877" y="0"/>
                    <a:pt x="877" y="0"/>
                    <a:pt x="877" y="0"/>
                  </a:cubicBezTo>
                  <a:lnTo>
                    <a:pt x="864" y="0"/>
                  </a:lnTo>
                  <a:close/>
                </a:path>
              </a:pathLst>
            </a:custGeom>
            <a:solidFill>
              <a:srgbClr val="E6135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07E01C47-B631-4890-92A7-2B909D676A30}"/>
              </a:ext>
            </a:extLst>
          </p:cNvPr>
          <p:cNvGrpSpPr/>
          <p:nvPr/>
        </p:nvGrpSpPr>
        <p:grpSpPr>
          <a:xfrm rot="10800000">
            <a:off x="10499854" y="-84"/>
            <a:ext cx="1706434" cy="6859197"/>
            <a:chOff x="0" y="-3174"/>
            <a:chExt cx="1706434" cy="6859197"/>
          </a:xfrm>
          <a:solidFill>
            <a:srgbClr val="002060"/>
          </a:solidFill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3646E645-72E3-448B-938D-D2EB0291A263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0" y="3062349"/>
              <a:ext cx="1706434" cy="3793674"/>
            </a:xfrm>
            <a:custGeom>
              <a:avLst/>
              <a:gdLst>
                <a:gd name="T0" fmla="*/ 864 w 877"/>
                <a:gd name="T1" fmla="*/ 0 h 977"/>
                <a:gd name="T2" fmla="*/ 0 w 877"/>
                <a:gd name="T3" fmla="*/ 0 h 977"/>
                <a:gd name="T4" fmla="*/ 0 w 877"/>
                <a:gd name="T5" fmla="*/ 977 h 977"/>
                <a:gd name="T6" fmla="*/ 69 w 877"/>
                <a:gd name="T7" fmla="*/ 977 h 977"/>
                <a:gd name="T8" fmla="*/ 69 w 877"/>
                <a:gd name="T9" fmla="*/ 156 h 977"/>
                <a:gd name="T10" fmla="*/ 148 w 877"/>
                <a:gd name="T11" fmla="*/ 96 h 977"/>
                <a:gd name="T12" fmla="*/ 663 w 877"/>
                <a:gd name="T13" fmla="*/ 96 h 977"/>
                <a:gd name="T14" fmla="*/ 820 w 877"/>
                <a:gd name="T15" fmla="*/ 59 h 977"/>
                <a:gd name="T16" fmla="*/ 877 w 877"/>
                <a:gd name="T17" fmla="*/ 0 h 977"/>
                <a:gd name="T18" fmla="*/ 864 w 877"/>
                <a:gd name="T19" fmla="*/ 0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7" h="977">
                  <a:moveTo>
                    <a:pt x="8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77"/>
                    <a:pt x="0" y="977"/>
                    <a:pt x="0" y="977"/>
                  </a:cubicBezTo>
                  <a:cubicBezTo>
                    <a:pt x="69" y="977"/>
                    <a:pt x="69" y="977"/>
                    <a:pt x="69" y="977"/>
                  </a:cubicBezTo>
                  <a:cubicBezTo>
                    <a:pt x="69" y="156"/>
                    <a:pt x="69" y="156"/>
                    <a:pt x="69" y="156"/>
                  </a:cubicBezTo>
                  <a:cubicBezTo>
                    <a:pt x="73" y="89"/>
                    <a:pt x="148" y="96"/>
                    <a:pt x="148" y="96"/>
                  </a:cubicBezTo>
                  <a:cubicBezTo>
                    <a:pt x="663" y="96"/>
                    <a:pt x="663" y="96"/>
                    <a:pt x="663" y="96"/>
                  </a:cubicBezTo>
                  <a:cubicBezTo>
                    <a:pt x="792" y="102"/>
                    <a:pt x="820" y="59"/>
                    <a:pt x="820" y="59"/>
                  </a:cubicBezTo>
                  <a:cubicBezTo>
                    <a:pt x="877" y="0"/>
                    <a:pt x="877" y="0"/>
                    <a:pt x="877" y="0"/>
                  </a:cubicBezTo>
                  <a:lnTo>
                    <a:pt x="86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>
                <a:cs typeface="B Nazanin" panose="00000400000000000000" pitchFamily="2" charset="-78"/>
              </a:endParaRPr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A9C7D966-9093-4F9A-99D7-B8C2D0ACF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-3174"/>
              <a:ext cx="1554369" cy="3220508"/>
            </a:xfrm>
            <a:custGeom>
              <a:avLst/>
              <a:gdLst>
                <a:gd name="T0" fmla="*/ 864 w 877"/>
                <a:gd name="T1" fmla="*/ 0 h 977"/>
                <a:gd name="T2" fmla="*/ 0 w 877"/>
                <a:gd name="T3" fmla="*/ 0 h 977"/>
                <a:gd name="T4" fmla="*/ 0 w 877"/>
                <a:gd name="T5" fmla="*/ 977 h 977"/>
                <a:gd name="T6" fmla="*/ 69 w 877"/>
                <a:gd name="T7" fmla="*/ 977 h 977"/>
                <a:gd name="T8" fmla="*/ 69 w 877"/>
                <a:gd name="T9" fmla="*/ 156 h 977"/>
                <a:gd name="T10" fmla="*/ 148 w 877"/>
                <a:gd name="T11" fmla="*/ 96 h 977"/>
                <a:gd name="T12" fmla="*/ 663 w 877"/>
                <a:gd name="T13" fmla="*/ 96 h 977"/>
                <a:gd name="T14" fmla="*/ 820 w 877"/>
                <a:gd name="T15" fmla="*/ 59 h 977"/>
                <a:gd name="T16" fmla="*/ 877 w 877"/>
                <a:gd name="T17" fmla="*/ 0 h 977"/>
                <a:gd name="T18" fmla="*/ 864 w 877"/>
                <a:gd name="T19" fmla="*/ 0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7" h="977">
                  <a:moveTo>
                    <a:pt x="86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77"/>
                    <a:pt x="0" y="977"/>
                    <a:pt x="0" y="977"/>
                  </a:cubicBezTo>
                  <a:cubicBezTo>
                    <a:pt x="69" y="977"/>
                    <a:pt x="69" y="977"/>
                    <a:pt x="69" y="977"/>
                  </a:cubicBezTo>
                  <a:cubicBezTo>
                    <a:pt x="69" y="156"/>
                    <a:pt x="69" y="156"/>
                    <a:pt x="69" y="156"/>
                  </a:cubicBezTo>
                  <a:cubicBezTo>
                    <a:pt x="73" y="89"/>
                    <a:pt x="148" y="96"/>
                    <a:pt x="148" y="96"/>
                  </a:cubicBezTo>
                  <a:cubicBezTo>
                    <a:pt x="663" y="96"/>
                    <a:pt x="663" y="96"/>
                    <a:pt x="663" y="96"/>
                  </a:cubicBezTo>
                  <a:cubicBezTo>
                    <a:pt x="792" y="102"/>
                    <a:pt x="820" y="59"/>
                    <a:pt x="820" y="59"/>
                  </a:cubicBezTo>
                  <a:cubicBezTo>
                    <a:pt x="877" y="0"/>
                    <a:pt x="877" y="0"/>
                    <a:pt x="877" y="0"/>
                  </a:cubicBezTo>
                  <a:lnTo>
                    <a:pt x="86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ES" dirty="0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0834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B53A274-3FBF-467E-9272-C42503DADF96}"/>
              </a:ext>
            </a:extLst>
          </p:cNvPr>
          <p:cNvGrpSpPr/>
          <p:nvPr/>
        </p:nvGrpSpPr>
        <p:grpSpPr>
          <a:xfrm>
            <a:off x="3745437" y="1779163"/>
            <a:ext cx="4688763" cy="4223442"/>
            <a:chOff x="2221435" y="2017070"/>
            <a:chExt cx="4688763" cy="4223442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A2197AE-AB4F-4102-B6DF-B2B9FEC62201}"/>
                </a:ext>
              </a:extLst>
            </p:cNvPr>
            <p:cNvCxnSpPr>
              <a:cxnSpLocks/>
              <a:stCxn id="20" idx="4"/>
            </p:cNvCxnSpPr>
            <p:nvPr/>
          </p:nvCxnSpPr>
          <p:spPr>
            <a:xfrm flipH="1">
              <a:off x="4572000" y="2741103"/>
              <a:ext cx="227858" cy="126416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4A3AD9C-57DE-496E-9148-D978C48D4DD7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 flipH="1">
              <a:off x="4572001" y="3624297"/>
              <a:ext cx="1601680" cy="344763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B6F6655-DAB7-4951-9CC3-BCFB7CDC6848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 flipH="1">
              <a:off x="4618455" y="2877547"/>
              <a:ext cx="1431266" cy="1171356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8E2DA90-EF8C-4656-9E06-5D8C63D706C6}"/>
                </a:ext>
              </a:extLst>
            </p:cNvPr>
            <p:cNvCxnSpPr>
              <a:cxnSpLocks/>
              <a:stCxn id="14" idx="5"/>
            </p:cNvCxnSpPr>
            <p:nvPr/>
          </p:nvCxnSpPr>
          <p:spPr>
            <a:xfrm>
              <a:off x="3298583" y="3181194"/>
              <a:ext cx="1273416" cy="824069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1147E6A-823B-4560-9FA2-BC68B16CE662}"/>
                </a:ext>
              </a:extLst>
            </p:cNvPr>
            <p:cNvCxnSpPr>
              <a:cxnSpLocks/>
              <a:stCxn id="15" idx="7"/>
            </p:cNvCxnSpPr>
            <p:nvPr/>
          </p:nvCxnSpPr>
          <p:spPr>
            <a:xfrm flipV="1">
              <a:off x="3143375" y="4164475"/>
              <a:ext cx="1189906" cy="1010902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5FC6AFA-618C-4B96-B5F5-582437F60CA1}"/>
                </a:ext>
              </a:extLst>
            </p:cNvPr>
            <p:cNvCxnSpPr>
              <a:cxnSpLocks/>
              <a:endCxn id="18" idx="6"/>
            </p:cNvCxnSpPr>
            <p:nvPr/>
          </p:nvCxnSpPr>
          <p:spPr>
            <a:xfrm flipH="1">
              <a:off x="3277508" y="4005263"/>
              <a:ext cx="1294492" cy="18091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4824FD0-A44A-4A91-80DD-4B888C3C691A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 flipH="1">
              <a:off x="4303051" y="3958146"/>
              <a:ext cx="267928" cy="1816287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296CD1D-051A-45CC-93AE-A72D9B73C417}"/>
                </a:ext>
              </a:extLst>
            </p:cNvPr>
            <p:cNvCxnSpPr>
              <a:cxnSpLocks/>
              <a:endCxn id="16" idx="1"/>
            </p:cNvCxnSpPr>
            <p:nvPr/>
          </p:nvCxnSpPr>
          <p:spPr>
            <a:xfrm>
              <a:off x="4572000" y="4005263"/>
              <a:ext cx="926239" cy="77900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B81602C-A726-4E65-830F-4692CA9231E8}"/>
                </a:ext>
              </a:extLst>
            </p:cNvPr>
            <p:cNvSpPr/>
            <p:nvPr/>
          </p:nvSpPr>
          <p:spPr>
            <a:xfrm>
              <a:off x="3671899" y="3068960"/>
              <a:ext cx="1800200" cy="1800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95B4EC8-C35C-4E31-A026-7461E5A689D3}"/>
                </a:ext>
              </a:extLst>
            </p:cNvPr>
            <p:cNvSpPr/>
            <p:nvPr/>
          </p:nvSpPr>
          <p:spPr>
            <a:xfrm>
              <a:off x="5902086" y="2017070"/>
              <a:ext cx="1008112" cy="1008112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D5C6F68-8842-43EE-9321-C283DC906628}"/>
                </a:ext>
              </a:extLst>
            </p:cNvPr>
            <p:cNvSpPr/>
            <p:nvPr/>
          </p:nvSpPr>
          <p:spPr>
            <a:xfrm>
              <a:off x="2506080" y="2388691"/>
              <a:ext cx="928475" cy="928475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498B0F5-A881-4B79-BF49-514EAF5DFA24}"/>
                </a:ext>
              </a:extLst>
            </p:cNvPr>
            <p:cNvSpPr/>
            <p:nvPr/>
          </p:nvSpPr>
          <p:spPr>
            <a:xfrm>
              <a:off x="2221435" y="5017197"/>
              <a:ext cx="1080120" cy="1080120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390D751-FAD5-4BD3-A968-FA6B3F4EB81F}"/>
                </a:ext>
              </a:extLst>
            </p:cNvPr>
            <p:cNvSpPr/>
            <p:nvPr/>
          </p:nvSpPr>
          <p:spPr>
            <a:xfrm>
              <a:off x="5373413" y="4659437"/>
              <a:ext cx="852363" cy="852363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D07E1A5-A664-4495-AA71-39D90985F55C}"/>
                </a:ext>
              </a:extLst>
            </p:cNvPr>
            <p:cNvSpPr/>
            <p:nvPr/>
          </p:nvSpPr>
          <p:spPr>
            <a:xfrm>
              <a:off x="6173681" y="3345951"/>
              <a:ext cx="556692" cy="55669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DDB2343-13E9-4FBC-8E3B-8FAD236A99C9}"/>
                </a:ext>
              </a:extLst>
            </p:cNvPr>
            <p:cNvSpPr/>
            <p:nvPr/>
          </p:nvSpPr>
          <p:spPr>
            <a:xfrm>
              <a:off x="2633381" y="3864109"/>
              <a:ext cx="644127" cy="644127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DE49992-C8DD-4F79-BAE1-43EF21B73A6E}"/>
                </a:ext>
              </a:extLst>
            </p:cNvPr>
            <p:cNvSpPr/>
            <p:nvPr/>
          </p:nvSpPr>
          <p:spPr>
            <a:xfrm>
              <a:off x="4070011" y="5774433"/>
              <a:ext cx="466079" cy="46607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8E7722E-1516-420E-BCC7-AFDBF4747CFA}"/>
                </a:ext>
              </a:extLst>
            </p:cNvPr>
            <p:cNvSpPr/>
            <p:nvPr/>
          </p:nvSpPr>
          <p:spPr>
            <a:xfrm>
              <a:off x="4584206" y="2309799"/>
              <a:ext cx="431304" cy="43130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0CCC8FF-9F99-42F3-B7A7-5D096137FF6E}"/>
              </a:ext>
            </a:extLst>
          </p:cNvPr>
          <p:cNvGrpSpPr/>
          <p:nvPr/>
        </p:nvGrpSpPr>
        <p:grpSpPr>
          <a:xfrm>
            <a:off x="8533808" y="1655362"/>
            <a:ext cx="2772000" cy="1131223"/>
            <a:chOff x="539552" y="2708920"/>
            <a:chExt cx="1872208" cy="1131223"/>
          </a:xfrm>
        </p:grpSpPr>
        <p:sp>
          <p:nvSpPr>
            <p:cNvPr id="22" name="Rounded Rectangle 93">
              <a:extLst>
                <a:ext uri="{FF2B5EF4-FFF2-40B4-BE49-F238E27FC236}">
                  <a16:creationId xmlns:a16="http://schemas.microsoft.com/office/drawing/2014/main" id="{CE179369-823C-4711-8ECD-24121AADF65B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64B758-EB38-47BD-8015-62ECE6F769BD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0C6652A-A82A-4B61-BB6A-B1F1AA7EC8D8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A51C4C2-9F44-475D-9525-E8516641860E}"/>
              </a:ext>
            </a:extLst>
          </p:cNvPr>
          <p:cNvGrpSpPr/>
          <p:nvPr/>
        </p:nvGrpSpPr>
        <p:grpSpPr>
          <a:xfrm>
            <a:off x="8144371" y="4435218"/>
            <a:ext cx="2772000" cy="1131223"/>
            <a:chOff x="539552" y="2708920"/>
            <a:chExt cx="1872208" cy="1131223"/>
          </a:xfrm>
        </p:grpSpPr>
        <p:sp>
          <p:nvSpPr>
            <p:cNvPr id="26" name="Rounded Rectangle 97">
              <a:extLst>
                <a:ext uri="{FF2B5EF4-FFF2-40B4-BE49-F238E27FC236}">
                  <a16:creationId xmlns:a16="http://schemas.microsoft.com/office/drawing/2014/main" id="{AAFA7FB3-187F-4CF6-8394-F4A91D0396DB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9773955-3F4B-4AFF-A3BB-7D83785C1D5F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565D3D6-ACF5-4283-BA82-1BECE492E18B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858B48C-F695-4158-8F0E-3AC84F0B2735}"/>
              </a:ext>
            </a:extLst>
          </p:cNvPr>
          <p:cNvGrpSpPr/>
          <p:nvPr/>
        </p:nvGrpSpPr>
        <p:grpSpPr>
          <a:xfrm>
            <a:off x="870239" y="4723058"/>
            <a:ext cx="2772000" cy="1131223"/>
            <a:chOff x="539552" y="2708920"/>
            <a:chExt cx="1872208" cy="1131223"/>
          </a:xfrm>
        </p:grpSpPr>
        <p:sp>
          <p:nvSpPr>
            <p:cNvPr id="30" name="Rounded Rectangle 101">
              <a:extLst>
                <a:ext uri="{FF2B5EF4-FFF2-40B4-BE49-F238E27FC236}">
                  <a16:creationId xmlns:a16="http://schemas.microsoft.com/office/drawing/2014/main" id="{960BCC07-9A12-4A14-9DE3-31716A60A73A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40CC6C4-3D64-4053-8EF1-73EA2EA1625E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F5251B8-8D91-451F-8EF6-36CA93DFD2CF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8ED82A0-E79B-4FE7-9F8E-EED93CB78135}"/>
              </a:ext>
            </a:extLst>
          </p:cNvPr>
          <p:cNvGrpSpPr/>
          <p:nvPr/>
        </p:nvGrpSpPr>
        <p:grpSpPr>
          <a:xfrm>
            <a:off x="1142119" y="1932840"/>
            <a:ext cx="2772000" cy="1131223"/>
            <a:chOff x="539552" y="2708920"/>
            <a:chExt cx="1872208" cy="1131223"/>
          </a:xfrm>
        </p:grpSpPr>
        <p:sp>
          <p:nvSpPr>
            <p:cNvPr id="34" name="Rounded Rectangle 105">
              <a:extLst>
                <a:ext uri="{FF2B5EF4-FFF2-40B4-BE49-F238E27FC236}">
                  <a16:creationId xmlns:a16="http://schemas.microsoft.com/office/drawing/2014/main" id="{C4E933FD-5BAE-47AB-9FD4-B7F8305A4E48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CC65F58-01B7-4C95-93CD-666308EBA2DE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34EFFAB-40C5-4EEF-81FB-02F280DCF036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عنوان مطالب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6F5F00B3-F192-498A-BDD4-AF39A92F75C1}"/>
              </a:ext>
            </a:extLst>
          </p:cNvPr>
          <p:cNvSpPr txBox="1"/>
          <p:nvPr/>
        </p:nvSpPr>
        <p:spPr>
          <a:xfrm>
            <a:off x="5284304" y="3948267"/>
            <a:ext cx="1619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عنوان مطالب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3" name="Trapezoid 24">
            <a:extLst>
              <a:ext uri="{FF2B5EF4-FFF2-40B4-BE49-F238E27FC236}">
                <a16:creationId xmlns:a16="http://schemas.microsoft.com/office/drawing/2014/main" id="{0CCA8470-FAE6-4B4B-9224-D225B9C84821}"/>
              </a:ext>
            </a:extLst>
          </p:cNvPr>
          <p:cNvSpPr>
            <a:spLocks noChangeAspect="1"/>
          </p:cNvSpPr>
          <p:nvPr/>
        </p:nvSpPr>
        <p:spPr>
          <a:xfrm rot="8369018">
            <a:off x="7706851" y="2034271"/>
            <a:ext cx="446587" cy="450841"/>
          </a:xfrm>
          <a:custGeom>
            <a:avLst/>
            <a:gdLst/>
            <a:ahLst/>
            <a:cxnLst/>
            <a:rect l="l" t="t" r="r" b="b"/>
            <a:pathLst>
              <a:path w="4411086" h="4453092">
                <a:moveTo>
                  <a:pt x="3095887" y="1153910"/>
                </a:moveTo>
                <a:cubicBezTo>
                  <a:pt x="3119009" y="1174647"/>
                  <a:pt x="3146597" y="1191685"/>
                  <a:pt x="3177861" y="1203446"/>
                </a:cubicBezTo>
                <a:cubicBezTo>
                  <a:pt x="3302917" y="1250492"/>
                  <a:pt x="3439398" y="1195315"/>
                  <a:pt x="3482703" y="1080205"/>
                </a:cubicBezTo>
                <a:cubicBezTo>
                  <a:pt x="3526008" y="965093"/>
                  <a:pt x="3459737" y="833641"/>
                  <a:pt x="3334683" y="786595"/>
                </a:cubicBezTo>
                <a:cubicBezTo>
                  <a:pt x="3209628" y="739549"/>
                  <a:pt x="3073147" y="794724"/>
                  <a:pt x="3029841" y="909836"/>
                </a:cubicBezTo>
                <a:cubicBezTo>
                  <a:pt x="2997363" y="996169"/>
                  <a:pt x="3026521" y="1091695"/>
                  <a:pt x="3095887" y="1153910"/>
                </a:cubicBezTo>
                <a:close/>
                <a:moveTo>
                  <a:pt x="3521423" y="1860548"/>
                </a:moveTo>
                <a:cubicBezTo>
                  <a:pt x="3544546" y="1881285"/>
                  <a:pt x="3572135" y="1898322"/>
                  <a:pt x="3603399" y="1910084"/>
                </a:cubicBezTo>
                <a:cubicBezTo>
                  <a:pt x="3728453" y="1957130"/>
                  <a:pt x="3864935" y="1901953"/>
                  <a:pt x="3908240" y="1786842"/>
                </a:cubicBezTo>
                <a:cubicBezTo>
                  <a:pt x="3951546" y="1671732"/>
                  <a:pt x="3885275" y="1540278"/>
                  <a:pt x="3760220" y="1493232"/>
                </a:cubicBezTo>
                <a:cubicBezTo>
                  <a:pt x="3635166" y="1446186"/>
                  <a:pt x="3498684" y="1501363"/>
                  <a:pt x="3455379" y="1616474"/>
                </a:cubicBezTo>
                <a:cubicBezTo>
                  <a:pt x="3422900" y="1702807"/>
                  <a:pt x="3452057" y="1798333"/>
                  <a:pt x="3521423" y="1860548"/>
                </a:cubicBezTo>
                <a:close/>
                <a:moveTo>
                  <a:pt x="3507502" y="2659088"/>
                </a:moveTo>
                <a:cubicBezTo>
                  <a:pt x="3530625" y="2679826"/>
                  <a:pt x="3558214" y="2696863"/>
                  <a:pt x="3589478" y="2708624"/>
                </a:cubicBezTo>
                <a:cubicBezTo>
                  <a:pt x="3714532" y="2755670"/>
                  <a:pt x="3851014" y="2700494"/>
                  <a:pt x="3894319" y="2585383"/>
                </a:cubicBezTo>
                <a:cubicBezTo>
                  <a:pt x="3937624" y="2470273"/>
                  <a:pt x="3871353" y="2338820"/>
                  <a:pt x="3746299" y="2291774"/>
                </a:cubicBezTo>
                <a:cubicBezTo>
                  <a:pt x="3621245" y="2244728"/>
                  <a:pt x="3484763" y="2299905"/>
                  <a:pt x="3441458" y="2415014"/>
                </a:cubicBezTo>
                <a:cubicBezTo>
                  <a:pt x="3408979" y="2501348"/>
                  <a:pt x="3438136" y="2596873"/>
                  <a:pt x="3507502" y="2659088"/>
                </a:cubicBezTo>
                <a:close/>
                <a:moveTo>
                  <a:pt x="2750047" y="3029987"/>
                </a:moveTo>
                <a:cubicBezTo>
                  <a:pt x="2773168" y="3050726"/>
                  <a:pt x="2800759" y="3067763"/>
                  <a:pt x="2832021" y="3079524"/>
                </a:cubicBezTo>
                <a:cubicBezTo>
                  <a:pt x="2957076" y="3126570"/>
                  <a:pt x="3093558" y="3071393"/>
                  <a:pt x="3136863" y="2956283"/>
                </a:cubicBezTo>
                <a:cubicBezTo>
                  <a:pt x="3180168" y="2841172"/>
                  <a:pt x="3113897" y="2709719"/>
                  <a:pt x="2988843" y="2662673"/>
                </a:cubicBezTo>
                <a:cubicBezTo>
                  <a:pt x="2863789" y="2615627"/>
                  <a:pt x="2727307" y="2670804"/>
                  <a:pt x="2684001" y="2785914"/>
                </a:cubicBezTo>
                <a:cubicBezTo>
                  <a:pt x="2651523" y="2872247"/>
                  <a:pt x="2680681" y="2967773"/>
                  <a:pt x="2750047" y="3029987"/>
                </a:cubicBezTo>
                <a:close/>
                <a:moveTo>
                  <a:pt x="1666926" y="2573567"/>
                </a:moveTo>
                <a:lnTo>
                  <a:pt x="1775047" y="423729"/>
                </a:lnTo>
                <a:lnTo>
                  <a:pt x="1991290" y="423729"/>
                </a:lnTo>
                <a:lnTo>
                  <a:pt x="2099411" y="2573567"/>
                </a:lnTo>
                <a:close/>
                <a:moveTo>
                  <a:pt x="1154974" y="2568578"/>
                </a:moveTo>
                <a:cubicBezTo>
                  <a:pt x="1178096" y="2589317"/>
                  <a:pt x="1205685" y="2606354"/>
                  <a:pt x="1236949" y="2618115"/>
                </a:cubicBezTo>
                <a:cubicBezTo>
                  <a:pt x="1362003" y="2665161"/>
                  <a:pt x="1498485" y="2609985"/>
                  <a:pt x="1541790" y="2494874"/>
                </a:cubicBezTo>
                <a:cubicBezTo>
                  <a:pt x="1585096" y="2379763"/>
                  <a:pt x="1518825" y="2248310"/>
                  <a:pt x="1393770" y="2201264"/>
                </a:cubicBezTo>
                <a:cubicBezTo>
                  <a:pt x="1268716" y="2154218"/>
                  <a:pt x="1132234" y="2209394"/>
                  <a:pt x="1088929" y="2324505"/>
                </a:cubicBezTo>
                <a:cubicBezTo>
                  <a:pt x="1056450" y="2410839"/>
                  <a:pt x="1085608" y="2506364"/>
                  <a:pt x="1154974" y="2568578"/>
                </a:cubicBezTo>
                <a:close/>
                <a:moveTo>
                  <a:pt x="1811301" y="3132571"/>
                </a:moveTo>
                <a:lnTo>
                  <a:pt x="1704026" y="2663196"/>
                </a:lnTo>
                <a:lnTo>
                  <a:pt x="2117930" y="2682436"/>
                </a:lnTo>
                <a:lnTo>
                  <a:pt x="1967575" y="3139835"/>
                </a:lnTo>
                <a:close/>
                <a:moveTo>
                  <a:pt x="474734" y="2026084"/>
                </a:moveTo>
                <a:cubicBezTo>
                  <a:pt x="497856" y="2046823"/>
                  <a:pt x="525445" y="2063859"/>
                  <a:pt x="556709" y="2075621"/>
                </a:cubicBezTo>
                <a:cubicBezTo>
                  <a:pt x="681763" y="2122667"/>
                  <a:pt x="818245" y="2067490"/>
                  <a:pt x="861550" y="1952380"/>
                </a:cubicBezTo>
                <a:cubicBezTo>
                  <a:pt x="904855" y="1837269"/>
                  <a:pt x="838584" y="1705816"/>
                  <a:pt x="713530" y="1658770"/>
                </a:cubicBezTo>
                <a:cubicBezTo>
                  <a:pt x="588476" y="1611724"/>
                  <a:pt x="451994" y="1666900"/>
                  <a:pt x="408689" y="1782011"/>
                </a:cubicBezTo>
                <a:cubicBezTo>
                  <a:pt x="376210" y="1868344"/>
                  <a:pt x="405367" y="1963870"/>
                  <a:pt x="474734" y="2026084"/>
                </a:cubicBezTo>
                <a:close/>
                <a:moveTo>
                  <a:pt x="470005" y="2517620"/>
                </a:moveTo>
                <a:cubicBezTo>
                  <a:pt x="142796" y="2243059"/>
                  <a:pt x="-69074" y="1913805"/>
                  <a:pt x="20698" y="1573981"/>
                </a:cubicBezTo>
                <a:cubicBezTo>
                  <a:pt x="290062" y="677171"/>
                  <a:pt x="1131284" y="1373424"/>
                  <a:pt x="1417683" y="1157395"/>
                </a:cubicBezTo>
                <a:cubicBezTo>
                  <a:pt x="1704082" y="941367"/>
                  <a:pt x="795764" y="512391"/>
                  <a:pt x="1486994" y="164947"/>
                </a:cubicBezTo>
                <a:cubicBezTo>
                  <a:pt x="1963635" y="-91969"/>
                  <a:pt x="2301495" y="-33140"/>
                  <a:pt x="2924035" y="233397"/>
                </a:cubicBezTo>
                <a:cubicBezTo>
                  <a:pt x="3546575" y="499935"/>
                  <a:pt x="4682373" y="1460700"/>
                  <a:pt x="4352060" y="2410274"/>
                </a:cubicBezTo>
                <a:cubicBezTo>
                  <a:pt x="4055563" y="3262631"/>
                  <a:pt x="2903863" y="3342769"/>
                  <a:pt x="2149143" y="3248705"/>
                </a:cubicBezTo>
                <a:cubicBezTo>
                  <a:pt x="2120485" y="3221681"/>
                  <a:pt x="2088781" y="3200633"/>
                  <a:pt x="2056697" y="3184977"/>
                </a:cubicBezTo>
                <a:lnTo>
                  <a:pt x="2029525" y="3174239"/>
                </a:lnTo>
                <a:lnTo>
                  <a:pt x="2074465" y="2961096"/>
                </a:lnTo>
                <a:cubicBezTo>
                  <a:pt x="2174448" y="2968058"/>
                  <a:pt x="2268303" y="2914369"/>
                  <a:pt x="2302852" y="2822534"/>
                </a:cubicBezTo>
                <a:cubicBezTo>
                  <a:pt x="2344980" y="2710550"/>
                  <a:pt x="2283405" y="2583099"/>
                  <a:pt x="2164586" y="2533664"/>
                </a:cubicBezTo>
                <a:lnTo>
                  <a:pt x="2177079" y="2474412"/>
                </a:lnTo>
                <a:lnTo>
                  <a:pt x="2181423" y="2474420"/>
                </a:lnTo>
                <a:lnTo>
                  <a:pt x="2180348" y="2458905"/>
                </a:lnTo>
                <a:lnTo>
                  <a:pt x="2183345" y="2444691"/>
                </a:lnTo>
                <a:lnTo>
                  <a:pt x="2179364" y="2444684"/>
                </a:lnTo>
                <a:lnTo>
                  <a:pt x="2069296" y="855315"/>
                </a:lnTo>
                <a:cubicBezTo>
                  <a:pt x="2264713" y="815272"/>
                  <a:pt x="2400776" y="670372"/>
                  <a:pt x="2376696" y="524656"/>
                </a:cubicBezTo>
                <a:cubicBezTo>
                  <a:pt x="2351678" y="373263"/>
                  <a:pt x="2163271" y="278317"/>
                  <a:pt x="1955875" y="312591"/>
                </a:cubicBezTo>
                <a:cubicBezTo>
                  <a:pt x="1748480" y="346862"/>
                  <a:pt x="1600634" y="497374"/>
                  <a:pt x="1625652" y="648768"/>
                </a:cubicBezTo>
                <a:cubicBezTo>
                  <a:pt x="1635034" y="705540"/>
                  <a:pt x="1667392" y="754373"/>
                  <a:pt x="1715112" y="791433"/>
                </a:cubicBezTo>
                <a:lnTo>
                  <a:pt x="1728511" y="799403"/>
                </a:lnTo>
                <a:lnTo>
                  <a:pt x="1608970" y="2443607"/>
                </a:lnTo>
                <a:lnTo>
                  <a:pt x="1608731" y="2443607"/>
                </a:lnTo>
                <a:lnTo>
                  <a:pt x="1608909" y="2444461"/>
                </a:lnTo>
                <a:lnTo>
                  <a:pt x="1606809" y="2473335"/>
                </a:lnTo>
                <a:lnTo>
                  <a:pt x="1614885" y="2473351"/>
                </a:lnTo>
                <a:lnTo>
                  <a:pt x="1760460" y="3176931"/>
                </a:lnTo>
                <a:cubicBezTo>
                  <a:pt x="1363839" y="3071567"/>
                  <a:pt x="842276" y="2829991"/>
                  <a:pt x="470005" y="2517620"/>
                </a:cubicBezTo>
                <a:close/>
                <a:moveTo>
                  <a:pt x="1703651" y="4144665"/>
                </a:moveTo>
                <a:cubicBezTo>
                  <a:pt x="1692426" y="4135382"/>
                  <a:pt x="1682479" y="4126471"/>
                  <a:pt x="1673433" y="4117764"/>
                </a:cubicBezTo>
                <a:cubicBezTo>
                  <a:pt x="1630012" y="4075967"/>
                  <a:pt x="1607344" y="4038835"/>
                  <a:pt x="1563711" y="3987474"/>
                </a:cubicBezTo>
                <a:cubicBezTo>
                  <a:pt x="1428119" y="3754817"/>
                  <a:pt x="1459551" y="3514918"/>
                  <a:pt x="1577437" y="3369529"/>
                </a:cubicBezTo>
                <a:cubicBezTo>
                  <a:pt x="1695323" y="3224139"/>
                  <a:pt x="1812160" y="3189516"/>
                  <a:pt x="1943877" y="3254126"/>
                </a:cubicBezTo>
                <a:cubicBezTo>
                  <a:pt x="2075594" y="3318736"/>
                  <a:pt x="2201944" y="3486346"/>
                  <a:pt x="2150195" y="3720844"/>
                </a:cubicBezTo>
                <a:cubicBezTo>
                  <a:pt x="2053054" y="4010881"/>
                  <a:pt x="2046121" y="3999957"/>
                  <a:pt x="2256634" y="4453092"/>
                </a:cubicBezTo>
                <a:cubicBezTo>
                  <a:pt x="1923422" y="4292924"/>
                  <a:pt x="1782225" y="4209649"/>
                  <a:pt x="1703651" y="41446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4" name="Oval 21">
            <a:extLst>
              <a:ext uri="{FF2B5EF4-FFF2-40B4-BE49-F238E27FC236}">
                <a16:creationId xmlns:a16="http://schemas.microsoft.com/office/drawing/2014/main" id="{0282D9FA-9298-48D9-AB98-D37477068C1C}"/>
              </a:ext>
            </a:extLst>
          </p:cNvPr>
          <p:cNvSpPr>
            <a:spLocks noChangeAspect="1"/>
          </p:cNvSpPr>
          <p:nvPr/>
        </p:nvSpPr>
        <p:spPr>
          <a:xfrm>
            <a:off x="4229305" y="2405746"/>
            <a:ext cx="477563" cy="41855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5" name="Rectangle 5">
            <a:extLst>
              <a:ext uri="{FF2B5EF4-FFF2-40B4-BE49-F238E27FC236}">
                <a16:creationId xmlns:a16="http://schemas.microsoft.com/office/drawing/2014/main" id="{E147D0BD-7B84-4221-A26A-83ACB59C48F5}"/>
              </a:ext>
            </a:extLst>
          </p:cNvPr>
          <p:cNvSpPr>
            <a:spLocks noChangeAspect="1"/>
          </p:cNvSpPr>
          <p:nvPr/>
        </p:nvSpPr>
        <p:spPr>
          <a:xfrm>
            <a:off x="5806193" y="3295898"/>
            <a:ext cx="579614" cy="579182"/>
          </a:xfrm>
          <a:custGeom>
            <a:avLst/>
            <a:gdLst/>
            <a:ahLst/>
            <a:cxnLst/>
            <a:rect l="l" t="t" r="r" b="b"/>
            <a:pathLst>
              <a:path w="3971162" h="3968213">
                <a:moveTo>
                  <a:pt x="808855" y="2815607"/>
                </a:moveTo>
                <a:lnTo>
                  <a:pt x="1168895" y="2815607"/>
                </a:lnTo>
                <a:lnTo>
                  <a:pt x="1168895" y="3175607"/>
                </a:lnTo>
                <a:lnTo>
                  <a:pt x="808855" y="3175607"/>
                </a:lnTo>
                <a:close/>
                <a:moveTo>
                  <a:pt x="697665" y="2704397"/>
                </a:moveTo>
                <a:lnTo>
                  <a:pt x="697665" y="3286817"/>
                </a:lnTo>
                <a:lnTo>
                  <a:pt x="1280085" y="3286817"/>
                </a:lnTo>
                <a:lnTo>
                  <a:pt x="1280085" y="2704397"/>
                </a:lnTo>
                <a:close/>
                <a:moveTo>
                  <a:pt x="537750" y="2544482"/>
                </a:moveTo>
                <a:lnTo>
                  <a:pt x="1440000" y="2544482"/>
                </a:lnTo>
                <a:lnTo>
                  <a:pt x="1440000" y="3446732"/>
                </a:lnTo>
                <a:lnTo>
                  <a:pt x="537750" y="3446732"/>
                </a:lnTo>
                <a:close/>
                <a:moveTo>
                  <a:pt x="0" y="2528213"/>
                </a:moveTo>
                <a:lnTo>
                  <a:pt x="360000" y="2528213"/>
                </a:lnTo>
                <a:lnTo>
                  <a:pt x="360000" y="3608213"/>
                </a:lnTo>
                <a:lnTo>
                  <a:pt x="1440000" y="3608213"/>
                </a:lnTo>
                <a:lnTo>
                  <a:pt x="1440000" y="3968213"/>
                </a:lnTo>
                <a:lnTo>
                  <a:pt x="360000" y="3968213"/>
                </a:lnTo>
                <a:lnTo>
                  <a:pt x="0" y="3968213"/>
                </a:lnTo>
                <a:lnTo>
                  <a:pt x="0" y="3608213"/>
                </a:lnTo>
                <a:close/>
                <a:moveTo>
                  <a:pt x="3605829" y="2524046"/>
                </a:moveTo>
                <a:lnTo>
                  <a:pt x="3965829" y="2524046"/>
                </a:lnTo>
                <a:lnTo>
                  <a:pt x="3965829" y="3604046"/>
                </a:lnTo>
                <a:lnTo>
                  <a:pt x="3965829" y="3964046"/>
                </a:lnTo>
                <a:lnTo>
                  <a:pt x="3605829" y="3964046"/>
                </a:lnTo>
                <a:lnTo>
                  <a:pt x="2525829" y="3964046"/>
                </a:lnTo>
                <a:lnTo>
                  <a:pt x="2525829" y="3604046"/>
                </a:lnTo>
                <a:lnTo>
                  <a:pt x="3605829" y="3604046"/>
                </a:lnTo>
                <a:close/>
                <a:moveTo>
                  <a:pt x="1542677" y="2468095"/>
                </a:moveTo>
                <a:lnTo>
                  <a:pt x="1758701" y="2468095"/>
                </a:lnTo>
                <a:lnTo>
                  <a:pt x="1758701" y="2835684"/>
                </a:lnTo>
                <a:lnTo>
                  <a:pt x="1542677" y="2835684"/>
                </a:lnTo>
                <a:close/>
                <a:moveTo>
                  <a:pt x="3174101" y="2437460"/>
                </a:moveTo>
                <a:lnTo>
                  <a:pt x="3390125" y="2437460"/>
                </a:lnTo>
                <a:lnTo>
                  <a:pt x="3390125" y="2663201"/>
                </a:lnTo>
                <a:lnTo>
                  <a:pt x="3174101" y="2663201"/>
                </a:lnTo>
                <a:close/>
                <a:moveTo>
                  <a:pt x="2809842" y="2295613"/>
                </a:moveTo>
                <a:lnTo>
                  <a:pt x="3025866" y="2295613"/>
                </a:lnTo>
                <a:lnTo>
                  <a:pt x="3025866" y="2663202"/>
                </a:lnTo>
                <a:lnTo>
                  <a:pt x="3389097" y="2663202"/>
                </a:lnTo>
                <a:lnTo>
                  <a:pt x="3389097" y="2873898"/>
                </a:lnTo>
                <a:lnTo>
                  <a:pt x="3389097" y="2873898"/>
                </a:lnTo>
                <a:lnTo>
                  <a:pt x="3389097" y="3446732"/>
                </a:lnTo>
                <a:lnTo>
                  <a:pt x="3173073" y="3446732"/>
                </a:lnTo>
                <a:lnTo>
                  <a:pt x="3173073" y="2879226"/>
                </a:lnTo>
                <a:lnTo>
                  <a:pt x="3021508" y="2879226"/>
                </a:lnTo>
                <a:lnTo>
                  <a:pt x="3021508" y="2663202"/>
                </a:lnTo>
                <a:lnTo>
                  <a:pt x="2809842" y="2663202"/>
                </a:lnTo>
                <a:close/>
                <a:moveTo>
                  <a:pt x="2093780" y="2089306"/>
                </a:moveTo>
                <a:lnTo>
                  <a:pt x="2309804" y="2089306"/>
                </a:lnTo>
                <a:lnTo>
                  <a:pt x="2309804" y="2315047"/>
                </a:lnTo>
                <a:lnTo>
                  <a:pt x="2093780" y="2315047"/>
                </a:lnTo>
                <a:close/>
                <a:moveTo>
                  <a:pt x="2656492" y="1853849"/>
                </a:moveTo>
                <a:lnTo>
                  <a:pt x="2872516" y="1853849"/>
                </a:lnTo>
                <a:lnTo>
                  <a:pt x="2872516" y="2038657"/>
                </a:lnTo>
                <a:lnTo>
                  <a:pt x="2989835" y="2038657"/>
                </a:lnTo>
                <a:lnTo>
                  <a:pt x="2989835" y="1887092"/>
                </a:lnTo>
                <a:lnTo>
                  <a:pt x="3205859" y="1887092"/>
                </a:lnTo>
                <a:lnTo>
                  <a:pt x="3205859" y="2028940"/>
                </a:lnTo>
                <a:lnTo>
                  <a:pt x="3390125" y="2028940"/>
                </a:lnTo>
                <a:lnTo>
                  <a:pt x="3390125" y="2254681"/>
                </a:lnTo>
                <a:lnTo>
                  <a:pt x="3205859" y="2254681"/>
                </a:lnTo>
                <a:lnTo>
                  <a:pt x="3174101" y="2254681"/>
                </a:lnTo>
                <a:lnTo>
                  <a:pt x="3005149" y="2254681"/>
                </a:lnTo>
                <a:lnTo>
                  <a:pt x="2989835" y="2254681"/>
                </a:lnTo>
                <a:lnTo>
                  <a:pt x="2688721" y="2254681"/>
                </a:lnTo>
                <a:lnTo>
                  <a:pt x="2688721" y="2447179"/>
                </a:lnTo>
                <a:lnTo>
                  <a:pt x="2488606" y="2447179"/>
                </a:lnTo>
                <a:lnTo>
                  <a:pt x="2488606" y="2663841"/>
                </a:lnTo>
                <a:lnTo>
                  <a:pt x="2486018" y="2663841"/>
                </a:lnTo>
                <a:lnTo>
                  <a:pt x="2486018" y="2846997"/>
                </a:lnTo>
                <a:lnTo>
                  <a:pt x="2840287" y="2846997"/>
                </a:lnTo>
                <a:lnTo>
                  <a:pt x="2840287" y="3046907"/>
                </a:lnTo>
                <a:lnTo>
                  <a:pt x="3045880" y="3046907"/>
                </a:lnTo>
                <a:lnTo>
                  <a:pt x="3045880" y="3272648"/>
                </a:lnTo>
                <a:lnTo>
                  <a:pt x="2829856" y="3272648"/>
                </a:lnTo>
                <a:lnTo>
                  <a:pt x="2829856" y="3063021"/>
                </a:lnTo>
                <a:lnTo>
                  <a:pt x="2472698" y="3063021"/>
                </a:lnTo>
                <a:lnTo>
                  <a:pt x="2472698" y="2847499"/>
                </a:lnTo>
                <a:lnTo>
                  <a:pt x="2093780" y="2847499"/>
                </a:lnTo>
                <a:lnTo>
                  <a:pt x="2088510" y="2847499"/>
                </a:lnTo>
                <a:lnTo>
                  <a:pt x="1910267" y="2847499"/>
                </a:lnTo>
                <a:lnTo>
                  <a:pt x="1910267" y="3028023"/>
                </a:lnTo>
                <a:lnTo>
                  <a:pt x="2277575" y="3028023"/>
                </a:lnTo>
                <a:lnTo>
                  <a:pt x="2277575" y="3241488"/>
                </a:lnTo>
                <a:lnTo>
                  <a:pt x="2829855" y="3241488"/>
                </a:lnTo>
                <a:lnTo>
                  <a:pt x="2829855" y="3457512"/>
                </a:lnTo>
                <a:lnTo>
                  <a:pt x="2269993" y="3457512"/>
                </a:lnTo>
                <a:lnTo>
                  <a:pt x="2269993" y="3244047"/>
                </a:lnTo>
                <a:lnTo>
                  <a:pt x="2111604" y="3244047"/>
                </a:lnTo>
                <a:lnTo>
                  <a:pt x="2111604" y="3446733"/>
                </a:lnTo>
                <a:lnTo>
                  <a:pt x="1744015" y="3446733"/>
                </a:lnTo>
                <a:lnTo>
                  <a:pt x="1744015" y="3230709"/>
                </a:lnTo>
                <a:lnTo>
                  <a:pt x="1909986" y="3230709"/>
                </a:lnTo>
                <a:lnTo>
                  <a:pt x="1909986" y="3051709"/>
                </a:lnTo>
                <a:lnTo>
                  <a:pt x="1542678" y="3051709"/>
                </a:lnTo>
                <a:lnTo>
                  <a:pt x="1542678" y="2835685"/>
                </a:lnTo>
                <a:lnTo>
                  <a:pt x="1877756" y="2835685"/>
                </a:lnTo>
                <a:lnTo>
                  <a:pt x="1877756" y="2315047"/>
                </a:lnTo>
                <a:lnTo>
                  <a:pt x="2093780" y="2315047"/>
                </a:lnTo>
                <a:lnTo>
                  <a:pt x="2093780" y="2631475"/>
                </a:lnTo>
                <a:lnTo>
                  <a:pt x="2272582" y="2631475"/>
                </a:lnTo>
                <a:lnTo>
                  <a:pt x="2272582" y="2438100"/>
                </a:lnTo>
                <a:lnTo>
                  <a:pt x="2472697" y="2438100"/>
                </a:lnTo>
                <a:lnTo>
                  <a:pt x="2472697" y="2254681"/>
                </a:lnTo>
                <a:lnTo>
                  <a:pt x="2472697" y="2221438"/>
                </a:lnTo>
                <a:lnTo>
                  <a:pt x="2472697" y="2038657"/>
                </a:lnTo>
                <a:lnTo>
                  <a:pt x="2656492" y="2038657"/>
                </a:lnTo>
                <a:close/>
                <a:moveTo>
                  <a:pt x="2989836" y="1667759"/>
                </a:moveTo>
                <a:lnTo>
                  <a:pt x="3357425" y="1667759"/>
                </a:lnTo>
                <a:lnTo>
                  <a:pt x="3357425" y="1883783"/>
                </a:lnTo>
                <a:lnTo>
                  <a:pt x="2989836" y="1883783"/>
                </a:lnTo>
                <a:close/>
                <a:moveTo>
                  <a:pt x="2309586" y="1554888"/>
                </a:moveTo>
                <a:lnTo>
                  <a:pt x="2829824" y="1554888"/>
                </a:lnTo>
                <a:lnTo>
                  <a:pt x="2829824" y="1770912"/>
                </a:lnTo>
                <a:lnTo>
                  <a:pt x="2525643" y="1770912"/>
                </a:lnTo>
                <a:lnTo>
                  <a:pt x="2525643" y="1927296"/>
                </a:lnTo>
                <a:lnTo>
                  <a:pt x="2309619" y="1927296"/>
                </a:lnTo>
                <a:lnTo>
                  <a:pt x="2309619" y="1770912"/>
                </a:lnTo>
                <a:lnTo>
                  <a:pt x="2309586" y="1770912"/>
                </a:lnTo>
                <a:close/>
                <a:moveTo>
                  <a:pt x="616397" y="1550030"/>
                </a:moveTo>
                <a:lnTo>
                  <a:pt x="808855" y="1550030"/>
                </a:lnTo>
                <a:lnTo>
                  <a:pt x="832421" y="1550030"/>
                </a:lnTo>
                <a:lnTo>
                  <a:pt x="1024879" y="1550030"/>
                </a:lnTo>
                <a:lnTo>
                  <a:pt x="1024879" y="1775771"/>
                </a:lnTo>
                <a:lnTo>
                  <a:pt x="832421" y="1775771"/>
                </a:lnTo>
                <a:lnTo>
                  <a:pt x="832421" y="2079590"/>
                </a:lnTo>
                <a:lnTo>
                  <a:pt x="1028931" y="2079590"/>
                </a:lnTo>
                <a:lnTo>
                  <a:pt x="1192537" y="2079590"/>
                </a:lnTo>
                <a:lnTo>
                  <a:pt x="1244955" y="2079590"/>
                </a:lnTo>
                <a:lnTo>
                  <a:pt x="1244955" y="2231155"/>
                </a:lnTo>
                <a:lnTo>
                  <a:pt x="1468668" y="2231155"/>
                </a:lnTo>
                <a:lnTo>
                  <a:pt x="1468668" y="2447179"/>
                </a:lnTo>
                <a:lnTo>
                  <a:pt x="1244955" y="2447179"/>
                </a:lnTo>
                <a:lnTo>
                  <a:pt x="1244955" y="2447179"/>
                </a:lnTo>
                <a:lnTo>
                  <a:pt x="1028931" y="2447179"/>
                </a:lnTo>
                <a:lnTo>
                  <a:pt x="1028931" y="2295614"/>
                </a:lnTo>
                <a:lnTo>
                  <a:pt x="619703" y="2295614"/>
                </a:lnTo>
                <a:lnTo>
                  <a:pt x="619703" y="2082482"/>
                </a:lnTo>
                <a:lnTo>
                  <a:pt x="616397" y="2082482"/>
                </a:lnTo>
                <a:close/>
                <a:moveTo>
                  <a:pt x="1747452" y="1324289"/>
                </a:moveTo>
                <a:lnTo>
                  <a:pt x="1963476" y="1324289"/>
                </a:lnTo>
                <a:lnTo>
                  <a:pt x="1963476" y="1528779"/>
                </a:lnTo>
                <a:lnTo>
                  <a:pt x="2151955" y="1528779"/>
                </a:lnTo>
                <a:lnTo>
                  <a:pt x="2151955" y="1754520"/>
                </a:lnTo>
                <a:lnTo>
                  <a:pt x="1935931" y="1754520"/>
                </a:lnTo>
                <a:lnTo>
                  <a:pt x="1935931" y="1550030"/>
                </a:lnTo>
                <a:lnTo>
                  <a:pt x="1758702" y="1550030"/>
                </a:lnTo>
                <a:lnTo>
                  <a:pt x="1758702" y="1863566"/>
                </a:lnTo>
                <a:lnTo>
                  <a:pt x="2119726" y="1863566"/>
                </a:lnTo>
                <a:lnTo>
                  <a:pt x="2119726" y="2079590"/>
                </a:lnTo>
                <a:lnTo>
                  <a:pt x="1761543" y="2079590"/>
                </a:lnTo>
                <a:lnTo>
                  <a:pt x="1761543" y="2259540"/>
                </a:lnTo>
                <a:lnTo>
                  <a:pt x="1545519" y="2259540"/>
                </a:lnTo>
                <a:lnTo>
                  <a:pt x="1545519" y="2082482"/>
                </a:lnTo>
                <a:lnTo>
                  <a:pt x="1542678" y="2082482"/>
                </a:lnTo>
                <a:lnTo>
                  <a:pt x="1542678" y="2079589"/>
                </a:lnTo>
                <a:lnTo>
                  <a:pt x="1030691" y="2079589"/>
                </a:lnTo>
                <a:lnTo>
                  <a:pt x="1030691" y="1863565"/>
                </a:lnTo>
                <a:lnTo>
                  <a:pt x="1192537" y="1863565"/>
                </a:lnTo>
                <a:lnTo>
                  <a:pt x="1192537" y="1662900"/>
                </a:lnTo>
                <a:lnTo>
                  <a:pt x="1440000" y="1662900"/>
                </a:lnTo>
                <a:lnTo>
                  <a:pt x="1440000" y="1863565"/>
                </a:lnTo>
                <a:lnTo>
                  <a:pt x="1542678" y="1863565"/>
                </a:lnTo>
                <a:lnTo>
                  <a:pt x="1542678" y="1550030"/>
                </a:lnTo>
                <a:lnTo>
                  <a:pt x="1747452" y="1550030"/>
                </a:lnTo>
                <a:close/>
                <a:moveTo>
                  <a:pt x="2802267" y="814725"/>
                </a:moveTo>
                <a:lnTo>
                  <a:pt x="3162307" y="814725"/>
                </a:lnTo>
                <a:lnTo>
                  <a:pt x="3162307" y="1174725"/>
                </a:lnTo>
                <a:lnTo>
                  <a:pt x="2802267" y="1174725"/>
                </a:lnTo>
                <a:close/>
                <a:moveTo>
                  <a:pt x="884915" y="814725"/>
                </a:moveTo>
                <a:lnTo>
                  <a:pt x="1244955" y="814725"/>
                </a:lnTo>
                <a:lnTo>
                  <a:pt x="1244955" y="1174725"/>
                </a:lnTo>
                <a:lnTo>
                  <a:pt x="884915" y="1174725"/>
                </a:lnTo>
                <a:close/>
                <a:moveTo>
                  <a:pt x="2691077" y="703515"/>
                </a:moveTo>
                <a:lnTo>
                  <a:pt x="2691077" y="1285935"/>
                </a:lnTo>
                <a:lnTo>
                  <a:pt x="3273497" y="1285935"/>
                </a:lnTo>
                <a:lnTo>
                  <a:pt x="3273497" y="703515"/>
                </a:lnTo>
                <a:close/>
                <a:moveTo>
                  <a:pt x="773725" y="703515"/>
                </a:moveTo>
                <a:lnTo>
                  <a:pt x="773725" y="1285935"/>
                </a:lnTo>
                <a:lnTo>
                  <a:pt x="1356145" y="1285935"/>
                </a:lnTo>
                <a:lnTo>
                  <a:pt x="1356145" y="703515"/>
                </a:lnTo>
                <a:close/>
                <a:moveTo>
                  <a:pt x="2531162" y="543600"/>
                </a:moveTo>
                <a:lnTo>
                  <a:pt x="3433412" y="543600"/>
                </a:lnTo>
                <a:lnTo>
                  <a:pt x="3433412" y="1445850"/>
                </a:lnTo>
                <a:lnTo>
                  <a:pt x="2531162" y="1445850"/>
                </a:lnTo>
                <a:close/>
                <a:moveTo>
                  <a:pt x="613810" y="543600"/>
                </a:moveTo>
                <a:lnTo>
                  <a:pt x="1516060" y="543600"/>
                </a:lnTo>
                <a:lnTo>
                  <a:pt x="1516060" y="1445850"/>
                </a:lnTo>
                <a:lnTo>
                  <a:pt x="613810" y="1445850"/>
                </a:lnTo>
                <a:close/>
                <a:moveTo>
                  <a:pt x="2088509" y="543244"/>
                </a:moveTo>
                <a:lnTo>
                  <a:pt x="2283187" y="543244"/>
                </a:lnTo>
                <a:lnTo>
                  <a:pt x="2283187" y="759268"/>
                </a:lnTo>
                <a:lnTo>
                  <a:pt x="2088509" y="759268"/>
                </a:lnTo>
                <a:close/>
                <a:moveTo>
                  <a:pt x="1751276" y="543243"/>
                </a:moveTo>
                <a:lnTo>
                  <a:pt x="1967300" y="543243"/>
                </a:lnTo>
                <a:lnTo>
                  <a:pt x="1967300" y="986389"/>
                </a:lnTo>
                <a:lnTo>
                  <a:pt x="2119726" y="986389"/>
                </a:lnTo>
                <a:lnTo>
                  <a:pt x="2119726" y="986388"/>
                </a:lnTo>
                <a:lnTo>
                  <a:pt x="2335750" y="986388"/>
                </a:lnTo>
                <a:lnTo>
                  <a:pt x="2335750" y="1491348"/>
                </a:lnTo>
                <a:lnTo>
                  <a:pt x="2119726" y="1491348"/>
                </a:lnTo>
                <a:lnTo>
                  <a:pt x="2119726" y="1202413"/>
                </a:lnTo>
                <a:lnTo>
                  <a:pt x="1747396" y="1202413"/>
                </a:lnTo>
                <a:lnTo>
                  <a:pt x="1747396" y="986389"/>
                </a:lnTo>
                <a:lnTo>
                  <a:pt x="1751276" y="986389"/>
                </a:lnTo>
                <a:close/>
                <a:moveTo>
                  <a:pt x="4409" y="5850"/>
                </a:moveTo>
                <a:lnTo>
                  <a:pt x="364409" y="5850"/>
                </a:lnTo>
                <a:lnTo>
                  <a:pt x="1444409" y="5850"/>
                </a:lnTo>
                <a:lnTo>
                  <a:pt x="1444409" y="365850"/>
                </a:lnTo>
                <a:lnTo>
                  <a:pt x="364409" y="365850"/>
                </a:lnTo>
                <a:lnTo>
                  <a:pt x="364409" y="1445850"/>
                </a:lnTo>
                <a:lnTo>
                  <a:pt x="4409" y="1445850"/>
                </a:lnTo>
                <a:lnTo>
                  <a:pt x="4409" y="365850"/>
                </a:lnTo>
                <a:close/>
                <a:moveTo>
                  <a:pt x="2531162" y="0"/>
                </a:moveTo>
                <a:lnTo>
                  <a:pt x="3611162" y="0"/>
                </a:lnTo>
                <a:lnTo>
                  <a:pt x="3971162" y="0"/>
                </a:lnTo>
                <a:lnTo>
                  <a:pt x="3971162" y="360000"/>
                </a:lnTo>
                <a:lnTo>
                  <a:pt x="3971162" y="1440000"/>
                </a:lnTo>
                <a:lnTo>
                  <a:pt x="3611162" y="1440000"/>
                </a:lnTo>
                <a:lnTo>
                  <a:pt x="3611162" y="360000"/>
                </a:lnTo>
                <a:lnTo>
                  <a:pt x="2531162" y="3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F48563D7-B251-4C0D-8BB7-7B4A7D8B9365}"/>
              </a:ext>
            </a:extLst>
          </p:cNvPr>
          <p:cNvSpPr/>
          <p:nvPr/>
        </p:nvSpPr>
        <p:spPr>
          <a:xfrm rot="5400000">
            <a:off x="4081482" y="5174356"/>
            <a:ext cx="361903" cy="362437"/>
          </a:xfrm>
          <a:custGeom>
            <a:avLst/>
            <a:gdLst>
              <a:gd name="connsiteX0" fmla="*/ 42 w 721442"/>
              <a:gd name="connsiteY0" fmla="*/ 522852 h 722507"/>
              <a:gd name="connsiteX1" fmla="*/ 5857 w 721442"/>
              <a:gd name="connsiteY1" fmla="*/ 47329 h 722507"/>
              <a:gd name="connsiteX2" fmla="*/ 53185 w 721442"/>
              <a:gd name="connsiteY2" fmla="*/ 0 h 722507"/>
              <a:gd name="connsiteX3" fmla="*/ 102932 w 721442"/>
              <a:gd name="connsiteY3" fmla="*/ 0 h 722507"/>
              <a:gd name="connsiteX4" fmla="*/ 150260 w 721442"/>
              <a:gd name="connsiteY4" fmla="*/ 47329 h 722507"/>
              <a:gd name="connsiteX5" fmla="*/ 148891 w 721442"/>
              <a:gd name="connsiteY5" fmla="*/ 154199 h 722507"/>
              <a:gd name="connsiteX6" fmla="*/ 148407 w 721442"/>
              <a:gd name="connsiteY6" fmla="*/ 182723 h 722507"/>
              <a:gd name="connsiteX7" fmla="*/ 331751 w 721442"/>
              <a:gd name="connsiteY7" fmla="*/ 177508 h 722507"/>
              <a:gd name="connsiteX8" fmla="*/ 527686 w 721442"/>
              <a:gd name="connsiteY8" fmla="*/ 167574 h 722507"/>
              <a:gd name="connsiteX9" fmla="*/ 467883 w 721442"/>
              <a:gd name="connsiteY9" fmla="*/ 53046 h 722507"/>
              <a:gd name="connsiteX10" fmla="*/ 721421 w 721442"/>
              <a:gd name="connsiteY10" fmla="*/ 129085 h 722507"/>
              <a:gd name="connsiteX11" fmla="*/ 547357 w 721442"/>
              <a:gd name="connsiteY11" fmla="*/ 287593 h 722507"/>
              <a:gd name="connsiteX12" fmla="*/ 146593 w 721442"/>
              <a:gd name="connsiteY12" fmla="*/ 294469 h 722507"/>
              <a:gd name="connsiteX13" fmla="*/ 146309 w 721442"/>
              <a:gd name="connsiteY13" fmla="*/ 312824 h 722507"/>
              <a:gd name="connsiteX14" fmla="*/ 145796 w 721442"/>
              <a:gd name="connsiteY14" fmla="*/ 388895 h 722507"/>
              <a:gd name="connsiteX15" fmla="*/ 145887 w 721442"/>
              <a:gd name="connsiteY15" fmla="*/ 417641 h 722507"/>
              <a:gd name="connsiteX16" fmla="*/ 564076 w 721442"/>
              <a:gd name="connsiteY16" fmla="*/ 417641 h 722507"/>
              <a:gd name="connsiteX17" fmla="*/ 719692 w 721442"/>
              <a:gd name="connsiteY17" fmla="*/ 543229 h 722507"/>
              <a:gd name="connsiteX18" fmla="*/ 631765 w 721442"/>
              <a:gd name="connsiteY18" fmla="*/ 586638 h 722507"/>
              <a:gd name="connsiteX19" fmla="*/ 452578 w 721442"/>
              <a:gd name="connsiteY19" fmla="*/ 524866 h 722507"/>
              <a:gd name="connsiteX20" fmla="*/ 234716 w 721442"/>
              <a:gd name="connsiteY20" fmla="*/ 528410 h 722507"/>
              <a:gd name="connsiteX21" fmla="*/ 147934 w 721442"/>
              <a:gd name="connsiteY21" fmla="*/ 529997 h 722507"/>
              <a:gd name="connsiteX22" fmla="*/ 149842 w 721442"/>
              <a:gd name="connsiteY22" fmla="*/ 554392 h 722507"/>
              <a:gd name="connsiteX23" fmla="*/ 210351 w 721442"/>
              <a:gd name="connsiteY23" fmla="*/ 722507 h 722507"/>
              <a:gd name="connsiteX24" fmla="*/ 42 w 721442"/>
              <a:gd name="connsiteY24" fmla="*/ 522852 h 72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21442" h="722507">
                <a:moveTo>
                  <a:pt x="42" y="522852"/>
                </a:moveTo>
                <a:cubicBezTo>
                  <a:pt x="-605" y="350129"/>
                  <a:pt x="6503" y="220051"/>
                  <a:pt x="5857" y="47329"/>
                </a:cubicBezTo>
                <a:cubicBezTo>
                  <a:pt x="5857" y="21190"/>
                  <a:pt x="27046" y="0"/>
                  <a:pt x="53185" y="0"/>
                </a:cubicBezTo>
                <a:lnTo>
                  <a:pt x="102932" y="0"/>
                </a:lnTo>
                <a:cubicBezTo>
                  <a:pt x="129071" y="0"/>
                  <a:pt x="150260" y="21190"/>
                  <a:pt x="150260" y="47329"/>
                </a:cubicBezTo>
                <a:cubicBezTo>
                  <a:pt x="149853" y="88041"/>
                  <a:pt x="149377" y="122989"/>
                  <a:pt x="148891" y="154199"/>
                </a:cubicBezTo>
                <a:lnTo>
                  <a:pt x="148407" y="182723"/>
                </a:lnTo>
                <a:lnTo>
                  <a:pt x="331751" y="177508"/>
                </a:lnTo>
                <a:cubicBezTo>
                  <a:pt x="397063" y="175650"/>
                  <a:pt x="462374" y="173066"/>
                  <a:pt x="527686" y="167574"/>
                </a:cubicBezTo>
                <a:cubicBezTo>
                  <a:pt x="642817" y="145134"/>
                  <a:pt x="586782" y="11119"/>
                  <a:pt x="467883" y="53046"/>
                </a:cubicBezTo>
                <a:cubicBezTo>
                  <a:pt x="570547" y="-49115"/>
                  <a:pt x="723145" y="18126"/>
                  <a:pt x="721421" y="129085"/>
                </a:cubicBezTo>
                <a:cubicBezTo>
                  <a:pt x="720775" y="181200"/>
                  <a:pt x="734474" y="263637"/>
                  <a:pt x="547357" y="287593"/>
                </a:cubicBezTo>
                <a:lnTo>
                  <a:pt x="146593" y="294469"/>
                </a:lnTo>
                <a:lnTo>
                  <a:pt x="146309" y="312824"/>
                </a:lnTo>
                <a:cubicBezTo>
                  <a:pt x="146013" y="337190"/>
                  <a:pt x="145822" y="361872"/>
                  <a:pt x="145796" y="388895"/>
                </a:cubicBezTo>
                <a:lnTo>
                  <a:pt x="145887" y="417641"/>
                </a:lnTo>
                <a:lnTo>
                  <a:pt x="564076" y="417641"/>
                </a:lnTo>
                <a:cubicBezTo>
                  <a:pt x="676720" y="420465"/>
                  <a:pt x="718804" y="471343"/>
                  <a:pt x="719692" y="543229"/>
                </a:cubicBezTo>
                <a:cubicBezTo>
                  <a:pt x="721183" y="582376"/>
                  <a:pt x="690900" y="608290"/>
                  <a:pt x="631765" y="586638"/>
                </a:cubicBezTo>
                <a:cubicBezTo>
                  <a:pt x="553530" y="556303"/>
                  <a:pt x="540205" y="522675"/>
                  <a:pt x="452578" y="524866"/>
                </a:cubicBezTo>
                <a:cubicBezTo>
                  <a:pt x="380525" y="525785"/>
                  <a:pt x="322260" y="526811"/>
                  <a:pt x="234716" y="528410"/>
                </a:cubicBezTo>
                <a:lnTo>
                  <a:pt x="147934" y="529997"/>
                </a:lnTo>
                <a:lnTo>
                  <a:pt x="149842" y="554392"/>
                </a:lnTo>
                <a:cubicBezTo>
                  <a:pt x="166488" y="646104"/>
                  <a:pt x="240698" y="721838"/>
                  <a:pt x="210351" y="722507"/>
                </a:cubicBezTo>
                <a:cubicBezTo>
                  <a:pt x="126033" y="702477"/>
                  <a:pt x="1009" y="637864"/>
                  <a:pt x="42" y="5228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7" name="Frame 1">
            <a:extLst>
              <a:ext uri="{FF2B5EF4-FFF2-40B4-BE49-F238E27FC236}">
                <a16:creationId xmlns:a16="http://schemas.microsoft.com/office/drawing/2014/main" id="{A0AA1492-1822-4B43-BC65-89139A4CD81D}"/>
              </a:ext>
            </a:extLst>
          </p:cNvPr>
          <p:cNvSpPr/>
          <p:nvPr/>
        </p:nvSpPr>
        <p:spPr>
          <a:xfrm>
            <a:off x="7186267" y="4609560"/>
            <a:ext cx="326913" cy="441701"/>
          </a:xfrm>
          <a:custGeom>
            <a:avLst/>
            <a:gdLst/>
            <a:ahLst/>
            <a:cxnLst/>
            <a:rect l="l" t="t" r="r" b="b"/>
            <a:pathLst>
              <a:path w="2823581" h="3962432">
                <a:moveTo>
                  <a:pt x="1366785" y="3230945"/>
                </a:moveTo>
                <a:cubicBezTo>
                  <a:pt x="1292218" y="3230945"/>
                  <a:pt x="1231770" y="3291393"/>
                  <a:pt x="1231770" y="3365960"/>
                </a:cubicBezTo>
                <a:cubicBezTo>
                  <a:pt x="1231770" y="3440527"/>
                  <a:pt x="1292218" y="3500975"/>
                  <a:pt x="1366785" y="3500975"/>
                </a:cubicBezTo>
                <a:cubicBezTo>
                  <a:pt x="1441352" y="3500975"/>
                  <a:pt x="1501800" y="3440527"/>
                  <a:pt x="1501800" y="3365960"/>
                </a:cubicBezTo>
                <a:cubicBezTo>
                  <a:pt x="1501800" y="3291393"/>
                  <a:pt x="1441352" y="3230945"/>
                  <a:pt x="1366785" y="3230945"/>
                </a:cubicBezTo>
                <a:close/>
                <a:moveTo>
                  <a:pt x="1699205" y="3185940"/>
                </a:moveTo>
                <a:cubicBezTo>
                  <a:pt x="1674349" y="3185940"/>
                  <a:pt x="1654200" y="3206089"/>
                  <a:pt x="1654200" y="3230945"/>
                </a:cubicBezTo>
                <a:cubicBezTo>
                  <a:pt x="1654200" y="3255801"/>
                  <a:pt x="1674349" y="3275950"/>
                  <a:pt x="1699205" y="3275950"/>
                </a:cubicBezTo>
                <a:cubicBezTo>
                  <a:pt x="1724061" y="3275950"/>
                  <a:pt x="1744210" y="3255801"/>
                  <a:pt x="1744210" y="3230945"/>
                </a:cubicBezTo>
                <a:cubicBezTo>
                  <a:pt x="1744210" y="3206089"/>
                  <a:pt x="1724061" y="3185940"/>
                  <a:pt x="1699205" y="3185940"/>
                </a:cubicBezTo>
                <a:close/>
                <a:moveTo>
                  <a:pt x="1501800" y="2830204"/>
                </a:moveTo>
                <a:cubicBezTo>
                  <a:pt x="1452089" y="2830204"/>
                  <a:pt x="1411790" y="2870503"/>
                  <a:pt x="1411790" y="2920214"/>
                </a:cubicBezTo>
                <a:cubicBezTo>
                  <a:pt x="1411790" y="2969925"/>
                  <a:pt x="1452089" y="3010224"/>
                  <a:pt x="1501800" y="3010224"/>
                </a:cubicBezTo>
                <a:cubicBezTo>
                  <a:pt x="1551511" y="3010224"/>
                  <a:pt x="1591810" y="2969925"/>
                  <a:pt x="1591810" y="2920214"/>
                </a:cubicBezTo>
                <a:cubicBezTo>
                  <a:pt x="1591810" y="2870503"/>
                  <a:pt x="1551511" y="2830204"/>
                  <a:pt x="1501800" y="2830204"/>
                </a:cubicBezTo>
                <a:close/>
                <a:moveTo>
                  <a:pt x="322536" y="2413264"/>
                </a:moveTo>
                <a:lnTo>
                  <a:pt x="1264147" y="2413264"/>
                </a:lnTo>
                <a:lnTo>
                  <a:pt x="682536" y="3458376"/>
                </a:lnTo>
                <a:lnTo>
                  <a:pt x="898974" y="3458376"/>
                </a:lnTo>
                <a:lnTo>
                  <a:pt x="1480585" y="2413264"/>
                </a:lnTo>
                <a:lnTo>
                  <a:pt x="1978720" y="2413264"/>
                </a:lnTo>
                <a:lnTo>
                  <a:pt x="1978720" y="3628270"/>
                </a:lnTo>
                <a:lnTo>
                  <a:pt x="322536" y="3628270"/>
                </a:lnTo>
                <a:close/>
                <a:moveTo>
                  <a:pt x="322536" y="2153598"/>
                </a:moveTo>
                <a:lnTo>
                  <a:pt x="682536" y="2153598"/>
                </a:lnTo>
                <a:lnTo>
                  <a:pt x="682536" y="2261598"/>
                </a:lnTo>
                <a:lnTo>
                  <a:pt x="322536" y="2261598"/>
                </a:lnTo>
                <a:close/>
                <a:moveTo>
                  <a:pt x="322536" y="1870494"/>
                </a:moveTo>
                <a:lnTo>
                  <a:pt x="826536" y="1870494"/>
                </a:lnTo>
                <a:lnTo>
                  <a:pt x="826536" y="1978494"/>
                </a:lnTo>
                <a:lnTo>
                  <a:pt x="322536" y="1978494"/>
                </a:lnTo>
                <a:close/>
                <a:moveTo>
                  <a:pt x="322536" y="1587391"/>
                </a:moveTo>
                <a:lnTo>
                  <a:pt x="682536" y="1587391"/>
                </a:lnTo>
                <a:lnTo>
                  <a:pt x="682536" y="1695391"/>
                </a:lnTo>
                <a:lnTo>
                  <a:pt x="322536" y="1695391"/>
                </a:lnTo>
                <a:close/>
                <a:moveTo>
                  <a:pt x="322536" y="1304288"/>
                </a:moveTo>
                <a:lnTo>
                  <a:pt x="826536" y="1304288"/>
                </a:lnTo>
                <a:lnTo>
                  <a:pt x="826536" y="1412288"/>
                </a:lnTo>
                <a:lnTo>
                  <a:pt x="322536" y="1412288"/>
                </a:lnTo>
                <a:close/>
                <a:moveTo>
                  <a:pt x="1733633" y="1039034"/>
                </a:moveTo>
                <a:lnTo>
                  <a:pt x="1735422" y="1042133"/>
                </a:lnTo>
                <a:lnTo>
                  <a:pt x="176045" y="1042133"/>
                </a:lnTo>
                <a:lnTo>
                  <a:pt x="176045" y="3786387"/>
                </a:lnTo>
                <a:lnTo>
                  <a:pt x="2128211" y="3786387"/>
                </a:lnTo>
                <a:lnTo>
                  <a:pt x="2128211" y="1722464"/>
                </a:lnTo>
                <a:lnTo>
                  <a:pt x="2131710" y="1728524"/>
                </a:lnTo>
                <a:lnTo>
                  <a:pt x="2527059" y="1040609"/>
                </a:lnTo>
                <a:lnTo>
                  <a:pt x="2244788" y="1040049"/>
                </a:lnTo>
                <a:lnTo>
                  <a:pt x="1480585" y="2413264"/>
                </a:lnTo>
                <a:lnTo>
                  <a:pt x="1264147" y="2413264"/>
                </a:lnTo>
                <a:lnTo>
                  <a:pt x="2028589" y="1039620"/>
                </a:lnTo>
                <a:close/>
                <a:moveTo>
                  <a:pt x="2607143" y="0"/>
                </a:moveTo>
                <a:lnTo>
                  <a:pt x="2823581" y="0"/>
                </a:lnTo>
                <a:lnTo>
                  <a:pt x="2342071" y="865238"/>
                </a:lnTo>
                <a:lnTo>
                  <a:pt x="2823581" y="866194"/>
                </a:lnTo>
                <a:lnTo>
                  <a:pt x="2304256" y="1769829"/>
                </a:lnTo>
                <a:lnTo>
                  <a:pt x="2304256" y="3962432"/>
                </a:lnTo>
                <a:lnTo>
                  <a:pt x="0" y="3962432"/>
                </a:lnTo>
                <a:lnTo>
                  <a:pt x="0" y="866088"/>
                </a:lnTo>
                <a:lnTo>
                  <a:pt x="1767662" y="866088"/>
                </a:lnTo>
                <a:lnTo>
                  <a:pt x="1766512" y="864096"/>
                </a:lnTo>
                <a:lnTo>
                  <a:pt x="2125872" y="864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8" name="Franja diagonal 47">
            <a:extLst>
              <a:ext uri="{FF2B5EF4-FFF2-40B4-BE49-F238E27FC236}">
                <a16:creationId xmlns:a16="http://schemas.microsoft.com/office/drawing/2014/main" id="{BED6198F-4806-4A9B-9B5D-7A7083D4BB33}"/>
              </a:ext>
            </a:extLst>
          </p:cNvPr>
          <p:cNvSpPr/>
          <p:nvPr/>
        </p:nvSpPr>
        <p:spPr>
          <a:xfrm>
            <a:off x="0" y="0"/>
            <a:ext cx="1117600" cy="1117600"/>
          </a:xfrm>
          <a:prstGeom prst="diagStripe">
            <a:avLst/>
          </a:prstGeom>
          <a:solidFill>
            <a:srgbClr val="005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solidFill>
                <a:srgbClr val="0051F2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0888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STEA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0563C1"/>
      </a:hlink>
      <a:folHlink>
        <a:srgbClr val="954F72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STEA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0563C1"/>
      </a:hlink>
      <a:folHlink>
        <a:srgbClr val="954F72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STEA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0563C1"/>
      </a:hlink>
      <a:folHlink>
        <a:srgbClr val="954F72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1279</Words>
  <Application>Microsoft Office PowerPoint</Application>
  <PresentationFormat>Widescreen</PresentationFormat>
  <Paragraphs>103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Montserrat</vt:lpstr>
      <vt:lpstr>Montserrat SemiBold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2024-04-06T08:15:12Z</dcterms:created>
  <dcterms:modified xsi:type="dcterms:W3CDTF">2024-05-04T09:59:18Z</dcterms:modified>
  <cp:category/>
</cp:coreProperties>
</file>