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embedTrueTypeFonts="1" saveSubsetFonts="1" autoCompressPictures="0">
  <p:sldMasterIdLst>
    <p:sldMasterId id="2147483682" r:id="rId1"/>
  </p:sldMasterIdLst>
  <p:notesMasterIdLst>
    <p:notesMasterId r:id="rId11"/>
  </p:notesMasterIdLst>
  <p:sldIdLst>
    <p:sldId id="256" r:id="rId2"/>
    <p:sldId id="258" r:id="rId3"/>
    <p:sldId id="261" r:id="rId4"/>
    <p:sldId id="274" r:id="rId5"/>
    <p:sldId id="307" r:id="rId6"/>
    <p:sldId id="326" r:id="rId7"/>
    <p:sldId id="328" r:id="rId8"/>
    <p:sldId id="282" r:id="rId9"/>
    <p:sldId id="330" r:id="rId10"/>
  </p:sldIdLst>
  <p:sldSz cx="9144000" cy="5143500" type="screen16x9"/>
  <p:notesSz cx="6858000" cy="9144000"/>
  <p:embeddedFontLst>
    <p:embeddedFont>
      <p:font typeface="Gochi Hand" panose="020B0604020202020204" charset="0"/>
      <p:regular r:id="rId12"/>
    </p:embeddedFont>
    <p:embeddedFont>
      <p:font typeface="Open Sans" panose="020B0606030504020204" pitchFamily="34" charset="0"/>
      <p:regular r:id="rId13"/>
      <p:bold r:id="rId14"/>
      <p:italic r:id="rId15"/>
      <p:boldItalic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966A6"/>
    <a:srgbClr val="0EAAA3"/>
    <a:srgbClr val="FBEA28"/>
    <a:srgbClr val="67BB8C"/>
    <a:srgbClr val="F39471"/>
    <a:srgbClr val="BF363F"/>
    <a:srgbClr val="E94B31"/>
    <a:srgbClr val="FFFFFF"/>
    <a:srgbClr val="F49526"/>
    <a:srgbClr val="18A9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F075EF7-688A-420B-BB33-8887E665B79D}">
  <a:tblStyle styleId="{3F075EF7-688A-420B-BB33-8887E665B79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15" autoAdjust="0"/>
    <p:restoredTop sz="93103" autoAdjust="0"/>
  </p:normalViewPr>
  <p:slideViewPr>
    <p:cSldViewPr snapToGrid="0">
      <p:cViewPr varScale="1">
        <p:scale>
          <a:sx n="86" d="100"/>
          <a:sy n="86" d="100"/>
        </p:scale>
        <p:origin x="103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16" d="100"/>
        <a:sy n="116" d="100"/>
      </p:scale>
      <p:origin x="0" y="-655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5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Google Shape;34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0" name="Google Shape;35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Google Shape;406;g8cabe99395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7" name="Google Shape;407;g8cabe99395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Google Shape;510;g8cf1e98382_1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1" name="Google Shape;511;g8cf1e98382_1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5" name="Google Shape;1425;g906006f27e_0_21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6" name="Google Shape;1426;g906006f27e_0_219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7" name="Google Shape;1937;gbee43893fe_1_18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38" name="Google Shape;1938;gbee43893fe_1_18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523024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8" name="Google Shape;1718;g9084fa0764_0_8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9" name="Google Shape;1719;g9084fa0764_0_8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2" name="Google Shape;1492;gb22687d087_2_8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3" name="Google Shape;1493;gb22687d087_2_8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10342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con título" type="title">
  <p:cSld name="TITLE">
    <p:bg>
      <p:bgPr>
        <a:solidFill>
          <a:schemeClr val="bg1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"/>
          <p:cNvSpPr txBox="1">
            <a:spLocks noGrp="1"/>
          </p:cNvSpPr>
          <p:nvPr>
            <p:ph type="ctrTitle"/>
          </p:nvPr>
        </p:nvSpPr>
        <p:spPr>
          <a:xfrm>
            <a:off x="720300" y="763925"/>
            <a:ext cx="7703400" cy="117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subTitle" idx="1"/>
          </p:nvPr>
        </p:nvSpPr>
        <p:spPr>
          <a:xfrm>
            <a:off x="746850" y="1710050"/>
            <a:ext cx="7642200" cy="74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4_Contents slide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21300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">
  <p:cSld name="Title Only 1">
    <p:bg>
      <p:bgPr>
        <a:solidFill>
          <a:schemeClr val="bg1"/>
        </a:solidFill>
        <a:effectLst/>
      </p:bgPr>
    </p:bg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21"/>
          <p:cNvSpPr txBox="1">
            <a:spLocks noGrp="1"/>
          </p:cNvSpPr>
          <p:nvPr>
            <p:ph type="title"/>
          </p:nvPr>
        </p:nvSpPr>
        <p:spPr>
          <a:xfrm>
            <a:off x="709500" y="709975"/>
            <a:ext cx="7725000" cy="44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587253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59">
            <a:extLst>
              <a:ext uri="{FF2B5EF4-FFF2-40B4-BE49-F238E27FC236}">
                <a16:creationId xmlns:a16="http://schemas.microsoft.com/office/drawing/2014/main" id="{548DF837-F6AA-4783-B18E-988A81F917AF}"/>
              </a:ext>
            </a:extLst>
          </p:cNvPr>
          <p:cNvSpPr txBox="1"/>
          <p:nvPr userDrawn="1"/>
        </p:nvSpPr>
        <p:spPr>
          <a:xfrm>
            <a:off x="3649955" y="5451744"/>
            <a:ext cx="1674000" cy="25391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050" dirty="0">
                <a:solidFill>
                  <a:srgbClr val="DA6969"/>
                </a:solidFill>
                <a:latin typeface="Arial" pitchFamily="34" charset="0"/>
                <a:cs typeface="Arial" pitchFamily="34" charset="0"/>
              </a:rPr>
              <a:t>www.slidesppt.net</a:t>
            </a:r>
            <a:endParaRPr lang="ko-KR" altLang="en-US" sz="1050" dirty="0">
              <a:solidFill>
                <a:srgbClr val="DA6969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6612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7"/>
          <p:cNvSpPr txBox="1">
            <a:spLocks noGrp="1"/>
          </p:cNvSpPr>
          <p:nvPr>
            <p:ph type="title"/>
          </p:nvPr>
        </p:nvSpPr>
        <p:spPr>
          <a:xfrm>
            <a:off x="720300" y="1300125"/>
            <a:ext cx="2753100" cy="161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78" name="Google Shape;78;p7"/>
          <p:cNvSpPr txBox="1">
            <a:spLocks noGrp="1"/>
          </p:cNvSpPr>
          <p:nvPr>
            <p:ph type="subTitle" idx="1"/>
          </p:nvPr>
        </p:nvSpPr>
        <p:spPr>
          <a:xfrm>
            <a:off x="720300" y="2787072"/>
            <a:ext cx="2753100" cy="1056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bg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8"/>
          <p:cNvSpPr txBox="1">
            <a:spLocks noGrp="1"/>
          </p:cNvSpPr>
          <p:nvPr>
            <p:ph type="title"/>
          </p:nvPr>
        </p:nvSpPr>
        <p:spPr>
          <a:xfrm>
            <a:off x="720300" y="450150"/>
            <a:ext cx="61377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93" name="Google Shape;93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 dirty="0"/>
          </a:p>
        </p:txBody>
      </p:sp>
      <p:sp>
        <p:nvSpPr>
          <p:cNvPr id="94" name="Google Shape;94;p9"/>
          <p:cNvSpPr txBox="1">
            <a:spLocks noGrp="1"/>
          </p:cNvSpPr>
          <p:nvPr>
            <p:ph type="subTitle" idx="2"/>
          </p:nvPr>
        </p:nvSpPr>
        <p:spPr>
          <a:xfrm>
            <a:off x="5116600" y="851900"/>
            <a:ext cx="3307200" cy="3753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bg>
      <p:bgPr>
        <a:solidFill>
          <a:schemeClr val="bg1"/>
        </a:solid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0"/>
          <p:cNvSpPr/>
          <p:nvPr/>
        </p:nvSpPr>
        <p:spPr>
          <a:xfrm>
            <a:off x="437575" y="3311125"/>
            <a:ext cx="6594600" cy="1615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10"/>
          <p:cNvSpPr txBox="1">
            <a:spLocks noGrp="1"/>
          </p:cNvSpPr>
          <p:nvPr>
            <p:ph type="body" idx="1"/>
          </p:nvPr>
        </p:nvSpPr>
        <p:spPr>
          <a:xfrm>
            <a:off x="720300" y="40000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Gochi Hand"/>
              <a:buNone/>
              <a:defRPr sz="2800">
                <a:latin typeface="Gochi Hand"/>
                <a:ea typeface="Gochi Hand"/>
                <a:cs typeface="Gochi Hand"/>
                <a:sym typeface="Gochi Hand"/>
              </a:defRPr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CUSTOM">
    <p:bg>
      <p:bgPr>
        <a:noFill/>
        <a:effectLst/>
      </p:bgPr>
    </p:bg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16"/>
          <p:cNvSpPr txBox="1">
            <a:spLocks noGrp="1"/>
          </p:cNvSpPr>
          <p:nvPr>
            <p:ph type="title"/>
          </p:nvPr>
        </p:nvSpPr>
        <p:spPr>
          <a:xfrm>
            <a:off x="5671250" y="1722628"/>
            <a:ext cx="2140800" cy="56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150" name="Google Shape;150;p16"/>
          <p:cNvSpPr txBox="1">
            <a:spLocks noGrp="1"/>
          </p:cNvSpPr>
          <p:nvPr>
            <p:ph type="subTitle" idx="1"/>
          </p:nvPr>
        </p:nvSpPr>
        <p:spPr>
          <a:xfrm>
            <a:off x="5671250" y="2321666"/>
            <a:ext cx="1591200" cy="56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3" name="Google Shape;153;p16"/>
          <p:cNvSpPr/>
          <p:nvPr/>
        </p:nvSpPr>
        <p:spPr>
          <a:xfrm rot="2178021">
            <a:off x="750819" y="406508"/>
            <a:ext cx="29374" cy="20674"/>
          </a:xfrm>
          <a:custGeom>
            <a:avLst/>
            <a:gdLst/>
            <a:ahLst/>
            <a:cxnLst/>
            <a:rect l="l" t="t" r="r" b="b"/>
            <a:pathLst>
              <a:path w="1175" h="827" extrusionOk="0">
                <a:moveTo>
                  <a:pt x="566" y="0"/>
                </a:moveTo>
                <a:cubicBezTo>
                  <a:pt x="0" y="0"/>
                  <a:pt x="0" y="826"/>
                  <a:pt x="566" y="826"/>
                </a:cubicBezTo>
                <a:cubicBezTo>
                  <a:pt x="1174" y="826"/>
                  <a:pt x="1174" y="0"/>
                  <a:pt x="566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" name="Google Shape;158;p16"/>
          <p:cNvSpPr/>
          <p:nvPr/>
        </p:nvSpPr>
        <p:spPr>
          <a:xfrm>
            <a:off x="538200" y="4430100"/>
            <a:ext cx="60950" cy="46900"/>
          </a:xfrm>
          <a:custGeom>
            <a:avLst/>
            <a:gdLst/>
            <a:ahLst/>
            <a:cxnLst/>
            <a:rect l="l" t="t" r="r" b="b"/>
            <a:pathLst>
              <a:path w="2438" h="1876" extrusionOk="0">
                <a:moveTo>
                  <a:pt x="1250" y="1"/>
                </a:moveTo>
                <a:cubicBezTo>
                  <a:pt x="0" y="1"/>
                  <a:pt x="0" y="1876"/>
                  <a:pt x="1250" y="1876"/>
                </a:cubicBezTo>
                <a:cubicBezTo>
                  <a:pt x="2438" y="1813"/>
                  <a:pt x="2438" y="1"/>
                  <a:pt x="1250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9" name="Google Shape;159;p16"/>
          <p:cNvSpPr txBox="1">
            <a:spLocks noGrp="1"/>
          </p:cNvSpPr>
          <p:nvPr>
            <p:ph type="title" idx="2"/>
          </p:nvPr>
        </p:nvSpPr>
        <p:spPr>
          <a:xfrm>
            <a:off x="2442450" y="1722628"/>
            <a:ext cx="2140800" cy="56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160" name="Google Shape;160;p16"/>
          <p:cNvSpPr txBox="1">
            <a:spLocks noGrp="1"/>
          </p:cNvSpPr>
          <p:nvPr>
            <p:ph type="title" idx="3" hasCustomPrompt="1"/>
          </p:nvPr>
        </p:nvSpPr>
        <p:spPr>
          <a:xfrm>
            <a:off x="1354450" y="1722631"/>
            <a:ext cx="1352400" cy="735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61" name="Google Shape;161;p16"/>
          <p:cNvSpPr txBox="1">
            <a:spLocks noGrp="1"/>
          </p:cNvSpPr>
          <p:nvPr>
            <p:ph type="title" idx="4" hasCustomPrompt="1"/>
          </p:nvPr>
        </p:nvSpPr>
        <p:spPr>
          <a:xfrm>
            <a:off x="4583250" y="1722631"/>
            <a:ext cx="1352400" cy="735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62" name="Google Shape;162;p16"/>
          <p:cNvSpPr txBox="1">
            <a:spLocks noGrp="1"/>
          </p:cNvSpPr>
          <p:nvPr>
            <p:ph type="title" idx="5"/>
          </p:nvPr>
        </p:nvSpPr>
        <p:spPr>
          <a:xfrm>
            <a:off x="2442450" y="3228075"/>
            <a:ext cx="2140800" cy="56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163" name="Google Shape;163;p16"/>
          <p:cNvSpPr txBox="1">
            <a:spLocks noGrp="1"/>
          </p:cNvSpPr>
          <p:nvPr>
            <p:ph type="title" idx="6" hasCustomPrompt="1"/>
          </p:nvPr>
        </p:nvSpPr>
        <p:spPr>
          <a:xfrm>
            <a:off x="1354450" y="3228075"/>
            <a:ext cx="1352400" cy="735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64" name="Google Shape;164;p16"/>
          <p:cNvSpPr txBox="1">
            <a:spLocks noGrp="1"/>
          </p:cNvSpPr>
          <p:nvPr>
            <p:ph type="title" idx="7"/>
          </p:nvPr>
        </p:nvSpPr>
        <p:spPr>
          <a:xfrm>
            <a:off x="5671250" y="3228075"/>
            <a:ext cx="2140800" cy="56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165" name="Google Shape;165;p16"/>
          <p:cNvSpPr txBox="1">
            <a:spLocks noGrp="1"/>
          </p:cNvSpPr>
          <p:nvPr>
            <p:ph type="title" idx="8" hasCustomPrompt="1"/>
          </p:nvPr>
        </p:nvSpPr>
        <p:spPr>
          <a:xfrm>
            <a:off x="4583250" y="3228075"/>
            <a:ext cx="1352400" cy="735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66" name="Google Shape;166;p16"/>
          <p:cNvSpPr txBox="1">
            <a:spLocks noGrp="1"/>
          </p:cNvSpPr>
          <p:nvPr>
            <p:ph type="subTitle" idx="9"/>
          </p:nvPr>
        </p:nvSpPr>
        <p:spPr>
          <a:xfrm>
            <a:off x="2442450" y="2321666"/>
            <a:ext cx="1591200" cy="56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7" name="Google Shape;167;p16"/>
          <p:cNvSpPr txBox="1">
            <a:spLocks noGrp="1"/>
          </p:cNvSpPr>
          <p:nvPr>
            <p:ph type="subTitle" idx="13"/>
          </p:nvPr>
        </p:nvSpPr>
        <p:spPr>
          <a:xfrm>
            <a:off x="2442450" y="3826669"/>
            <a:ext cx="1591200" cy="56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8" name="Google Shape;168;p16"/>
          <p:cNvSpPr txBox="1">
            <a:spLocks noGrp="1"/>
          </p:cNvSpPr>
          <p:nvPr>
            <p:ph type="subTitle" idx="14"/>
          </p:nvPr>
        </p:nvSpPr>
        <p:spPr>
          <a:xfrm>
            <a:off x="5671250" y="3826669"/>
            <a:ext cx="1591200" cy="56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9" name="Google Shape;169;p16"/>
          <p:cNvSpPr/>
          <p:nvPr/>
        </p:nvSpPr>
        <p:spPr>
          <a:xfrm rot="2015395">
            <a:off x="4625799" y="1136108"/>
            <a:ext cx="3708" cy="3318"/>
          </a:xfrm>
          <a:custGeom>
            <a:avLst/>
            <a:gdLst/>
            <a:ahLst/>
            <a:cxnLst/>
            <a:rect l="l" t="t" r="r" b="b"/>
            <a:pathLst>
              <a:path w="38" h="34" extrusionOk="0">
                <a:moveTo>
                  <a:pt x="31" y="0"/>
                </a:moveTo>
                <a:cubicBezTo>
                  <a:pt x="27" y="0"/>
                  <a:pt x="19" y="9"/>
                  <a:pt x="0" y="34"/>
                </a:cubicBezTo>
                <a:lnTo>
                  <a:pt x="38" y="34"/>
                </a:lnTo>
                <a:cubicBezTo>
                  <a:pt x="25" y="34"/>
                  <a:pt x="38" y="0"/>
                  <a:pt x="31" y="0"/>
                </a:cubicBezTo>
                <a:close/>
              </a:path>
            </a:pathLst>
          </a:custGeom>
          <a:solidFill>
            <a:srgbClr val="37806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0" name="Google Shape;170;p16"/>
          <p:cNvSpPr/>
          <p:nvPr/>
        </p:nvSpPr>
        <p:spPr>
          <a:xfrm rot="2015395">
            <a:off x="5672341" y="-439506"/>
            <a:ext cx="9271" cy="11027"/>
          </a:xfrm>
          <a:custGeom>
            <a:avLst/>
            <a:gdLst/>
            <a:ahLst/>
            <a:cxnLst/>
            <a:rect l="l" t="t" r="r" b="b"/>
            <a:pathLst>
              <a:path w="95" h="113" extrusionOk="0">
                <a:moveTo>
                  <a:pt x="20" y="1"/>
                </a:moveTo>
                <a:lnTo>
                  <a:pt x="20" y="1"/>
                </a:lnTo>
                <a:cubicBezTo>
                  <a:pt x="1" y="94"/>
                  <a:pt x="38" y="113"/>
                  <a:pt x="94" y="113"/>
                </a:cubicBezTo>
                <a:lnTo>
                  <a:pt x="94" y="57"/>
                </a:lnTo>
                <a:lnTo>
                  <a:pt x="20" y="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1" name="Google Shape;171;p16"/>
          <p:cNvSpPr txBox="1">
            <a:spLocks noGrp="1"/>
          </p:cNvSpPr>
          <p:nvPr>
            <p:ph type="title" idx="15"/>
          </p:nvPr>
        </p:nvSpPr>
        <p:spPr>
          <a:xfrm>
            <a:off x="735475" y="539496"/>
            <a:ext cx="3836400" cy="735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sz="36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2">
  <p:cSld name="CUSTOM_2_1_2">
    <p:bg>
      <p:bgPr>
        <a:solidFill>
          <a:schemeClr val="bg1"/>
        </a:solidFill>
        <a:effectLst/>
      </p:bgPr>
    </p:bg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23"/>
          <p:cNvSpPr txBox="1">
            <a:spLocks noGrp="1"/>
          </p:cNvSpPr>
          <p:nvPr>
            <p:ph type="title"/>
          </p:nvPr>
        </p:nvSpPr>
        <p:spPr>
          <a:xfrm>
            <a:off x="724150" y="539496"/>
            <a:ext cx="7693800" cy="538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6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!">
  <p:cSld name="TITLE_1">
    <p:bg>
      <p:bgPr>
        <a:solidFill>
          <a:srgbClr val="FFFFFF"/>
        </a:solidFill>
        <a:effectLst/>
      </p:bgPr>
    </p:bg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26"/>
          <p:cNvSpPr txBox="1">
            <a:spLocks noGrp="1"/>
          </p:cNvSpPr>
          <p:nvPr>
            <p:ph type="ctrTitle"/>
          </p:nvPr>
        </p:nvSpPr>
        <p:spPr>
          <a:xfrm>
            <a:off x="720300" y="385925"/>
            <a:ext cx="3851700" cy="1197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5200"/>
              <a:buNone/>
              <a:defRPr sz="63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264" name="Google Shape;264;p26"/>
          <p:cNvSpPr txBox="1">
            <a:spLocks noGrp="1"/>
          </p:cNvSpPr>
          <p:nvPr>
            <p:ph type="subTitle" idx="1"/>
          </p:nvPr>
        </p:nvSpPr>
        <p:spPr>
          <a:xfrm>
            <a:off x="720300" y="1643191"/>
            <a:ext cx="2741700" cy="141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ly Title 3">
  <p:cSld name="Only Title 3">
    <p:bg>
      <p:bgPr>
        <a:solidFill>
          <a:schemeClr val="bg1"/>
        </a:solidFill>
        <a:effectLst/>
      </p:bgPr>
    </p:bg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p23"/>
          <p:cNvSpPr txBox="1">
            <a:spLocks noGrp="1"/>
          </p:cNvSpPr>
          <p:nvPr>
            <p:ph type="title"/>
          </p:nvPr>
        </p:nvSpPr>
        <p:spPr>
          <a:xfrm>
            <a:off x="709500" y="709975"/>
            <a:ext cx="4377300" cy="44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026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20300" y="445025"/>
            <a:ext cx="77034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Gochi Hand"/>
              <a:buNone/>
              <a:defRPr sz="2800">
                <a:solidFill>
                  <a:schemeClr val="dk1"/>
                </a:solidFill>
                <a:latin typeface="Gochi Hand"/>
                <a:ea typeface="Gochi Hand"/>
                <a:cs typeface="Gochi Hand"/>
                <a:sym typeface="Gochi Ha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Gochi Hand"/>
              <a:buNone/>
              <a:defRPr sz="2800">
                <a:solidFill>
                  <a:schemeClr val="dk1"/>
                </a:solidFill>
                <a:latin typeface="Gochi Hand"/>
                <a:ea typeface="Gochi Hand"/>
                <a:cs typeface="Gochi Hand"/>
                <a:sym typeface="Gochi Han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Gochi Hand"/>
              <a:buNone/>
              <a:defRPr sz="2800">
                <a:solidFill>
                  <a:schemeClr val="dk1"/>
                </a:solidFill>
                <a:latin typeface="Gochi Hand"/>
                <a:ea typeface="Gochi Hand"/>
                <a:cs typeface="Gochi Hand"/>
                <a:sym typeface="Gochi Han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Gochi Hand"/>
              <a:buNone/>
              <a:defRPr sz="2800">
                <a:solidFill>
                  <a:schemeClr val="dk1"/>
                </a:solidFill>
                <a:latin typeface="Gochi Hand"/>
                <a:ea typeface="Gochi Hand"/>
                <a:cs typeface="Gochi Hand"/>
                <a:sym typeface="Gochi Han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Gochi Hand"/>
              <a:buNone/>
              <a:defRPr sz="2800">
                <a:solidFill>
                  <a:schemeClr val="dk1"/>
                </a:solidFill>
                <a:latin typeface="Gochi Hand"/>
                <a:ea typeface="Gochi Hand"/>
                <a:cs typeface="Gochi Hand"/>
                <a:sym typeface="Gochi Han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Gochi Hand"/>
              <a:buNone/>
              <a:defRPr sz="2800">
                <a:solidFill>
                  <a:schemeClr val="dk1"/>
                </a:solidFill>
                <a:latin typeface="Gochi Hand"/>
                <a:ea typeface="Gochi Hand"/>
                <a:cs typeface="Gochi Hand"/>
                <a:sym typeface="Gochi Han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Gochi Hand"/>
              <a:buNone/>
              <a:defRPr sz="2800">
                <a:solidFill>
                  <a:schemeClr val="dk1"/>
                </a:solidFill>
                <a:latin typeface="Gochi Hand"/>
                <a:ea typeface="Gochi Hand"/>
                <a:cs typeface="Gochi Hand"/>
                <a:sym typeface="Gochi Han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Gochi Hand"/>
              <a:buNone/>
              <a:defRPr sz="2800">
                <a:solidFill>
                  <a:schemeClr val="dk1"/>
                </a:solidFill>
                <a:latin typeface="Gochi Hand"/>
                <a:ea typeface="Gochi Hand"/>
                <a:cs typeface="Gochi Hand"/>
                <a:sym typeface="Gochi Han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Gochi Hand"/>
              <a:buNone/>
              <a:defRPr sz="2800">
                <a:solidFill>
                  <a:schemeClr val="dk1"/>
                </a:solidFill>
                <a:latin typeface="Gochi Hand"/>
                <a:ea typeface="Gochi Hand"/>
                <a:cs typeface="Gochi Hand"/>
                <a:sym typeface="Gochi Han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0300" y="1152475"/>
            <a:ext cx="77034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pen Sans"/>
              <a:buChar char="●"/>
              <a:defRPr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3" r:id="rId2"/>
    <p:sldLayoutId id="2147483654" r:id="rId3"/>
    <p:sldLayoutId id="2147483655" r:id="rId4"/>
    <p:sldLayoutId id="2147483656" r:id="rId5"/>
    <p:sldLayoutId id="2147483662" r:id="rId6"/>
    <p:sldLayoutId id="2147483669" r:id="rId7"/>
    <p:sldLayoutId id="2147483672" r:id="rId8"/>
    <p:sldLayoutId id="2147483684" r:id="rId9"/>
    <p:sldLayoutId id="2147483687" r:id="rId10"/>
    <p:sldLayoutId id="2147483688" r:id="rId11"/>
    <p:sldLayoutId id="2147483689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image" Target="../media/image3.emf"/><Relationship Id="rId7" Type="http://schemas.openxmlformats.org/officeDocument/2006/relationships/image" Target="../media/image7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6.emf"/><Relationship Id="rId11" Type="http://schemas.openxmlformats.org/officeDocument/2006/relationships/image" Target="../media/image11.emf"/><Relationship Id="rId5" Type="http://schemas.openxmlformats.org/officeDocument/2006/relationships/image" Target="../media/image5.emf"/><Relationship Id="rId10" Type="http://schemas.openxmlformats.org/officeDocument/2006/relationships/image" Target="../media/image10.emf"/><Relationship Id="rId4" Type="http://schemas.openxmlformats.org/officeDocument/2006/relationships/image" Target="../media/image4.emf"/><Relationship Id="rId9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ápices de colores amarillo azul y verde">
            <a:extLst>
              <a:ext uri="{FF2B5EF4-FFF2-40B4-BE49-F238E27FC236}">
                <a16:creationId xmlns:a16="http://schemas.microsoft.com/office/drawing/2014/main" id="{51D57702-0CAC-414B-8C84-BFBC6FEB00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35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2" name="Google Shape;352;p37"/>
          <p:cNvSpPr txBox="1">
            <a:spLocks noGrp="1"/>
          </p:cNvSpPr>
          <p:nvPr>
            <p:ph type="ctrTitle"/>
          </p:nvPr>
        </p:nvSpPr>
        <p:spPr>
          <a:xfrm>
            <a:off x="4825825" y="2185891"/>
            <a:ext cx="4058001" cy="117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fa-IR" sz="6600" dirty="0">
                <a:solidFill>
                  <a:srgbClr val="E6214E"/>
                </a:solidFill>
                <a:cs typeface="B Nazanin" panose="00000700000000000000" pitchFamily="2" charset="-78"/>
              </a:rPr>
              <a:t>تم : </a:t>
            </a:r>
            <a:r>
              <a:rPr lang="fa-IR" sz="6600" dirty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700000000000000" pitchFamily="2" charset="-78"/>
              </a:rPr>
              <a:t>م</a:t>
            </a:r>
            <a:r>
              <a:rPr lang="fa-IR" sz="6600" dirty="0">
                <a:solidFill>
                  <a:schemeClr val="bg2"/>
                </a:solidFill>
                <a:cs typeface="B Nazanin" panose="00000700000000000000" pitchFamily="2" charset="-78"/>
              </a:rPr>
              <a:t>د</a:t>
            </a:r>
            <a:r>
              <a:rPr lang="fa-IR" sz="6600" dirty="0">
                <a:solidFill>
                  <a:schemeClr val="accent1"/>
                </a:solidFill>
                <a:cs typeface="B Nazanin" panose="00000700000000000000" pitchFamily="2" charset="-78"/>
              </a:rPr>
              <a:t>ا</a:t>
            </a:r>
            <a:r>
              <a:rPr lang="fa-IR" sz="6600" dirty="0">
                <a:solidFill>
                  <a:srgbClr val="E6214E"/>
                </a:solidFill>
                <a:cs typeface="B Nazanin" panose="00000700000000000000" pitchFamily="2" charset="-78"/>
              </a:rPr>
              <a:t>د </a:t>
            </a:r>
            <a:r>
              <a:rPr lang="fa-IR" sz="6600" dirty="0">
                <a:solidFill>
                  <a:srgbClr val="FBEA28"/>
                </a:solidFill>
                <a:cs typeface="B Nazanin" panose="00000700000000000000" pitchFamily="2" charset="-78"/>
              </a:rPr>
              <a:t>ر</a:t>
            </a:r>
            <a:r>
              <a:rPr lang="fa-IR" sz="6600" dirty="0">
                <a:solidFill>
                  <a:srgbClr val="00B050"/>
                </a:solidFill>
                <a:cs typeface="B Nazanin" panose="00000700000000000000" pitchFamily="2" charset="-78"/>
              </a:rPr>
              <a:t>ن</a:t>
            </a:r>
            <a:r>
              <a:rPr lang="fa-IR" sz="6600" dirty="0">
                <a:solidFill>
                  <a:srgbClr val="0EAAA3"/>
                </a:solidFill>
                <a:cs typeface="B Nazanin" panose="00000700000000000000" pitchFamily="2" charset="-78"/>
              </a:rPr>
              <a:t>گ</a:t>
            </a:r>
            <a:r>
              <a:rPr lang="fa-IR" sz="6600" dirty="0">
                <a:solidFill>
                  <a:srgbClr val="A966A6"/>
                </a:solidFill>
                <a:cs typeface="B Nazanin" panose="00000700000000000000" pitchFamily="2" charset="-78"/>
              </a:rPr>
              <a:t>ی</a:t>
            </a:r>
            <a:endParaRPr sz="6600" dirty="0">
              <a:solidFill>
                <a:srgbClr val="A966A6"/>
              </a:solidFill>
              <a:cs typeface="B Nazanin" panose="00000700000000000000" pitchFamily="2" charset="-78"/>
            </a:endParaRPr>
          </a:p>
        </p:txBody>
      </p:sp>
      <p:sp>
        <p:nvSpPr>
          <p:cNvPr id="353" name="Google Shape;353;p37"/>
          <p:cNvSpPr txBox="1">
            <a:spLocks noGrp="1"/>
          </p:cNvSpPr>
          <p:nvPr>
            <p:ph type="subTitle" idx="1"/>
          </p:nvPr>
        </p:nvSpPr>
        <p:spPr>
          <a:xfrm>
            <a:off x="5458583" y="4113244"/>
            <a:ext cx="3180966" cy="74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a-IR" sz="2400" b="1" dirty="0">
                <a:solidFill>
                  <a:schemeClr val="tx1"/>
                </a:solidFill>
                <a:cs typeface="B Nazanin" panose="00000700000000000000" pitchFamily="2" charset="-78"/>
              </a:rPr>
              <a:t>قالب پاورپوینت کودکان</a:t>
            </a:r>
            <a:endParaRPr sz="2400" b="1" dirty="0">
              <a:solidFill>
                <a:schemeClr val="tx1"/>
              </a:solidFill>
              <a:cs typeface="B Nazanin" panose="00000700000000000000" pitchFamily="2" charset="-78"/>
            </a:endParaRP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sz="2400" b="1" dirty="0">
              <a:solidFill>
                <a:schemeClr val="tx1"/>
              </a:solidFill>
              <a:cs typeface="B Nazanin" panose="00000700000000000000" pitchFamily="2" charset="-78"/>
            </a:endParaRPr>
          </a:p>
        </p:txBody>
      </p:sp>
      <p:sp>
        <p:nvSpPr>
          <p:cNvPr id="90" name="TextBox 59">
            <a:extLst>
              <a:ext uri="{FF2B5EF4-FFF2-40B4-BE49-F238E27FC236}">
                <a16:creationId xmlns:a16="http://schemas.microsoft.com/office/drawing/2014/main" id="{FCCB638B-EFCA-4B8E-8665-F6EDB6312F4B}"/>
              </a:ext>
            </a:extLst>
          </p:cNvPr>
          <p:cNvSpPr txBox="1"/>
          <p:nvPr/>
        </p:nvSpPr>
        <p:spPr>
          <a:xfrm>
            <a:off x="7216211" y="4575380"/>
            <a:ext cx="167400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6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pitchFamily="34" charset="0"/>
                <a:cs typeface="B Nazanin" panose="00000700000000000000" pitchFamily="2" charset="-78"/>
              </a:rPr>
              <a:t>20begir.com</a:t>
            </a:r>
            <a:endParaRPr lang="ko-KR" altLang="en-US" sz="1600" dirty="0">
              <a:solidFill>
                <a:schemeClr val="accent1">
                  <a:lumMod val="60000"/>
                  <a:lumOff val="40000"/>
                </a:schemeClr>
              </a:solidFill>
              <a:latin typeface="Arial" pitchFamily="34" charset="0"/>
              <a:cs typeface="B Nazanin" panose="00000700000000000000" pitchFamily="2" charset="-78"/>
            </a:endParaRPr>
          </a:p>
        </p:txBody>
      </p:sp>
      <p:grpSp>
        <p:nvGrpSpPr>
          <p:cNvPr id="7" name="Grupo 6">
            <a:extLst>
              <a:ext uri="{FF2B5EF4-FFF2-40B4-BE49-F238E27FC236}">
                <a16:creationId xmlns:a16="http://schemas.microsoft.com/office/drawing/2014/main" id="{92FF4A6A-672E-4526-B436-3D1BA1BF46F2}"/>
              </a:ext>
            </a:extLst>
          </p:cNvPr>
          <p:cNvGrpSpPr/>
          <p:nvPr/>
        </p:nvGrpSpPr>
        <p:grpSpPr>
          <a:xfrm rot="5400000">
            <a:off x="-2319525" y="2319525"/>
            <a:ext cx="5143500" cy="504450"/>
            <a:chOff x="0" y="4305166"/>
            <a:chExt cx="10242444" cy="846911"/>
          </a:xfrm>
        </p:grpSpPr>
        <p:pic>
          <p:nvPicPr>
            <p:cNvPr id="5" name="Imagen 4">
              <a:extLst>
                <a:ext uri="{FF2B5EF4-FFF2-40B4-BE49-F238E27FC236}">
                  <a16:creationId xmlns:a16="http://schemas.microsoft.com/office/drawing/2014/main" id="{68B5DA2F-6C24-40AC-9EC2-70507AE0843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b="83636"/>
            <a:stretch/>
          </p:blipFill>
          <p:spPr>
            <a:xfrm>
              <a:off x="0" y="4305166"/>
              <a:ext cx="5044776" cy="841662"/>
            </a:xfrm>
            <a:prstGeom prst="rect">
              <a:avLst/>
            </a:prstGeom>
          </p:spPr>
        </p:pic>
        <p:pic>
          <p:nvPicPr>
            <p:cNvPr id="47" name="Imagen 46">
              <a:extLst>
                <a:ext uri="{FF2B5EF4-FFF2-40B4-BE49-F238E27FC236}">
                  <a16:creationId xmlns:a16="http://schemas.microsoft.com/office/drawing/2014/main" id="{D3CD025A-ACB9-45E2-94F7-98D60773C70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b="83636"/>
            <a:stretch/>
          </p:blipFill>
          <p:spPr>
            <a:xfrm>
              <a:off x="5197668" y="4310415"/>
              <a:ext cx="5044776" cy="841662"/>
            </a:xfrm>
            <a:prstGeom prst="rect">
              <a:avLst/>
            </a:prstGeom>
          </p:spPr>
        </p:pic>
      </p:grpSp>
      <p:grpSp>
        <p:nvGrpSpPr>
          <p:cNvPr id="24" name="Grupo 23">
            <a:extLst>
              <a:ext uri="{FF2B5EF4-FFF2-40B4-BE49-F238E27FC236}">
                <a16:creationId xmlns:a16="http://schemas.microsoft.com/office/drawing/2014/main" id="{78E37B0F-4DF5-4DE5-80E6-36208CC6A99E}"/>
              </a:ext>
            </a:extLst>
          </p:cNvPr>
          <p:cNvGrpSpPr/>
          <p:nvPr/>
        </p:nvGrpSpPr>
        <p:grpSpPr>
          <a:xfrm rot="16200000">
            <a:off x="6320025" y="2319526"/>
            <a:ext cx="5143500" cy="504450"/>
            <a:chOff x="-2" y="4305167"/>
            <a:chExt cx="10242445" cy="846911"/>
          </a:xfrm>
        </p:grpSpPr>
        <p:pic>
          <p:nvPicPr>
            <p:cNvPr id="25" name="Imagen 24">
              <a:extLst>
                <a:ext uri="{FF2B5EF4-FFF2-40B4-BE49-F238E27FC236}">
                  <a16:creationId xmlns:a16="http://schemas.microsoft.com/office/drawing/2014/main" id="{82285AE5-AB2F-41D9-8066-D5DA36CA1BA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b="83636"/>
            <a:stretch/>
          </p:blipFill>
          <p:spPr>
            <a:xfrm>
              <a:off x="-2" y="4305167"/>
              <a:ext cx="5044777" cy="841663"/>
            </a:xfrm>
            <a:prstGeom prst="rect">
              <a:avLst/>
            </a:prstGeom>
          </p:spPr>
        </p:pic>
        <p:pic>
          <p:nvPicPr>
            <p:cNvPr id="26" name="Imagen 25">
              <a:extLst>
                <a:ext uri="{FF2B5EF4-FFF2-40B4-BE49-F238E27FC236}">
                  <a16:creationId xmlns:a16="http://schemas.microsoft.com/office/drawing/2014/main" id="{24D90F3C-BD9A-4B49-9478-122D99A4251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b="83636"/>
            <a:stretch/>
          </p:blipFill>
          <p:spPr>
            <a:xfrm>
              <a:off x="5197666" y="4310415"/>
              <a:ext cx="5044777" cy="841663"/>
            </a:xfrm>
            <a:prstGeom prst="rect">
              <a:avLst/>
            </a:prstGeom>
          </p:spPr>
        </p:pic>
      </p:grpSp>
      <p:grpSp>
        <p:nvGrpSpPr>
          <p:cNvPr id="35" name="Grupo 34">
            <a:extLst>
              <a:ext uri="{FF2B5EF4-FFF2-40B4-BE49-F238E27FC236}">
                <a16:creationId xmlns:a16="http://schemas.microsoft.com/office/drawing/2014/main" id="{53C25171-2826-4534-C82B-05512F422E92}"/>
              </a:ext>
            </a:extLst>
          </p:cNvPr>
          <p:cNvGrpSpPr/>
          <p:nvPr/>
        </p:nvGrpSpPr>
        <p:grpSpPr>
          <a:xfrm>
            <a:off x="6197601" y="833437"/>
            <a:ext cx="1898650" cy="1006476"/>
            <a:chOff x="6197601" y="833437"/>
            <a:chExt cx="1898650" cy="1006476"/>
          </a:xfrm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80DAA5E2-B08C-3488-4E39-7CB704E9533B}"/>
                </a:ext>
              </a:extLst>
            </p:cNvPr>
            <p:cNvSpPr>
              <a:spLocks/>
            </p:cNvSpPr>
            <p:nvPr/>
          </p:nvSpPr>
          <p:spPr bwMode="auto">
            <a:xfrm>
              <a:off x="6197601" y="833437"/>
              <a:ext cx="1382713" cy="750888"/>
            </a:xfrm>
            <a:custGeom>
              <a:avLst/>
              <a:gdLst>
                <a:gd name="T0" fmla="*/ 4 w 571"/>
                <a:gd name="T1" fmla="*/ 198 h 309"/>
                <a:gd name="T2" fmla="*/ 38 w 571"/>
                <a:gd name="T3" fmla="*/ 133 h 309"/>
                <a:gd name="T4" fmla="*/ 272 w 571"/>
                <a:gd name="T5" fmla="*/ 7 h 309"/>
                <a:gd name="T6" fmla="*/ 304 w 571"/>
                <a:gd name="T7" fmla="*/ 7 h 309"/>
                <a:gd name="T8" fmla="*/ 543 w 571"/>
                <a:gd name="T9" fmla="*/ 135 h 309"/>
                <a:gd name="T10" fmla="*/ 566 w 571"/>
                <a:gd name="T11" fmla="*/ 179 h 309"/>
                <a:gd name="T12" fmla="*/ 561 w 571"/>
                <a:gd name="T13" fmla="*/ 178 h 309"/>
                <a:gd name="T14" fmla="*/ 541 w 571"/>
                <a:gd name="T15" fmla="*/ 167 h 309"/>
                <a:gd name="T16" fmla="*/ 500 w 571"/>
                <a:gd name="T17" fmla="*/ 190 h 309"/>
                <a:gd name="T18" fmla="*/ 451 w 571"/>
                <a:gd name="T19" fmla="*/ 217 h 309"/>
                <a:gd name="T20" fmla="*/ 405 w 571"/>
                <a:gd name="T21" fmla="*/ 242 h 309"/>
                <a:gd name="T22" fmla="*/ 356 w 571"/>
                <a:gd name="T23" fmla="*/ 270 h 309"/>
                <a:gd name="T24" fmla="*/ 312 w 571"/>
                <a:gd name="T25" fmla="*/ 294 h 309"/>
                <a:gd name="T26" fmla="*/ 278 w 571"/>
                <a:gd name="T27" fmla="*/ 308 h 309"/>
                <a:gd name="T28" fmla="*/ 33 w 571"/>
                <a:gd name="T29" fmla="*/ 172 h 309"/>
                <a:gd name="T30" fmla="*/ 12 w 571"/>
                <a:gd name="T31" fmla="*/ 183 h 309"/>
                <a:gd name="T32" fmla="*/ 4 w 571"/>
                <a:gd name="T33" fmla="*/ 198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71" h="309">
                  <a:moveTo>
                    <a:pt x="4" y="198"/>
                  </a:moveTo>
                  <a:cubicBezTo>
                    <a:pt x="0" y="153"/>
                    <a:pt x="0" y="153"/>
                    <a:pt x="38" y="133"/>
                  </a:cubicBezTo>
                  <a:cubicBezTo>
                    <a:pt x="116" y="91"/>
                    <a:pt x="194" y="49"/>
                    <a:pt x="272" y="7"/>
                  </a:cubicBezTo>
                  <a:cubicBezTo>
                    <a:pt x="283" y="0"/>
                    <a:pt x="293" y="0"/>
                    <a:pt x="304" y="7"/>
                  </a:cubicBezTo>
                  <a:cubicBezTo>
                    <a:pt x="384" y="50"/>
                    <a:pt x="463" y="93"/>
                    <a:pt x="543" y="135"/>
                  </a:cubicBezTo>
                  <a:cubicBezTo>
                    <a:pt x="563" y="145"/>
                    <a:pt x="571" y="157"/>
                    <a:pt x="566" y="179"/>
                  </a:cubicBezTo>
                  <a:cubicBezTo>
                    <a:pt x="564" y="180"/>
                    <a:pt x="563" y="179"/>
                    <a:pt x="561" y="178"/>
                  </a:cubicBezTo>
                  <a:cubicBezTo>
                    <a:pt x="558" y="167"/>
                    <a:pt x="556" y="154"/>
                    <a:pt x="541" y="167"/>
                  </a:cubicBezTo>
                  <a:cubicBezTo>
                    <a:pt x="527" y="174"/>
                    <a:pt x="514" y="183"/>
                    <a:pt x="500" y="190"/>
                  </a:cubicBezTo>
                  <a:cubicBezTo>
                    <a:pt x="483" y="198"/>
                    <a:pt x="467" y="208"/>
                    <a:pt x="451" y="217"/>
                  </a:cubicBezTo>
                  <a:cubicBezTo>
                    <a:pt x="436" y="225"/>
                    <a:pt x="420" y="233"/>
                    <a:pt x="405" y="242"/>
                  </a:cubicBezTo>
                  <a:cubicBezTo>
                    <a:pt x="388" y="251"/>
                    <a:pt x="373" y="261"/>
                    <a:pt x="356" y="270"/>
                  </a:cubicBezTo>
                  <a:cubicBezTo>
                    <a:pt x="341" y="277"/>
                    <a:pt x="327" y="287"/>
                    <a:pt x="312" y="294"/>
                  </a:cubicBezTo>
                  <a:cubicBezTo>
                    <a:pt x="300" y="297"/>
                    <a:pt x="292" y="309"/>
                    <a:pt x="278" y="308"/>
                  </a:cubicBezTo>
                  <a:cubicBezTo>
                    <a:pt x="196" y="264"/>
                    <a:pt x="115" y="217"/>
                    <a:pt x="33" y="172"/>
                  </a:cubicBezTo>
                  <a:cubicBezTo>
                    <a:pt x="14" y="162"/>
                    <a:pt x="14" y="161"/>
                    <a:pt x="12" y="183"/>
                  </a:cubicBezTo>
                  <a:cubicBezTo>
                    <a:pt x="11" y="189"/>
                    <a:pt x="14" y="197"/>
                    <a:pt x="4" y="198"/>
                  </a:cubicBezTo>
                  <a:close/>
                </a:path>
              </a:pathLst>
            </a:custGeom>
            <a:solidFill>
              <a:srgbClr val="B574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700000000000000" pitchFamily="2" charset="-78"/>
              </a:endParaRPr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9CB53855-AA05-070B-B1ED-512382BA363B}"/>
                </a:ext>
              </a:extLst>
            </p:cNvPr>
            <p:cNvSpPr>
              <a:spLocks/>
            </p:cNvSpPr>
            <p:nvPr/>
          </p:nvSpPr>
          <p:spPr bwMode="auto">
            <a:xfrm>
              <a:off x="6202363" y="1204913"/>
              <a:ext cx="704850" cy="508000"/>
            </a:xfrm>
            <a:custGeom>
              <a:avLst/>
              <a:gdLst>
                <a:gd name="T0" fmla="*/ 2 w 291"/>
                <a:gd name="T1" fmla="*/ 45 h 209"/>
                <a:gd name="T2" fmla="*/ 4 w 291"/>
                <a:gd name="T3" fmla="*/ 16 h 209"/>
                <a:gd name="T4" fmla="*/ 20 w 291"/>
                <a:gd name="T5" fmla="*/ 7 h 209"/>
                <a:gd name="T6" fmla="*/ 177 w 291"/>
                <a:gd name="T7" fmla="*/ 95 h 209"/>
                <a:gd name="T8" fmla="*/ 279 w 291"/>
                <a:gd name="T9" fmla="*/ 153 h 209"/>
                <a:gd name="T10" fmla="*/ 291 w 291"/>
                <a:gd name="T11" fmla="*/ 201 h 209"/>
                <a:gd name="T12" fmla="*/ 270 w 291"/>
                <a:gd name="T13" fmla="*/ 204 h 209"/>
                <a:gd name="T14" fmla="*/ 13 w 291"/>
                <a:gd name="T15" fmla="*/ 60 h 209"/>
                <a:gd name="T16" fmla="*/ 2 w 291"/>
                <a:gd name="T17" fmla="*/ 4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1" h="209">
                  <a:moveTo>
                    <a:pt x="2" y="45"/>
                  </a:moveTo>
                  <a:cubicBezTo>
                    <a:pt x="6" y="36"/>
                    <a:pt x="4" y="25"/>
                    <a:pt x="4" y="16"/>
                  </a:cubicBezTo>
                  <a:cubicBezTo>
                    <a:pt x="3" y="1"/>
                    <a:pt x="8" y="0"/>
                    <a:pt x="20" y="7"/>
                  </a:cubicBezTo>
                  <a:cubicBezTo>
                    <a:pt x="72" y="36"/>
                    <a:pt x="125" y="66"/>
                    <a:pt x="177" y="95"/>
                  </a:cubicBezTo>
                  <a:cubicBezTo>
                    <a:pt x="211" y="114"/>
                    <a:pt x="245" y="134"/>
                    <a:pt x="279" y="153"/>
                  </a:cubicBezTo>
                  <a:cubicBezTo>
                    <a:pt x="285" y="169"/>
                    <a:pt x="282" y="186"/>
                    <a:pt x="291" y="201"/>
                  </a:cubicBezTo>
                  <a:cubicBezTo>
                    <a:pt x="284" y="207"/>
                    <a:pt x="279" y="209"/>
                    <a:pt x="270" y="204"/>
                  </a:cubicBezTo>
                  <a:cubicBezTo>
                    <a:pt x="184" y="155"/>
                    <a:pt x="98" y="108"/>
                    <a:pt x="13" y="60"/>
                  </a:cubicBezTo>
                  <a:cubicBezTo>
                    <a:pt x="7" y="57"/>
                    <a:pt x="0" y="54"/>
                    <a:pt x="2" y="45"/>
                  </a:cubicBezTo>
                  <a:close/>
                </a:path>
              </a:pathLst>
            </a:custGeom>
            <a:solidFill>
              <a:srgbClr val="3716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700000000000000" pitchFamily="2" charset="-78"/>
              </a:endParaRPr>
            </a:p>
          </p:txBody>
        </p:sp>
        <p:sp>
          <p:nvSpPr>
            <p:cNvPr id="9" name="Freeform 7">
              <a:extLst>
                <a:ext uri="{FF2B5EF4-FFF2-40B4-BE49-F238E27FC236}">
                  <a16:creationId xmlns:a16="http://schemas.microsoft.com/office/drawing/2014/main" id="{D1F073D2-D6F4-8A5B-0AB7-5DE0F0EDC593}"/>
                </a:ext>
              </a:extLst>
            </p:cNvPr>
            <p:cNvSpPr>
              <a:spLocks/>
            </p:cNvSpPr>
            <p:nvPr/>
          </p:nvSpPr>
          <p:spPr bwMode="auto">
            <a:xfrm>
              <a:off x="7402513" y="1230313"/>
              <a:ext cx="565150" cy="390525"/>
            </a:xfrm>
            <a:custGeom>
              <a:avLst/>
              <a:gdLst>
                <a:gd name="T0" fmla="*/ 0 w 233"/>
                <a:gd name="T1" fmla="*/ 24 h 161"/>
                <a:gd name="T2" fmla="*/ 41 w 233"/>
                <a:gd name="T3" fmla="*/ 0 h 161"/>
                <a:gd name="T4" fmla="*/ 64 w 233"/>
                <a:gd name="T5" fmla="*/ 15 h 161"/>
                <a:gd name="T6" fmla="*/ 68 w 233"/>
                <a:gd name="T7" fmla="*/ 16 h 161"/>
                <a:gd name="T8" fmla="*/ 215 w 233"/>
                <a:gd name="T9" fmla="*/ 98 h 161"/>
                <a:gd name="T10" fmla="*/ 232 w 233"/>
                <a:gd name="T11" fmla="*/ 108 h 161"/>
                <a:gd name="T12" fmla="*/ 233 w 233"/>
                <a:gd name="T13" fmla="*/ 110 h 161"/>
                <a:gd name="T14" fmla="*/ 203 w 233"/>
                <a:gd name="T15" fmla="*/ 161 h 161"/>
                <a:gd name="T16" fmla="*/ 191 w 233"/>
                <a:gd name="T17" fmla="*/ 154 h 161"/>
                <a:gd name="T18" fmla="*/ 158 w 233"/>
                <a:gd name="T19" fmla="*/ 118 h 161"/>
                <a:gd name="T20" fmla="*/ 15 w 233"/>
                <a:gd name="T21" fmla="*/ 38 h 161"/>
                <a:gd name="T22" fmla="*/ 0 w 233"/>
                <a:gd name="T23" fmla="*/ 24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33" h="161">
                  <a:moveTo>
                    <a:pt x="0" y="24"/>
                  </a:moveTo>
                  <a:cubicBezTo>
                    <a:pt x="14" y="16"/>
                    <a:pt x="27" y="8"/>
                    <a:pt x="41" y="0"/>
                  </a:cubicBezTo>
                  <a:cubicBezTo>
                    <a:pt x="51" y="2"/>
                    <a:pt x="59" y="6"/>
                    <a:pt x="64" y="15"/>
                  </a:cubicBezTo>
                  <a:cubicBezTo>
                    <a:pt x="65" y="15"/>
                    <a:pt x="67" y="15"/>
                    <a:pt x="68" y="16"/>
                  </a:cubicBezTo>
                  <a:cubicBezTo>
                    <a:pt x="117" y="43"/>
                    <a:pt x="166" y="71"/>
                    <a:pt x="215" y="98"/>
                  </a:cubicBezTo>
                  <a:cubicBezTo>
                    <a:pt x="221" y="101"/>
                    <a:pt x="226" y="105"/>
                    <a:pt x="232" y="108"/>
                  </a:cubicBezTo>
                  <a:cubicBezTo>
                    <a:pt x="232" y="109"/>
                    <a:pt x="233" y="110"/>
                    <a:pt x="233" y="110"/>
                  </a:cubicBezTo>
                  <a:cubicBezTo>
                    <a:pt x="218" y="124"/>
                    <a:pt x="211" y="143"/>
                    <a:pt x="203" y="161"/>
                  </a:cubicBezTo>
                  <a:cubicBezTo>
                    <a:pt x="198" y="161"/>
                    <a:pt x="194" y="157"/>
                    <a:pt x="191" y="154"/>
                  </a:cubicBezTo>
                  <a:cubicBezTo>
                    <a:pt x="179" y="143"/>
                    <a:pt x="173" y="126"/>
                    <a:pt x="158" y="118"/>
                  </a:cubicBezTo>
                  <a:cubicBezTo>
                    <a:pt x="111" y="91"/>
                    <a:pt x="62" y="66"/>
                    <a:pt x="15" y="38"/>
                  </a:cubicBezTo>
                  <a:cubicBezTo>
                    <a:pt x="9" y="35"/>
                    <a:pt x="1" y="33"/>
                    <a:pt x="0" y="24"/>
                  </a:cubicBezTo>
                  <a:close/>
                </a:path>
              </a:pathLst>
            </a:custGeom>
            <a:solidFill>
              <a:srgbClr val="694C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700000000000000" pitchFamily="2" charset="-78"/>
              </a:endParaRPr>
            </a:p>
          </p:txBody>
        </p:sp>
        <p:sp>
          <p:nvSpPr>
            <p:cNvPr id="10" name="Freeform 8">
              <a:extLst>
                <a:ext uri="{FF2B5EF4-FFF2-40B4-BE49-F238E27FC236}">
                  <a16:creationId xmlns:a16="http://schemas.microsoft.com/office/drawing/2014/main" id="{9EE46B1C-D0D1-1720-AB99-1CCAC78AEEB1}"/>
                </a:ext>
              </a:extLst>
            </p:cNvPr>
            <p:cNvSpPr>
              <a:spLocks/>
            </p:cNvSpPr>
            <p:nvPr/>
          </p:nvSpPr>
          <p:spPr bwMode="auto">
            <a:xfrm>
              <a:off x="6854826" y="1541463"/>
              <a:ext cx="339725" cy="265113"/>
            </a:xfrm>
            <a:custGeom>
              <a:avLst/>
              <a:gdLst>
                <a:gd name="T0" fmla="*/ 21 w 140"/>
                <a:gd name="T1" fmla="*/ 63 h 109"/>
                <a:gd name="T2" fmla="*/ 9 w 140"/>
                <a:gd name="T3" fmla="*/ 15 h 109"/>
                <a:gd name="T4" fmla="*/ 39 w 140"/>
                <a:gd name="T5" fmla="*/ 0 h 109"/>
                <a:gd name="T6" fmla="*/ 109 w 140"/>
                <a:gd name="T7" fmla="*/ 35 h 109"/>
                <a:gd name="T8" fmla="*/ 140 w 140"/>
                <a:gd name="T9" fmla="*/ 55 h 109"/>
                <a:gd name="T10" fmla="*/ 111 w 140"/>
                <a:gd name="T11" fmla="*/ 101 h 109"/>
                <a:gd name="T12" fmla="*/ 103 w 140"/>
                <a:gd name="T13" fmla="*/ 108 h 109"/>
                <a:gd name="T14" fmla="*/ 21 w 140"/>
                <a:gd name="T15" fmla="*/ 63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0" h="109">
                  <a:moveTo>
                    <a:pt x="21" y="63"/>
                  </a:moveTo>
                  <a:cubicBezTo>
                    <a:pt x="0" y="51"/>
                    <a:pt x="9" y="32"/>
                    <a:pt x="9" y="15"/>
                  </a:cubicBezTo>
                  <a:cubicBezTo>
                    <a:pt x="19" y="10"/>
                    <a:pt x="27" y="1"/>
                    <a:pt x="39" y="0"/>
                  </a:cubicBezTo>
                  <a:cubicBezTo>
                    <a:pt x="66" y="4"/>
                    <a:pt x="86" y="23"/>
                    <a:pt x="109" y="35"/>
                  </a:cubicBezTo>
                  <a:cubicBezTo>
                    <a:pt x="120" y="40"/>
                    <a:pt x="133" y="44"/>
                    <a:pt x="140" y="55"/>
                  </a:cubicBezTo>
                  <a:cubicBezTo>
                    <a:pt x="130" y="70"/>
                    <a:pt x="112" y="80"/>
                    <a:pt x="111" y="101"/>
                  </a:cubicBezTo>
                  <a:cubicBezTo>
                    <a:pt x="110" y="105"/>
                    <a:pt x="109" y="109"/>
                    <a:pt x="103" y="108"/>
                  </a:cubicBezTo>
                  <a:cubicBezTo>
                    <a:pt x="76" y="93"/>
                    <a:pt x="48" y="78"/>
                    <a:pt x="21" y="63"/>
                  </a:cubicBezTo>
                  <a:close/>
                </a:path>
              </a:pathLst>
            </a:custGeom>
            <a:solidFill>
              <a:srgbClr val="E85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700000000000000" pitchFamily="2" charset="-78"/>
              </a:endParaRPr>
            </a:p>
          </p:txBody>
        </p:sp>
        <p:sp>
          <p:nvSpPr>
            <p:cNvPr id="11" name="Freeform 9">
              <a:extLst>
                <a:ext uri="{FF2B5EF4-FFF2-40B4-BE49-F238E27FC236}">
                  <a16:creationId xmlns:a16="http://schemas.microsoft.com/office/drawing/2014/main" id="{C6B70A3A-B0D6-5745-BECD-63F9E7B6EBAD}"/>
                </a:ext>
              </a:extLst>
            </p:cNvPr>
            <p:cNvSpPr>
              <a:spLocks/>
            </p:cNvSpPr>
            <p:nvPr/>
          </p:nvSpPr>
          <p:spPr bwMode="auto">
            <a:xfrm>
              <a:off x="7889876" y="1492250"/>
              <a:ext cx="165100" cy="153988"/>
            </a:xfrm>
            <a:custGeom>
              <a:avLst/>
              <a:gdLst>
                <a:gd name="T0" fmla="*/ 1 w 68"/>
                <a:gd name="T1" fmla="*/ 53 h 63"/>
                <a:gd name="T2" fmla="*/ 31 w 68"/>
                <a:gd name="T3" fmla="*/ 0 h 63"/>
                <a:gd name="T4" fmla="*/ 68 w 68"/>
                <a:gd name="T5" fmla="*/ 40 h 63"/>
                <a:gd name="T6" fmla="*/ 56 w 68"/>
                <a:gd name="T7" fmla="*/ 63 h 63"/>
                <a:gd name="T8" fmla="*/ 7 w 68"/>
                <a:gd name="T9" fmla="*/ 60 h 63"/>
                <a:gd name="T10" fmla="*/ 1 w 68"/>
                <a:gd name="T11" fmla="*/ 5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8" h="63">
                  <a:moveTo>
                    <a:pt x="1" y="53"/>
                  </a:moveTo>
                  <a:cubicBezTo>
                    <a:pt x="3" y="31"/>
                    <a:pt x="10" y="11"/>
                    <a:pt x="31" y="0"/>
                  </a:cubicBezTo>
                  <a:cubicBezTo>
                    <a:pt x="48" y="9"/>
                    <a:pt x="56" y="26"/>
                    <a:pt x="68" y="40"/>
                  </a:cubicBezTo>
                  <a:cubicBezTo>
                    <a:pt x="59" y="45"/>
                    <a:pt x="57" y="54"/>
                    <a:pt x="56" y="63"/>
                  </a:cubicBezTo>
                  <a:cubicBezTo>
                    <a:pt x="39" y="62"/>
                    <a:pt x="23" y="61"/>
                    <a:pt x="7" y="60"/>
                  </a:cubicBezTo>
                  <a:cubicBezTo>
                    <a:pt x="2" y="60"/>
                    <a:pt x="0" y="58"/>
                    <a:pt x="1" y="53"/>
                  </a:cubicBezTo>
                  <a:close/>
                </a:path>
              </a:pathLst>
            </a:custGeom>
            <a:solidFill>
              <a:srgbClr val="EEDDD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700000000000000" pitchFamily="2" charset="-78"/>
              </a:endParaRPr>
            </a:p>
          </p:txBody>
        </p:sp>
        <p:sp>
          <p:nvSpPr>
            <p:cNvPr id="12" name="Freeform 10">
              <a:extLst>
                <a:ext uri="{FF2B5EF4-FFF2-40B4-BE49-F238E27FC236}">
                  <a16:creationId xmlns:a16="http://schemas.microsoft.com/office/drawing/2014/main" id="{71EFFBBB-164B-1453-FF40-0BEEBFED0D0F}"/>
                </a:ext>
              </a:extLst>
            </p:cNvPr>
            <p:cNvSpPr>
              <a:spLocks/>
            </p:cNvSpPr>
            <p:nvPr/>
          </p:nvSpPr>
          <p:spPr bwMode="auto">
            <a:xfrm>
              <a:off x="7258051" y="1638300"/>
              <a:ext cx="161925" cy="153988"/>
            </a:xfrm>
            <a:custGeom>
              <a:avLst/>
              <a:gdLst>
                <a:gd name="T0" fmla="*/ 57 w 67"/>
                <a:gd name="T1" fmla="*/ 63 h 63"/>
                <a:gd name="T2" fmla="*/ 12 w 67"/>
                <a:gd name="T3" fmla="*/ 60 h 63"/>
                <a:gd name="T4" fmla="*/ 1 w 67"/>
                <a:gd name="T5" fmla="*/ 50 h 63"/>
                <a:gd name="T6" fmla="*/ 39 w 67"/>
                <a:gd name="T7" fmla="*/ 0 h 63"/>
                <a:gd name="T8" fmla="*/ 67 w 67"/>
                <a:gd name="T9" fmla="*/ 33 h 63"/>
                <a:gd name="T10" fmla="*/ 57 w 67"/>
                <a:gd name="T11" fmla="*/ 6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7" h="63">
                  <a:moveTo>
                    <a:pt x="57" y="63"/>
                  </a:moveTo>
                  <a:cubicBezTo>
                    <a:pt x="42" y="62"/>
                    <a:pt x="27" y="61"/>
                    <a:pt x="12" y="60"/>
                  </a:cubicBezTo>
                  <a:cubicBezTo>
                    <a:pt x="5" y="60"/>
                    <a:pt x="3" y="55"/>
                    <a:pt x="1" y="50"/>
                  </a:cubicBezTo>
                  <a:cubicBezTo>
                    <a:pt x="0" y="18"/>
                    <a:pt x="13" y="2"/>
                    <a:pt x="39" y="0"/>
                  </a:cubicBezTo>
                  <a:cubicBezTo>
                    <a:pt x="55" y="5"/>
                    <a:pt x="61" y="20"/>
                    <a:pt x="67" y="33"/>
                  </a:cubicBezTo>
                  <a:cubicBezTo>
                    <a:pt x="65" y="44"/>
                    <a:pt x="56" y="51"/>
                    <a:pt x="57" y="63"/>
                  </a:cubicBezTo>
                  <a:close/>
                </a:path>
              </a:pathLst>
            </a:custGeom>
            <a:solidFill>
              <a:srgbClr val="EEDF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700000000000000" pitchFamily="2" charset="-78"/>
              </a:endParaRPr>
            </a:p>
          </p:txBody>
        </p:sp>
        <p:sp>
          <p:nvSpPr>
            <p:cNvPr id="13" name="Freeform 11">
              <a:extLst>
                <a:ext uri="{FF2B5EF4-FFF2-40B4-BE49-F238E27FC236}">
                  <a16:creationId xmlns:a16="http://schemas.microsoft.com/office/drawing/2014/main" id="{203CDC91-8A9C-9DE9-AF29-CA8B41772D2D}"/>
                </a:ext>
              </a:extLst>
            </p:cNvPr>
            <p:cNvSpPr>
              <a:spLocks/>
            </p:cNvSpPr>
            <p:nvPr/>
          </p:nvSpPr>
          <p:spPr bwMode="auto">
            <a:xfrm>
              <a:off x="7553326" y="1550988"/>
              <a:ext cx="184150" cy="146050"/>
            </a:xfrm>
            <a:custGeom>
              <a:avLst/>
              <a:gdLst>
                <a:gd name="T0" fmla="*/ 75 w 76"/>
                <a:gd name="T1" fmla="*/ 40 h 60"/>
                <a:gd name="T2" fmla="*/ 74 w 76"/>
                <a:gd name="T3" fmla="*/ 44 h 60"/>
                <a:gd name="T4" fmla="*/ 51 w 76"/>
                <a:gd name="T5" fmla="*/ 59 h 60"/>
                <a:gd name="T6" fmla="*/ 6 w 76"/>
                <a:gd name="T7" fmla="*/ 49 h 60"/>
                <a:gd name="T8" fmla="*/ 36 w 76"/>
                <a:gd name="T9" fmla="*/ 0 h 60"/>
                <a:gd name="T10" fmla="*/ 73 w 76"/>
                <a:gd name="T11" fmla="*/ 32 h 60"/>
                <a:gd name="T12" fmla="*/ 75 w 76"/>
                <a:gd name="T13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6" h="60">
                  <a:moveTo>
                    <a:pt x="75" y="40"/>
                  </a:moveTo>
                  <a:cubicBezTo>
                    <a:pt x="75" y="41"/>
                    <a:pt x="75" y="43"/>
                    <a:pt x="74" y="44"/>
                  </a:cubicBezTo>
                  <a:cubicBezTo>
                    <a:pt x="64" y="45"/>
                    <a:pt x="60" y="55"/>
                    <a:pt x="51" y="59"/>
                  </a:cubicBezTo>
                  <a:cubicBezTo>
                    <a:pt x="35" y="60"/>
                    <a:pt x="21" y="55"/>
                    <a:pt x="6" y="49"/>
                  </a:cubicBezTo>
                  <a:cubicBezTo>
                    <a:pt x="0" y="26"/>
                    <a:pt x="10" y="9"/>
                    <a:pt x="36" y="0"/>
                  </a:cubicBezTo>
                  <a:cubicBezTo>
                    <a:pt x="55" y="3"/>
                    <a:pt x="59" y="23"/>
                    <a:pt x="73" y="32"/>
                  </a:cubicBezTo>
                  <a:cubicBezTo>
                    <a:pt x="75" y="34"/>
                    <a:pt x="76" y="37"/>
                    <a:pt x="75" y="40"/>
                  </a:cubicBezTo>
                  <a:close/>
                </a:path>
              </a:pathLst>
            </a:custGeom>
            <a:solidFill>
              <a:srgbClr val="EFDF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700000000000000" pitchFamily="2" charset="-78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6786C2AA-7D5C-B5C0-7D04-BA23603DCDD5}"/>
                </a:ext>
              </a:extLst>
            </p:cNvPr>
            <p:cNvSpPr>
              <a:spLocks/>
            </p:cNvSpPr>
            <p:nvPr/>
          </p:nvSpPr>
          <p:spPr bwMode="auto">
            <a:xfrm>
              <a:off x="7678738" y="1638300"/>
              <a:ext cx="90488" cy="85725"/>
            </a:xfrm>
            <a:custGeom>
              <a:avLst/>
              <a:gdLst>
                <a:gd name="T0" fmla="*/ 2 w 37"/>
                <a:gd name="T1" fmla="*/ 19 h 35"/>
                <a:gd name="T2" fmla="*/ 22 w 37"/>
                <a:gd name="T3" fmla="*/ 8 h 35"/>
                <a:gd name="T4" fmla="*/ 24 w 37"/>
                <a:gd name="T5" fmla="*/ 10 h 35"/>
                <a:gd name="T6" fmla="*/ 33 w 37"/>
                <a:gd name="T7" fmla="*/ 27 h 35"/>
                <a:gd name="T8" fmla="*/ 11 w 37"/>
                <a:gd name="T9" fmla="*/ 28 h 35"/>
                <a:gd name="T10" fmla="*/ 3 w 37"/>
                <a:gd name="T11" fmla="*/ 27 h 35"/>
                <a:gd name="T12" fmla="*/ 2 w 37"/>
                <a:gd name="T13" fmla="*/ 19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7" h="35">
                  <a:moveTo>
                    <a:pt x="2" y="19"/>
                  </a:moveTo>
                  <a:cubicBezTo>
                    <a:pt x="6" y="10"/>
                    <a:pt x="9" y="0"/>
                    <a:pt x="22" y="8"/>
                  </a:cubicBezTo>
                  <a:cubicBezTo>
                    <a:pt x="23" y="9"/>
                    <a:pt x="23" y="9"/>
                    <a:pt x="24" y="10"/>
                  </a:cubicBezTo>
                  <a:cubicBezTo>
                    <a:pt x="27" y="16"/>
                    <a:pt x="37" y="20"/>
                    <a:pt x="33" y="27"/>
                  </a:cubicBezTo>
                  <a:cubicBezTo>
                    <a:pt x="28" y="35"/>
                    <a:pt x="19" y="29"/>
                    <a:pt x="11" y="28"/>
                  </a:cubicBezTo>
                  <a:cubicBezTo>
                    <a:pt x="9" y="28"/>
                    <a:pt x="6" y="27"/>
                    <a:pt x="3" y="27"/>
                  </a:cubicBezTo>
                  <a:cubicBezTo>
                    <a:pt x="0" y="25"/>
                    <a:pt x="0" y="22"/>
                    <a:pt x="2" y="19"/>
                  </a:cubicBezTo>
                  <a:close/>
                </a:path>
              </a:pathLst>
            </a:custGeom>
            <a:solidFill>
              <a:srgbClr val="E5BC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700000000000000" pitchFamily="2" charset="-78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4F23F32E-5F19-6C0C-ACBB-83372C32274A}"/>
                </a:ext>
              </a:extLst>
            </p:cNvPr>
            <p:cNvSpPr>
              <a:spLocks/>
            </p:cNvSpPr>
            <p:nvPr/>
          </p:nvSpPr>
          <p:spPr bwMode="auto">
            <a:xfrm>
              <a:off x="7369176" y="1720850"/>
              <a:ext cx="98425" cy="82550"/>
            </a:xfrm>
            <a:custGeom>
              <a:avLst/>
              <a:gdLst>
                <a:gd name="T0" fmla="*/ 11 w 41"/>
                <a:gd name="T1" fmla="*/ 29 h 34"/>
                <a:gd name="T2" fmla="*/ 20 w 41"/>
                <a:gd name="T3" fmla="*/ 1 h 34"/>
                <a:gd name="T4" fmla="*/ 25 w 41"/>
                <a:gd name="T5" fmla="*/ 1 h 34"/>
                <a:gd name="T6" fmla="*/ 30 w 41"/>
                <a:gd name="T7" fmla="*/ 10 h 34"/>
                <a:gd name="T8" fmla="*/ 37 w 41"/>
                <a:gd name="T9" fmla="*/ 26 h 34"/>
                <a:gd name="T10" fmla="*/ 11 w 41"/>
                <a:gd name="T11" fmla="*/ 29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34">
                  <a:moveTo>
                    <a:pt x="11" y="29"/>
                  </a:moveTo>
                  <a:cubicBezTo>
                    <a:pt x="0" y="15"/>
                    <a:pt x="12" y="8"/>
                    <a:pt x="20" y="1"/>
                  </a:cubicBezTo>
                  <a:cubicBezTo>
                    <a:pt x="22" y="0"/>
                    <a:pt x="23" y="1"/>
                    <a:pt x="25" y="1"/>
                  </a:cubicBezTo>
                  <a:cubicBezTo>
                    <a:pt x="28" y="3"/>
                    <a:pt x="30" y="6"/>
                    <a:pt x="30" y="10"/>
                  </a:cubicBezTo>
                  <a:cubicBezTo>
                    <a:pt x="32" y="16"/>
                    <a:pt x="41" y="21"/>
                    <a:pt x="37" y="26"/>
                  </a:cubicBezTo>
                  <a:cubicBezTo>
                    <a:pt x="31" y="34"/>
                    <a:pt x="20" y="28"/>
                    <a:pt x="11" y="29"/>
                  </a:cubicBezTo>
                  <a:close/>
                </a:path>
              </a:pathLst>
            </a:custGeom>
            <a:solidFill>
              <a:srgbClr val="84CB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700000000000000" pitchFamily="2" charset="-78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2562D173-6F31-623F-A532-90F853CFC05C}"/>
                </a:ext>
              </a:extLst>
            </p:cNvPr>
            <p:cNvSpPr>
              <a:spLocks/>
            </p:cNvSpPr>
            <p:nvPr/>
          </p:nvSpPr>
          <p:spPr bwMode="auto">
            <a:xfrm>
              <a:off x="7221538" y="1760538"/>
              <a:ext cx="93663" cy="79375"/>
            </a:xfrm>
            <a:custGeom>
              <a:avLst/>
              <a:gdLst>
                <a:gd name="T0" fmla="*/ 19 w 39"/>
                <a:gd name="T1" fmla="*/ 2 h 33"/>
                <a:gd name="T2" fmla="*/ 27 w 39"/>
                <a:gd name="T3" fmla="*/ 10 h 33"/>
                <a:gd name="T4" fmla="*/ 33 w 39"/>
                <a:gd name="T5" fmla="*/ 26 h 33"/>
                <a:gd name="T6" fmla="*/ 3 w 39"/>
                <a:gd name="T7" fmla="*/ 26 h 33"/>
                <a:gd name="T8" fmla="*/ 1 w 39"/>
                <a:gd name="T9" fmla="*/ 18 h 33"/>
                <a:gd name="T10" fmla="*/ 15 w 39"/>
                <a:gd name="T11" fmla="*/ 0 h 33"/>
                <a:gd name="T12" fmla="*/ 19 w 39"/>
                <a:gd name="T13" fmla="*/ 2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" h="33">
                  <a:moveTo>
                    <a:pt x="19" y="2"/>
                  </a:moveTo>
                  <a:cubicBezTo>
                    <a:pt x="22" y="5"/>
                    <a:pt x="24" y="7"/>
                    <a:pt x="27" y="10"/>
                  </a:cubicBezTo>
                  <a:cubicBezTo>
                    <a:pt x="28" y="16"/>
                    <a:pt x="39" y="22"/>
                    <a:pt x="33" y="26"/>
                  </a:cubicBezTo>
                  <a:cubicBezTo>
                    <a:pt x="25" y="33"/>
                    <a:pt x="13" y="30"/>
                    <a:pt x="3" y="26"/>
                  </a:cubicBezTo>
                  <a:cubicBezTo>
                    <a:pt x="1" y="24"/>
                    <a:pt x="0" y="21"/>
                    <a:pt x="1" y="18"/>
                  </a:cubicBezTo>
                  <a:cubicBezTo>
                    <a:pt x="2" y="10"/>
                    <a:pt x="6" y="3"/>
                    <a:pt x="15" y="0"/>
                  </a:cubicBezTo>
                  <a:cubicBezTo>
                    <a:pt x="17" y="0"/>
                    <a:pt x="18" y="1"/>
                    <a:pt x="19" y="2"/>
                  </a:cubicBezTo>
                  <a:close/>
                </a:path>
              </a:pathLst>
            </a:custGeom>
            <a:solidFill>
              <a:srgbClr val="E968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700000000000000" pitchFamily="2" charset="-78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A7757D2E-5967-0C88-AAEB-DE707E16DB0F}"/>
                </a:ext>
              </a:extLst>
            </p:cNvPr>
            <p:cNvSpPr>
              <a:spLocks/>
            </p:cNvSpPr>
            <p:nvPr/>
          </p:nvSpPr>
          <p:spPr bwMode="auto">
            <a:xfrm>
              <a:off x="7824788" y="1593850"/>
              <a:ext cx="88900" cy="73025"/>
            </a:xfrm>
            <a:custGeom>
              <a:avLst/>
              <a:gdLst>
                <a:gd name="T0" fmla="*/ 28 w 37"/>
                <a:gd name="T1" fmla="*/ 11 h 30"/>
                <a:gd name="T2" fmla="*/ 34 w 37"/>
                <a:gd name="T3" fmla="*/ 18 h 30"/>
                <a:gd name="T4" fmla="*/ 25 w 37"/>
                <a:gd name="T5" fmla="*/ 29 h 30"/>
                <a:gd name="T6" fmla="*/ 7 w 37"/>
                <a:gd name="T7" fmla="*/ 26 h 30"/>
                <a:gd name="T8" fmla="*/ 1 w 37"/>
                <a:gd name="T9" fmla="*/ 17 h 30"/>
                <a:gd name="T10" fmla="*/ 19 w 37"/>
                <a:gd name="T11" fmla="*/ 2 h 30"/>
                <a:gd name="T12" fmla="*/ 28 w 37"/>
                <a:gd name="T13" fmla="*/ 1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7" h="30">
                  <a:moveTo>
                    <a:pt x="28" y="11"/>
                  </a:moveTo>
                  <a:cubicBezTo>
                    <a:pt x="30" y="13"/>
                    <a:pt x="32" y="15"/>
                    <a:pt x="34" y="18"/>
                  </a:cubicBezTo>
                  <a:cubicBezTo>
                    <a:pt x="37" y="26"/>
                    <a:pt x="34" y="30"/>
                    <a:pt x="25" y="29"/>
                  </a:cubicBezTo>
                  <a:cubicBezTo>
                    <a:pt x="19" y="28"/>
                    <a:pt x="13" y="27"/>
                    <a:pt x="7" y="26"/>
                  </a:cubicBezTo>
                  <a:cubicBezTo>
                    <a:pt x="4" y="23"/>
                    <a:pt x="0" y="21"/>
                    <a:pt x="1" y="17"/>
                  </a:cubicBezTo>
                  <a:cubicBezTo>
                    <a:pt x="4" y="8"/>
                    <a:pt x="8" y="0"/>
                    <a:pt x="19" y="2"/>
                  </a:cubicBezTo>
                  <a:cubicBezTo>
                    <a:pt x="22" y="5"/>
                    <a:pt x="25" y="8"/>
                    <a:pt x="28" y="11"/>
                  </a:cubicBezTo>
                  <a:close/>
                </a:path>
              </a:pathLst>
            </a:custGeom>
            <a:solidFill>
              <a:srgbClr val="DE76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700000000000000" pitchFamily="2" charset="-78"/>
              </a:endParaRPr>
            </a:p>
          </p:txBody>
        </p:sp>
        <p:sp>
          <p:nvSpPr>
            <p:cNvPr id="18" name="Freeform 16">
              <a:extLst>
                <a:ext uri="{FF2B5EF4-FFF2-40B4-BE49-F238E27FC236}">
                  <a16:creationId xmlns:a16="http://schemas.microsoft.com/office/drawing/2014/main" id="{84B89392-EED7-6290-E3EF-A0122C34C01B}"/>
                </a:ext>
              </a:extLst>
            </p:cNvPr>
            <p:cNvSpPr>
              <a:spLocks/>
            </p:cNvSpPr>
            <p:nvPr/>
          </p:nvSpPr>
          <p:spPr bwMode="auto">
            <a:xfrm>
              <a:off x="8004176" y="1589088"/>
              <a:ext cx="92075" cy="71438"/>
            </a:xfrm>
            <a:custGeom>
              <a:avLst/>
              <a:gdLst>
                <a:gd name="T0" fmla="*/ 9 w 38"/>
                <a:gd name="T1" fmla="*/ 23 h 29"/>
                <a:gd name="T2" fmla="*/ 21 w 38"/>
                <a:gd name="T3" fmla="*/ 0 h 29"/>
                <a:gd name="T4" fmla="*/ 21 w 38"/>
                <a:gd name="T5" fmla="*/ 1 h 29"/>
                <a:gd name="T6" fmla="*/ 33 w 38"/>
                <a:gd name="T7" fmla="*/ 22 h 29"/>
                <a:gd name="T8" fmla="*/ 9 w 38"/>
                <a:gd name="T9" fmla="*/ 2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9">
                  <a:moveTo>
                    <a:pt x="9" y="23"/>
                  </a:moveTo>
                  <a:cubicBezTo>
                    <a:pt x="0" y="9"/>
                    <a:pt x="3" y="1"/>
                    <a:pt x="21" y="0"/>
                  </a:cubicBezTo>
                  <a:cubicBezTo>
                    <a:pt x="21" y="0"/>
                    <a:pt x="21" y="1"/>
                    <a:pt x="21" y="1"/>
                  </a:cubicBezTo>
                  <a:cubicBezTo>
                    <a:pt x="24" y="9"/>
                    <a:pt x="38" y="14"/>
                    <a:pt x="33" y="22"/>
                  </a:cubicBezTo>
                  <a:cubicBezTo>
                    <a:pt x="29" y="29"/>
                    <a:pt x="17" y="22"/>
                    <a:pt x="9" y="23"/>
                  </a:cubicBezTo>
                  <a:close/>
                </a:path>
              </a:pathLst>
            </a:custGeom>
            <a:solidFill>
              <a:srgbClr val="7155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700000000000000" pitchFamily="2" charset="-78"/>
              </a:endParaRPr>
            </a:p>
          </p:txBody>
        </p:sp>
        <p:sp>
          <p:nvSpPr>
            <p:cNvPr id="19" name="Freeform 17">
              <a:extLst>
                <a:ext uri="{FF2B5EF4-FFF2-40B4-BE49-F238E27FC236}">
                  <a16:creationId xmlns:a16="http://schemas.microsoft.com/office/drawing/2014/main" id="{D19DC667-1B19-F9E4-0B5E-A6D805B3E393}"/>
                </a:ext>
              </a:extLst>
            </p:cNvPr>
            <p:cNvSpPr>
              <a:spLocks/>
            </p:cNvSpPr>
            <p:nvPr/>
          </p:nvSpPr>
          <p:spPr bwMode="auto">
            <a:xfrm>
              <a:off x="7534276" y="1687513"/>
              <a:ext cx="84138" cy="74613"/>
            </a:xfrm>
            <a:custGeom>
              <a:avLst/>
              <a:gdLst>
                <a:gd name="T0" fmla="*/ 23 w 35"/>
                <a:gd name="T1" fmla="*/ 7 h 31"/>
                <a:gd name="T2" fmla="*/ 26 w 35"/>
                <a:gd name="T3" fmla="*/ 12 h 31"/>
                <a:gd name="T4" fmla="*/ 32 w 35"/>
                <a:gd name="T5" fmla="*/ 25 h 31"/>
                <a:gd name="T6" fmla="*/ 18 w 35"/>
                <a:gd name="T7" fmla="*/ 28 h 31"/>
                <a:gd name="T8" fmla="*/ 6 w 35"/>
                <a:gd name="T9" fmla="*/ 27 h 31"/>
                <a:gd name="T10" fmla="*/ 0 w 35"/>
                <a:gd name="T11" fmla="*/ 18 h 31"/>
                <a:gd name="T12" fmla="*/ 11 w 35"/>
                <a:gd name="T13" fmla="*/ 2 h 31"/>
                <a:gd name="T14" fmla="*/ 23 w 35"/>
                <a:gd name="T15" fmla="*/ 7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5" h="31">
                  <a:moveTo>
                    <a:pt x="23" y="7"/>
                  </a:moveTo>
                  <a:cubicBezTo>
                    <a:pt x="24" y="9"/>
                    <a:pt x="25" y="10"/>
                    <a:pt x="26" y="12"/>
                  </a:cubicBezTo>
                  <a:cubicBezTo>
                    <a:pt x="29" y="16"/>
                    <a:pt x="35" y="19"/>
                    <a:pt x="32" y="25"/>
                  </a:cubicBezTo>
                  <a:cubicBezTo>
                    <a:pt x="30" y="31"/>
                    <a:pt x="23" y="28"/>
                    <a:pt x="18" y="28"/>
                  </a:cubicBezTo>
                  <a:cubicBezTo>
                    <a:pt x="14" y="28"/>
                    <a:pt x="10" y="27"/>
                    <a:pt x="6" y="27"/>
                  </a:cubicBezTo>
                  <a:cubicBezTo>
                    <a:pt x="3" y="25"/>
                    <a:pt x="0" y="22"/>
                    <a:pt x="0" y="18"/>
                  </a:cubicBezTo>
                  <a:cubicBezTo>
                    <a:pt x="0" y="10"/>
                    <a:pt x="4" y="5"/>
                    <a:pt x="11" y="2"/>
                  </a:cubicBezTo>
                  <a:cubicBezTo>
                    <a:pt x="16" y="0"/>
                    <a:pt x="20" y="2"/>
                    <a:pt x="23" y="7"/>
                  </a:cubicBezTo>
                  <a:close/>
                </a:path>
              </a:pathLst>
            </a:custGeom>
            <a:solidFill>
              <a:srgbClr val="65A0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700000000000000" pitchFamily="2" charset="-78"/>
              </a:endParaRPr>
            </a:p>
          </p:txBody>
        </p:sp>
        <p:sp>
          <p:nvSpPr>
            <p:cNvPr id="20" name="Freeform 18">
              <a:extLst>
                <a:ext uri="{FF2B5EF4-FFF2-40B4-BE49-F238E27FC236}">
                  <a16:creationId xmlns:a16="http://schemas.microsoft.com/office/drawing/2014/main" id="{64AA9C2C-D5BC-E284-86DE-0F45101409EE}"/>
                </a:ext>
              </a:extLst>
            </p:cNvPr>
            <p:cNvSpPr>
              <a:spLocks/>
            </p:cNvSpPr>
            <p:nvPr/>
          </p:nvSpPr>
          <p:spPr bwMode="auto">
            <a:xfrm>
              <a:off x="7554913" y="1662113"/>
              <a:ext cx="131763" cy="53975"/>
            </a:xfrm>
            <a:custGeom>
              <a:avLst/>
              <a:gdLst>
                <a:gd name="T0" fmla="*/ 14 w 54"/>
                <a:gd name="T1" fmla="*/ 17 h 22"/>
                <a:gd name="T2" fmla="*/ 2 w 54"/>
                <a:gd name="T3" fmla="*/ 13 h 22"/>
                <a:gd name="T4" fmla="*/ 0 w 54"/>
                <a:gd name="T5" fmla="*/ 6 h 22"/>
                <a:gd name="T6" fmla="*/ 6 w 54"/>
                <a:gd name="T7" fmla="*/ 2 h 22"/>
                <a:gd name="T8" fmla="*/ 53 w 54"/>
                <a:gd name="T9" fmla="*/ 9 h 22"/>
                <a:gd name="T10" fmla="*/ 54 w 54"/>
                <a:gd name="T11" fmla="*/ 17 h 22"/>
                <a:gd name="T12" fmla="*/ 14 w 54"/>
                <a:gd name="T13" fmla="*/ 17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4" h="22">
                  <a:moveTo>
                    <a:pt x="14" y="17"/>
                  </a:moveTo>
                  <a:cubicBezTo>
                    <a:pt x="10" y="15"/>
                    <a:pt x="7" y="12"/>
                    <a:pt x="2" y="13"/>
                  </a:cubicBezTo>
                  <a:cubicBezTo>
                    <a:pt x="0" y="11"/>
                    <a:pt x="0" y="8"/>
                    <a:pt x="0" y="6"/>
                  </a:cubicBezTo>
                  <a:cubicBezTo>
                    <a:pt x="1" y="3"/>
                    <a:pt x="3" y="2"/>
                    <a:pt x="6" y="2"/>
                  </a:cubicBezTo>
                  <a:cubicBezTo>
                    <a:pt x="22" y="0"/>
                    <a:pt x="36" y="13"/>
                    <a:pt x="53" y="9"/>
                  </a:cubicBezTo>
                  <a:cubicBezTo>
                    <a:pt x="53" y="12"/>
                    <a:pt x="54" y="14"/>
                    <a:pt x="54" y="17"/>
                  </a:cubicBezTo>
                  <a:cubicBezTo>
                    <a:pt x="41" y="22"/>
                    <a:pt x="27" y="10"/>
                    <a:pt x="14" y="17"/>
                  </a:cubicBezTo>
                  <a:close/>
                </a:path>
              </a:pathLst>
            </a:custGeom>
            <a:solidFill>
              <a:srgbClr val="EECC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700000000000000" pitchFamily="2" charset="-78"/>
              </a:endParaRPr>
            </a:p>
          </p:txBody>
        </p:sp>
        <p:sp>
          <p:nvSpPr>
            <p:cNvPr id="21" name="Freeform 19">
              <a:extLst>
                <a:ext uri="{FF2B5EF4-FFF2-40B4-BE49-F238E27FC236}">
                  <a16:creationId xmlns:a16="http://schemas.microsoft.com/office/drawing/2014/main" id="{D53FA5E5-AAE6-3D35-5AA4-02E584004F63}"/>
                </a:ext>
              </a:extLst>
            </p:cNvPr>
            <p:cNvSpPr>
              <a:spLocks/>
            </p:cNvSpPr>
            <p:nvPr/>
          </p:nvSpPr>
          <p:spPr bwMode="auto">
            <a:xfrm>
              <a:off x="7416801" y="1701800"/>
              <a:ext cx="133350" cy="50800"/>
            </a:xfrm>
            <a:custGeom>
              <a:avLst/>
              <a:gdLst>
                <a:gd name="T0" fmla="*/ 50 w 55"/>
                <a:gd name="T1" fmla="*/ 13 h 21"/>
                <a:gd name="T2" fmla="*/ 55 w 55"/>
                <a:gd name="T3" fmla="*/ 21 h 21"/>
                <a:gd name="T4" fmla="*/ 10 w 55"/>
                <a:gd name="T5" fmla="*/ 18 h 21"/>
                <a:gd name="T6" fmla="*/ 2 w 55"/>
                <a:gd name="T7" fmla="*/ 9 h 21"/>
                <a:gd name="T8" fmla="*/ 3 w 55"/>
                <a:gd name="T9" fmla="*/ 1 h 21"/>
                <a:gd name="T10" fmla="*/ 50 w 55"/>
                <a:gd name="T11" fmla="*/ 13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5" h="21">
                  <a:moveTo>
                    <a:pt x="50" y="13"/>
                  </a:moveTo>
                  <a:cubicBezTo>
                    <a:pt x="51" y="16"/>
                    <a:pt x="53" y="18"/>
                    <a:pt x="55" y="21"/>
                  </a:cubicBezTo>
                  <a:cubicBezTo>
                    <a:pt x="40" y="17"/>
                    <a:pt x="25" y="18"/>
                    <a:pt x="10" y="18"/>
                  </a:cubicBezTo>
                  <a:cubicBezTo>
                    <a:pt x="7" y="15"/>
                    <a:pt x="5" y="12"/>
                    <a:pt x="2" y="9"/>
                  </a:cubicBezTo>
                  <a:cubicBezTo>
                    <a:pt x="1" y="6"/>
                    <a:pt x="0" y="3"/>
                    <a:pt x="3" y="1"/>
                  </a:cubicBezTo>
                  <a:cubicBezTo>
                    <a:pt x="20" y="0"/>
                    <a:pt x="36" y="3"/>
                    <a:pt x="50" y="13"/>
                  </a:cubicBezTo>
                  <a:close/>
                </a:path>
              </a:pathLst>
            </a:custGeom>
            <a:solidFill>
              <a:srgbClr val="EECA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700000000000000" pitchFamily="2" charset="-78"/>
              </a:endParaRPr>
            </a:p>
          </p:txBody>
        </p:sp>
        <p:sp>
          <p:nvSpPr>
            <p:cNvPr id="22" name="Freeform 20">
              <a:extLst>
                <a:ext uri="{FF2B5EF4-FFF2-40B4-BE49-F238E27FC236}">
                  <a16:creationId xmlns:a16="http://schemas.microsoft.com/office/drawing/2014/main" id="{DD9E8E52-4719-A3E7-B115-E7EBB642147A}"/>
                </a:ext>
              </a:extLst>
            </p:cNvPr>
            <p:cNvSpPr>
              <a:spLocks/>
            </p:cNvSpPr>
            <p:nvPr/>
          </p:nvSpPr>
          <p:spPr bwMode="auto">
            <a:xfrm>
              <a:off x="7105651" y="1774825"/>
              <a:ext cx="122238" cy="58738"/>
            </a:xfrm>
            <a:custGeom>
              <a:avLst/>
              <a:gdLst>
                <a:gd name="T0" fmla="*/ 51 w 51"/>
                <a:gd name="T1" fmla="*/ 12 h 24"/>
                <a:gd name="T2" fmla="*/ 51 w 51"/>
                <a:gd name="T3" fmla="*/ 20 h 24"/>
                <a:gd name="T4" fmla="*/ 0 w 51"/>
                <a:gd name="T5" fmla="*/ 12 h 24"/>
                <a:gd name="T6" fmla="*/ 5 w 51"/>
                <a:gd name="T7" fmla="*/ 4 h 24"/>
                <a:gd name="T8" fmla="*/ 51 w 51"/>
                <a:gd name="T9" fmla="*/ 12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" h="24">
                  <a:moveTo>
                    <a:pt x="51" y="12"/>
                  </a:moveTo>
                  <a:cubicBezTo>
                    <a:pt x="51" y="14"/>
                    <a:pt x="51" y="17"/>
                    <a:pt x="51" y="20"/>
                  </a:cubicBezTo>
                  <a:cubicBezTo>
                    <a:pt x="34" y="18"/>
                    <a:pt x="15" y="24"/>
                    <a:pt x="0" y="12"/>
                  </a:cubicBezTo>
                  <a:cubicBezTo>
                    <a:pt x="4" y="10"/>
                    <a:pt x="4" y="7"/>
                    <a:pt x="5" y="4"/>
                  </a:cubicBezTo>
                  <a:cubicBezTo>
                    <a:pt x="21" y="0"/>
                    <a:pt x="36" y="7"/>
                    <a:pt x="51" y="12"/>
                  </a:cubicBezTo>
                  <a:close/>
                </a:path>
              </a:pathLst>
            </a:custGeom>
            <a:solidFill>
              <a:srgbClr val="F2CEC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700000000000000" pitchFamily="2" charset="-78"/>
              </a:endParaRPr>
            </a:p>
          </p:txBody>
        </p:sp>
        <p:sp>
          <p:nvSpPr>
            <p:cNvPr id="23" name="Freeform 21">
              <a:extLst>
                <a:ext uri="{FF2B5EF4-FFF2-40B4-BE49-F238E27FC236}">
                  <a16:creationId xmlns:a16="http://schemas.microsoft.com/office/drawing/2014/main" id="{BFAAE3CA-7493-A0EE-62BA-2EBFBF48567D}"/>
                </a:ext>
              </a:extLst>
            </p:cNvPr>
            <p:cNvSpPr>
              <a:spLocks/>
            </p:cNvSpPr>
            <p:nvPr/>
          </p:nvSpPr>
          <p:spPr bwMode="auto">
            <a:xfrm>
              <a:off x="7720013" y="1606550"/>
              <a:ext cx="120650" cy="55563"/>
            </a:xfrm>
            <a:custGeom>
              <a:avLst/>
              <a:gdLst>
                <a:gd name="T0" fmla="*/ 46 w 50"/>
                <a:gd name="T1" fmla="*/ 13 h 23"/>
                <a:gd name="T2" fmla="*/ 50 w 50"/>
                <a:gd name="T3" fmla="*/ 21 h 23"/>
                <a:gd name="T4" fmla="*/ 6 w 50"/>
                <a:gd name="T5" fmla="*/ 17 h 23"/>
                <a:gd name="T6" fmla="*/ 1 w 50"/>
                <a:gd name="T7" fmla="*/ 12 h 23"/>
                <a:gd name="T8" fmla="*/ 3 w 50"/>
                <a:gd name="T9" fmla="*/ 3 h 23"/>
                <a:gd name="T10" fmla="*/ 46 w 50"/>
                <a:gd name="T11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" h="23">
                  <a:moveTo>
                    <a:pt x="46" y="13"/>
                  </a:moveTo>
                  <a:cubicBezTo>
                    <a:pt x="47" y="15"/>
                    <a:pt x="48" y="18"/>
                    <a:pt x="50" y="21"/>
                  </a:cubicBezTo>
                  <a:cubicBezTo>
                    <a:pt x="35" y="23"/>
                    <a:pt x="21" y="17"/>
                    <a:pt x="6" y="17"/>
                  </a:cubicBezTo>
                  <a:cubicBezTo>
                    <a:pt x="4" y="15"/>
                    <a:pt x="2" y="13"/>
                    <a:pt x="1" y="12"/>
                  </a:cubicBezTo>
                  <a:cubicBezTo>
                    <a:pt x="0" y="8"/>
                    <a:pt x="0" y="5"/>
                    <a:pt x="3" y="3"/>
                  </a:cubicBezTo>
                  <a:cubicBezTo>
                    <a:pt x="19" y="0"/>
                    <a:pt x="33" y="4"/>
                    <a:pt x="46" y="13"/>
                  </a:cubicBezTo>
                  <a:close/>
                </a:path>
              </a:pathLst>
            </a:custGeom>
            <a:solidFill>
              <a:srgbClr val="F0C8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700000000000000" pitchFamily="2" charset="-78"/>
              </a:endParaRPr>
            </a:p>
          </p:txBody>
        </p:sp>
        <p:sp>
          <p:nvSpPr>
            <p:cNvPr id="27" name="Freeform 22">
              <a:extLst>
                <a:ext uri="{FF2B5EF4-FFF2-40B4-BE49-F238E27FC236}">
                  <a16:creationId xmlns:a16="http://schemas.microsoft.com/office/drawing/2014/main" id="{7971E607-9A3F-3F72-0F53-C40AF5C53819}"/>
                </a:ext>
              </a:extLst>
            </p:cNvPr>
            <p:cNvSpPr>
              <a:spLocks/>
            </p:cNvSpPr>
            <p:nvPr/>
          </p:nvSpPr>
          <p:spPr bwMode="auto">
            <a:xfrm>
              <a:off x="7285038" y="1287463"/>
              <a:ext cx="508000" cy="347663"/>
            </a:xfrm>
            <a:custGeom>
              <a:avLst/>
              <a:gdLst>
                <a:gd name="T0" fmla="*/ 181 w 210"/>
                <a:gd name="T1" fmla="*/ 136 h 143"/>
                <a:gd name="T2" fmla="*/ 181 w 210"/>
                <a:gd name="T3" fmla="*/ 143 h 143"/>
                <a:gd name="T4" fmla="*/ 149 w 210"/>
                <a:gd name="T5" fmla="*/ 111 h 143"/>
                <a:gd name="T6" fmla="*/ 114 w 210"/>
                <a:gd name="T7" fmla="*/ 97 h 143"/>
                <a:gd name="T8" fmla="*/ 14 w 210"/>
                <a:gd name="T9" fmla="*/ 41 h 143"/>
                <a:gd name="T10" fmla="*/ 1 w 210"/>
                <a:gd name="T11" fmla="*/ 27 h 143"/>
                <a:gd name="T12" fmla="*/ 49 w 210"/>
                <a:gd name="T13" fmla="*/ 0 h 143"/>
                <a:gd name="T14" fmla="*/ 202 w 210"/>
                <a:gd name="T15" fmla="*/ 85 h 143"/>
                <a:gd name="T16" fmla="*/ 210 w 210"/>
                <a:gd name="T17" fmla="*/ 91 h 143"/>
                <a:gd name="T18" fmla="*/ 181 w 210"/>
                <a:gd name="T19" fmla="*/ 136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0" h="143">
                  <a:moveTo>
                    <a:pt x="181" y="136"/>
                  </a:moveTo>
                  <a:cubicBezTo>
                    <a:pt x="181" y="138"/>
                    <a:pt x="181" y="140"/>
                    <a:pt x="181" y="143"/>
                  </a:cubicBezTo>
                  <a:cubicBezTo>
                    <a:pt x="166" y="136"/>
                    <a:pt x="164" y="117"/>
                    <a:pt x="149" y="111"/>
                  </a:cubicBezTo>
                  <a:cubicBezTo>
                    <a:pt x="136" y="109"/>
                    <a:pt x="125" y="103"/>
                    <a:pt x="114" y="97"/>
                  </a:cubicBezTo>
                  <a:cubicBezTo>
                    <a:pt x="81" y="78"/>
                    <a:pt x="47" y="60"/>
                    <a:pt x="14" y="41"/>
                  </a:cubicBezTo>
                  <a:cubicBezTo>
                    <a:pt x="8" y="38"/>
                    <a:pt x="0" y="36"/>
                    <a:pt x="1" y="27"/>
                  </a:cubicBezTo>
                  <a:cubicBezTo>
                    <a:pt x="15" y="15"/>
                    <a:pt x="32" y="7"/>
                    <a:pt x="49" y="0"/>
                  </a:cubicBezTo>
                  <a:cubicBezTo>
                    <a:pt x="100" y="28"/>
                    <a:pt x="151" y="57"/>
                    <a:pt x="202" y="85"/>
                  </a:cubicBezTo>
                  <a:cubicBezTo>
                    <a:pt x="205" y="87"/>
                    <a:pt x="207" y="89"/>
                    <a:pt x="210" y="91"/>
                  </a:cubicBezTo>
                  <a:cubicBezTo>
                    <a:pt x="199" y="105"/>
                    <a:pt x="185" y="117"/>
                    <a:pt x="181" y="136"/>
                  </a:cubicBezTo>
                  <a:close/>
                </a:path>
              </a:pathLst>
            </a:custGeom>
            <a:solidFill>
              <a:srgbClr val="DC67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700000000000000" pitchFamily="2" charset="-78"/>
              </a:endParaRPr>
            </a:p>
          </p:txBody>
        </p:sp>
        <p:sp>
          <p:nvSpPr>
            <p:cNvPr id="28" name="Freeform 23">
              <a:extLst>
                <a:ext uri="{FF2B5EF4-FFF2-40B4-BE49-F238E27FC236}">
                  <a16:creationId xmlns:a16="http://schemas.microsoft.com/office/drawing/2014/main" id="{74ABA840-E814-35BF-3D55-D1758A0A51C4}"/>
                </a:ext>
              </a:extLst>
            </p:cNvPr>
            <p:cNvSpPr>
              <a:spLocks/>
            </p:cNvSpPr>
            <p:nvPr/>
          </p:nvSpPr>
          <p:spPr bwMode="auto">
            <a:xfrm>
              <a:off x="7172326" y="1354138"/>
              <a:ext cx="473075" cy="320675"/>
            </a:xfrm>
            <a:custGeom>
              <a:avLst/>
              <a:gdLst>
                <a:gd name="T0" fmla="*/ 47 w 195"/>
                <a:gd name="T1" fmla="*/ 0 h 132"/>
                <a:gd name="T2" fmla="*/ 176 w 195"/>
                <a:gd name="T3" fmla="*/ 73 h 132"/>
                <a:gd name="T4" fmla="*/ 195 w 195"/>
                <a:gd name="T5" fmla="*/ 84 h 132"/>
                <a:gd name="T6" fmla="*/ 164 w 195"/>
                <a:gd name="T7" fmla="*/ 129 h 132"/>
                <a:gd name="T8" fmla="*/ 160 w 195"/>
                <a:gd name="T9" fmla="*/ 132 h 132"/>
                <a:gd name="T10" fmla="*/ 132 w 195"/>
                <a:gd name="T11" fmla="*/ 107 h 132"/>
                <a:gd name="T12" fmla="*/ 30 w 195"/>
                <a:gd name="T13" fmla="*/ 49 h 132"/>
                <a:gd name="T14" fmla="*/ 0 w 195"/>
                <a:gd name="T15" fmla="*/ 25 h 132"/>
                <a:gd name="T16" fmla="*/ 47 w 195"/>
                <a:gd name="T17" fmla="*/ 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5" h="132">
                  <a:moveTo>
                    <a:pt x="47" y="0"/>
                  </a:moveTo>
                  <a:cubicBezTo>
                    <a:pt x="90" y="24"/>
                    <a:pt x="133" y="49"/>
                    <a:pt x="176" y="73"/>
                  </a:cubicBezTo>
                  <a:cubicBezTo>
                    <a:pt x="183" y="76"/>
                    <a:pt x="189" y="80"/>
                    <a:pt x="195" y="84"/>
                  </a:cubicBezTo>
                  <a:cubicBezTo>
                    <a:pt x="174" y="91"/>
                    <a:pt x="164" y="106"/>
                    <a:pt x="164" y="129"/>
                  </a:cubicBezTo>
                  <a:cubicBezTo>
                    <a:pt x="163" y="130"/>
                    <a:pt x="162" y="131"/>
                    <a:pt x="160" y="132"/>
                  </a:cubicBezTo>
                  <a:cubicBezTo>
                    <a:pt x="147" y="128"/>
                    <a:pt x="144" y="113"/>
                    <a:pt x="132" y="107"/>
                  </a:cubicBezTo>
                  <a:cubicBezTo>
                    <a:pt x="99" y="86"/>
                    <a:pt x="64" y="68"/>
                    <a:pt x="30" y="49"/>
                  </a:cubicBezTo>
                  <a:cubicBezTo>
                    <a:pt x="19" y="42"/>
                    <a:pt x="5" y="39"/>
                    <a:pt x="0" y="25"/>
                  </a:cubicBezTo>
                  <a:cubicBezTo>
                    <a:pt x="14" y="15"/>
                    <a:pt x="30" y="5"/>
                    <a:pt x="47" y="0"/>
                  </a:cubicBezTo>
                  <a:close/>
                </a:path>
              </a:pathLst>
            </a:custGeom>
            <a:solidFill>
              <a:srgbClr val="E3B74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700000000000000" pitchFamily="2" charset="-78"/>
              </a:endParaRPr>
            </a:p>
          </p:txBody>
        </p:sp>
        <p:sp>
          <p:nvSpPr>
            <p:cNvPr id="29" name="Freeform 24">
              <a:extLst>
                <a:ext uri="{FF2B5EF4-FFF2-40B4-BE49-F238E27FC236}">
                  <a16:creationId xmlns:a16="http://schemas.microsoft.com/office/drawing/2014/main" id="{D69D3649-806D-88BB-6CFD-B60F5B034D3E}"/>
                </a:ext>
              </a:extLst>
            </p:cNvPr>
            <p:cNvSpPr>
              <a:spLocks/>
            </p:cNvSpPr>
            <p:nvPr/>
          </p:nvSpPr>
          <p:spPr bwMode="auto">
            <a:xfrm>
              <a:off x="7056438" y="1414463"/>
              <a:ext cx="446088" cy="309563"/>
            </a:xfrm>
            <a:custGeom>
              <a:avLst/>
              <a:gdLst>
                <a:gd name="T0" fmla="*/ 48 w 184"/>
                <a:gd name="T1" fmla="*/ 0 h 127"/>
                <a:gd name="T2" fmla="*/ 184 w 184"/>
                <a:gd name="T3" fmla="*/ 78 h 127"/>
                <a:gd name="T4" fmla="*/ 152 w 184"/>
                <a:gd name="T5" fmla="*/ 120 h 127"/>
                <a:gd name="T6" fmla="*/ 151 w 184"/>
                <a:gd name="T7" fmla="*/ 127 h 127"/>
                <a:gd name="T8" fmla="*/ 149 w 184"/>
                <a:gd name="T9" fmla="*/ 127 h 127"/>
                <a:gd name="T10" fmla="*/ 123 w 184"/>
                <a:gd name="T11" fmla="*/ 95 h 127"/>
                <a:gd name="T12" fmla="*/ 4 w 184"/>
                <a:gd name="T13" fmla="*/ 33 h 127"/>
                <a:gd name="T14" fmla="*/ 0 w 184"/>
                <a:gd name="T15" fmla="*/ 27 h 127"/>
                <a:gd name="T16" fmla="*/ 48 w 184"/>
                <a:gd name="T17" fmla="*/ 0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4" h="127">
                  <a:moveTo>
                    <a:pt x="48" y="0"/>
                  </a:moveTo>
                  <a:cubicBezTo>
                    <a:pt x="93" y="26"/>
                    <a:pt x="138" y="52"/>
                    <a:pt x="184" y="78"/>
                  </a:cubicBezTo>
                  <a:cubicBezTo>
                    <a:pt x="171" y="90"/>
                    <a:pt x="158" y="102"/>
                    <a:pt x="152" y="120"/>
                  </a:cubicBezTo>
                  <a:cubicBezTo>
                    <a:pt x="152" y="122"/>
                    <a:pt x="151" y="125"/>
                    <a:pt x="151" y="127"/>
                  </a:cubicBezTo>
                  <a:cubicBezTo>
                    <a:pt x="150" y="127"/>
                    <a:pt x="150" y="127"/>
                    <a:pt x="149" y="127"/>
                  </a:cubicBezTo>
                  <a:cubicBezTo>
                    <a:pt x="139" y="117"/>
                    <a:pt x="134" y="104"/>
                    <a:pt x="123" y="95"/>
                  </a:cubicBezTo>
                  <a:cubicBezTo>
                    <a:pt x="80" y="81"/>
                    <a:pt x="44" y="54"/>
                    <a:pt x="4" y="33"/>
                  </a:cubicBezTo>
                  <a:cubicBezTo>
                    <a:pt x="2" y="32"/>
                    <a:pt x="1" y="30"/>
                    <a:pt x="0" y="27"/>
                  </a:cubicBezTo>
                  <a:cubicBezTo>
                    <a:pt x="15" y="16"/>
                    <a:pt x="31" y="7"/>
                    <a:pt x="48" y="0"/>
                  </a:cubicBezTo>
                  <a:close/>
                </a:path>
              </a:pathLst>
            </a:custGeom>
            <a:solidFill>
              <a:srgbClr val="609D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700000000000000" pitchFamily="2" charset="-78"/>
              </a:endParaRPr>
            </a:p>
          </p:txBody>
        </p:sp>
        <p:sp>
          <p:nvSpPr>
            <p:cNvPr id="30" name="Freeform 25">
              <a:extLst>
                <a:ext uri="{FF2B5EF4-FFF2-40B4-BE49-F238E27FC236}">
                  <a16:creationId xmlns:a16="http://schemas.microsoft.com/office/drawing/2014/main" id="{41E4C85C-8689-7A6B-93A7-26184DC82621}"/>
                </a:ext>
              </a:extLst>
            </p:cNvPr>
            <p:cNvSpPr>
              <a:spLocks/>
            </p:cNvSpPr>
            <p:nvPr/>
          </p:nvSpPr>
          <p:spPr bwMode="auto">
            <a:xfrm>
              <a:off x="6950076" y="1479550"/>
              <a:ext cx="404813" cy="285750"/>
            </a:xfrm>
            <a:custGeom>
              <a:avLst/>
              <a:gdLst>
                <a:gd name="T0" fmla="*/ 44 w 167"/>
                <a:gd name="T1" fmla="*/ 0 h 117"/>
                <a:gd name="T2" fmla="*/ 167 w 167"/>
                <a:gd name="T3" fmla="*/ 68 h 117"/>
                <a:gd name="T4" fmla="*/ 131 w 167"/>
                <a:gd name="T5" fmla="*/ 117 h 117"/>
                <a:gd name="T6" fmla="*/ 129 w 167"/>
                <a:gd name="T7" fmla="*/ 117 h 117"/>
                <a:gd name="T8" fmla="*/ 99 w 167"/>
                <a:gd name="T9" fmla="*/ 82 h 117"/>
                <a:gd name="T10" fmla="*/ 0 w 167"/>
                <a:gd name="T11" fmla="*/ 25 h 117"/>
                <a:gd name="T12" fmla="*/ 44 w 167"/>
                <a:gd name="T13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7" h="117">
                  <a:moveTo>
                    <a:pt x="44" y="0"/>
                  </a:moveTo>
                  <a:cubicBezTo>
                    <a:pt x="85" y="23"/>
                    <a:pt x="126" y="45"/>
                    <a:pt x="167" y="68"/>
                  </a:cubicBezTo>
                  <a:cubicBezTo>
                    <a:pt x="143" y="71"/>
                    <a:pt x="133" y="85"/>
                    <a:pt x="131" y="117"/>
                  </a:cubicBezTo>
                  <a:cubicBezTo>
                    <a:pt x="130" y="117"/>
                    <a:pt x="129" y="117"/>
                    <a:pt x="129" y="117"/>
                  </a:cubicBezTo>
                  <a:cubicBezTo>
                    <a:pt x="113" y="109"/>
                    <a:pt x="107" y="95"/>
                    <a:pt x="99" y="82"/>
                  </a:cubicBezTo>
                  <a:cubicBezTo>
                    <a:pt x="66" y="63"/>
                    <a:pt x="33" y="44"/>
                    <a:pt x="0" y="25"/>
                  </a:cubicBezTo>
                  <a:cubicBezTo>
                    <a:pt x="13" y="14"/>
                    <a:pt x="28" y="6"/>
                    <a:pt x="44" y="0"/>
                  </a:cubicBezTo>
                  <a:close/>
                </a:path>
              </a:pathLst>
            </a:custGeom>
            <a:solidFill>
              <a:srgbClr val="7ECA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700000000000000" pitchFamily="2" charset="-78"/>
              </a:endParaRPr>
            </a:p>
          </p:txBody>
        </p:sp>
        <p:sp>
          <p:nvSpPr>
            <p:cNvPr id="31" name="Freeform 26">
              <a:extLst>
                <a:ext uri="{FF2B5EF4-FFF2-40B4-BE49-F238E27FC236}">
                  <a16:creationId xmlns:a16="http://schemas.microsoft.com/office/drawing/2014/main" id="{610DB895-879B-5DB2-A246-73905AE8588D}"/>
                </a:ext>
              </a:extLst>
            </p:cNvPr>
            <p:cNvSpPr>
              <a:spLocks/>
            </p:cNvSpPr>
            <p:nvPr/>
          </p:nvSpPr>
          <p:spPr bwMode="auto">
            <a:xfrm>
              <a:off x="7502526" y="1198563"/>
              <a:ext cx="63500" cy="68263"/>
            </a:xfrm>
            <a:custGeom>
              <a:avLst/>
              <a:gdLst>
                <a:gd name="T0" fmla="*/ 23 w 26"/>
                <a:gd name="T1" fmla="*/ 28 h 28"/>
                <a:gd name="T2" fmla="*/ 0 w 26"/>
                <a:gd name="T3" fmla="*/ 13 h 28"/>
                <a:gd name="T4" fmla="*/ 22 w 26"/>
                <a:gd name="T5" fmla="*/ 0 h 28"/>
                <a:gd name="T6" fmla="*/ 23 w 26"/>
                <a:gd name="T7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" h="28">
                  <a:moveTo>
                    <a:pt x="23" y="28"/>
                  </a:moveTo>
                  <a:cubicBezTo>
                    <a:pt x="15" y="23"/>
                    <a:pt x="8" y="18"/>
                    <a:pt x="0" y="13"/>
                  </a:cubicBezTo>
                  <a:cubicBezTo>
                    <a:pt x="7" y="9"/>
                    <a:pt x="14" y="5"/>
                    <a:pt x="22" y="0"/>
                  </a:cubicBezTo>
                  <a:cubicBezTo>
                    <a:pt x="26" y="11"/>
                    <a:pt x="24" y="19"/>
                    <a:pt x="23" y="28"/>
                  </a:cubicBezTo>
                  <a:close/>
                </a:path>
              </a:pathLst>
            </a:custGeom>
            <a:solidFill>
              <a:srgbClr val="3A1A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700000000000000" pitchFamily="2" charset="-78"/>
              </a:endParaRPr>
            </a:p>
          </p:txBody>
        </p:sp>
        <p:sp>
          <p:nvSpPr>
            <p:cNvPr id="32" name="Freeform 27">
              <a:extLst>
                <a:ext uri="{FF2B5EF4-FFF2-40B4-BE49-F238E27FC236}">
                  <a16:creationId xmlns:a16="http://schemas.microsoft.com/office/drawing/2014/main" id="{62247523-A864-53DA-2DA8-F096A08AB03F}"/>
                </a:ext>
              </a:extLst>
            </p:cNvPr>
            <p:cNvSpPr>
              <a:spLocks/>
            </p:cNvSpPr>
            <p:nvPr/>
          </p:nvSpPr>
          <p:spPr bwMode="auto">
            <a:xfrm>
              <a:off x="7715251" y="1509713"/>
              <a:ext cx="155575" cy="131763"/>
            </a:xfrm>
            <a:custGeom>
              <a:avLst/>
              <a:gdLst>
                <a:gd name="T0" fmla="*/ 3 w 64"/>
                <a:gd name="T1" fmla="*/ 45 h 54"/>
                <a:gd name="T2" fmla="*/ 32 w 64"/>
                <a:gd name="T3" fmla="*/ 0 h 54"/>
                <a:gd name="T4" fmla="*/ 64 w 64"/>
                <a:gd name="T5" fmla="*/ 37 h 54"/>
                <a:gd name="T6" fmla="*/ 48 w 64"/>
                <a:gd name="T7" fmla="*/ 53 h 54"/>
                <a:gd name="T8" fmla="*/ 3 w 64"/>
                <a:gd name="T9" fmla="*/ 45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4" h="54">
                  <a:moveTo>
                    <a:pt x="3" y="45"/>
                  </a:moveTo>
                  <a:cubicBezTo>
                    <a:pt x="0" y="22"/>
                    <a:pt x="14" y="10"/>
                    <a:pt x="32" y="0"/>
                  </a:cubicBezTo>
                  <a:cubicBezTo>
                    <a:pt x="48" y="8"/>
                    <a:pt x="54" y="23"/>
                    <a:pt x="64" y="37"/>
                  </a:cubicBezTo>
                  <a:cubicBezTo>
                    <a:pt x="56" y="40"/>
                    <a:pt x="52" y="46"/>
                    <a:pt x="48" y="53"/>
                  </a:cubicBezTo>
                  <a:cubicBezTo>
                    <a:pt x="32" y="54"/>
                    <a:pt x="19" y="45"/>
                    <a:pt x="3" y="45"/>
                  </a:cubicBezTo>
                  <a:close/>
                </a:path>
              </a:pathLst>
            </a:custGeom>
            <a:solidFill>
              <a:srgbClr val="EEDF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700000000000000" pitchFamily="2" charset="-78"/>
              </a:endParaRPr>
            </a:p>
          </p:txBody>
        </p:sp>
        <p:sp>
          <p:nvSpPr>
            <p:cNvPr id="33" name="Freeform 28">
              <a:extLst>
                <a:ext uri="{FF2B5EF4-FFF2-40B4-BE49-F238E27FC236}">
                  <a16:creationId xmlns:a16="http://schemas.microsoft.com/office/drawing/2014/main" id="{75E44746-C6E2-8210-8959-978827138247}"/>
                </a:ext>
              </a:extLst>
            </p:cNvPr>
            <p:cNvSpPr>
              <a:spLocks/>
            </p:cNvSpPr>
            <p:nvPr/>
          </p:nvSpPr>
          <p:spPr bwMode="auto">
            <a:xfrm>
              <a:off x="7116763" y="1679575"/>
              <a:ext cx="146050" cy="133350"/>
            </a:xfrm>
            <a:custGeom>
              <a:avLst/>
              <a:gdLst>
                <a:gd name="T0" fmla="*/ 30 w 60"/>
                <a:gd name="T1" fmla="*/ 0 h 55"/>
                <a:gd name="T2" fmla="*/ 60 w 60"/>
                <a:gd name="T3" fmla="*/ 35 h 55"/>
                <a:gd name="T4" fmla="*/ 46 w 60"/>
                <a:gd name="T5" fmla="*/ 51 h 55"/>
                <a:gd name="T6" fmla="*/ 0 w 60"/>
                <a:gd name="T7" fmla="*/ 43 h 55"/>
                <a:gd name="T8" fmla="*/ 30 w 60"/>
                <a:gd name="T9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55">
                  <a:moveTo>
                    <a:pt x="30" y="0"/>
                  </a:moveTo>
                  <a:cubicBezTo>
                    <a:pt x="44" y="8"/>
                    <a:pt x="50" y="23"/>
                    <a:pt x="60" y="35"/>
                  </a:cubicBezTo>
                  <a:cubicBezTo>
                    <a:pt x="54" y="39"/>
                    <a:pt x="49" y="44"/>
                    <a:pt x="46" y="51"/>
                  </a:cubicBezTo>
                  <a:cubicBezTo>
                    <a:pt x="29" y="55"/>
                    <a:pt x="15" y="45"/>
                    <a:pt x="0" y="43"/>
                  </a:cubicBezTo>
                  <a:cubicBezTo>
                    <a:pt x="0" y="21"/>
                    <a:pt x="11" y="8"/>
                    <a:pt x="30" y="0"/>
                  </a:cubicBezTo>
                  <a:close/>
                </a:path>
              </a:pathLst>
            </a:custGeom>
            <a:solidFill>
              <a:srgbClr val="EEDF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700000000000000" pitchFamily="2" charset="-78"/>
              </a:endParaRPr>
            </a:p>
          </p:txBody>
        </p:sp>
        <p:sp>
          <p:nvSpPr>
            <p:cNvPr id="34" name="Freeform 29">
              <a:extLst>
                <a:ext uri="{FF2B5EF4-FFF2-40B4-BE49-F238E27FC236}">
                  <a16:creationId xmlns:a16="http://schemas.microsoft.com/office/drawing/2014/main" id="{5FB7F80B-D41D-FB49-6954-6DDB70ABE1A7}"/>
                </a:ext>
              </a:extLst>
            </p:cNvPr>
            <p:cNvSpPr>
              <a:spLocks/>
            </p:cNvSpPr>
            <p:nvPr/>
          </p:nvSpPr>
          <p:spPr bwMode="auto">
            <a:xfrm>
              <a:off x="7424738" y="1604963"/>
              <a:ext cx="134938" cy="128588"/>
            </a:xfrm>
            <a:custGeom>
              <a:avLst/>
              <a:gdLst>
                <a:gd name="T0" fmla="*/ 0 w 56"/>
                <a:gd name="T1" fmla="*/ 42 h 53"/>
                <a:gd name="T2" fmla="*/ 32 w 56"/>
                <a:gd name="T3" fmla="*/ 0 h 53"/>
                <a:gd name="T4" fmla="*/ 56 w 56"/>
                <a:gd name="T5" fmla="*/ 29 h 53"/>
                <a:gd name="T6" fmla="*/ 56 w 56"/>
                <a:gd name="T7" fmla="*/ 37 h 53"/>
                <a:gd name="T8" fmla="*/ 47 w 56"/>
                <a:gd name="T9" fmla="*/ 53 h 53"/>
                <a:gd name="T10" fmla="*/ 0 w 56"/>
                <a:gd name="T11" fmla="*/ 42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" h="53">
                  <a:moveTo>
                    <a:pt x="0" y="42"/>
                  </a:moveTo>
                  <a:cubicBezTo>
                    <a:pt x="0" y="20"/>
                    <a:pt x="11" y="6"/>
                    <a:pt x="32" y="0"/>
                  </a:cubicBezTo>
                  <a:cubicBezTo>
                    <a:pt x="43" y="7"/>
                    <a:pt x="48" y="19"/>
                    <a:pt x="56" y="29"/>
                  </a:cubicBezTo>
                  <a:cubicBezTo>
                    <a:pt x="56" y="31"/>
                    <a:pt x="56" y="34"/>
                    <a:pt x="56" y="37"/>
                  </a:cubicBezTo>
                  <a:cubicBezTo>
                    <a:pt x="53" y="42"/>
                    <a:pt x="50" y="48"/>
                    <a:pt x="47" y="53"/>
                  </a:cubicBezTo>
                  <a:cubicBezTo>
                    <a:pt x="31" y="50"/>
                    <a:pt x="16" y="46"/>
                    <a:pt x="0" y="42"/>
                  </a:cubicBezTo>
                  <a:close/>
                </a:path>
              </a:pathLst>
            </a:custGeom>
            <a:solidFill>
              <a:srgbClr val="EEDF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700000000000000" pitchFamily="2" charset="-78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4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" name="Google Shape;409;p39"/>
          <p:cNvSpPr txBox="1">
            <a:spLocks noGrp="1"/>
          </p:cNvSpPr>
          <p:nvPr>
            <p:ph type="title" idx="15"/>
          </p:nvPr>
        </p:nvSpPr>
        <p:spPr>
          <a:xfrm>
            <a:off x="402959" y="307440"/>
            <a:ext cx="4522785" cy="735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r" rtl="1"/>
            <a:r>
              <a:rPr lang="fa-IR" sz="4800" b="1" dirty="0">
                <a:solidFill>
                  <a:srgbClr val="FFC000"/>
                </a:solidFill>
                <a:cs typeface="B Nazanin" panose="00000400000000000000" pitchFamily="2" charset="-78"/>
              </a:rPr>
              <a:t>فهرست مطالب</a:t>
            </a:r>
            <a:endParaRPr sz="4800" b="1" dirty="0">
              <a:solidFill>
                <a:srgbClr val="FFC000"/>
              </a:solidFill>
              <a:cs typeface="B Nazanin" panose="00000400000000000000" pitchFamily="2" charset="-78"/>
            </a:endParaRPr>
          </a:p>
        </p:txBody>
      </p:sp>
      <p:sp>
        <p:nvSpPr>
          <p:cNvPr id="410" name="Google Shape;410;p39"/>
          <p:cNvSpPr txBox="1">
            <a:spLocks noGrp="1"/>
          </p:cNvSpPr>
          <p:nvPr>
            <p:ph type="title" idx="2"/>
          </p:nvPr>
        </p:nvSpPr>
        <p:spPr>
          <a:xfrm>
            <a:off x="1088000" y="1835847"/>
            <a:ext cx="2140800" cy="56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r" rtl="1"/>
            <a:r>
              <a:rPr lang="fa-IR" dirty="0">
                <a:solidFill>
                  <a:srgbClr val="E6214E"/>
                </a:solidFill>
                <a:cs typeface="B Nazanin" panose="00000400000000000000" pitchFamily="2" charset="-78"/>
              </a:rPr>
              <a:t>بررسی اجمالی</a:t>
            </a:r>
            <a:endParaRPr dirty="0">
              <a:solidFill>
                <a:srgbClr val="E6214E"/>
              </a:solidFill>
              <a:cs typeface="B Nazanin" panose="00000400000000000000" pitchFamily="2" charset="-78"/>
            </a:endParaRPr>
          </a:p>
        </p:txBody>
      </p:sp>
      <p:sp>
        <p:nvSpPr>
          <p:cNvPr id="411" name="Google Shape;411;p39"/>
          <p:cNvSpPr txBox="1">
            <a:spLocks noGrp="1"/>
          </p:cNvSpPr>
          <p:nvPr>
            <p:ph type="title" idx="3"/>
          </p:nvPr>
        </p:nvSpPr>
        <p:spPr>
          <a:xfrm>
            <a:off x="0" y="1835850"/>
            <a:ext cx="1352400" cy="735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0EAAA3"/>
                </a:solidFill>
                <a:cs typeface="B Nazanin" panose="00000400000000000000" pitchFamily="2" charset="-78"/>
              </a:rPr>
              <a:t>01</a:t>
            </a:r>
            <a:endParaRPr dirty="0">
              <a:solidFill>
                <a:srgbClr val="0EAAA3"/>
              </a:solidFill>
              <a:cs typeface="B Nazanin" panose="00000400000000000000" pitchFamily="2" charset="-78"/>
            </a:endParaRPr>
          </a:p>
        </p:txBody>
      </p:sp>
      <p:sp>
        <p:nvSpPr>
          <p:cNvPr id="412" name="Google Shape;412;p39"/>
          <p:cNvSpPr txBox="1">
            <a:spLocks noGrp="1"/>
          </p:cNvSpPr>
          <p:nvPr>
            <p:ph type="title"/>
          </p:nvPr>
        </p:nvSpPr>
        <p:spPr>
          <a:xfrm>
            <a:off x="4316800" y="1835847"/>
            <a:ext cx="2140800" cy="56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r" rtl="1"/>
            <a:r>
              <a:rPr lang="fa-IR" dirty="0">
                <a:solidFill>
                  <a:srgbClr val="E6214E"/>
                </a:solidFill>
                <a:cs typeface="B Nazanin" panose="00000400000000000000" pitchFamily="2" charset="-78"/>
              </a:rPr>
              <a:t>وظیفه</a:t>
            </a:r>
            <a:endParaRPr dirty="0">
              <a:solidFill>
                <a:srgbClr val="E6214E"/>
              </a:solidFill>
              <a:cs typeface="B Nazanin" panose="00000400000000000000" pitchFamily="2" charset="-78"/>
            </a:endParaRPr>
          </a:p>
        </p:txBody>
      </p:sp>
      <p:sp>
        <p:nvSpPr>
          <p:cNvPr id="413" name="Google Shape;413;p39"/>
          <p:cNvSpPr txBox="1">
            <a:spLocks noGrp="1"/>
          </p:cNvSpPr>
          <p:nvPr>
            <p:ph type="title" idx="4"/>
          </p:nvPr>
        </p:nvSpPr>
        <p:spPr>
          <a:xfrm>
            <a:off x="3228800" y="1835850"/>
            <a:ext cx="1352400" cy="735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EAAA3"/>
                </a:solidFill>
                <a:cs typeface="B Nazanin" panose="00000400000000000000" pitchFamily="2" charset="-78"/>
              </a:rPr>
              <a:t>03</a:t>
            </a:r>
            <a:endParaRPr>
              <a:solidFill>
                <a:srgbClr val="0EAAA3"/>
              </a:solidFill>
              <a:cs typeface="B Nazanin" panose="00000400000000000000" pitchFamily="2" charset="-78"/>
            </a:endParaRPr>
          </a:p>
        </p:txBody>
      </p:sp>
      <p:sp>
        <p:nvSpPr>
          <p:cNvPr id="414" name="Google Shape;414;p39"/>
          <p:cNvSpPr txBox="1">
            <a:spLocks noGrp="1"/>
          </p:cNvSpPr>
          <p:nvPr>
            <p:ph type="title" idx="5"/>
          </p:nvPr>
        </p:nvSpPr>
        <p:spPr>
          <a:xfrm>
            <a:off x="1074194" y="2979853"/>
            <a:ext cx="2140800" cy="56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r" rtl="1"/>
            <a:r>
              <a:rPr lang="fa-IR" dirty="0">
                <a:solidFill>
                  <a:srgbClr val="E6214E"/>
                </a:solidFill>
                <a:cs typeface="B Nazanin" panose="00000400000000000000" pitchFamily="2" charset="-78"/>
              </a:rPr>
              <a:t>امکانات</a:t>
            </a:r>
            <a:endParaRPr dirty="0">
              <a:solidFill>
                <a:srgbClr val="E6214E"/>
              </a:solidFill>
              <a:cs typeface="B Nazanin" panose="00000400000000000000" pitchFamily="2" charset="-78"/>
            </a:endParaRPr>
          </a:p>
        </p:txBody>
      </p:sp>
      <p:sp>
        <p:nvSpPr>
          <p:cNvPr id="415" name="Google Shape;415;p39"/>
          <p:cNvSpPr txBox="1">
            <a:spLocks noGrp="1"/>
          </p:cNvSpPr>
          <p:nvPr>
            <p:ph type="title" idx="6"/>
          </p:nvPr>
        </p:nvSpPr>
        <p:spPr>
          <a:xfrm>
            <a:off x="-27834" y="2938812"/>
            <a:ext cx="1352400" cy="735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0EAAA3"/>
                </a:solidFill>
                <a:cs typeface="B Nazanin" panose="00000400000000000000" pitchFamily="2" charset="-78"/>
              </a:rPr>
              <a:t>02</a:t>
            </a:r>
            <a:endParaRPr dirty="0">
              <a:solidFill>
                <a:srgbClr val="0EAAA3"/>
              </a:solidFill>
              <a:cs typeface="B Nazanin" panose="00000400000000000000" pitchFamily="2" charset="-78"/>
            </a:endParaRPr>
          </a:p>
        </p:txBody>
      </p:sp>
      <p:sp>
        <p:nvSpPr>
          <p:cNvPr id="416" name="Google Shape;416;p39"/>
          <p:cNvSpPr txBox="1">
            <a:spLocks noGrp="1"/>
          </p:cNvSpPr>
          <p:nvPr>
            <p:ph type="title" idx="7"/>
          </p:nvPr>
        </p:nvSpPr>
        <p:spPr>
          <a:xfrm>
            <a:off x="4336235" y="2984806"/>
            <a:ext cx="2140800" cy="56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r" rtl="1"/>
            <a:r>
              <a:rPr lang="fa-IR" dirty="0">
                <a:solidFill>
                  <a:srgbClr val="E6214E"/>
                </a:solidFill>
                <a:cs typeface="B Nazanin" panose="00000400000000000000" pitchFamily="2" charset="-78"/>
              </a:rPr>
              <a:t>در باره</a:t>
            </a:r>
            <a:endParaRPr dirty="0">
              <a:solidFill>
                <a:srgbClr val="E6214E"/>
              </a:solidFill>
              <a:cs typeface="B Nazanin" panose="00000400000000000000" pitchFamily="2" charset="-78"/>
            </a:endParaRPr>
          </a:p>
        </p:txBody>
      </p:sp>
      <p:sp>
        <p:nvSpPr>
          <p:cNvPr id="417" name="Google Shape;417;p39"/>
          <p:cNvSpPr txBox="1">
            <a:spLocks noGrp="1"/>
          </p:cNvSpPr>
          <p:nvPr>
            <p:ph type="title" idx="8"/>
          </p:nvPr>
        </p:nvSpPr>
        <p:spPr>
          <a:xfrm>
            <a:off x="3163613" y="2928518"/>
            <a:ext cx="1352400" cy="735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0EAAA3"/>
                </a:solidFill>
                <a:cs typeface="B Nazanin" panose="00000400000000000000" pitchFamily="2" charset="-78"/>
              </a:rPr>
              <a:t>04</a:t>
            </a:r>
            <a:endParaRPr dirty="0">
              <a:solidFill>
                <a:srgbClr val="0EAAA3"/>
              </a:solidFill>
              <a:cs typeface="B Nazanin" panose="00000400000000000000" pitchFamily="2" charset="-78"/>
            </a:endParaRPr>
          </a:p>
        </p:txBody>
      </p:sp>
      <p:sp>
        <p:nvSpPr>
          <p:cNvPr id="418" name="Google Shape;418;p39"/>
          <p:cNvSpPr txBox="1">
            <a:spLocks noGrp="1"/>
          </p:cNvSpPr>
          <p:nvPr>
            <p:ph type="subTitle" idx="9"/>
          </p:nvPr>
        </p:nvSpPr>
        <p:spPr>
          <a:xfrm>
            <a:off x="1088000" y="2434885"/>
            <a:ext cx="1591200" cy="56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spcAft>
                <a:spcPts val="1600"/>
              </a:spcAft>
              <a:buSzPts val="1100"/>
            </a:pPr>
            <a:r>
              <a:rPr lang="fa-IR" dirty="0">
                <a:cs typeface="B Nazanin" panose="00000400000000000000" pitchFamily="2" charset="-78"/>
              </a:rPr>
              <a:t>قالب پاورپوینت کودکانه قابل ویرایش می باشد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419" name="Google Shape;419;p39"/>
          <p:cNvSpPr txBox="1">
            <a:spLocks noGrp="1"/>
          </p:cNvSpPr>
          <p:nvPr>
            <p:ph type="subTitle" idx="13"/>
          </p:nvPr>
        </p:nvSpPr>
        <p:spPr>
          <a:xfrm>
            <a:off x="858275" y="3531344"/>
            <a:ext cx="1591200" cy="56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spcAft>
                <a:spcPts val="1600"/>
              </a:spcAft>
              <a:buSzPts val="1100"/>
            </a:pPr>
            <a:r>
              <a:rPr lang="fa-IR" dirty="0">
                <a:cs typeface="B Nazanin" panose="00000400000000000000" pitchFamily="2" charset="-78"/>
              </a:rPr>
              <a:t>قالب پاورپوینت کودکانه قابل ویرایش می باشد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420" name="Google Shape;420;p39"/>
          <p:cNvSpPr txBox="1">
            <a:spLocks noGrp="1"/>
          </p:cNvSpPr>
          <p:nvPr>
            <p:ph type="subTitle" idx="1"/>
          </p:nvPr>
        </p:nvSpPr>
        <p:spPr>
          <a:xfrm>
            <a:off x="4316800" y="2434885"/>
            <a:ext cx="1591200" cy="56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spcAft>
                <a:spcPts val="1600"/>
              </a:spcAft>
              <a:buSzPts val="1100"/>
            </a:pPr>
            <a:r>
              <a:rPr lang="fa-IR" dirty="0">
                <a:cs typeface="B Nazanin" panose="00000400000000000000" pitchFamily="2" charset="-78"/>
              </a:rPr>
              <a:t>قالب پاورپوینت کودکانه قابل ویرایش می باشد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421" name="Google Shape;421;p39"/>
          <p:cNvSpPr txBox="1">
            <a:spLocks noGrp="1"/>
          </p:cNvSpPr>
          <p:nvPr>
            <p:ph type="subTitle" idx="14"/>
          </p:nvPr>
        </p:nvSpPr>
        <p:spPr>
          <a:xfrm>
            <a:off x="4047493" y="3602589"/>
            <a:ext cx="1591200" cy="56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spcAft>
                <a:spcPts val="1600"/>
              </a:spcAft>
              <a:buSzPts val="1100"/>
            </a:pPr>
            <a:r>
              <a:rPr lang="fa-IR" dirty="0">
                <a:cs typeface="B Nazanin" panose="00000400000000000000" pitchFamily="2" charset="-78"/>
              </a:rPr>
              <a:t>قالب پاورپوینت کودکانه قابل ویرایش می باشد</a:t>
            </a:r>
            <a:endParaRPr dirty="0">
              <a:cs typeface="B Nazanin" panose="00000400000000000000" pitchFamily="2" charset="-78"/>
            </a:endParaRPr>
          </a:p>
        </p:txBody>
      </p:sp>
      <p:grpSp>
        <p:nvGrpSpPr>
          <p:cNvPr id="26" name="Grupo 25">
            <a:extLst>
              <a:ext uri="{FF2B5EF4-FFF2-40B4-BE49-F238E27FC236}">
                <a16:creationId xmlns:a16="http://schemas.microsoft.com/office/drawing/2014/main" id="{D70B7141-A62D-4419-BFBC-F4BDB752DA60}"/>
              </a:ext>
            </a:extLst>
          </p:cNvPr>
          <p:cNvGrpSpPr/>
          <p:nvPr/>
        </p:nvGrpSpPr>
        <p:grpSpPr>
          <a:xfrm rot="16200000">
            <a:off x="6320025" y="2319526"/>
            <a:ext cx="5143500" cy="504450"/>
            <a:chOff x="-2" y="4305167"/>
            <a:chExt cx="10242445" cy="846911"/>
          </a:xfrm>
        </p:grpSpPr>
        <p:pic>
          <p:nvPicPr>
            <p:cNvPr id="27" name="Imagen 26">
              <a:extLst>
                <a:ext uri="{FF2B5EF4-FFF2-40B4-BE49-F238E27FC236}">
                  <a16:creationId xmlns:a16="http://schemas.microsoft.com/office/drawing/2014/main" id="{175470F3-56B3-4D87-A538-3DA224CB513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b="83636"/>
            <a:stretch/>
          </p:blipFill>
          <p:spPr>
            <a:xfrm>
              <a:off x="-2" y="4305167"/>
              <a:ext cx="5044777" cy="841663"/>
            </a:xfrm>
            <a:prstGeom prst="rect">
              <a:avLst/>
            </a:prstGeom>
          </p:spPr>
        </p:pic>
        <p:pic>
          <p:nvPicPr>
            <p:cNvPr id="28" name="Imagen 27">
              <a:extLst>
                <a:ext uri="{FF2B5EF4-FFF2-40B4-BE49-F238E27FC236}">
                  <a16:creationId xmlns:a16="http://schemas.microsoft.com/office/drawing/2014/main" id="{C62FFC2A-0609-43C3-BF92-AE3EFFFE763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b="83636"/>
            <a:stretch/>
          </p:blipFill>
          <p:spPr>
            <a:xfrm>
              <a:off x="5197666" y="4310415"/>
              <a:ext cx="5044777" cy="841663"/>
            </a:xfrm>
            <a:prstGeom prst="rect">
              <a:avLst/>
            </a:prstGeom>
          </p:spPr>
        </p:pic>
      </p:grpSp>
      <p:grpSp>
        <p:nvGrpSpPr>
          <p:cNvPr id="462" name="Grupo 461">
            <a:extLst>
              <a:ext uri="{FF2B5EF4-FFF2-40B4-BE49-F238E27FC236}">
                <a16:creationId xmlns:a16="http://schemas.microsoft.com/office/drawing/2014/main" id="{B30BC685-F84C-40D6-D0C1-62323933054C}"/>
              </a:ext>
            </a:extLst>
          </p:cNvPr>
          <p:cNvGrpSpPr/>
          <p:nvPr/>
        </p:nvGrpSpPr>
        <p:grpSpPr>
          <a:xfrm rot="10800000">
            <a:off x="-14395" y="4431965"/>
            <a:ext cx="8496301" cy="762072"/>
            <a:chOff x="-6350" y="3863976"/>
            <a:chExt cx="8496301" cy="1284287"/>
          </a:xfrm>
        </p:grpSpPr>
        <p:sp>
          <p:nvSpPr>
            <p:cNvPr id="424" name="Freeform 87">
              <a:extLst>
                <a:ext uri="{FF2B5EF4-FFF2-40B4-BE49-F238E27FC236}">
                  <a16:creationId xmlns:a16="http://schemas.microsoft.com/office/drawing/2014/main" id="{03B49561-E4BB-D08A-8B2E-A73F34905A2E}"/>
                </a:ext>
              </a:extLst>
            </p:cNvPr>
            <p:cNvSpPr>
              <a:spLocks/>
            </p:cNvSpPr>
            <p:nvPr/>
          </p:nvSpPr>
          <p:spPr bwMode="auto">
            <a:xfrm>
              <a:off x="952500" y="3917951"/>
              <a:ext cx="260350" cy="1082674"/>
            </a:xfrm>
            <a:custGeom>
              <a:avLst/>
              <a:gdLst>
                <a:gd name="T0" fmla="*/ 5 w 53"/>
                <a:gd name="T1" fmla="*/ 210 h 219"/>
                <a:gd name="T2" fmla="*/ 2 w 53"/>
                <a:gd name="T3" fmla="*/ 151 h 219"/>
                <a:gd name="T4" fmla="*/ 1 w 53"/>
                <a:gd name="T5" fmla="*/ 15 h 219"/>
                <a:gd name="T6" fmla="*/ 14 w 53"/>
                <a:gd name="T7" fmla="*/ 1 h 219"/>
                <a:gd name="T8" fmla="*/ 53 w 53"/>
                <a:gd name="T9" fmla="*/ 40 h 219"/>
                <a:gd name="T10" fmla="*/ 53 w 53"/>
                <a:gd name="T11" fmla="*/ 209 h 219"/>
                <a:gd name="T12" fmla="*/ 5 w 53"/>
                <a:gd name="T13" fmla="*/ 21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3" h="219">
                  <a:moveTo>
                    <a:pt x="5" y="210"/>
                  </a:moveTo>
                  <a:cubicBezTo>
                    <a:pt x="0" y="190"/>
                    <a:pt x="3" y="170"/>
                    <a:pt x="2" y="151"/>
                  </a:cubicBezTo>
                  <a:cubicBezTo>
                    <a:pt x="2" y="105"/>
                    <a:pt x="2" y="60"/>
                    <a:pt x="1" y="15"/>
                  </a:cubicBezTo>
                  <a:cubicBezTo>
                    <a:pt x="1" y="5"/>
                    <a:pt x="4" y="2"/>
                    <a:pt x="14" y="1"/>
                  </a:cubicBezTo>
                  <a:cubicBezTo>
                    <a:pt x="53" y="1"/>
                    <a:pt x="53" y="0"/>
                    <a:pt x="53" y="40"/>
                  </a:cubicBezTo>
                  <a:cubicBezTo>
                    <a:pt x="53" y="96"/>
                    <a:pt x="53" y="153"/>
                    <a:pt x="53" y="209"/>
                  </a:cubicBezTo>
                  <a:cubicBezTo>
                    <a:pt x="37" y="219"/>
                    <a:pt x="21" y="218"/>
                    <a:pt x="5" y="210"/>
                  </a:cubicBezTo>
                  <a:close/>
                </a:path>
              </a:pathLst>
            </a:custGeom>
            <a:solidFill>
              <a:srgbClr val="9D2B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25" name="Freeform 88">
              <a:extLst>
                <a:ext uri="{FF2B5EF4-FFF2-40B4-BE49-F238E27FC236}">
                  <a16:creationId xmlns:a16="http://schemas.microsoft.com/office/drawing/2014/main" id="{E74DB8EA-32B5-8B26-96EE-93D931E91231}"/>
                </a:ext>
              </a:extLst>
            </p:cNvPr>
            <p:cNvSpPr>
              <a:spLocks/>
            </p:cNvSpPr>
            <p:nvPr/>
          </p:nvSpPr>
          <p:spPr bwMode="auto">
            <a:xfrm>
              <a:off x="8215313" y="3917951"/>
              <a:ext cx="274638" cy="1082674"/>
            </a:xfrm>
            <a:custGeom>
              <a:avLst/>
              <a:gdLst>
                <a:gd name="T0" fmla="*/ 5 w 56"/>
                <a:gd name="T1" fmla="*/ 209 h 219"/>
                <a:gd name="T2" fmla="*/ 1 w 56"/>
                <a:gd name="T3" fmla="*/ 192 h 219"/>
                <a:gd name="T4" fmla="*/ 1 w 56"/>
                <a:gd name="T5" fmla="*/ 17 h 219"/>
                <a:gd name="T6" fmla="*/ 18 w 56"/>
                <a:gd name="T7" fmla="*/ 1 h 219"/>
                <a:gd name="T8" fmla="*/ 53 w 56"/>
                <a:gd name="T9" fmla="*/ 36 h 219"/>
                <a:gd name="T10" fmla="*/ 52 w 56"/>
                <a:gd name="T11" fmla="*/ 189 h 219"/>
                <a:gd name="T12" fmla="*/ 49 w 56"/>
                <a:gd name="T13" fmla="*/ 209 h 219"/>
                <a:gd name="T14" fmla="*/ 5 w 56"/>
                <a:gd name="T15" fmla="*/ 209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6" h="219">
                  <a:moveTo>
                    <a:pt x="5" y="209"/>
                  </a:moveTo>
                  <a:cubicBezTo>
                    <a:pt x="0" y="204"/>
                    <a:pt x="1" y="198"/>
                    <a:pt x="1" y="192"/>
                  </a:cubicBezTo>
                  <a:cubicBezTo>
                    <a:pt x="1" y="134"/>
                    <a:pt x="2" y="75"/>
                    <a:pt x="1" y="17"/>
                  </a:cubicBezTo>
                  <a:cubicBezTo>
                    <a:pt x="1" y="3"/>
                    <a:pt x="5" y="0"/>
                    <a:pt x="18" y="1"/>
                  </a:cubicBezTo>
                  <a:cubicBezTo>
                    <a:pt x="53" y="1"/>
                    <a:pt x="53" y="0"/>
                    <a:pt x="53" y="36"/>
                  </a:cubicBezTo>
                  <a:cubicBezTo>
                    <a:pt x="53" y="87"/>
                    <a:pt x="53" y="138"/>
                    <a:pt x="52" y="189"/>
                  </a:cubicBezTo>
                  <a:cubicBezTo>
                    <a:pt x="52" y="196"/>
                    <a:pt x="56" y="204"/>
                    <a:pt x="49" y="209"/>
                  </a:cubicBezTo>
                  <a:cubicBezTo>
                    <a:pt x="34" y="219"/>
                    <a:pt x="19" y="218"/>
                    <a:pt x="5" y="209"/>
                  </a:cubicBezTo>
                  <a:close/>
                </a:path>
              </a:pathLst>
            </a:custGeom>
            <a:solidFill>
              <a:srgbClr val="192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26" name="Freeform 89">
              <a:extLst>
                <a:ext uri="{FF2B5EF4-FFF2-40B4-BE49-F238E27FC236}">
                  <a16:creationId xmlns:a16="http://schemas.microsoft.com/office/drawing/2014/main" id="{87FFD5BD-3163-AF4D-8D59-CB8BCEF4F705}"/>
                </a:ext>
              </a:extLst>
            </p:cNvPr>
            <p:cNvSpPr>
              <a:spLocks/>
            </p:cNvSpPr>
            <p:nvPr/>
          </p:nvSpPr>
          <p:spPr bwMode="auto">
            <a:xfrm>
              <a:off x="7340600" y="3917951"/>
              <a:ext cx="254000" cy="1052512"/>
            </a:xfrm>
            <a:custGeom>
              <a:avLst/>
              <a:gdLst>
                <a:gd name="T0" fmla="*/ 4 w 52"/>
                <a:gd name="T1" fmla="*/ 209 h 213"/>
                <a:gd name="T2" fmla="*/ 1 w 52"/>
                <a:gd name="T3" fmla="*/ 196 h 213"/>
                <a:gd name="T4" fmla="*/ 1 w 52"/>
                <a:gd name="T5" fmla="*/ 16 h 213"/>
                <a:gd name="T6" fmla="*/ 18 w 52"/>
                <a:gd name="T7" fmla="*/ 1 h 213"/>
                <a:gd name="T8" fmla="*/ 52 w 52"/>
                <a:gd name="T9" fmla="*/ 33 h 213"/>
                <a:gd name="T10" fmla="*/ 52 w 52"/>
                <a:gd name="T11" fmla="*/ 206 h 213"/>
                <a:gd name="T12" fmla="*/ 4 w 52"/>
                <a:gd name="T13" fmla="*/ 209 h 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213">
                  <a:moveTo>
                    <a:pt x="4" y="209"/>
                  </a:moveTo>
                  <a:cubicBezTo>
                    <a:pt x="1" y="205"/>
                    <a:pt x="1" y="200"/>
                    <a:pt x="1" y="196"/>
                  </a:cubicBezTo>
                  <a:cubicBezTo>
                    <a:pt x="1" y="136"/>
                    <a:pt x="1" y="76"/>
                    <a:pt x="1" y="16"/>
                  </a:cubicBezTo>
                  <a:cubicBezTo>
                    <a:pt x="0" y="2"/>
                    <a:pt x="6" y="0"/>
                    <a:pt x="18" y="1"/>
                  </a:cubicBezTo>
                  <a:cubicBezTo>
                    <a:pt x="52" y="1"/>
                    <a:pt x="52" y="0"/>
                    <a:pt x="52" y="33"/>
                  </a:cubicBezTo>
                  <a:cubicBezTo>
                    <a:pt x="52" y="91"/>
                    <a:pt x="52" y="148"/>
                    <a:pt x="52" y="206"/>
                  </a:cubicBezTo>
                  <a:cubicBezTo>
                    <a:pt x="36" y="213"/>
                    <a:pt x="20" y="213"/>
                    <a:pt x="4" y="209"/>
                  </a:cubicBezTo>
                  <a:close/>
                </a:path>
              </a:pathLst>
            </a:custGeom>
            <a:solidFill>
              <a:srgbClr val="3980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27" name="Freeform 90">
              <a:extLst>
                <a:ext uri="{FF2B5EF4-FFF2-40B4-BE49-F238E27FC236}">
                  <a16:creationId xmlns:a16="http://schemas.microsoft.com/office/drawing/2014/main" id="{332ABC41-B785-F561-7B2F-E23030259A99}"/>
                </a:ext>
              </a:extLst>
            </p:cNvPr>
            <p:cNvSpPr>
              <a:spLocks/>
            </p:cNvSpPr>
            <p:nvPr/>
          </p:nvSpPr>
          <p:spPr bwMode="auto">
            <a:xfrm>
              <a:off x="4598988" y="3913189"/>
              <a:ext cx="254000" cy="1062037"/>
            </a:xfrm>
            <a:custGeom>
              <a:avLst/>
              <a:gdLst>
                <a:gd name="T0" fmla="*/ 1 w 52"/>
                <a:gd name="T1" fmla="*/ 207 h 215"/>
                <a:gd name="T2" fmla="*/ 0 w 52"/>
                <a:gd name="T3" fmla="*/ 16 h 215"/>
                <a:gd name="T4" fmla="*/ 14 w 52"/>
                <a:gd name="T5" fmla="*/ 2 h 215"/>
                <a:gd name="T6" fmla="*/ 52 w 52"/>
                <a:gd name="T7" fmla="*/ 38 h 215"/>
                <a:gd name="T8" fmla="*/ 51 w 52"/>
                <a:gd name="T9" fmla="*/ 207 h 215"/>
                <a:gd name="T10" fmla="*/ 1 w 52"/>
                <a:gd name="T11" fmla="*/ 207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2" h="215">
                  <a:moveTo>
                    <a:pt x="1" y="207"/>
                  </a:moveTo>
                  <a:cubicBezTo>
                    <a:pt x="1" y="143"/>
                    <a:pt x="0" y="79"/>
                    <a:pt x="0" y="16"/>
                  </a:cubicBezTo>
                  <a:cubicBezTo>
                    <a:pt x="0" y="5"/>
                    <a:pt x="4" y="2"/>
                    <a:pt x="14" y="2"/>
                  </a:cubicBezTo>
                  <a:cubicBezTo>
                    <a:pt x="52" y="0"/>
                    <a:pt x="52" y="0"/>
                    <a:pt x="52" y="38"/>
                  </a:cubicBezTo>
                  <a:cubicBezTo>
                    <a:pt x="52" y="94"/>
                    <a:pt x="51" y="150"/>
                    <a:pt x="51" y="207"/>
                  </a:cubicBezTo>
                  <a:cubicBezTo>
                    <a:pt x="34" y="215"/>
                    <a:pt x="18" y="215"/>
                    <a:pt x="1" y="207"/>
                  </a:cubicBezTo>
                  <a:close/>
                </a:path>
              </a:pathLst>
            </a:custGeom>
            <a:solidFill>
              <a:srgbClr val="F6DB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28" name="Freeform 91">
              <a:extLst>
                <a:ext uri="{FF2B5EF4-FFF2-40B4-BE49-F238E27FC236}">
                  <a16:creationId xmlns:a16="http://schemas.microsoft.com/office/drawing/2014/main" id="{377A8955-7301-078B-37A7-374D252B18D3}"/>
                </a:ext>
              </a:extLst>
            </p:cNvPr>
            <p:cNvSpPr>
              <a:spLocks/>
            </p:cNvSpPr>
            <p:nvPr/>
          </p:nvSpPr>
          <p:spPr bwMode="auto">
            <a:xfrm>
              <a:off x="5519738" y="3897314"/>
              <a:ext cx="366713" cy="1098549"/>
            </a:xfrm>
            <a:custGeom>
              <a:avLst/>
              <a:gdLst>
                <a:gd name="T0" fmla="*/ 7 w 75"/>
                <a:gd name="T1" fmla="*/ 210 h 222"/>
                <a:gd name="T2" fmla="*/ 9 w 75"/>
                <a:gd name="T3" fmla="*/ 160 h 222"/>
                <a:gd name="T4" fmla="*/ 20 w 75"/>
                <a:gd name="T5" fmla="*/ 17 h 222"/>
                <a:gd name="T6" fmla="*/ 36 w 75"/>
                <a:gd name="T7" fmla="*/ 4 h 222"/>
                <a:gd name="T8" fmla="*/ 44 w 75"/>
                <a:gd name="T9" fmla="*/ 5 h 222"/>
                <a:gd name="T10" fmla="*/ 70 w 75"/>
                <a:gd name="T11" fmla="*/ 41 h 222"/>
                <a:gd name="T12" fmla="*/ 56 w 75"/>
                <a:gd name="T13" fmla="*/ 197 h 222"/>
                <a:gd name="T14" fmla="*/ 52 w 75"/>
                <a:gd name="T15" fmla="*/ 214 h 222"/>
                <a:gd name="T16" fmla="*/ 7 w 75"/>
                <a:gd name="T17" fmla="*/ 210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5" h="222">
                  <a:moveTo>
                    <a:pt x="7" y="210"/>
                  </a:moveTo>
                  <a:cubicBezTo>
                    <a:pt x="0" y="193"/>
                    <a:pt x="8" y="176"/>
                    <a:pt x="9" y="160"/>
                  </a:cubicBezTo>
                  <a:cubicBezTo>
                    <a:pt x="11" y="112"/>
                    <a:pt x="16" y="64"/>
                    <a:pt x="20" y="17"/>
                  </a:cubicBezTo>
                  <a:cubicBezTo>
                    <a:pt x="21" y="6"/>
                    <a:pt x="24" y="0"/>
                    <a:pt x="36" y="4"/>
                  </a:cubicBezTo>
                  <a:cubicBezTo>
                    <a:pt x="39" y="4"/>
                    <a:pt x="41" y="5"/>
                    <a:pt x="44" y="5"/>
                  </a:cubicBezTo>
                  <a:cubicBezTo>
                    <a:pt x="75" y="9"/>
                    <a:pt x="73" y="9"/>
                    <a:pt x="70" y="41"/>
                  </a:cubicBezTo>
                  <a:cubicBezTo>
                    <a:pt x="64" y="93"/>
                    <a:pt x="61" y="145"/>
                    <a:pt x="56" y="197"/>
                  </a:cubicBezTo>
                  <a:cubicBezTo>
                    <a:pt x="55" y="203"/>
                    <a:pt x="58" y="210"/>
                    <a:pt x="52" y="214"/>
                  </a:cubicBezTo>
                  <a:cubicBezTo>
                    <a:pt x="36" y="222"/>
                    <a:pt x="22" y="217"/>
                    <a:pt x="7" y="210"/>
                  </a:cubicBezTo>
                  <a:close/>
                </a:path>
              </a:pathLst>
            </a:custGeom>
            <a:solidFill>
              <a:srgbClr val="F5BF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29" name="Freeform 92">
              <a:extLst>
                <a:ext uri="{FF2B5EF4-FFF2-40B4-BE49-F238E27FC236}">
                  <a16:creationId xmlns:a16="http://schemas.microsoft.com/office/drawing/2014/main" id="{339D57DC-5DD9-5018-5FA2-8DF1151A8F78}"/>
                </a:ext>
              </a:extLst>
            </p:cNvPr>
            <p:cNvSpPr>
              <a:spLocks/>
            </p:cNvSpPr>
            <p:nvPr/>
          </p:nvSpPr>
          <p:spPr bwMode="auto">
            <a:xfrm>
              <a:off x="4941888" y="3897314"/>
              <a:ext cx="498475" cy="1077912"/>
            </a:xfrm>
            <a:custGeom>
              <a:avLst/>
              <a:gdLst>
                <a:gd name="T0" fmla="*/ 55 w 102"/>
                <a:gd name="T1" fmla="*/ 214 h 218"/>
                <a:gd name="T2" fmla="*/ 2 w 102"/>
                <a:gd name="T3" fmla="*/ 27 h 218"/>
                <a:gd name="T4" fmla="*/ 11 w 102"/>
                <a:gd name="T5" fmla="*/ 12 h 218"/>
                <a:gd name="T6" fmla="*/ 58 w 102"/>
                <a:gd name="T7" fmla="*/ 37 h 218"/>
                <a:gd name="T8" fmla="*/ 100 w 102"/>
                <a:gd name="T9" fmla="*/ 190 h 218"/>
                <a:gd name="T10" fmla="*/ 102 w 102"/>
                <a:gd name="T11" fmla="*/ 202 h 218"/>
                <a:gd name="T12" fmla="*/ 55 w 102"/>
                <a:gd name="T13" fmla="*/ 214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2" h="218">
                  <a:moveTo>
                    <a:pt x="55" y="214"/>
                  </a:moveTo>
                  <a:cubicBezTo>
                    <a:pt x="37" y="152"/>
                    <a:pt x="20" y="89"/>
                    <a:pt x="2" y="27"/>
                  </a:cubicBezTo>
                  <a:cubicBezTo>
                    <a:pt x="0" y="19"/>
                    <a:pt x="1" y="15"/>
                    <a:pt x="11" y="12"/>
                  </a:cubicBezTo>
                  <a:cubicBezTo>
                    <a:pt x="48" y="0"/>
                    <a:pt x="48" y="0"/>
                    <a:pt x="58" y="37"/>
                  </a:cubicBezTo>
                  <a:cubicBezTo>
                    <a:pt x="72" y="88"/>
                    <a:pt x="86" y="139"/>
                    <a:pt x="100" y="190"/>
                  </a:cubicBezTo>
                  <a:cubicBezTo>
                    <a:pt x="101" y="194"/>
                    <a:pt x="101" y="198"/>
                    <a:pt x="102" y="202"/>
                  </a:cubicBezTo>
                  <a:cubicBezTo>
                    <a:pt x="88" y="215"/>
                    <a:pt x="72" y="218"/>
                    <a:pt x="55" y="214"/>
                  </a:cubicBezTo>
                  <a:close/>
                </a:path>
              </a:pathLst>
            </a:custGeom>
            <a:solidFill>
              <a:srgbClr val="F6D1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30" name="Freeform 93">
              <a:extLst>
                <a:ext uri="{FF2B5EF4-FFF2-40B4-BE49-F238E27FC236}">
                  <a16:creationId xmlns:a16="http://schemas.microsoft.com/office/drawing/2014/main" id="{9BBB545E-D688-4434-4087-78DFC1DC26BB}"/>
                </a:ext>
              </a:extLst>
            </p:cNvPr>
            <p:cNvSpPr>
              <a:spLocks/>
            </p:cNvSpPr>
            <p:nvPr/>
          </p:nvSpPr>
          <p:spPr bwMode="auto">
            <a:xfrm>
              <a:off x="2719387" y="3903664"/>
              <a:ext cx="465138" cy="1092199"/>
            </a:xfrm>
            <a:custGeom>
              <a:avLst/>
              <a:gdLst>
                <a:gd name="T0" fmla="*/ 0 w 95"/>
                <a:gd name="T1" fmla="*/ 204 h 221"/>
                <a:gd name="T2" fmla="*/ 29 w 95"/>
                <a:gd name="T3" fmla="*/ 67 h 221"/>
                <a:gd name="T4" fmla="*/ 41 w 95"/>
                <a:gd name="T5" fmla="*/ 15 h 221"/>
                <a:gd name="T6" fmla="*/ 58 w 95"/>
                <a:gd name="T7" fmla="*/ 3 h 221"/>
                <a:gd name="T8" fmla="*/ 86 w 95"/>
                <a:gd name="T9" fmla="*/ 47 h 221"/>
                <a:gd name="T10" fmla="*/ 48 w 95"/>
                <a:gd name="T11" fmla="*/ 212 h 221"/>
                <a:gd name="T12" fmla="*/ 0 w 95"/>
                <a:gd name="T13" fmla="*/ 204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5" h="221">
                  <a:moveTo>
                    <a:pt x="0" y="204"/>
                  </a:moveTo>
                  <a:cubicBezTo>
                    <a:pt x="6" y="158"/>
                    <a:pt x="21" y="113"/>
                    <a:pt x="29" y="67"/>
                  </a:cubicBezTo>
                  <a:cubicBezTo>
                    <a:pt x="33" y="50"/>
                    <a:pt x="37" y="32"/>
                    <a:pt x="41" y="15"/>
                  </a:cubicBezTo>
                  <a:cubicBezTo>
                    <a:pt x="43" y="6"/>
                    <a:pt x="45" y="0"/>
                    <a:pt x="58" y="3"/>
                  </a:cubicBezTo>
                  <a:cubicBezTo>
                    <a:pt x="94" y="12"/>
                    <a:pt x="95" y="11"/>
                    <a:pt x="86" y="47"/>
                  </a:cubicBezTo>
                  <a:cubicBezTo>
                    <a:pt x="73" y="102"/>
                    <a:pt x="61" y="157"/>
                    <a:pt x="48" y="212"/>
                  </a:cubicBezTo>
                  <a:cubicBezTo>
                    <a:pt x="30" y="221"/>
                    <a:pt x="15" y="212"/>
                    <a:pt x="0" y="204"/>
                  </a:cubicBezTo>
                  <a:close/>
                </a:path>
              </a:pathLst>
            </a:custGeom>
            <a:solidFill>
              <a:srgbClr val="F2906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31" name="Freeform 94">
              <a:extLst>
                <a:ext uri="{FF2B5EF4-FFF2-40B4-BE49-F238E27FC236}">
                  <a16:creationId xmlns:a16="http://schemas.microsoft.com/office/drawing/2014/main" id="{D0239935-74E1-4C57-5609-94B544E23131}"/>
                </a:ext>
              </a:extLst>
            </p:cNvPr>
            <p:cNvSpPr>
              <a:spLocks/>
            </p:cNvSpPr>
            <p:nvPr/>
          </p:nvSpPr>
          <p:spPr bwMode="auto">
            <a:xfrm>
              <a:off x="6321425" y="3913189"/>
              <a:ext cx="490538" cy="1077912"/>
            </a:xfrm>
            <a:custGeom>
              <a:avLst/>
              <a:gdLst>
                <a:gd name="T0" fmla="*/ 0 w 100"/>
                <a:gd name="T1" fmla="*/ 201 h 218"/>
                <a:gd name="T2" fmla="*/ 33 w 100"/>
                <a:gd name="T3" fmla="*/ 64 h 218"/>
                <a:gd name="T4" fmla="*/ 47 w 100"/>
                <a:gd name="T5" fmla="*/ 10 h 218"/>
                <a:gd name="T6" fmla="*/ 62 w 100"/>
                <a:gd name="T7" fmla="*/ 2 h 218"/>
                <a:gd name="T8" fmla="*/ 90 w 100"/>
                <a:gd name="T9" fmla="*/ 47 h 218"/>
                <a:gd name="T10" fmla="*/ 48 w 100"/>
                <a:gd name="T11" fmla="*/ 211 h 218"/>
                <a:gd name="T12" fmla="*/ 0 w 100"/>
                <a:gd name="T13" fmla="*/ 201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218">
                  <a:moveTo>
                    <a:pt x="0" y="201"/>
                  </a:moveTo>
                  <a:cubicBezTo>
                    <a:pt x="7" y="155"/>
                    <a:pt x="23" y="110"/>
                    <a:pt x="33" y="64"/>
                  </a:cubicBezTo>
                  <a:cubicBezTo>
                    <a:pt x="37" y="46"/>
                    <a:pt x="43" y="28"/>
                    <a:pt x="47" y="10"/>
                  </a:cubicBezTo>
                  <a:cubicBezTo>
                    <a:pt x="49" y="0"/>
                    <a:pt x="53" y="0"/>
                    <a:pt x="62" y="2"/>
                  </a:cubicBezTo>
                  <a:cubicBezTo>
                    <a:pt x="100" y="10"/>
                    <a:pt x="100" y="10"/>
                    <a:pt x="90" y="47"/>
                  </a:cubicBezTo>
                  <a:cubicBezTo>
                    <a:pt x="76" y="102"/>
                    <a:pt x="62" y="156"/>
                    <a:pt x="48" y="211"/>
                  </a:cubicBezTo>
                  <a:cubicBezTo>
                    <a:pt x="30" y="218"/>
                    <a:pt x="15" y="211"/>
                    <a:pt x="0" y="201"/>
                  </a:cubicBezTo>
                  <a:close/>
                </a:path>
              </a:pathLst>
            </a:custGeom>
            <a:solidFill>
              <a:srgbClr val="86A4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32" name="Freeform 95">
              <a:extLst>
                <a:ext uri="{FF2B5EF4-FFF2-40B4-BE49-F238E27FC236}">
                  <a16:creationId xmlns:a16="http://schemas.microsoft.com/office/drawing/2014/main" id="{3220A85F-A14A-97A2-BDE1-6189FA47DF54}"/>
                </a:ext>
              </a:extLst>
            </p:cNvPr>
            <p:cNvSpPr>
              <a:spLocks/>
            </p:cNvSpPr>
            <p:nvPr/>
          </p:nvSpPr>
          <p:spPr bwMode="auto">
            <a:xfrm>
              <a:off x="6870700" y="3908426"/>
              <a:ext cx="390525" cy="1077912"/>
            </a:xfrm>
            <a:custGeom>
              <a:avLst/>
              <a:gdLst>
                <a:gd name="T0" fmla="*/ 32 w 80"/>
                <a:gd name="T1" fmla="*/ 212 h 218"/>
                <a:gd name="T2" fmla="*/ 17 w 80"/>
                <a:gd name="T3" fmla="*/ 123 h 218"/>
                <a:gd name="T4" fmla="*/ 2 w 80"/>
                <a:gd name="T5" fmla="*/ 20 h 218"/>
                <a:gd name="T6" fmla="*/ 13 w 80"/>
                <a:gd name="T7" fmla="*/ 5 h 218"/>
                <a:gd name="T8" fmla="*/ 43 w 80"/>
                <a:gd name="T9" fmla="*/ 1 h 218"/>
                <a:gd name="T10" fmla="*/ 52 w 80"/>
                <a:gd name="T11" fmla="*/ 8 h 218"/>
                <a:gd name="T12" fmla="*/ 79 w 80"/>
                <a:gd name="T13" fmla="*/ 201 h 218"/>
                <a:gd name="T14" fmla="*/ 76 w 80"/>
                <a:gd name="T15" fmla="*/ 208 h 218"/>
                <a:gd name="T16" fmla="*/ 32 w 80"/>
                <a:gd name="T17" fmla="*/ 212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0" h="218">
                  <a:moveTo>
                    <a:pt x="32" y="212"/>
                  </a:moveTo>
                  <a:cubicBezTo>
                    <a:pt x="23" y="183"/>
                    <a:pt x="22" y="152"/>
                    <a:pt x="17" y="123"/>
                  </a:cubicBezTo>
                  <a:cubicBezTo>
                    <a:pt x="11" y="89"/>
                    <a:pt x="8" y="54"/>
                    <a:pt x="2" y="20"/>
                  </a:cubicBezTo>
                  <a:cubicBezTo>
                    <a:pt x="0" y="9"/>
                    <a:pt x="4" y="6"/>
                    <a:pt x="13" y="5"/>
                  </a:cubicBezTo>
                  <a:cubicBezTo>
                    <a:pt x="23" y="4"/>
                    <a:pt x="33" y="2"/>
                    <a:pt x="43" y="1"/>
                  </a:cubicBezTo>
                  <a:cubicBezTo>
                    <a:pt x="49" y="0"/>
                    <a:pt x="51" y="2"/>
                    <a:pt x="52" y="8"/>
                  </a:cubicBezTo>
                  <a:cubicBezTo>
                    <a:pt x="61" y="72"/>
                    <a:pt x="70" y="136"/>
                    <a:pt x="79" y="201"/>
                  </a:cubicBezTo>
                  <a:cubicBezTo>
                    <a:pt x="80" y="203"/>
                    <a:pt x="77" y="205"/>
                    <a:pt x="76" y="208"/>
                  </a:cubicBezTo>
                  <a:cubicBezTo>
                    <a:pt x="62" y="215"/>
                    <a:pt x="47" y="218"/>
                    <a:pt x="32" y="212"/>
                  </a:cubicBezTo>
                  <a:close/>
                </a:path>
              </a:pathLst>
            </a:custGeom>
            <a:solidFill>
              <a:srgbClr val="649C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33" name="Freeform 96">
              <a:extLst>
                <a:ext uri="{FF2B5EF4-FFF2-40B4-BE49-F238E27FC236}">
                  <a16:creationId xmlns:a16="http://schemas.microsoft.com/office/drawing/2014/main" id="{474E231C-BE35-D8D4-6EB2-EA76E1FD4B08}"/>
                </a:ext>
              </a:extLst>
            </p:cNvPr>
            <p:cNvSpPr>
              <a:spLocks/>
            </p:cNvSpPr>
            <p:nvPr/>
          </p:nvSpPr>
          <p:spPr bwMode="auto">
            <a:xfrm>
              <a:off x="7643813" y="3908426"/>
              <a:ext cx="512763" cy="1077912"/>
            </a:xfrm>
            <a:custGeom>
              <a:avLst/>
              <a:gdLst>
                <a:gd name="T0" fmla="*/ 5 w 105"/>
                <a:gd name="T1" fmla="*/ 204 h 218"/>
                <a:gd name="T2" fmla="*/ 3 w 105"/>
                <a:gd name="T3" fmla="*/ 194 h 218"/>
                <a:gd name="T4" fmla="*/ 52 w 105"/>
                <a:gd name="T5" fmla="*/ 14 h 218"/>
                <a:gd name="T6" fmla="*/ 68 w 105"/>
                <a:gd name="T7" fmla="*/ 3 h 218"/>
                <a:gd name="T8" fmla="*/ 95 w 105"/>
                <a:gd name="T9" fmla="*/ 48 h 218"/>
                <a:gd name="T10" fmla="*/ 50 w 105"/>
                <a:gd name="T11" fmla="*/ 212 h 218"/>
                <a:gd name="T12" fmla="*/ 5 w 105"/>
                <a:gd name="T13" fmla="*/ 204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5" h="218">
                  <a:moveTo>
                    <a:pt x="5" y="204"/>
                  </a:moveTo>
                  <a:cubicBezTo>
                    <a:pt x="0" y="201"/>
                    <a:pt x="2" y="198"/>
                    <a:pt x="3" y="194"/>
                  </a:cubicBezTo>
                  <a:cubicBezTo>
                    <a:pt x="20" y="134"/>
                    <a:pt x="36" y="74"/>
                    <a:pt x="52" y="14"/>
                  </a:cubicBezTo>
                  <a:cubicBezTo>
                    <a:pt x="54" y="4"/>
                    <a:pt x="56" y="0"/>
                    <a:pt x="68" y="3"/>
                  </a:cubicBezTo>
                  <a:cubicBezTo>
                    <a:pt x="104" y="13"/>
                    <a:pt x="105" y="12"/>
                    <a:pt x="95" y="48"/>
                  </a:cubicBezTo>
                  <a:cubicBezTo>
                    <a:pt x="80" y="103"/>
                    <a:pt x="65" y="157"/>
                    <a:pt x="50" y="212"/>
                  </a:cubicBezTo>
                  <a:cubicBezTo>
                    <a:pt x="33" y="218"/>
                    <a:pt x="19" y="211"/>
                    <a:pt x="5" y="204"/>
                  </a:cubicBezTo>
                  <a:close/>
                </a:path>
              </a:pathLst>
            </a:custGeom>
            <a:solidFill>
              <a:srgbClr val="2655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34" name="Freeform 97">
              <a:extLst>
                <a:ext uri="{FF2B5EF4-FFF2-40B4-BE49-F238E27FC236}">
                  <a16:creationId xmlns:a16="http://schemas.microsoft.com/office/drawing/2014/main" id="{56E6A599-6280-0142-FBCA-4ADE0B03FFD1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9975" y="3908426"/>
              <a:ext cx="460375" cy="1071562"/>
            </a:xfrm>
            <a:custGeom>
              <a:avLst/>
              <a:gdLst>
                <a:gd name="T0" fmla="*/ 46 w 94"/>
                <a:gd name="T1" fmla="*/ 212 h 217"/>
                <a:gd name="T2" fmla="*/ 10 w 94"/>
                <a:gd name="T3" fmla="*/ 62 h 217"/>
                <a:gd name="T4" fmla="*/ 6 w 94"/>
                <a:gd name="T5" fmla="*/ 39 h 217"/>
                <a:gd name="T6" fmla="*/ 29 w 94"/>
                <a:gd name="T7" fmla="*/ 4 h 217"/>
                <a:gd name="T8" fmla="*/ 53 w 94"/>
                <a:gd name="T9" fmla="*/ 17 h 217"/>
                <a:gd name="T10" fmla="*/ 92 w 94"/>
                <a:gd name="T11" fmla="*/ 195 h 217"/>
                <a:gd name="T12" fmla="*/ 91 w 94"/>
                <a:gd name="T13" fmla="*/ 204 h 217"/>
                <a:gd name="T14" fmla="*/ 46 w 94"/>
                <a:gd name="T15" fmla="*/ 212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4" h="217">
                  <a:moveTo>
                    <a:pt x="46" y="212"/>
                  </a:moveTo>
                  <a:cubicBezTo>
                    <a:pt x="31" y="163"/>
                    <a:pt x="23" y="112"/>
                    <a:pt x="10" y="62"/>
                  </a:cubicBezTo>
                  <a:cubicBezTo>
                    <a:pt x="8" y="55"/>
                    <a:pt x="7" y="47"/>
                    <a:pt x="6" y="39"/>
                  </a:cubicBezTo>
                  <a:cubicBezTo>
                    <a:pt x="0" y="10"/>
                    <a:pt x="0" y="11"/>
                    <a:pt x="29" y="4"/>
                  </a:cubicBezTo>
                  <a:cubicBezTo>
                    <a:pt x="43" y="0"/>
                    <a:pt x="49" y="1"/>
                    <a:pt x="53" y="17"/>
                  </a:cubicBezTo>
                  <a:cubicBezTo>
                    <a:pt x="65" y="77"/>
                    <a:pt x="79" y="136"/>
                    <a:pt x="92" y="195"/>
                  </a:cubicBezTo>
                  <a:cubicBezTo>
                    <a:pt x="93" y="198"/>
                    <a:pt x="94" y="201"/>
                    <a:pt x="91" y="204"/>
                  </a:cubicBezTo>
                  <a:cubicBezTo>
                    <a:pt x="77" y="213"/>
                    <a:pt x="62" y="217"/>
                    <a:pt x="46" y="212"/>
                  </a:cubicBezTo>
                  <a:close/>
                </a:path>
              </a:pathLst>
            </a:custGeom>
            <a:solidFill>
              <a:srgbClr val="F9C2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35" name="Freeform 98">
              <a:extLst>
                <a:ext uri="{FF2B5EF4-FFF2-40B4-BE49-F238E27FC236}">
                  <a16:creationId xmlns:a16="http://schemas.microsoft.com/office/drawing/2014/main" id="{47164EF4-4601-CEA1-3627-BEBAA64A47F2}"/>
                </a:ext>
              </a:extLst>
            </p:cNvPr>
            <p:cNvSpPr>
              <a:spLocks/>
            </p:cNvSpPr>
            <p:nvPr/>
          </p:nvSpPr>
          <p:spPr bwMode="auto">
            <a:xfrm>
              <a:off x="4187825" y="3908426"/>
              <a:ext cx="333375" cy="1092199"/>
            </a:xfrm>
            <a:custGeom>
              <a:avLst/>
              <a:gdLst>
                <a:gd name="T0" fmla="*/ 0 w 68"/>
                <a:gd name="T1" fmla="*/ 208 h 221"/>
                <a:gd name="T2" fmla="*/ 11 w 68"/>
                <a:gd name="T3" fmla="*/ 69 h 221"/>
                <a:gd name="T4" fmla="*/ 15 w 68"/>
                <a:gd name="T5" fmla="*/ 12 h 221"/>
                <a:gd name="T6" fmla="*/ 30 w 68"/>
                <a:gd name="T7" fmla="*/ 1 h 221"/>
                <a:gd name="T8" fmla="*/ 64 w 68"/>
                <a:gd name="T9" fmla="*/ 46 h 221"/>
                <a:gd name="T10" fmla="*/ 47 w 68"/>
                <a:gd name="T11" fmla="*/ 212 h 221"/>
                <a:gd name="T12" fmla="*/ 0 w 68"/>
                <a:gd name="T13" fmla="*/ 208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8" h="221">
                  <a:moveTo>
                    <a:pt x="0" y="208"/>
                  </a:moveTo>
                  <a:cubicBezTo>
                    <a:pt x="0" y="161"/>
                    <a:pt x="6" y="115"/>
                    <a:pt x="11" y="69"/>
                  </a:cubicBezTo>
                  <a:cubicBezTo>
                    <a:pt x="13" y="50"/>
                    <a:pt x="12" y="31"/>
                    <a:pt x="15" y="12"/>
                  </a:cubicBezTo>
                  <a:cubicBezTo>
                    <a:pt x="17" y="2"/>
                    <a:pt x="20" y="0"/>
                    <a:pt x="30" y="1"/>
                  </a:cubicBezTo>
                  <a:cubicBezTo>
                    <a:pt x="67" y="6"/>
                    <a:pt x="68" y="6"/>
                    <a:pt x="64" y="46"/>
                  </a:cubicBezTo>
                  <a:cubicBezTo>
                    <a:pt x="58" y="101"/>
                    <a:pt x="53" y="157"/>
                    <a:pt x="47" y="212"/>
                  </a:cubicBezTo>
                  <a:cubicBezTo>
                    <a:pt x="31" y="221"/>
                    <a:pt x="15" y="215"/>
                    <a:pt x="0" y="208"/>
                  </a:cubicBezTo>
                  <a:close/>
                </a:path>
              </a:pathLst>
            </a:custGeom>
            <a:solidFill>
              <a:srgbClr val="F8E3A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36" name="Freeform 99">
              <a:extLst>
                <a:ext uri="{FF2B5EF4-FFF2-40B4-BE49-F238E27FC236}">
                  <a16:creationId xmlns:a16="http://schemas.microsoft.com/office/drawing/2014/main" id="{E8DD1E9D-A4EC-DB83-986A-6FF61839A16B}"/>
                </a:ext>
              </a:extLst>
            </p:cNvPr>
            <p:cNvSpPr>
              <a:spLocks/>
            </p:cNvSpPr>
            <p:nvPr/>
          </p:nvSpPr>
          <p:spPr bwMode="auto">
            <a:xfrm>
              <a:off x="1809750" y="3903664"/>
              <a:ext cx="361950" cy="1092199"/>
            </a:xfrm>
            <a:custGeom>
              <a:avLst/>
              <a:gdLst>
                <a:gd name="T0" fmla="*/ 26 w 74"/>
                <a:gd name="T1" fmla="*/ 213 h 221"/>
                <a:gd name="T2" fmla="*/ 6 w 74"/>
                <a:gd name="T3" fmla="*/ 57 h 221"/>
                <a:gd name="T4" fmla="*/ 2 w 74"/>
                <a:gd name="T5" fmla="*/ 20 h 221"/>
                <a:gd name="T6" fmla="*/ 15 w 74"/>
                <a:gd name="T7" fmla="*/ 5 h 221"/>
                <a:gd name="T8" fmla="*/ 55 w 74"/>
                <a:gd name="T9" fmla="*/ 39 h 221"/>
                <a:gd name="T10" fmla="*/ 73 w 74"/>
                <a:gd name="T11" fmla="*/ 186 h 221"/>
                <a:gd name="T12" fmla="*/ 74 w 74"/>
                <a:gd name="T13" fmla="*/ 208 h 221"/>
                <a:gd name="T14" fmla="*/ 26 w 74"/>
                <a:gd name="T15" fmla="*/ 213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4" h="221">
                  <a:moveTo>
                    <a:pt x="26" y="213"/>
                  </a:moveTo>
                  <a:cubicBezTo>
                    <a:pt x="20" y="161"/>
                    <a:pt x="13" y="109"/>
                    <a:pt x="6" y="57"/>
                  </a:cubicBezTo>
                  <a:cubicBezTo>
                    <a:pt x="4" y="45"/>
                    <a:pt x="4" y="32"/>
                    <a:pt x="2" y="20"/>
                  </a:cubicBezTo>
                  <a:cubicBezTo>
                    <a:pt x="0" y="8"/>
                    <a:pt x="5" y="6"/>
                    <a:pt x="15" y="5"/>
                  </a:cubicBezTo>
                  <a:cubicBezTo>
                    <a:pt x="51" y="0"/>
                    <a:pt x="50" y="0"/>
                    <a:pt x="55" y="39"/>
                  </a:cubicBezTo>
                  <a:cubicBezTo>
                    <a:pt x="60" y="88"/>
                    <a:pt x="67" y="137"/>
                    <a:pt x="73" y="186"/>
                  </a:cubicBezTo>
                  <a:cubicBezTo>
                    <a:pt x="74" y="194"/>
                    <a:pt x="73" y="201"/>
                    <a:pt x="74" y="208"/>
                  </a:cubicBezTo>
                  <a:cubicBezTo>
                    <a:pt x="58" y="216"/>
                    <a:pt x="43" y="221"/>
                    <a:pt x="26" y="213"/>
                  </a:cubicBezTo>
                  <a:close/>
                </a:path>
              </a:pathLst>
            </a:custGeom>
            <a:solidFill>
              <a:srgbClr val="E733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 dirty="0">
                <a:cs typeface="B Nazanin" panose="00000400000000000000" pitchFamily="2" charset="-78"/>
              </a:endParaRPr>
            </a:p>
          </p:txBody>
        </p:sp>
        <p:sp>
          <p:nvSpPr>
            <p:cNvPr id="437" name="Freeform 100">
              <a:extLst>
                <a:ext uri="{FF2B5EF4-FFF2-40B4-BE49-F238E27FC236}">
                  <a16:creationId xmlns:a16="http://schemas.microsoft.com/office/drawing/2014/main" id="{E22A4760-73A1-0D0B-4C52-E305AAF50730}"/>
                </a:ext>
              </a:extLst>
            </p:cNvPr>
            <p:cNvSpPr>
              <a:spLocks/>
            </p:cNvSpPr>
            <p:nvPr/>
          </p:nvSpPr>
          <p:spPr bwMode="auto">
            <a:xfrm>
              <a:off x="2225675" y="3908426"/>
              <a:ext cx="503238" cy="1077912"/>
            </a:xfrm>
            <a:custGeom>
              <a:avLst/>
              <a:gdLst>
                <a:gd name="T0" fmla="*/ 5 w 103"/>
                <a:gd name="T1" fmla="*/ 204 h 218"/>
                <a:gd name="T2" fmla="*/ 3 w 103"/>
                <a:gd name="T3" fmla="*/ 192 h 218"/>
                <a:gd name="T4" fmla="*/ 51 w 103"/>
                <a:gd name="T5" fmla="*/ 13 h 218"/>
                <a:gd name="T6" fmla="*/ 68 w 103"/>
                <a:gd name="T7" fmla="*/ 3 h 218"/>
                <a:gd name="T8" fmla="*/ 94 w 103"/>
                <a:gd name="T9" fmla="*/ 47 h 218"/>
                <a:gd name="T10" fmla="*/ 49 w 103"/>
                <a:gd name="T11" fmla="*/ 212 h 218"/>
                <a:gd name="T12" fmla="*/ 5 w 103"/>
                <a:gd name="T13" fmla="*/ 204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3" h="218">
                  <a:moveTo>
                    <a:pt x="5" y="204"/>
                  </a:moveTo>
                  <a:cubicBezTo>
                    <a:pt x="0" y="201"/>
                    <a:pt x="2" y="196"/>
                    <a:pt x="3" y="192"/>
                  </a:cubicBezTo>
                  <a:cubicBezTo>
                    <a:pt x="19" y="132"/>
                    <a:pt x="35" y="73"/>
                    <a:pt x="51" y="13"/>
                  </a:cubicBezTo>
                  <a:cubicBezTo>
                    <a:pt x="53" y="3"/>
                    <a:pt x="57" y="0"/>
                    <a:pt x="68" y="3"/>
                  </a:cubicBezTo>
                  <a:cubicBezTo>
                    <a:pt x="103" y="12"/>
                    <a:pt x="103" y="12"/>
                    <a:pt x="94" y="47"/>
                  </a:cubicBezTo>
                  <a:cubicBezTo>
                    <a:pt x="79" y="102"/>
                    <a:pt x="64" y="157"/>
                    <a:pt x="49" y="212"/>
                  </a:cubicBezTo>
                  <a:cubicBezTo>
                    <a:pt x="33" y="218"/>
                    <a:pt x="19" y="211"/>
                    <a:pt x="5" y="204"/>
                  </a:cubicBezTo>
                  <a:close/>
                </a:path>
              </a:pathLst>
            </a:custGeom>
            <a:solidFill>
              <a:srgbClr val="ED6A3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 dirty="0">
                <a:cs typeface="B Nazanin" panose="00000400000000000000" pitchFamily="2" charset="-78"/>
              </a:endParaRPr>
            </a:p>
          </p:txBody>
        </p:sp>
        <p:sp>
          <p:nvSpPr>
            <p:cNvPr id="438" name="Freeform 101">
              <a:extLst>
                <a:ext uri="{FF2B5EF4-FFF2-40B4-BE49-F238E27FC236}">
                  <a16:creationId xmlns:a16="http://schemas.microsoft.com/office/drawing/2014/main" id="{29D07BB9-3601-3B3E-6E85-8A8CFF95C390}"/>
                </a:ext>
              </a:extLst>
            </p:cNvPr>
            <p:cNvSpPr>
              <a:spLocks/>
            </p:cNvSpPr>
            <p:nvPr/>
          </p:nvSpPr>
          <p:spPr bwMode="auto">
            <a:xfrm>
              <a:off x="423862" y="3903664"/>
              <a:ext cx="481013" cy="1066799"/>
            </a:xfrm>
            <a:custGeom>
              <a:avLst/>
              <a:gdLst>
                <a:gd name="T0" fmla="*/ 2 w 98"/>
                <a:gd name="T1" fmla="*/ 204 h 216"/>
                <a:gd name="T2" fmla="*/ 18 w 98"/>
                <a:gd name="T3" fmla="*/ 125 h 216"/>
                <a:gd name="T4" fmla="*/ 45 w 98"/>
                <a:gd name="T5" fmla="*/ 16 h 216"/>
                <a:gd name="T6" fmla="*/ 65 w 98"/>
                <a:gd name="T7" fmla="*/ 4 h 216"/>
                <a:gd name="T8" fmla="*/ 90 w 98"/>
                <a:gd name="T9" fmla="*/ 46 h 216"/>
                <a:gd name="T10" fmla="*/ 49 w 98"/>
                <a:gd name="T11" fmla="*/ 207 h 216"/>
                <a:gd name="T12" fmla="*/ 46 w 98"/>
                <a:gd name="T13" fmla="*/ 214 h 216"/>
                <a:gd name="T14" fmla="*/ 2 w 98"/>
                <a:gd name="T15" fmla="*/ 204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8" h="216">
                  <a:moveTo>
                    <a:pt x="2" y="204"/>
                  </a:moveTo>
                  <a:cubicBezTo>
                    <a:pt x="0" y="176"/>
                    <a:pt x="13" y="151"/>
                    <a:pt x="18" y="125"/>
                  </a:cubicBezTo>
                  <a:cubicBezTo>
                    <a:pt x="26" y="88"/>
                    <a:pt x="36" y="52"/>
                    <a:pt x="45" y="16"/>
                  </a:cubicBezTo>
                  <a:cubicBezTo>
                    <a:pt x="48" y="5"/>
                    <a:pt x="50" y="0"/>
                    <a:pt x="65" y="4"/>
                  </a:cubicBezTo>
                  <a:cubicBezTo>
                    <a:pt x="98" y="14"/>
                    <a:pt x="98" y="12"/>
                    <a:pt x="90" y="46"/>
                  </a:cubicBezTo>
                  <a:cubicBezTo>
                    <a:pt x="76" y="100"/>
                    <a:pt x="63" y="154"/>
                    <a:pt x="49" y="207"/>
                  </a:cubicBezTo>
                  <a:cubicBezTo>
                    <a:pt x="49" y="209"/>
                    <a:pt x="47" y="211"/>
                    <a:pt x="46" y="214"/>
                  </a:cubicBezTo>
                  <a:cubicBezTo>
                    <a:pt x="30" y="216"/>
                    <a:pt x="15" y="213"/>
                    <a:pt x="2" y="204"/>
                  </a:cubicBezTo>
                  <a:close/>
                </a:path>
              </a:pathLst>
            </a:custGeom>
            <a:solidFill>
              <a:srgbClr val="751F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39" name="Freeform 102">
              <a:extLst>
                <a:ext uri="{FF2B5EF4-FFF2-40B4-BE49-F238E27FC236}">
                  <a16:creationId xmlns:a16="http://schemas.microsoft.com/office/drawing/2014/main" id="{B85449C8-6376-43DA-1560-42970D5BF95A}"/>
                </a:ext>
              </a:extLst>
            </p:cNvPr>
            <p:cNvSpPr>
              <a:spLocks/>
            </p:cNvSpPr>
            <p:nvPr/>
          </p:nvSpPr>
          <p:spPr bwMode="auto">
            <a:xfrm>
              <a:off x="1285875" y="3903664"/>
              <a:ext cx="504825" cy="1087437"/>
            </a:xfrm>
            <a:custGeom>
              <a:avLst/>
              <a:gdLst>
                <a:gd name="T0" fmla="*/ 54 w 103"/>
                <a:gd name="T1" fmla="*/ 212 h 220"/>
                <a:gd name="T2" fmla="*/ 4 w 103"/>
                <a:gd name="T3" fmla="*/ 29 h 220"/>
                <a:gd name="T4" fmla="*/ 14 w 103"/>
                <a:gd name="T5" fmla="*/ 10 h 220"/>
                <a:gd name="T6" fmla="*/ 58 w 103"/>
                <a:gd name="T7" fmla="*/ 35 h 220"/>
                <a:gd name="T8" fmla="*/ 99 w 103"/>
                <a:gd name="T9" fmla="*/ 184 h 220"/>
                <a:gd name="T10" fmla="*/ 102 w 103"/>
                <a:gd name="T11" fmla="*/ 201 h 220"/>
                <a:gd name="T12" fmla="*/ 54 w 103"/>
                <a:gd name="T13" fmla="*/ 212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3" h="220">
                  <a:moveTo>
                    <a:pt x="54" y="212"/>
                  </a:moveTo>
                  <a:cubicBezTo>
                    <a:pt x="37" y="151"/>
                    <a:pt x="21" y="89"/>
                    <a:pt x="4" y="29"/>
                  </a:cubicBezTo>
                  <a:cubicBezTo>
                    <a:pt x="0" y="16"/>
                    <a:pt x="4" y="13"/>
                    <a:pt x="14" y="10"/>
                  </a:cubicBezTo>
                  <a:cubicBezTo>
                    <a:pt x="48" y="1"/>
                    <a:pt x="48" y="0"/>
                    <a:pt x="58" y="35"/>
                  </a:cubicBezTo>
                  <a:cubicBezTo>
                    <a:pt x="71" y="85"/>
                    <a:pt x="85" y="135"/>
                    <a:pt x="99" y="184"/>
                  </a:cubicBezTo>
                  <a:cubicBezTo>
                    <a:pt x="101" y="190"/>
                    <a:pt x="103" y="195"/>
                    <a:pt x="102" y="201"/>
                  </a:cubicBezTo>
                  <a:cubicBezTo>
                    <a:pt x="87" y="213"/>
                    <a:pt x="72" y="220"/>
                    <a:pt x="54" y="212"/>
                  </a:cubicBezTo>
                  <a:close/>
                </a:path>
              </a:pathLst>
            </a:custGeom>
            <a:solidFill>
              <a:srgbClr val="C8272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40" name="Freeform 103">
              <a:extLst>
                <a:ext uri="{FF2B5EF4-FFF2-40B4-BE49-F238E27FC236}">
                  <a16:creationId xmlns:a16="http://schemas.microsoft.com/office/drawing/2014/main" id="{326C54C5-CD68-E61C-F0BC-A28EFD95307B}"/>
                </a:ext>
              </a:extLst>
            </p:cNvPr>
            <p:cNvSpPr>
              <a:spLocks/>
            </p:cNvSpPr>
            <p:nvPr/>
          </p:nvSpPr>
          <p:spPr bwMode="auto">
            <a:xfrm>
              <a:off x="3282950" y="3903664"/>
              <a:ext cx="284163" cy="1076324"/>
            </a:xfrm>
            <a:custGeom>
              <a:avLst/>
              <a:gdLst>
                <a:gd name="T0" fmla="*/ 1 w 58"/>
                <a:gd name="T1" fmla="*/ 209 h 218"/>
                <a:gd name="T2" fmla="*/ 1 w 58"/>
                <a:gd name="T3" fmla="*/ 19 h 218"/>
                <a:gd name="T4" fmla="*/ 15 w 58"/>
                <a:gd name="T5" fmla="*/ 4 h 218"/>
                <a:gd name="T6" fmla="*/ 50 w 58"/>
                <a:gd name="T7" fmla="*/ 37 h 218"/>
                <a:gd name="T8" fmla="*/ 48 w 58"/>
                <a:gd name="T9" fmla="*/ 212 h 218"/>
                <a:gd name="T10" fmla="*/ 1 w 58"/>
                <a:gd name="T11" fmla="*/ 209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8" h="218">
                  <a:moveTo>
                    <a:pt x="1" y="209"/>
                  </a:moveTo>
                  <a:cubicBezTo>
                    <a:pt x="1" y="146"/>
                    <a:pt x="1" y="82"/>
                    <a:pt x="1" y="19"/>
                  </a:cubicBezTo>
                  <a:cubicBezTo>
                    <a:pt x="0" y="8"/>
                    <a:pt x="3" y="4"/>
                    <a:pt x="15" y="4"/>
                  </a:cubicBezTo>
                  <a:cubicBezTo>
                    <a:pt x="58" y="5"/>
                    <a:pt x="50" y="0"/>
                    <a:pt x="50" y="37"/>
                  </a:cubicBezTo>
                  <a:cubicBezTo>
                    <a:pt x="49" y="95"/>
                    <a:pt x="52" y="154"/>
                    <a:pt x="48" y="212"/>
                  </a:cubicBezTo>
                  <a:cubicBezTo>
                    <a:pt x="32" y="218"/>
                    <a:pt x="16" y="216"/>
                    <a:pt x="1" y="209"/>
                  </a:cubicBezTo>
                  <a:close/>
                </a:path>
              </a:pathLst>
            </a:custGeom>
            <a:solidFill>
              <a:srgbClr val="F5A8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41" name="Freeform 104">
              <a:extLst>
                <a:ext uri="{FF2B5EF4-FFF2-40B4-BE49-F238E27FC236}">
                  <a16:creationId xmlns:a16="http://schemas.microsoft.com/office/drawing/2014/main" id="{4FB8F95C-5016-0A75-913D-C53256335A5C}"/>
                </a:ext>
              </a:extLst>
            </p:cNvPr>
            <p:cNvSpPr>
              <a:spLocks/>
            </p:cNvSpPr>
            <p:nvPr/>
          </p:nvSpPr>
          <p:spPr bwMode="auto">
            <a:xfrm>
              <a:off x="5994400" y="3908426"/>
              <a:ext cx="263525" cy="1077912"/>
            </a:xfrm>
            <a:custGeom>
              <a:avLst/>
              <a:gdLst>
                <a:gd name="T0" fmla="*/ 2 w 54"/>
                <a:gd name="T1" fmla="*/ 4 h 218"/>
                <a:gd name="T2" fmla="*/ 51 w 54"/>
                <a:gd name="T3" fmla="*/ 48 h 218"/>
                <a:gd name="T4" fmla="*/ 51 w 54"/>
                <a:gd name="T5" fmla="*/ 191 h 218"/>
                <a:gd name="T6" fmla="*/ 47 w 54"/>
                <a:gd name="T7" fmla="*/ 212 h 218"/>
                <a:gd name="T8" fmla="*/ 39 w 54"/>
                <a:gd name="T9" fmla="*/ 213 h 218"/>
                <a:gd name="T10" fmla="*/ 1 w 54"/>
                <a:gd name="T11" fmla="*/ 180 h 218"/>
                <a:gd name="T12" fmla="*/ 2 w 54"/>
                <a:gd name="T13" fmla="*/ 4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4" h="218">
                  <a:moveTo>
                    <a:pt x="2" y="4"/>
                  </a:moveTo>
                  <a:cubicBezTo>
                    <a:pt x="51" y="0"/>
                    <a:pt x="51" y="0"/>
                    <a:pt x="51" y="48"/>
                  </a:cubicBezTo>
                  <a:cubicBezTo>
                    <a:pt x="51" y="96"/>
                    <a:pt x="51" y="143"/>
                    <a:pt x="51" y="191"/>
                  </a:cubicBezTo>
                  <a:cubicBezTo>
                    <a:pt x="51" y="198"/>
                    <a:pt x="54" y="206"/>
                    <a:pt x="47" y="212"/>
                  </a:cubicBezTo>
                  <a:cubicBezTo>
                    <a:pt x="44" y="212"/>
                    <a:pt x="42" y="213"/>
                    <a:pt x="39" y="213"/>
                  </a:cubicBezTo>
                  <a:cubicBezTo>
                    <a:pt x="6" y="218"/>
                    <a:pt x="1" y="213"/>
                    <a:pt x="1" y="180"/>
                  </a:cubicBezTo>
                  <a:cubicBezTo>
                    <a:pt x="1" y="122"/>
                    <a:pt x="0" y="63"/>
                    <a:pt x="2" y="4"/>
                  </a:cubicBezTo>
                  <a:close/>
                </a:path>
              </a:pathLst>
            </a:custGeom>
            <a:solidFill>
              <a:srgbClr val="C99F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42" name="Freeform 105">
              <a:extLst>
                <a:ext uri="{FF2B5EF4-FFF2-40B4-BE49-F238E27FC236}">
                  <a16:creationId xmlns:a16="http://schemas.microsoft.com/office/drawing/2014/main" id="{117845E3-5844-4B74-B3CD-6B95599BCD06}"/>
                </a:ext>
              </a:extLst>
            </p:cNvPr>
            <p:cNvSpPr>
              <a:spLocks/>
            </p:cNvSpPr>
            <p:nvPr/>
          </p:nvSpPr>
          <p:spPr bwMode="auto">
            <a:xfrm>
              <a:off x="7937" y="3887789"/>
              <a:ext cx="244475" cy="1073149"/>
            </a:xfrm>
            <a:custGeom>
              <a:avLst/>
              <a:gdLst>
                <a:gd name="T0" fmla="*/ 50 w 50"/>
                <a:gd name="T1" fmla="*/ 4 h 217"/>
                <a:gd name="T2" fmla="*/ 50 w 50"/>
                <a:gd name="T3" fmla="*/ 208 h 217"/>
                <a:gd name="T4" fmla="*/ 33 w 50"/>
                <a:gd name="T5" fmla="*/ 214 h 217"/>
                <a:gd name="T6" fmla="*/ 0 w 50"/>
                <a:gd name="T7" fmla="*/ 185 h 217"/>
                <a:gd name="T8" fmla="*/ 0 w 50"/>
                <a:gd name="T9" fmla="*/ 21 h 217"/>
                <a:gd name="T10" fmla="*/ 20 w 50"/>
                <a:gd name="T11" fmla="*/ 2 h 217"/>
                <a:gd name="T12" fmla="*/ 50 w 50"/>
                <a:gd name="T13" fmla="*/ 4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0" h="217">
                  <a:moveTo>
                    <a:pt x="50" y="4"/>
                  </a:moveTo>
                  <a:cubicBezTo>
                    <a:pt x="50" y="72"/>
                    <a:pt x="50" y="140"/>
                    <a:pt x="50" y="208"/>
                  </a:cubicBezTo>
                  <a:cubicBezTo>
                    <a:pt x="45" y="211"/>
                    <a:pt x="39" y="213"/>
                    <a:pt x="33" y="214"/>
                  </a:cubicBezTo>
                  <a:cubicBezTo>
                    <a:pt x="6" y="217"/>
                    <a:pt x="0" y="212"/>
                    <a:pt x="0" y="185"/>
                  </a:cubicBezTo>
                  <a:cubicBezTo>
                    <a:pt x="0" y="130"/>
                    <a:pt x="1" y="76"/>
                    <a:pt x="0" y="21"/>
                  </a:cubicBezTo>
                  <a:cubicBezTo>
                    <a:pt x="0" y="5"/>
                    <a:pt x="5" y="0"/>
                    <a:pt x="20" y="2"/>
                  </a:cubicBezTo>
                  <a:cubicBezTo>
                    <a:pt x="30" y="3"/>
                    <a:pt x="40" y="0"/>
                    <a:pt x="50" y="4"/>
                  </a:cubicBezTo>
                  <a:close/>
                </a:path>
              </a:pathLst>
            </a:custGeom>
            <a:solidFill>
              <a:srgbClr val="4B12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43" name="Freeform 106">
              <a:extLst>
                <a:ext uri="{FF2B5EF4-FFF2-40B4-BE49-F238E27FC236}">
                  <a16:creationId xmlns:a16="http://schemas.microsoft.com/office/drawing/2014/main" id="{E2E033E1-23D9-7021-7D1A-7D9469919F7E}"/>
                </a:ext>
              </a:extLst>
            </p:cNvPr>
            <p:cNvSpPr>
              <a:spLocks/>
            </p:cNvSpPr>
            <p:nvPr/>
          </p:nvSpPr>
          <p:spPr bwMode="auto">
            <a:xfrm>
              <a:off x="-6350" y="3863976"/>
              <a:ext cx="258763" cy="1220786"/>
            </a:xfrm>
            <a:custGeom>
              <a:avLst/>
              <a:gdLst>
                <a:gd name="T0" fmla="*/ 53 w 53"/>
                <a:gd name="T1" fmla="*/ 9 h 247"/>
                <a:gd name="T2" fmla="*/ 4 w 53"/>
                <a:gd name="T3" fmla="*/ 56 h 247"/>
                <a:gd name="T4" fmla="*/ 4 w 53"/>
                <a:gd name="T5" fmla="*/ 196 h 247"/>
                <a:gd name="T6" fmla="*/ 21 w 53"/>
                <a:gd name="T7" fmla="*/ 214 h 247"/>
                <a:gd name="T8" fmla="*/ 53 w 53"/>
                <a:gd name="T9" fmla="*/ 213 h 247"/>
                <a:gd name="T10" fmla="*/ 49 w 53"/>
                <a:gd name="T11" fmla="*/ 219 h 247"/>
                <a:gd name="T12" fmla="*/ 27 w 53"/>
                <a:gd name="T13" fmla="*/ 241 h 247"/>
                <a:gd name="T14" fmla="*/ 0 w 53"/>
                <a:gd name="T15" fmla="*/ 199 h 247"/>
                <a:gd name="T16" fmla="*/ 0 w 53"/>
                <a:gd name="T17" fmla="*/ 22 h 247"/>
                <a:gd name="T18" fmla="*/ 19 w 53"/>
                <a:gd name="T19" fmla="*/ 5 h 247"/>
                <a:gd name="T20" fmla="*/ 53 w 53"/>
                <a:gd name="T21" fmla="*/ 9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3" h="247">
                  <a:moveTo>
                    <a:pt x="53" y="9"/>
                  </a:moveTo>
                  <a:cubicBezTo>
                    <a:pt x="4" y="8"/>
                    <a:pt x="4" y="8"/>
                    <a:pt x="4" y="56"/>
                  </a:cubicBezTo>
                  <a:cubicBezTo>
                    <a:pt x="4" y="103"/>
                    <a:pt x="5" y="150"/>
                    <a:pt x="4" y="196"/>
                  </a:cubicBezTo>
                  <a:cubicBezTo>
                    <a:pt x="4" y="210"/>
                    <a:pt x="7" y="216"/>
                    <a:pt x="21" y="214"/>
                  </a:cubicBezTo>
                  <a:cubicBezTo>
                    <a:pt x="32" y="213"/>
                    <a:pt x="43" y="213"/>
                    <a:pt x="53" y="213"/>
                  </a:cubicBezTo>
                  <a:cubicBezTo>
                    <a:pt x="52" y="215"/>
                    <a:pt x="51" y="218"/>
                    <a:pt x="49" y="219"/>
                  </a:cubicBezTo>
                  <a:cubicBezTo>
                    <a:pt x="41" y="227"/>
                    <a:pt x="36" y="247"/>
                    <a:pt x="27" y="241"/>
                  </a:cubicBezTo>
                  <a:cubicBezTo>
                    <a:pt x="14" y="233"/>
                    <a:pt x="0" y="220"/>
                    <a:pt x="0" y="199"/>
                  </a:cubicBezTo>
                  <a:cubicBezTo>
                    <a:pt x="1" y="140"/>
                    <a:pt x="1" y="81"/>
                    <a:pt x="0" y="22"/>
                  </a:cubicBezTo>
                  <a:cubicBezTo>
                    <a:pt x="0" y="8"/>
                    <a:pt x="5" y="3"/>
                    <a:pt x="19" y="5"/>
                  </a:cubicBezTo>
                  <a:cubicBezTo>
                    <a:pt x="30" y="6"/>
                    <a:pt x="42" y="0"/>
                    <a:pt x="53" y="9"/>
                  </a:cubicBezTo>
                  <a:close/>
                </a:path>
              </a:pathLst>
            </a:custGeom>
            <a:solidFill>
              <a:srgbClr val="DAB3A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44" name="Freeform 107">
              <a:extLst>
                <a:ext uri="{FF2B5EF4-FFF2-40B4-BE49-F238E27FC236}">
                  <a16:creationId xmlns:a16="http://schemas.microsoft.com/office/drawing/2014/main" id="{CFA9D983-C022-40F9-E2D7-3E2E76A48B49}"/>
                </a:ext>
              </a:extLst>
            </p:cNvPr>
            <p:cNvSpPr>
              <a:spLocks/>
            </p:cNvSpPr>
            <p:nvPr/>
          </p:nvSpPr>
          <p:spPr bwMode="auto">
            <a:xfrm>
              <a:off x="5973763" y="3927476"/>
              <a:ext cx="250825" cy="1201736"/>
            </a:xfrm>
            <a:custGeom>
              <a:avLst/>
              <a:gdLst>
                <a:gd name="T0" fmla="*/ 6 w 51"/>
                <a:gd name="T1" fmla="*/ 0 h 243"/>
                <a:gd name="T2" fmla="*/ 6 w 51"/>
                <a:gd name="T3" fmla="*/ 181 h 243"/>
                <a:gd name="T4" fmla="*/ 30 w 51"/>
                <a:gd name="T5" fmla="*/ 205 h 243"/>
                <a:gd name="T6" fmla="*/ 51 w 51"/>
                <a:gd name="T7" fmla="*/ 208 h 243"/>
                <a:gd name="T8" fmla="*/ 33 w 51"/>
                <a:gd name="T9" fmla="*/ 243 h 243"/>
                <a:gd name="T10" fmla="*/ 2 w 51"/>
                <a:gd name="T11" fmla="*/ 152 h 243"/>
                <a:gd name="T12" fmla="*/ 3 w 51"/>
                <a:gd name="T13" fmla="*/ 19 h 243"/>
                <a:gd name="T14" fmla="*/ 6 w 51"/>
                <a:gd name="T15" fmla="*/ 0 h 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1" h="243">
                  <a:moveTo>
                    <a:pt x="6" y="0"/>
                  </a:moveTo>
                  <a:cubicBezTo>
                    <a:pt x="6" y="60"/>
                    <a:pt x="7" y="121"/>
                    <a:pt x="6" y="181"/>
                  </a:cubicBezTo>
                  <a:cubicBezTo>
                    <a:pt x="5" y="200"/>
                    <a:pt x="11" y="207"/>
                    <a:pt x="30" y="205"/>
                  </a:cubicBezTo>
                  <a:cubicBezTo>
                    <a:pt x="37" y="204"/>
                    <a:pt x="45" y="202"/>
                    <a:pt x="51" y="208"/>
                  </a:cubicBezTo>
                  <a:cubicBezTo>
                    <a:pt x="47" y="221"/>
                    <a:pt x="33" y="228"/>
                    <a:pt x="33" y="243"/>
                  </a:cubicBezTo>
                  <a:cubicBezTo>
                    <a:pt x="5" y="218"/>
                    <a:pt x="0" y="187"/>
                    <a:pt x="2" y="152"/>
                  </a:cubicBezTo>
                  <a:cubicBezTo>
                    <a:pt x="4" y="107"/>
                    <a:pt x="2" y="63"/>
                    <a:pt x="3" y="19"/>
                  </a:cubicBezTo>
                  <a:cubicBezTo>
                    <a:pt x="3" y="12"/>
                    <a:pt x="0" y="5"/>
                    <a:pt x="6" y="0"/>
                  </a:cubicBezTo>
                  <a:close/>
                </a:path>
              </a:pathLst>
            </a:custGeom>
            <a:solidFill>
              <a:srgbClr val="E0BC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45" name="Freeform 108">
              <a:extLst>
                <a:ext uri="{FF2B5EF4-FFF2-40B4-BE49-F238E27FC236}">
                  <a16:creationId xmlns:a16="http://schemas.microsoft.com/office/drawing/2014/main" id="{179974C7-A62A-FA25-D193-1BA8FB3EA5FE}"/>
                </a:ext>
              </a:extLst>
            </p:cNvPr>
            <p:cNvSpPr>
              <a:spLocks/>
            </p:cNvSpPr>
            <p:nvPr/>
          </p:nvSpPr>
          <p:spPr bwMode="auto">
            <a:xfrm>
              <a:off x="4603750" y="4935538"/>
              <a:ext cx="244475" cy="212725"/>
            </a:xfrm>
            <a:custGeom>
              <a:avLst/>
              <a:gdLst>
                <a:gd name="T0" fmla="*/ 0 w 50"/>
                <a:gd name="T1" fmla="*/ 0 h 43"/>
                <a:gd name="T2" fmla="*/ 50 w 50"/>
                <a:gd name="T3" fmla="*/ 0 h 43"/>
                <a:gd name="T4" fmla="*/ 29 w 50"/>
                <a:gd name="T5" fmla="*/ 43 h 43"/>
                <a:gd name="T6" fmla="*/ 0 w 50"/>
                <a:gd name="T7" fmla="*/ 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43">
                  <a:moveTo>
                    <a:pt x="0" y="0"/>
                  </a:moveTo>
                  <a:cubicBezTo>
                    <a:pt x="17" y="0"/>
                    <a:pt x="33" y="0"/>
                    <a:pt x="50" y="0"/>
                  </a:cubicBezTo>
                  <a:cubicBezTo>
                    <a:pt x="44" y="13"/>
                    <a:pt x="29" y="22"/>
                    <a:pt x="29" y="43"/>
                  </a:cubicBezTo>
                  <a:cubicBezTo>
                    <a:pt x="18" y="26"/>
                    <a:pt x="9" y="13"/>
                    <a:pt x="0" y="0"/>
                  </a:cubicBezTo>
                  <a:close/>
                </a:path>
              </a:pathLst>
            </a:custGeom>
            <a:solidFill>
              <a:srgbClr val="E2BFA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46" name="Freeform 109">
              <a:extLst>
                <a:ext uri="{FF2B5EF4-FFF2-40B4-BE49-F238E27FC236}">
                  <a16:creationId xmlns:a16="http://schemas.microsoft.com/office/drawing/2014/main" id="{0C4A891E-C636-C41A-DE05-835FFCAE4A49}"/>
                </a:ext>
              </a:extLst>
            </p:cNvPr>
            <p:cNvSpPr>
              <a:spLocks/>
            </p:cNvSpPr>
            <p:nvPr/>
          </p:nvSpPr>
          <p:spPr bwMode="auto">
            <a:xfrm>
              <a:off x="3287712" y="4926013"/>
              <a:ext cx="230188" cy="207962"/>
            </a:xfrm>
            <a:custGeom>
              <a:avLst/>
              <a:gdLst>
                <a:gd name="T0" fmla="*/ 0 w 47"/>
                <a:gd name="T1" fmla="*/ 2 h 42"/>
                <a:gd name="T2" fmla="*/ 47 w 47"/>
                <a:gd name="T3" fmla="*/ 5 h 42"/>
                <a:gd name="T4" fmla="*/ 24 w 47"/>
                <a:gd name="T5" fmla="*/ 42 h 42"/>
                <a:gd name="T6" fmla="*/ 0 w 47"/>
                <a:gd name="T7" fmla="*/ 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42">
                  <a:moveTo>
                    <a:pt x="0" y="2"/>
                  </a:moveTo>
                  <a:cubicBezTo>
                    <a:pt x="16" y="2"/>
                    <a:pt x="32" y="0"/>
                    <a:pt x="47" y="5"/>
                  </a:cubicBezTo>
                  <a:cubicBezTo>
                    <a:pt x="40" y="18"/>
                    <a:pt x="28" y="27"/>
                    <a:pt x="24" y="42"/>
                  </a:cubicBezTo>
                  <a:cubicBezTo>
                    <a:pt x="22" y="24"/>
                    <a:pt x="5" y="17"/>
                    <a:pt x="0" y="2"/>
                  </a:cubicBezTo>
                  <a:close/>
                </a:path>
              </a:pathLst>
            </a:custGeom>
            <a:solidFill>
              <a:srgbClr val="E2B9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47" name="Freeform 110">
              <a:extLst>
                <a:ext uri="{FF2B5EF4-FFF2-40B4-BE49-F238E27FC236}">
                  <a16:creationId xmlns:a16="http://schemas.microsoft.com/office/drawing/2014/main" id="{406C2CB2-1942-390F-D528-179577F70680}"/>
                </a:ext>
              </a:extLst>
            </p:cNvPr>
            <p:cNvSpPr>
              <a:spLocks/>
            </p:cNvSpPr>
            <p:nvPr/>
          </p:nvSpPr>
          <p:spPr bwMode="auto">
            <a:xfrm>
              <a:off x="7359650" y="4935538"/>
              <a:ext cx="234950" cy="173037"/>
            </a:xfrm>
            <a:custGeom>
              <a:avLst/>
              <a:gdLst>
                <a:gd name="T0" fmla="*/ 0 w 48"/>
                <a:gd name="T1" fmla="*/ 3 h 35"/>
                <a:gd name="T2" fmla="*/ 48 w 48"/>
                <a:gd name="T3" fmla="*/ 0 h 35"/>
                <a:gd name="T4" fmla="*/ 26 w 48"/>
                <a:gd name="T5" fmla="*/ 35 h 35"/>
                <a:gd name="T6" fmla="*/ 0 w 48"/>
                <a:gd name="T7" fmla="*/ 3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8" h="35">
                  <a:moveTo>
                    <a:pt x="0" y="3"/>
                  </a:moveTo>
                  <a:cubicBezTo>
                    <a:pt x="16" y="2"/>
                    <a:pt x="32" y="1"/>
                    <a:pt x="48" y="0"/>
                  </a:cubicBezTo>
                  <a:cubicBezTo>
                    <a:pt x="42" y="13"/>
                    <a:pt x="29" y="20"/>
                    <a:pt x="26" y="35"/>
                  </a:cubicBezTo>
                  <a:cubicBezTo>
                    <a:pt x="14" y="26"/>
                    <a:pt x="7" y="14"/>
                    <a:pt x="0" y="3"/>
                  </a:cubicBezTo>
                  <a:close/>
                </a:path>
              </a:pathLst>
            </a:custGeom>
            <a:solidFill>
              <a:srgbClr val="E3BB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48" name="Freeform 111">
              <a:extLst>
                <a:ext uri="{FF2B5EF4-FFF2-40B4-BE49-F238E27FC236}">
                  <a16:creationId xmlns:a16="http://schemas.microsoft.com/office/drawing/2014/main" id="{56D0A15A-DAF5-610C-D690-E58FB52D7C1A}"/>
                </a:ext>
              </a:extLst>
            </p:cNvPr>
            <p:cNvSpPr>
              <a:spLocks/>
            </p:cNvSpPr>
            <p:nvPr/>
          </p:nvSpPr>
          <p:spPr bwMode="auto">
            <a:xfrm>
              <a:off x="4187825" y="4935538"/>
              <a:ext cx="230188" cy="212725"/>
            </a:xfrm>
            <a:custGeom>
              <a:avLst/>
              <a:gdLst>
                <a:gd name="T0" fmla="*/ 0 w 47"/>
                <a:gd name="T1" fmla="*/ 0 h 43"/>
                <a:gd name="T2" fmla="*/ 47 w 47"/>
                <a:gd name="T3" fmla="*/ 4 h 43"/>
                <a:gd name="T4" fmla="*/ 20 w 47"/>
                <a:gd name="T5" fmla="*/ 43 h 43"/>
                <a:gd name="T6" fmla="*/ 0 w 47"/>
                <a:gd name="T7" fmla="*/ 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43">
                  <a:moveTo>
                    <a:pt x="0" y="0"/>
                  </a:moveTo>
                  <a:cubicBezTo>
                    <a:pt x="16" y="1"/>
                    <a:pt x="32" y="3"/>
                    <a:pt x="47" y="4"/>
                  </a:cubicBezTo>
                  <a:cubicBezTo>
                    <a:pt x="40" y="17"/>
                    <a:pt x="25" y="23"/>
                    <a:pt x="20" y="43"/>
                  </a:cubicBezTo>
                  <a:cubicBezTo>
                    <a:pt x="16" y="24"/>
                    <a:pt x="6" y="13"/>
                    <a:pt x="0" y="0"/>
                  </a:cubicBezTo>
                  <a:close/>
                </a:path>
              </a:pathLst>
            </a:custGeom>
            <a:solidFill>
              <a:srgbClr val="E1BD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49" name="Freeform 112">
              <a:extLst>
                <a:ext uri="{FF2B5EF4-FFF2-40B4-BE49-F238E27FC236}">
                  <a16:creationId xmlns:a16="http://schemas.microsoft.com/office/drawing/2014/main" id="{42A96F87-4E5D-BB46-0A38-AA9C71670F53}"/>
                </a:ext>
              </a:extLst>
            </p:cNvPr>
            <p:cNvSpPr>
              <a:spLocks/>
            </p:cNvSpPr>
            <p:nvPr/>
          </p:nvSpPr>
          <p:spPr bwMode="auto">
            <a:xfrm>
              <a:off x="3835400" y="4916488"/>
              <a:ext cx="220663" cy="203200"/>
            </a:xfrm>
            <a:custGeom>
              <a:avLst/>
              <a:gdLst>
                <a:gd name="T0" fmla="*/ 0 w 45"/>
                <a:gd name="T1" fmla="*/ 8 h 41"/>
                <a:gd name="T2" fmla="*/ 45 w 45"/>
                <a:gd name="T3" fmla="*/ 0 h 41"/>
                <a:gd name="T4" fmla="*/ 32 w 45"/>
                <a:gd name="T5" fmla="*/ 41 h 41"/>
                <a:gd name="T6" fmla="*/ 0 w 45"/>
                <a:gd name="T7" fmla="*/ 8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41">
                  <a:moveTo>
                    <a:pt x="0" y="8"/>
                  </a:moveTo>
                  <a:cubicBezTo>
                    <a:pt x="15" y="5"/>
                    <a:pt x="30" y="3"/>
                    <a:pt x="45" y="0"/>
                  </a:cubicBezTo>
                  <a:cubicBezTo>
                    <a:pt x="42" y="14"/>
                    <a:pt x="31" y="25"/>
                    <a:pt x="32" y="41"/>
                  </a:cubicBezTo>
                  <a:cubicBezTo>
                    <a:pt x="26" y="25"/>
                    <a:pt x="7" y="22"/>
                    <a:pt x="0" y="8"/>
                  </a:cubicBezTo>
                  <a:close/>
                </a:path>
              </a:pathLst>
            </a:custGeom>
            <a:solidFill>
              <a:srgbClr val="E2BB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50" name="Freeform 113">
              <a:extLst>
                <a:ext uri="{FF2B5EF4-FFF2-40B4-BE49-F238E27FC236}">
                  <a16:creationId xmlns:a16="http://schemas.microsoft.com/office/drawing/2014/main" id="{14C8B3E9-0E3E-5CE5-6AEB-6C100F00852E}"/>
                </a:ext>
              </a:extLst>
            </p:cNvPr>
            <p:cNvSpPr>
              <a:spLocks/>
            </p:cNvSpPr>
            <p:nvPr/>
          </p:nvSpPr>
          <p:spPr bwMode="auto">
            <a:xfrm>
              <a:off x="1549400" y="4895850"/>
              <a:ext cx="234950" cy="207962"/>
            </a:xfrm>
            <a:custGeom>
              <a:avLst/>
              <a:gdLst>
                <a:gd name="T0" fmla="*/ 0 w 48"/>
                <a:gd name="T1" fmla="*/ 11 h 42"/>
                <a:gd name="T2" fmla="*/ 48 w 48"/>
                <a:gd name="T3" fmla="*/ 0 h 42"/>
                <a:gd name="T4" fmla="*/ 39 w 48"/>
                <a:gd name="T5" fmla="*/ 33 h 42"/>
                <a:gd name="T6" fmla="*/ 29 w 48"/>
                <a:gd name="T7" fmla="*/ 35 h 42"/>
                <a:gd name="T8" fmla="*/ 0 w 48"/>
                <a:gd name="T9" fmla="*/ 11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42">
                  <a:moveTo>
                    <a:pt x="0" y="11"/>
                  </a:moveTo>
                  <a:cubicBezTo>
                    <a:pt x="17" y="12"/>
                    <a:pt x="32" y="3"/>
                    <a:pt x="48" y="0"/>
                  </a:cubicBezTo>
                  <a:cubicBezTo>
                    <a:pt x="48" y="12"/>
                    <a:pt x="39" y="21"/>
                    <a:pt x="39" y="33"/>
                  </a:cubicBezTo>
                  <a:cubicBezTo>
                    <a:pt x="38" y="42"/>
                    <a:pt x="32" y="36"/>
                    <a:pt x="29" y="35"/>
                  </a:cubicBezTo>
                  <a:cubicBezTo>
                    <a:pt x="19" y="27"/>
                    <a:pt x="10" y="19"/>
                    <a:pt x="0" y="11"/>
                  </a:cubicBezTo>
                  <a:close/>
                </a:path>
              </a:pathLst>
            </a:custGeom>
            <a:solidFill>
              <a:srgbClr val="E1BC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51" name="Freeform 114">
              <a:extLst>
                <a:ext uri="{FF2B5EF4-FFF2-40B4-BE49-F238E27FC236}">
                  <a16:creationId xmlns:a16="http://schemas.microsoft.com/office/drawing/2014/main" id="{009CBB87-E577-AC32-EB98-AA68C18E634D}"/>
                </a:ext>
              </a:extLst>
            </p:cNvPr>
            <p:cNvSpPr>
              <a:spLocks/>
            </p:cNvSpPr>
            <p:nvPr/>
          </p:nvSpPr>
          <p:spPr bwMode="auto">
            <a:xfrm>
              <a:off x="5211763" y="4895850"/>
              <a:ext cx="228600" cy="193675"/>
            </a:xfrm>
            <a:custGeom>
              <a:avLst/>
              <a:gdLst>
                <a:gd name="T0" fmla="*/ 0 w 47"/>
                <a:gd name="T1" fmla="*/ 12 h 39"/>
                <a:gd name="T2" fmla="*/ 47 w 47"/>
                <a:gd name="T3" fmla="*/ 0 h 39"/>
                <a:gd name="T4" fmla="*/ 32 w 47"/>
                <a:gd name="T5" fmla="*/ 39 h 39"/>
                <a:gd name="T6" fmla="*/ 0 w 47"/>
                <a:gd name="T7" fmla="*/ 12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39">
                  <a:moveTo>
                    <a:pt x="0" y="12"/>
                  </a:moveTo>
                  <a:cubicBezTo>
                    <a:pt x="15" y="8"/>
                    <a:pt x="31" y="4"/>
                    <a:pt x="47" y="0"/>
                  </a:cubicBezTo>
                  <a:cubicBezTo>
                    <a:pt x="44" y="14"/>
                    <a:pt x="38" y="25"/>
                    <a:pt x="32" y="39"/>
                  </a:cubicBezTo>
                  <a:cubicBezTo>
                    <a:pt x="20" y="29"/>
                    <a:pt x="10" y="20"/>
                    <a:pt x="0" y="12"/>
                  </a:cubicBezTo>
                  <a:close/>
                </a:path>
              </a:pathLst>
            </a:custGeom>
            <a:solidFill>
              <a:srgbClr val="E1BC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52" name="Freeform 115">
              <a:extLst>
                <a:ext uri="{FF2B5EF4-FFF2-40B4-BE49-F238E27FC236}">
                  <a16:creationId xmlns:a16="http://schemas.microsoft.com/office/drawing/2014/main" id="{AE1B2F0D-3C8C-40D8-6456-E121F5315372}"/>
                </a:ext>
              </a:extLst>
            </p:cNvPr>
            <p:cNvSpPr>
              <a:spLocks/>
            </p:cNvSpPr>
            <p:nvPr/>
          </p:nvSpPr>
          <p:spPr bwMode="auto">
            <a:xfrm>
              <a:off x="6321425" y="4906963"/>
              <a:ext cx="234950" cy="192087"/>
            </a:xfrm>
            <a:custGeom>
              <a:avLst/>
              <a:gdLst>
                <a:gd name="T0" fmla="*/ 0 w 48"/>
                <a:gd name="T1" fmla="*/ 0 h 39"/>
                <a:gd name="T2" fmla="*/ 48 w 48"/>
                <a:gd name="T3" fmla="*/ 10 h 39"/>
                <a:gd name="T4" fmla="*/ 15 w 48"/>
                <a:gd name="T5" fmla="*/ 39 h 39"/>
                <a:gd name="T6" fmla="*/ 0 w 48"/>
                <a:gd name="T7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8" h="39">
                  <a:moveTo>
                    <a:pt x="0" y="0"/>
                  </a:moveTo>
                  <a:cubicBezTo>
                    <a:pt x="16" y="3"/>
                    <a:pt x="32" y="7"/>
                    <a:pt x="48" y="10"/>
                  </a:cubicBezTo>
                  <a:cubicBezTo>
                    <a:pt x="37" y="19"/>
                    <a:pt x="27" y="28"/>
                    <a:pt x="15" y="39"/>
                  </a:cubicBezTo>
                  <a:cubicBezTo>
                    <a:pt x="10" y="25"/>
                    <a:pt x="5" y="13"/>
                    <a:pt x="0" y="0"/>
                  </a:cubicBezTo>
                  <a:close/>
                </a:path>
              </a:pathLst>
            </a:custGeom>
            <a:solidFill>
              <a:srgbClr val="E0B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53" name="Freeform 116">
              <a:extLst>
                <a:ext uri="{FF2B5EF4-FFF2-40B4-BE49-F238E27FC236}">
                  <a16:creationId xmlns:a16="http://schemas.microsoft.com/office/drawing/2014/main" id="{0B154607-AD16-BEC5-D968-5E1997CCE428}"/>
                </a:ext>
              </a:extLst>
            </p:cNvPr>
            <p:cNvSpPr>
              <a:spLocks/>
            </p:cNvSpPr>
            <p:nvPr/>
          </p:nvSpPr>
          <p:spPr bwMode="auto">
            <a:xfrm>
              <a:off x="434975" y="4911725"/>
              <a:ext cx="214313" cy="212725"/>
            </a:xfrm>
            <a:custGeom>
              <a:avLst/>
              <a:gdLst>
                <a:gd name="T0" fmla="*/ 0 w 44"/>
                <a:gd name="T1" fmla="*/ 0 h 43"/>
                <a:gd name="T2" fmla="*/ 44 w 44"/>
                <a:gd name="T3" fmla="*/ 10 h 43"/>
                <a:gd name="T4" fmla="*/ 19 w 44"/>
                <a:gd name="T5" fmla="*/ 43 h 43"/>
                <a:gd name="T6" fmla="*/ 0 w 44"/>
                <a:gd name="T7" fmla="*/ 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43">
                  <a:moveTo>
                    <a:pt x="0" y="0"/>
                  </a:moveTo>
                  <a:cubicBezTo>
                    <a:pt x="15" y="0"/>
                    <a:pt x="29" y="6"/>
                    <a:pt x="44" y="10"/>
                  </a:cubicBezTo>
                  <a:cubicBezTo>
                    <a:pt x="37" y="21"/>
                    <a:pt x="19" y="22"/>
                    <a:pt x="19" y="43"/>
                  </a:cubicBezTo>
                  <a:cubicBezTo>
                    <a:pt x="9" y="26"/>
                    <a:pt x="2" y="14"/>
                    <a:pt x="0" y="0"/>
                  </a:cubicBezTo>
                  <a:close/>
                </a:path>
              </a:pathLst>
            </a:custGeom>
            <a:solidFill>
              <a:srgbClr val="E0B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54" name="Freeform 117">
              <a:extLst>
                <a:ext uri="{FF2B5EF4-FFF2-40B4-BE49-F238E27FC236}">
                  <a16:creationId xmlns:a16="http://schemas.microsoft.com/office/drawing/2014/main" id="{34BFC2DC-071C-7B37-620F-74C4E6124C16}"/>
                </a:ext>
              </a:extLst>
            </p:cNvPr>
            <p:cNvSpPr>
              <a:spLocks/>
            </p:cNvSpPr>
            <p:nvPr/>
          </p:nvSpPr>
          <p:spPr bwMode="auto">
            <a:xfrm>
              <a:off x="2719387" y="4911725"/>
              <a:ext cx="234950" cy="196850"/>
            </a:xfrm>
            <a:custGeom>
              <a:avLst/>
              <a:gdLst>
                <a:gd name="T0" fmla="*/ 0 w 48"/>
                <a:gd name="T1" fmla="*/ 0 h 40"/>
                <a:gd name="T2" fmla="*/ 48 w 48"/>
                <a:gd name="T3" fmla="*/ 8 h 40"/>
                <a:gd name="T4" fmla="*/ 14 w 48"/>
                <a:gd name="T5" fmla="*/ 40 h 40"/>
                <a:gd name="T6" fmla="*/ 0 w 48"/>
                <a:gd name="T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8" h="40">
                  <a:moveTo>
                    <a:pt x="0" y="0"/>
                  </a:moveTo>
                  <a:cubicBezTo>
                    <a:pt x="17" y="0"/>
                    <a:pt x="31" y="10"/>
                    <a:pt x="48" y="8"/>
                  </a:cubicBezTo>
                  <a:cubicBezTo>
                    <a:pt x="37" y="18"/>
                    <a:pt x="27" y="27"/>
                    <a:pt x="14" y="40"/>
                  </a:cubicBezTo>
                  <a:cubicBezTo>
                    <a:pt x="12" y="23"/>
                    <a:pt x="5" y="13"/>
                    <a:pt x="0" y="0"/>
                  </a:cubicBezTo>
                  <a:close/>
                </a:path>
              </a:pathLst>
            </a:custGeom>
            <a:solidFill>
              <a:srgbClr val="E0B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55" name="Freeform 118">
              <a:extLst>
                <a:ext uri="{FF2B5EF4-FFF2-40B4-BE49-F238E27FC236}">
                  <a16:creationId xmlns:a16="http://schemas.microsoft.com/office/drawing/2014/main" id="{34323C9A-5ACE-531F-6AB9-9E9B3211B556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750" y="4930775"/>
              <a:ext cx="234950" cy="207962"/>
            </a:xfrm>
            <a:custGeom>
              <a:avLst/>
              <a:gdLst>
                <a:gd name="T0" fmla="*/ 0 w 48"/>
                <a:gd name="T1" fmla="*/ 5 h 42"/>
                <a:gd name="T2" fmla="*/ 48 w 48"/>
                <a:gd name="T3" fmla="*/ 0 h 42"/>
                <a:gd name="T4" fmla="*/ 0 w 48"/>
                <a:gd name="T5" fmla="*/ 5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42">
                  <a:moveTo>
                    <a:pt x="0" y="5"/>
                  </a:moveTo>
                  <a:cubicBezTo>
                    <a:pt x="16" y="3"/>
                    <a:pt x="32" y="2"/>
                    <a:pt x="48" y="0"/>
                  </a:cubicBezTo>
                  <a:cubicBezTo>
                    <a:pt x="25" y="40"/>
                    <a:pt x="34" y="42"/>
                    <a:pt x="0" y="5"/>
                  </a:cubicBezTo>
                  <a:close/>
                </a:path>
              </a:pathLst>
            </a:custGeom>
            <a:solidFill>
              <a:srgbClr val="E1BC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56" name="Freeform 119">
              <a:extLst>
                <a:ext uri="{FF2B5EF4-FFF2-40B4-BE49-F238E27FC236}">
                  <a16:creationId xmlns:a16="http://schemas.microsoft.com/office/drawing/2014/main" id="{182B914A-D161-1066-0974-B25A9DA1D31A}"/>
                </a:ext>
              </a:extLst>
            </p:cNvPr>
            <p:cNvSpPr>
              <a:spLocks/>
            </p:cNvSpPr>
            <p:nvPr/>
          </p:nvSpPr>
          <p:spPr bwMode="auto">
            <a:xfrm>
              <a:off x="7667625" y="4902200"/>
              <a:ext cx="220663" cy="187325"/>
            </a:xfrm>
            <a:custGeom>
              <a:avLst/>
              <a:gdLst>
                <a:gd name="T0" fmla="*/ 0 w 45"/>
                <a:gd name="T1" fmla="*/ 3 h 38"/>
                <a:gd name="T2" fmla="*/ 45 w 45"/>
                <a:gd name="T3" fmla="*/ 11 h 38"/>
                <a:gd name="T4" fmla="*/ 9 w 45"/>
                <a:gd name="T5" fmla="*/ 38 h 38"/>
                <a:gd name="T6" fmla="*/ 0 w 45"/>
                <a:gd name="T7" fmla="*/ 3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38">
                  <a:moveTo>
                    <a:pt x="0" y="3"/>
                  </a:moveTo>
                  <a:cubicBezTo>
                    <a:pt x="16" y="0"/>
                    <a:pt x="29" y="11"/>
                    <a:pt x="45" y="11"/>
                  </a:cubicBezTo>
                  <a:cubicBezTo>
                    <a:pt x="34" y="21"/>
                    <a:pt x="24" y="31"/>
                    <a:pt x="9" y="38"/>
                  </a:cubicBezTo>
                  <a:cubicBezTo>
                    <a:pt x="10" y="24"/>
                    <a:pt x="1" y="15"/>
                    <a:pt x="0" y="3"/>
                  </a:cubicBezTo>
                  <a:close/>
                </a:path>
              </a:pathLst>
            </a:custGeom>
            <a:solidFill>
              <a:srgbClr val="E0B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57" name="Freeform 120">
              <a:extLst>
                <a:ext uri="{FF2B5EF4-FFF2-40B4-BE49-F238E27FC236}">
                  <a16:creationId xmlns:a16="http://schemas.microsoft.com/office/drawing/2014/main" id="{B7374846-8E4A-7C62-0634-EF8ECBB6ACA7}"/>
                </a:ext>
              </a:extLst>
            </p:cNvPr>
            <p:cNvSpPr>
              <a:spLocks/>
            </p:cNvSpPr>
            <p:nvPr/>
          </p:nvSpPr>
          <p:spPr bwMode="auto">
            <a:xfrm>
              <a:off x="7026275" y="4926013"/>
              <a:ext cx="215900" cy="198437"/>
            </a:xfrm>
            <a:custGeom>
              <a:avLst/>
              <a:gdLst>
                <a:gd name="T0" fmla="*/ 0 w 44"/>
                <a:gd name="T1" fmla="*/ 6 h 40"/>
                <a:gd name="T2" fmla="*/ 44 w 44"/>
                <a:gd name="T3" fmla="*/ 2 h 40"/>
                <a:gd name="T4" fmla="*/ 0 w 44"/>
                <a:gd name="T5" fmla="*/ 6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40">
                  <a:moveTo>
                    <a:pt x="0" y="6"/>
                  </a:moveTo>
                  <a:cubicBezTo>
                    <a:pt x="15" y="5"/>
                    <a:pt x="29" y="0"/>
                    <a:pt x="44" y="2"/>
                  </a:cubicBezTo>
                  <a:cubicBezTo>
                    <a:pt x="30" y="40"/>
                    <a:pt x="28" y="40"/>
                    <a:pt x="0" y="6"/>
                  </a:cubicBezTo>
                  <a:close/>
                </a:path>
              </a:pathLst>
            </a:custGeom>
            <a:solidFill>
              <a:srgbClr val="E1BC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58" name="Freeform 121">
              <a:extLst>
                <a:ext uri="{FF2B5EF4-FFF2-40B4-BE49-F238E27FC236}">
                  <a16:creationId xmlns:a16="http://schemas.microsoft.com/office/drawing/2014/main" id="{A6E57AC6-4E4A-7B09-9C7B-302E883A9364}"/>
                </a:ext>
              </a:extLst>
            </p:cNvPr>
            <p:cNvSpPr>
              <a:spLocks/>
            </p:cNvSpPr>
            <p:nvPr/>
          </p:nvSpPr>
          <p:spPr bwMode="auto">
            <a:xfrm>
              <a:off x="8240713" y="4940300"/>
              <a:ext cx="215900" cy="203200"/>
            </a:xfrm>
            <a:custGeom>
              <a:avLst/>
              <a:gdLst>
                <a:gd name="T0" fmla="*/ 0 w 44"/>
                <a:gd name="T1" fmla="*/ 2 h 41"/>
                <a:gd name="T2" fmla="*/ 44 w 44"/>
                <a:gd name="T3" fmla="*/ 2 h 41"/>
                <a:gd name="T4" fmla="*/ 26 w 44"/>
                <a:gd name="T5" fmla="*/ 32 h 41"/>
                <a:gd name="T6" fmla="*/ 16 w 44"/>
                <a:gd name="T7" fmla="*/ 30 h 41"/>
                <a:gd name="T8" fmla="*/ 0 w 44"/>
                <a:gd name="T9" fmla="*/ 2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41">
                  <a:moveTo>
                    <a:pt x="0" y="2"/>
                  </a:moveTo>
                  <a:cubicBezTo>
                    <a:pt x="15" y="1"/>
                    <a:pt x="29" y="0"/>
                    <a:pt x="44" y="2"/>
                  </a:cubicBezTo>
                  <a:cubicBezTo>
                    <a:pt x="43" y="15"/>
                    <a:pt x="28" y="20"/>
                    <a:pt x="26" y="32"/>
                  </a:cubicBezTo>
                  <a:cubicBezTo>
                    <a:pt x="26" y="35"/>
                    <a:pt x="18" y="41"/>
                    <a:pt x="16" y="30"/>
                  </a:cubicBezTo>
                  <a:cubicBezTo>
                    <a:pt x="14" y="19"/>
                    <a:pt x="3" y="13"/>
                    <a:pt x="0" y="2"/>
                  </a:cubicBezTo>
                  <a:close/>
                </a:path>
              </a:pathLst>
            </a:custGeom>
            <a:solidFill>
              <a:srgbClr val="E3BE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59" name="Freeform 122">
              <a:extLst>
                <a:ext uri="{FF2B5EF4-FFF2-40B4-BE49-F238E27FC236}">
                  <a16:creationId xmlns:a16="http://schemas.microsoft.com/office/drawing/2014/main" id="{036D1263-377D-42D8-45F5-EC7A2D8CF187}"/>
                </a:ext>
              </a:extLst>
            </p:cNvPr>
            <p:cNvSpPr>
              <a:spLocks/>
            </p:cNvSpPr>
            <p:nvPr/>
          </p:nvSpPr>
          <p:spPr bwMode="auto">
            <a:xfrm>
              <a:off x="977900" y="4951413"/>
              <a:ext cx="234950" cy="168275"/>
            </a:xfrm>
            <a:custGeom>
              <a:avLst/>
              <a:gdLst>
                <a:gd name="T0" fmla="*/ 0 w 48"/>
                <a:gd name="T1" fmla="*/ 1 h 34"/>
                <a:gd name="T2" fmla="*/ 48 w 48"/>
                <a:gd name="T3" fmla="*/ 0 h 34"/>
                <a:gd name="T4" fmla="*/ 24 w 48"/>
                <a:gd name="T5" fmla="*/ 34 h 34"/>
                <a:gd name="T6" fmla="*/ 0 w 48"/>
                <a:gd name="T7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8" h="34">
                  <a:moveTo>
                    <a:pt x="0" y="1"/>
                  </a:moveTo>
                  <a:cubicBezTo>
                    <a:pt x="16" y="1"/>
                    <a:pt x="32" y="0"/>
                    <a:pt x="48" y="0"/>
                  </a:cubicBezTo>
                  <a:cubicBezTo>
                    <a:pt x="40" y="11"/>
                    <a:pt x="33" y="21"/>
                    <a:pt x="24" y="34"/>
                  </a:cubicBezTo>
                  <a:cubicBezTo>
                    <a:pt x="16" y="22"/>
                    <a:pt x="8" y="12"/>
                    <a:pt x="0" y="1"/>
                  </a:cubicBezTo>
                  <a:close/>
                </a:path>
              </a:pathLst>
            </a:custGeom>
            <a:solidFill>
              <a:srgbClr val="E2BD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60" name="Freeform 123">
              <a:extLst>
                <a:ext uri="{FF2B5EF4-FFF2-40B4-BE49-F238E27FC236}">
                  <a16:creationId xmlns:a16="http://schemas.microsoft.com/office/drawing/2014/main" id="{A291668C-3ABD-73AF-733A-E1A8C184B23A}"/>
                </a:ext>
              </a:extLst>
            </p:cNvPr>
            <p:cNvSpPr>
              <a:spLocks/>
            </p:cNvSpPr>
            <p:nvPr/>
          </p:nvSpPr>
          <p:spPr bwMode="auto">
            <a:xfrm>
              <a:off x="2249487" y="4906963"/>
              <a:ext cx="215900" cy="187325"/>
            </a:xfrm>
            <a:custGeom>
              <a:avLst/>
              <a:gdLst>
                <a:gd name="T0" fmla="*/ 0 w 44"/>
                <a:gd name="T1" fmla="*/ 2 h 38"/>
                <a:gd name="T2" fmla="*/ 44 w 44"/>
                <a:gd name="T3" fmla="*/ 10 h 38"/>
                <a:gd name="T4" fmla="*/ 36 w 44"/>
                <a:gd name="T5" fmla="*/ 18 h 38"/>
                <a:gd name="T6" fmla="*/ 0 w 44"/>
                <a:gd name="T7" fmla="*/ 2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8">
                  <a:moveTo>
                    <a:pt x="0" y="2"/>
                  </a:moveTo>
                  <a:cubicBezTo>
                    <a:pt x="15" y="0"/>
                    <a:pt x="29" y="10"/>
                    <a:pt x="44" y="10"/>
                  </a:cubicBezTo>
                  <a:cubicBezTo>
                    <a:pt x="41" y="12"/>
                    <a:pt x="39" y="15"/>
                    <a:pt x="36" y="18"/>
                  </a:cubicBezTo>
                  <a:cubicBezTo>
                    <a:pt x="8" y="38"/>
                    <a:pt x="8" y="38"/>
                    <a:pt x="0" y="2"/>
                  </a:cubicBezTo>
                  <a:close/>
                </a:path>
              </a:pathLst>
            </a:custGeom>
            <a:solidFill>
              <a:srgbClr val="E1BB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61" name="Freeform 124">
              <a:extLst>
                <a:ext uri="{FF2B5EF4-FFF2-40B4-BE49-F238E27FC236}">
                  <a16:creationId xmlns:a16="http://schemas.microsoft.com/office/drawing/2014/main" id="{9AF6C1F9-EA07-8284-3DC5-C0C56E45F0E4}"/>
                </a:ext>
              </a:extLst>
            </p:cNvPr>
            <p:cNvSpPr>
              <a:spLocks/>
            </p:cNvSpPr>
            <p:nvPr/>
          </p:nvSpPr>
          <p:spPr bwMode="auto">
            <a:xfrm>
              <a:off x="5553075" y="4921250"/>
              <a:ext cx="220663" cy="192087"/>
            </a:xfrm>
            <a:custGeom>
              <a:avLst/>
              <a:gdLst>
                <a:gd name="T0" fmla="*/ 0 w 45"/>
                <a:gd name="T1" fmla="*/ 3 h 39"/>
                <a:gd name="T2" fmla="*/ 45 w 45"/>
                <a:gd name="T3" fmla="*/ 7 h 39"/>
                <a:gd name="T4" fmla="*/ 43 w 45"/>
                <a:gd name="T5" fmla="*/ 11 h 39"/>
                <a:gd name="T6" fmla="*/ 0 w 45"/>
                <a:gd name="T7" fmla="*/ 3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39">
                  <a:moveTo>
                    <a:pt x="0" y="3"/>
                  </a:moveTo>
                  <a:cubicBezTo>
                    <a:pt x="15" y="0"/>
                    <a:pt x="30" y="7"/>
                    <a:pt x="45" y="7"/>
                  </a:cubicBezTo>
                  <a:cubicBezTo>
                    <a:pt x="44" y="8"/>
                    <a:pt x="44" y="10"/>
                    <a:pt x="43" y="11"/>
                  </a:cubicBezTo>
                  <a:cubicBezTo>
                    <a:pt x="18" y="39"/>
                    <a:pt x="16" y="39"/>
                    <a:pt x="0" y="3"/>
                  </a:cubicBezTo>
                  <a:close/>
                </a:path>
              </a:pathLst>
            </a:custGeom>
            <a:solidFill>
              <a:srgbClr val="E0BA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</p:grpSp>
      <p:grpSp>
        <p:nvGrpSpPr>
          <p:cNvPr id="496" name="Grupo 495">
            <a:extLst>
              <a:ext uri="{FF2B5EF4-FFF2-40B4-BE49-F238E27FC236}">
                <a16:creationId xmlns:a16="http://schemas.microsoft.com/office/drawing/2014/main" id="{E1DBBA12-274B-E719-B832-098267ABA296}"/>
              </a:ext>
            </a:extLst>
          </p:cNvPr>
          <p:cNvGrpSpPr/>
          <p:nvPr/>
        </p:nvGrpSpPr>
        <p:grpSpPr>
          <a:xfrm>
            <a:off x="6383338" y="767061"/>
            <a:ext cx="2001838" cy="4384376"/>
            <a:chOff x="6383338" y="767061"/>
            <a:chExt cx="2001838" cy="4384376"/>
          </a:xfrm>
        </p:grpSpPr>
        <p:sp>
          <p:nvSpPr>
            <p:cNvPr id="38" name="Google Shape;154;p16">
              <a:extLst>
                <a:ext uri="{FF2B5EF4-FFF2-40B4-BE49-F238E27FC236}">
                  <a16:creationId xmlns:a16="http://schemas.microsoft.com/office/drawing/2014/main" id="{4A75EFE9-DF2D-44B2-94B4-FA3D3558EF30}"/>
                </a:ext>
              </a:extLst>
            </p:cNvPr>
            <p:cNvSpPr/>
            <p:nvPr/>
          </p:nvSpPr>
          <p:spPr>
            <a:xfrm rot="18697641">
              <a:off x="8031451" y="1299292"/>
              <a:ext cx="77227" cy="59827"/>
            </a:xfrm>
            <a:custGeom>
              <a:avLst/>
              <a:gdLst/>
              <a:ahLst/>
              <a:cxnLst/>
              <a:rect l="l" t="t" r="r" b="b"/>
              <a:pathLst>
                <a:path w="3089" h="2393" extrusionOk="0">
                  <a:moveTo>
                    <a:pt x="1566" y="0"/>
                  </a:moveTo>
                  <a:cubicBezTo>
                    <a:pt x="1" y="0"/>
                    <a:pt x="1" y="2392"/>
                    <a:pt x="1566" y="2392"/>
                  </a:cubicBezTo>
                  <a:cubicBezTo>
                    <a:pt x="3089" y="2392"/>
                    <a:pt x="3089" y="0"/>
                    <a:pt x="156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1" name="Google Shape;157;p16">
              <a:extLst>
                <a:ext uri="{FF2B5EF4-FFF2-40B4-BE49-F238E27FC236}">
                  <a16:creationId xmlns:a16="http://schemas.microsoft.com/office/drawing/2014/main" id="{F35E3024-8D39-43B7-9CD9-E31629DB951E}"/>
                </a:ext>
              </a:extLst>
            </p:cNvPr>
            <p:cNvSpPr/>
            <p:nvPr/>
          </p:nvSpPr>
          <p:spPr>
            <a:xfrm rot="18697641">
              <a:off x="7660349" y="771411"/>
              <a:ext cx="29376" cy="20676"/>
            </a:xfrm>
            <a:custGeom>
              <a:avLst/>
              <a:gdLst/>
              <a:ahLst/>
              <a:cxnLst/>
              <a:rect l="l" t="t" r="r" b="b"/>
              <a:pathLst>
                <a:path w="1175" h="827" extrusionOk="0">
                  <a:moveTo>
                    <a:pt x="566" y="0"/>
                  </a:moveTo>
                  <a:cubicBezTo>
                    <a:pt x="0" y="0"/>
                    <a:pt x="0" y="826"/>
                    <a:pt x="566" y="826"/>
                  </a:cubicBezTo>
                  <a:cubicBezTo>
                    <a:pt x="1174" y="826"/>
                    <a:pt x="1174" y="0"/>
                    <a:pt x="56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65" name="Freeform 128">
              <a:extLst>
                <a:ext uri="{FF2B5EF4-FFF2-40B4-BE49-F238E27FC236}">
                  <a16:creationId xmlns:a16="http://schemas.microsoft.com/office/drawing/2014/main" id="{FD18EB55-5BBF-7E7D-BFD9-4F1C8E60F3A1}"/>
                </a:ext>
              </a:extLst>
            </p:cNvPr>
            <p:cNvSpPr>
              <a:spLocks/>
            </p:cNvSpPr>
            <p:nvPr/>
          </p:nvSpPr>
          <p:spPr bwMode="auto">
            <a:xfrm>
              <a:off x="6724650" y="3290888"/>
              <a:ext cx="1474788" cy="1852612"/>
            </a:xfrm>
            <a:custGeom>
              <a:avLst/>
              <a:gdLst>
                <a:gd name="T0" fmla="*/ 175 w 190"/>
                <a:gd name="T1" fmla="*/ 155 h 240"/>
                <a:gd name="T2" fmla="*/ 141 w 190"/>
                <a:gd name="T3" fmla="*/ 227 h 240"/>
                <a:gd name="T4" fmla="*/ 129 w 190"/>
                <a:gd name="T5" fmla="*/ 239 h 240"/>
                <a:gd name="T6" fmla="*/ 120 w 190"/>
                <a:gd name="T7" fmla="*/ 240 h 240"/>
                <a:gd name="T8" fmla="*/ 70 w 190"/>
                <a:gd name="T9" fmla="*/ 240 h 240"/>
                <a:gd name="T10" fmla="*/ 61 w 190"/>
                <a:gd name="T11" fmla="*/ 237 h 240"/>
                <a:gd name="T12" fmla="*/ 52 w 190"/>
                <a:gd name="T13" fmla="*/ 228 h 240"/>
                <a:gd name="T14" fmla="*/ 30 w 190"/>
                <a:gd name="T15" fmla="*/ 193 h 240"/>
                <a:gd name="T16" fmla="*/ 7 w 190"/>
                <a:gd name="T17" fmla="*/ 114 h 240"/>
                <a:gd name="T18" fmla="*/ 1 w 190"/>
                <a:gd name="T19" fmla="*/ 25 h 240"/>
                <a:gd name="T20" fmla="*/ 2 w 190"/>
                <a:gd name="T21" fmla="*/ 6 h 240"/>
                <a:gd name="T22" fmla="*/ 5 w 190"/>
                <a:gd name="T23" fmla="*/ 3 h 240"/>
                <a:gd name="T24" fmla="*/ 11 w 190"/>
                <a:gd name="T25" fmla="*/ 2 h 240"/>
                <a:gd name="T26" fmla="*/ 23 w 190"/>
                <a:gd name="T27" fmla="*/ 2 h 240"/>
                <a:gd name="T28" fmla="*/ 29 w 190"/>
                <a:gd name="T29" fmla="*/ 2 h 240"/>
                <a:gd name="T30" fmla="*/ 42 w 190"/>
                <a:gd name="T31" fmla="*/ 3 h 240"/>
                <a:gd name="T32" fmla="*/ 50 w 190"/>
                <a:gd name="T33" fmla="*/ 3 h 240"/>
                <a:gd name="T34" fmla="*/ 55 w 190"/>
                <a:gd name="T35" fmla="*/ 2 h 240"/>
                <a:gd name="T36" fmla="*/ 74 w 190"/>
                <a:gd name="T37" fmla="*/ 2 h 240"/>
                <a:gd name="T38" fmla="*/ 76 w 190"/>
                <a:gd name="T39" fmla="*/ 2 h 240"/>
                <a:gd name="T40" fmla="*/ 98 w 190"/>
                <a:gd name="T41" fmla="*/ 2 h 240"/>
                <a:gd name="T42" fmla="*/ 101 w 190"/>
                <a:gd name="T43" fmla="*/ 3 h 240"/>
                <a:gd name="T44" fmla="*/ 115 w 190"/>
                <a:gd name="T45" fmla="*/ 3 h 240"/>
                <a:gd name="T46" fmla="*/ 127 w 190"/>
                <a:gd name="T47" fmla="*/ 2 h 240"/>
                <a:gd name="T48" fmla="*/ 134 w 190"/>
                <a:gd name="T49" fmla="*/ 2 h 240"/>
                <a:gd name="T50" fmla="*/ 155 w 190"/>
                <a:gd name="T51" fmla="*/ 2 h 240"/>
                <a:gd name="T52" fmla="*/ 161 w 190"/>
                <a:gd name="T53" fmla="*/ 3 h 240"/>
                <a:gd name="T54" fmla="*/ 186 w 190"/>
                <a:gd name="T55" fmla="*/ 3 h 240"/>
                <a:gd name="T56" fmla="*/ 189 w 190"/>
                <a:gd name="T57" fmla="*/ 6 h 240"/>
                <a:gd name="T58" fmla="*/ 190 w 190"/>
                <a:gd name="T59" fmla="*/ 17 h 240"/>
                <a:gd name="T60" fmla="*/ 190 w 190"/>
                <a:gd name="T61" fmla="*/ 33 h 240"/>
                <a:gd name="T62" fmla="*/ 190 w 190"/>
                <a:gd name="T63" fmla="*/ 56 h 240"/>
                <a:gd name="T64" fmla="*/ 190 w 190"/>
                <a:gd name="T65" fmla="*/ 61 h 240"/>
                <a:gd name="T66" fmla="*/ 189 w 190"/>
                <a:gd name="T67" fmla="*/ 70 h 240"/>
                <a:gd name="T68" fmla="*/ 189 w 190"/>
                <a:gd name="T69" fmla="*/ 69 h 240"/>
                <a:gd name="T70" fmla="*/ 189 w 190"/>
                <a:gd name="T71" fmla="*/ 69 h 240"/>
                <a:gd name="T72" fmla="*/ 188 w 190"/>
                <a:gd name="T73" fmla="*/ 82 h 240"/>
                <a:gd name="T74" fmla="*/ 175 w 190"/>
                <a:gd name="T75" fmla="*/ 151 h 240"/>
                <a:gd name="T76" fmla="*/ 175 w 190"/>
                <a:gd name="T77" fmla="*/ 155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90" h="240">
                  <a:moveTo>
                    <a:pt x="175" y="155"/>
                  </a:moveTo>
                  <a:cubicBezTo>
                    <a:pt x="168" y="181"/>
                    <a:pt x="158" y="205"/>
                    <a:pt x="141" y="227"/>
                  </a:cubicBezTo>
                  <a:cubicBezTo>
                    <a:pt x="137" y="231"/>
                    <a:pt x="134" y="236"/>
                    <a:pt x="129" y="239"/>
                  </a:cubicBezTo>
                  <a:cubicBezTo>
                    <a:pt x="126" y="240"/>
                    <a:pt x="123" y="240"/>
                    <a:pt x="120" y="240"/>
                  </a:cubicBezTo>
                  <a:cubicBezTo>
                    <a:pt x="104" y="240"/>
                    <a:pt x="87" y="240"/>
                    <a:pt x="70" y="240"/>
                  </a:cubicBezTo>
                  <a:cubicBezTo>
                    <a:pt x="66" y="240"/>
                    <a:pt x="64" y="239"/>
                    <a:pt x="61" y="237"/>
                  </a:cubicBezTo>
                  <a:cubicBezTo>
                    <a:pt x="58" y="234"/>
                    <a:pt x="56" y="230"/>
                    <a:pt x="52" y="228"/>
                  </a:cubicBezTo>
                  <a:cubicBezTo>
                    <a:pt x="42" y="218"/>
                    <a:pt x="36" y="205"/>
                    <a:pt x="30" y="193"/>
                  </a:cubicBezTo>
                  <a:cubicBezTo>
                    <a:pt x="18" y="168"/>
                    <a:pt x="12" y="141"/>
                    <a:pt x="7" y="114"/>
                  </a:cubicBezTo>
                  <a:cubicBezTo>
                    <a:pt x="2" y="85"/>
                    <a:pt x="0" y="55"/>
                    <a:pt x="1" y="25"/>
                  </a:cubicBezTo>
                  <a:cubicBezTo>
                    <a:pt x="1" y="19"/>
                    <a:pt x="1" y="12"/>
                    <a:pt x="2" y="6"/>
                  </a:cubicBezTo>
                  <a:cubicBezTo>
                    <a:pt x="2" y="4"/>
                    <a:pt x="2" y="2"/>
                    <a:pt x="5" y="3"/>
                  </a:cubicBezTo>
                  <a:cubicBezTo>
                    <a:pt x="7" y="1"/>
                    <a:pt x="9" y="2"/>
                    <a:pt x="11" y="2"/>
                  </a:cubicBezTo>
                  <a:cubicBezTo>
                    <a:pt x="15" y="2"/>
                    <a:pt x="19" y="2"/>
                    <a:pt x="23" y="2"/>
                  </a:cubicBezTo>
                  <a:cubicBezTo>
                    <a:pt x="25" y="1"/>
                    <a:pt x="27" y="2"/>
                    <a:pt x="29" y="2"/>
                  </a:cubicBezTo>
                  <a:cubicBezTo>
                    <a:pt x="33" y="2"/>
                    <a:pt x="38" y="1"/>
                    <a:pt x="42" y="3"/>
                  </a:cubicBezTo>
                  <a:cubicBezTo>
                    <a:pt x="44" y="3"/>
                    <a:pt x="47" y="3"/>
                    <a:pt x="50" y="3"/>
                  </a:cubicBezTo>
                  <a:cubicBezTo>
                    <a:pt x="51" y="2"/>
                    <a:pt x="53" y="2"/>
                    <a:pt x="55" y="2"/>
                  </a:cubicBezTo>
                  <a:cubicBezTo>
                    <a:pt x="61" y="2"/>
                    <a:pt x="68" y="1"/>
                    <a:pt x="74" y="2"/>
                  </a:cubicBezTo>
                  <a:cubicBezTo>
                    <a:pt x="75" y="2"/>
                    <a:pt x="75" y="2"/>
                    <a:pt x="76" y="2"/>
                  </a:cubicBezTo>
                  <a:cubicBezTo>
                    <a:pt x="83" y="1"/>
                    <a:pt x="90" y="2"/>
                    <a:pt x="98" y="2"/>
                  </a:cubicBezTo>
                  <a:cubicBezTo>
                    <a:pt x="99" y="2"/>
                    <a:pt x="100" y="2"/>
                    <a:pt x="101" y="3"/>
                  </a:cubicBezTo>
                  <a:cubicBezTo>
                    <a:pt x="106" y="3"/>
                    <a:pt x="110" y="3"/>
                    <a:pt x="115" y="3"/>
                  </a:cubicBezTo>
                  <a:cubicBezTo>
                    <a:pt x="119" y="0"/>
                    <a:pt x="123" y="2"/>
                    <a:pt x="127" y="2"/>
                  </a:cubicBezTo>
                  <a:cubicBezTo>
                    <a:pt x="130" y="1"/>
                    <a:pt x="132" y="1"/>
                    <a:pt x="134" y="2"/>
                  </a:cubicBezTo>
                  <a:cubicBezTo>
                    <a:pt x="141" y="1"/>
                    <a:pt x="148" y="2"/>
                    <a:pt x="155" y="2"/>
                  </a:cubicBezTo>
                  <a:cubicBezTo>
                    <a:pt x="157" y="2"/>
                    <a:pt x="159" y="1"/>
                    <a:pt x="161" y="3"/>
                  </a:cubicBezTo>
                  <a:cubicBezTo>
                    <a:pt x="169" y="3"/>
                    <a:pt x="178" y="3"/>
                    <a:pt x="186" y="3"/>
                  </a:cubicBezTo>
                  <a:cubicBezTo>
                    <a:pt x="188" y="3"/>
                    <a:pt x="189" y="3"/>
                    <a:pt x="189" y="6"/>
                  </a:cubicBezTo>
                  <a:cubicBezTo>
                    <a:pt x="189" y="9"/>
                    <a:pt x="190" y="13"/>
                    <a:pt x="190" y="17"/>
                  </a:cubicBezTo>
                  <a:cubicBezTo>
                    <a:pt x="189" y="22"/>
                    <a:pt x="189" y="27"/>
                    <a:pt x="190" y="33"/>
                  </a:cubicBezTo>
                  <a:cubicBezTo>
                    <a:pt x="190" y="40"/>
                    <a:pt x="189" y="48"/>
                    <a:pt x="190" y="56"/>
                  </a:cubicBezTo>
                  <a:cubicBezTo>
                    <a:pt x="190" y="58"/>
                    <a:pt x="189" y="59"/>
                    <a:pt x="190" y="61"/>
                  </a:cubicBezTo>
                  <a:cubicBezTo>
                    <a:pt x="190" y="64"/>
                    <a:pt x="190" y="67"/>
                    <a:pt x="189" y="70"/>
                  </a:cubicBezTo>
                  <a:cubicBezTo>
                    <a:pt x="189" y="70"/>
                    <a:pt x="189" y="69"/>
                    <a:pt x="189" y="69"/>
                  </a:cubicBezTo>
                  <a:cubicBezTo>
                    <a:pt x="189" y="69"/>
                    <a:pt x="189" y="69"/>
                    <a:pt x="189" y="69"/>
                  </a:cubicBezTo>
                  <a:cubicBezTo>
                    <a:pt x="189" y="74"/>
                    <a:pt x="188" y="78"/>
                    <a:pt x="188" y="82"/>
                  </a:cubicBezTo>
                  <a:cubicBezTo>
                    <a:pt x="186" y="106"/>
                    <a:pt x="182" y="128"/>
                    <a:pt x="175" y="151"/>
                  </a:cubicBezTo>
                  <a:cubicBezTo>
                    <a:pt x="175" y="152"/>
                    <a:pt x="175" y="153"/>
                    <a:pt x="175" y="155"/>
                  </a:cubicBezTo>
                  <a:close/>
                </a:path>
              </a:pathLst>
            </a:custGeom>
            <a:solidFill>
              <a:srgbClr val="162A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66" name="Freeform 129">
              <a:extLst>
                <a:ext uri="{FF2B5EF4-FFF2-40B4-BE49-F238E27FC236}">
                  <a16:creationId xmlns:a16="http://schemas.microsoft.com/office/drawing/2014/main" id="{6605EF3D-C014-4FCE-BA93-F63E766204C4}"/>
                </a:ext>
              </a:extLst>
            </p:cNvPr>
            <p:cNvSpPr>
              <a:spLocks/>
            </p:cNvSpPr>
            <p:nvPr/>
          </p:nvSpPr>
          <p:spPr bwMode="auto">
            <a:xfrm>
              <a:off x="7307263" y="1270000"/>
              <a:ext cx="481013" cy="2044700"/>
            </a:xfrm>
            <a:custGeom>
              <a:avLst/>
              <a:gdLst>
                <a:gd name="T0" fmla="*/ 26 w 62"/>
                <a:gd name="T1" fmla="*/ 265 h 265"/>
                <a:gd name="T2" fmla="*/ 0 w 62"/>
                <a:gd name="T3" fmla="*/ 265 h 265"/>
                <a:gd name="T4" fmla="*/ 1 w 62"/>
                <a:gd name="T5" fmla="*/ 263 h 265"/>
                <a:gd name="T6" fmla="*/ 3 w 62"/>
                <a:gd name="T7" fmla="*/ 246 h 265"/>
                <a:gd name="T8" fmla="*/ 14 w 62"/>
                <a:gd name="T9" fmla="*/ 167 h 265"/>
                <a:gd name="T10" fmla="*/ 25 w 62"/>
                <a:gd name="T11" fmla="*/ 89 h 265"/>
                <a:gd name="T12" fmla="*/ 35 w 62"/>
                <a:gd name="T13" fmla="*/ 12 h 265"/>
                <a:gd name="T14" fmla="*/ 37 w 62"/>
                <a:gd name="T15" fmla="*/ 0 h 265"/>
                <a:gd name="T16" fmla="*/ 57 w 62"/>
                <a:gd name="T17" fmla="*/ 3 h 265"/>
                <a:gd name="T18" fmla="*/ 62 w 62"/>
                <a:gd name="T19" fmla="*/ 3 h 265"/>
                <a:gd name="T20" fmla="*/ 53 w 62"/>
                <a:gd name="T21" fmla="*/ 67 h 265"/>
                <a:gd name="T22" fmla="*/ 44 w 62"/>
                <a:gd name="T23" fmla="*/ 138 h 265"/>
                <a:gd name="T24" fmla="*/ 33 w 62"/>
                <a:gd name="T25" fmla="*/ 215 h 265"/>
                <a:gd name="T26" fmla="*/ 26 w 62"/>
                <a:gd name="T27" fmla="*/ 265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2" h="265">
                  <a:moveTo>
                    <a:pt x="26" y="265"/>
                  </a:moveTo>
                  <a:cubicBezTo>
                    <a:pt x="18" y="265"/>
                    <a:pt x="9" y="265"/>
                    <a:pt x="0" y="265"/>
                  </a:cubicBezTo>
                  <a:cubicBezTo>
                    <a:pt x="0" y="264"/>
                    <a:pt x="0" y="264"/>
                    <a:pt x="1" y="263"/>
                  </a:cubicBezTo>
                  <a:cubicBezTo>
                    <a:pt x="3" y="258"/>
                    <a:pt x="2" y="252"/>
                    <a:pt x="3" y="246"/>
                  </a:cubicBezTo>
                  <a:cubicBezTo>
                    <a:pt x="7" y="220"/>
                    <a:pt x="11" y="193"/>
                    <a:pt x="14" y="167"/>
                  </a:cubicBezTo>
                  <a:cubicBezTo>
                    <a:pt x="18" y="141"/>
                    <a:pt x="21" y="115"/>
                    <a:pt x="25" y="89"/>
                  </a:cubicBezTo>
                  <a:cubicBezTo>
                    <a:pt x="28" y="64"/>
                    <a:pt x="32" y="38"/>
                    <a:pt x="35" y="12"/>
                  </a:cubicBezTo>
                  <a:cubicBezTo>
                    <a:pt x="36" y="8"/>
                    <a:pt x="36" y="4"/>
                    <a:pt x="37" y="0"/>
                  </a:cubicBezTo>
                  <a:cubicBezTo>
                    <a:pt x="44" y="1"/>
                    <a:pt x="50" y="2"/>
                    <a:pt x="57" y="3"/>
                  </a:cubicBezTo>
                  <a:cubicBezTo>
                    <a:pt x="58" y="3"/>
                    <a:pt x="60" y="3"/>
                    <a:pt x="62" y="3"/>
                  </a:cubicBezTo>
                  <a:cubicBezTo>
                    <a:pt x="59" y="25"/>
                    <a:pt x="56" y="46"/>
                    <a:pt x="53" y="67"/>
                  </a:cubicBezTo>
                  <a:cubicBezTo>
                    <a:pt x="50" y="91"/>
                    <a:pt x="47" y="114"/>
                    <a:pt x="44" y="138"/>
                  </a:cubicBezTo>
                  <a:cubicBezTo>
                    <a:pt x="40" y="164"/>
                    <a:pt x="37" y="189"/>
                    <a:pt x="33" y="215"/>
                  </a:cubicBezTo>
                  <a:cubicBezTo>
                    <a:pt x="31" y="231"/>
                    <a:pt x="29" y="248"/>
                    <a:pt x="26" y="265"/>
                  </a:cubicBezTo>
                  <a:close/>
                </a:path>
              </a:pathLst>
            </a:custGeom>
            <a:solidFill>
              <a:srgbClr val="057B8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67" name="Freeform 130">
              <a:extLst>
                <a:ext uri="{FF2B5EF4-FFF2-40B4-BE49-F238E27FC236}">
                  <a16:creationId xmlns:a16="http://schemas.microsoft.com/office/drawing/2014/main" id="{1A341C9E-3A52-AE91-C059-1430465DCBD0}"/>
                </a:ext>
              </a:extLst>
            </p:cNvPr>
            <p:cNvSpPr>
              <a:spLocks/>
            </p:cNvSpPr>
            <p:nvPr/>
          </p:nvSpPr>
          <p:spPr bwMode="auto">
            <a:xfrm>
              <a:off x="7112000" y="1354138"/>
              <a:ext cx="195263" cy="1960562"/>
            </a:xfrm>
            <a:custGeom>
              <a:avLst/>
              <a:gdLst>
                <a:gd name="T0" fmla="*/ 25 w 25"/>
                <a:gd name="T1" fmla="*/ 254 h 254"/>
                <a:gd name="T2" fmla="*/ 0 w 25"/>
                <a:gd name="T3" fmla="*/ 254 h 254"/>
                <a:gd name="T4" fmla="*/ 0 w 25"/>
                <a:gd name="T5" fmla="*/ 253 h 254"/>
                <a:gd name="T6" fmla="*/ 1 w 25"/>
                <a:gd name="T7" fmla="*/ 248 h 254"/>
                <a:gd name="T8" fmla="*/ 1 w 25"/>
                <a:gd name="T9" fmla="*/ 8 h 254"/>
                <a:gd name="T10" fmla="*/ 2 w 25"/>
                <a:gd name="T11" fmla="*/ 2 h 254"/>
                <a:gd name="T12" fmla="*/ 8 w 25"/>
                <a:gd name="T13" fmla="*/ 1 h 254"/>
                <a:gd name="T14" fmla="*/ 19 w 25"/>
                <a:gd name="T15" fmla="*/ 1 h 254"/>
                <a:gd name="T16" fmla="*/ 25 w 25"/>
                <a:gd name="T17" fmla="*/ 4 h 254"/>
                <a:gd name="T18" fmla="*/ 25 w 25"/>
                <a:gd name="T19" fmla="*/ 14 h 254"/>
                <a:gd name="T20" fmla="*/ 25 w 25"/>
                <a:gd name="T21" fmla="*/ 252 h 254"/>
                <a:gd name="T22" fmla="*/ 25 w 25"/>
                <a:gd name="T23" fmla="*/ 254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5" h="254">
                  <a:moveTo>
                    <a:pt x="25" y="254"/>
                  </a:moveTo>
                  <a:cubicBezTo>
                    <a:pt x="17" y="254"/>
                    <a:pt x="8" y="254"/>
                    <a:pt x="0" y="254"/>
                  </a:cubicBezTo>
                  <a:cubicBezTo>
                    <a:pt x="0" y="254"/>
                    <a:pt x="0" y="253"/>
                    <a:pt x="0" y="253"/>
                  </a:cubicBezTo>
                  <a:cubicBezTo>
                    <a:pt x="1" y="251"/>
                    <a:pt x="1" y="249"/>
                    <a:pt x="1" y="248"/>
                  </a:cubicBezTo>
                  <a:cubicBezTo>
                    <a:pt x="1" y="168"/>
                    <a:pt x="1" y="88"/>
                    <a:pt x="1" y="8"/>
                  </a:cubicBezTo>
                  <a:cubicBezTo>
                    <a:pt x="1" y="6"/>
                    <a:pt x="0" y="4"/>
                    <a:pt x="2" y="2"/>
                  </a:cubicBezTo>
                  <a:cubicBezTo>
                    <a:pt x="4" y="1"/>
                    <a:pt x="6" y="0"/>
                    <a:pt x="8" y="1"/>
                  </a:cubicBezTo>
                  <a:cubicBezTo>
                    <a:pt x="12" y="2"/>
                    <a:pt x="15" y="0"/>
                    <a:pt x="19" y="1"/>
                  </a:cubicBezTo>
                  <a:cubicBezTo>
                    <a:pt x="21" y="1"/>
                    <a:pt x="24" y="1"/>
                    <a:pt x="25" y="4"/>
                  </a:cubicBezTo>
                  <a:cubicBezTo>
                    <a:pt x="25" y="7"/>
                    <a:pt x="25" y="10"/>
                    <a:pt x="25" y="14"/>
                  </a:cubicBezTo>
                  <a:cubicBezTo>
                    <a:pt x="25" y="93"/>
                    <a:pt x="25" y="173"/>
                    <a:pt x="25" y="252"/>
                  </a:cubicBezTo>
                  <a:cubicBezTo>
                    <a:pt x="25" y="253"/>
                    <a:pt x="25" y="253"/>
                    <a:pt x="25" y="254"/>
                  </a:cubicBezTo>
                  <a:close/>
                </a:path>
              </a:pathLst>
            </a:custGeom>
            <a:solidFill>
              <a:srgbClr val="265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68" name="Freeform 131">
              <a:extLst>
                <a:ext uri="{FF2B5EF4-FFF2-40B4-BE49-F238E27FC236}">
                  <a16:creationId xmlns:a16="http://schemas.microsoft.com/office/drawing/2014/main" id="{91D6AD7E-F8CF-56AA-0C97-A442BC6A7ADF}"/>
                </a:ext>
              </a:extLst>
            </p:cNvPr>
            <p:cNvSpPr>
              <a:spLocks/>
            </p:cNvSpPr>
            <p:nvPr/>
          </p:nvSpPr>
          <p:spPr bwMode="auto">
            <a:xfrm>
              <a:off x="7756525" y="1801813"/>
              <a:ext cx="628650" cy="1512887"/>
            </a:xfrm>
            <a:custGeom>
              <a:avLst/>
              <a:gdLst>
                <a:gd name="T0" fmla="*/ 28 w 81"/>
                <a:gd name="T1" fmla="*/ 196 h 196"/>
                <a:gd name="T2" fmla="*/ 1 w 81"/>
                <a:gd name="T3" fmla="*/ 196 h 196"/>
                <a:gd name="T4" fmla="*/ 1 w 81"/>
                <a:gd name="T5" fmla="*/ 191 h 196"/>
                <a:gd name="T6" fmla="*/ 13 w 81"/>
                <a:gd name="T7" fmla="*/ 150 h 196"/>
                <a:gd name="T8" fmla="*/ 15 w 81"/>
                <a:gd name="T9" fmla="*/ 146 h 196"/>
                <a:gd name="T10" fmla="*/ 26 w 81"/>
                <a:gd name="T11" fmla="*/ 108 h 196"/>
                <a:gd name="T12" fmla="*/ 56 w 81"/>
                <a:gd name="T13" fmla="*/ 1 h 196"/>
                <a:gd name="T14" fmla="*/ 57 w 81"/>
                <a:gd name="T15" fmla="*/ 0 h 196"/>
                <a:gd name="T16" fmla="*/ 75 w 81"/>
                <a:gd name="T17" fmla="*/ 6 h 196"/>
                <a:gd name="T18" fmla="*/ 81 w 81"/>
                <a:gd name="T19" fmla="*/ 7 h 196"/>
                <a:gd name="T20" fmla="*/ 57 w 81"/>
                <a:gd name="T21" fmla="*/ 90 h 196"/>
                <a:gd name="T22" fmla="*/ 28 w 81"/>
                <a:gd name="T23" fmla="*/ 194 h 196"/>
                <a:gd name="T24" fmla="*/ 28 w 81"/>
                <a:gd name="T25" fmla="*/ 196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1" h="196">
                  <a:moveTo>
                    <a:pt x="28" y="196"/>
                  </a:moveTo>
                  <a:cubicBezTo>
                    <a:pt x="19" y="196"/>
                    <a:pt x="10" y="196"/>
                    <a:pt x="1" y="196"/>
                  </a:cubicBezTo>
                  <a:cubicBezTo>
                    <a:pt x="0" y="194"/>
                    <a:pt x="0" y="193"/>
                    <a:pt x="1" y="191"/>
                  </a:cubicBezTo>
                  <a:cubicBezTo>
                    <a:pt x="5" y="177"/>
                    <a:pt x="9" y="164"/>
                    <a:pt x="13" y="150"/>
                  </a:cubicBezTo>
                  <a:cubicBezTo>
                    <a:pt x="13" y="148"/>
                    <a:pt x="14" y="147"/>
                    <a:pt x="15" y="146"/>
                  </a:cubicBezTo>
                  <a:cubicBezTo>
                    <a:pt x="19" y="133"/>
                    <a:pt x="22" y="121"/>
                    <a:pt x="26" y="108"/>
                  </a:cubicBezTo>
                  <a:cubicBezTo>
                    <a:pt x="36" y="73"/>
                    <a:pt x="46" y="37"/>
                    <a:pt x="56" y="1"/>
                  </a:cubicBezTo>
                  <a:cubicBezTo>
                    <a:pt x="57" y="1"/>
                    <a:pt x="57" y="1"/>
                    <a:pt x="57" y="0"/>
                  </a:cubicBezTo>
                  <a:cubicBezTo>
                    <a:pt x="63" y="2"/>
                    <a:pt x="69" y="5"/>
                    <a:pt x="75" y="6"/>
                  </a:cubicBezTo>
                  <a:cubicBezTo>
                    <a:pt x="77" y="6"/>
                    <a:pt x="80" y="6"/>
                    <a:pt x="81" y="7"/>
                  </a:cubicBezTo>
                  <a:cubicBezTo>
                    <a:pt x="73" y="35"/>
                    <a:pt x="65" y="63"/>
                    <a:pt x="57" y="90"/>
                  </a:cubicBezTo>
                  <a:cubicBezTo>
                    <a:pt x="48" y="125"/>
                    <a:pt x="38" y="159"/>
                    <a:pt x="28" y="194"/>
                  </a:cubicBezTo>
                  <a:cubicBezTo>
                    <a:pt x="28" y="194"/>
                    <a:pt x="28" y="195"/>
                    <a:pt x="28" y="196"/>
                  </a:cubicBezTo>
                  <a:close/>
                </a:path>
              </a:pathLst>
            </a:custGeom>
            <a:solidFill>
              <a:srgbClr val="9DA4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69" name="Freeform 132">
              <a:extLst>
                <a:ext uri="{FF2B5EF4-FFF2-40B4-BE49-F238E27FC236}">
                  <a16:creationId xmlns:a16="http://schemas.microsoft.com/office/drawing/2014/main" id="{3B7CC1F3-0F34-7F43-53CE-D5A66E46C35E}"/>
                </a:ext>
              </a:extLst>
            </p:cNvPr>
            <p:cNvSpPr>
              <a:spLocks/>
            </p:cNvSpPr>
            <p:nvPr/>
          </p:nvSpPr>
          <p:spPr bwMode="auto">
            <a:xfrm>
              <a:off x="7616825" y="1933575"/>
              <a:ext cx="373063" cy="1381125"/>
            </a:xfrm>
            <a:custGeom>
              <a:avLst/>
              <a:gdLst>
                <a:gd name="T0" fmla="*/ 33 w 48"/>
                <a:gd name="T1" fmla="*/ 129 h 179"/>
                <a:gd name="T2" fmla="*/ 21 w 48"/>
                <a:gd name="T3" fmla="*/ 173 h 179"/>
                <a:gd name="T4" fmla="*/ 19 w 48"/>
                <a:gd name="T5" fmla="*/ 179 h 179"/>
                <a:gd name="T6" fmla="*/ 0 w 48"/>
                <a:gd name="T7" fmla="*/ 179 h 179"/>
                <a:gd name="T8" fmla="*/ 6 w 48"/>
                <a:gd name="T9" fmla="*/ 135 h 179"/>
                <a:gd name="T10" fmla="*/ 13 w 48"/>
                <a:gd name="T11" fmla="*/ 84 h 179"/>
                <a:gd name="T12" fmla="*/ 21 w 48"/>
                <a:gd name="T13" fmla="*/ 26 h 179"/>
                <a:gd name="T14" fmla="*/ 32 w 48"/>
                <a:gd name="T15" fmla="*/ 0 h 179"/>
                <a:gd name="T16" fmla="*/ 31 w 48"/>
                <a:gd name="T17" fmla="*/ 5 h 179"/>
                <a:gd name="T18" fmla="*/ 25 w 48"/>
                <a:gd name="T19" fmla="*/ 16 h 179"/>
                <a:gd name="T20" fmla="*/ 27 w 48"/>
                <a:gd name="T21" fmla="*/ 20 h 179"/>
                <a:gd name="T22" fmla="*/ 45 w 48"/>
                <a:gd name="T23" fmla="*/ 23 h 179"/>
                <a:gd name="T24" fmla="*/ 47 w 48"/>
                <a:gd name="T25" fmla="*/ 25 h 179"/>
                <a:gd name="T26" fmla="*/ 41 w 48"/>
                <a:gd name="T27" fmla="*/ 70 h 179"/>
                <a:gd name="T28" fmla="*/ 34 w 48"/>
                <a:gd name="T29" fmla="*/ 121 h 179"/>
                <a:gd name="T30" fmla="*/ 33 w 48"/>
                <a:gd name="T31" fmla="*/ 129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8" h="179">
                  <a:moveTo>
                    <a:pt x="33" y="129"/>
                  </a:moveTo>
                  <a:cubicBezTo>
                    <a:pt x="29" y="143"/>
                    <a:pt x="25" y="158"/>
                    <a:pt x="21" y="173"/>
                  </a:cubicBezTo>
                  <a:cubicBezTo>
                    <a:pt x="20" y="175"/>
                    <a:pt x="20" y="177"/>
                    <a:pt x="19" y="179"/>
                  </a:cubicBezTo>
                  <a:cubicBezTo>
                    <a:pt x="13" y="179"/>
                    <a:pt x="6" y="179"/>
                    <a:pt x="0" y="179"/>
                  </a:cubicBezTo>
                  <a:cubicBezTo>
                    <a:pt x="2" y="164"/>
                    <a:pt x="4" y="149"/>
                    <a:pt x="6" y="135"/>
                  </a:cubicBezTo>
                  <a:cubicBezTo>
                    <a:pt x="8" y="118"/>
                    <a:pt x="10" y="101"/>
                    <a:pt x="13" y="84"/>
                  </a:cubicBezTo>
                  <a:cubicBezTo>
                    <a:pt x="15" y="65"/>
                    <a:pt x="19" y="46"/>
                    <a:pt x="21" y="26"/>
                  </a:cubicBezTo>
                  <a:cubicBezTo>
                    <a:pt x="22" y="16"/>
                    <a:pt x="27" y="8"/>
                    <a:pt x="32" y="0"/>
                  </a:cubicBezTo>
                  <a:cubicBezTo>
                    <a:pt x="33" y="1"/>
                    <a:pt x="32" y="3"/>
                    <a:pt x="31" y="5"/>
                  </a:cubicBezTo>
                  <a:cubicBezTo>
                    <a:pt x="30" y="8"/>
                    <a:pt x="27" y="12"/>
                    <a:pt x="25" y="16"/>
                  </a:cubicBezTo>
                  <a:cubicBezTo>
                    <a:pt x="24" y="18"/>
                    <a:pt x="24" y="19"/>
                    <a:pt x="27" y="20"/>
                  </a:cubicBezTo>
                  <a:cubicBezTo>
                    <a:pt x="33" y="22"/>
                    <a:pt x="39" y="22"/>
                    <a:pt x="45" y="23"/>
                  </a:cubicBezTo>
                  <a:cubicBezTo>
                    <a:pt x="47" y="24"/>
                    <a:pt x="48" y="24"/>
                    <a:pt x="47" y="25"/>
                  </a:cubicBezTo>
                  <a:cubicBezTo>
                    <a:pt x="45" y="40"/>
                    <a:pt x="43" y="55"/>
                    <a:pt x="41" y="70"/>
                  </a:cubicBezTo>
                  <a:cubicBezTo>
                    <a:pt x="39" y="87"/>
                    <a:pt x="36" y="104"/>
                    <a:pt x="34" y="121"/>
                  </a:cubicBezTo>
                  <a:cubicBezTo>
                    <a:pt x="34" y="124"/>
                    <a:pt x="33" y="126"/>
                    <a:pt x="33" y="129"/>
                  </a:cubicBezTo>
                  <a:close/>
                </a:path>
              </a:pathLst>
            </a:custGeom>
            <a:solidFill>
              <a:srgbClr val="F392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70" name="Freeform 133">
              <a:extLst>
                <a:ext uri="{FF2B5EF4-FFF2-40B4-BE49-F238E27FC236}">
                  <a16:creationId xmlns:a16="http://schemas.microsoft.com/office/drawing/2014/main" id="{B2E7D44F-D32E-5C77-C0FE-C300FE701BC1}"/>
                </a:ext>
              </a:extLst>
            </p:cNvPr>
            <p:cNvSpPr>
              <a:spLocks/>
            </p:cNvSpPr>
            <p:nvPr/>
          </p:nvSpPr>
          <p:spPr bwMode="auto">
            <a:xfrm>
              <a:off x="6646863" y="2125663"/>
              <a:ext cx="381000" cy="787400"/>
            </a:xfrm>
            <a:custGeom>
              <a:avLst/>
              <a:gdLst>
                <a:gd name="T0" fmla="*/ 4 w 49"/>
                <a:gd name="T1" fmla="*/ 6 h 102"/>
                <a:gd name="T2" fmla="*/ 5 w 49"/>
                <a:gd name="T3" fmla="*/ 5 h 102"/>
                <a:gd name="T4" fmla="*/ 17 w 49"/>
                <a:gd name="T5" fmla="*/ 2 h 102"/>
                <a:gd name="T6" fmla="*/ 23 w 49"/>
                <a:gd name="T7" fmla="*/ 1 h 102"/>
                <a:gd name="T8" fmla="*/ 31 w 49"/>
                <a:gd name="T9" fmla="*/ 0 h 102"/>
                <a:gd name="T10" fmla="*/ 36 w 49"/>
                <a:gd name="T11" fmla="*/ 2 h 102"/>
                <a:gd name="T12" fmla="*/ 42 w 49"/>
                <a:gd name="T13" fmla="*/ 17 h 102"/>
                <a:gd name="T14" fmla="*/ 49 w 49"/>
                <a:gd name="T15" fmla="*/ 86 h 102"/>
                <a:gd name="T16" fmla="*/ 46 w 49"/>
                <a:gd name="T17" fmla="*/ 96 h 102"/>
                <a:gd name="T18" fmla="*/ 34 w 49"/>
                <a:gd name="T19" fmla="*/ 100 h 102"/>
                <a:gd name="T20" fmla="*/ 27 w 49"/>
                <a:gd name="T21" fmla="*/ 100 h 102"/>
                <a:gd name="T22" fmla="*/ 15 w 49"/>
                <a:gd name="T23" fmla="*/ 101 h 102"/>
                <a:gd name="T24" fmla="*/ 9 w 49"/>
                <a:gd name="T25" fmla="*/ 90 h 102"/>
                <a:gd name="T26" fmla="*/ 6 w 49"/>
                <a:gd name="T27" fmla="*/ 65 h 102"/>
                <a:gd name="T28" fmla="*/ 1 w 49"/>
                <a:gd name="T29" fmla="*/ 14 h 102"/>
                <a:gd name="T30" fmla="*/ 4 w 49"/>
                <a:gd name="T31" fmla="*/ 6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9" h="102">
                  <a:moveTo>
                    <a:pt x="4" y="6"/>
                  </a:moveTo>
                  <a:cubicBezTo>
                    <a:pt x="4" y="6"/>
                    <a:pt x="5" y="5"/>
                    <a:pt x="5" y="5"/>
                  </a:cubicBezTo>
                  <a:cubicBezTo>
                    <a:pt x="9" y="2"/>
                    <a:pt x="13" y="2"/>
                    <a:pt x="17" y="2"/>
                  </a:cubicBezTo>
                  <a:cubicBezTo>
                    <a:pt x="19" y="2"/>
                    <a:pt x="21" y="1"/>
                    <a:pt x="23" y="1"/>
                  </a:cubicBezTo>
                  <a:cubicBezTo>
                    <a:pt x="26" y="1"/>
                    <a:pt x="28" y="1"/>
                    <a:pt x="31" y="0"/>
                  </a:cubicBezTo>
                  <a:cubicBezTo>
                    <a:pt x="33" y="0"/>
                    <a:pt x="35" y="0"/>
                    <a:pt x="36" y="2"/>
                  </a:cubicBezTo>
                  <a:cubicBezTo>
                    <a:pt x="43" y="5"/>
                    <a:pt x="41" y="12"/>
                    <a:pt x="42" y="17"/>
                  </a:cubicBezTo>
                  <a:cubicBezTo>
                    <a:pt x="44" y="40"/>
                    <a:pt x="46" y="63"/>
                    <a:pt x="49" y="86"/>
                  </a:cubicBezTo>
                  <a:cubicBezTo>
                    <a:pt x="49" y="90"/>
                    <a:pt x="49" y="94"/>
                    <a:pt x="46" y="96"/>
                  </a:cubicBezTo>
                  <a:cubicBezTo>
                    <a:pt x="43" y="100"/>
                    <a:pt x="38" y="99"/>
                    <a:pt x="34" y="100"/>
                  </a:cubicBezTo>
                  <a:cubicBezTo>
                    <a:pt x="32" y="100"/>
                    <a:pt x="29" y="100"/>
                    <a:pt x="27" y="100"/>
                  </a:cubicBezTo>
                  <a:cubicBezTo>
                    <a:pt x="23" y="101"/>
                    <a:pt x="19" y="102"/>
                    <a:pt x="15" y="101"/>
                  </a:cubicBezTo>
                  <a:cubicBezTo>
                    <a:pt x="10" y="99"/>
                    <a:pt x="9" y="95"/>
                    <a:pt x="9" y="90"/>
                  </a:cubicBezTo>
                  <a:cubicBezTo>
                    <a:pt x="8" y="82"/>
                    <a:pt x="7" y="73"/>
                    <a:pt x="6" y="65"/>
                  </a:cubicBezTo>
                  <a:cubicBezTo>
                    <a:pt x="4" y="48"/>
                    <a:pt x="2" y="31"/>
                    <a:pt x="1" y="14"/>
                  </a:cubicBezTo>
                  <a:cubicBezTo>
                    <a:pt x="1" y="11"/>
                    <a:pt x="0" y="8"/>
                    <a:pt x="4" y="6"/>
                  </a:cubicBezTo>
                  <a:close/>
                </a:path>
              </a:pathLst>
            </a:custGeom>
            <a:solidFill>
              <a:srgbClr val="D226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71" name="Freeform 134">
              <a:extLst>
                <a:ext uri="{FF2B5EF4-FFF2-40B4-BE49-F238E27FC236}">
                  <a16:creationId xmlns:a16="http://schemas.microsoft.com/office/drawing/2014/main" id="{E0B99BA0-5636-2410-880A-21493A6FF08D}"/>
                </a:ext>
              </a:extLst>
            </p:cNvPr>
            <p:cNvSpPr>
              <a:spLocks/>
            </p:cNvSpPr>
            <p:nvPr/>
          </p:nvSpPr>
          <p:spPr bwMode="auto">
            <a:xfrm>
              <a:off x="6383338" y="1755775"/>
              <a:ext cx="434975" cy="1558925"/>
            </a:xfrm>
            <a:custGeom>
              <a:avLst/>
              <a:gdLst>
                <a:gd name="T0" fmla="*/ 38 w 56"/>
                <a:gd name="T1" fmla="*/ 54 h 202"/>
                <a:gd name="T2" fmla="*/ 36 w 56"/>
                <a:gd name="T3" fmla="*/ 62 h 202"/>
                <a:gd name="T4" fmla="*/ 44 w 56"/>
                <a:gd name="T5" fmla="*/ 138 h 202"/>
                <a:gd name="T6" fmla="*/ 49 w 56"/>
                <a:gd name="T7" fmla="*/ 148 h 202"/>
                <a:gd name="T8" fmla="*/ 52 w 56"/>
                <a:gd name="T9" fmla="*/ 165 h 202"/>
                <a:gd name="T10" fmla="*/ 55 w 56"/>
                <a:gd name="T11" fmla="*/ 197 h 202"/>
                <a:gd name="T12" fmla="*/ 55 w 56"/>
                <a:gd name="T13" fmla="*/ 202 h 202"/>
                <a:gd name="T14" fmla="*/ 49 w 56"/>
                <a:gd name="T15" fmla="*/ 202 h 202"/>
                <a:gd name="T16" fmla="*/ 30 w 56"/>
                <a:gd name="T17" fmla="*/ 128 h 202"/>
                <a:gd name="T18" fmla="*/ 1 w 56"/>
                <a:gd name="T19" fmla="*/ 9 h 202"/>
                <a:gd name="T20" fmla="*/ 0 w 56"/>
                <a:gd name="T21" fmla="*/ 6 h 202"/>
                <a:gd name="T22" fmla="*/ 20 w 56"/>
                <a:gd name="T23" fmla="*/ 2 h 202"/>
                <a:gd name="T24" fmla="*/ 25 w 56"/>
                <a:gd name="T25" fmla="*/ 1 h 202"/>
                <a:gd name="T26" fmla="*/ 38 w 56"/>
                <a:gd name="T27" fmla="*/ 54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6" h="202">
                  <a:moveTo>
                    <a:pt x="38" y="54"/>
                  </a:moveTo>
                  <a:cubicBezTo>
                    <a:pt x="36" y="56"/>
                    <a:pt x="36" y="59"/>
                    <a:pt x="36" y="62"/>
                  </a:cubicBezTo>
                  <a:cubicBezTo>
                    <a:pt x="39" y="87"/>
                    <a:pt x="41" y="113"/>
                    <a:pt x="44" y="138"/>
                  </a:cubicBezTo>
                  <a:cubicBezTo>
                    <a:pt x="44" y="142"/>
                    <a:pt x="45" y="146"/>
                    <a:pt x="49" y="148"/>
                  </a:cubicBezTo>
                  <a:cubicBezTo>
                    <a:pt x="52" y="153"/>
                    <a:pt x="51" y="159"/>
                    <a:pt x="52" y="165"/>
                  </a:cubicBezTo>
                  <a:cubicBezTo>
                    <a:pt x="53" y="176"/>
                    <a:pt x="55" y="186"/>
                    <a:pt x="55" y="197"/>
                  </a:cubicBezTo>
                  <a:cubicBezTo>
                    <a:pt x="55" y="199"/>
                    <a:pt x="56" y="200"/>
                    <a:pt x="55" y="202"/>
                  </a:cubicBezTo>
                  <a:cubicBezTo>
                    <a:pt x="53" y="202"/>
                    <a:pt x="51" y="202"/>
                    <a:pt x="49" y="202"/>
                  </a:cubicBezTo>
                  <a:cubicBezTo>
                    <a:pt x="43" y="177"/>
                    <a:pt x="36" y="153"/>
                    <a:pt x="30" y="128"/>
                  </a:cubicBezTo>
                  <a:cubicBezTo>
                    <a:pt x="20" y="88"/>
                    <a:pt x="11" y="49"/>
                    <a:pt x="1" y="9"/>
                  </a:cubicBezTo>
                  <a:cubicBezTo>
                    <a:pt x="0" y="8"/>
                    <a:pt x="0" y="7"/>
                    <a:pt x="0" y="6"/>
                  </a:cubicBezTo>
                  <a:cubicBezTo>
                    <a:pt x="6" y="4"/>
                    <a:pt x="13" y="4"/>
                    <a:pt x="20" y="2"/>
                  </a:cubicBezTo>
                  <a:cubicBezTo>
                    <a:pt x="21" y="2"/>
                    <a:pt x="23" y="0"/>
                    <a:pt x="25" y="1"/>
                  </a:cubicBezTo>
                  <a:cubicBezTo>
                    <a:pt x="29" y="18"/>
                    <a:pt x="34" y="36"/>
                    <a:pt x="38" y="54"/>
                  </a:cubicBezTo>
                  <a:close/>
                </a:path>
              </a:pathLst>
            </a:custGeom>
            <a:solidFill>
              <a:srgbClr val="8A31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72" name="Freeform 135">
              <a:extLst>
                <a:ext uri="{FF2B5EF4-FFF2-40B4-BE49-F238E27FC236}">
                  <a16:creationId xmlns:a16="http://schemas.microsoft.com/office/drawing/2014/main" id="{2A63D937-0E21-C00F-0D71-88F4616C45D7}"/>
                </a:ext>
              </a:extLst>
            </p:cNvPr>
            <p:cNvSpPr>
              <a:spLocks/>
            </p:cNvSpPr>
            <p:nvPr/>
          </p:nvSpPr>
          <p:spPr bwMode="auto">
            <a:xfrm>
              <a:off x="6654800" y="1439863"/>
              <a:ext cx="239713" cy="407987"/>
            </a:xfrm>
            <a:custGeom>
              <a:avLst/>
              <a:gdLst>
                <a:gd name="T0" fmla="*/ 0 w 31"/>
                <a:gd name="T1" fmla="*/ 51 h 53"/>
                <a:gd name="T2" fmla="*/ 8 w 31"/>
                <a:gd name="T3" fmla="*/ 12 h 53"/>
                <a:gd name="T4" fmla="*/ 8 w 31"/>
                <a:gd name="T5" fmla="*/ 4 h 53"/>
                <a:gd name="T6" fmla="*/ 10 w 31"/>
                <a:gd name="T7" fmla="*/ 1 h 53"/>
                <a:gd name="T8" fmla="*/ 12 w 31"/>
                <a:gd name="T9" fmla="*/ 3 h 53"/>
                <a:gd name="T10" fmla="*/ 29 w 31"/>
                <a:gd name="T11" fmla="*/ 43 h 53"/>
                <a:gd name="T12" fmla="*/ 31 w 31"/>
                <a:gd name="T13" fmla="*/ 48 h 53"/>
                <a:gd name="T14" fmla="*/ 18 w 31"/>
                <a:gd name="T15" fmla="*/ 52 h 53"/>
                <a:gd name="T16" fmla="*/ 12 w 31"/>
                <a:gd name="T17" fmla="*/ 52 h 53"/>
                <a:gd name="T18" fmla="*/ 0 w 31"/>
                <a:gd name="T19" fmla="*/ 51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" h="53">
                  <a:moveTo>
                    <a:pt x="0" y="51"/>
                  </a:moveTo>
                  <a:cubicBezTo>
                    <a:pt x="3" y="38"/>
                    <a:pt x="5" y="25"/>
                    <a:pt x="8" y="12"/>
                  </a:cubicBezTo>
                  <a:cubicBezTo>
                    <a:pt x="9" y="9"/>
                    <a:pt x="9" y="6"/>
                    <a:pt x="8" y="4"/>
                  </a:cubicBezTo>
                  <a:cubicBezTo>
                    <a:pt x="8" y="2"/>
                    <a:pt x="8" y="1"/>
                    <a:pt x="10" y="1"/>
                  </a:cubicBezTo>
                  <a:cubicBezTo>
                    <a:pt x="11" y="0"/>
                    <a:pt x="12" y="1"/>
                    <a:pt x="12" y="3"/>
                  </a:cubicBezTo>
                  <a:cubicBezTo>
                    <a:pt x="15" y="17"/>
                    <a:pt x="23" y="29"/>
                    <a:pt x="29" y="43"/>
                  </a:cubicBezTo>
                  <a:cubicBezTo>
                    <a:pt x="29" y="45"/>
                    <a:pt x="30" y="46"/>
                    <a:pt x="31" y="48"/>
                  </a:cubicBezTo>
                  <a:cubicBezTo>
                    <a:pt x="27" y="52"/>
                    <a:pt x="22" y="51"/>
                    <a:pt x="18" y="52"/>
                  </a:cubicBezTo>
                  <a:cubicBezTo>
                    <a:pt x="16" y="52"/>
                    <a:pt x="14" y="52"/>
                    <a:pt x="12" y="52"/>
                  </a:cubicBezTo>
                  <a:cubicBezTo>
                    <a:pt x="8" y="52"/>
                    <a:pt x="4" y="53"/>
                    <a:pt x="0" y="51"/>
                  </a:cubicBezTo>
                  <a:close/>
                </a:path>
              </a:pathLst>
            </a:custGeom>
            <a:solidFill>
              <a:srgbClr val="71AA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73" name="Freeform 136">
              <a:extLst>
                <a:ext uri="{FF2B5EF4-FFF2-40B4-BE49-F238E27FC236}">
                  <a16:creationId xmlns:a16="http://schemas.microsoft.com/office/drawing/2014/main" id="{AEDE013A-6245-0BEF-07C2-89CE9BA4ED7F}"/>
                </a:ext>
              </a:extLst>
            </p:cNvPr>
            <p:cNvSpPr>
              <a:spLocks/>
            </p:cNvSpPr>
            <p:nvPr/>
          </p:nvSpPr>
          <p:spPr bwMode="auto">
            <a:xfrm>
              <a:off x="6888163" y="2867025"/>
              <a:ext cx="161925" cy="447675"/>
            </a:xfrm>
            <a:custGeom>
              <a:avLst/>
              <a:gdLst>
                <a:gd name="T0" fmla="*/ 2 w 21"/>
                <a:gd name="T1" fmla="*/ 2 h 58"/>
                <a:gd name="T2" fmla="*/ 15 w 21"/>
                <a:gd name="T3" fmla="*/ 0 h 58"/>
                <a:gd name="T4" fmla="*/ 21 w 21"/>
                <a:gd name="T5" fmla="*/ 56 h 58"/>
                <a:gd name="T6" fmla="*/ 21 w 21"/>
                <a:gd name="T7" fmla="*/ 58 h 58"/>
                <a:gd name="T8" fmla="*/ 8 w 21"/>
                <a:gd name="T9" fmla="*/ 58 h 58"/>
                <a:gd name="T10" fmla="*/ 5 w 21"/>
                <a:gd name="T11" fmla="*/ 47 h 58"/>
                <a:gd name="T12" fmla="*/ 1 w 21"/>
                <a:gd name="T13" fmla="*/ 11 h 58"/>
                <a:gd name="T14" fmla="*/ 2 w 21"/>
                <a:gd name="T15" fmla="*/ 2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" h="58">
                  <a:moveTo>
                    <a:pt x="2" y="2"/>
                  </a:moveTo>
                  <a:cubicBezTo>
                    <a:pt x="7" y="2"/>
                    <a:pt x="11" y="2"/>
                    <a:pt x="15" y="0"/>
                  </a:cubicBezTo>
                  <a:cubicBezTo>
                    <a:pt x="16" y="19"/>
                    <a:pt x="19" y="37"/>
                    <a:pt x="21" y="56"/>
                  </a:cubicBezTo>
                  <a:cubicBezTo>
                    <a:pt x="21" y="57"/>
                    <a:pt x="21" y="57"/>
                    <a:pt x="21" y="58"/>
                  </a:cubicBezTo>
                  <a:cubicBezTo>
                    <a:pt x="16" y="58"/>
                    <a:pt x="12" y="58"/>
                    <a:pt x="8" y="58"/>
                  </a:cubicBezTo>
                  <a:cubicBezTo>
                    <a:pt x="5" y="55"/>
                    <a:pt x="6" y="51"/>
                    <a:pt x="5" y="47"/>
                  </a:cubicBezTo>
                  <a:cubicBezTo>
                    <a:pt x="4" y="35"/>
                    <a:pt x="3" y="23"/>
                    <a:pt x="1" y="11"/>
                  </a:cubicBezTo>
                  <a:cubicBezTo>
                    <a:pt x="1" y="8"/>
                    <a:pt x="0" y="5"/>
                    <a:pt x="2" y="2"/>
                  </a:cubicBezTo>
                  <a:close/>
                </a:path>
              </a:pathLst>
            </a:custGeom>
            <a:solidFill>
              <a:srgbClr val="83C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74" name="Freeform 137">
              <a:extLst>
                <a:ext uri="{FF2B5EF4-FFF2-40B4-BE49-F238E27FC236}">
                  <a16:creationId xmlns:a16="http://schemas.microsoft.com/office/drawing/2014/main" id="{ACAC330C-3DBD-DD97-1888-15B5D3226B2F}"/>
                </a:ext>
              </a:extLst>
            </p:cNvPr>
            <p:cNvSpPr>
              <a:spLocks/>
            </p:cNvSpPr>
            <p:nvPr/>
          </p:nvSpPr>
          <p:spPr bwMode="auto">
            <a:xfrm>
              <a:off x="7112000" y="1108075"/>
              <a:ext cx="201613" cy="2206625"/>
            </a:xfrm>
            <a:custGeom>
              <a:avLst/>
              <a:gdLst>
                <a:gd name="T0" fmla="*/ 24 w 26"/>
                <a:gd name="T1" fmla="*/ 34 h 286"/>
                <a:gd name="T2" fmla="*/ 15 w 26"/>
                <a:gd name="T3" fmla="*/ 34 h 286"/>
                <a:gd name="T4" fmla="*/ 8 w 26"/>
                <a:gd name="T5" fmla="*/ 34 h 286"/>
                <a:gd name="T6" fmla="*/ 4 w 26"/>
                <a:gd name="T7" fmla="*/ 34 h 286"/>
                <a:gd name="T8" fmla="*/ 0 w 26"/>
                <a:gd name="T9" fmla="*/ 32 h 286"/>
                <a:gd name="T10" fmla="*/ 11 w 26"/>
                <a:gd name="T11" fmla="*/ 2 h 286"/>
                <a:gd name="T12" fmla="*/ 14 w 26"/>
                <a:gd name="T13" fmla="*/ 2 h 286"/>
                <a:gd name="T14" fmla="*/ 25 w 26"/>
                <a:gd name="T15" fmla="*/ 32 h 286"/>
                <a:gd name="T16" fmla="*/ 26 w 26"/>
                <a:gd name="T17" fmla="*/ 35 h 286"/>
                <a:gd name="T18" fmla="*/ 26 w 26"/>
                <a:gd name="T19" fmla="*/ 282 h 286"/>
                <a:gd name="T20" fmla="*/ 26 w 26"/>
                <a:gd name="T21" fmla="*/ 284 h 286"/>
                <a:gd name="T22" fmla="*/ 25 w 26"/>
                <a:gd name="T23" fmla="*/ 286 h 286"/>
                <a:gd name="T24" fmla="*/ 25 w 26"/>
                <a:gd name="T25" fmla="*/ 286 h 286"/>
                <a:gd name="T26" fmla="*/ 25 w 26"/>
                <a:gd name="T27" fmla="*/ 285 h 286"/>
                <a:gd name="T28" fmla="*/ 24 w 26"/>
                <a:gd name="T29" fmla="*/ 280 h 286"/>
                <a:gd name="T30" fmla="*/ 24 w 26"/>
                <a:gd name="T31" fmla="*/ 39 h 286"/>
                <a:gd name="T32" fmla="*/ 24 w 26"/>
                <a:gd name="T33" fmla="*/ 34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6" h="286">
                  <a:moveTo>
                    <a:pt x="24" y="34"/>
                  </a:moveTo>
                  <a:cubicBezTo>
                    <a:pt x="21" y="34"/>
                    <a:pt x="18" y="35"/>
                    <a:pt x="15" y="34"/>
                  </a:cubicBezTo>
                  <a:cubicBezTo>
                    <a:pt x="12" y="33"/>
                    <a:pt x="10" y="37"/>
                    <a:pt x="8" y="34"/>
                  </a:cubicBezTo>
                  <a:cubicBezTo>
                    <a:pt x="6" y="32"/>
                    <a:pt x="5" y="34"/>
                    <a:pt x="4" y="34"/>
                  </a:cubicBezTo>
                  <a:cubicBezTo>
                    <a:pt x="1" y="36"/>
                    <a:pt x="1" y="34"/>
                    <a:pt x="0" y="32"/>
                  </a:cubicBezTo>
                  <a:cubicBezTo>
                    <a:pt x="3" y="22"/>
                    <a:pt x="7" y="12"/>
                    <a:pt x="11" y="2"/>
                  </a:cubicBezTo>
                  <a:cubicBezTo>
                    <a:pt x="12" y="0"/>
                    <a:pt x="13" y="1"/>
                    <a:pt x="14" y="2"/>
                  </a:cubicBezTo>
                  <a:cubicBezTo>
                    <a:pt x="18" y="12"/>
                    <a:pt x="22" y="22"/>
                    <a:pt x="25" y="32"/>
                  </a:cubicBezTo>
                  <a:cubicBezTo>
                    <a:pt x="26" y="33"/>
                    <a:pt x="26" y="34"/>
                    <a:pt x="26" y="35"/>
                  </a:cubicBezTo>
                  <a:cubicBezTo>
                    <a:pt x="26" y="117"/>
                    <a:pt x="26" y="199"/>
                    <a:pt x="26" y="282"/>
                  </a:cubicBezTo>
                  <a:cubicBezTo>
                    <a:pt x="26" y="282"/>
                    <a:pt x="26" y="283"/>
                    <a:pt x="26" y="284"/>
                  </a:cubicBezTo>
                  <a:cubicBezTo>
                    <a:pt x="25" y="285"/>
                    <a:pt x="25" y="285"/>
                    <a:pt x="25" y="286"/>
                  </a:cubicBezTo>
                  <a:cubicBezTo>
                    <a:pt x="25" y="286"/>
                    <a:pt x="25" y="286"/>
                    <a:pt x="25" y="286"/>
                  </a:cubicBezTo>
                  <a:cubicBezTo>
                    <a:pt x="25" y="285"/>
                    <a:pt x="25" y="285"/>
                    <a:pt x="25" y="285"/>
                  </a:cubicBezTo>
                  <a:cubicBezTo>
                    <a:pt x="24" y="283"/>
                    <a:pt x="24" y="281"/>
                    <a:pt x="24" y="280"/>
                  </a:cubicBezTo>
                  <a:cubicBezTo>
                    <a:pt x="24" y="200"/>
                    <a:pt x="24" y="119"/>
                    <a:pt x="24" y="39"/>
                  </a:cubicBezTo>
                  <a:cubicBezTo>
                    <a:pt x="24" y="38"/>
                    <a:pt x="25" y="36"/>
                    <a:pt x="24" y="34"/>
                  </a:cubicBezTo>
                  <a:close/>
                </a:path>
              </a:pathLst>
            </a:custGeom>
            <a:solidFill>
              <a:srgbClr val="F8BD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75" name="Freeform 138">
              <a:extLst>
                <a:ext uri="{FF2B5EF4-FFF2-40B4-BE49-F238E27FC236}">
                  <a16:creationId xmlns:a16="http://schemas.microsoft.com/office/drawing/2014/main" id="{CC8C4A68-B8F7-2AEF-705C-8ACEACB11324}"/>
                </a:ext>
              </a:extLst>
            </p:cNvPr>
            <p:cNvSpPr>
              <a:spLocks/>
            </p:cNvSpPr>
            <p:nvPr/>
          </p:nvSpPr>
          <p:spPr bwMode="auto">
            <a:xfrm>
              <a:off x="6778625" y="1809750"/>
              <a:ext cx="147638" cy="339725"/>
            </a:xfrm>
            <a:custGeom>
              <a:avLst/>
              <a:gdLst>
                <a:gd name="T0" fmla="*/ 2 w 19"/>
                <a:gd name="T1" fmla="*/ 3 h 44"/>
                <a:gd name="T2" fmla="*/ 15 w 19"/>
                <a:gd name="T3" fmla="*/ 0 h 44"/>
                <a:gd name="T4" fmla="*/ 19 w 19"/>
                <a:gd name="T5" fmla="*/ 43 h 44"/>
                <a:gd name="T6" fmla="*/ 6 w 19"/>
                <a:gd name="T7" fmla="*/ 43 h 44"/>
                <a:gd name="T8" fmla="*/ 4 w 19"/>
                <a:gd name="T9" fmla="*/ 39 h 44"/>
                <a:gd name="T10" fmla="*/ 1 w 19"/>
                <a:gd name="T11" fmla="*/ 9 h 44"/>
                <a:gd name="T12" fmla="*/ 2 w 19"/>
                <a:gd name="T13" fmla="*/ 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44">
                  <a:moveTo>
                    <a:pt x="2" y="3"/>
                  </a:moveTo>
                  <a:cubicBezTo>
                    <a:pt x="6" y="2"/>
                    <a:pt x="10" y="1"/>
                    <a:pt x="15" y="0"/>
                  </a:cubicBezTo>
                  <a:cubicBezTo>
                    <a:pt x="16" y="14"/>
                    <a:pt x="18" y="29"/>
                    <a:pt x="19" y="43"/>
                  </a:cubicBezTo>
                  <a:cubicBezTo>
                    <a:pt x="15" y="41"/>
                    <a:pt x="10" y="44"/>
                    <a:pt x="6" y="43"/>
                  </a:cubicBezTo>
                  <a:cubicBezTo>
                    <a:pt x="4" y="42"/>
                    <a:pt x="4" y="40"/>
                    <a:pt x="4" y="39"/>
                  </a:cubicBezTo>
                  <a:cubicBezTo>
                    <a:pt x="3" y="29"/>
                    <a:pt x="2" y="19"/>
                    <a:pt x="1" y="9"/>
                  </a:cubicBezTo>
                  <a:cubicBezTo>
                    <a:pt x="1" y="7"/>
                    <a:pt x="0" y="5"/>
                    <a:pt x="2" y="3"/>
                  </a:cubicBezTo>
                  <a:close/>
                </a:path>
              </a:pathLst>
            </a:custGeom>
            <a:solidFill>
              <a:srgbClr val="83CF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76" name="Freeform 139">
              <a:extLst>
                <a:ext uri="{FF2B5EF4-FFF2-40B4-BE49-F238E27FC236}">
                  <a16:creationId xmlns:a16="http://schemas.microsoft.com/office/drawing/2014/main" id="{BFEBBD14-88D7-E53A-E284-CF6EC5675BBD}"/>
                </a:ext>
              </a:extLst>
            </p:cNvPr>
            <p:cNvSpPr>
              <a:spLocks/>
            </p:cNvSpPr>
            <p:nvPr/>
          </p:nvSpPr>
          <p:spPr bwMode="auto">
            <a:xfrm>
              <a:off x="6654800" y="1833563"/>
              <a:ext cx="139700" cy="331787"/>
            </a:xfrm>
            <a:custGeom>
              <a:avLst/>
              <a:gdLst>
                <a:gd name="T0" fmla="*/ 0 w 18"/>
                <a:gd name="T1" fmla="*/ 0 h 43"/>
                <a:gd name="T2" fmla="*/ 12 w 18"/>
                <a:gd name="T3" fmla="*/ 0 h 43"/>
                <a:gd name="T4" fmla="*/ 15 w 18"/>
                <a:gd name="T5" fmla="*/ 14 h 43"/>
                <a:gd name="T6" fmla="*/ 17 w 18"/>
                <a:gd name="T7" fmla="*/ 35 h 43"/>
                <a:gd name="T8" fmla="*/ 16 w 18"/>
                <a:gd name="T9" fmla="*/ 41 h 43"/>
                <a:gd name="T10" fmla="*/ 4 w 18"/>
                <a:gd name="T11" fmla="*/ 43 h 43"/>
                <a:gd name="T12" fmla="*/ 0 w 18"/>
                <a:gd name="T13" fmla="*/ 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" h="43">
                  <a:moveTo>
                    <a:pt x="0" y="0"/>
                  </a:moveTo>
                  <a:cubicBezTo>
                    <a:pt x="4" y="0"/>
                    <a:pt x="8" y="0"/>
                    <a:pt x="12" y="0"/>
                  </a:cubicBezTo>
                  <a:cubicBezTo>
                    <a:pt x="15" y="4"/>
                    <a:pt x="14" y="9"/>
                    <a:pt x="15" y="14"/>
                  </a:cubicBezTo>
                  <a:cubicBezTo>
                    <a:pt x="16" y="21"/>
                    <a:pt x="16" y="28"/>
                    <a:pt x="17" y="35"/>
                  </a:cubicBezTo>
                  <a:cubicBezTo>
                    <a:pt x="18" y="37"/>
                    <a:pt x="18" y="39"/>
                    <a:pt x="16" y="41"/>
                  </a:cubicBezTo>
                  <a:cubicBezTo>
                    <a:pt x="12" y="41"/>
                    <a:pt x="8" y="42"/>
                    <a:pt x="4" y="43"/>
                  </a:cubicBezTo>
                  <a:cubicBezTo>
                    <a:pt x="3" y="28"/>
                    <a:pt x="1" y="14"/>
                    <a:pt x="0" y="0"/>
                  </a:cubicBezTo>
                  <a:close/>
                </a:path>
              </a:pathLst>
            </a:custGeom>
            <a:solidFill>
              <a:srgbClr val="83CF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77" name="Freeform 140">
              <a:extLst>
                <a:ext uri="{FF2B5EF4-FFF2-40B4-BE49-F238E27FC236}">
                  <a16:creationId xmlns:a16="http://schemas.microsoft.com/office/drawing/2014/main" id="{9C9C849F-35BA-DAA8-F0E6-09836DE316BD}"/>
                </a:ext>
              </a:extLst>
            </p:cNvPr>
            <p:cNvSpPr>
              <a:spLocks/>
            </p:cNvSpPr>
            <p:nvPr/>
          </p:nvSpPr>
          <p:spPr bwMode="auto">
            <a:xfrm>
              <a:off x="8199438" y="1593850"/>
              <a:ext cx="185738" cy="277812"/>
            </a:xfrm>
            <a:custGeom>
              <a:avLst/>
              <a:gdLst>
                <a:gd name="T0" fmla="*/ 24 w 24"/>
                <a:gd name="T1" fmla="*/ 34 h 36"/>
                <a:gd name="T2" fmla="*/ 18 w 24"/>
                <a:gd name="T3" fmla="*/ 34 h 36"/>
                <a:gd name="T4" fmla="*/ 5 w 24"/>
                <a:gd name="T5" fmla="*/ 30 h 36"/>
                <a:gd name="T6" fmla="*/ 0 w 24"/>
                <a:gd name="T7" fmla="*/ 27 h 36"/>
                <a:gd name="T8" fmla="*/ 17 w 24"/>
                <a:gd name="T9" fmla="*/ 3 h 36"/>
                <a:gd name="T10" fmla="*/ 19 w 24"/>
                <a:gd name="T11" fmla="*/ 0 h 36"/>
                <a:gd name="T12" fmla="*/ 22 w 24"/>
                <a:gd name="T13" fmla="*/ 2 h 36"/>
                <a:gd name="T14" fmla="*/ 24 w 24"/>
                <a:gd name="T15" fmla="*/ 34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" h="36">
                  <a:moveTo>
                    <a:pt x="24" y="34"/>
                  </a:moveTo>
                  <a:cubicBezTo>
                    <a:pt x="22" y="35"/>
                    <a:pt x="21" y="36"/>
                    <a:pt x="18" y="34"/>
                  </a:cubicBezTo>
                  <a:cubicBezTo>
                    <a:pt x="15" y="32"/>
                    <a:pt x="9" y="33"/>
                    <a:pt x="5" y="30"/>
                  </a:cubicBezTo>
                  <a:cubicBezTo>
                    <a:pt x="4" y="29"/>
                    <a:pt x="2" y="28"/>
                    <a:pt x="0" y="27"/>
                  </a:cubicBezTo>
                  <a:cubicBezTo>
                    <a:pt x="5" y="18"/>
                    <a:pt x="12" y="11"/>
                    <a:pt x="17" y="3"/>
                  </a:cubicBezTo>
                  <a:cubicBezTo>
                    <a:pt x="18" y="2"/>
                    <a:pt x="18" y="1"/>
                    <a:pt x="19" y="0"/>
                  </a:cubicBezTo>
                  <a:cubicBezTo>
                    <a:pt x="20" y="0"/>
                    <a:pt x="21" y="1"/>
                    <a:pt x="22" y="2"/>
                  </a:cubicBezTo>
                  <a:cubicBezTo>
                    <a:pt x="22" y="12"/>
                    <a:pt x="24" y="23"/>
                    <a:pt x="24" y="34"/>
                  </a:cubicBezTo>
                  <a:close/>
                </a:path>
              </a:pathLst>
            </a:custGeom>
            <a:solidFill>
              <a:srgbClr val="F9BD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78" name="Freeform 141">
              <a:extLst>
                <a:ext uri="{FF2B5EF4-FFF2-40B4-BE49-F238E27FC236}">
                  <a16:creationId xmlns:a16="http://schemas.microsoft.com/office/drawing/2014/main" id="{25FA34CD-1814-6A8B-2BC6-F13786CE9B3E}"/>
                </a:ext>
              </a:extLst>
            </p:cNvPr>
            <p:cNvSpPr>
              <a:spLocks/>
            </p:cNvSpPr>
            <p:nvPr/>
          </p:nvSpPr>
          <p:spPr bwMode="auto">
            <a:xfrm>
              <a:off x="6383338" y="1547813"/>
              <a:ext cx="193675" cy="277812"/>
            </a:xfrm>
            <a:custGeom>
              <a:avLst/>
              <a:gdLst>
                <a:gd name="T0" fmla="*/ 25 w 25"/>
                <a:gd name="T1" fmla="*/ 28 h 36"/>
                <a:gd name="T2" fmla="*/ 16 w 25"/>
                <a:gd name="T3" fmla="*/ 31 h 36"/>
                <a:gd name="T4" fmla="*/ 6 w 25"/>
                <a:gd name="T5" fmla="*/ 33 h 36"/>
                <a:gd name="T6" fmla="*/ 0 w 25"/>
                <a:gd name="T7" fmla="*/ 33 h 36"/>
                <a:gd name="T8" fmla="*/ 3 w 25"/>
                <a:gd name="T9" fmla="*/ 1 h 36"/>
                <a:gd name="T10" fmla="*/ 6 w 25"/>
                <a:gd name="T11" fmla="*/ 0 h 36"/>
                <a:gd name="T12" fmla="*/ 23 w 25"/>
                <a:gd name="T13" fmla="*/ 25 h 36"/>
                <a:gd name="T14" fmla="*/ 25 w 25"/>
                <a:gd name="T15" fmla="*/ 2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" h="36">
                  <a:moveTo>
                    <a:pt x="25" y="28"/>
                  </a:moveTo>
                  <a:cubicBezTo>
                    <a:pt x="23" y="32"/>
                    <a:pt x="18" y="31"/>
                    <a:pt x="16" y="31"/>
                  </a:cubicBezTo>
                  <a:cubicBezTo>
                    <a:pt x="13" y="32"/>
                    <a:pt x="10" y="36"/>
                    <a:pt x="6" y="33"/>
                  </a:cubicBezTo>
                  <a:cubicBezTo>
                    <a:pt x="4" y="35"/>
                    <a:pt x="2" y="34"/>
                    <a:pt x="0" y="33"/>
                  </a:cubicBezTo>
                  <a:cubicBezTo>
                    <a:pt x="1" y="23"/>
                    <a:pt x="2" y="12"/>
                    <a:pt x="3" y="1"/>
                  </a:cubicBezTo>
                  <a:cubicBezTo>
                    <a:pt x="4" y="0"/>
                    <a:pt x="4" y="0"/>
                    <a:pt x="6" y="0"/>
                  </a:cubicBezTo>
                  <a:cubicBezTo>
                    <a:pt x="12" y="8"/>
                    <a:pt x="17" y="17"/>
                    <a:pt x="23" y="25"/>
                  </a:cubicBezTo>
                  <a:cubicBezTo>
                    <a:pt x="24" y="26"/>
                    <a:pt x="25" y="26"/>
                    <a:pt x="25" y="28"/>
                  </a:cubicBezTo>
                  <a:close/>
                </a:path>
              </a:pathLst>
            </a:custGeom>
            <a:solidFill>
              <a:srgbClr val="F9BD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79" name="Freeform 142">
              <a:extLst>
                <a:ext uri="{FF2B5EF4-FFF2-40B4-BE49-F238E27FC236}">
                  <a16:creationId xmlns:a16="http://schemas.microsoft.com/office/drawing/2014/main" id="{D7691FCA-D0C6-19D0-A0B1-892703737EEB}"/>
                </a:ext>
              </a:extLst>
            </p:cNvPr>
            <p:cNvSpPr>
              <a:spLocks/>
            </p:cNvSpPr>
            <p:nvPr/>
          </p:nvSpPr>
          <p:spPr bwMode="auto">
            <a:xfrm>
              <a:off x="7593013" y="1046163"/>
              <a:ext cx="195263" cy="277812"/>
            </a:xfrm>
            <a:custGeom>
              <a:avLst/>
              <a:gdLst>
                <a:gd name="T0" fmla="*/ 25 w 25"/>
                <a:gd name="T1" fmla="*/ 32 h 36"/>
                <a:gd name="T2" fmla="*/ 15 w 25"/>
                <a:gd name="T3" fmla="*/ 33 h 36"/>
                <a:gd name="T4" fmla="*/ 3 w 25"/>
                <a:gd name="T5" fmla="*/ 31 h 36"/>
                <a:gd name="T6" fmla="*/ 0 w 25"/>
                <a:gd name="T7" fmla="*/ 29 h 36"/>
                <a:gd name="T8" fmla="*/ 15 w 25"/>
                <a:gd name="T9" fmla="*/ 0 h 36"/>
                <a:gd name="T10" fmla="*/ 18 w 25"/>
                <a:gd name="T11" fmla="*/ 0 h 36"/>
                <a:gd name="T12" fmla="*/ 25 w 25"/>
                <a:gd name="T13" fmla="*/ 32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" h="36">
                  <a:moveTo>
                    <a:pt x="25" y="32"/>
                  </a:moveTo>
                  <a:cubicBezTo>
                    <a:pt x="22" y="36"/>
                    <a:pt x="19" y="33"/>
                    <a:pt x="15" y="33"/>
                  </a:cubicBezTo>
                  <a:cubicBezTo>
                    <a:pt x="12" y="33"/>
                    <a:pt x="7" y="31"/>
                    <a:pt x="3" y="31"/>
                  </a:cubicBezTo>
                  <a:cubicBezTo>
                    <a:pt x="2" y="31"/>
                    <a:pt x="1" y="29"/>
                    <a:pt x="0" y="29"/>
                  </a:cubicBezTo>
                  <a:cubicBezTo>
                    <a:pt x="5" y="19"/>
                    <a:pt x="9" y="9"/>
                    <a:pt x="15" y="0"/>
                  </a:cubicBezTo>
                  <a:cubicBezTo>
                    <a:pt x="16" y="0"/>
                    <a:pt x="17" y="0"/>
                    <a:pt x="18" y="0"/>
                  </a:cubicBezTo>
                  <a:cubicBezTo>
                    <a:pt x="20" y="11"/>
                    <a:pt x="23" y="21"/>
                    <a:pt x="25" y="32"/>
                  </a:cubicBezTo>
                  <a:close/>
                </a:path>
              </a:pathLst>
            </a:custGeom>
            <a:solidFill>
              <a:srgbClr val="F9BD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80" name="Freeform 143">
              <a:extLst>
                <a:ext uri="{FF2B5EF4-FFF2-40B4-BE49-F238E27FC236}">
                  <a16:creationId xmlns:a16="http://schemas.microsoft.com/office/drawing/2014/main" id="{BB2C06C8-7F33-E05F-EB0F-0AA918D009C9}"/>
                </a:ext>
              </a:extLst>
            </p:cNvPr>
            <p:cNvSpPr>
              <a:spLocks/>
            </p:cNvSpPr>
            <p:nvPr/>
          </p:nvSpPr>
          <p:spPr bwMode="auto">
            <a:xfrm>
              <a:off x="7788275" y="1855788"/>
              <a:ext cx="201613" cy="269875"/>
            </a:xfrm>
            <a:custGeom>
              <a:avLst/>
              <a:gdLst>
                <a:gd name="T0" fmla="*/ 25 w 26"/>
                <a:gd name="T1" fmla="*/ 35 h 35"/>
                <a:gd name="T2" fmla="*/ 20 w 26"/>
                <a:gd name="T3" fmla="*/ 34 h 35"/>
                <a:gd name="T4" fmla="*/ 11 w 26"/>
                <a:gd name="T5" fmla="*/ 33 h 35"/>
                <a:gd name="T6" fmla="*/ 2 w 26"/>
                <a:gd name="T7" fmla="*/ 31 h 35"/>
                <a:gd name="T8" fmla="*/ 2 w 26"/>
                <a:gd name="T9" fmla="*/ 27 h 35"/>
                <a:gd name="T10" fmla="*/ 8 w 26"/>
                <a:gd name="T11" fmla="*/ 14 h 35"/>
                <a:gd name="T12" fmla="*/ 10 w 26"/>
                <a:gd name="T13" fmla="*/ 10 h 35"/>
                <a:gd name="T14" fmla="*/ 10 w 26"/>
                <a:gd name="T15" fmla="*/ 10 h 35"/>
                <a:gd name="T16" fmla="*/ 14 w 26"/>
                <a:gd name="T17" fmla="*/ 2 h 35"/>
                <a:gd name="T18" fmla="*/ 15 w 26"/>
                <a:gd name="T19" fmla="*/ 0 h 35"/>
                <a:gd name="T20" fmla="*/ 18 w 26"/>
                <a:gd name="T21" fmla="*/ 1 h 35"/>
                <a:gd name="T22" fmla="*/ 22 w 26"/>
                <a:gd name="T23" fmla="*/ 15 h 35"/>
                <a:gd name="T24" fmla="*/ 25 w 26"/>
                <a:gd name="T25" fmla="*/ 32 h 35"/>
                <a:gd name="T26" fmla="*/ 25 w 26"/>
                <a:gd name="T27" fmla="*/ 35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6" h="35">
                  <a:moveTo>
                    <a:pt x="25" y="35"/>
                  </a:moveTo>
                  <a:cubicBezTo>
                    <a:pt x="24" y="33"/>
                    <a:pt x="21" y="35"/>
                    <a:pt x="20" y="34"/>
                  </a:cubicBezTo>
                  <a:cubicBezTo>
                    <a:pt x="17" y="34"/>
                    <a:pt x="14" y="33"/>
                    <a:pt x="11" y="33"/>
                  </a:cubicBezTo>
                  <a:cubicBezTo>
                    <a:pt x="8" y="34"/>
                    <a:pt x="5" y="31"/>
                    <a:pt x="2" y="31"/>
                  </a:cubicBezTo>
                  <a:cubicBezTo>
                    <a:pt x="0" y="31"/>
                    <a:pt x="1" y="28"/>
                    <a:pt x="2" y="27"/>
                  </a:cubicBezTo>
                  <a:cubicBezTo>
                    <a:pt x="4" y="22"/>
                    <a:pt x="6" y="18"/>
                    <a:pt x="8" y="14"/>
                  </a:cubicBezTo>
                  <a:cubicBezTo>
                    <a:pt x="9" y="12"/>
                    <a:pt x="10" y="11"/>
                    <a:pt x="10" y="10"/>
                  </a:cubicBezTo>
                  <a:cubicBezTo>
                    <a:pt x="10" y="10"/>
                    <a:pt x="10" y="10"/>
                    <a:pt x="10" y="10"/>
                  </a:cubicBezTo>
                  <a:cubicBezTo>
                    <a:pt x="12" y="7"/>
                    <a:pt x="13" y="5"/>
                    <a:pt x="14" y="2"/>
                  </a:cubicBezTo>
                  <a:cubicBezTo>
                    <a:pt x="14" y="1"/>
                    <a:pt x="14" y="1"/>
                    <a:pt x="15" y="0"/>
                  </a:cubicBezTo>
                  <a:cubicBezTo>
                    <a:pt x="16" y="0"/>
                    <a:pt x="17" y="0"/>
                    <a:pt x="18" y="1"/>
                  </a:cubicBezTo>
                  <a:cubicBezTo>
                    <a:pt x="19" y="6"/>
                    <a:pt x="21" y="11"/>
                    <a:pt x="22" y="15"/>
                  </a:cubicBezTo>
                  <a:cubicBezTo>
                    <a:pt x="22" y="21"/>
                    <a:pt x="24" y="26"/>
                    <a:pt x="25" y="32"/>
                  </a:cubicBezTo>
                  <a:cubicBezTo>
                    <a:pt x="26" y="33"/>
                    <a:pt x="26" y="34"/>
                    <a:pt x="25" y="35"/>
                  </a:cubicBezTo>
                  <a:close/>
                </a:path>
              </a:pathLst>
            </a:custGeom>
            <a:solidFill>
              <a:srgbClr val="F9BD8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81" name="Freeform 144">
              <a:extLst>
                <a:ext uri="{FF2B5EF4-FFF2-40B4-BE49-F238E27FC236}">
                  <a16:creationId xmlns:a16="http://schemas.microsoft.com/office/drawing/2014/main" id="{FA9A6F70-F30F-6AE4-F4E7-157D9D072AC8}"/>
                </a:ext>
              </a:extLst>
            </p:cNvPr>
            <p:cNvSpPr>
              <a:spLocks/>
            </p:cNvSpPr>
            <p:nvPr/>
          </p:nvSpPr>
          <p:spPr bwMode="auto">
            <a:xfrm>
              <a:off x="7112000" y="1354138"/>
              <a:ext cx="31750" cy="1952625"/>
            </a:xfrm>
            <a:custGeom>
              <a:avLst/>
              <a:gdLst>
                <a:gd name="T0" fmla="*/ 0 w 4"/>
                <a:gd name="T1" fmla="*/ 0 h 253"/>
                <a:gd name="T2" fmla="*/ 4 w 4"/>
                <a:gd name="T3" fmla="*/ 2 h 253"/>
                <a:gd name="T4" fmla="*/ 1 w 4"/>
                <a:gd name="T5" fmla="*/ 9 h 253"/>
                <a:gd name="T6" fmla="*/ 1 w 4"/>
                <a:gd name="T7" fmla="*/ 247 h 253"/>
                <a:gd name="T8" fmla="*/ 0 w 4"/>
                <a:gd name="T9" fmla="*/ 253 h 253"/>
                <a:gd name="T10" fmla="*/ 0 w 4"/>
                <a:gd name="T11" fmla="*/ 252 h 253"/>
                <a:gd name="T12" fmla="*/ 0 w 4"/>
                <a:gd name="T13" fmla="*/ 0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" h="253">
                  <a:moveTo>
                    <a:pt x="0" y="0"/>
                  </a:moveTo>
                  <a:cubicBezTo>
                    <a:pt x="1" y="1"/>
                    <a:pt x="2" y="2"/>
                    <a:pt x="4" y="2"/>
                  </a:cubicBezTo>
                  <a:cubicBezTo>
                    <a:pt x="1" y="4"/>
                    <a:pt x="1" y="6"/>
                    <a:pt x="1" y="9"/>
                  </a:cubicBezTo>
                  <a:cubicBezTo>
                    <a:pt x="1" y="88"/>
                    <a:pt x="1" y="168"/>
                    <a:pt x="1" y="247"/>
                  </a:cubicBezTo>
                  <a:cubicBezTo>
                    <a:pt x="1" y="249"/>
                    <a:pt x="2" y="251"/>
                    <a:pt x="0" y="253"/>
                  </a:cubicBezTo>
                  <a:cubicBezTo>
                    <a:pt x="0" y="252"/>
                    <a:pt x="0" y="252"/>
                    <a:pt x="0" y="252"/>
                  </a:cubicBezTo>
                  <a:cubicBezTo>
                    <a:pt x="0" y="168"/>
                    <a:pt x="0" y="84"/>
                    <a:pt x="0" y="0"/>
                  </a:cubicBezTo>
                  <a:close/>
                </a:path>
              </a:pathLst>
            </a:custGeom>
            <a:solidFill>
              <a:srgbClr val="19361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82" name="Freeform 145">
              <a:extLst>
                <a:ext uri="{FF2B5EF4-FFF2-40B4-BE49-F238E27FC236}">
                  <a16:creationId xmlns:a16="http://schemas.microsoft.com/office/drawing/2014/main" id="{B0058280-78B0-0798-80C8-4EF5A4195413}"/>
                </a:ext>
              </a:extLst>
            </p:cNvPr>
            <p:cNvSpPr>
              <a:spLocks/>
            </p:cNvSpPr>
            <p:nvPr/>
          </p:nvSpPr>
          <p:spPr bwMode="auto">
            <a:xfrm>
              <a:off x="8074025" y="3800475"/>
              <a:ext cx="125413" cy="687387"/>
            </a:xfrm>
            <a:custGeom>
              <a:avLst/>
              <a:gdLst>
                <a:gd name="T0" fmla="*/ 1 w 16"/>
                <a:gd name="T1" fmla="*/ 89 h 89"/>
                <a:gd name="T2" fmla="*/ 1 w 16"/>
                <a:gd name="T3" fmla="*/ 84 h 89"/>
                <a:gd name="T4" fmla="*/ 12 w 16"/>
                <a:gd name="T5" fmla="*/ 23 h 89"/>
                <a:gd name="T6" fmla="*/ 15 w 16"/>
                <a:gd name="T7" fmla="*/ 0 h 89"/>
                <a:gd name="T8" fmla="*/ 15 w 16"/>
                <a:gd name="T9" fmla="*/ 4 h 89"/>
                <a:gd name="T10" fmla="*/ 2 w 16"/>
                <a:gd name="T11" fmla="*/ 85 h 89"/>
                <a:gd name="T12" fmla="*/ 1 w 16"/>
                <a:gd name="T13" fmla="*/ 8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" h="89">
                  <a:moveTo>
                    <a:pt x="1" y="89"/>
                  </a:moveTo>
                  <a:cubicBezTo>
                    <a:pt x="0" y="87"/>
                    <a:pt x="0" y="86"/>
                    <a:pt x="1" y="84"/>
                  </a:cubicBezTo>
                  <a:cubicBezTo>
                    <a:pt x="7" y="64"/>
                    <a:pt x="10" y="44"/>
                    <a:pt x="12" y="23"/>
                  </a:cubicBezTo>
                  <a:cubicBezTo>
                    <a:pt x="13" y="15"/>
                    <a:pt x="14" y="8"/>
                    <a:pt x="15" y="0"/>
                  </a:cubicBezTo>
                  <a:cubicBezTo>
                    <a:pt x="16" y="1"/>
                    <a:pt x="15" y="3"/>
                    <a:pt x="15" y="4"/>
                  </a:cubicBezTo>
                  <a:cubicBezTo>
                    <a:pt x="14" y="31"/>
                    <a:pt x="10" y="58"/>
                    <a:pt x="2" y="85"/>
                  </a:cubicBezTo>
                  <a:cubicBezTo>
                    <a:pt x="2" y="86"/>
                    <a:pt x="2" y="87"/>
                    <a:pt x="1" y="89"/>
                  </a:cubicBezTo>
                  <a:close/>
                </a:path>
              </a:pathLst>
            </a:custGeom>
            <a:solidFill>
              <a:srgbClr val="161C2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83" name="Freeform 146">
              <a:extLst>
                <a:ext uri="{FF2B5EF4-FFF2-40B4-BE49-F238E27FC236}">
                  <a16:creationId xmlns:a16="http://schemas.microsoft.com/office/drawing/2014/main" id="{3E8A29AB-2EF9-A1BC-5DE4-AD7724AA6E89}"/>
                </a:ext>
              </a:extLst>
            </p:cNvPr>
            <p:cNvSpPr>
              <a:spLocks/>
            </p:cNvSpPr>
            <p:nvPr/>
          </p:nvSpPr>
          <p:spPr bwMode="auto">
            <a:xfrm>
              <a:off x="7127875" y="5051425"/>
              <a:ext cx="598488" cy="100012"/>
            </a:xfrm>
            <a:custGeom>
              <a:avLst/>
              <a:gdLst>
                <a:gd name="T0" fmla="*/ 0 w 77"/>
                <a:gd name="T1" fmla="*/ 0 h 13"/>
                <a:gd name="T2" fmla="*/ 5 w 77"/>
                <a:gd name="T3" fmla="*/ 4 h 13"/>
                <a:gd name="T4" fmla="*/ 25 w 77"/>
                <a:gd name="T5" fmla="*/ 12 h 13"/>
                <a:gd name="T6" fmla="*/ 60 w 77"/>
                <a:gd name="T7" fmla="*/ 12 h 13"/>
                <a:gd name="T8" fmla="*/ 77 w 77"/>
                <a:gd name="T9" fmla="*/ 11 h 13"/>
                <a:gd name="T10" fmla="*/ 71 w 77"/>
                <a:gd name="T11" fmla="*/ 13 h 13"/>
                <a:gd name="T12" fmla="*/ 18 w 77"/>
                <a:gd name="T13" fmla="*/ 13 h 13"/>
                <a:gd name="T14" fmla="*/ 8 w 77"/>
                <a:gd name="T15" fmla="*/ 9 h 13"/>
                <a:gd name="T16" fmla="*/ 0 w 77"/>
                <a:gd name="T17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7" h="13">
                  <a:moveTo>
                    <a:pt x="0" y="0"/>
                  </a:moveTo>
                  <a:cubicBezTo>
                    <a:pt x="3" y="0"/>
                    <a:pt x="4" y="2"/>
                    <a:pt x="5" y="4"/>
                  </a:cubicBezTo>
                  <a:cubicBezTo>
                    <a:pt x="10" y="10"/>
                    <a:pt x="16" y="13"/>
                    <a:pt x="25" y="12"/>
                  </a:cubicBezTo>
                  <a:cubicBezTo>
                    <a:pt x="36" y="11"/>
                    <a:pt x="48" y="12"/>
                    <a:pt x="60" y="12"/>
                  </a:cubicBezTo>
                  <a:cubicBezTo>
                    <a:pt x="65" y="12"/>
                    <a:pt x="71" y="12"/>
                    <a:pt x="77" y="11"/>
                  </a:cubicBezTo>
                  <a:cubicBezTo>
                    <a:pt x="75" y="12"/>
                    <a:pt x="73" y="13"/>
                    <a:pt x="71" y="13"/>
                  </a:cubicBezTo>
                  <a:cubicBezTo>
                    <a:pt x="53" y="13"/>
                    <a:pt x="36" y="13"/>
                    <a:pt x="18" y="13"/>
                  </a:cubicBezTo>
                  <a:cubicBezTo>
                    <a:pt x="14" y="13"/>
                    <a:pt x="11" y="12"/>
                    <a:pt x="8" y="9"/>
                  </a:cubicBezTo>
                  <a:cubicBezTo>
                    <a:pt x="5" y="6"/>
                    <a:pt x="2" y="3"/>
                    <a:pt x="0" y="0"/>
                  </a:cubicBezTo>
                  <a:close/>
                </a:path>
              </a:pathLst>
            </a:custGeom>
            <a:solidFill>
              <a:srgbClr val="0D0F1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84" name="Freeform 147">
              <a:extLst>
                <a:ext uri="{FF2B5EF4-FFF2-40B4-BE49-F238E27FC236}">
                  <a16:creationId xmlns:a16="http://schemas.microsoft.com/office/drawing/2014/main" id="{7ACDAA04-3E13-F4A9-19D8-22C163B9049C}"/>
                </a:ext>
              </a:extLst>
            </p:cNvPr>
            <p:cNvSpPr>
              <a:spLocks/>
            </p:cNvSpPr>
            <p:nvPr/>
          </p:nvSpPr>
          <p:spPr bwMode="auto">
            <a:xfrm>
              <a:off x="8191500" y="3422650"/>
              <a:ext cx="15875" cy="339725"/>
            </a:xfrm>
            <a:custGeom>
              <a:avLst/>
              <a:gdLst>
                <a:gd name="T0" fmla="*/ 1 w 2"/>
                <a:gd name="T1" fmla="*/ 44 h 44"/>
                <a:gd name="T2" fmla="*/ 1 w 2"/>
                <a:gd name="T3" fmla="*/ 0 h 44"/>
                <a:gd name="T4" fmla="*/ 1 w 2"/>
                <a:gd name="T5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44">
                  <a:moveTo>
                    <a:pt x="1" y="44"/>
                  </a:moveTo>
                  <a:cubicBezTo>
                    <a:pt x="0" y="29"/>
                    <a:pt x="0" y="14"/>
                    <a:pt x="1" y="0"/>
                  </a:cubicBezTo>
                  <a:cubicBezTo>
                    <a:pt x="2" y="14"/>
                    <a:pt x="2" y="29"/>
                    <a:pt x="1" y="44"/>
                  </a:cubicBezTo>
                  <a:close/>
                </a:path>
              </a:pathLst>
            </a:custGeom>
            <a:solidFill>
              <a:srgbClr val="0809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85" name="Freeform 148">
              <a:extLst>
                <a:ext uri="{FF2B5EF4-FFF2-40B4-BE49-F238E27FC236}">
                  <a16:creationId xmlns:a16="http://schemas.microsoft.com/office/drawing/2014/main" id="{2A8611ED-7798-C706-0A23-61E64C487705}"/>
                </a:ext>
              </a:extLst>
            </p:cNvPr>
            <p:cNvSpPr>
              <a:spLocks/>
            </p:cNvSpPr>
            <p:nvPr/>
          </p:nvSpPr>
          <p:spPr bwMode="auto">
            <a:xfrm>
              <a:off x="7950200" y="1971675"/>
              <a:ext cx="39688" cy="131762"/>
            </a:xfrm>
            <a:custGeom>
              <a:avLst/>
              <a:gdLst>
                <a:gd name="T0" fmla="*/ 4 w 5"/>
                <a:gd name="T1" fmla="*/ 17 h 17"/>
                <a:gd name="T2" fmla="*/ 1 w 5"/>
                <a:gd name="T3" fmla="*/ 0 h 17"/>
                <a:gd name="T4" fmla="*/ 4 w 5"/>
                <a:gd name="T5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" h="17">
                  <a:moveTo>
                    <a:pt x="4" y="17"/>
                  </a:moveTo>
                  <a:cubicBezTo>
                    <a:pt x="2" y="11"/>
                    <a:pt x="0" y="6"/>
                    <a:pt x="1" y="0"/>
                  </a:cubicBezTo>
                  <a:cubicBezTo>
                    <a:pt x="2" y="6"/>
                    <a:pt x="5" y="11"/>
                    <a:pt x="4" y="17"/>
                  </a:cubicBezTo>
                  <a:close/>
                </a:path>
              </a:pathLst>
            </a:custGeom>
            <a:solidFill>
              <a:srgbClr val="F59F4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86" name="Freeform 149">
              <a:extLst>
                <a:ext uri="{FF2B5EF4-FFF2-40B4-BE49-F238E27FC236}">
                  <a16:creationId xmlns:a16="http://schemas.microsoft.com/office/drawing/2014/main" id="{51911A8C-6714-1620-C3DA-23AD9E20ADE0}"/>
                </a:ext>
              </a:extLst>
            </p:cNvPr>
            <p:cNvSpPr>
              <a:spLocks/>
            </p:cNvSpPr>
            <p:nvPr/>
          </p:nvSpPr>
          <p:spPr bwMode="auto">
            <a:xfrm>
              <a:off x="7904163" y="1793875"/>
              <a:ext cx="23813" cy="77787"/>
            </a:xfrm>
            <a:custGeom>
              <a:avLst/>
              <a:gdLst>
                <a:gd name="T0" fmla="*/ 3 w 3"/>
                <a:gd name="T1" fmla="*/ 9 h 10"/>
                <a:gd name="T2" fmla="*/ 0 w 3"/>
                <a:gd name="T3" fmla="*/ 8 h 10"/>
                <a:gd name="T4" fmla="*/ 2 w 3"/>
                <a:gd name="T5" fmla="*/ 0 h 10"/>
                <a:gd name="T6" fmla="*/ 3 w 3"/>
                <a:gd name="T7" fmla="*/ 0 h 10"/>
                <a:gd name="T8" fmla="*/ 3 w 3"/>
                <a:gd name="T9" fmla="*/ 9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0">
                  <a:moveTo>
                    <a:pt x="3" y="9"/>
                  </a:moveTo>
                  <a:cubicBezTo>
                    <a:pt x="2" y="10"/>
                    <a:pt x="1" y="9"/>
                    <a:pt x="0" y="8"/>
                  </a:cubicBezTo>
                  <a:cubicBezTo>
                    <a:pt x="1" y="6"/>
                    <a:pt x="1" y="3"/>
                    <a:pt x="2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3"/>
                    <a:pt x="3" y="6"/>
                    <a:pt x="3" y="9"/>
                  </a:cubicBezTo>
                  <a:close/>
                </a:path>
              </a:pathLst>
            </a:custGeom>
            <a:solidFill>
              <a:srgbClr val="3A38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87" name="Freeform 150">
              <a:extLst>
                <a:ext uri="{FF2B5EF4-FFF2-40B4-BE49-F238E27FC236}">
                  <a16:creationId xmlns:a16="http://schemas.microsoft.com/office/drawing/2014/main" id="{F4FE9C60-3AF3-35F2-46A8-4B9224801106}"/>
                </a:ext>
              </a:extLst>
            </p:cNvPr>
            <p:cNvSpPr>
              <a:spLocks/>
            </p:cNvSpPr>
            <p:nvPr/>
          </p:nvSpPr>
          <p:spPr bwMode="auto">
            <a:xfrm>
              <a:off x="6399213" y="1485900"/>
              <a:ext cx="30163" cy="69850"/>
            </a:xfrm>
            <a:custGeom>
              <a:avLst/>
              <a:gdLst>
                <a:gd name="T0" fmla="*/ 4 w 4"/>
                <a:gd name="T1" fmla="*/ 8 h 9"/>
                <a:gd name="T2" fmla="*/ 1 w 4"/>
                <a:gd name="T3" fmla="*/ 9 h 9"/>
                <a:gd name="T4" fmla="*/ 0 w 4"/>
                <a:gd name="T5" fmla="*/ 0 h 9"/>
                <a:gd name="T6" fmla="*/ 4 w 4"/>
                <a:gd name="T7" fmla="*/ 8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9">
                  <a:moveTo>
                    <a:pt x="4" y="8"/>
                  </a:moveTo>
                  <a:cubicBezTo>
                    <a:pt x="3" y="9"/>
                    <a:pt x="2" y="9"/>
                    <a:pt x="1" y="9"/>
                  </a:cubicBezTo>
                  <a:cubicBezTo>
                    <a:pt x="0" y="6"/>
                    <a:pt x="1" y="3"/>
                    <a:pt x="0" y="0"/>
                  </a:cubicBezTo>
                  <a:cubicBezTo>
                    <a:pt x="2" y="3"/>
                    <a:pt x="3" y="5"/>
                    <a:pt x="4" y="8"/>
                  </a:cubicBezTo>
                  <a:close/>
                </a:path>
              </a:pathLst>
            </a:custGeom>
            <a:solidFill>
              <a:srgbClr val="3E3A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88" name="Freeform 151">
              <a:extLst>
                <a:ext uri="{FF2B5EF4-FFF2-40B4-BE49-F238E27FC236}">
                  <a16:creationId xmlns:a16="http://schemas.microsoft.com/office/drawing/2014/main" id="{F9F8FFF3-9715-BB60-60CD-1A183BD15978}"/>
                </a:ext>
              </a:extLst>
            </p:cNvPr>
            <p:cNvSpPr>
              <a:spLocks/>
            </p:cNvSpPr>
            <p:nvPr/>
          </p:nvSpPr>
          <p:spPr bwMode="auto">
            <a:xfrm>
              <a:off x="7197725" y="1046163"/>
              <a:ext cx="23813" cy="76200"/>
            </a:xfrm>
            <a:custGeom>
              <a:avLst/>
              <a:gdLst>
                <a:gd name="T0" fmla="*/ 3 w 3"/>
                <a:gd name="T1" fmla="*/ 10 h 10"/>
                <a:gd name="T2" fmla="*/ 0 w 3"/>
                <a:gd name="T3" fmla="*/ 10 h 10"/>
                <a:gd name="T4" fmla="*/ 2 w 3"/>
                <a:gd name="T5" fmla="*/ 0 h 10"/>
                <a:gd name="T6" fmla="*/ 3 w 3"/>
                <a:gd name="T7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10">
                  <a:moveTo>
                    <a:pt x="3" y="10"/>
                  </a:moveTo>
                  <a:cubicBezTo>
                    <a:pt x="2" y="10"/>
                    <a:pt x="1" y="10"/>
                    <a:pt x="0" y="10"/>
                  </a:cubicBezTo>
                  <a:cubicBezTo>
                    <a:pt x="0" y="7"/>
                    <a:pt x="0" y="4"/>
                    <a:pt x="2" y="0"/>
                  </a:cubicBezTo>
                  <a:cubicBezTo>
                    <a:pt x="2" y="4"/>
                    <a:pt x="2" y="7"/>
                    <a:pt x="3" y="10"/>
                  </a:cubicBezTo>
                  <a:close/>
                </a:path>
              </a:pathLst>
            </a:custGeom>
            <a:solidFill>
              <a:srgbClr val="1D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89" name="Freeform 152">
              <a:extLst>
                <a:ext uri="{FF2B5EF4-FFF2-40B4-BE49-F238E27FC236}">
                  <a16:creationId xmlns:a16="http://schemas.microsoft.com/office/drawing/2014/main" id="{F4B7F1DA-A2CE-B86B-0799-9401B395368D}"/>
                </a:ext>
              </a:extLst>
            </p:cNvPr>
            <p:cNvSpPr>
              <a:spLocks/>
            </p:cNvSpPr>
            <p:nvPr/>
          </p:nvSpPr>
          <p:spPr bwMode="auto">
            <a:xfrm>
              <a:off x="8347075" y="1539875"/>
              <a:ext cx="30163" cy="69850"/>
            </a:xfrm>
            <a:custGeom>
              <a:avLst/>
              <a:gdLst>
                <a:gd name="T0" fmla="*/ 3 w 4"/>
                <a:gd name="T1" fmla="*/ 9 h 9"/>
                <a:gd name="T2" fmla="*/ 0 w 4"/>
                <a:gd name="T3" fmla="*/ 7 h 9"/>
                <a:gd name="T4" fmla="*/ 3 w 4"/>
                <a:gd name="T5" fmla="*/ 0 h 9"/>
                <a:gd name="T6" fmla="*/ 4 w 4"/>
                <a:gd name="T7" fmla="*/ 0 h 9"/>
                <a:gd name="T8" fmla="*/ 3 w 4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9">
                  <a:moveTo>
                    <a:pt x="3" y="9"/>
                  </a:moveTo>
                  <a:cubicBezTo>
                    <a:pt x="1" y="9"/>
                    <a:pt x="1" y="8"/>
                    <a:pt x="0" y="7"/>
                  </a:cubicBezTo>
                  <a:cubicBezTo>
                    <a:pt x="1" y="5"/>
                    <a:pt x="2" y="2"/>
                    <a:pt x="3" y="0"/>
                  </a:cubicBezTo>
                  <a:cubicBezTo>
                    <a:pt x="3" y="0"/>
                    <a:pt x="4" y="0"/>
                    <a:pt x="4" y="0"/>
                  </a:cubicBezTo>
                  <a:cubicBezTo>
                    <a:pt x="3" y="3"/>
                    <a:pt x="3" y="6"/>
                    <a:pt x="3" y="9"/>
                  </a:cubicBezTo>
                  <a:close/>
                </a:path>
              </a:pathLst>
            </a:custGeom>
            <a:solidFill>
              <a:srgbClr val="2626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90" name="Freeform 153">
              <a:extLst>
                <a:ext uri="{FF2B5EF4-FFF2-40B4-BE49-F238E27FC236}">
                  <a16:creationId xmlns:a16="http://schemas.microsoft.com/office/drawing/2014/main" id="{A697C525-F59D-FB2F-2B2B-C7B9049F2049}"/>
                </a:ext>
              </a:extLst>
            </p:cNvPr>
            <p:cNvSpPr>
              <a:spLocks/>
            </p:cNvSpPr>
            <p:nvPr/>
          </p:nvSpPr>
          <p:spPr bwMode="auto">
            <a:xfrm>
              <a:off x="7710488" y="984250"/>
              <a:ext cx="22225" cy="61912"/>
            </a:xfrm>
            <a:custGeom>
              <a:avLst/>
              <a:gdLst>
                <a:gd name="T0" fmla="*/ 3 w 3"/>
                <a:gd name="T1" fmla="*/ 8 h 8"/>
                <a:gd name="T2" fmla="*/ 0 w 3"/>
                <a:gd name="T3" fmla="*/ 8 h 8"/>
                <a:gd name="T4" fmla="*/ 3 w 3"/>
                <a:gd name="T5" fmla="*/ 0 h 8"/>
                <a:gd name="T6" fmla="*/ 3 w 3"/>
                <a:gd name="T7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8">
                  <a:moveTo>
                    <a:pt x="3" y="8"/>
                  </a:moveTo>
                  <a:cubicBezTo>
                    <a:pt x="2" y="8"/>
                    <a:pt x="1" y="8"/>
                    <a:pt x="0" y="8"/>
                  </a:cubicBezTo>
                  <a:cubicBezTo>
                    <a:pt x="0" y="5"/>
                    <a:pt x="1" y="3"/>
                    <a:pt x="3" y="0"/>
                  </a:cubicBezTo>
                  <a:cubicBezTo>
                    <a:pt x="3" y="3"/>
                    <a:pt x="3" y="5"/>
                    <a:pt x="3" y="8"/>
                  </a:cubicBezTo>
                  <a:close/>
                </a:path>
              </a:pathLst>
            </a:custGeom>
            <a:solidFill>
              <a:srgbClr val="15130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91" name="Freeform 154">
              <a:extLst>
                <a:ext uri="{FF2B5EF4-FFF2-40B4-BE49-F238E27FC236}">
                  <a16:creationId xmlns:a16="http://schemas.microsoft.com/office/drawing/2014/main" id="{8AA9BFBD-A4CE-0456-0DBB-4A98E82B8F5C}"/>
                </a:ext>
              </a:extLst>
            </p:cNvPr>
            <p:cNvSpPr>
              <a:spLocks/>
            </p:cNvSpPr>
            <p:nvPr/>
          </p:nvSpPr>
          <p:spPr bwMode="auto">
            <a:xfrm>
              <a:off x="7864475" y="1871663"/>
              <a:ext cx="31750" cy="61912"/>
            </a:xfrm>
            <a:custGeom>
              <a:avLst/>
              <a:gdLst>
                <a:gd name="T0" fmla="*/ 4 w 4"/>
                <a:gd name="T1" fmla="*/ 0 h 8"/>
                <a:gd name="T2" fmla="*/ 0 w 4"/>
                <a:gd name="T3" fmla="*/ 8 h 8"/>
                <a:gd name="T4" fmla="*/ 4 w 4"/>
                <a:gd name="T5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8">
                  <a:moveTo>
                    <a:pt x="4" y="0"/>
                  </a:moveTo>
                  <a:cubicBezTo>
                    <a:pt x="4" y="3"/>
                    <a:pt x="2" y="5"/>
                    <a:pt x="0" y="8"/>
                  </a:cubicBezTo>
                  <a:cubicBezTo>
                    <a:pt x="0" y="5"/>
                    <a:pt x="3" y="2"/>
                    <a:pt x="4" y="0"/>
                  </a:cubicBezTo>
                  <a:close/>
                </a:path>
              </a:pathLst>
            </a:custGeom>
            <a:solidFill>
              <a:srgbClr val="F392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92" name="Freeform 155">
              <a:extLst>
                <a:ext uri="{FF2B5EF4-FFF2-40B4-BE49-F238E27FC236}">
                  <a16:creationId xmlns:a16="http://schemas.microsoft.com/office/drawing/2014/main" id="{1FB7E724-AD09-0A0F-B401-49F7AA798CF2}"/>
                </a:ext>
              </a:extLst>
            </p:cNvPr>
            <p:cNvSpPr>
              <a:spLocks/>
            </p:cNvSpPr>
            <p:nvPr/>
          </p:nvSpPr>
          <p:spPr bwMode="auto">
            <a:xfrm>
              <a:off x="6762750" y="2890838"/>
              <a:ext cx="147638" cy="423862"/>
            </a:xfrm>
            <a:custGeom>
              <a:avLst/>
              <a:gdLst>
                <a:gd name="T0" fmla="*/ 6 w 19"/>
                <a:gd name="T1" fmla="*/ 55 h 55"/>
                <a:gd name="T2" fmla="*/ 0 w 19"/>
                <a:gd name="T3" fmla="*/ 1 h 55"/>
                <a:gd name="T4" fmla="*/ 12 w 19"/>
                <a:gd name="T5" fmla="*/ 0 h 55"/>
                <a:gd name="T6" fmla="*/ 15 w 19"/>
                <a:gd name="T7" fmla="*/ 13 h 55"/>
                <a:gd name="T8" fmla="*/ 19 w 19"/>
                <a:gd name="T9" fmla="*/ 49 h 55"/>
                <a:gd name="T10" fmla="*/ 18 w 19"/>
                <a:gd name="T11" fmla="*/ 55 h 55"/>
                <a:gd name="T12" fmla="*/ 6 w 19"/>
                <a:gd name="T13" fmla="*/ 55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55">
                  <a:moveTo>
                    <a:pt x="6" y="55"/>
                  </a:moveTo>
                  <a:cubicBezTo>
                    <a:pt x="4" y="37"/>
                    <a:pt x="2" y="19"/>
                    <a:pt x="0" y="1"/>
                  </a:cubicBezTo>
                  <a:cubicBezTo>
                    <a:pt x="4" y="2"/>
                    <a:pt x="8" y="0"/>
                    <a:pt x="12" y="0"/>
                  </a:cubicBezTo>
                  <a:cubicBezTo>
                    <a:pt x="16" y="4"/>
                    <a:pt x="15" y="9"/>
                    <a:pt x="15" y="13"/>
                  </a:cubicBezTo>
                  <a:cubicBezTo>
                    <a:pt x="16" y="25"/>
                    <a:pt x="17" y="37"/>
                    <a:pt x="19" y="49"/>
                  </a:cubicBezTo>
                  <a:cubicBezTo>
                    <a:pt x="19" y="51"/>
                    <a:pt x="19" y="53"/>
                    <a:pt x="18" y="55"/>
                  </a:cubicBezTo>
                  <a:cubicBezTo>
                    <a:pt x="14" y="55"/>
                    <a:pt x="10" y="55"/>
                    <a:pt x="6" y="55"/>
                  </a:cubicBezTo>
                  <a:close/>
                </a:path>
              </a:pathLst>
            </a:custGeom>
            <a:solidFill>
              <a:srgbClr val="83CF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93" name="Freeform 156">
              <a:extLst>
                <a:ext uri="{FF2B5EF4-FFF2-40B4-BE49-F238E27FC236}">
                  <a16:creationId xmlns:a16="http://schemas.microsoft.com/office/drawing/2014/main" id="{59A53FEE-4E7B-18BA-F6AA-85D7D732159F}"/>
                </a:ext>
              </a:extLst>
            </p:cNvPr>
            <p:cNvSpPr>
              <a:spLocks/>
            </p:cNvSpPr>
            <p:nvPr/>
          </p:nvSpPr>
          <p:spPr bwMode="auto">
            <a:xfrm>
              <a:off x="6856413" y="2882900"/>
              <a:ext cx="93663" cy="431800"/>
            </a:xfrm>
            <a:custGeom>
              <a:avLst/>
              <a:gdLst>
                <a:gd name="T0" fmla="*/ 6 w 12"/>
                <a:gd name="T1" fmla="*/ 56 h 56"/>
                <a:gd name="T2" fmla="*/ 0 w 12"/>
                <a:gd name="T3" fmla="*/ 1 h 56"/>
                <a:gd name="T4" fmla="*/ 6 w 12"/>
                <a:gd name="T5" fmla="*/ 0 h 56"/>
                <a:gd name="T6" fmla="*/ 8 w 12"/>
                <a:gd name="T7" fmla="*/ 25 h 56"/>
                <a:gd name="T8" fmla="*/ 12 w 12"/>
                <a:gd name="T9" fmla="*/ 56 h 56"/>
                <a:gd name="T10" fmla="*/ 6 w 12"/>
                <a:gd name="T11" fmla="*/ 56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56">
                  <a:moveTo>
                    <a:pt x="6" y="56"/>
                  </a:moveTo>
                  <a:cubicBezTo>
                    <a:pt x="4" y="38"/>
                    <a:pt x="2" y="19"/>
                    <a:pt x="0" y="1"/>
                  </a:cubicBezTo>
                  <a:cubicBezTo>
                    <a:pt x="2" y="1"/>
                    <a:pt x="4" y="1"/>
                    <a:pt x="6" y="0"/>
                  </a:cubicBezTo>
                  <a:cubicBezTo>
                    <a:pt x="6" y="9"/>
                    <a:pt x="8" y="17"/>
                    <a:pt x="8" y="25"/>
                  </a:cubicBezTo>
                  <a:cubicBezTo>
                    <a:pt x="9" y="35"/>
                    <a:pt x="11" y="45"/>
                    <a:pt x="12" y="56"/>
                  </a:cubicBezTo>
                  <a:cubicBezTo>
                    <a:pt x="10" y="56"/>
                    <a:pt x="8" y="56"/>
                    <a:pt x="6" y="56"/>
                  </a:cubicBezTo>
                  <a:close/>
                </a:path>
              </a:pathLst>
            </a:custGeom>
            <a:solidFill>
              <a:srgbClr val="F196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94" name="Freeform 157">
              <a:extLst>
                <a:ext uri="{FF2B5EF4-FFF2-40B4-BE49-F238E27FC236}">
                  <a16:creationId xmlns:a16="http://schemas.microsoft.com/office/drawing/2014/main" id="{FB6E44B3-2F77-F9D0-F725-8B757711C4F2}"/>
                </a:ext>
              </a:extLst>
            </p:cNvPr>
            <p:cNvSpPr>
              <a:spLocks/>
            </p:cNvSpPr>
            <p:nvPr/>
          </p:nvSpPr>
          <p:spPr bwMode="auto">
            <a:xfrm>
              <a:off x="7291388" y="1362075"/>
              <a:ext cx="15875" cy="1944687"/>
            </a:xfrm>
            <a:custGeom>
              <a:avLst/>
              <a:gdLst>
                <a:gd name="T0" fmla="*/ 1 w 2"/>
                <a:gd name="T1" fmla="*/ 1 h 252"/>
                <a:gd name="T2" fmla="*/ 2 w 2"/>
                <a:gd name="T3" fmla="*/ 2 h 252"/>
                <a:gd name="T4" fmla="*/ 2 w 2"/>
                <a:gd name="T5" fmla="*/ 9 h 252"/>
                <a:gd name="T6" fmla="*/ 2 w 2"/>
                <a:gd name="T7" fmla="*/ 240 h 252"/>
                <a:gd name="T8" fmla="*/ 2 w 2"/>
                <a:gd name="T9" fmla="*/ 252 h 252"/>
                <a:gd name="T10" fmla="*/ 1 w 2"/>
                <a:gd name="T11" fmla="*/ 247 h 252"/>
                <a:gd name="T12" fmla="*/ 1 w 2"/>
                <a:gd name="T13" fmla="*/ 12 h 252"/>
                <a:gd name="T14" fmla="*/ 1 w 2"/>
                <a:gd name="T15" fmla="*/ 1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252">
                  <a:moveTo>
                    <a:pt x="1" y="1"/>
                  </a:moveTo>
                  <a:cubicBezTo>
                    <a:pt x="1" y="0"/>
                    <a:pt x="2" y="1"/>
                    <a:pt x="2" y="2"/>
                  </a:cubicBezTo>
                  <a:cubicBezTo>
                    <a:pt x="2" y="4"/>
                    <a:pt x="2" y="7"/>
                    <a:pt x="2" y="9"/>
                  </a:cubicBezTo>
                  <a:cubicBezTo>
                    <a:pt x="2" y="86"/>
                    <a:pt x="2" y="163"/>
                    <a:pt x="2" y="240"/>
                  </a:cubicBezTo>
                  <a:cubicBezTo>
                    <a:pt x="2" y="244"/>
                    <a:pt x="2" y="248"/>
                    <a:pt x="2" y="252"/>
                  </a:cubicBezTo>
                  <a:cubicBezTo>
                    <a:pt x="0" y="250"/>
                    <a:pt x="1" y="248"/>
                    <a:pt x="1" y="247"/>
                  </a:cubicBezTo>
                  <a:cubicBezTo>
                    <a:pt x="1" y="168"/>
                    <a:pt x="1" y="90"/>
                    <a:pt x="1" y="12"/>
                  </a:cubicBezTo>
                  <a:cubicBezTo>
                    <a:pt x="1" y="8"/>
                    <a:pt x="1" y="5"/>
                    <a:pt x="1" y="1"/>
                  </a:cubicBezTo>
                  <a:close/>
                </a:path>
              </a:pathLst>
            </a:custGeom>
            <a:solidFill>
              <a:srgbClr val="1835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95" name="Freeform 158">
              <a:extLst>
                <a:ext uri="{FF2B5EF4-FFF2-40B4-BE49-F238E27FC236}">
                  <a16:creationId xmlns:a16="http://schemas.microsoft.com/office/drawing/2014/main" id="{64077F42-1ECD-5E7D-5E7C-72EC28B3ECBE}"/>
                </a:ext>
              </a:extLst>
            </p:cNvPr>
            <p:cNvSpPr>
              <a:spLocks/>
            </p:cNvSpPr>
            <p:nvPr/>
          </p:nvSpPr>
          <p:spPr bwMode="auto">
            <a:xfrm>
              <a:off x="6748463" y="1833563"/>
              <a:ext cx="76200" cy="315912"/>
            </a:xfrm>
            <a:custGeom>
              <a:avLst/>
              <a:gdLst>
                <a:gd name="T0" fmla="*/ 4 w 10"/>
                <a:gd name="T1" fmla="*/ 41 h 41"/>
                <a:gd name="T2" fmla="*/ 1 w 10"/>
                <a:gd name="T3" fmla="*/ 5 h 41"/>
                <a:gd name="T4" fmla="*/ 0 w 10"/>
                <a:gd name="T5" fmla="*/ 0 h 41"/>
                <a:gd name="T6" fmla="*/ 6 w 10"/>
                <a:gd name="T7" fmla="*/ 0 h 41"/>
                <a:gd name="T8" fmla="*/ 10 w 10"/>
                <a:gd name="T9" fmla="*/ 40 h 41"/>
                <a:gd name="T10" fmla="*/ 4 w 10"/>
                <a:gd name="T11" fmla="*/ 41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" h="41">
                  <a:moveTo>
                    <a:pt x="4" y="41"/>
                  </a:moveTo>
                  <a:cubicBezTo>
                    <a:pt x="3" y="29"/>
                    <a:pt x="2" y="17"/>
                    <a:pt x="1" y="5"/>
                  </a:cubicBezTo>
                  <a:cubicBezTo>
                    <a:pt x="0" y="3"/>
                    <a:pt x="0" y="2"/>
                    <a:pt x="0" y="0"/>
                  </a:cubicBezTo>
                  <a:cubicBezTo>
                    <a:pt x="2" y="0"/>
                    <a:pt x="4" y="0"/>
                    <a:pt x="6" y="0"/>
                  </a:cubicBezTo>
                  <a:cubicBezTo>
                    <a:pt x="7" y="13"/>
                    <a:pt x="9" y="27"/>
                    <a:pt x="10" y="40"/>
                  </a:cubicBezTo>
                  <a:cubicBezTo>
                    <a:pt x="8" y="41"/>
                    <a:pt x="6" y="41"/>
                    <a:pt x="4" y="41"/>
                  </a:cubicBezTo>
                  <a:close/>
                </a:path>
              </a:pathLst>
            </a:custGeom>
            <a:solidFill>
              <a:srgbClr val="F195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" name="Google Shape;513;p42"/>
          <p:cNvSpPr txBox="1">
            <a:spLocks noGrp="1"/>
          </p:cNvSpPr>
          <p:nvPr>
            <p:ph type="title"/>
          </p:nvPr>
        </p:nvSpPr>
        <p:spPr>
          <a:xfrm>
            <a:off x="449064" y="1502089"/>
            <a:ext cx="2753100" cy="161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r" rtl="1">
              <a:buSzPts val="1100"/>
            </a:pPr>
            <a:r>
              <a:rPr lang="fa-IR" dirty="0">
                <a:solidFill>
                  <a:srgbClr val="A966A6"/>
                </a:solidFill>
                <a:cs typeface="B Nazanin" panose="00000400000000000000" pitchFamily="2" charset="-78"/>
              </a:rPr>
              <a:t>این موضوع در مورد چیست؟</a:t>
            </a:r>
            <a:endParaRPr dirty="0">
              <a:solidFill>
                <a:srgbClr val="A966A6"/>
              </a:solidFill>
              <a:cs typeface="B Nazanin" panose="00000400000000000000" pitchFamily="2" charset="-78"/>
            </a:endParaRPr>
          </a:p>
        </p:txBody>
      </p:sp>
      <p:sp>
        <p:nvSpPr>
          <p:cNvPr id="521" name="Google Shape;521;p42"/>
          <p:cNvSpPr txBox="1">
            <a:spLocks noGrp="1"/>
          </p:cNvSpPr>
          <p:nvPr>
            <p:ph type="subTitle" idx="1"/>
          </p:nvPr>
        </p:nvSpPr>
        <p:spPr>
          <a:xfrm>
            <a:off x="449064" y="2833644"/>
            <a:ext cx="2753100" cy="1056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buSzPts val="1100"/>
            </a:pPr>
            <a:r>
              <a:rPr lang="fa-IR" dirty="0">
                <a:cs typeface="B Nazanin" panose="00000400000000000000" pitchFamily="2" charset="-78"/>
              </a:rPr>
              <a:t>در اینجا می توانید شرح مختصری از موضوعی که می خواهید در مورد آن صحبت کنید ارائه دهید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29" name="Google Shape;521;p42">
            <a:extLst>
              <a:ext uri="{FF2B5EF4-FFF2-40B4-BE49-F238E27FC236}">
                <a16:creationId xmlns:a16="http://schemas.microsoft.com/office/drawing/2014/main" id="{5CDA5145-D782-4DBC-9FE4-CDB6901CCE6F}"/>
              </a:ext>
            </a:extLst>
          </p:cNvPr>
          <p:cNvSpPr txBox="1">
            <a:spLocks/>
          </p:cNvSpPr>
          <p:nvPr/>
        </p:nvSpPr>
        <p:spPr>
          <a:xfrm>
            <a:off x="5380054" y="973939"/>
            <a:ext cx="2753100" cy="105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None/>
              <a:defRPr sz="1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None/>
              <a:defRPr sz="1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None/>
              <a:defRPr sz="1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None/>
              <a:defRPr sz="1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None/>
              <a:defRPr sz="1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None/>
              <a:defRPr sz="1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None/>
              <a:defRPr sz="1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None/>
              <a:defRPr sz="1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Open Sans"/>
              <a:buNone/>
              <a:defRPr sz="1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indent="0" algn="r" rtl="1">
              <a:buSzPts val="1100"/>
            </a:pPr>
            <a:r>
              <a:rPr lang="fa-IR" dirty="0">
                <a:solidFill>
                  <a:srgbClr val="F49526"/>
                </a:solidFill>
                <a:cs typeface="B Nazanin" panose="00000400000000000000" pitchFamily="2" charset="-78"/>
              </a:rPr>
              <a:t>در اینجا می توانید شرح مختصری از موضوعی که می خواهید در مورد آن صحبت کنید ارائه دهید</a:t>
            </a:r>
            <a:endParaRPr lang="en-US" dirty="0">
              <a:solidFill>
                <a:srgbClr val="F49526"/>
              </a:solidFill>
              <a:cs typeface="B Nazanin" panose="00000400000000000000" pitchFamily="2" charset="-78"/>
            </a:endParaRPr>
          </a:p>
        </p:txBody>
      </p:sp>
      <p:sp>
        <p:nvSpPr>
          <p:cNvPr id="30" name="Google Shape;521;p42">
            <a:extLst>
              <a:ext uri="{FF2B5EF4-FFF2-40B4-BE49-F238E27FC236}">
                <a16:creationId xmlns:a16="http://schemas.microsoft.com/office/drawing/2014/main" id="{EF7092A2-A902-446F-BE93-430BA75D2141}"/>
              </a:ext>
            </a:extLst>
          </p:cNvPr>
          <p:cNvSpPr txBox="1">
            <a:spLocks/>
          </p:cNvSpPr>
          <p:nvPr/>
        </p:nvSpPr>
        <p:spPr>
          <a:xfrm>
            <a:off x="5387817" y="3709747"/>
            <a:ext cx="2753100" cy="105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None/>
              <a:defRPr sz="1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None/>
              <a:defRPr sz="1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None/>
              <a:defRPr sz="1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None/>
              <a:defRPr sz="1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None/>
              <a:defRPr sz="1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None/>
              <a:defRPr sz="1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None/>
              <a:defRPr sz="1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None/>
              <a:defRPr sz="1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Open Sans"/>
              <a:buNone/>
              <a:defRPr sz="14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indent="0" algn="r" rtl="1">
              <a:buSzPts val="1100"/>
            </a:pPr>
            <a:r>
              <a:rPr lang="fa-IR" dirty="0">
                <a:solidFill>
                  <a:srgbClr val="F49526"/>
                </a:solidFill>
                <a:cs typeface="B Nazanin" panose="00000400000000000000" pitchFamily="2" charset="-78"/>
              </a:rPr>
              <a:t>در اینجا می توانید شرح مختصری از موضوعی که می خواهید در مورد آن صحبت کنید ارائه دهید</a:t>
            </a:r>
            <a:endParaRPr lang="en-US" dirty="0">
              <a:solidFill>
                <a:srgbClr val="F49526"/>
              </a:solidFill>
              <a:cs typeface="B Nazanin" panose="00000400000000000000" pitchFamily="2" charset="-78"/>
            </a:endParaRPr>
          </a:p>
        </p:txBody>
      </p:sp>
      <p:grpSp>
        <p:nvGrpSpPr>
          <p:cNvPr id="20" name="Grupo 19">
            <a:extLst>
              <a:ext uri="{FF2B5EF4-FFF2-40B4-BE49-F238E27FC236}">
                <a16:creationId xmlns:a16="http://schemas.microsoft.com/office/drawing/2014/main" id="{D959F47B-F9E1-3A68-8694-F27D0AF4E541}"/>
              </a:ext>
            </a:extLst>
          </p:cNvPr>
          <p:cNvGrpSpPr/>
          <p:nvPr/>
        </p:nvGrpSpPr>
        <p:grpSpPr>
          <a:xfrm>
            <a:off x="3398838" y="801687"/>
            <a:ext cx="5397499" cy="2906714"/>
            <a:chOff x="3398838" y="801687"/>
            <a:chExt cx="5397499" cy="2906714"/>
          </a:xfrm>
        </p:grpSpPr>
        <p:sp>
          <p:nvSpPr>
            <p:cNvPr id="5" name="Freeform 5">
              <a:extLst>
                <a:ext uri="{FF2B5EF4-FFF2-40B4-BE49-F238E27FC236}">
                  <a16:creationId xmlns:a16="http://schemas.microsoft.com/office/drawing/2014/main" id="{0DA710C4-4A12-B804-655A-FF1B931B9859}"/>
                </a:ext>
              </a:extLst>
            </p:cNvPr>
            <p:cNvSpPr>
              <a:spLocks/>
            </p:cNvSpPr>
            <p:nvPr/>
          </p:nvSpPr>
          <p:spPr bwMode="auto">
            <a:xfrm>
              <a:off x="4289425" y="1200150"/>
              <a:ext cx="831850" cy="1209675"/>
            </a:xfrm>
            <a:custGeom>
              <a:avLst/>
              <a:gdLst>
                <a:gd name="T0" fmla="*/ 84 w 111"/>
                <a:gd name="T1" fmla="*/ 160 h 161"/>
                <a:gd name="T2" fmla="*/ 60 w 111"/>
                <a:gd name="T3" fmla="*/ 120 h 161"/>
                <a:gd name="T4" fmla="*/ 32 w 111"/>
                <a:gd name="T5" fmla="*/ 73 h 161"/>
                <a:gd name="T6" fmla="*/ 8 w 111"/>
                <a:gd name="T7" fmla="*/ 31 h 161"/>
                <a:gd name="T8" fmla="*/ 0 w 111"/>
                <a:gd name="T9" fmla="*/ 17 h 161"/>
                <a:gd name="T10" fmla="*/ 2 w 111"/>
                <a:gd name="T11" fmla="*/ 15 h 161"/>
                <a:gd name="T12" fmla="*/ 24 w 111"/>
                <a:gd name="T13" fmla="*/ 2 h 161"/>
                <a:gd name="T14" fmla="*/ 28 w 111"/>
                <a:gd name="T15" fmla="*/ 1 h 161"/>
                <a:gd name="T16" fmla="*/ 47 w 111"/>
                <a:gd name="T17" fmla="*/ 35 h 161"/>
                <a:gd name="T18" fmla="*/ 105 w 111"/>
                <a:gd name="T19" fmla="*/ 134 h 161"/>
                <a:gd name="T20" fmla="*/ 109 w 111"/>
                <a:gd name="T21" fmla="*/ 140 h 161"/>
                <a:gd name="T22" fmla="*/ 107 w 111"/>
                <a:gd name="T23" fmla="*/ 147 h 161"/>
                <a:gd name="T24" fmla="*/ 105 w 111"/>
                <a:gd name="T25" fmla="*/ 148 h 161"/>
                <a:gd name="T26" fmla="*/ 90 w 111"/>
                <a:gd name="T27" fmla="*/ 158 h 161"/>
                <a:gd name="T28" fmla="*/ 84 w 111"/>
                <a:gd name="T29" fmla="*/ 160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11" h="161">
                  <a:moveTo>
                    <a:pt x="84" y="160"/>
                  </a:moveTo>
                  <a:cubicBezTo>
                    <a:pt x="76" y="147"/>
                    <a:pt x="68" y="133"/>
                    <a:pt x="60" y="120"/>
                  </a:cubicBezTo>
                  <a:cubicBezTo>
                    <a:pt x="51" y="104"/>
                    <a:pt x="42" y="89"/>
                    <a:pt x="32" y="73"/>
                  </a:cubicBezTo>
                  <a:cubicBezTo>
                    <a:pt x="24" y="59"/>
                    <a:pt x="16" y="45"/>
                    <a:pt x="8" y="31"/>
                  </a:cubicBezTo>
                  <a:cubicBezTo>
                    <a:pt x="5" y="26"/>
                    <a:pt x="1" y="22"/>
                    <a:pt x="0" y="17"/>
                  </a:cubicBezTo>
                  <a:cubicBezTo>
                    <a:pt x="0" y="16"/>
                    <a:pt x="1" y="15"/>
                    <a:pt x="2" y="15"/>
                  </a:cubicBezTo>
                  <a:cubicBezTo>
                    <a:pt x="9" y="10"/>
                    <a:pt x="17" y="6"/>
                    <a:pt x="24" y="2"/>
                  </a:cubicBezTo>
                  <a:cubicBezTo>
                    <a:pt x="25" y="1"/>
                    <a:pt x="26" y="0"/>
                    <a:pt x="28" y="1"/>
                  </a:cubicBezTo>
                  <a:cubicBezTo>
                    <a:pt x="34" y="12"/>
                    <a:pt x="41" y="23"/>
                    <a:pt x="47" y="35"/>
                  </a:cubicBezTo>
                  <a:cubicBezTo>
                    <a:pt x="67" y="68"/>
                    <a:pt x="86" y="101"/>
                    <a:pt x="105" y="134"/>
                  </a:cubicBezTo>
                  <a:cubicBezTo>
                    <a:pt x="106" y="136"/>
                    <a:pt x="107" y="138"/>
                    <a:pt x="109" y="140"/>
                  </a:cubicBezTo>
                  <a:cubicBezTo>
                    <a:pt x="111" y="144"/>
                    <a:pt x="111" y="144"/>
                    <a:pt x="107" y="147"/>
                  </a:cubicBezTo>
                  <a:cubicBezTo>
                    <a:pt x="106" y="147"/>
                    <a:pt x="106" y="147"/>
                    <a:pt x="105" y="148"/>
                  </a:cubicBezTo>
                  <a:cubicBezTo>
                    <a:pt x="101" y="152"/>
                    <a:pt x="95" y="155"/>
                    <a:pt x="90" y="158"/>
                  </a:cubicBezTo>
                  <a:cubicBezTo>
                    <a:pt x="88" y="159"/>
                    <a:pt x="86" y="161"/>
                    <a:pt x="84" y="160"/>
                  </a:cubicBezTo>
                  <a:close/>
                </a:path>
              </a:pathLst>
            </a:custGeom>
            <a:solidFill>
              <a:srgbClr val="617A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" name="Freeform 6">
              <a:extLst>
                <a:ext uri="{FF2B5EF4-FFF2-40B4-BE49-F238E27FC236}">
                  <a16:creationId xmlns:a16="http://schemas.microsoft.com/office/drawing/2014/main" id="{42391BCA-79BE-01A0-232A-4B5EAAFED246}"/>
                </a:ext>
              </a:extLst>
            </p:cNvPr>
            <p:cNvSpPr>
              <a:spLocks/>
            </p:cNvSpPr>
            <p:nvPr/>
          </p:nvSpPr>
          <p:spPr bwMode="auto">
            <a:xfrm>
              <a:off x="4289425" y="2303463"/>
              <a:ext cx="823912" cy="700088"/>
            </a:xfrm>
            <a:custGeom>
              <a:avLst/>
              <a:gdLst>
                <a:gd name="T0" fmla="*/ 84 w 110"/>
                <a:gd name="T1" fmla="*/ 13 h 93"/>
                <a:gd name="T2" fmla="*/ 102 w 110"/>
                <a:gd name="T3" fmla="*/ 2 h 93"/>
                <a:gd name="T4" fmla="*/ 105 w 110"/>
                <a:gd name="T5" fmla="*/ 1 h 93"/>
                <a:gd name="T6" fmla="*/ 110 w 110"/>
                <a:gd name="T7" fmla="*/ 4 h 93"/>
                <a:gd name="T8" fmla="*/ 109 w 110"/>
                <a:gd name="T9" fmla="*/ 55 h 93"/>
                <a:gd name="T10" fmla="*/ 109 w 110"/>
                <a:gd name="T11" fmla="*/ 64 h 93"/>
                <a:gd name="T12" fmla="*/ 84 w 110"/>
                <a:gd name="T13" fmla="*/ 78 h 93"/>
                <a:gd name="T14" fmla="*/ 58 w 110"/>
                <a:gd name="T15" fmla="*/ 93 h 93"/>
                <a:gd name="T16" fmla="*/ 25 w 110"/>
                <a:gd name="T17" fmla="*/ 77 h 93"/>
                <a:gd name="T18" fmla="*/ 3 w 110"/>
                <a:gd name="T19" fmla="*/ 66 h 93"/>
                <a:gd name="T20" fmla="*/ 2 w 110"/>
                <a:gd name="T21" fmla="*/ 62 h 93"/>
                <a:gd name="T22" fmla="*/ 6 w 110"/>
                <a:gd name="T23" fmla="*/ 58 h 93"/>
                <a:gd name="T24" fmla="*/ 18 w 110"/>
                <a:gd name="T25" fmla="*/ 51 h 93"/>
                <a:gd name="T26" fmla="*/ 25 w 110"/>
                <a:gd name="T27" fmla="*/ 47 h 93"/>
                <a:gd name="T28" fmla="*/ 28 w 110"/>
                <a:gd name="T29" fmla="*/ 45 h 93"/>
                <a:gd name="T30" fmla="*/ 34 w 110"/>
                <a:gd name="T31" fmla="*/ 42 h 93"/>
                <a:gd name="T32" fmla="*/ 84 w 110"/>
                <a:gd name="T33" fmla="*/ 13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0" h="93">
                  <a:moveTo>
                    <a:pt x="84" y="13"/>
                  </a:moveTo>
                  <a:cubicBezTo>
                    <a:pt x="90" y="10"/>
                    <a:pt x="96" y="6"/>
                    <a:pt x="102" y="2"/>
                  </a:cubicBezTo>
                  <a:cubicBezTo>
                    <a:pt x="103" y="2"/>
                    <a:pt x="104" y="1"/>
                    <a:pt x="105" y="1"/>
                  </a:cubicBezTo>
                  <a:cubicBezTo>
                    <a:pt x="110" y="0"/>
                    <a:pt x="110" y="0"/>
                    <a:pt x="110" y="4"/>
                  </a:cubicBezTo>
                  <a:cubicBezTo>
                    <a:pt x="110" y="21"/>
                    <a:pt x="109" y="38"/>
                    <a:pt x="109" y="55"/>
                  </a:cubicBezTo>
                  <a:cubicBezTo>
                    <a:pt x="109" y="58"/>
                    <a:pt x="110" y="61"/>
                    <a:pt x="109" y="64"/>
                  </a:cubicBezTo>
                  <a:cubicBezTo>
                    <a:pt x="100" y="68"/>
                    <a:pt x="92" y="73"/>
                    <a:pt x="84" y="78"/>
                  </a:cubicBezTo>
                  <a:cubicBezTo>
                    <a:pt x="75" y="83"/>
                    <a:pt x="67" y="88"/>
                    <a:pt x="58" y="93"/>
                  </a:cubicBezTo>
                  <a:cubicBezTo>
                    <a:pt x="47" y="88"/>
                    <a:pt x="36" y="82"/>
                    <a:pt x="25" y="77"/>
                  </a:cubicBezTo>
                  <a:cubicBezTo>
                    <a:pt x="18" y="73"/>
                    <a:pt x="11" y="69"/>
                    <a:pt x="3" y="66"/>
                  </a:cubicBezTo>
                  <a:cubicBezTo>
                    <a:pt x="0" y="65"/>
                    <a:pt x="0" y="64"/>
                    <a:pt x="2" y="62"/>
                  </a:cubicBezTo>
                  <a:cubicBezTo>
                    <a:pt x="2" y="59"/>
                    <a:pt x="5" y="59"/>
                    <a:pt x="6" y="58"/>
                  </a:cubicBezTo>
                  <a:cubicBezTo>
                    <a:pt x="10" y="56"/>
                    <a:pt x="14" y="53"/>
                    <a:pt x="18" y="51"/>
                  </a:cubicBezTo>
                  <a:cubicBezTo>
                    <a:pt x="20" y="50"/>
                    <a:pt x="22" y="48"/>
                    <a:pt x="25" y="47"/>
                  </a:cubicBezTo>
                  <a:cubicBezTo>
                    <a:pt x="26" y="46"/>
                    <a:pt x="27" y="46"/>
                    <a:pt x="28" y="45"/>
                  </a:cubicBezTo>
                  <a:cubicBezTo>
                    <a:pt x="30" y="44"/>
                    <a:pt x="32" y="42"/>
                    <a:pt x="34" y="42"/>
                  </a:cubicBezTo>
                  <a:cubicBezTo>
                    <a:pt x="51" y="33"/>
                    <a:pt x="67" y="23"/>
                    <a:pt x="84" y="13"/>
                  </a:cubicBezTo>
                  <a:close/>
                </a:path>
              </a:pathLst>
            </a:custGeom>
            <a:solidFill>
              <a:srgbClr val="EDDB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7" name="Freeform 7">
              <a:extLst>
                <a:ext uri="{FF2B5EF4-FFF2-40B4-BE49-F238E27FC236}">
                  <a16:creationId xmlns:a16="http://schemas.microsoft.com/office/drawing/2014/main" id="{14C14876-8445-517D-01AD-4A1AF9AE0A6A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0450" y="801687"/>
              <a:ext cx="763587" cy="571500"/>
            </a:xfrm>
            <a:custGeom>
              <a:avLst/>
              <a:gdLst>
                <a:gd name="T0" fmla="*/ 0 w 102"/>
                <a:gd name="T1" fmla="*/ 51 h 76"/>
                <a:gd name="T2" fmla="*/ 26 w 102"/>
                <a:gd name="T3" fmla="*/ 36 h 76"/>
                <a:gd name="T4" fmla="*/ 51 w 102"/>
                <a:gd name="T5" fmla="*/ 20 h 76"/>
                <a:gd name="T6" fmla="*/ 75 w 102"/>
                <a:gd name="T7" fmla="*/ 7 h 76"/>
                <a:gd name="T8" fmla="*/ 84 w 102"/>
                <a:gd name="T9" fmla="*/ 2 h 76"/>
                <a:gd name="T10" fmla="*/ 91 w 102"/>
                <a:gd name="T11" fmla="*/ 3 h 76"/>
                <a:gd name="T12" fmla="*/ 102 w 102"/>
                <a:gd name="T13" fmla="*/ 24 h 76"/>
                <a:gd name="T14" fmla="*/ 98 w 102"/>
                <a:gd name="T15" fmla="*/ 28 h 76"/>
                <a:gd name="T16" fmla="*/ 95 w 102"/>
                <a:gd name="T17" fmla="*/ 30 h 76"/>
                <a:gd name="T18" fmla="*/ 86 w 102"/>
                <a:gd name="T19" fmla="*/ 35 h 76"/>
                <a:gd name="T20" fmla="*/ 72 w 102"/>
                <a:gd name="T21" fmla="*/ 43 h 76"/>
                <a:gd name="T22" fmla="*/ 60 w 102"/>
                <a:gd name="T23" fmla="*/ 51 h 76"/>
                <a:gd name="T24" fmla="*/ 39 w 102"/>
                <a:gd name="T25" fmla="*/ 63 h 76"/>
                <a:gd name="T26" fmla="*/ 19 w 102"/>
                <a:gd name="T27" fmla="*/ 75 h 76"/>
                <a:gd name="T28" fmla="*/ 15 w 102"/>
                <a:gd name="T29" fmla="*/ 75 h 76"/>
                <a:gd name="T30" fmla="*/ 7 w 102"/>
                <a:gd name="T31" fmla="*/ 63 h 76"/>
                <a:gd name="T32" fmla="*/ 1 w 102"/>
                <a:gd name="T33" fmla="*/ 54 h 76"/>
                <a:gd name="T34" fmla="*/ 0 w 102"/>
                <a:gd name="T35" fmla="*/ 51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02" h="76">
                  <a:moveTo>
                    <a:pt x="0" y="51"/>
                  </a:moveTo>
                  <a:cubicBezTo>
                    <a:pt x="9" y="46"/>
                    <a:pt x="17" y="41"/>
                    <a:pt x="26" y="36"/>
                  </a:cubicBezTo>
                  <a:cubicBezTo>
                    <a:pt x="34" y="31"/>
                    <a:pt x="43" y="25"/>
                    <a:pt x="51" y="20"/>
                  </a:cubicBezTo>
                  <a:cubicBezTo>
                    <a:pt x="59" y="16"/>
                    <a:pt x="67" y="12"/>
                    <a:pt x="75" y="7"/>
                  </a:cubicBezTo>
                  <a:cubicBezTo>
                    <a:pt x="78" y="5"/>
                    <a:pt x="81" y="3"/>
                    <a:pt x="84" y="2"/>
                  </a:cubicBezTo>
                  <a:cubicBezTo>
                    <a:pt x="87" y="0"/>
                    <a:pt x="89" y="0"/>
                    <a:pt x="91" y="3"/>
                  </a:cubicBezTo>
                  <a:cubicBezTo>
                    <a:pt x="94" y="10"/>
                    <a:pt x="98" y="17"/>
                    <a:pt x="102" y="24"/>
                  </a:cubicBezTo>
                  <a:cubicBezTo>
                    <a:pt x="102" y="26"/>
                    <a:pt x="100" y="27"/>
                    <a:pt x="98" y="28"/>
                  </a:cubicBezTo>
                  <a:cubicBezTo>
                    <a:pt x="97" y="29"/>
                    <a:pt x="96" y="29"/>
                    <a:pt x="95" y="30"/>
                  </a:cubicBezTo>
                  <a:cubicBezTo>
                    <a:pt x="92" y="31"/>
                    <a:pt x="89" y="33"/>
                    <a:pt x="86" y="35"/>
                  </a:cubicBezTo>
                  <a:cubicBezTo>
                    <a:pt x="81" y="38"/>
                    <a:pt x="76" y="41"/>
                    <a:pt x="72" y="43"/>
                  </a:cubicBezTo>
                  <a:cubicBezTo>
                    <a:pt x="68" y="46"/>
                    <a:pt x="64" y="48"/>
                    <a:pt x="60" y="51"/>
                  </a:cubicBezTo>
                  <a:cubicBezTo>
                    <a:pt x="52" y="55"/>
                    <a:pt x="46" y="59"/>
                    <a:pt x="39" y="63"/>
                  </a:cubicBezTo>
                  <a:cubicBezTo>
                    <a:pt x="32" y="67"/>
                    <a:pt x="26" y="71"/>
                    <a:pt x="19" y="75"/>
                  </a:cubicBezTo>
                  <a:cubicBezTo>
                    <a:pt x="18" y="75"/>
                    <a:pt x="16" y="76"/>
                    <a:pt x="15" y="75"/>
                  </a:cubicBezTo>
                  <a:cubicBezTo>
                    <a:pt x="11" y="72"/>
                    <a:pt x="9" y="67"/>
                    <a:pt x="7" y="63"/>
                  </a:cubicBezTo>
                  <a:cubicBezTo>
                    <a:pt x="5" y="60"/>
                    <a:pt x="3" y="57"/>
                    <a:pt x="1" y="54"/>
                  </a:cubicBezTo>
                  <a:cubicBezTo>
                    <a:pt x="1" y="53"/>
                    <a:pt x="0" y="52"/>
                    <a:pt x="0" y="51"/>
                  </a:cubicBezTo>
                  <a:close/>
                </a:path>
              </a:pathLst>
            </a:custGeom>
            <a:solidFill>
              <a:srgbClr val="E6B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D8F68AFB-536C-AA0F-1B3A-B4BB11394501}"/>
                </a:ext>
              </a:extLst>
            </p:cNvPr>
            <p:cNvSpPr>
              <a:spLocks/>
            </p:cNvSpPr>
            <p:nvPr/>
          </p:nvSpPr>
          <p:spPr bwMode="auto">
            <a:xfrm>
              <a:off x="4724400" y="2770188"/>
              <a:ext cx="381000" cy="420688"/>
            </a:xfrm>
            <a:custGeom>
              <a:avLst/>
              <a:gdLst>
                <a:gd name="T0" fmla="*/ 0 w 51"/>
                <a:gd name="T1" fmla="*/ 31 h 56"/>
                <a:gd name="T2" fmla="*/ 9 w 51"/>
                <a:gd name="T3" fmla="*/ 24 h 56"/>
                <a:gd name="T4" fmla="*/ 48 w 51"/>
                <a:gd name="T5" fmla="*/ 2 h 56"/>
                <a:gd name="T6" fmla="*/ 51 w 51"/>
                <a:gd name="T7" fmla="*/ 2 h 56"/>
                <a:gd name="T8" fmla="*/ 50 w 51"/>
                <a:gd name="T9" fmla="*/ 42 h 56"/>
                <a:gd name="T10" fmla="*/ 50 w 51"/>
                <a:gd name="T11" fmla="*/ 50 h 56"/>
                <a:gd name="T12" fmla="*/ 50 w 51"/>
                <a:gd name="T13" fmla="*/ 56 h 56"/>
                <a:gd name="T14" fmla="*/ 43 w 51"/>
                <a:gd name="T15" fmla="*/ 53 h 56"/>
                <a:gd name="T16" fmla="*/ 0 w 51"/>
                <a:gd name="T17" fmla="*/ 31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1" h="56">
                  <a:moveTo>
                    <a:pt x="0" y="31"/>
                  </a:moveTo>
                  <a:cubicBezTo>
                    <a:pt x="2" y="28"/>
                    <a:pt x="6" y="26"/>
                    <a:pt x="9" y="24"/>
                  </a:cubicBezTo>
                  <a:cubicBezTo>
                    <a:pt x="22" y="17"/>
                    <a:pt x="35" y="9"/>
                    <a:pt x="48" y="2"/>
                  </a:cubicBezTo>
                  <a:cubicBezTo>
                    <a:pt x="49" y="1"/>
                    <a:pt x="50" y="0"/>
                    <a:pt x="51" y="2"/>
                  </a:cubicBezTo>
                  <a:cubicBezTo>
                    <a:pt x="50" y="15"/>
                    <a:pt x="50" y="28"/>
                    <a:pt x="50" y="42"/>
                  </a:cubicBezTo>
                  <a:cubicBezTo>
                    <a:pt x="51" y="44"/>
                    <a:pt x="50" y="47"/>
                    <a:pt x="50" y="50"/>
                  </a:cubicBezTo>
                  <a:cubicBezTo>
                    <a:pt x="49" y="52"/>
                    <a:pt x="50" y="54"/>
                    <a:pt x="50" y="56"/>
                  </a:cubicBezTo>
                  <a:cubicBezTo>
                    <a:pt x="47" y="56"/>
                    <a:pt x="45" y="53"/>
                    <a:pt x="43" y="53"/>
                  </a:cubicBezTo>
                  <a:cubicBezTo>
                    <a:pt x="28" y="45"/>
                    <a:pt x="14" y="38"/>
                    <a:pt x="0" y="31"/>
                  </a:cubicBezTo>
                  <a:close/>
                </a:path>
              </a:pathLst>
            </a:custGeom>
            <a:solidFill>
              <a:srgbClr val="2E52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2B687A60-D18E-8B00-E54C-4863AF825E48}"/>
                </a:ext>
              </a:extLst>
            </p:cNvPr>
            <p:cNvSpPr>
              <a:spLocks/>
            </p:cNvSpPr>
            <p:nvPr/>
          </p:nvSpPr>
          <p:spPr bwMode="auto">
            <a:xfrm>
              <a:off x="4132263" y="982663"/>
              <a:ext cx="366712" cy="382588"/>
            </a:xfrm>
            <a:custGeom>
              <a:avLst/>
              <a:gdLst>
                <a:gd name="T0" fmla="*/ 0 w 49"/>
                <a:gd name="T1" fmla="*/ 19 h 51"/>
                <a:gd name="T2" fmla="*/ 6 w 49"/>
                <a:gd name="T3" fmla="*/ 15 h 51"/>
                <a:gd name="T4" fmla="*/ 15 w 49"/>
                <a:gd name="T5" fmla="*/ 10 h 51"/>
                <a:gd name="T6" fmla="*/ 17 w 49"/>
                <a:gd name="T7" fmla="*/ 8 h 51"/>
                <a:gd name="T8" fmla="*/ 20 w 49"/>
                <a:gd name="T9" fmla="*/ 6 h 51"/>
                <a:gd name="T10" fmla="*/ 31 w 49"/>
                <a:gd name="T11" fmla="*/ 0 h 51"/>
                <a:gd name="T12" fmla="*/ 49 w 49"/>
                <a:gd name="T13" fmla="*/ 30 h 51"/>
                <a:gd name="T14" fmla="*/ 42 w 49"/>
                <a:gd name="T15" fmla="*/ 34 h 51"/>
                <a:gd name="T16" fmla="*/ 21 w 49"/>
                <a:gd name="T17" fmla="*/ 46 h 51"/>
                <a:gd name="T18" fmla="*/ 13 w 49"/>
                <a:gd name="T19" fmla="*/ 51 h 51"/>
                <a:gd name="T20" fmla="*/ 17 w 49"/>
                <a:gd name="T21" fmla="*/ 46 h 51"/>
                <a:gd name="T22" fmla="*/ 14 w 49"/>
                <a:gd name="T23" fmla="*/ 41 h 51"/>
                <a:gd name="T24" fmla="*/ 8 w 49"/>
                <a:gd name="T25" fmla="*/ 38 h 51"/>
                <a:gd name="T26" fmla="*/ 1 w 49"/>
                <a:gd name="T27" fmla="*/ 35 h 51"/>
                <a:gd name="T28" fmla="*/ 3 w 49"/>
                <a:gd name="T29" fmla="*/ 28 h 51"/>
                <a:gd name="T30" fmla="*/ 3 w 49"/>
                <a:gd name="T31" fmla="*/ 23 h 51"/>
                <a:gd name="T32" fmla="*/ 0 w 49"/>
                <a:gd name="T33" fmla="*/ 19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9" h="51">
                  <a:moveTo>
                    <a:pt x="0" y="19"/>
                  </a:moveTo>
                  <a:cubicBezTo>
                    <a:pt x="2" y="16"/>
                    <a:pt x="4" y="17"/>
                    <a:pt x="6" y="15"/>
                  </a:cubicBezTo>
                  <a:cubicBezTo>
                    <a:pt x="9" y="14"/>
                    <a:pt x="12" y="12"/>
                    <a:pt x="15" y="10"/>
                  </a:cubicBezTo>
                  <a:cubicBezTo>
                    <a:pt x="16" y="9"/>
                    <a:pt x="17" y="9"/>
                    <a:pt x="17" y="8"/>
                  </a:cubicBezTo>
                  <a:cubicBezTo>
                    <a:pt x="18" y="7"/>
                    <a:pt x="19" y="7"/>
                    <a:pt x="20" y="6"/>
                  </a:cubicBezTo>
                  <a:cubicBezTo>
                    <a:pt x="24" y="5"/>
                    <a:pt x="28" y="3"/>
                    <a:pt x="31" y="0"/>
                  </a:cubicBezTo>
                  <a:cubicBezTo>
                    <a:pt x="37" y="10"/>
                    <a:pt x="43" y="20"/>
                    <a:pt x="49" y="30"/>
                  </a:cubicBezTo>
                  <a:cubicBezTo>
                    <a:pt x="46" y="30"/>
                    <a:pt x="44" y="32"/>
                    <a:pt x="42" y="34"/>
                  </a:cubicBezTo>
                  <a:cubicBezTo>
                    <a:pt x="35" y="38"/>
                    <a:pt x="28" y="42"/>
                    <a:pt x="21" y="46"/>
                  </a:cubicBezTo>
                  <a:cubicBezTo>
                    <a:pt x="18" y="48"/>
                    <a:pt x="15" y="49"/>
                    <a:pt x="13" y="51"/>
                  </a:cubicBezTo>
                  <a:cubicBezTo>
                    <a:pt x="12" y="47"/>
                    <a:pt x="15" y="47"/>
                    <a:pt x="17" y="46"/>
                  </a:cubicBezTo>
                  <a:cubicBezTo>
                    <a:pt x="15" y="44"/>
                    <a:pt x="14" y="43"/>
                    <a:pt x="14" y="41"/>
                  </a:cubicBezTo>
                  <a:cubicBezTo>
                    <a:pt x="13" y="38"/>
                    <a:pt x="11" y="37"/>
                    <a:pt x="8" y="38"/>
                  </a:cubicBezTo>
                  <a:cubicBezTo>
                    <a:pt x="6" y="39"/>
                    <a:pt x="3" y="38"/>
                    <a:pt x="1" y="35"/>
                  </a:cubicBezTo>
                  <a:cubicBezTo>
                    <a:pt x="0" y="32"/>
                    <a:pt x="0" y="30"/>
                    <a:pt x="3" y="28"/>
                  </a:cubicBezTo>
                  <a:cubicBezTo>
                    <a:pt x="5" y="27"/>
                    <a:pt x="4" y="25"/>
                    <a:pt x="3" y="23"/>
                  </a:cubicBezTo>
                  <a:cubicBezTo>
                    <a:pt x="2" y="22"/>
                    <a:pt x="1" y="21"/>
                    <a:pt x="0" y="19"/>
                  </a:cubicBezTo>
                  <a:close/>
                </a:path>
              </a:pathLst>
            </a:custGeom>
            <a:solidFill>
              <a:srgbClr val="CBCA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3" name="Freeform 10">
              <a:extLst>
                <a:ext uri="{FF2B5EF4-FFF2-40B4-BE49-F238E27FC236}">
                  <a16:creationId xmlns:a16="http://schemas.microsoft.com/office/drawing/2014/main" id="{92BCC19A-A586-7E48-8703-EAF76CCB0DFD}"/>
                </a:ext>
              </a:extLst>
            </p:cNvPr>
            <p:cNvSpPr>
              <a:spLocks/>
            </p:cNvSpPr>
            <p:nvPr/>
          </p:nvSpPr>
          <p:spPr bwMode="auto">
            <a:xfrm>
              <a:off x="3503613" y="1365250"/>
              <a:ext cx="344487" cy="352425"/>
            </a:xfrm>
            <a:custGeom>
              <a:avLst/>
              <a:gdLst>
                <a:gd name="T0" fmla="*/ 35 w 46"/>
                <a:gd name="T1" fmla="*/ 36 h 47"/>
                <a:gd name="T2" fmla="*/ 17 w 46"/>
                <a:gd name="T3" fmla="*/ 47 h 47"/>
                <a:gd name="T4" fmla="*/ 0 w 46"/>
                <a:gd name="T5" fmla="*/ 17 h 47"/>
                <a:gd name="T6" fmla="*/ 2 w 46"/>
                <a:gd name="T7" fmla="*/ 14 h 47"/>
                <a:gd name="T8" fmla="*/ 24 w 46"/>
                <a:gd name="T9" fmla="*/ 2 h 47"/>
                <a:gd name="T10" fmla="*/ 28 w 46"/>
                <a:gd name="T11" fmla="*/ 0 h 47"/>
                <a:gd name="T12" fmla="*/ 30 w 46"/>
                <a:gd name="T13" fmla="*/ 2 h 47"/>
                <a:gd name="T14" fmla="*/ 44 w 46"/>
                <a:gd name="T15" fmla="*/ 26 h 47"/>
                <a:gd name="T16" fmla="*/ 43 w 46"/>
                <a:gd name="T17" fmla="*/ 31 h 47"/>
                <a:gd name="T18" fmla="*/ 42 w 46"/>
                <a:gd name="T19" fmla="*/ 32 h 47"/>
                <a:gd name="T20" fmla="*/ 42 w 46"/>
                <a:gd name="T21" fmla="*/ 32 h 47"/>
                <a:gd name="T22" fmla="*/ 35 w 46"/>
                <a:gd name="T23" fmla="*/ 36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6" h="47">
                  <a:moveTo>
                    <a:pt x="35" y="36"/>
                  </a:moveTo>
                  <a:cubicBezTo>
                    <a:pt x="29" y="39"/>
                    <a:pt x="23" y="43"/>
                    <a:pt x="17" y="47"/>
                  </a:cubicBezTo>
                  <a:cubicBezTo>
                    <a:pt x="11" y="37"/>
                    <a:pt x="5" y="27"/>
                    <a:pt x="0" y="17"/>
                  </a:cubicBezTo>
                  <a:cubicBezTo>
                    <a:pt x="0" y="15"/>
                    <a:pt x="1" y="15"/>
                    <a:pt x="2" y="14"/>
                  </a:cubicBezTo>
                  <a:cubicBezTo>
                    <a:pt x="10" y="10"/>
                    <a:pt x="17" y="6"/>
                    <a:pt x="24" y="2"/>
                  </a:cubicBezTo>
                  <a:cubicBezTo>
                    <a:pt x="25" y="1"/>
                    <a:pt x="26" y="0"/>
                    <a:pt x="28" y="0"/>
                  </a:cubicBezTo>
                  <a:cubicBezTo>
                    <a:pt x="29" y="0"/>
                    <a:pt x="30" y="1"/>
                    <a:pt x="30" y="2"/>
                  </a:cubicBezTo>
                  <a:cubicBezTo>
                    <a:pt x="34" y="10"/>
                    <a:pt x="40" y="18"/>
                    <a:pt x="44" y="26"/>
                  </a:cubicBezTo>
                  <a:cubicBezTo>
                    <a:pt x="45" y="28"/>
                    <a:pt x="46" y="30"/>
                    <a:pt x="43" y="31"/>
                  </a:cubicBezTo>
                  <a:cubicBezTo>
                    <a:pt x="42" y="31"/>
                    <a:pt x="42" y="31"/>
                    <a:pt x="42" y="32"/>
                  </a:cubicBezTo>
                  <a:cubicBezTo>
                    <a:pt x="42" y="32"/>
                    <a:pt x="42" y="32"/>
                    <a:pt x="42" y="32"/>
                  </a:cubicBezTo>
                  <a:cubicBezTo>
                    <a:pt x="39" y="33"/>
                    <a:pt x="37" y="34"/>
                    <a:pt x="35" y="36"/>
                  </a:cubicBezTo>
                  <a:close/>
                </a:path>
              </a:pathLst>
            </a:custGeom>
            <a:solidFill>
              <a:srgbClr val="9A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4" name="Freeform 11">
              <a:extLst>
                <a:ext uri="{FF2B5EF4-FFF2-40B4-BE49-F238E27FC236}">
                  <a16:creationId xmlns:a16="http://schemas.microsoft.com/office/drawing/2014/main" id="{68D0B814-D46E-A12D-E7DE-662162A9A347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8838" y="1184275"/>
              <a:ext cx="314325" cy="307975"/>
            </a:xfrm>
            <a:custGeom>
              <a:avLst/>
              <a:gdLst>
                <a:gd name="T0" fmla="*/ 42 w 42"/>
                <a:gd name="T1" fmla="*/ 25 h 41"/>
                <a:gd name="T2" fmla="*/ 29 w 42"/>
                <a:gd name="T3" fmla="*/ 32 h 41"/>
                <a:gd name="T4" fmla="*/ 16 w 42"/>
                <a:gd name="T5" fmla="*/ 39 h 41"/>
                <a:gd name="T6" fmla="*/ 14 w 42"/>
                <a:gd name="T7" fmla="*/ 41 h 41"/>
                <a:gd name="T8" fmla="*/ 2 w 42"/>
                <a:gd name="T9" fmla="*/ 21 h 41"/>
                <a:gd name="T10" fmla="*/ 4 w 42"/>
                <a:gd name="T11" fmla="*/ 14 h 41"/>
                <a:gd name="T12" fmla="*/ 27 w 42"/>
                <a:gd name="T13" fmla="*/ 0 h 41"/>
                <a:gd name="T14" fmla="*/ 42 w 42"/>
                <a:gd name="T15" fmla="*/ 24 h 41"/>
                <a:gd name="T16" fmla="*/ 42 w 42"/>
                <a:gd name="T17" fmla="*/ 24 h 41"/>
                <a:gd name="T18" fmla="*/ 42 w 42"/>
                <a:gd name="T19" fmla="*/ 25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2" h="41">
                  <a:moveTo>
                    <a:pt x="42" y="25"/>
                  </a:moveTo>
                  <a:cubicBezTo>
                    <a:pt x="38" y="27"/>
                    <a:pt x="33" y="29"/>
                    <a:pt x="29" y="32"/>
                  </a:cubicBezTo>
                  <a:cubicBezTo>
                    <a:pt x="25" y="35"/>
                    <a:pt x="20" y="36"/>
                    <a:pt x="16" y="39"/>
                  </a:cubicBezTo>
                  <a:cubicBezTo>
                    <a:pt x="15" y="40"/>
                    <a:pt x="14" y="39"/>
                    <a:pt x="14" y="41"/>
                  </a:cubicBezTo>
                  <a:cubicBezTo>
                    <a:pt x="10" y="34"/>
                    <a:pt x="6" y="28"/>
                    <a:pt x="2" y="21"/>
                  </a:cubicBezTo>
                  <a:cubicBezTo>
                    <a:pt x="0" y="18"/>
                    <a:pt x="1" y="15"/>
                    <a:pt x="4" y="14"/>
                  </a:cubicBezTo>
                  <a:cubicBezTo>
                    <a:pt x="11" y="9"/>
                    <a:pt x="19" y="4"/>
                    <a:pt x="27" y="0"/>
                  </a:cubicBezTo>
                  <a:cubicBezTo>
                    <a:pt x="32" y="8"/>
                    <a:pt x="37" y="16"/>
                    <a:pt x="42" y="24"/>
                  </a:cubicBezTo>
                  <a:cubicBezTo>
                    <a:pt x="42" y="24"/>
                    <a:pt x="42" y="24"/>
                    <a:pt x="42" y="24"/>
                  </a:cubicBezTo>
                  <a:cubicBezTo>
                    <a:pt x="42" y="25"/>
                    <a:pt x="42" y="25"/>
                    <a:pt x="42" y="25"/>
                  </a:cubicBezTo>
                  <a:close/>
                </a:path>
              </a:pathLst>
            </a:custGeom>
            <a:solidFill>
              <a:srgbClr val="CA8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5" name="Freeform 12">
              <a:extLst>
                <a:ext uri="{FF2B5EF4-FFF2-40B4-BE49-F238E27FC236}">
                  <a16:creationId xmlns:a16="http://schemas.microsoft.com/office/drawing/2014/main" id="{71C66696-D00A-95CD-5014-276924C2D7A0}"/>
                </a:ext>
              </a:extLst>
            </p:cNvPr>
            <p:cNvSpPr>
              <a:spLocks/>
            </p:cNvSpPr>
            <p:nvPr/>
          </p:nvSpPr>
          <p:spPr bwMode="auto">
            <a:xfrm>
              <a:off x="5045075" y="2011363"/>
              <a:ext cx="3751262" cy="1697038"/>
            </a:xfrm>
            <a:custGeom>
              <a:avLst/>
              <a:gdLst>
                <a:gd name="T0" fmla="*/ 500 w 501"/>
                <a:gd name="T1" fmla="*/ 111 h 226"/>
                <a:gd name="T2" fmla="*/ 494 w 501"/>
                <a:gd name="T3" fmla="*/ 105 h 226"/>
                <a:gd name="T4" fmla="*/ 493 w 501"/>
                <a:gd name="T5" fmla="*/ 104 h 226"/>
                <a:gd name="T6" fmla="*/ 447 w 501"/>
                <a:gd name="T7" fmla="*/ 74 h 226"/>
                <a:gd name="T8" fmla="*/ 286 w 501"/>
                <a:gd name="T9" fmla="*/ 8 h 226"/>
                <a:gd name="T10" fmla="*/ 275 w 501"/>
                <a:gd name="T11" fmla="*/ 6 h 226"/>
                <a:gd name="T12" fmla="*/ 232 w 501"/>
                <a:gd name="T13" fmla="*/ 4 h 226"/>
                <a:gd name="T14" fmla="*/ 218 w 501"/>
                <a:gd name="T15" fmla="*/ 27 h 226"/>
                <a:gd name="T16" fmla="*/ 226 w 501"/>
                <a:gd name="T17" fmla="*/ 47 h 226"/>
                <a:gd name="T18" fmla="*/ 274 w 501"/>
                <a:gd name="T19" fmla="*/ 110 h 226"/>
                <a:gd name="T20" fmla="*/ 313 w 501"/>
                <a:gd name="T21" fmla="*/ 172 h 226"/>
                <a:gd name="T22" fmla="*/ 321 w 501"/>
                <a:gd name="T23" fmla="*/ 200 h 226"/>
                <a:gd name="T24" fmla="*/ 311 w 501"/>
                <a:gd name="T25" fmla="*/ 212 h 226"/>
                <a:gd name="T26" fmla="*/ 292 w 501"/>
                <a:gd name="T27" fmla="*/ 208 h 226"/>
                <a:gd name="T28" fmla="*/ 221 w 501"/>
                <a:gd name="T29" fmla="*/ 177 h 226"/>
                <a:gd name="T30" fmla="*/ 104 w 501"/>
                <a:gd name="T31" fmla="*/ 123 h 226"/>
                <a:gd name="T32" fmla="*/ 72 w 501"/>
                <a:gd name="T33" fmla="*/ 118 h 226"/>
                <a:gd name="T34" fmla="*/ 58 w 501"/>
                <a:gd name="T35" fmla="*/ 138 h 226"/>
                <a:gd name="T36" fmla="*/ 63 w 501"/>
                <a:gd name="T37" fmla="*/ 152 h 226"/>
                <a:gd name="T38" fmla="*/ 72 w 501"/>
                <a:gd name="T39" fmla="*/ 176 h 226"/>
                <a:gd name="T40" fmla="*/ 72 w 501"/>
                <a:gd name="T41" fmla="*/ 180 h 226"/>
                <a:gd name="T42" fmla="*/ 69 w 501"/>
                <a:gd name="T43" fmla="*/ 180 h 226"/>
                <a:gd name="T44" fmla="*/ 42 w 501"/>
                <a:gd name="T45" fmla="*/ 164 h 226"/>
                <a:gd name="T46" fmla="*/ 7 w 501"/>
                <a:gd name="T47" fmla="*/ 143 h 226"/>
                <a:gd name="T48" fmla="*/ 6 w 501"/>
                <a:gd name="T49" fmla="*/ 155 h 226"/>
                <a:gd name="T50" fmla="*/ 0 w 501"/>
                <a:gd name="T51" fmla="*/ 154 h 226"/>
                <a:gd name="T52" fmla="*/ 48 w 501"/>
                <a:gd name="T53" fmla="*/ 184 h 226"/>
                <a:gd name="T54" fmla="*/ 71 w 501"/>
                <a:gd name="T55" fmla="*/ 195 h 226"/>
                <a:gd name="T56" fmla="*/ 87 w 501"/>
                <a:gd name="T57" fmla="*/ 182 h 226"/>
                <a:gd name="T58" fmla="*/ 82 w 501"/>
                <a:gd name="T59" fmla="*/ 161 h 226"/>
                <a:gd name="T60" fmla="*/ 73 w 501"/>
                <a:gd name="T61" fmla="*/ 139 h 226"/>
                <a:gd name="T62" fmla="*/ 77 w 501"/>
                <a:gd name="T63" fmla="*/ 131 h 226"/>
                <a:gd name="T64" fmla="*/ 97 w 501"/>
                <a:gd name="T65" fmla="*/ 135 h 226"/>
                <a:gd name="T66" fmla="*/ 202 w 501"/>
                <a:gd name="T67" fmla="*/ 183 h 226"/>
                <a:gd name="T68" fmla="*/ 280 w 501"/>
                <a:gd name="T69" fmla="*/ 218 h 226"/>
                <a:gd name="T70" fmla="*/ 311 w 501"/>
                <a:gd name="T71" fmla="*/ 226 h 226"/>
                <a:gd name="T72" fmla="*/ 335 w 501"/>
                <a:gd name="T73" fmla="*/ 206 h 226"/>
                <a:gd name="T74" fmla="*/ 332 w 501"/>
                <a:gd name="T75" fmla="*/ 184 h 226"/>
                <a:gd name="T76" fmla="*/ 293 w 501"/>
                <a:gd name="T77" fmla="*/ 112 h 226"/>
                <a:gd name="T78" fmla="*/ 246 w 501"/>
                <a:gd name="T79" fmla="*/ 52 h 226"/>
                <a:gd name="T80" fmla="*/ 232 w 501"/>
                <a:gd name="T81" fmla="*/ 29 h 226"/>
                <a:gd name="T82" fmla="*/ 239 w 501"/>
                <a:gd name="T83" fmla="*/ 16 h 226"/>
                <a:gd name="T84" fmla="*/ 255 w 501"/>
                <a:gd name="T85" fmla="*/ 16 h 226"/>
                <a:gd name="T86" fmla="*/ 306 w 501"/>
                <a:gd name="T87" fmla="*/ 28 h 226"/>
                <a:gd name="T88" fmla="*/ 400 w 501"/>
                <a:gd name="T89" fmla="*/ 64 h 226"/>
                <a:gd name="T90" fmla="*/ 483 w 501"/>
                <a:gd name="T91" fmla="*/ 113 h 226"/>
                <a:gd name="T92" fmla="*/ 492 w 501"/>
                <a:gd name="T93" fmla="*/ 119 h 226"/>
                <a:gd name="T94" fmla="*/ 500 w 501"/>
                <a:gd name="T95" fmla="*/ 111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501" h="226">
                  <a:moveTo>
                    <a:pt x="500" y="111"/>
                  </a:moveTo>
                  <a:cubicBezTo>
                    <a:pt x="499" y="108"/>
                    <a:pt x="497" y="106"/>
                    <a:pt x="494" y="105"/>
                  </a:cubicBezTo>
                  <a:cubicBezTo>
                    <a:pt x="494" y="105"/>
                    <a:pt x="493" y="104"/>
                    <a:pt x="493" y="104"/>
                  </a:cubicBezTo>
                  <a:cubicBezTo>
                    <a:pt x="478" y="93"/>
                    <a:pt x="462" y="83"/>
                    <a:pt x="447" y="74"/>
                  </a:cubicBezTo>
                  <a:cubicBezTo>
                    <a:pt x="397" y="43"/>
                    <a:pt x="343" y="21"/>
                    <a:pt x="286" y="8"/>
                  </a:cubicBezTo>
                  <a:cubicBezTo>
                    <a:pt x="283" y="9"/>
                    <a:pt x="279" y="7"/>
                    <a:pt x="275" y="6"/>
                  </a:cubicBezTo>
                  <a:cubicBezTo>
                    <a:pt x="261" y="3"/>
                    <a:pt x="247" y="0"/>
                    <a:pt x="232" y="4"/>
                  </a:cubicBezTo>
                  <a:cubicBezTo>
                    <a:pt x="222" y="8"/>
                    <a:pt x="216" y="17"/>
                    <a:pt x="218" y="27"/>
                  </a:cubicBezTo>
                  <a:cubicBezTo>
                    <a:pt x="219" y="35"/>
                    <a:pt x="222" y="41"/>
                    <a:pt x="226" y="47"/>
                  </a:cubicBezTo>
                  <a:cubicBezTo>
                    <a:pt x="240" y="69"/>
                    <a:pt x="257" y="90"/>
                    <a:pt x="274" y="110"/>
                  </a:cubicBezTo>
                  <a:cubicBezTo>
                    <a:pt x="289" y="129"/>
                    <a:pt x="303" y="149"/>
                    <a:pt x="313" y="172"/>
                  </a:cubicBezTo>
                  <a:cubicBezTo>
                    <a:pt x="317" y="181"/>
                    <a:pt x="320" y="190"/>
                    <a:pt x="321" y="200"/>
                  </a:cubicBezTo>
                  <a:cubicBezTo>
                    <a:pt x="322" y="209"/>
                    <a:pt x="319" y="212"/>
                    <a:pt x="311" y="212"/>
                  </a:cubicBezTo>
                  <a:cubicBezTo>
                    <a:pt x="304" y="211"/>
                    <a:pt x="298" y="210"/>
                    <a:pt x="292" y="208"/>
                  </a:cubicBezTo>
                  <a:cubicBezTo>
                    <a:pt x="268" y="200"/>
                    <a:pt x="245" y="188"/>
                    <a:pt x="221" y="177"/>
                  </a:cubicBezTo>
                  <a:cubicBezTo>
                    <a:pt x="183" y="159"/>
                    <a:pt x="143" y="141"/>
                    <a:pt x="104" y="123"/>
                  </a:cubicBezTo>
                  <a:cubicBezTo>
                    <a:pt x="94" y="119"/>
                    <a:pt x="83" y="115"/>
                    <a:pt x="72" y="118"/>
                  </a:cubicBezTo>
                  <a:cubicBezTo>
                    <a:pt x="62" y="121"/>
                    <a:pt x="56" y="129"/>
                    <a:pt x="58" y="138"/>
                  </a:cubicBezTo>
                  <a:cubicBezTo>
                    <a:pt x="59" y="143"/>
                    <a:pt x="61" y="148"/>
                    <a:pt x="63" y="152"/>
                  </a:cubicBezTo>
                  <a:cubicBezTo>
                    <a:pt x="67" y="160"/>
                    <a:pt x="71" y="168"/>
                    <a:pt x="72" y="176"/>
                  </a:cubicBezTo>
                  <a:cubicBezTo>
                    <a:pt x="73" y="178"/>
                    <a:pt x="73" y="180"/>
                    <a:pt x="72" y="180"/>
                  </a:cubicBezTo>
                  <a:cubicBezTo>
                    <a:pt x="71" y="181"/>
                    <a:pt x="70" y="180"/>
                    <a:pt x="69" y="180"/>
                  </a:cubicBezTo>
                  <a:cubicBezTo>
                    <a:pt x="59" y="175"/>
                    <a:pt x="51" y="169"/>
                    <a:pt x="42" y="164"/>
                  </a:cubicBezTo>
                  <a:cubicBezTo>
                    <a:pt x="30" y="157"/>
                    <a:pt x="19" y="149"/>
                    <a:pt x="7" y="143"/>
                  </a:cubicBezTo>
                  <a:cubicBezTo>
                    <a:pt x="6" y="147"/>
                    <a:pt x="6" y="151"/>
                    <a:pt x="6" y="155"/>
                  </a:cubicBezTo>
                  <a:cubicBezTo>
                    <a:pt x="3" y="155"/>
                    <a:pt x="2" y="152"/>
                    <a:pt x="0" y="154"/>
                  </a:cubicBezTo>
                  <a:cubicBezTo>
                    <a:pt x="16" y="164"/>
                    <a:pt x="32" y="174"/>
                    <a:pt x="48" y="184"/>
                  </a:cubicBezTo>
                  <a:cubicBezTo>
                    <a:pt x="55" y="188"/>
                    <a:pt x="62" y="193"/>
                    <a:pt x="71" y="195"/>
                  </a:cubicBezTo>
                  <a:cubicBezTo>
                    <a:pt x="80" y="196"/>
                    <a:pt x="86" y="191"/>
                    <a:pt x="87" y="182"/>
                  </a:cubicBezTo>
                  <a:cubicBezTo>
                    <a:pt x="87" y="175"/>
                    <a:pt x="85" y="168"/>
                    <a:pt x="82" y="161"/>
                  </a:cubicBezTo>
                  <a:cubicBezTo>
                    <a:pt x="79" y="153"/>
                    <a:pt x="76" y="146"/>
                    <a:pt x="73" y="139"/>
                  </a:cubicBezTo>
                  <a:cubicBezTo>
                    <a:pt x="70" y="133"/>
                    <a:pt x="71" y="132"/>
                    <a:pt x="77" y="131"/>
                  </a:cubicBezTo>
                  <a:cubicBezTo>
                    <a:pt x="84" y="130"/>
                    <a:pt x="90" y="132"/>
                    <a:pt x="97" y="135"/>
                  </a:cubicBezTo>
                  <a:cubicBezTo>
                    <a:pt x="132" y="151"/>
                    <a:pt x="167" y="167"/>
                    <a:pt x="202" y="183"/>
                  </a:cubicBezTo>
                  <a:cubicBezTo>
                    <a:pt x="228" y="195"/>
                    <a:pt x="253" y="208"/>
                    <a:pt x="280" y="218"/>
                  </a:cubicBezTo>
                  <a:cubicBezTo>
                    <a:pt x="290" y="222"/>
                    <a:pt x="300" y="225"/>
                    <a:pt x="311" y="226"/>
                  </a:cubicBezTo>
                  <a:cubicBezTo>
                    <a:pt x="325" y="226"/>
                    <a:pt x="333" y="220"/>
                    <a:pt x="335" y="206"/>
                  </a:cubicBezTo>
                  <a:cubicBezTo>
                    <a:pt x="336" y="199"/>
                    <a:pt x="334" y="191"/>
                    <a:pt x="332" y="184"/>
                  </a:cubicBezTo>
                  <a:cubicBezTo>
                    <a:pt x="324" y="157"/>
                    <a:pt x="310" y="134"/>
                    <a:pt x="293" y="112"/>
                  </a:cubicBezTo>
                  <a:cubicBezTo>
                    <a:pt x="277" y="92"/>
                    <a:pt x="261" y="72"/>
                    <a:pt x="246" y="52"/>
                  </a:cubicBezTo>
                  <a:cubicBezTo>
                    <a:pt x="241" y="44"/>
                    <a:pt x="236" y="37"/>
                    <a:pt x="232" y="29"/>
                  </a:cubicBezTo>
                  <a:cubicBezTo>
                    <a:pt x="230" y="22"/>
                    <a:pt x="232" y="18"/>
                    <a:pt x="239" y="16"/>
                  </a:cubicBezTo>
                  <a:cubicBezTo>
                    <a:pt x="244" y="15"/>
                    <a:pt x="249" y="15"/>
                    <a:pt x="255" y="16"/>
                  </a:cubicBezTo>
                  <a:cubicBezTo>
                    <a:pt x="272" y="19"/>
                    <a:pt x="289" y="23"/>
                    <a:pt x="306" y="28"/>
                  </a:cubicBezTo>
                  <a:cubicBezTo>
                    <a:pt x="339" y="37"/>
                    <a:pt x="370" y="49"/>
                    <a:pt x="400" y="64"/>
                  </a:cubicBezTo>
                  <a:cubicBezTo>
                    <a:pt x="429" y="78"/>
                    <a:pt x="456" y="95"/>
                    <a:pt x="483" y="113"/>
                  </a:cubicBezTo>
                  <a:cubicBezTo>
                    <a:pt x="486" y="115"/>
                    <a:pt x="488" y="119"/>
                    <a:pt x="492" y="119"/>
                  </a:cubicBezTo>
                  <a:cubicBezTo>
                    <a:pt x="497" y="120"/>
                    <a:pt x="501" y="116"/>
                    <a:pt x="500" y="111"/>
                  </a:cubicBezTo>
                  <a:close/>
                </a:path>
              </a:pathLst>
            </a:custGeom>
            <a:solidFill>
              <a:srgbClr val="2835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6" name="Freeform 13">
              <a:extLst>
                <a:ext uri="{FF2B5EF4-FFF2-40B4-BE49-F238E27FC236}">
                  <a16:creationId xmlns:a16="http://schemas.microsoft.com/office/drawing/2014/main" id="{CD21148C-F721-2750-4396-C7E8894AF5CB}"/>
                </a:ext>
              </a:extLst>
            </p:cNvPr>
            <p:cNvSpPr>
              <a:spLocks/>
            </p:cNvSpPr>
            <p:nvPr/>
          </p:nvSpPr>
          <p:spPr bwMode="auto">
            <a:xfrm>
              <a:off x="6781800" y="2019300"/>
              <a:ext cx="404812" cy="66675"/>
            </a:xfrm>
            <a:custGeom>
              <a:avLst/>
              <a:gdLst>
                <a:gd name="T0" fmla="*/ 54 w 54"/>
                <a:gd name="T1" fmla="*/ 7 h 9"/>
                <a:gd name="T2" fmla="*/ 45 w 54"/>
                <a:gd name="T3" fmla="*/ 6 h 9"/>
                <a:gd name="T4" fmla="*/ 13 w 54"/>
                <a:gd name="T5" fmla="*/ 2 h 9"/>
                <a:gd name="T6" fmla="*/ 4 w 54"/>
                <a:gd name="T7" fmla="*/ 4 h 9"/>
                <a:gd name="T8" fmla="*/ 0 w 54"/>
                <a:gd name="T9" fmla="*/ 3 h 9"/>
                <a:gd name="T10" fmla="*/ 23 w 54"/>
                <a:gd name="T11" fmla="*/ 1 h 9"/>
                <a:gd name="T12" fmla="*/ 54 w 54"/>
                <a:gd name="T13" fmla="*/ 7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4" h="9">
                  <a:moveTo>
                    <a:pt x="54" y="7"/>
                  </a:moveTo>
                  <a:cubicBezTo>
                    <a:pt x="51" y="9"/>
                    <a:pt x="48" y="7"/>
                    <a:pt x="45" y="6"/>
                  </a:cubicBezTo>
                  <a:cubicBezTo>
                    <a:pt x="34" y="4"/>
                    <a:pt x="24" y="2"/>
                    <a:pt x="13" y="2"/>
                  </a:cubicBezTo>
                  <a:cubicBezTo>
                    <a:pt x="10" y="2"/>
                    <a:pt x="6" y="2"/>
                    <a:pt x="4" y="4"/>
                  </a:cubicBezTo>
                  <a:cubicBezTo>
                    <a:pt x="3" y="4"/>
                    <a:pt x="1" y="4"/>
                    <a:pt x="0" y="3"/>
                  </a:cubicBezTo>
                  <a:cubicBezTo>
                    <a:pt x="7" y="0"/>
                    <a:pt x="15" y="0"/>
                    <a:pt x="23" y="1"/>
                  </a:cubicBezTo>
                  <a:cubicBezTo>
                    <a:pt x="33" y="2"/>
                    <a:pt x="44" y="5"/>
                    <a:pt x="54" y="7"/>
                  </a:cubicBezTo>
                  <a:close/>
                </a:path>
              </a:pathLst>
            </a:custGeom>
            <a:solidFill>
              <a:srgbClr val="2A2E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" name="Freeform 14">
              <a:extLst>
                <a:ext uri="{FF2B5EF4-FFF2-40B4-BE49-F238E27FC236}">
                  <a16:creationId xmlns:a16="http://schemas.microsoft.com/office/drawing/2014/main" id="{8AF0EBB6-D2C8-20CC-D2FB-F0A26EBC1E82}"/>
                </a:ext>
              </a:extLst>
            </p:cNvPr>
            <p:cNvSpPr>
              <a:spLocks/>
            </p:cNvSpPr>
            <p:nvPr/>
          </p:nvSpPr>
          <p:spPr bwMode="auto">
            <a:xfrm>
              <a:off x="3713163" y="1125538"/>
              <a:ext cx="554037" cy="479425"/>
            </a:xfrm>
            <a:custGeom>
              <a:avLst/>
              <a:gdLst>
                <a:gd name="T0" fmla="*/ 0 w 74"/>
                <a:gd name="T1" fmla="*/ 33 h 64"/>
                <a:gd name="T2" fmla="*/ 0 w 74"/>
                <a:gd name="T3" fmla="*/ 32 h 64"/>
                <a:gd name="T4" fmla="*/ 11 w 74"/>
                <a:gd name="T5" fmla="*/ 27 h 64"/>
                <a:gd name="T6" fmla="*/ 35 w 74"/>
                <a:gd name="T7" fmla="*/ 12 h 64"/>
                <a:gd name="T8" fmla="*/ 56 w 74"/>
                <a:gd name="T9" fmla="*/ 0 h 64"/>
                <a:gd name="T10" fmla="*/ 62 w 74"/>
                <a:gd name="T11" fmla="*/ 7 h 64"/>
                <a:gd name="T12" fmla="*/ 60 w 74"/>
                <a:gd name="T13" fmla="*/ 9 h 64"/>
                <a:gd name="T14" fmla="*/ 57 w 74"/>
                <a:gd name="T15" fmla="*/ 14 h 64"/>
                <a:gd name="T16" fmla="*/ 62 w 74"/>
                <a:gd name="T17" fmla="*/ 19 h 64"/>
                <a:gd name="T18" fmla="*/ 64 w 74"/>
                <a:gd name="T19" fmla="*/ 19 h 64"/>
                <a:gd name="T20" fmla="*/ 68 w 74"/>
                <a:gd name="T21" fmla="*/ 18 h 64"/>
                <a:gd name="T22" fmla="*/ 71 w 74"/>
                <a:gd name="T23" fmla="*/ 23 h 64"/>
                <a:gd name="T24" fmla="*/ 74 w 74"/>
                <a:gd name="T25" fmla="*/ 27 h 64"/>
                <a:gd name="T26" fmla="*/ 69 w 74"/>
                <a:gd name="T27" fmla="*/ 32 h 64"/>
                <a:gd name="T28" fmla="*/ 15 w 74"/>
                <a:gd name="T29" fmla="*/ 63 h 64"/>
                <a:gd name="T30" fmla="*/ 14 w 74"/>
                <a:gd name="T31" fmla="*/ 64 h 64"/>
                <a:gd name="T32" fmla="*/ 17 w 74"/>
                <a:gd name="T33" fmla="*/ 62 h 64"/>
                <a:gd name="T34" fmla="*/ 0 w 74"/>
                <a:gd name="T35" fmla="*/ 33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74" h="64">
                  <a:moveTo>
                    <a:pt x="0" y="33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4" y="32"/>
                    <a:pt x="7" y="29"/>
                    <a:pt x="11" y="27"/>
                  </a:cubicBezTo>
                  <a:cubicBezTo>
                    <a:pt x="18" y="22"/>
                    <a:pt x="27" y="18"/>
                    <a:pt x="35" y="12"/>
                  </a:cubicBezTo>
                  <a:cubicBezTo>
                    <a:pt x="42" y="8"/>
                    <a:pt x="49" y="4"/>
                    <a:pt x="56" y="0"/>
                  </a:cubicBezTo>
                  <a:cubicBezTo>
                    <a:pt x="59" y="1"/>
                    <a:pt x="60" y="5"/>
                    <a:pt x="62" y="7"/>
                  </a:cubicBezTo>
                  <a:cubicBezTo>
                    <a:pt x="63" y="9"/>
                    <a:pt x="61" y="9"/>
                    <a:pt x="60" y="9"/>
                  </a:cubicBezTo>
                  <a:cubicBezTo>
                    <a:pt x="58" y="10"/>
                    <a:pt x="57" y="11"/>
                    <a:pt x="57" y="14"/>
                  </a:cubicBezTo>
                  <a:cubicBezTo>
                    <a:pt x="58" y="17"/>
                    <a:pt x="59" y="18"/>
                    <a:pt x="62" y="19"/>
                  </a:cubicBezTo>
                  <a:cubicBezTo>
                    <a:pt x="63" y="19"/>
                    <a:pt x="63" y="19"/>
                    <a:pt x="64" y="19"/>
                  </a:cubicBezTo>
                  <a:cubicBezTo>
                    <a:pt x="65" y="18"/>
                    <a:pt x="67" y="15"/>
                    <a:pt x="68" y="18"/>
                  </a:cubicBezTo>
                  <a:cubicBezTo>
                    <a:pt x="69" y="20"/>
                    <a:pt x="71" y="20"/>
                    <a:pt x="71" y="23"/>
                  </a:cubicBezTo>
                  <a:cubicBezTo>
                    <a:pt x="71" y="25"/>
                    <a:pt x="73" y="25"/>
                    <a:pt x="74" y="27"/>
                  </a:cubicBezTo>
                  <a:cubicBezTo>
                    <a:pt x="72" y="28"/>
                    <a:pt x="70" y="29"/>
                    <a:pt x="69" y="32"/>
                  </a:cubicBezTo>
                  <a:cubicBezTo>
                    <a:pt x="51" y="42"/>
                    <a:pt x="33" y="53"/>
                    <a:pt x="15" y="63"/>
                  </a:cubicBezTo>
                  <a:cubicBezTo>
                    <a:pt x="14" y="64"/>
                    <a:pt x="14" y="64"/>
                    <a:pt x="14" y="64"/>
                  </a:cubicBezTo>
                  <a:cubicBezTo>
                    <a:pt x="14" y="62"/>
                    <a:pt x="14" y="60"/>
                    <a:pt x="17" y="62"/>
                  </a:cubicBezTo>
                  <a:cubicBezTo>
                    <a:pt x="11" y="51"/>
                    <a:pt x="6" y="42"/>
                    <a:pt x="0" y="33"/>
                  </a:cubicBezTo>
                  <a:close/>
                </a:path>
              </a:pathLst>
            </a:custGeom>
            <a:solidFill>
              <a:srgbClr val="BDBD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8" name="Freeform 15">
              <a:extLst>
                <a:ext uri="{FF2B5EF4-FFF2-40B4-BE49-F238E27FC236}">
                  <a16:creationId xmlns:a16="http://schemas.microsoft.com/office/drawing/2014/main" id="{03494753-A77C-4DEF-61BE-E3E832B426DB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5550" y="1604963"/>
              <a:ext cx="52387" cy="30163"/>
            </a:xfrm>
            <a:custGeom>
              <a:avLst/>
              <a:gdLst>
                <a:gd name="T0" fmla="*/ 0 w 7"/>
                <a:gd name="T1" fmla="*/ 4 h 4"/>
                <a:gd name="T2" fmla="*/ 7 w 7"/>
                <a:gd name="T3" fmla="*/ 0 h 4"/>
                <a:gd name="T4" fmla="*/ 0 w 7"/>
                <a:gd name="T5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4">
                  <a:moveTo>
                    <a:pt x="0" y="4"/>
                  </a:moveTo>
                  <a:cubicBezTo>
                    <a:pt x="1" y="1"/>
                    <a:pt x="4" y="0"/>
                    <a:pt x="7" y="0"/>
                  </a:cubicBezTo>
                  <a:cubicBezTo>
                    <a:pt x="5" y="2"/>
                    <a:pt x="2" y="2"/>
                    <a:pt x="0" y="4"/>
                  </a:cubicBezTo>
                  <a:close/>
                </a:path>
              </a:pathLst>
            </a:custGeom>
            <a:solidFill>
              <a:srgbClr val="BDBD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9" name="Freeform 16">
              <a:extLst>
                <a:ext uri="{FF2B5EF4-FFF2-40B4-BE49-F238E27FC236}">
                  <a16:creationId xmlns:a16="http://schemas.microsoft.com/office/drawing/2014/main" id="{1BA4341F-92A8-1AAE-91C1-C4685CD872FE}"/>
                </a:ext>
              </a:extLst>
            </p:cNvPr>
            <p:cNvSpPr>
              <a:spLocks/>
            </p:cNvSpPr>
            <p:nvPr/>
          </p:nvSpPr>
          <p:spPr bwMode="auto">
            <a:xfrm>
              <a:off x="3630613" y="1327150"/>
              <a:ext cx="1287462" cy="1457325"/>
            </a:xfrm>
            <a:custGeom>
              <a:avLst/>
              <a:gdLst>
                <a:gd name="T0" fmla="*/ 171 w 172"/>
                <a:gd name="T1" fmla="*/ 140 h 194"/>
                <a:gd name="T2" fmla="*/ 144 w 172"/>
                <a:gd name="T3" fmla="*/ 95 h 194"/>
                <a:gd name="T4" fmla="*/ 108 w 172"/>
                <a:gd name="T5" fmla="*/ 33 h 194"/>
                <a:gd name="T6" fmla="*/ 88 w 172"/>
                <a:gd name="T7" fmla="*/ 0 h 194"/>
                <a:gd name="T8" fmla="*/ 79 w 172"/>
                <a:gd name="T9" fmla="*/ 4 h 194"/>
                <a:gd name="T10" fmla="*/ 55 w 172"/>
                <a:gd name="T11" fmla="*/ 18 h 194"/>
                <a:gd name="T12" fmla="*/ 25 w 172"/>
                <a:gd name="T13" fmla="*/ 36 h 194"/>
                <a:gd name="T14" fmla="*/ 24 w 172"/>
                <a:gd name="T15" fmla="*/ 36 h 194"/>
                <a:gd name="T16" fmla="*/ 18 w 172"/>
                <a:gd name="T17" fmla="*/ 40 h 194"/>
                <a:gd name="T18" fmla="*/ 4 w 172"/>
                <a:gd name="T19" fmla="*/ 48 h 194"/>
                <a:gd name="T20" fmla="*/ 0 w 172"/>
                <a:gd name="T21" fmla="*/ 52 h 194"/>
                <a:gd name="T22" fmla="*/ 1 w 172"/>
                <a:gd name="T23" fmla="*/ 53 h 194"/>
                <a:gd name="T24" fmla="*/ 52 w 172"/>
                <a:gd name="T25" fmla="*/ 138 h 194"/>
                <a:gd name="T26" fmla="*/ 71 w 172"/>
                <a:gd name="T27" fmla="*/ 170 h 194"/>
                <a:gd name="T28" fmla="*/ 71 w 172"/>
                <a:gd name="T29" fmla="*/ 170 h 194"/>
                <a:gd name="T30" fmla="*/ 71 w 172"/>
                <a:gd name="T31" fmla="*/ 170 h 194"/>
                <a:gd name="T32" fmla="*/ 82 w 172"/>
                <a:gd name="T33" fmla="*/ 189 h 194"/>
                <a:gd name="T34" fmla="*/ 90 w 172"/>
                <a:gd name="T35" fmla="*/ 192 h 194"/>
                <a:gd name="T36" fmla="*/ 94 w 172"/>
                <a:gd name="T37" fmla="*/ 189 h 194"/>
                <a:gd name="T38" fmla="*/ 106 w 172"/>
                <a:gd name="T39" fmla="*/ 182 h 194"/>
                <a:gd name="T40" fmla="*/ 106 w 172"/>
                <a:gd name="T41" fmla="*/ 182 h 194"/>
                <a:gd name="T42" fmla="*/ 113 w 172"/>
                <a:gd name="T43" fmla="*/ 178 h 194"/>
                <a:gd name="T44" fmla="*/ 113 w 172"/>
                <a:gd name="T45" fmla="*/ 178 h 194"/>
                <a:gd name="T46" fmla="*/ 113 w 172"/>
                <a:gd name="T47" fmla="*/ 178 h 194"/>
                <a:gd name="T48" fmla="*/ 117 w 172"/>
                <a:gd name="T49" fmla="*/ 176 h 194"/>
                <a:gd name="T50" fmla="*/ 117 w 172"/>
                <a:gd name="T51" fmla="*/ 176 h 194"/>
                <a:gd name="T52" fmla="*/ 122 w 172"/>
                <a:gd name="T53" fmla="*/ 172 h 194"/>
                <a:gd name="T54" fmla="*/ 126 w 172"/>
                <a:gd name="T55" fmla="*/ 171 h 194"/>
                <a:gd name="T56" fmla="*/ 164 w 172"/>
                <a:gd name="T57" fmla="*/ 149 h 194"/>
                <a:gd name="T58" fmla="*/ 172 w 172"/>
                <a:gd name="T59" fmla="*/ 143 h 194"/>
                <a:gd name="T60" fmla="*/ 171 w 172"/>
                <a:gd name="T61" fmla="*/ 140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72" h="194">
                  <a:moveTo>
                    <a:pt x="171" y="140"/>
                  </a:moveTo>
                  <a:cubicBezTo>
                    <a:pt x="162" y="125"/>
                    <a:pt x="153" y="110"/>
                    <a:pt x="144" y="95"/>
                  </a:cubicBezTo>
                  <a:cubicBezTo>
                    <a:pt x="132" y="74"/>
                    <a:pt x="120" y="53"/>
                    <a:pt x="108" y="33"/>
                  </a:cubicBezTo>
                  <a:cubicBezTo>
                    <a:pt x="101" y="22"/>
                    <a:pt x="95" y="11"/>
                    <a:pt x="88" y="0"/>
                  </a:cubicBezTo>
                  <a:cubicBezTo>
                    <a:pt x="84" y="0"/>
                    <a:pt x="82" y="3"/>
                    <a:pt x="79" y="4"/>
                  </a:cubicBezTo>
                  <a:cubicBezTo>
                    <a:pt x="71" y="9"/>
                    <a:pt x="63" y="14"/>
                    <a:pt x="55" y="18"/>
                  </a:cubicBezTo>
                  <a:cubicBezTo>
                    <a:pt x="45" y="24"/>
                    <a:pt x="35" y="30"/>
                    <a:pt x="25" y="36"/>
                  </a:cubicBezTo>
                  <a:cubicBezTo>
                    <a:pt x="25" y="36"/>
                    <a:pt x="24" y="36"/>
                    <a:pt x="24" y="36"/>
                  </a:cubicBezTo>
                  <a:cubicBezTo>
                    <a:pt x="22" y="38"/>
                    <a:pt x="20" y="39"/>
                    <a:pt x="18" y="40"/>
                  </a:cubicBezTo>
                  <a:cubicBezTo>
                    <a:pt x="13" y="43"/>
                    <a:pt x="8" y="46"/>
                    <a:pt x="4" y="48"/>
                  </a:cubicBezTo>
                  <a:cubicBezTo>
                    <a:pt x="2" y="49"/>
                    <a:pt x="1" y="50"/>
                    <a:pt x="0" y="52"/>
                  </a:cubicBezTo>
                  <a:cubicBezTo>
                    <a:pt x="1" y="52"/>
                    <a:pt x="1" y="53"/>
                    <a:pt x="1" y="53"/>
                  </a:cubicBezTo>
                  <a:cubicBezTo>
                    <a:pt x="18" y="82"/>
                    <a:pt x="35" y="110"/>
                    <a:pt x="52" y="138"/>
                  </a:cubicBezTo>
                  <a:cubicBezTo>
                    <a:pt x="58" y="149"/>
                    <a:pt x="64" y="160"/>
                    <a:pt x="71" y="170"/>
                  </a:cubicBezTo>
                  <a:cubicBezTo>
                    <a:pt x="71" y="170"/>
                    <a:pt x="71" y="170"/>
                    <a:pt x="71" y="170"/>
                  </a:cubicBezTo>
                  <a:cubicBezTo>
                    <a:pt x="71" y="170"/>
                    <a:pt x="71" y="170"/>
                    <a:pt x="71" y="170"/>
                  </a:cubicBezTo>
                  <a:cubicBezTo>
                    <a:pt x="74" y="177"/>
                    <a:pt x="78" y="183"/>
                    <a:pt x="82" y="189"/>
                  </a:cubicBezTo>
                  <a:cubicBezTo>
                    <a:pt x="84" y="194"/>
                    <a:pt x="85" y="194"/>
                    <a:pt x="90" y="192"/>
                  </a:cubicBezTo>
                  <a:cubicBezTo>
                    <a:pt x="91" y="191"/>
                    <a:pt x="93" y="190"/>
                    <a:pt x="94" y="189"/>
                  </a:cubicBezTo>
                  <a:cubicBezTo>
                    <a:pt x="98" y="187"/>
                    <a:pt x="102" y="184"/>
                    <a:pt x="106" y="182"/>
                  </a:cubicBezTo>
                  <a:cubicBezTo>
                    <a:pt x="106" y="182"/>
                    <a:pt x="106" y="182"/>
                    <a:pt x="106" y="182"/>
                  </a:cubicBezTo>
                  <a:cubicBezTo>
                    <a:pt x="109" y="180"/>
                    <a:pt x="111" y="179"/>
                    <a:pt x="113" y="178"/>
                  </a:cubicBezTo>
                  <a:cubicBezTo>
                    <a:pt x="113" y="178"/>
                    <a:pt x="113" y="178"/>
                    <a:pt x="113" y="178"/>
                  </a:cubicBezTo>
                  <a:cubicBezTo>
                    <a:pt x="113" y="178"/>
                    <a:pt x="113" y="178"/>
                    <a:pt x="113" y="178"/>
                  </a:cubicBezTo>
                  <a:cubicBezTo>
                    <a:pt x="114" y="177"/>
                    <a:pt x="116" y="176"/>
                    <a:pt x="117" y="176"/>
                  </a:cubicBezTo>
                  <a:cubicBezTo>
                    <a:pt x="117" y="176"/>
                    <a:pt x="117" y="176"/>
                    <a:pt x="117" y="176"/>
                  </a:cubicBezTo>
                  <a:cubicBezTo>
                    <a:pt x="118" y="175"/>
                    <a:pt x="120" y="174"/>
                    <a:pt x="122" y="172"/>
                  </a:cubicBezTo>
                  <a:cubicBezTo>
                    <a:pt x="124" y="173"/>
                    <a:pt x="125" y="172"/>
                    <a:pt x="126" y="171"/>
                  </a:cubicBezTo>
                  <a:cubicBezTo>
                    <a:pt x="139" y="164"/>
                    <a:pt x="151" y="156"/>
                    <a:pt x="164" y="149"/>
                  </a:cubicBezTo>
                  <a:cubicBezTo>
                    <a:pt x="167" y="147"/>
                    <a:pt x="170" y="146"/>
                    <a:pt x="172" y="143"/>
                  </a:cubicBezTo>
                  <a:cubicBezTo>
                    <a:pt x="172" y="142"/>
                    <a:pt x="171" y="141"/>
                    <a:pt x="171" y="140"/>
                  </a:cubicBezTo>
                  <a:close/>
                </a:path>
              </a:pathLst>
            </a:custGeom>
            <a:solidFill>
              <a:srgbClr val="2835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</p:grpSp>
      <p:grpSp>
        <p:nvGrpSpPr>
          <p:cNvPr id="39" name="Grupo 38">
            <a:extLst>
              <a:ext uri="{FF2B5EF4-FFF2-40B4-BE49-F238E27FC236}">
                <a16:creationId xmlns:a16="http://schemas.microsoft.com/office/drawing/2014/main" id="{FCFF6A76-1F82-D904-774D-6410E489236F}"/>
              </a:ext>
            </a:extLst>
          </p:cNvPr>
          <p:cNvGrpSpPr/>
          <p:nvPr/>
        </p:nvGrpSpPr>
        <p:grpSpPr>
          <a:xfrm>
            <a:off x="120651" y="87313"/>
            <a:ext cx="2300287" cy="307975"/>
            <a:chOff x="120651" y="87313"/>
            <a:chExt cx="2300287" cy="307975"/>
          </a:xfrm>
        </p:grpSpPr>
        <p:sp>
          <p:nvSpPr>
            <p:cNvPr id="23" name="Freeform 20">
              <a:extLst>
                <a:ext uri="{FF2B5EF4-FFF2-40B4-BE49-F238E27FC236}">
                  <a16:creationId xmlns:a16="http://schemas.microsoft.com/office/drawing/2014/main" id="{3F172E53-524E-3F7B-ECBE-D47A6F3010FE}"/>
                </a:ext>
              </a:extLst>
            </p:cNvPr>
            <p:cNvSpPr>
              <a:spLocks/>
            </p:cNvSpPr>
            <p:nvPr/>
          </p:nvSpPr>
          <p:spPr bwMode="auto">
            <a:xfrm>
              <a:off x="1808163" y="88900"/>
              <a:ext cx="276225" cy="303213"/>
            </a:xfrm>
            <a:custGeom>
              <a:avLst/>
              <a:gdLst>
                <a:gd name="T0" fmla="*/ 133 w 134"/>
                <a:gd name="T1" fmla="*/ 74 h 145"/>
                <a:gd name="T2" fmla="*/ 132 w 134"/>
                <a:gd name="T3" fmla="*/ 99 h 145"/>
                <a:gd name="T4" fmla="*/ 117 w 134"/>
                <a:gd name="T5" fmla="*/ 120 h 145"/>
                <a:gd name="T6" fmla="*/ 82 w 134"/>
                <a:gd name="T7" fmla="*/ 140 h 145"/>
                <a:gd name="T8" fmla="*/ 48 w 134"/>
                <a:gd name="T9" fmla="*/ 138 h 145"/>
                <a:gd name="T10" fmla="*/ 19 w 134"/>
                <a:gd name="T11" fmla="*/ 121 h 145"/>
                <a:gd name="T12" fmla="*/ 0 w 134"/>
                <a:gd name="T13" fmla="*/ 90 h 145"/>
                <a:gd name="T14" fmla="*/ 1 w 134"/>
                <a:gd name="T15" fmla="*/ 54 h 145"/>
                <a:gd name="T16" fmla="*/ 17 w 134"/>
                <a:gd name="T17" fmla="*/ 25 h 145"/>
                <a:gd name="T18" fmla="*/ 50 w 134"/>
                <a:gd name="T19" fmla="*/ 6 h 145"/>
                <a:gd name="T20" fmla="*/ 86 w 134"/>
                <a:gd name="T21" fmla="*/ 7 h 145"/>
                <a:gd name="T22" fmla="*/ 115 w 134"/>
                <a:gd name="T23" fmla="*/ 24 h 145"/>
                <a:gd name="T24" fmla="*/ 133 w 134"/>
                <a:gd name="T25" fmla="*/ 55 h 145"/>
                <a:gd name="T26" fmla="*/ 133 w 134"/>
                <a:gd name="T27" fmla="*/ 74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34" h="145">
                  <a:moveTo>
                    <a:pt x="133" y="74"/>
                  </a:moveTo>
                  <a:cubicBezTo>
                    <a:pt x="132" y="82"/>
                    <a:pt x="134" y="90"/>
                    <a:pt x="132" y="99"/>
                  </a:cubicBezTo>
                  <a:cubicBezTo>
                    <a:pt x="129" y="108"/>
                    <a:pt x="124" y="115"/>
                    <a:pt x="117" y="120"/>
                  </a:cubicBezTo>
                  <a:cubicBezTo>
                    <a:pt x="105" y="127"/>
                    <a:pt x="94" y="134"/>
                    <a:pt x="82" y="140"/>
                  </a:cubicBezTo>
                  <a:cubicBezTo>
                    <a:pt x="70" y="145"/>
                    <a:pt x="59" y="144"/>
                    <a:pt x="48" y="138"/>
                  </a:cubicBezTo>
                  <a:cubicBezTo>
                    <a:pt x="38" y="133"/>
                    <a:pt x="28" y="127"/>
                    <a:pt x="19" y="121"/>
                  </a:cubicBezTo>
                  <a:cubicBezTo>
                    <a:pt x="7" y="114"/>
                    <a:pt x="1" y="104"/>
                    <a:pt x="0" y="90"/>
                  </a:cubicBezTo>
                  <a:cubicBezTo>
                    <a:pt x="0" y="78"/>
                    <a:pt x="0" y="66"/>
                    <a:pt x="1" y="54"/>
                  </a:cubicBezTo>
                  <a:cubicBezTo>
                    <a:pt x="1" y="42"/>
                    <a:pt x="7" y="31"/>
                    <a:pt x="17" y="25"/>
                  </a:cubicBezTo>
                  <a:cubicBezTo>
                    <a:pt x="28" y="18"/>
                    <a:pt x="39" y="12"/>
                    <a:pt x="50" y="6"/>
                  </a:cubicBezTo>
                  <a:cubicBezTo>
                    <a:pt x="62" y="0"/>
                    <a:pt x="74" y="0"/>
                    <a:pt x="86" y="7"/>
                  </a:cubicBezTo>
                  <a:cubicBezTo>
                    <a:pt x="95" y="13"/>
                    <a:pt x="105" y="18"/>
                    <a:pt x="115" y="24"/>
                  </a:cubicBezTo>
                  <a:cubicBezTo>
                    <a:pt x="127" y="31"/>
                    <a:pt x="132" y="42"/>
                    <a:pt x="133" y="55"/>
                  </a:cubicBezTo>
                  <a:cubicBezTo>
                    <a:pt x="133" y="61"/>
                    <a:pt x="133" y="67"/>
                    <a:pt x="133" y="74"/>
                  </a:cubicBezTo>
                  <a:close/>
                </a:path>
              </a:pathLst>
            </a:custGeom>
            <a:solidFill>
              <a:srgbClr val="C69A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4" name="Freeform 21">
              <a:extLst>
                <a:ext uri="{FF2B5EF4-FFF2-40B4-BE49-F238E27FC236}">
                  <a16:creationId xmlns:a16="http://schemas.microsoft.com/office/drawing/2014/main" id="{19BB970B-92C5-4FC2-8FA8-64B10DE1DD57}"/>
                </a:ext>
              </a:extLst>
            </p:cNvPr>
            <p:cNvSpPr>
              <a:spLocks/>
            </p:cNvSpPr>
            <p:nvPr/>
          </p:nvSpPr>
          <p:spPr bwMode="auto">
            <a:xfrm>
              <a:off x="2144713" y="88900"/>
              <a:ext cx="276225" cy="306388"/>
            </a:xfrm>
            <a:custGeom>
              <a:avLst/>
              <a:gdLst>
                <a:gd name="T0" fmla="*/ 133 w 134"/>
                <a:gd name="T1" fmla="*/ 75 h 146"/>
                <a:gd name="T2" fmla="*/ 132 w 134"/>
                <a:gd name="T3" fmla="*/ 98 h 146"/>
                <a:gd name="T4" fmla="*/ 116 w 134"/>
                <a:gd name="T5" fmla="*/ 121 h 146"/>
                <a:gd name="T6" fmla="*/ 84 w 134"/>
                <a:gd name="T7" fmla="*/ 139 h 146"/>
                <a:gd name="T8" fmla="*/ 48 w 134"/>
                <a:gd name="T9" fmla="*/ 138 h 146"/>
                <a:gd name="T10" fmla="*/ 17 w 134"/>
                <a:gd name="T11" fmla="*/ 120 h 146"/>
                <a:gd name="T12" fmla="*/ 1 w 134"/>
                <a:gd name="T13" fmla="*/ 89 h 146"/>
                <a:gd name="T14" fmla="*/ 1 w 134"/>
                <a:gd name="T15" fmla="*/ 52 h 146"/>
                <a:gd name="T16" fmla="*/ 18 w 134"/>
                <a:gd name="T17" fmla="*/ 24 h 146"/>
                <a:gd name="T18" fmla="*/ 47 w 134"/>
                <a:gd name="T19" fmla="*/ 7 h 146"/>
                <a:gd name="T20" fmla="*/ 87 w 134"/>
                <a:gd name="T21" fmla="*/ 8 h 146"/>
                <a:gd name="T22" fmla="*/ 119 w 134"/>
                <a:gd name="T23" fmla="*/ 27 h 146"/>
                <a:gd name="T24" fmla="*/ 133 w 134"/>
                <a:gd name="T25" fmla="*/ 53 h 146"/>
                <a:gd name="T26" fmla="*/ 133 w 134"/>
                <a:gd name="T27" fmla="*/ 75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34" h="146">
                  <a:moveTo>
                    <a:pt x="133" y="75"/>
                  </a:moveTo>
                  <a:cubicBezTo>
                    <a:pt x="133" y="81"/>
                    <a:pt x="134" y="90"/>
                    <a:pt x="132" y="98"/>
                  </a:cubicBezTo>
                  <a:cubicBezTo>
                    <a:pt x="130" y="108"/>
                    <a:pt x="125" y="116"/>
                    <a:pt x="116" y="121"/>
                  </a:cubicBezTo>
                  <a:cubicBezTo>
                    <a:pt x="106" y="127"/>
                    <a:pt x="95" y="133"/>
                    <a:pt x="84" y="139"/>
                  </a:cubicBezTo>
                  <a:cubicBezTo>
                    <a:pt x="72" y="146"/>
                    <a:pt x="60" y="145"/>
                    <a:pt x="48" y="138"/>
                  </a:cubicBezTo>
                  <a:cubicBezTo>
                    <a:pt x="37" y="132"/>
                    <a:pt x="27" y="126"/>
                    <a:pt x="17" y="120"/>
                  </a:cubicBezTo>
                  <a:cubicBezTo>
                    <a:pt x="6" y="112"/>
                    <a:pt x="1" y="101"/>
                    <a:pt x="1" y="89"/>
                  </a:cubicBezTo>
                  <a:cubicBezTo>
                    <a:pt x="1" y="76"/>
                    <a:pt x="0" y="64"/>
                    <a:pt x="1" y="52"/>
                  </a:cubicBezTo>
                  <a:cubicBezTo>
                    <a:pt x="2" y="40"/>
                    <a:pt x="8" y="31"/>
                    <a:pt x="18" y="24"/>
                  </a:cubicBezTo>
                  <a:cubicBezTo>
                    <a:pt x="28" y="18"/>
                    <a:pt x="38" y="13"/>
                    <a:pt x="47" y="7"/>
                  </a:cubicBezTo>
                  <a:cubicBezTo>
                    <a:pt x="61" y="0"/>
                    <a:pt x="74" y="0"/>
                    <a:pt x="87" y="8"/>
                  </a:cubicBezTo>
                  <a:cubicBezTo>
                    <a:pt x="98" y="14"/>
                    <a:pt x="109" y="19"/>
                    <a:pt x="119" y="27"/>
                  </a:cubicBezTo>
                  <a:cubicBezTo>
                    <a:pt x="128" y="33"/>
                    <a:pt x="132" y="42"/>
                    <a:pt x="133" y="53"/>
                  </a:cubicBezTo>
                  <a:cubicBezTo>
                    <a:pt x="133" y="60"/>
                    <a:pt x="133" y="66"/>
                    <a:pt x="133" y="75"/>
                  </a:cubicBezTo>
                  <a:close/>
                </a:path>
              </a:pathLst>
            </a:custGeom>
            <a:solidFill>
              <a:srgbClr val="C69A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5" name="Freeform 22">
              <a:extLst>
                <a:ext uri="{FF2B5EF4-FFF2-40B4-BE49-F238E27FC236}">
                  <a16:creationId xmlns:a16="http://schemas.microsoft.com/office/drawing/2014/main" id="{202E7718-2294-F2C3-A220-1224022E0152}"/>
                </a:ext>
              </a:extLst>
            </p:cNvPr>
            <p:cNvSpPr>
              <a:spLocks/>
            </p:cNvSpPr>
            <p:nvPr/>
          </p:nvSpPr>
          <p:spPr bwMode="auto">
            <a:xfrm>
              <a:off x="458788" y="88900"/>
              <a:ext cx="274637" cy="303213"/>
            </a:xfrm>
            <a:custGeom>
              <a:avLst/>
              <a:gdLst>
                <a:gd name="T0" fmla="*/ 1 w 134"/>
                <a:gd name="T1" fmla="*/ 72 h 145"/>
                <a:gd name="T2" fmla="*/ 1 w 134"/>
                <a:gd name="T3" fmla="*/ 51 h 145"/>
                <a:gd name="T4" fmla="*/ 23 w 134"/>
                <a:gd name="T5" fmla="*/ 21 h 145"/>
                <a:gd name="T6" fmla="*/ 49 w 134"/>
                <a:gd name="T7" fmla="*/ 7 h 145"/>
                <a:gd name="T8" fmla="*/ 87 w 134"/>
                <a:gd name="T9" fmla="*/ 8 h 145"/>
                <a:gd name="T10" fmla="*/ 116 w 134"/>
                <a:gd name="T11" fmla="*/ 24 h 145"/>
                <a:gd name="T12" fmla="*/ 133 w 134"/>
                <a:gd name="T13" fmla="*/ 56 h 145"/>
                <a:gd name="T14" fmla="*/ 133 w 134"/>
                <a:gd name="T15" fmla="*/ 90 h 145"/>
                <a:gd name="T16" fmla="*/ 114 w 134"/>
                <a:gd name="T17" fmla="*/ 122 h 145"/>
                <a:gd name="T18" fmla="*/ 87 w 134"/>
                <a:gd name="T19" fmla="*/ 138 h 145"/>
                <a:gd name="T20" fmla="*/ 47 w 134"/>
                <a:gd name="T21" fmla="*/ 138 h 145"/>
                <a:gd name="T22" fmla="*/ 20 w 134"/>
                <a:gd name="T23" fmla="*/ 122 h 145"/>
                <a:gd name="T24" fmla="*/ 1 w 134"/>
                <a:gd name="T25" fmla="*/ 89 h 145"/>
                <a:gd name="T26" fmla="*/ 1 w 134"/>
                <a:gd name="T27" fmla="*/ 72 h 145"/>
                <a:gd name="T28" fmla="*/ 1 w 134"/>
                <a:gd name="T29" fmla="*/ 72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4" h="145">
                  <a:moveTo>
                    <a:pt x="1" y="72"/>
                  </a:moveTo>
                  <a:cubicBezTo>
                    <a:pt x="1" y="65"/>
                    <a:pt x="0" y="58"/>
                    <a:pt x="1" y="51"/>
                  </a:cubicBezTo>
                  <a:cubicBezTo>
                    <a:pt x="3" y="37"/>
                    <a:pt x="11" y="28"/>
                    <a:pt x="23" y="21"/>
                  </a:cubicBezTo>
                  <a:cubicBezTo>
                    <a:pt x="32" y="17"/>
                    <a:pt x="40" y="12"/>
                    <a:pt x="49" y="7"/>
                  </a:cubicBezTo>
                  <a:cubicBezTo>
                    <a:pt x="61" y="0"/>
                    <a:pt x="74" y="0"/>
                    <a:pt x="87" y="8"/>
                  </a:cubicBezTo>
                  <a:cubicBezTo>
                    <a:pt x="96" y="13"/>
                    <a:pt x="106" y="18"/>
                    <a:pt x="116" y="24"/>
                  </a:cubicBezTo>
                  <a:cubicBezTo>
                    <a:pt x="127" y="31"/>
                    <a:pt x="133" y="42"/>
                    <a:pt x="133" y="56"/>
                  </a:cubicBezTo>
                  <a:cubicBezTo>
                    <a:pt x="134" y="67"/>
                    <a:pt x="134" y="79"/>
                    <a:pt x="133" y="90"/>
                  </a:cubicBezTo>
                  <a:cubicBezTo>
                    <a:pt x="133" y="104"/>
                    <a:pt x="126" y="115"/>
                    <a:pt x="114" y="122"/>
                  </a:cubicBezTo>
                  <a:cubicBezTo>
                    <a:pt x="105" y="127"/>
                    <a:pt x="96" y="132"/>
                    <a:pt x="87" y="138"/>
                  </a:cubicBezTo>
                  <a:cubicBezTo>
                    <a:pt x="74" y="145"/>
                    <a:pt x="60" y="145"/>
                    <a:pt x="47" y="138"/>
                  </a:cubicBezTo>
                  <a:cubicBezTo>
                    <a:pt x="38" y="132"/>
                    <a:pt x="29" y="127"/>
                    <a:pt x="20" y="122"/>
                  </a:cubicBezTo>
                  <a:cubicBezTo>
                    <a:pt x="7" y="114"/>
                    <a:pt x="1" y="104"/>
                    <a:pt x="1" y="89"/>
                  </a:cubicBezTo>
                  <a:cubicBezTo>
                    <a:pt x="1" y="84"/>
                    <a:pt x="1" y="78"/>
                    <a:pt x="1" y="72"/>
                  </a:cubicBezTo>
                  <a:cubicBezTo>
                    <a:pt x="1" y="72"/>
                    <a:pt x="1" y="72"/>
                    <a:pt x="1" y="72"/>
                  </a:cubicBezTo>
                  <a:close/>
                </a:path>
              </a:pathLst>
            </a:custGeom>
            <a:solidFill>
              <a:srgbClr val="C69A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6" name="Freeform 23">
              <a:extLst>
                <a:ext uri="{FF2B5EF4-FFF2-40B4-BE49-F238E27FC236}">
                  <a16:creationId xmlns:a16="http://schemas.microsoft.com/office/drawing/2014/main" id="{E47058ED-7C6B-8528-0562-E9DC6D9A0846}"/>
                </a:ext>
              </a:extLst>
            </p:cNvPr>
            <p:cNvSpPr>
              <a:spLocks/>
            </p:cNvSpPr>
            <p:nvPr/>
          </p:nvSpPr>
          <p:spPr bwMode="auto">
            <a:xfrm>
              <a:off x="1471613" y="88900"/>
              <a:ext cx="273050" cy="303213"/>
            </a:xfrm>
            <a:custGeom>
              <a:avLst/>
              <a:gdLst>
                <a:gd name="T0" fmla="*/ 0 w 133"/>
                <a:gd name="T1" fmla="*/ 72 h 145"/>
                <a:gd name="T2" fmla="*/ 0 w 133"/>
                <a:gd name="T3" fmla="*/ 55 h 145"/>
                <a:gd name="T4" fmla="*/ 15 w 133"/>
                <a:gd name="T5" fmla="*/ 26 h 145"/>
                <a:gd name="T6" fmla="*/ 52 w 133"/>
                <a:gd name="T7" fmla="*/ 5 h 145"/>
                <a:gd name="T8" fmla="*/ 85 w 133"/>
                <a:gd name="T9" fmla="*/ 7 h 145"/>
                <a:gd name="T10" fmla="*/ 114 w 133"/>
                <a:gd name="T11" fmla="*/ 24 h 145"/>
                <a:gd name="T12" fmla="*/ 132 w 133"/>
                <a:gd name="T13" fmla="*/ 52 h 145"/>
                <a:gd name="T14" fmla="*/ 132 w 133"/>
                <a:gd name="T15" fmla="*/ 93 h 145"/>
                <a:gd name="T16" fmla="*/ 110 w 133"/>
                <a:gd name="T17" fmla="*/ 124 h 145"/>
                <a:gd name="T18" fmla="*/ 85 w 133"/>
                <a:gd name="T19" fmla="*/ 138 h 145"/>
                <a:gd name="T20" fmla="*/ 48 w 133"/>
                <a:gd name="T21" fmla="*/ 138 h 145"/>
                <a:gd name="T22" fmla="*/ 17 w 133"/>
                <a:gd name="T23" fmla="*/ 121 h 145"/>
                <a:gd name="T24" fmla="*/ 0 w 133"/>
                <a:gd name="T25" fmla="*/ 90 h 145"/>
                <a:gd name="T26" fmla="*/ 0 w 133"/>
                <a:gd name="T27" fmla="*/ 72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33" h="145">
                  <a:moveTo>
                    <a:pt x="0" y="72"/>
                  </a:moveTo>
                  <a:cubicBezTo>
                    <a:pt x="0" y="67"/>
                    <a:pt x="0" y="61"/>
                    <a:pt x="0" y="55"/>
                  </a:cubicBezTo>
                  <a:cubicBezTo>
                    <a:pt x="0" y="43"/>
                    <a:pt x="5" y="33"/>
                    <a:pt x="15" y="26"/>
                  </a:cubicBezTo>
                  <a:cubicBezTo>
                    <a:pt x="27" y="18"/>
                    <a:pt x="39" y="11"/>
                    <a:pt x="52" y="5"/>
                  </a:cubicBezTo>
                  <a:cubicBezTo>
                    <a:pt x="63" y="0"/>
                    <a:pt x="74" y="1"/>
                    <a:pt x="85" y="7"/>
                  </a:cubicBezTo>
                  <a:cubicBezTo>
                    <a:pt x="95" y="12"/>
                    <a:pt x="104" y="18"/>
                    <a:pt x="114" y="24"/>
                  </a:cubicBezTo>
                  <a:cubicBezTo>
                    <a:pt x="125" y="30"/>
                    <a:pt x="131" y="40"/>
                    <a:pt x="132" y="52"/>
                  </a:cubicBezTo>
                  <a:cubicBezTo>
                    <a:pt x="133" y="66"/>
                    <a:pt x="133" y="79"/>
                    <a:pt x="132" y="93"/>
                  </a:cubicBezTo>
                  <a:cubicBezTo>
                    <a:pt x="131" y="108"/>
                    <a:pt x="122" y="117"/>
                    <a:pt x="110" y="124"/>
                  </a:cubicBezTo>
                  <a:cubicBezTo>
                    <a:pt x="101" y="129"/>
                    <a:pt x="93" y="134"/>
                    <a:pt x="85" y="138"/>
                  </a:cubicBezTo>
                  <a:cubicBezTo>
                    <a:pt x="73" y="145"/>
                    <a:pt x="60" y="145"/>
                    <a:pt x="48" y="138"/>
                  </a:cubicBezTo>
                  <a:cubicBezTo>
                    <a:pt x="38" y="133"/>
                    <a:pt x="27" y="127"/>
                    <a:pt x="17" y="121"/>
                  </a:cubicBezTo>
                  <a:cubicBezTo>
                    <a:pt x="6" y="114"/>
                    <a:pt x="0" y="103"/>
                    <a:pt x="0" y="90"/>
                  </a:cubicBezTo>
                  <a:cubicBezTo>
                    <a:pt x="0" y="84"/>
                    <a:pt x="0" y="78"/>
                    <a:pt x="0" y="72"/>
                  </a:cubicBezTo>
                  <a:close/>
                </a:path>
              </a:pathLst>
            </a:custGeom>
            <a:solidFill>
              <a:srgbClr val="C69A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7" name="Freeform 24">
              <a:extLst>
                <a:ext uri="{FF2B5EF4-FFF2-40B4-BE49-F238E27FC236}">
                  <a16:creationId xmlns:a16="http://schemas.microsoft.com/office/drawing/2014/main" id="{253D7C4F-244F-DC46-BBB0-DFF7D2E68B1D}"/>
                </a:ext>
              </a:extLst>
            </p:cNvPr>
            <p:cNvSpPr>
              <a:spLocks/>
            </p:cNvSpPr>
            <p:nvPr/>
          </p:nvSpPr>
          <p:spPr bwMode="auto">
            <a:xfrm>
              <a:off x="796925" y="88900"/>
              <a:ext cx="273050" cy="306388"/>
            </a:xfrm>
            <a:custGeom>
              <a:avLst/>
              <a:gdLst>
                <a:gd name="T0" fmla="*/ 133 w 133"/>
                <a:gd name="T1" fmla="*/ 73 h 146"/>
                <a:gd name="T2" fmla="*/ 133 w 133"/>
                <a:gd name="T3" fmla="*/ 89 h 146"/>
                <a:gd name="T4" fmla="*/ 112 w 133"/>
                <a:gd name="T5" fmla="*/ 123 h 146"/>
                <a:gd name="T6" fmla="*/ 87 w 133"/>
                <a:gd name="T7" fmla="*/ 137 h 146"/>
                <a:gd name="T8" fmla="*/ 47 w 133"/>
                <a:gd name="T9" fmla="*/ 138 h 146"/>
                <a:gd name="T10" fmla="*/ 15 w 133"/>
                <a:gd name="T11" fmla="*/ 118 h 146"/>
                <a:gd name="T12" fmla="*/ 0 w 133"/>
                <a:gd name="T13" fmla="*/ 89 h 146"/>
                <a:gd name="T14" fmla="*/ 0 w 133"/>
                <a:gd name="T15" fmla="*/ 59 h 146"/>
                <a:gd name="T16" fmla="*/ 21 w 133"/>
                <a:gd name="T17" fmla="*/ 22 h 146"/>
                <a:gd name="T18" fmla="*/ 48 w 133"/>
                <a:gd name="T19" fmla="*/ 7 h 146"/>
                <a:gd name="T20" fmla="*/ 86 w 133"/>
                <a:gd name="T21" fmla="*/ 7 h 146"/>
                <a:gd name="T22" fmla="*/ 113 w 133"/>
                <a:gd name="T23" fmla="*/ 23 h 146"/>
                <a:gd name="T24" fmla="*/ 133 w 133"/>
                <a:gd name="T25" fmla="*/ 56 h 146"/>
                <a:gd name="T26" fmla="*/ 133 w 133"/>
                <a:gd name="T27" fmla="*/ 73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33" h="146">
                  <a:moveTo>
                    <a:pt x="133" y="73"/>
                  </a:moveTo>
                  <a:cubicBezTo>
                    <a:pt x="133" y="78"/>
                    <a:pt x="133" y="83"/>
                    <a:pt x="133" y="89"/>
                  </a:cubicBezTo>
                  <a:cubicBezTo>
                    <a:pt x="133" y="104"/>
                    <a:pt x="126" y="115"/>
                    <a:pt x="112" y="123"/>
                  </a:cubicBezTo>
                  <a:cubicBezTo>
                    <a:pt x="104" y="127"/>
                    <a:pt x="96" y="132"/>
                    <a:pt x="87" y="137"/>
                  </a:cubicBezTo>
                  <a:cubicBezTo>
                    <a:pt x="74" y="145"/>
                    <a:pt x="60" y="146"/>
                    <a:pt x="47" y="138"/>
                  </a:cubicBezTo>
                  <a:cubicBezTo>
                    <a:pt x="36" y="131"/>
                    <a:pt x="25" y="126"/>
                    <a:pt x="15" y="118"/>
                  </a:cubicBezTo>
                  <a:cubicBezTo>
                    <a:pt x="5" y="111"/>
                    <a:pt x="1" y="101"/>
                    <a:pt x="0" y="89"/>
                  </a:cubicBezTo>
                  <a:cubicBezTo>
                    <a:pt x="0" y="79"/>
                    <a:pt x="0" y="69"/>
                    <a:pt x="0" y="59"/>
                  </a:cubicBezTo>
                  <a:cubicBezTo>
                    <a:pt x="0" y="42"/>
                    <a:pt x="7" y="30"/>
                    <a:pt x="21" y="22"/>
                  </a:cubicBezTo>
                  <a:cubicBezTo>
                    <a:pt x="30" y="17"/>
                    <a:pt x="39" y="12"/>
                    <a:pt x="48" y="7"/>
                  </a:cubicBezTo>
                  <a:cubicBezTo>
                    <a:pt x="61" y="0"/>
                    <a:pt x="74" y="0"/>
                    <a:pt x="86" y="7"/>
                  </a:cubicBezTo>
                  <a:cubicBezTo>
                    <a:pt x="95" y="13"/>
                    <a:pt x="104" y="18"/>
                    <a:pt x="113" y="23"/>
                  </a:cubicBezTo>
                  <a:cubicBezTo>
                    <a:pt x="126" y="31"/>
                    <a:pt x="133" y="42"/>
                    <a:pt x="133" y="56"/>
                  </a:cubicBezTo>
                  <a:cubicBezTo>
                    <a:pt x="133" y="62"/>
                    <a:pt x="133" y="67"/>
                    <a:pt x="133" y="73"/>
                  </a:cubicBezTo>
                  <a:close/>
                </a:path>
              </a:pathLst>
            </a:custGeom>
            <a:solidFill>
              <a:srgbClr val="C69A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8" name="Freeform 25">
              <a:extLst>
                <a:ext uri="{FF2B5EF4-FFF2-40B4-BE49-F238E27FC236}">
                  <a16:creationId xmlns:a16="http://schemas.microsoft.com/office/drawing/2014/main" id="{09D4A4F5-D688-ACA4-8484-5943543D5078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651" y="87313"/>
              <a:ext cx="273050" cy="304800"/>
            </a:xfrm>
            <a:custGeom>
              <a:avLst/>
              <a:gdLst>
                <a:gd name="T0" fmla="*/ 1 w 133"/>
                <a:gd name="T1" fmla="*/ 72 h 146"/>
                <a:gd name="T2" fmla="*/ 2 w 133"/>
                <a:gd name="T3" fmla="*/ 49 h 146"/>
                <a:gd name="T4" fmla="*/ 18 w 133"/>
                <a:gd name="T5" fmla="*/ 25 h 146"/>
                <a:gd name="T6" fmla="*/ 46 w 133"/>
                <a:gd name="T7" fmla="*/ 9 h 146"/>
                <a:gd name="T8" fmla="*/ 89 w 133"/>
                <a:gd name="T9" fmla="*/ 10 h 146"/>
                <a:gd name="T10" fmla="*/ 113 w 133"/>
                <a:gd name="T11" fmla="*/ 24 h 146"/>
                <a:gd name="T12" fmla="*/ 133 w 133"/>
                <a:gd name="T13" fmla="*/ 56 h 146"/>
                <a:gd name="T14" fmla="*/ 133 w 133"/>
                <a:gd name="T15" fmla="*/ 92 h 146"/>
                <a:gd name="T16" fmla="*/ 110 w 133"/>
                <a:gd name="T17" fmla="*/ 125 h 146"/>
                <a:gd name="T18" fmla="*/ 86 w 133"/>
                <a:gd name="T19" fmla="*/ 139 h 146"/>
                <a:gd name="T20" fmla="*/ 50 w 133"/>
                <a:gd name="T21" fmla="*/ 140 h 146"/>
                <a:gd name="T22" fmla="*/ 18 w 133"/>
                <a:gd name="T23" fmla="*/ 121 h 146"/>
                <a:gd name="T24" fmla="*/ 1 w 133"/>
                <a:gd name="T25" fmla="*/ 91 h 146"/>
                <a:gd name="T26" fmla="*/ 1 w 133"/>
                <a:gd name="T27" fmla="*/ 72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33" h="146">
                  <a:moveTo>
                    <a:pt x="1" y="72"/>
                  </a:moveTo>
                  <a:cubicBezTo>
                    <a:pt x="1" y="65"/>
                    <a:pt x="0" y="57"/>
                    <a:pt x="2" y="49"/>
                  </a:cubicBezTo>
                  <a:cubicBezTo>
                    <a:pt x="4" y="39"/>
                    <a:pt x="9" y="31"/>
                    <a:pt x="18" y="25"/>
                  </a:cubicBezTo>
                  <a:cubicBezTo>
                    <a:pt x="27" y="20"/>
                    <a:pt x="37" y="15"/>
                    <a:pt x="46" y="9"/>
                  </a:cubicBezTo>
                  <a:cubicBezTo>
                    <a:pt x="61" y="0"/>
                    <a:pt x="75" y="1"/>
                    <a:pt x="89" y="10"/>
                  </a:cubicBezTo>
                  <a:cubicBezTo>
                    <a:pt x="97" y="14"/>
                    <a:pt x="105" y="19"/>
                    <a:pt x="113" y="24"/>
                  </a:cubicBezTo>
                  <a:cubicBezTo>
                    <a:pt x="125" y="31"/>
                    <a:pt x="132" y="41"/>
                    <a:pt x="133" y="56"/>
                  </a:cubicBezTo>
                  <a:cubicBezTo>
                    <a:pt x="133" y="68"/>
                    <a:pt x="133" y="80"/>
                    <a:pt x="133" y="92"/>
                  </a:cubicBezTo>
                  <a:cubicBezTo>
                    <a:pt x="132" y="108"/>
                    <a:pt x="124" y="118"/>
                    <a:pt x="110" y="125"/>
                  </a:cubicBezTo>
                  <a:cubicBezTo>
                    <a:pt x="102" y="130"/>
                    <a:pt x="94" y="134"/>
                    <a:pt x="86" y="139"/>
                  </a:cubicBezTo>
                  <a:cubicBezTo>
                    <a:pt x="74" y="146"/>
                    <a:pt x="62" y="146"/>
                    <a:pt x="50" y="140"/>
                  </a:cubicBezTo>
                  <a:cubicBezTo>
                    <a:pt x="39" y="134"/>
                    <a:pt x="28" y="128"/>
                    <a:pt x="18" y="121"/>
                  </a:cubicBezTo>
                  <a:cubicBezTo>
                    <a:pt x="7" y="115"/>
                    <a:pt x="1" y="104"/>
                    <a:pt x="1" y="91"/>
                  </a:cubicBezTo>
                  <a:cubicBezTo>
                    <a:pt x="1" y="85"/>
                    <a:pt x="1" y="79"/>
                    <a:pt x="1" y="72"/>
                  </a:cubicBezTo>
                  <a:close/>
                </a:path>
              </a:pathLst>
            </a:custGeom>
            <a:solidFill>
              <a:srgbClr val="C69A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1" name="Freeform 26">
              <a:extLst>
                <a:ext uri="{FF2B5EF4-FFF2-40B4-BE49-F238E27FC236}">
                  <a16:creationId xmlns:a16="http://schemas.microsoft.com/office/drawing/2014/main" id="{24EFA038-12F5-8C5C-7E26-B9C47609E25F}"/>
                </a:ext>
              </a:extLst>
            </p:cNvPr>
            <p:cNvSpPr>
              <a:spLocks/>
            </p:cNvSpPr>
            <p:nvPr/>
          </p:nvSpPr>
          <p:spPr bwMode="auto">
            <a:xfrm>
              <a:off x="1135063" y="88900"/>
              <a:ext cx="273050" cy="306388"/>
            </a:xfrm>
            <a:custGeom>
              <a:avLst/>
              <a:gdLst>
                <a:gd name="T0" fmla="*/ 0 w 133"/>
                <a:gd name="T1" fmla="*/ 72 h 146"/>
                <a:gd name="T2" fmla="*/ 0 w 133"/>
                <a:gd name="T3" fmla="*/ 55 h 146"/>
                <a:gd name="T4" fmla="*/ 18 w 133"/>
                <a:gd name="T5" fmla="*/ 24 h 146"/>
                <a:gd name="T6" fmla="*/ 52 w 133"/>
                <a:gd name="T7" fmla="*/ 5 h 146"/>
                <a:gd name="T8" fmla="*/ 82 w 133"/>
                <a:gd name="T9" fmla="*/ 6 h 146"/>
                <a:gd name="T10" fmla="*/ 115 w 133"/>
                <a:gd name="T11" fmla="*/ 25 h 146"/>
                <a:gd name="T12" fmla="*/ 132 w 133"/>
                <a:gd name="T13" fmla="*/ 54 h 146"/>
                <a:gd name="T14" fmla="*/ 132 w 133"/>
                <a:gd name="T15" fmla="*/ 93 h 146"/>
                <a:gd name="T16" fmla="*/ 113 w 133"/>
                <a:gd name="T17" fmla="*/ 122 h 146"/>
                <a:gd name="T18" fmla="*/ 86 w 133"/>
                <a:gd name="T19" fmla="*/ 138 h 146"/>
                <a:gd name="T20" fmla="*/ 47 w 133"/>
                <a:gd name="T21" fmla="*/ 138 h 146"/>
                <a:gd name="T22" fmla="*/ 17 w 133"/>
                <a:gd name="T23" fmla="*/ 121 h 146"/>
                <a:gd name="T24" fmla="*/ 0 w 133"/>
                <a:gd name="T25" fmla="*/ 93 h 146"/>
                <a:gd name="T26" fmla="*/ 0 w 133"/>
                <a:gd name="T27" fmla="*/ 72 h 146"/>
                <a:gd name="T28" fmla="*/ 0 w 133"/>
                <a:gd name="T29" fmla="*/ 72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3" h="146">
                  <a:moveTo>
                    <a:pt x="0" y="72"/>
                  </a:moveTo>
                  <a:cubicBezTo>
                    <a:pt x="0" y="67"/>
                    <a:pt x="0" y="61"/>
                    <a:pt x="0" y="55"/>
                  </a:cubicBezTo>
                  <a:cubicBezTo>
                    <a:pt x="0" y="41"/>
                    <a:pt x="6" y="31"/>
                    <a:pt x="18" y="24"/>
                  </a:cubicBezTo>
                  <a:cubicBezTo>
                    <a:pt x="29" y="17"/>
                    <a:pt x="40" y="10"/>
                    <a:pt x="52" y="5"/>
                  </a:cubicBezTo>
                  <a:cubicBezTo>
                    <a:pt x="62" y="0"/>
                    <a:pt x="72" y="1"/>
                    <a:pt x="82" y="6"/>
                  </a:cubicBezTo>
                  <a:cubicBezTo>
                    <a:pt x="93" y="12"/>
                    <a:pt x="105" y="18"/>
                    <a:pt x="115" y="25"/>
                  </a:cubicBezTo>
                  <a:cubicBezTo>
                    <a:pt x="126" y="31"/>
                    <a:pt x="131" y="41"/>
                    <a:pt x="132" y="54"/>
                  </a:cubicBezTo>
                  <a:cubicBezTo>
                    <a:pt x="132" y="67"/>
                    <a:pt x="133" y="80"/>
                    <a:pt x="132" y="93"/>
                  </a:cubicBezTo>
                  <a:cubicBezTo>
                    <a:pt x="131" y="106"/>
                    <a:pt x="124" y="115"/>
                    <a:pt x="113" y="122"/>
                  </a:cubicBezTo>
                  <a:cubicBezTo>
                    <a:pt x="104" y="127"/>
                    <a:pt x="95" y="132"/>
                    <a:pt x="86" y="138"/>
                  </a:cubicBezTo>
                  <a:cubicBezTo>
                    <a:pt x="73" y="145"/>
                    <a:pt x="60" y="146"/>
                    <a:pt x="47" y="138"/>
                  </a:cubicBezTo>
                  <a:cubicBezTo>
                    <a:pt x="37" y="132"/>
                    <a:pt x="27" y="127"/>
                    <a:pt x="17" y="121"/>
                  </a:cubicBezTo>
                  <a:cubicBezTo>
                    <a:pt x="7" y="115"/>
                    <a:pt x="1" y="105"/>
                    <a:pt x="0" y="93"/>
                  </a:cubicBezTo>
                  <a:cubicBezTo>
                    <a:pt x="0" y="86"/>
                    <a:pt x="0" y="79"/>
                    <a:pt x="0" y="72"/>
                  </a:cubicBezTo>
                  <a:cubicBezTo>
                    <a:pt x="0" y="72"/>
                    <a:pt x="0" y="72"/>
                    <a:pt x="0" y="72"/>
                  </a:cubicBezTo>
                  <a:close/>
                </a:path>
              </a:pathLst>
            </a:custGeom>
            <a:solidFill>
              <a:srgbClr val="C69A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2" name="Freeform 27">
              <a:extLst>
                <a:ext uri="{FF2B5EF4-FFF2-40B4-BE49-F238E27FC236}">
                  <a16:creationId xmlns:a16="http://schemas.microsoft.com/office/drawing/2014/main" id="{2DD6107F-3AFA-402B-9EDB-84F5D563D99C}"/>
                </a:ext>
              </a:extLst>
            </p:cNvPr>
            <p:cNvSpPr>
              <a:spLocks/>
            </p:cNvSpPr>
            <p:nvPr/>
          </p:nvSpPr>
          <p:spPr bwMode="auto">
            <a:xfrm>
              <a:off x="1882775" y="177800"/>
              <a:ext cx="125412" cy="128588"/>
            </a:xfrm>
            <a:custGeom>
              <a:avLst/>
              <a:gdLst>
                <a:gd name="T0" fmla="*/ 60 w 61"/>
                <a:gd name="T1" fmla="*/ 30 h 62"/>
                <a:gd name="T2" fmla="*/ 30 w 61"/>
                <a:gd name="T3" fmla="*/ 61 h 62"/>
                <a:gd name="T4" fmla="*/ 1 w 61"/>
                <a:gd name="T5" fmla="*/ 30 h 62"/>
                <a:gd name="T6" fmla="*/ 32 w 61"/>
                <a:gd name="T7" fmla="*/ 1 h 62"/>
                <a:gd name="T8" fmla="*/ 60 w 61"/>
                <a:gd name="T9" fmla="*/ 3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62">
                  <a:moveTo>
                    <a:pt x="60" y="30"/>
                  </a:moveTo>
                  <a:cubicBezTo>
                    <a:pt x="61" y="48"/>
                    <a:pt x="47" y="62"/>
                    <a:pt x="30" y="61"/>
                  </a:cubicBezTo>
                  <a:cubicBezTo>
                    <a:pt x="13" y="60"/>
                    <a:pt x="1" y="48"/>
                    <a:pt x="1" y="30"/>
                  </a:cubicBezTo>
                  <a:cubicBezTo>
                    <a:pt x="0" y="14"/>
                    <a:pt x="15" y="0"/>
                    <a:pt x="32" y="1"/>
                  </a:cubicBezTo>
                  <a:cubicBezTo>
                    <a:pt x="46" y="1"/>
                    <a:pt x="61" y="14"/>
                    <a:pt x="60" y="30"/>
                  </a:cubicBezTo>
                  <a:close/>
                </a:path>
              </a:pathLst>
            </a:custGeom>
            <a:solidFill>
              <a:srgbClr val="3035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3" name="Freeform 28">
              <a:extLst>
                <a:ext uri="{FF2B5EF4-FFF2-40B4-BE49-F238E27FC236}">
                  <a16:creationId xmlns:a16="http://schemas.microsoft.com/office/drawing/2014/main" id="{AFED5005-D931-1436-8E2F-D336DEFD4CB2}"/>
                </a:ext>
              </a:extLst>
            </p:cNvPr>
            <p:cNvSpPr>
              <a:spLocks/>
            </p:cNvSpPr>
            <p:nvPr/>
          </p:nvSpPr>
          <p:spPr bwMode="auto">
            <a:xfrm>
              <a:off x="2219325" y="177800"/>
              <a:ext cx="127000" cy="127000"/>
            </a:xfrm>
            <a:custGeom>
              <a:avLst/>
              <a:gdLst>
                <a:gd name="T0" fmla="*/ 1 w 62"/>
                <a:gd name="T1" fmla="*/ 31 h 61"/>
                <a:gd name="T2" fmla="*/ 31 w 62"/>
                <a:gd name="T3" fmla="*/ 1 h 61"/>
                <a:gd name="T4" fmla="*/ 61 w 62"/>
                <a:gd name="T5" fmla="*/ 32 h 61"/>
                <a:gd name="T6" fmla="*/ 30 w 62"/>
                <a:gd name="T7" fmla="*/ 61 h 61"/>
                <a:gd name="T8" fmla="*/ 1 w 62"/>
                <a:gd name="T9" fmla="*/ 3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61">
                  <a:moveTo>
                    <a:pt x="1" y="31"/>
                  </a:moveTo>
                  <a:cubicBezTo>
                    <a:pt x="1" y="13"/>
                    <a:pt x="16" y="1"/>
                    <a:pt x="31" y="1"/>
                  </a:cubicBezTo>
                  <a:cubicBezTo>
                    <a:pt x="48" y="0"/>
                    <a:pt x="62" y="15"/>
                    <a:pt x="61" y="32"/>
                  </a:cubicBezTo>
                  <a:cubicBezTo>
                    <a:pt x="60" y="48"/>
                    <a:pt x="48" y="61"/>
                    <a:pt x="30" y="61"/>
                  </a:cubicBezTo>
                  <a:cubicBezTo>
                    <a:pt x="14" y="61"/>
                    <a:pt x="0" y="47"/>
                    <a:pt x="1" y="31"/>
                  </a:cubicBezTo>
                  <a:close/>
                </a:path>
              </a:pathLst>
            </a:custGeom>
            <a:solidFill>
              <a:srgbClr val="8F30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4" name="Freeform 29">
              <a:extLst>
                <a:ext uri="{FF2B5EF4-FFF2-40B4-BE49-F238E27FC236}">
                  <a16:creationId xmlns:a16="http://schemas.microsoft.com/office/drawing/2014/main" id="{C87D365E-AB31-2D85-A155-FE13A32ED9FE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813" y="177800"/>
              <a:ext cx="127000" cy="127000"/>
            </a:xfrm>
            <a:custGeom>
              <a:avLst/>
              <a:gdLst>
                <a:gd name="T0" fmla="*/ 1 w 62"/>
                <a:gd name="T1" fmla="*/ 31 h 61"/>
                <a:gd name="T2" fmla="*/ 31 w 62"/>
                <a:gd name="T3" fmla="*/ 0 h 61"/>
                <a:gd name="T4" fmla="*/ 62 w 62"/>
                <a:gd name="T5" fmla="*/ 30 h 61"/>
                <a:gd name="T6" fmla="*/ 32 w 62"/>
                <a:gd name="T7" fmla="*/ 61 h 61"/>
                <a:gd name="T8" fmla="*/ 1 w 62"/>
                <a:gd name="T9" fmla="*/ 3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61">
                  <a:moveTo>
                    <a:pt x="1" y="31"/>
                  </a:moveTo>
                  <a:cubicBezTo>
                    <a:pt x="0" y="14"/>
                    <a:pt x="16" y="0"/>
                    <a:pt x="31" y="0"/>
                  </a:cubicBezTo>
                  <a:cubicBezTo>
                    <a:pt x="49" y="1"/>
                    <a:pt x="61" y="14"/>
                    <a:pt x="62" y="30"/>
                  </a:cubicBezTo>
                  <a:cubicBezTo>
                    <a:pt x="62" y="47"/>
                    <a:pt x="48" y="61"/>
                    <a:pt x="32" y="61"/>
                  </a:cubicBezTo>
                  <a:cubicBezTo>
                    <a:pt x="16" y="61"/>
                    <a:pt x="0" y="49"/>
                    <a:pt x="1" y="31"/>
                  </a:cubicBezTo>
                  <a:close/>
                </a:path>
              </a:pathLst>
            </a:custGeom>
            <a:solidFill>
              <a:srgbClr val="EB5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5" name="Freeform 30">
              <a:extLst>
                <a:ext uri="{FF2B5EF4-FFF2-40B4-BE49-F238E27FC236}">
                  <a16:creationId xmlns:a16="http://schemas.microsoft.com/office/drawing/2014/main" id="{3CC4C41A-991F-61F3-E568-CCFCDD2058C0}"/>
                </a:ext>
              </a:extLst>
            </p:cNvPr>
            <p:cNvSpPr>
              <a:spLocks/>
            </p:cNvSpPr>
            <p:nvPr/>
          </p:nvSpPr>
          <p:spPr bwMode="auto">
            <a:xfrm>
              <a:off x="1546225" y="177800"/>
              <a:ext cx="125412" cy="127000"/>
            </a:xfrm>
            <a:custGeom>
              <a:avLst/>
              <a:gdLst>
                <a:gd name="T0" fmla="*/ 31 w 61"/>
                <a:gd name="T1" fmla="*/ 1 h 61"/>
                <a:gd name="T2" fmla="*/ 61 w 61"/>
                <a:gd name="T3" fmla="*/ 30 h 61"/>
                <a:gd name="T4" fmla="*/ 30 w 61"/>
                <a:gd name="T5" fmla="*/ 61 h 61"/>
                <a:gd name="T6" fmla="*/ 0 w 61"/>
                <a:gd name="T7" fmla="*/ 32 h 61"/>
                <a:gd name="T8" fmla="*/ 31 w 61"/>
                <a:gd name="T9" fmla="*/ 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61">
                  <a:moveTo>
                    <a:pt x="31" y="1"/>
                  </a:moveTo>
                  <a:cubicBezTo>
                    <a:pt x="48" y="0"/>
                    <a:pt x="61" y="15"/>
                    <a:pt x="61" y="30"/>
                  </a:cubicBezTo>
                  <a:cubicBezTo>
                    <a:pt x="61" y="47"/>
                    <a:pt x="48" y="61"/>
                    <a:pt x="30" y="61"/>
                  </a:cubicBezTo>
                  <a:cubicBezTo>
                    <a:pt x="14" y="60"/>
                    <a:pt x="1" y="48"/>
                    <a:pt x="0" y="32"/>
                  </a:cubicBezTo>
                  <a:cubicBezTo>
                    <a:pt x="0" y="14"/>
                    <a:pt x="14" y="0"/>
                    <a:pt x="31" y="1"/>
                  </a:cubicBezTo>
                  <a:close/>
                </a:path>
              </a:pathLst>
            </a:custGeom>
            <a:solidFill>
              <a:srgbClr val="33AB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6" name="Freeform 31">
              <a:extLst>
                <a:ext uri="{FF2B5EF4-FFF2-40B4-BE49-F238E27FC236}">
                  <a16:creationId xmlns:a16="http://schemas.microsoft.com/office/drawing/2014/main" id="{CD966B8C-5BE6-F884-974A-97540A63D526}"/>
                </a:ext>
              </a:extLst>
            </p:cNvPr>
            <p:cNvSpPr>
              <a:spLocks/>
            </p:cNvSpPr>
            <p:nvPr/>
          </p:nvSpPr>
          <p:spPr bwMode="auto">
            <a:xfrm>
              <a:off x="869950" y="174625"/>
              <a:ext cx="125412" cy="131763"/>
            </a:xfrm>
            <a:custGeom>
              <a:avLst/>
              <a:gdLst>
                <a:gd name="T0" fmla="*/ 1 w 61"/>
                <a:gd name="T1" fmla="*/ 32 h 63"/>
                <a:gd name="T2" fmla="*/ 28 w 61"/>
                <a:gd name="T3" fmla="*/ 1 h 63"/>
                <a:gd name="T4" fmla="*/ 61 w 61"/>
                <a:gd name="T5" fmla="*/ 32 h 63"/>
                <a:gd name="T6" fmla="*/ 32 w 61"/>
                <a:gd name="T7" fmla="*/ 62 h 63"/>
                <a:gd name="T8" fmla="*/ 1 w 61"/>
                <a:gd name="T9" fmla="*/ 32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63">
                  <a:moveTo>
                    <a:pt x="1" y="32"/>
                  </a:moveTo>
                  <a:cubicBezTo>
                    <a:pt x="0" y="15"/>
                    <a:pt x="14" y="2"/>
                    <a:pt x="28" y="1"/>
                  </a:cubicBezTo>
                  <a:cubicBezTo>
                    <a:pt x="47" y="0"/>
                    <a:pt x="61" y="15"/>
                    <a:pt x="61" y="32"/>
                  </a:cubicBezTo>
                  <a:cubicBezTo>
                    <a:pt x="61" y="48"/>
                    <a:pt x="48" y="61"/>
                    <a:pt x="32" y="62"/>
                  </a:cubicBezTo>
                  <a:cubicBezTo>
                    <a:pt x="14" y="63"/>
                    <a:pt x="0" y="48"/>
                    <a:pt x="1" y="32"/>
                  </a:cubicBezTo>
                  <a:close/>
                </a:path>
              </a:pathLst>
            </a:custGeom>
            <a:solidFill>
              <a:srgbClr val="FBEA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7" name="Freeform 32">
              <a:extLst>
                <a:ext uri="{FF2B5EF4-FFF2-40B4-BE49-F238E27FC236}">
                  <a16:creationId xmlns:a16="http://schemas.microsoft.com/office/drawing/2014/main" id="{2DAF8B46-44D1-38C6-4160-84AE44B78FF7}"/>
                </a:ext>
              </a:extLst>
            </p:cNvPr>
            <p:cNvSpPr>
              <a:spLocks/>
            </p:cNvSpPr>
            <p:nvPr/>
          </p:nvSpPr>
          <p:spPr bwMode="auto">
            <a:xfrm>
              <a:off x="195263" y="177800"/>
              <a:ext cx="127000" cy="127000"/>
            </a:xfrm>
            <a:custGeom>
              <a:avLst/>
              <a:gdLst>
                <a:gd name="T0" fmla="*/ 61 w 62"/>
                <a:gd name="T1" fmla="*/ 30 h 61"/>
                <a:gd name="T2" fmla="*/ 32 w 62"/>
                <a:gd name="T3" fmla="*/ 61 h 61"/>
                <a:gd name="T4" fmla="*/ 1 w 62"/>
                <a:gd name="T5" fmla="*/ 32 h 61"/>
                <a:gd name="T6" fmla="*/ 31 w 62"/>
                <a:gd name="T7" fmla="*/ 0 h 61"/>
                <a:gd name="T8" fmla="*/ 61 w 62"/>
                <a:gd name="T9" fmla="*/ 3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61">
                  <a:moveTo>
                    <a:pt x="61" y="30"/>
                  </a:moveTo>
                  <a:cubicBezTo>
                    <a:pt x="61" y="47"/>
                    <a:pt x="48" y="61"/>
                    <a:pt x="32" y="61"/>
                  </a:cubicBezTo>
                  <a:cubicBezTo>
                    <a:pt x="14" y="61"/>
                    <a:pt x="1" y="48"/>
                    <a:pt x="1" y="32"/>
                  </a:cubicBezTo>
                  <a:cubicBezTo>
                    <a:pt x="0" y="14"/>
                    <a:pt x="16" y="0"/>
                    <a:pt x="31" y="0"/>
                  </a:cubicBezTo>
                  <a:cubicBezTo>
                    <a:pt x="47" y="0"/>
                    <a:pt x="62" y="14"/>
                    <a:pt x="61" y="30"/>
                  </a:cubicBezTo>
                  <a:close/>
                </a:path>
              </a:pathLst>
            </a:custGeom>
            <a:solidFill>
              <a:srgbClr val="E525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8" name="Freeform 33">
              <a:extLst>
                <a:ext uri="{FF2B5EF4-FFF2-40B4-BE49-F238E27FC236}">
                  <a16:creationId xmlns:a16="http://schemas.microsoft.com/office/drawing/2014/main" id="{7F1587DE-5A78-1503-FB9F-7C49EDCFC0EB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6500" y="177800"/>
              <a:ext cx="125412" cy="127000"/>
            </a:xfrm>
            <a:custGeom>
              <a:avLst/>
              <a:gdLst>
                <a:gd name="T0" fmla="*/ 1 w 61"/>
                <a:gd name="T1" fmla="*/ 30 h 61"/>
                <a:gd name="T2" fmla="*/ 30 w 61"/>
                <a:gd name="T3" fmla="*/ 0 h 61"/>
                <a:gd name="T4" fmla="*/ 61 w 61"/>
                <a:gd name="T5" fmla="*/ 30 h 61"/>
                <a:gd name="T6" fmla="*/ 31 w 61"/>
                <a:gd name="T7" fmla="*/ 61 h 61"/>
                <a:gd name="T8" fmla="*/ 1 w 61"/>
                <a:gd name="T9" fmla="*/ 3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61">
                  <a:moveTo>
                    <a:pt x="1" y="30"/>
                  </a:moveTo>
                  <a:cubicBezTo>
                    <a:pt x="0" y="15"/>
                    <a:pt x="16" y="0"/>
                    <a:pt x="30" y="0"/>
                  </a:cubicBezTo>
                  <a:cubicBezTo>
                    <a:pt x="46" y="0"/>
                    <a:pt x="61" y="15"/>
                    <a:pt x="61" y="30"/>
                  </a:cubicBezTo>
                  <a:cubicBezTo>
                    <a:pt x="61" y="48"/>
                    <a:pt x="47" y="61"/>
                    <a:pt x="31" y="61"/>
                  </a:cubicBezTo>
                  <a:cubicBezTo>
                    <a:pt x="14" y="61"/>
                    <a:pt x="0" y="48"/>
                    <a:pt x="1" y="30"/>
                  </a:cubicBezTo>
                  <a:close/>
                </a:path>
              </a:pathLst>
            </a:custGeom>
            <a:solidFill>
              <a:srgbClr val="48AE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</p:grpSp>
      <p:grpSp>
        <p:nvGrpSpPr>
          <p:cNvPr id="597" name="Grupo 596">
            <a:extLst>
              <a:ext uri="{FF2B5EF4-FFF2-40B4-BE49-F238E27FC236}">
                <a16:creationId xmlns:a16="http://schemas.microsoft.com/office/drawing/2014/main" id="{DE7E7538-D8EF-81CA-3764-F1C5B6A58E9E}"/>
              </a:ext>
            </a:extLst>
          </p:cNvPr>
          <p:cNvGrpSpPr/>
          <p:nvPr/>
        </p:nvGrpSpPr>
        <p:grpSpPr>
          <a:xfrm rot="10800000">
            <a:off x="7529513" y="-17463"/>
            <a:ext cx="1616075" cy="1573213"/>
            <a:chOff x="7529513" y="-17463"/>
            <a:chExt cx="1616075" cy="1573213"/>
          </a:xfrm>
        </p:grpSpPr>
        <p:sp>
          <p:nvSpPr>
            <p:cNvPr id="42" name="Freeform 37">
              <a:extLst>
                <a:ext uri="{FF2B5EF4-FFF2-40B4-BE49-F238E27FC236}">
                  <a16:creationId xmlns:a16="http://schemas.microsoft.com/office/drawing/2014/main" id="{909A93B8-422E-3B71-06CF-DDF4CC42D906}"/>
                </a:ext>
              </a:extLst>
            </p:cNvPr>
            <p:cNvSpPr>
              <a:spLocks/>
            </p:cNvSpPr>
            <p:nvPr/>
          </p:nvSpPr>
          <p:spPr bwMode="auto">
            <a:xfrm>
              <a:off x="7659688" y="592138"/>
              <a:ext cx="1044575" cy="893763"/>
            </a:xfrm>
            <a:custGeom>
              <a:avLst/>
              <a:gdLst>
                <a:gd name="T0" fmla="*/ 909 w 909"/>
                <a:gd name="T1" fmla="*/ 73 h 778"/>
                <a:gd name="T2" fmla="*/ 454 w 909"/>
                <a:gd name="T3" fmla="*/ 426 h 778"/>
                <a:gd name="T4" fmla="*/ 441 w 909"/>
                <a:gd name="T5" fmla="*/ 440 h 778"/>
                <a:gd name="T6" fmla="*/ 388 w 909"/>
                <a:gd name="T7" fmla="*/ 483 h 778"/>
                <a:gd name="T8" fmla="*/ 355 w 909"/>
                <a:gd name="T9" fmla="*/ 510 h 778"/>
                <a:gd name="T10" fmla="*/ 128 w 909"/>
                <a:gd name="T11" fmla="*/ 686 h 778"/>
                <a:gd name="T12" fmla="*/ 13 w 909"/>
                <a:gd name="T13" fmla="*/ 774 h 778"/>
                <a:gd name="T14" fmla="*/ 3 w 909"/>
                <a:gd name="T15" fmla="*/ 776 h 778"/>
                <a:gd name="T16" fmla="*/ 0 w 909"/>
                <a:gd name="T17" fmla="*/ 768 h 778"/>
                <a:gd name="T18" fmla="*/ 4 w 909"/>
                <a:gd name="T19" fmla="*/ 761 h 778"/>
                <a:gd name="T20" fmla="*/ 40 w 909"/>
                <a:gd name="T21" fmla="*/ 716 h 778"/>
                <a:gd name="T22" fmla="*/ 221 w 909"/>
                <a:gd name="T23" fmla="*/ 527 h 778"/>
                <a:gd name="T24" fmla="*/ 304 w 909"/>
                <a:gd name="T25" fmla="*/ 441 h 778"/>
                <a:gd name="T26" fmla="*/ 378 w 909"/>
                <a:gd name="T27" fmla="*/ 363 h 778"/>
                <a:gd name="T28" fmla="*/ 409 w 909"/>
                <a:gd name="T29" fmla="*/ 339 h 778"/>
                <a:gd name="T30" fmla="*/ 459 w 909"/>
                <a:gd name="T31" fmla="*/ 304 h 778"/>
                <a:gd name="T32" fmla="*/ 840 w 909"/>
                <a:gd name="T33" fmla="*/ 8 h 778"/>
                <a:gd name="T34" fmla="*/ 853 w 909"/>
                <a:gd name="T35" fmla="*/ 0 h 778"/>
                <a:gd name="T36" fmla="*/ 872 w 909"/>
                <a:gd name="T37" fmla="*/ 17 h 778"/>
                <a:gd name="T38" fmla="*/ 899 w 909"/>
                <a:gd name="T39" fmla="*/ 51 h 778"/>
                <a:gd name="T40" fmla="*/ 909 w 909"/>
                <a:gd name="T41" fmla="*/ 73 h 7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909" h="778">
                  <a:moveTo>
                    <a:pt x="909" y="73"/>
                  </a:moveTo>
                  <a:cubicBezTo>
                    <a:pt x="758" y="190"/>
                    <a:pt x="606" y="308"/>
                    <a:pt x="454" y="426"/>
                  </a:cubicBezTo>
                  <a:cubicBezTo>
                    <a:pt x="449" y="430"/>
                    <a:pt x="443" y="433"/>
                    <a:pt x="441" y="440"/>
                  </a:cubicBezTo>
                  <a:cubicBezTo>
                    <a:pt x="426" y="458"/>
                    <a:pt x="405" y="468"/>
                    <a:pt x="388" y="483"/>
                  </a:cubicBezTo>
                  <a:cubicBezTo>
                    <a:pt x="378" y="493"/>
                    <a:pt x="366" y="500"/>
                    <a:pt x="355" y="510"/>
                  </a:cubicBezTo>
                  <a:cubicBezTo>
                    <a:pt x="278" y="566"/>
                    <a:pt x="204" y="627"/>
                    <a:pt x="128" y="686"/>
                  </a:cubicBezTo>
                  <a:cubicBezTo>
                    <a:pt x="91" y="716"/>
                    <a:pt x="51" y="743"/>
                    <a:pt x="13" y="774"/>
                  </a:cubicBezTo>
                  <a:cubicBezTo>
                    <a:pt x="10" y="777"/>
                    <a:pt x="7" y="778"/>
                    <a:pt x="3" y="776"/>
                  </a:cubicBezTo>
                  <a:cubicBezTo>
                    <a:pt x="0" y="774"/>
                    <a:pt x="0" y="771"/>
                    <a:pt x="0" y="768"/>
                  </a:cubicBezTo>
                  <a:cubicBezTo>
                    <a:pt x="1" y="765"/>
                    <a:pt x="2" y="763"/>
                    <a:pt x="4" y="761"/>
                  </a:cubicBezTo>
                  <a:cubicBezTo>
                    <a:pt x="17" y="747"/>
                    <a:pt x="26" y="729"/>
                    <a:pt x="40" y="716"/>
                  </a:cubicBezTo>
                  <a:cubicBezTo>
                    <a:pt x="99" y="652"/>
                    <a:pt x="161" y="590"/>
                    <a:pt x="221" y="527"/>
                  </a:cubicBezTo>
                  <a:cubicBezTo>
                    <a:pt x="248" y="498"/>
                    <a:pt x="276" y="470"/>
                    <a:pt x="304" y="441"/>
                  </a:cubicBezTo>
                  <a:cubicBezTo>
                    <a:pt x="329" y="416"/>
                    <a:pt x="351" y="387"/>
                    <a:pt x="378" y="363"/>
                  </a:cubicBezTo>
                  <a:cubicBezTo>
                    <a:pt x="388" y="354"/>
                    <a:pt x="396" y="343"/>
                    <a:pt x="409" y="339"/>
                  </a:cubicBezTo>
                  <a:cubicBezTo>
                    <a:pt x="429" y="333"/>
                    <a:pt x="443" y="316"/>
                    <a:pt x="459" y="304"/>
                  </a:cubicBezTo>
                  <a:cubicBezTo>
                    <a:pt x="586" y="206"/>
                    <a:pt x="713" y="107"/>
                    <a:pt x="840" y="8"/>
                  </a:cubicBezTo>
                  <a:cubicBezTo>
                    <a:pt x="844" y="5"/>
                    <a:pt x="848" y="2"/>
                    <a:pt x="853" y="0"/>
                  </a:cubicBezTo>
                  <a:cubicBezTo>
                    <a:pt x="860" y="4"/>
                    <a:pt x="862" y="15"/>
                    <a:pt x="872" y="17"/>
                  </a:cubicBezTo>
                  <a:cubicBezTo>
                    <a:pt x="888" y="23"/>
                    <a:pt x="898" y="34"/>
                    <a:pt x="899" y="51"/>
                  </a:cubicBezTo>
                  <a:cubicBezTo>
                    <a:pt x="900" y="60"/>
                    <a:pt x="907" y="65"/>
                    <a:pt x="909" y="73"/>
                  </a:cubicBezTo>
                  <a:close/>
                </a:path>
              </a:pathLst>
            </a:custGeom>
            <a:solidFill>
              <a:srgbClr val="53B9A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3" name="Freeform 38">
              <a:extLst>
                <a:ext uri="{FF2B5EF4-FFF2-40B4-BE49-F238E27FC236}">
                  <a16:creationId xmlns:a16="http://schemas.microsoft.com/office/drawing/2014/main" id="{30C58432-17BB-29F8-E415-0B0FFDAD8852}"/>
                </a:ext>
              </a:extLst>
            </p:cNvPr>
            <p:cNvSpPr>
              <a:spLocks/>
            </p:cNvSpPr>
            <p:nvPr/>
          </p:nvSpPr>
          <p:spPr bwMode="auto">
            <a:xfrm>
              <a:off x="7670800" y="858838"/>
              <a:ext cx="1201738" cy="627063"/>
            </a:xfrm>
            <a:custGeom>
              <a:avLst/>
              <a:gdLst>
                <a:gd name="T0" fmla="*/ 0 w 1047"/>
                <a:gd name="T1" fmla="*/ 541 h 545"/>
                <a:gd name="T2" fmla="*/ 117 w 1047"/>
                <a:gd name="T3" fmla="*/ 450 h 545"/>
                <a:gd name="T4" fmla="*/ 298 w 1047"/>
                <a:gd name="T5" fmla="*/ 358 h 545"/>
                <a:gd name="T6" fmla="*/ 455 w 1047"/>
                <a:gd name="T7" fmla="*/ 275 h 545"/>
                <a:gd name="T8" fmla="*/ 752 w 1047"/>
                <a:gd name="T9" fmla="*/ 118 h 545"/>
                <a:gd name="T10" fmla="*/ 968 w 1047"/>
                <a:gd name="T11" fmla="*/ 4 h 545"/>
                <a:gd name="T12" fmla="*/ 980 w 1047"/>
                <a:gd name="T13" fmla="*/ 1 h 545"/>
                <a:gd name="T14" fmla="*/ 993 w 1047"/>
                <a:gd name="T15" fmla="*/ 16 h 545"/>
                <a:gd name="T16" fmla="*/ 709 w 1047"/>
                <a:gd name="T17" fmla="*/ 167 h 545"/>
                <a:gd name="T18" fmla="*/ 633 w 1047"/>
                <a:gd name="T19" fmla="*/ 207 h 545"/>
                <a:gd name="T20" fmla="*/ 625 w 1047"/>
                <a:gd name="T21" fmla="*/ 215 h 545"/>
                <a:gd name="T22" fmla="*/ 618 w 1047"/>
                <a:gd name="T23" fmla="*/ 223 h 545"/>
                <a:gd name="T24" fmla="*/ 486 w 1047"/>
                <a:gd name="T25" fmla="*/ 289 h 545"/>
                <a:gd name="T26" fmla="*/ 428 w 1047"/>
                <a:gd name="T27" fmla="*/ 319 h 545"/>
                <a:gd name="T28" fmla="*/ 710 w 1047"/>
                <a:gd name="T29" fmla="*/ 214 h 545"/>
                <a:gd name="T30" fmla="*/ 1023 w 1047"/>
                <a:gd name="T31" fmla="*/ 100 h 545"/>
                <a:gd name="T32" fmla="*/ 1030 w 1047"/>
                <a:gd name="T33" fmla="*/ 101 h 545"/>
                <a:gd name="T34" fmla="*/ 1044 w 1047"/>
                <a:gd name="T35" fmla="*/ 130 h 545"/>
                <a:gd name="T36" fmla="*/ 1039 w 1047"/>
                <a:gd name="T37" fmla="*/ 138 h 545"/>
                <a:gd name="T38" fmla="*/ 962 w 1047"/>
                <a:gd name="T39" fmla="*/ 167 h 545"/>
                <a:gd name="T40" fmla="*/ 583 w 1047"/>
                <a:gd name="T41" fmla="*/ 305 h 545"/>
                <a:gd name="T42" fmla="*/ 253 w 1047"/>
                <a:gd name="T43" fmla="*/ 425 h 545"/>
                <a:gd name="T44" fmla="*/ 27 w 1047"/>
                <a:gd name="T45" fmla="*/ 534 h 545"/>
                <a:gd name="T46" fmla="*/ 0 w 1047"/>
                <a:gd name="T47" fmla="*/ 541 h 5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047" h="545">
                  <a:moveTo>
                    <a:pt x="0" y="541"/>
                  </a:moveTo>
                  <a:cubicBezTo>
                    <a:pt x="36" y="507"/>
                    <a:pt x="77" y="479"/>
                    <a:pt x="117" y="450"/>
                  </a:cubicBezTo>
                  <a:cubicBezTo>
                    <a:pt x="179" y="423"/>
                    <a:pt x="239" y="390"/>
                    <a:pt x="298" y="358"/>
                  </a:cubicBezTo>
                  <a:cubicBezTo>
                    <a:pt x="350" y="329"/>
                    <a:pt x="403" y="304"/>
                    <a:pt x="455" y="275"/>
                  </a:cubicBezTo>
                  <a:cubicBezTo>
                    <a:pt x="553" y="222"/>
                    <a:pt x="652" y="170"/>
                    <a:pt x="752" y="118"/>
                  </a:cubicBezTo>
                  <a:cubicBezTo>
                    <a:pt x="824" y="81"/>
                    <a:pt x="896" y="41"/>
                    <a:pt x="968" y="4"/>
                  </a:cubicBezTo>
                  <a:cubicBezTo>
                    <a:pt x="972" y="2"/>
                    <a:pt x="976" y="0"/>
                    <a:pt x="980" y="1"/>
                  </a:cubicBezTo>
                  <a:cubicBezTo>
                    <a:pt x="987" y="3"/>
                    <a:pt x="991" y="8"/>
                    <a:pt x="993" y="16"/>
                  </a:cubicBezTo>
                  <a:cubicBezTo>
                    <a:pt x="898" y="66"/>
                    <a:pt x="803" y="116"/>
                    <a:pt x="709" y="167"/>
                  </a:cubicBezTo>
                  <a:cubicBezTo>
                    <a:pt x="683" y="180"/>
                    <a:pt x="658" y="193"/>
                    <a:pt x="633" y="207"/>
                  </a:cubicBezTo>
                  <a:cubicBezTo>
                    <a:pt x="630" y="208"/>
                    <a:pt x="623" y="208"/>
                    <a:pt x="625" y="215"/>
                  </a:cubicBezTo>
                  <a:cubicBezTo>
                    <a:pt x="626" y="220"/>
                    <a:pt x="622" y="222"/>
                    <a:pt x="618" y="223"/>
                  </a:cubicBezTo>
                  <a:cubicBezTo>
                    <a:pt x="571" y="239"/>
                    <a:pt x="531" y="269"/>
                    <a:pt x="486" y="289"/>
                  </a:cubicBezTo>
                  <a:cubicBezTo>
                    <a:pt x="464" y="299"/>
                    <a:pt x="444" y="311"/>
                    <a:pt x="428" y="319"/>
                  </a:cubicBezTo>
                  <a:cubicBezTo>
                    <a:pt x="517" y="282"/>
                    <a:pt x="615" y="253"/>
                    <a:pt x="710" y="214"/>
                  </a:cubicBezTo>
                  <a:cubicBezTo>
                    <a:pt x="814" y="176"/>
                    <a:pt x="919" y="138"/>
                    <a:pt x="1023" y="100"/>
                  </a:cubicBezTo>
                  <a:cubicBezTo>
                    <a:pt x="1025" y="100"/>
                    <a:pt x="1028" y="100"/>
                    <a:pt x="1030" y="101"/>
                  </a:cubicBezTo>
                  <a:cubicBezTo>
                    <a:pt x="1041" y="107"/>
                    <a:pt x="1047" y="116"/>
                    <a:pt x="1044" y="130"/>
                  </a:cubicBezTo>
                  <a:cubicBezTo>
                    <a:pt x="1043" y="133"/>
                    <a:pt x="1041" y="136"/>
                    <a:pt x="1039" y="138"/>
                  </a:cubicBezTo>
                  <a:cubicBezTo>
                    <a:pt x="1015" y="152"/>
                    <a:pt x="988" y="157"/>
                    <a:pt x="962" y="167"/>
                  </a:cubicBezTo>
                  <a:cubicBezTo>
                    <a:pt x="837" y="215"/>
                    <a:pt x="710" y="259"/>
                    <a:pt x="583" y="305"/>
                  </a:cubicBezTo>
                  <a:cubicBezTo>
                    <a:pt x="474" y="346"/>
                    <a:pt x="364" y="386"/>
                    <a:pt x="253" y="425"/>
                  </a:cubicBezTo>
                  <a:cubicBezTo>
                    <a:pt x="173" y="452"/>
                    <a:pt x="100" y="493"/>
                    <a:pt x="27" y="534"/>
                  </a:cubicBezTo>
                  <a:cubicBezTo>
                    <a:pt x="18" y="539"/>
                    <a:pt x="10" y="545"/>
                    <a:pt x="0" y="541"/>
                  </a:cubicBezTo>
                  <a:close/>
                </a:path>
              </a:pathLst>
            </a:custGeom>
            <a:solidFill>
              <a:srgbClr val="3E95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4" name="Freeform 39">
              <a:extLst>
                <a:ext uri="{FF2B5EF4-FFF2-40B4-BE49-F238E27FC236}">
                  <a16:creationId xmlns:a16="http://schemas.microsoft.com/office/drawing/2014/main" id="{8ACA51B9-9552-DB0B-0087-9EA9A557D829}"/>
                </a:ext>
              </a:extLst>
            </p:cNvPr>
            <p:cNvSpPr>
              <a:spLocks/>
            </p:cNvSpPr>
            <p:nvPr/>
          </p:nvSpPr>
          <p:spPr bwMode="auto">
            <a:xfrm>
              <a:off x="7661275" y="349250"/>
              <a:ext cx="774700" cy="1120775"/>
            </a:xfrm>
            <a:custGeom>
              <a:avLst/>
              <a:gdLst>
                <a:gd name="T0" fmla="*/ 41 w 675"/>
                <a:gd name="T1" fmla="*/ 931 h 976"/>
                <a:gd name="T2" fmla="*/ 4 w 675"/>
                <a:gd name="T3" fmla="*/ 976 h 976"/>
                <a:gd name="T4" fmla="*/ 5 w 675"/>
                <a:gd name="T5" fmla="*/ 959 h 976"/>
                <a:gd name="T6" fmla="*/ 89 w 675"/>
                <a:gd name="T7" fmla="*/ 783 h 976"/>
                <a:gd name="T8" fmla="*/ 97 w 675"/>
                <a:gd name="T9" fmla="*/ 771 h 976"/>
                <a:gd name="T10" fmla="*/ 143 w 675"/>
                <a:gd name="T11" fmla="*/ 706 h 976"/>
                <a:gd name="T12" fmla="*/ 307 w 675"/>
                <a:gd name="T13" fmla="*/ 473 h 976"/>
                <a:gd name="T14" fmla="*/ 436 w 675"/>
                <a:gd name="T15" fmla="*/ 290 h 976"/>
                <a:gd name="T16" fmla="*/ 548 w 675"/>
                <a:gd name="T17" fmla="*/ 131 h 976"/>
                <a:gd name="T18" fmla="*/ 631 w 675"/>
                <a:gd name="T19" fmla="*/ 14 h 976"/>
                <a:gd name="T20" fmla="*/ 648 w 675"/>
                <a:gd name="T21" fmla="*/ 0 h 976"/>
                <a:gd name="T22" fmla="*/ 653 w 675"/>
                <a:gd name="T23" fmla="*/ 1 h 976"/>
                <a:gd name="T24" fmla="*/ 675 w 675"/>
                <a:gd name="T25" fmla="*/ 27 h 976"/>
                <a:gd name="T26" fmla="*/ 488 w 675"/>
                <a:gd name="T27" fmla="*/ 294 h 976"/>
                <a:gd name="T28" fmla="*/ 405 w 675"/>
                <a:gd name="T29" fmla="*/ 414 h 976"/>
                <a:gd name="T30" fmla="*/ 396 w 675"/>
                <a:gd name="T31" fmla="*/ 432 h 976"/>
                <a:gd name="T32" fmla="*/ 352 w 675"/>
                <a:gd name="T33" fmla="*/ 495 h 976"/>
                <a:gd name="T34" fmla="*/ 288 w 675"/>
                <a:gd name="T35" fmla="*/ 587 h 976"/>
                <a:gd name="T36" fmla="*/ 164 w 675"/>
                <a:gd name="T37" fmla="*/ 763 h 976"/>
                <a:gd name="T38" fmla="*/ 124 w 675"/>
                <a:gd name="T39" fmla="*/ 819 h 976"/>
                <a:gd name="T40" fmla="*/ 92 w 675"/>
                <a:gd name="T41" fmla="*/ 864 h 976"/>
                <a:gd name="T42" fmla="*/ 41 w 675"/>
                <a:gd name="T43" fmla="*/ 931 h 9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75" h="976">
                  <a:moveTo>
                    <a:pt x="41" y="931"/>
                  </a:moveTo>
                  <a:cubicBezTo>
                    <a:pt x="27" y="944"/>
                    <a:pt x="20" y="964"/>
                    <a:pt x="4" y="976"/>
                  </a:cubicBezTo>
                  <a:cubicBezTo>
                    <a:pt x="0" y="970"/>
                    <a:pt x="3" y="964"/>
                    <a:pt x="5" y="959"/>
                  </a:cubicBezTo>
                  <a:cubicBezTo>
                    <a:pt x="33" y="900"/>
                    <a:pt x="62" y="842"/>
                    <a:pt x="89" y="783"/>
                  </a:cubicBezTo>
                  <a:cubicBezTo>
                    <a:pt x="91" y="779"/>
                    <a:pt x="94" y="775"/>
                    <a:pt x="97" y="771"/>
                  </a:cubicBezTo>
                  <a:cubicBezTo>
                    <a:pt x="118" y="754"/>
                    <a:pt x="128" y="728"/>
                    <a:pt x="143" y="706"/>
                  </a:cubicBezTo>
                  <a:cubicBezTo>
                    <a:pt x="197" y="628"/>
                    <a:pt x="254" y="552"/>
                    <a:pt x="307" y="473"/>
                  </a:cubicBezTo>
                  <a:cubicBezTo>
                    <a:pt x="349" y="412"/>
                    <a:pt x="394" y="352"/>
                    <a:pt x="436" y="290"/>
                  </a:cubicBezTo>
                  <a:cubicBezTo>
                    <a:pt x="472" y="236"/>
                    <a:pt x="510" y="184"/>
                    <a:pt x="548" y="131"/>
                  </a:cubicBezTo>
                  <a:cubicBezTo>
                    <a:pt x="576" y="92"/>
                    <a:pt x="600" y="50"/>
                    <a:pt x="631" y="14"/>
                  </a:cubicBezTo>
                  <a:cubicBezTo>
                    <a:pt x="636" y="8"/>
                    <a:pt x="640" y="2"/>
                    <a:pt x="648" y="0"/>
                  </a:cubicBezTo>
                  <a:cubicBezTo>
                    <a:pt x="650" y="0"/>
                    <a:pt x="651" y="0"/>
                    <a:pt x="653" y="1"/>
                  </a:cubicBezTo>
                  <a:cubicBezTo>
                    <a:pt x="662" y="8"/>
                    <a:pt x="668" y="18"/>
                    <a:pt x="675" y="27"/>
                  </a:cubicBezTo>
                  <a:cubicBezTo>
                    <a:pt x="612" y="116"/>
                    <a:pt x="550" y="204"/>
                    <a:pt x="488" y="294"/>
                  </a:cubicBezTo>
                  <a:cubicBezTo>
                    <a:pt x="460" y="334"/>
                    <a:pt x="430" y="372"/>
                    <a:pt x="405" y="414"/>
                  </a:cubicBezTo>
                  <a:cubicBezTo>
                    <a:pt x="408" y="423"/>
                    <a:pt x="400" y="427"/>
                    <a:pt x="396" y="432"/>
                  </a:cubicBezTo>
                  <a:cubicBezTo>
                    <a:pt x="381" y="453"/>
                    <a:pt x="366" y="474"/>
                    <a:pt x="352" y="495"/>
                  </a:cubicBezTo>
                  <a:cubicBezTo>
                    <a:pt x="330" y="525"/>
                    <a:pt x="308" y="556"/>
                    <a:pt x="288" y="587"/>
                  </a:cubicBezTo>
                  <a:cubicBezTo>
                    <a:pt x="247" y="646"/>
                    <a:pt x="205" y="704"/>
                    <a:pt x="164" y="763"/>
                  </a:cubicBezTo>
                  <a:cubicBezTo>
                    <a:pt x="151" y="782"/>
                    <a:pt x="137" y="800"/>
                    <a:pt x="124" y="819"/>
                  </a:cubicBezTo>
                  <a:cubicBezTo>
                    <a:pt x="113" y="834"/>
                    <a:pt x="102" y="848"/>
                    <a:pt x="92" y="864"/>
                  </a:cubicBezTo>
                  <a:cubicBezTo>
                    <a:pt x="76" y="887"/>
                    <a:pt x="57" y="908"/>
                    <a:pt x="41" y="931"/>
                  </a:cubicBezTo>
                  <a:close/>
                </a:path>
              </a:pathLst>
            </a:custGeom>
            <a:solidFill>
              <a:srgbClr val="66B3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5" name="Freeform 40">
              <a:extLst>
                <a:ext uri="{FF2B5EF4-FFF2-40B4-BE49-F238E27FC236}">
                  <a16:creationId xmlns:a16="http://schemas.microsoft.com/office/drawing/2014/main" id="{6CCF7AF4-AB22-9767-D638-1DE9F982CF26}"/>
                </a:ext>
              </a:extLst>
            </p:cNvPr>
            <p:cNvSpPr>
              <a:spLocks/>
            </p:cNvSpPr>
            <p:nvPr/>
          </p:nvSpPr>
          <p:spPr bwMode="auto">
            <a:xfrm>
              <a:off x="7813675" y="319088"/>
              <a:ext cx="581025" cy="835025"/>
            </a:xfrm>
            <a:custGeom>
              <a:avLst/>
              <a:gdLst>
                <a:gd name="T0" fmla="*/ 117 w 505"/>
                <a:gd name="T1" fmla="*/ 493 h 727"/>
                <a:gd name="T2" fmla="*/ 220 w 505"/>
                <a:gd name="T3" fmla="*/ 349 h 727"/>
                <a:gd name="T4" fmla="*/ 461 w 505"/>
                <a:gd name="T5" fmla="*/ 7 h 727"/>
                <a:gd name="T6" fmla="*/ 467 w 505"/>
                <a:gd name="T7" fmla="*/ 0 h 727"/>
                <a:gd name="T8" fmla="*/ 496 w 505"/>
                <a:gd name="T9" fmla="*/ 9 h 727"/>
                <a:gd name="T10" fmla="*/ 505 w 505"/>
                <a:gd name="T11" fmla="*/ 16 h 727"/>
                <a:gd name="T12" fmla="*/ 473 w 505"/>
                <a:gd name="T13" fmla="*/ 70 h 727"/>
                <a:gd name="T14" fmla="*/ 324 w 505"/>
                <a:gd name="T15" fmla="*/ 281 h 727"/>
                <a:gd name="T16" fmla="*/ 116 w 505"/>
                <a:gd name="T17" fmla="*/ 576 h 727"/>
                <a:gd name="T18" fmla="*/ 21 w 505"/>
                <a:gd name="T19" fmla="*/ 712 h 727"/>
                <a:gd name="T20" fmla="*/ 3 w 505"/>
                <a:gd name="T21" fmla="*/ 724 h 727"/>
                <a:gd name="T22" fmla="*/ 6 w 505"/>
                <a:gd name="T23" fmla="*/ 705 h 727"/>
                <a:gd name="T24" fmla="*/ 94 w 505"/>
                <a:gd name="T25" fmla="*/ 522 h 727"/>
                <a:gd name="T26" fmla="*/ 117 w 505"/>
                <a:gd name="T27" fmla="*/ 493 h 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05" h="727">
                  <a:moveTo>
                    <a:pt x="117" y="493"/>
                  </a:moveTo>
                  <a:cubicBezTo>
                    <a:pt x="151" y="445"/>
                    <a:pt x="186" y="397"/>
                    <a:pt x="220" y="349"/>
                  </a:cubicBezTo>
                  <a:cubicBezTo>
                    <a:pt x="300" y="235"/>
                    <a:pt x="380" y="121"/>
                    <a:pt x="461" y="7"/>
                  </a:cubicBezTo>
                  <a:cubicBezTo>
                    <a:pt x="463" y="4"/>
                    <a:pt x="465" y="2"/>
                    <a:pt x="467" y="0"/>
                  </a:cubicBezTo>
                  <a:cubicBezTo>
                    <a:pt x="478" y="0"/>
                    <a:pt x="485" y="9"/>
                    <a:pt x="496" y="9"/>
                  </a:cubicBezTo>
                  <a:cubicBezTo>
                    <a:pt x="500" y="10"/>
                    <a:pt x="503" y="12"/>
                    <a:pt x="505" y="16"/>
                  </a:cubicBezTo>
                  <a:cubicBezTo>
                    <a:pt x="501" y="38"/>
                    <a:pt x="485" y="53"/>
                    <a:pt x="473" y="70"/>
                  </a:cubicBezTo>
                  <a:cubicBezTo>
                    <a:pt x="423" y="140"/>
                    <a:pt x="374" y="211"/>
                    <a:pt x="324" y="281"/>
                  </a:cubicBezTo>
                  <a:cubicBezTo>
                    <a:pt x="255" y="379"/>
                    <a:pt x="186" y="478"/>
                    <a:pt x="116" y="576"/>
                  </a:cubicBezTo>
                  <a:cubicBezTo>
                    <a:pt x="85" y="622"/>
                    <a:pt x="51" y="665"/>
                    <a:pt x="21" y="712"/>
                  </a:cubicBezTo>
                  <a:cubicBezTo>
                    <a:pt x="17" y="719"/>
                    <a:pt x="14" y="727"/>
                    <a:pt x="3" y="724"/>
                  </a:cubicBezTo>
                  <a:cubicBezTo>
                    <a:pt x="0" y="717"/>
                    <a:pt x="4" y="711"/>
                    <a:pt x="6" y="705"/>
                  </a:cubicBezTo>
                  <a:cubicBezTo>
                    <a:pt x="35" y="644"/>
                    <a:pt x="64" y="582"/>
                    <a:pt x="94" y="522"/>
                  </a:cubicBezTo>
                  <a:cubicBezTo>
                    <a:pt x="99" y="511"/>
                    <a:pt x="105" y="499"/>
                    <a:pt x="117" y="493"/>
                  </a:cubicBezTo>
                  <a:close/>
                </a:path>
              </a:pathLst>
            </a:custGeom>
            <a:solidFill>
              <a:srgbClr val="68B4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6" name="Freeform 41">
              <a:extLst>
                <a:ext uri="{FF2B5EF4-FFF2-40B4-BE49-F238E27FC236}">
                  <a16:creationId xmlns:a16="http://schemas.microsoft.com/office/drawing/2014/main" id="{7AA050BA-D3C5-9C61-4BB2-1F4AF275345D}"/>
                </a:ext>
              </a:extLst>
            </p:cNvPr>
            <p:cNvSpPr>
              <a:spLocks/>
            </p:cNvSpPr>
            <p:nvPr/>
          </p:nvSpPr>
          <p:spPr bwMode="auto">
            <a:xfrm>
              <a:off x="7699375" y="1014413"/>
              <a:ext cx="1171575" cy="465138"/>
            </a:xfrm>
            <a:custGeom>
              <a:avLst/>
              <a:gdLst>
                <a:gd name="T0" fmla="*/ 0 w 1020"/>
                <a:gd name="T1" fmla="*/ 395 h 404"/>
                <a:gd name="T2" fmla="*/ 110 w 1020"/>
                <a:gd name="T3" fmla="*/ 335 h 404"/>
                <a:gd name="T4" fmla="*/ 286 w 1020"/>
                <a:gd name="T5" fmla="*/ 264 h 404"/>
                <a:gd name="T6" fmla="*/ 531 w 1020"/>
                <a:gd name="T7" fmla="*/ 174 h 404"/>
                <a:gd name="T8" fmla="*/ 784 w 1020"/>
                <a:gd name="T9" fmla="*/ 83 h 404"/>
                <a:gd name="T10" fmla="*/ 1013 w 1020"/>
                <a:gd name="T11" fmla="*/ 0 h 404"/>
                <a:gd name="T12" fmla="*/ 1020 w 1020"/>
                <a:gd name="T13" fmla="*/ 26 h 404"/>
                <a:gd name="T14" fmla="*/ 632 w 1020"/>
                <a:gd name="T15" fmla="*/ 167 h 404"/>
                <a:gd name="T16" fmla="*/ 625 w 1020"/>
                <a:gd name="T17" fmla="*/ 171 h 404"/>
                <a:gd name="T18" fmla="*/ 607 w 1020"/>
                <a:gd name="T19" fmla="*/ 182 h 404"/>
                <a:gd name="T20" fmla="*/ 441 w 1020"/>
                <a:gd name="T21" fmla="*/ 243 h 404"/>
                <a:gd name="T22" fmla="*/ 151 w 1020"/>
                <a:gd name="T23" fmla="*/ 348 h 404"/>
                <a:gd name="T24" fmla="*/ 38 w 1020"/>
                <a:gd name="T25" fmla="*/ 389 h 404"/>
                <a:gd name="T26" fmla="*/ 0 w 1020"/>
                <a:gd name="T27" fmla="*/ 395 h 4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20" h="404">
                  <a:moveTo>
                    <a:pt x="0" y="395"/>
                  </a:moveTo>
                  <a:cubicBezTo>
                    <a:pt x="34" y="370"/>
                    <a:pt x="74" y="356"/>
                    <a:pt x="110" y="335"/>
                  </a:cubicBezTo>
                  <a:cubicBezTo>
                    <a:pt x="165" y="303"/>
                    <a:pt x="227" y="287"/>
                    <a:pt x="286" y="264"/>
                  </a:cubicBezTo>
                  <a:cubicBezTo>
                    <a:pt x="368" y="234"/>
                    <a:pt x="449" y="203"/>
                    <a:pt x="531" y="174"/>
                  </a:cubicBezTo>
                  <a:cubicBezTo>
                    <a:pt x="615" y="143"/>
                    <a:pt x="700" y="114"/>
                    <a:pt x="784" y="83"/>
                  </a:cubicBezTo>
                  <a:cubicBezTo>
                    <a:pt x="860" y="56"/>
                    <a:pt x="937" y="28"/>
                    <a:pt x="1013" y="0"/>
                  </a:cubicBezTo>
                  <a:cubicBezTo>
                    <a:pt x="1017" y="8"/>
                    <a:pt x="1019" y="17"/>
                    <a:pt x="1020" y="26"/>
                  </a:cubicBezTo>
                  <a:cubicBezTo>
                    <a:pt x="891" y="73"/>
                    <a:pt x="761" y="120"/>
                    <a:pt x="632" y="167"/>
                  </a:cubicBezTo>
                  <a:cubicBezTo>
                    <a:pt x="630" y="168"/>
                    <a:pt x="627" y="169"/>
                    <a:pt x="625" y="171"/>
                  </a:cubicBezTo>
                  <a:cubicBezTo>
                    <a:pt x="622" y="179"/>
                    <a:pt x="614" y="179"/>
                    <a:pt x="607" y="182"/>
                  </a:cubicBezTo>
                  <a:cubicBezTo>
                    <a:pt x="552" y="202"/>
                    <a:pt x="496" y="222"/>
                    <a:pt x="441" y="243"/>
                  </a:cubicBezTo>
                  <a:cubicBezTo>
                    <a:pt x="344" y="277"/>
                    <a:pt x="247" y="313"/>
                    <a:pt x="151" y="348"/>
                  </a:cubicBezTo>
                  <a:cubicBezTo>
                    <a:pt x="113" y="361"/>
                    <a:pt x="76" y="376"/>
                    <a:pt x="38" y="389"/>
                  </a:cubicBezTo>
                  <a:cubicBezTo>
                    <a:pt x="25" y="392"/>
                    <a:pt x="14" y="404"/>
                    <a:pt x="0" y="395"/>
                  </a:cubicBezTo>
                  <a:close/>
                </a:path>
              </a:pathLst>
            </a:custGeom>
            <a:solidFill>
              <a:srgbClr val="1D66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7" name="Freeform 42">
              <a:extLst>
                <a:ext uri="{FF2B5EF4-FFF2-40B4-BE49-F238E27FC236}">
                  <a16:creationId xmlns:a16="http://schemas.microsoft.com/office/drawing/2014/main" id="{75CB4523-1FB3-48DF-CAD9-1B3629F3F54E}"/>
                </a:ext>
              </a:extLst>
            </p:cNvPr>
            <p:cNvSpPr>
              <a:spLocks/>
            </p:cNvSpPr>
            <p:nvPr/>
          </p:nvSpPr>
          <p:spPr bwMode="auto">
            <a:xfrm>
              <a:off x="7612063" y="1520825"/>
              <a:ext cx="1312863" cy="33338"/>
            </a:xfrm>
            <a:custGeom>
              <a:avLst/>
              <a:gdLst>
                <a:gd name="T0" fmla="*/ 1136 w 1143"/>
                <a:gd name="T1" fmla="*/ 27 h 30"/>
                <a:gd name="T2" fmla="*/ 387 w 1143"/>
                <a:gd name="T3" fmla="*/ 29 h 30"/>
                <a:gd name="T4" fmla="*/ 35 w 1143"/>
                <a:gd name="T5" fmla="*/ 30 h 30"/>
                <a:gd name="T6" fmla="*/ 0 w 1143"/>
                <a:gd name="T7" fmla="*/ 29 h 30"/>
                <a:gd name="T8" fmla="*/ 26 w 1143"/>
                <a:gd name="T9" fmla="*/ 18 h 30"/>
                <a:gd name="T10" fmla="*/ 42 w 1143"/>
                <a:gd name="T11" fmla="*/ 3 h 30"/>
                <a:gd name="T12" fmla="*/ 76 w 1143"/>
                <a:gd name="T13" fmla="*/ 1 h 30"/>
                <a:gd name="T14" fmla="*/ 1092 w 1143"/>
                <a:gd name="T15" fmla="*/ 1 h 30"/>
                <a:gd name="T16" fmla="*/ 1126 w 1143"/>
                <a:gd name="T17" fmla="*/ 1 h 30"/>
                <a:gd name="T18" fmla="*/ 1133 w 1143"/>
                <a:gd name="T19" fmla="*/ 1 h 30"/>
                <a:gd name="T20" fmla="*/ 1136 w 1143"/>
                <a:gd name="T21" fmla="*/ 27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43" h="30">
                  <a:moveTo>
                    <a:pt x="1136" y="27"/>
                  </a:moveTo>
                  <a:cubicBezTo>
                    <a:pt x="886" y="27"/>
                    <a:pt x="636" y="28"/>
                    <a:pt x="387" y="29"/>
                  </a:cubicBezTo>
                  <a:cubicBezTo>
                    <a:pt x="270" y="29"/>
                    <a:pt x="153" y="30"/>
                    <a:pt x="35" y="30"/>
                  </a:cubicBezTo>
                  <a:cubicBezTo>
                    <a:pt x="23" y="30"/>
                    <a:pt x="11" y="30"/>
                    <a:pt x="0" y="29"/>
                  </a:cubicBezTo>
                  <a:cubicBezTo>
                    <a:pt x="5" y="18"/>
                    <a:pt x="18" y="25"/>
                    <a:pt x="26" y="18"/>
                  </a:cubicBezTo>
                  <a:cubicBezTo>
                    <a:pt x="33" y="14"/>
                    <a:pt x="33" y="4"/>
                    <a:pt x="42" y="3"/>
                  </a:cubicBezTo>
                  <a:cubicBezTo>
                    <a:pt x="53" y="0"/>
                    <a:pt x="64" y="1"/>
                    <a:pt x="76" y="1"/>
                  </a:cubicBezTo>
                  <a:cubicBezTo>
                    <a:pt x="414" y="1"/>
                    <a:pt x="753" y="1"/>
                    <a:pt x="1092" y="1"/>
                  </a:cubicBezTo>
                  <a:cubicBezTo>
                    <a:pt x="1103" y="1"/>
                    <a:pt x="1114" y="1"/>
                    <a:pt x="1126" y="1"/>
                  </a:cubicBezTo>
                  <a:cubicBezTo>
                    <a:pt x="1128" y="0"/>
                    <a:pt x="1130" y="0"/>
                    <a:pt x="1133" y="1"/>
                  </a:cubicBezTo>
                  <a:cubicBezTo>
                    <a:pt x="1143" y="8"/>
                    <a:pt x="1140" y="17"/>
                    <a:pt x="1136" y="27"/>
                  </a:cubicBezTo>
                  <a:close/>
                </a:path>
              </a:pathLst>
            </a:custGeom>
            <a:solidFill>
              <a:srgbClr val="14151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8" name="Freeform 43">
              <a:extLst>
                <a:ext uri="{FF2B5EF4-FFF2-40B4-BE49-F238E27FC236}">
                  <a16:creationId xmlns:a16="http://schemas.microsoft.com/office/drawing/2014/main" id="{834E1283-FABB-10DA-C1E5-1818D589195B}"/>
                </a:ext>
              </a:extLst>
            </p:cNvPr>
            <p:cNvSpPr>
              <a:spLocks/>
            </p:cNvSpPr>
            <p:nvPr/>
          </p:nvSpPr>
          <p:spPr bwMode="auto">
            <a:xfrm>
              <a:off x="7656513" y="280988"/>
              <a:ext cx="571500" cy="1190625"/>
            </a:xfrm>
            <a:custGeom>
              <a:avLst/>
              <a:gdLst>
                <a:gd name="T0" fmla="*/ 254 w 497"/>
                <a:gd name="T1" fmla="*/ 527 h 1037"/>
                <a:gd name="T2" fmla="*/ 147 w 497"/>
                <a:gd name="T3" fmla="*/ 743 h 1037"/>
                <a:gd name="T4" fmla="*/ 141 w 497"/>
                <a:gd name="T5" fmla="*/ 758 h 1037"/>
                <a:gd name="T6" fmla="*/ 105 w 497"/>
                <a:gd name="T7" fmla="*/ 834 h 1037"/>
                <a:gd name="T8" fmla="*/ 8 w 497"/>
                <a:gd name="T9" fmla="*/ 1036 h 1037"/>
                <a:gd name="T10" fmla="*/ 5 w 497"/>
                <a:gd name="T11" fmla="*/ 1037 h 1037"/>
                <a:gd name="T12" fmla="*/ 2 w 497"/>
                <a:gd name="T13" fmla="*/ 1021 h 1037"/>
                <a:gd name="T14" fmla="*/ 11 w 497"/>
                <a:gd name="T15" fmla="*/ 956 h 1037"/>
                <a:gd name="T16" fmla="*/ 20 w 497"/>
                <a:gd name="T17" fmla="*/ 950 h 1037"/>
                <a:gd name="T18" fmla="*/ 41 w 497"/>
                <a:gd name="T19" fmla="*/ 909 h 1037"/>
                <a:gd name="T20" fmla="*/ 135 w 497"/>
                <a:gd name="T21" fmla="*/ 709 h 1037"/>
                <a:gd name="T22" fmla="*/ 243 w 497"/>
                <a:gd name="T23" fmla="*/ 484 h 1037"/>
                <a:gd name="T24" fmla="*/ 303 w 497"/>
                <a:gd name="T25" fmla="*/ 361 h 1037"/>
                <a:gd name="T26" fmla="*/ 308 w 497"/>
                <a:gd name="T27" fmla="*/ 341 h 1037"/>
                <a:gd name="T28" fmla="*/ 416 w 497"/>
                <a:gd name="T29" fmla="*/ 120 h 1037"/>
                <a:gd name="T30" fmla="*/ 468 w 497"/>
                <a:gd name="T31" fmla="*/ 14 h 1037"/>
                <a:gd name="T32" fmla="*/ 481 w 497"/>
                <a:gd name="T33" fmla="*/ 0 h 1037"/>
                <a:gd name="T34" fmla="*/ 497 w 497"/>
                <a:gd name="T35" fmla="*/ 7 h 1037"/>
                <a:gd name="T36" fmla="*/ 417 w 497"/>
                <a:gd name="T37" fmla="*/ 180 h 1037"/>
                <a:gd name="T38" fmla="*/ 259 w 497"/>
                <a:gd name="T39" fmla="*/ 510 h 1037"/>
                <a:gd name="T40" fmla="*/ 254 w 497"/>
                <a:gd name="T41" fmla="*/ 527 h 10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97" h="1037">
                  <a:moveTo>
                    <a:pt x="254" y="527"/>
                  </a:moveTo>
                  <a:cubicBezTo>
                    <a:pt x="213" y="596"/>
                    <a:pt x="183" y="671"/>
                    <a:pt x="147" y="743"/>
                  </a:cubicBezTo>
                  <a:cubicBezTo>
                    <a:pt x="144" y="748"/>
                    <a:pt x="143" y="753"/>
                    <a:pt x="141" y="758"/>
                  </a:cubicBezTo>
                  <a:cubicBezTo>
                    <a:pt x="135" y="786"/>
                    <a:pt x="121" y="810"/>
                    <a:pt x="105" y="834"/>
                  </a:cubicBezTo>
                  <a:cubicBezTo>
                    <a:pt x="71" y="900"/>
                    <a:pt x="39" y="968"/>
                    <a:pt x="8" y="1036"/>
                  </a:cubicBezTo>
                  <a:cubicBezTo>
                    <a:pt x="7" y="1037"/>
                    <a:pt x="6" y="1037"/>
                    <a:pt x="5" y="1037"/>
                  </a:cubicBezTo>
                  <a:cubicBezTo>
                    <a:pt x="0" y="1033"/>
                    <a:pt x="1" y="1027"/>
                    <a:pt x="2" y="1021"/>
                  </a:cubicBezTo>
                  <a:cubicBezTo>
                    <a:pt x="5" y="999"/>
                    <a:pt x="6" y="978"/>
                    <a:pt x="11" y="956"/>
                  </a:cubicBezTo>
                  <a:cubicBezTo>
                    <a:pt x="14" y="954"/>
                    <a:pt x="18" y="953"/>
                    <a:pt x="20" y="950"/>
                  </a:cubicBezTo>
                  <a:cubicBezTo>
                    <a:pt x="30" y="938"/>
                    <a:pt x="35" y="923"/>
                    <a:pt x="41" y="909"/>
                  </a:cubicBezTo>
                  <a:cubicBezTo>
                    <a:pt x="69" y="841"/>
                    <a:pt x="103" y="775"/>
                    <a:pt x="135" y="709"/>
                  </a:cubicBezTo>
                  <a:cubicBezTo>
                    <a:pt x="172" y="634"/>
                    <a:pt x="206" y="558"/>
                    <a:pt x="243" y="484"/>
                  </a:cubicBezTo>
                  <a:cubicBezTo>
                    <a:pt x="264" y="443"/>
                    <a:pt x="282" y="401"/>
                    <a:pt x="303" y="361"/>
                  </a:cubicBezTo>
                  <a:cubicBezTo>
                    <a:pt x="306" y="355"/>
                    <a:pt x="306" y="348"/>
                    <a:pt x="308" y="341"/>
                  </a:cubicBezTo>
                  <a:cubicBezTo>
                    <a:pt x="347" y="269"/>
                    <a:pt x="381" y="194"/>
                    <a:pt x="416" y="120"/>
                  </a:cubicBezTo>
                  <a:cubicBezTo>
                    <a:pt x="433" y="84"/>
                    <a:pt x="448" y="48"/>
                    <a:pt x="468" y="14"/>
                  </a:cubicBezTo>
                  <a:cubicBezTo>
                    <a:pt x="471" y="9"/>
                    <a:pt x="473" y="2"/>
                    <a:pt x="481" y="0"/>
                  </a:cubicBezTo>
                  <a:cubicBezTo>
                    <a:pt x="487" y="0"/>
                    <a:pt x="493" y="1"/>
                    <a:pt x="497" y="7"/>
                  </a:cubicBezTo>
                  <a:cubicBezTo>
                    <a:pt x="473" y="66"/>
                    <a:pt x="444" y="122"/>
                    <a:pt x="417" y="180"/>
                  </a:cubicBezTo>
                  <a:cubicBezTo>
                    <a:pt x="364" y="290"/>
                    <a:pt x="311" y="400"/>
                    <a:pt x="259" y="510"/>
                  </a:cubicBezTo>
                  <a:cubicBezTo>
                    <a:pt x="256" y="515"/>
                    <a:pt x="252" y="520"/>
                    <a:pt x="254" y="527"/>
                  </a:cubicBezTo>
                  <a:close/>
                </a:path>
              </a:pathLst>
            </a:custGeom>
            <a:solidFill>
              <a:srgbClr val="F6A43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9" name="Freeform 44">
              <a:extLst>
                <a:ext uri="{FF2B5EF4-FFF2-40B4-BE49-F238E27FC236}">
                  <a16:creationId xmlns:a16="http://schemas.microsoft.com/office/drawing/2014/main" id="{93503022-DF48-558F-442C-130AA2B936FC}"/>
                </a:ext>
              </a:extLst>
            </p:cNvPr>
            <p:cNvSpPr>
              <a:spLocks/>
            </p:cNvSpPr>
            <p:nvPr/>
          </p:nvSpPr>
          <p:spPr bwMode="auto">
            <a:xfrm>
              <a:off x="7654925" y="1370013"/>
              <a:ext cx="1266825" cy="139700"/>
            </a:xfrm>
            <a:custGeom>
              <a:avLst/>
              <a:gdLst>
                <a:gd name="T0" fmla="*/ 1099 w 1103"/>
                <a:gd name="T1" fmla="*/ 29 h 122"/>
                <a:gd name="T2" fmla="*/ 801 w 1103"/>
                <a:gd name="T3" fmla="*/ 53 h 122"/>
                <a:gd name="T4" fmla="*/ 660 w 1103"/>
                <a:gd name="T5" fmla="*/ 62 h 122"/>
                <a:gd name="T6" fmla="*/ 636 w 1103"/>
                <a:gd name="T7" fmla="*/ 71 h 122"/>
                <a:gd name="T8" fmla="*/ 417 w 1103"/>
                <a:gd name="T9" fmla="*/ 88 h 122"/>
                <a:gd name="T10" fmla="*/ 360 w 1103"/>
                <a:gd name="T11" fmla="*/ 94 h 122"/>
                <a:gd name="T12" fmla="*/ 255 w 1103"/>
                <a:gd name="T13" fmla="*/ 104 h 122"/>
                <a:gd name="T14" fmla="*/ 22 w 1103"/>
                <a:gd name="T15" fmla="*/ 120 h 122"/>
                <a:gd name="T16" fmla="*/ 5 w 1103"/>
                <a:gd name="T17" fmla="*/ 120 h 122"/>
                <a:gd name="T18" fmla="*/ 1 w 1103"/>
                <a:gd name="T19" fmla="*/ 107 h 122"/>
                <a:gd name="T20" fmla="*/ 32 w 1103"/>
                <a:gd name="T21" fmla="*/ 95 h 122"/>
                <a:gd name="T22" fmla="*/ 126 w 1103"/>
                <a:gd name="T23" fmla="*/ 76 h 122"/>
                <a:gd name="T24" fmla="*/ 195 w 1103"/>
                <a:gd name="T25" fmla="*/ 74 h 122"/>
                <a:gd name="T26" fmla="*/ 429 w 1103"/>
                <a:gd name="T27" fmla="*/ 56 h 122"/>
                <a:gd name="T28" fmla="*/ 658 w 1103"/>
                <a:gd name="T29" fmla="*/ 37 h 122"/>
                <a:gd name="T30" fmla="*/ 835 w 1103"/>
                <a:gd name="T31" fmla="*/ 24 h 122"/>
                <a:gd name="T32" fmla="*/ 1000 w 1103"/>
                <a:gd name="T33" fmla="*/ 10 h 122"/>
                <a:gd name="T34" fmla="*/ 1093 w 1103"/>
                <a:gd name="T35" fmla="*/ 7 h 122"/>
                <a:gd name="T36" fmla="*/ 1099 w 1103"/>
                <a:gd name="T37" fmla="*/ 29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103" h="122">
                  <a:moveTo>
                    <a:pt x="1099" y="29"/>
                  </a:moveTo>
                  <a:cubicBezTo>
                    <a:pt x="1000" y="37"/>
                    <a:pt x="901" y="46"/>
                    <a:pt x="801" y="53"/>
                  </a:cubicBezTo>
                  <a:cubicBezTo>
                    <a:pt x="754" y="56"/>
                    <a:pt x="707" y="63"/>
                    <a:pt x="660" y="62"/>
                  </a:cubicBezTo>
                  <a:cubicBezTo>
                    <a:pt x="654" y="69"/>
                    <a:pt x="645" y="71"/>
                    <a:pt x="636" y="71"/>
                  </a:cubicBezTo>
                  <a:cubicBezTo>
                    <a:pt x="563" y="76"/>
                    <a:pt x="490" y="83"/>
                    <a:pt x="417" y="88"/>
                  </a:cubicBezTo>
                  <a:cubicBezTo>
                    <a:pt x="398" y="90"/>
                    <a:pt x="378" y="90"/>
                    <a:pt x="360" y="94"/>
                  </a:cubicBezTo>
                  <a:cubicBezTo>
                    <a:pt x="325" y="99"/>
                    <a:pt x="290" y="99"/>
                    <a:pt x="255" y="104"/>
                  </a:cubicBezTo>
                  <a:cubicBezTo>
                    <a:pt x="178" y="110"/>
                    <a:pt x="100" y="116"/>
                    <a:pt x="22" y="120"/>
                  </a:cubicBezTo>
                  <a:cubicBezTo>
                    <a:pt x="16" y="121"/>
                    <a:pt x="10" y="122"/>
                    <a:pt x="5" y="120"/>
                  </a:cubicBezTo>
                  <a:cubicBezTo>
                    <a:pt x="0" y="116"/>
                    <a:pt x="0" y="112"/>
                    <a:pt x="1" y="107"/>
                  </a:cubicBezTo>
                  <a:cubicBezTo>
                    <a:pt x="9" y="97"/>
                    <a:pt x="22" y="98"/>
                    <a:pt x="32" y="95"/>
                  </a:cubicBezTo>
                  <a:cubicBezTo>
                    <a:pt x="63" y="88"/>
                    <a:pt x="93" y="75"/>
                    <a:pt x="126" y="76"/>
                  </a:cubicBezTo>
                  <a:cubicBezTo>
                    <a:pt x="149" y="83"/>
                    <a:pt x="172" y="75"/>
                    <a:pt x="195" y="74"/>
                  </a:cubicBezTo>
                  <a:cubicBezTo>
                    <a:pt x="273" y="70"/>
                    <a:pt x="351" y="62"/>
                    <a:pt x="429" y="56"/>
                  </a:cubicBezTo>
                  <a:cubicBezTo>
                    <a:pt x="506" y="50"/>
                    <a:pt x="582" y="44"/>
                    <a:pt x="658" y="37"/>
                  </a:cubicBezTo>
                  <a:cubicBezTo>
                    <a:pt x="717" y="33"/>
                    <a:pt x="776" y="28"/>
                    <a:pt x="835" y="24"/>
                  </a:cubicBezTo>
                  <a:cubicBezTo>
                    <a:pt x="890" y="20"/>
                    <a:pt x="945" y="14"/>
                    <a:pt x="1000" y="10"/>
                  </a:cubicBezTo>
                  <a:cubicBezTo>
                    <a:pt x="1030" y="8"/>
                    <a:pt x="1061" y="0"/>
                    <a:pt x="1093" y="7"/>
                  </a:cubicBezTo>
                  <a:cubicBezTo>
                    <a:pt x="1101" y="13"/>
                    <a:pt x="1103" y="20"/>
                    <a:pt x="1099" y="29"/>
                  </a:cubicBezTo>
                  <a:close/>
                </a:path>
              </a:pathLst>
            </a:custGeom>
            <a:solidFill>
              <a:srgbClr val="3D1A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0" name="Freeform 45">
              <a:extLst>
                <a:ext uri="{FF2B5EF4-FFF2-40B4-BE49-F238E27FC236}">
                  <a16:creationId xmlns:a16="http://schemas.microsoft.com/office/drawing/2014/main" id="{49057211-1265-2B1A-867F-9C6838A52CB4}"/>
                </a:ext>
              </a:extLst>
            </p:cNvPr>
            <p:cNvSpPr>
              <a:spLocks/>
            </p:cNvSpPr>
            <p:nvPr/>
          </p:nvSpPr>
          <p:spPr bwMode="auto">
            <a:xfrm>
              <a:off x="8066088" y="1441450"/>
              <a:ext cx="860425" cy="47625"/>
            </a:xfrm>
            <a:custGeom>
              <a:avLst/>
              <a:gdLst>
                <a:gd name="T0" fmla="*/ 0 w 748"/>
                <a:gd name="T1" fmla="*/ 28 h 42"/>
                <a:gd name="T2" fmla="*/ 52 w 748"/>
                <a:gd name="T3" fmla="*/ 21 h 42"/>
                <a:gd name="T4" fmla="*/ 153 w 748"/>
                <a:gd name="T5" fmla="*/ 12 h 42"/>
                <a:gd name="T6" fmla="*/ 301 w 748"/>
                <a:gd name="T7" fmla="*/ 0 h 42"/>
                <a:gd name="T8" fmla="*/ 327 w 748"/>
                <a:gd name="T9" fmla="*/ 4 h 42"/>
                <a:gd name="T10" fmla="*/ 742 w 748"/>
                <a:gd name="T11" fmla="*/ 4 h 42"/>
                <a:gd name="T12" fmla="*/ 734 w 748"/>
                <a:gd name="T13" fmla="*/ 35 h 42"/>
                <a:gd name="T14" fmla="*/ 673 w 748"/>
                <a:gd name="T15" fmla="*/ 34 h 42"/>
                <a:gd name="T16" fmla="*/ 225 w 748"/>
                <a:gd name="T17" fmla="*/ 38 h 42"/>
                <a:gd name="T18" fmla="*/ 24 w 748"/>
                <a:gd name="T19" fmla="*/ 37 h 42"/>
                <a:gd name="T20" fmla="*/ 0 w 748"/>
                <a:gd name="T21" fmla="*/ 28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48" h="42">
                  <a:moveTo>
                    <a:pt x="0" y="28"/>
                  </a:moveTo>
                  <a:cubicBezTo>
                    <a:pt x="17" y="19"/>
                    <a:pt x="35" y="24"/>
                    <a:pt x="52" y="21"/>
                  </a:cubicBezTo>
                  <a:cubicBezTo>
                    <a:pt x="85" y="15"/>
                    <a:pt x="119" y="15"/>
                    <a:pt x="153" y="12"/>
                  </a:cubicBezTo>
                  <a:cubicBezTo>
                    <a:pt x="202" y="8"/>
                    <a:pt x="252" y="4"/>
                    <a:pt x="301" y="0"/>
                  </a:cubicBezTo>
                  <a:cubicBezTo>
                    <a:pt x="309" y="8"/>
                    <a:pt x="318" y="4"/>
                    <a:pt x="327" y="4"/>
                  </a:cubicBezTo>
                  <a:cubicBezTo>
                    <a:pt x="465" y="4"/>
                    <a:pt x="604" y="4"/>
                    <a:pt x="742" y="4"/>
                  </a:cubicBezTo>
                  <a:cubicBezTo>
                    <a:pt x="744" y="16"/>
                    <a:pt x="748" y="28"/>
                    <a:pt x="734" y="35"/>
                  </a:cubicBezTo>
                  <a:cubicBezTo>
                    <a:pt x="714" y="38"/>
                    <a:pt x="693" y="33"/>
                    <a:pt x="673" y="34"/>
                  </a:cubicBezTo>
                  <a:cubicBezTo>
                    <a:pt x="524" y="42"/>
                    <a:pt x="374" y="35"/>
                    <a:pt x="225" y="38"/>
                  </a:cubicBezTo>
                  <a:cubicBezTo>
                    <a:pt x="158" y="39"/>
                    <a:pt x="91" y="38"/>
                    <a:pt x="24" y="37"/>
                  </a:cubicBezTo>
                  <a:cubicBezTo>
                    <a:pt x="15" y="37"/>
                    <a:pt x="6" y="35"/>
                    <a:pt x="0" y="28"/>
                  </a:cubicBezTo>
                  <a:close/>
                </a:path>
              </a:pathLst>
            </a:custGeom>
            <a:solidFill>
              <a:srgbClr val="1716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1" name="Freeform 46">
              <a:extLst>
                <a:ext uri="{FF2B5EF4-FFF2-40B4-BE49-F238E27FC236}">
                  <a16:creationId xmlns:a16="http://schemas.microsoft.com/office/drawing/2014/main" id="{7F215A6D-D693-455B-09BE-A32B88AF4BEE}"/>
                </a:ext>
              </a:extLst>
            </p:cNvPr>
            <p:cNvSpPr>
              <a:spLocks/>
            </p:cNvSpPr>
            <p:nvPr/>
          </p:nvSpPr>
          <p:spPr bwMode="auto">
            <a:xfrm>
              <a:off x="7742238" y="1181100"/>
              <a:ext cx="1154113" cy="287338"/>
            </a:xfrm>
            <a:custGeom>
              <a:avLst/>
              <a:gdLst>
                <a:gd name="T0" fmla="*/ 0 w 1006"/>
                <a:gd name="T1" fmla="*/ 239 h 250"/>
                <a:gd name="T2" fmla="*/ 111 w 1006"/>
                <a:gd name="T3" fmla="*/ 198 h 250"/>
                <a:gd name="T4" fmla="*/ 138 w 1006"/>
                <a:gd name="T5" fmla="*/ 192 h 250"/>
                <a:gd name="T6" fmla="*/ 232 w 1006"/>
                <a:gd name="T7" fmla="*/ 169 h 250"/>
                <a:gd name="T8" fmla="*/ 480 w 1006"/>
                <a:gd name="T9" fmla="*/ 116 h 250"/>
                <a:gd name="T10" fmla="*/ 702 w 1006"/>
                <a:gd name="T11" fmla="*/ 65 h 250"/>
                <a:gd name="T12" fmla="*/ 904 w 1006"/>
                <a:gd name="T13" fmla="*/ 21 h 250"/>
                <a:gd name="T14" fmla="*/ 972 w 1006"/>
                <a:gd name="T15" fmla="*/ 4 h 250"/>
                <a:gd name="T16" fmla="*/ 997 w 1006"/>
                <a:gd name="T17" fmla="*/ 3 h 250"/>
                <a:gd name="T18" fmla="*/ 1006 w 1006"/>
                <a:gd name="T19" fmla="*/ 27 h 250"/>
                <a:gd name="T20" fmla="*/ 766 w 1006"/>
                <a:gd name="T21" fmla="*/ 82 h 250"/>
                <a:gd name="T22" fmla="*/ 679 w 1006"/>
                <a:gd name="T23" fmla="*/ 101 h 250"/>
                <a:gd name="T24" fmla="*/ 639 w 1006"/>
                <a:gd name="T25" fmla="*/ 106 h 250"/>
                <a:gd name="T26" fmla="*/ 616 w 1006"/>
                <a:gd name="T27" fmla="*/ 110 h 250"/>
                <a:gd name="T28" fmla="*/ 474 w 1006"/>
                <a:gd name="T29" fmla="*/ 141 h 250"/>
                <a:gd name="T30" fmla="*/ 396 w 1006"/>
                <a:gd name="T31" fmla="*/ 158 h 250"/>
                <a:gd name="T32" fmla="*/ 188 w 1006"/>
                <a:gd name="T33" fmla="*/ 205 h 250"/>
                <a:gd name="T34" fmla="*/ 17 w 1006"/>
                <a:gd name="T35" fmla="*/ 243 h 250"/>
                <a:gd name="T36" fmla="*/ 0 w 1006"/>
                <a:gd name="T37" fmla="*/ 239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006" h="250">
                  <a:moveTo>
                    <a:pt x="0" y="239"/>
                  </a:moveTo>
                  <a:cubicBezTo>
                    <a:pt x="37" y="225"/>
                    <a:pt x="74" y="212"/>
                    <a:pt x="111" y="198"/>
                  </a:cubicBezTo>
                  <a:cubicBezTo>
                    <a:pt x="121" y="202"/>
                    <a:pt x="129" y="194"/>
                    <a:pt x="138" y="192"/>
                  </a:cubicBezTo>
                  <a:cubicBezTo>
                    <a:pt x="169" y="184"/>
                    <a:pt x="200" y="175"/>
                    <a:pt x="232" y="169"/>
                  </a:cubicBezTo>
                  <a:cubicBezTo>
                    <a:pt x="315" y="152"/>
                    <a:pt x="397" y="134"/>
                    <a:pt x="480" y="116"/>
                  </a:cubicBezTo>
                  <a:cubicBezTo>
                    <a:pt x="554" y="99"/>
                    <a:pt x="628" y="81"/>
                    <a:pt x="702" y="65"/>
                  </a:cubicBezTo>
                  <a:cubicBezTo>
                    <a:pt x="769" y="51"/>
                    <a:pt x="836" y="32"/>
                    <a:pt x="904" y="21"/>
                  </a:cubicBezTo>
                  <a:cubicBezTo>
                    <a:pt x="927" y="17"/>
                    <a:pt x="949" y="9"/>
                    <a:pt x="972" y="4"/>
                  </a:cubicBezTo>
                  <a:cubicBezTo>
                    <a:pt x="981" y="3"/>
                    <a:pt x="989" y="0"/>
                    <a:pt x="997" y="3"/>
                  </a:cubicBezTo>
                  <a:cubicBezTo>
                    <a:pt x="1005" y="10"/>
                    <a:pt x="1006" y="18"/>
                    <a:pt x="1006" y="27"/>
                  </a:cubicBezTo>
                  <a:cubicBezTo>
                    <a:pt x="926" y="45"/>
                    <a:pt x="846" y="64"/>
                    <a:pt x="766" y="82"/>
                  </a:cubicBezTo>
                  <a:cubicBezTo>
                    <a:pt x="737" y="89"/>
                    <a:pt x="708" y="95"/>
                    <a:pt x="679" y="101"/>
                  </a:cubicBezTo>
                  <a:cubicBezTo>
                    <a:pt x="665" y="96"/>
                    <a:pt x="652" y="105"/>
                    <a:pt x="639" y="106"/>
                  </a:cubicBezTo>
                  <a:cubicBezTo>
                    <a:pt x="631" y="107"/>
                    <a:pt x="624" y="110"/>
                    <a:pt x="616" y="110"/>
                  </a:cubicBezTo>
                  <a:cubicBezTo>
                    <a:pt x="568" y="119"/>
                    <a:pt x="521" y="130"/>
                    <a:pt x="474" y="141"/>
                  </a:cubicBezTo>
                  <a:cubicBezTo>
                    <a:pt x="448" y="147"/>
                    <a:pt x="422" y="153"/>
                    <a:pt x="396" y="158"/>
                  </a:cubicBezTo>
                  <a:cubicBezTo>
                    <a:pt x="327" y="173"/>
                    <a:pt x="258" y="190"/>
                    <a:pt x="188" y="205"/>
                  </a:cubicBezTo>
                  <a:cubicBezTo>
                    <a:pt x="131" y="218"/>
                    <a:pt x="74" y="230"/>
                    <a:pt x="17" y="243"/>
                  </a:cubicBezTo>
                  <a:cubicBezTo>
                    <a:pt x="11" y="245"/>
                    <a:pt x="3" y="250"/>
                    <a:pt x="0" y="239"/>
                  </a:cubicBezTo>
                  <a:close/>
                </a:path>
              </a:pathLst>
            </a:custGeom>
            <a:solidFill>
              <a:srgbClr val="6F37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2" name="Freeform 47">
              <a:extLst>
                <a:ext uri="{FF2B5EF4-FFF2-40B4-BE49-F238E27FC236}">
                  <a16:creationId xmlns:a16="http://schemas.microsoft.com/office/drawing/2014/main" id="{21B815BF-F204-937E-DE64-6647672417FF}"/>
                </a:ext>
              </a:extLst>
            </p:cNvPr>
            <p:cNvSpPr>
              <a:spLocks/>
            </p:cNvSpPr>
            <p:nvPr/>
          </p:nvSpPr>
          <p:spPr bwMode="auto">
            <a:xfrm>
              <a:off x="8202613" y="1109663"/>
              <a:ext cx="682625" cy="190500"/>
            </a:xfrm>
            <a:custGeom>
              <a:avLst/>
              <a:gdLst>
                <a:gd name="T0" fmla="*/ 0 w 593"/>
                <a:gd name="T1" fmla="*/ 156 h 165"/>
                <a:gd name="T2" fmla="*/ 173 w 593"/>
                <a:gd name="T3" fmla="*/ 92 h 165"/>
                <a:gd name="T4" fmla="*/ 186 w 593"/>
                <a:gd name="T5" fmla="*/ 88 h 165"/>
                <a:gd name="T6" fmla="*/ 358 w 593"/>
                <a:gd name="T7" fmla="*/ 50 h 165"/>
                <a:gd name="T8" fmla="*/ 584 w 593"/>
                <a:gd name="T9" fmla="*/ 0 h 165"/>
                <a:gd name="T10" fmla="*/ 587 w 593"/>
                <a:gd name="T11" fmla="*/ 31 h 165"/>
                <a:gd name="T12" fmla="*/ 501 w 593"/>
                <a:gd name="T13" fmla="*/ 55 h 165"/>
                <a:gd name="T14" fmla="*/ 280 w 593"/>
                <a:gd name="T15" fmla="*/ 104 h 165"/>
                <a:gd name="T16" fmla="*/ 119 w 593"/>
                <a:gd name="T17" fmla="*/ 141 h 165"/>
                <a:gd name="T18" fmla="*/ 26 w 593"/>
                <a:gd name="T19" fmla="*/ 161 h 165"/>
                <a:gd name="T20" fmla="*/ 0 w 593"/>
                <a:gd name="T21" fmla="*/ 156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3" h="165">
                  <a:moveTo>
                    <a:pt x="0" y="156"/>
                  </a:moveTo>
                  <a:cubicBezTo>
                    <a:pt x="57" y="132"/>
                    <a:pt x="115" y="113"/>
                    <a:pt x="173" y="92"/>
                  </a:cubicBezTo>
                  <a:cubicBezTo>
                    <a:pt x="178" y="90"/>
                    <a:pt x="182" y="89"/>
                    <a:pt x="186" y="88"/>
                  </a:cubicBezTo>
                  <a:cubicBezTo>
                    <a:pt x="244" y="75"/>
                    <a:pt x="301" y="63"/>
                    <a:pt x="358" y="50"/>
                  </a:cubicBezTo>
                  <a:cubicBezTo>
                    <a:pt x="434" y="34"/>
                    <a:pt x="509" y="17"/>
                    <a:pt x="584" y="0"/>
                  </a:cubicBezTo>
                  <a:cubicBezTo>
                    <a:pt x="586" y="11"/>
                    <a:pt x="593" y="20"/>
                    <a:pt x="587" y="31"/>
                  </a:cubicBezTo>
                  <a:cubicBezTo>
                    <a:pt x="561" y="47"/>
                    <a:pt x="530" y="49"/>
                    <a:pt x="501" y="55"/>
                  </a:cubicBezTo>
                  <a:cubicBezTo>
                    <a:pt x="427" y="71"/>
                    <a:pt x="354" y="89"/>
                    <a:pt x="280" y="104"/>
                  </a:cubicBezTo>
                  <a:cubicBezTo>
                    <a:pt x="226" y="115"/>
                    <a:pt x="173" y="129"/>
                    <a:pt x="119" y="141"/>
                  </a:cubicBezTo>
                  <a:cubicBezTo>
                    <a:pt x="88" y="147"/>
                    <a:pt x="57" y="155"/>
                    <a:pt x="26" y="161"/>
                  </a:cubicBezTo>
                  <a:cubicBezTo>
                    <a:pt x="17" y="163"/>
                    <a:pt x="7" y="165"/>
                    <a:pt x="0" y="156"/>
                  </a:cubicBezTo>
                  <a:close/>
                </a:path>
              </a:pathLst>
            </a:custGeom>
            <a:solidFill>
              <a:srgbClr val="6B3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3" name="Freeform 48">
              <a:extLst>
                <a:ext uri="{FF2B5EF4-FFF2-40B4-BE49-F238E27FC236}">
                  <a16:creationId xmlns:a16="http://schemas.microsoft.com/office/drawing/2014/main" id="{A111C8FA-976F-6B2E-FA58-C47A561BDF2F}"/>
                </a:ext>
              </a:extLst>
            </p:cNvPr>
            <p:cNvSpPr>
              <a:spLocks/>
            </p:cNvSpPr>
            <p:nvPr/>
          </p:nvSpPr>
          <p:spPr bwMode="auto">
            <a:xfrm>
              <a:off x="8148638" y="1296988"/>
              <a:ext cx="766763" cy="98425"/>
            </a:xfrm>
            <a:custGeom>
              <a:avLst/>
              <a:gdLst>
                <a:gd name="T0" fmla="*/ 168 w 667"/>
                <a:gd name="T1" fmla="*/ 37 h 86"/>
                <a:gd name="T2" fmla="*/ 308 w 667"/>
                <a:gd name="T3" fmla="*/ 28 h 86"/>
                <a:gd name="T4" fmla="*/ 477 w 667"/>
                <a:gd name="T5" fmla="*/ 14 h 86"/>
                <a:gd name="T6" fmla="*/ 654 w 667"/>
                <a:gd name="T7" fmla="*/ 0 h 86"/>
                <a:gd name="T8" fmla="*/ 664 w 667"/>
                <a:gd name="T9" fmla="*/ 1 h 86"/>
                <a:gd name="T10" fmla="*/ 661 w 667"/>
                <a:gd name="T11" fmla="*/ 25 h 86"/>
                <a:gd name="T12" fmla="*/ 627 w 667"/>
                <a:gd name="T13" fmla="*/ 34 h 86"/>
                <a:gd name="T14" fmla="*/ 357 w 667"/>
                <a:gd name="T15" fmla="*/ 55 h 86"/>
                <a:gd name="T16" fmla="*/ 81 w 667"/>
                <a:gd name="T17" fmla="*/ 78 h 86"/>
                <a:gd name="T18" fmla="*/ 6 w 667"/>
                <a:gd name="T19" fmla="*/ 75 h 86"/>
                <a:gd name="T20" fmla="*/ 14 w 667"/>
                <a:gd name="T21" fmla="*/ 64 h 86"/>
                <a:gd name="T22" fmla="*/ 152 w 667"/>
                <a:gd name="T23" fmla="*/ 33 h 86"/>
                <a:gd name="T24" fmla="*/ 168 w 667"/>
                <a:gd name="T25" fmla="*/ 37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67" h="86">
                  <a:moveTo>
                    <a:pt x="168" y="37"/>
                  </a:moveTo>
                  <a:cubicBezTo>
                    <a:pt x="215" y="38"/>
                    <a:pt x="261" y="31"/>
                    <a:pt x="308" y="28"/>
                  </a:cubicBezTo>
                  <a:cubicBezTo>
                    <a:pt x="364" y="25"/>
                    <a:pt x="420" y="18"/>
                    <a:pt x="477" y="14"/>
                  </a:cubicBezTo>
                  <a:cubicBezTo>
                    <a:pt x="536" y="9"/>
                    <a:pt x="595" y="5"/>
                    <a:pt x="654" y="0"/>
                  </a:cubicBezTo>
                  <a:cubicBezTo>
                    <a:pt x="657" y="0"/>
                    <a:pt x="660" y="1"/>
                    <a:pt x="664" y="1"/>
                  </a:cubicBezTo>
                  <a:cubicBezTo>
                    <a:pt x="667" y="9"/>
                    <a:pt x="666" y="17"/>
                    <a:pt x="661" y="25"/>
                  </a:cubicBezTo>
                  <a:cubicBezTo>
                    <a:pt x="651" y="33"/>
                    <a:pt x="639" y="33"/>
                    <a:pt x="627" y="34"/>
                  </a:cubicBezTo>
                  <a:cubicBezTo>
                    <a:pt x="537" y="41"/>
                    <a:pt x="447" y="48"/>
                    <a:pt x="357" y="55"/>
                  </a:cubicBezTo>
                  <a:cubicBezTo>
                    <a:pt x="265" y="63"/>
                    <a:pt x="173" y="70"/>
                    <a:pt x="81" y="78"/>
                  </a:cubicBezTo>
                  <a:cubicBezTo>
                    <a:pt x="56" y="80"/>
                    <a:pt x="30" y="86"/>
                    <a:pt x="6" y="75"/>
                  </a:cubicBezTo>
                  <a:cubicBezTo>
                    <a:pt x="0" y="66"/>
                    <a:pt x="9" y="65"/>
                    <a:pt x="14" y="64"/>
                  </a:cubicBezTo>
                  <a:cubicBezTo>
                    <a:pt x="60" y="54"/>
                    <a:pt x="106" y="44"/>
                    <a:pt x="152" y="33"/>
                  </a:cubicBezTo>
                  <a:cubicBezTo>
                    <a:pt x="158" y="32"/>
                    <a:pt x="164" y="32"/>
                    <a:pt x="168" y="37"/>
                  </a:cubicBezTo>
                  <a:close/>
                </a:path>
              </a:pathLst>
            </a:custGeom>
            <a:solidFill>
              <a:srgbClr val="3A16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4" name="Freeform 49">
              <a:extLst>
                <a:ext uri="{FF2B5EF4-FFF2-40B4-BE49-F238E27FC236}">
                  <a16:creationId xmlns:a16="http://schemas.microsoft.com/office/drawing/2014/main" id="{236296D7-E15E-3C7D-F627-8EF97EB10409}"/>
                </a:ext>
              </a:extLst>
            </p:cNvPr>
            <p:cNvSpPr>
              <a:spLocks/>
            </p:cNvSpPr>
            <p:nvPr/>
          </p:nvSpPr>
          <p:spPr bwMode="auto">
            <a:xfrm>
              <a:off x="7897813" y="506413"/>
              <a:ext cx="671513" cy="698500"/>
            </a:xfrm>
            <a:custGeom>
              <a:avLst/>
              <a:gdLst>
                <a:gd name="T0" fmla="*/ 202 w 584"/>
                <a:gd name="T1" fmla="*/ 413 h 608"/>
                <a:gd name="T2" fmla="*/ 99 w 584"/>
                <a:gd name="T3" fmla="*/ 517 h 608"/>
                <a:gd name="T4" fmla="*/ 23 w 584"/>
                <a:gd name="T5" fmla="*/ 593 h 608"/>
                <a:gd name="T6" fmla="*/ 2 w 584"/>
                <a:gd name="T7" fmla="*/ 605 h 608"/>
                <a:gd name="T8" fmla="*/ 0 w 584"/>
                <a:gd name="T9" fmla="*/ 597 h 608"/>
                <a:gd name="T10" fmla="*/ 58 w 584"/>
                <a:gd name="T11" fmla="*/ 530 h 608"/>
                <a:gd name="T12" fmla="*/ 249 w 584"/>
                <a:gd name="T13" fmla="*/ 329 h 608"/>
                <a:gd name="T14" fmla="*/ 349 w 584"/>
                <a:gd name="T15" fmla="*/ 224 h 608"/>
                <a:gd name="T16" fmla="*/ 383 w 584"/>
                <a:gd name="T17" fmla="*/ 188 h 608"/>
                <a:gd name="T18" fmla="*/ 483 w 584"/>
                <a:gd name="T19" fmla="*/ 82 h 608"/>
                <a:gd name="T20" fmla="*/ 567 w 584"/>
                <a:gd name="T21" fmla="*/ 0 h 608"/>
                <a:gd name="T22" fmla="*/ 584 w 584"/>
                <a:gd name="T23" fmla="*/ 11 h 608"/>
                <a:gd name="T24" fmla="*/ 401 w 584"/>
                <a:gd name="T25" fmla="*/ 203 h 608"/>
                <a:gd name="T26" fmla="*/ 202 w 584"/>
                <a:gd name="T27" fmla="*/ 413 h 6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84" h="608">
                  <a:moveTo>
                    <a:pt x="202" y="413"/>
                  </a:moveTo>
                  <a:cubicBezTo>
                    <a:pt x="168" y="448"/>
                    <a:pt x="134" y="482"/>
                    <a:pt x="99" y="517"/>
                  </a:cubicBezTo>
                  <a:cubicBezTo>
                    <a:pt x="72" y="540"/>
                    <a:pt x="47" y="567"/>
                    <a:pt x="23" y="593"/>
                  </a:cubicBezTo>
                  <a:cubicBezTo>
                    <a:pt x="17" y="599"/>
                    <a:pt x="13" y="608"/>
                    <a:pt x="2" y="605"/>
                  </a:cubicBezTo>
                  <a:cubicBezTo>
                    <a:pt x="0" y="603"/>
                    <a:pt x="0" y="600"/>
                    <a:pt x="0" y="597"/>
                  </a:cubicBezTo>
                  <a:cubicBezTo>
                    <a:pt x="15" y="570"/>
                    <a:pt x="38" y="551"/>
                    <a:pt x="58" y="530"/>
                  </a:cubicBezTo>
                  <a:cubicBezTo>
                    <a:pt x="122" y="463"/>
                    <a:pt x="186" y="397"/>
                    <a:pt x="249" y="329"/>
                  </a:cubicBezTo>
                  <a:cubicBezTo>
                    <a:pt x="282" y="294"/>
                    <a:pt x="319" y="262"/>
                    <a:pt x="349" y="224"/>
                  </a:cubicBezTo>
                  <a:cubicBezTo>
                    <a:pt x="358" y="210"/>
                    <a:pt x="371" y="200"/>
                    <a:pt x="383" y="188"/>
                  </a:cubicBezTo>
                  <a:cubicBezTo>
                    <a:pt x="418" y="154"/>
                    <a:pt x="450" y="117"/>
                    <a:pt x="483" y="82"/>
                  </a:cubicBezTo>
                  <a:cubicBezTo>
                    <a:pt x="510" y="54"/>
                    <a:pt x="538" y="26"/>
                    <a:pt x="567" y="0"/>
                  </a:cubicBezTo>
                  <a:cubicBezTo>
                    <a:pt x="575" y="0"/>
                    <a:pt x="581" y="3"/>
                    <a:pt x="584" y="11"/>
                  </a:cubicBezTo>
                  <a:cubicBezTo>
                    <a:pt x="523" y="75"/>
                    <a:pt x="462" y="139"/>
                    <a:pt x="401" y="203"/>
                  </a:cubicBezTo>
                  <a:cubicBezTo>
                    <a:pt x="335" y="273"/>
                    <a:pt x="268" y="343"/>
                    <a:pt x="202" y="413"/>
                  </a:cubicBezTo>
                  <a:close/>
                </a:path>
              </a:pathLst>
            </a:custGeom>
            <a:solidFill>
              <a:srgbClr val="077E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5" name="Freeform 50">
              <a:extLst>
                <a:ext uri="{FF2B5EF4-FFF2-40B4-BE49-F238E27FC236}">
                  <a16:creationId xmlns:a16="http://schemas.microsoft.com/office/drawing/2014/main" id="{3551AE13-E874-1C1D-BB26-5A6B15034263}"/>
                </a:ext>
              </a:extLst>
            </p:cNvPr>
            <p:cNvSpPr>
              <a:spLocks/>
            </p:cNvSpPr>
            <p:nvPr/>
          </p:nvSpPr>
          <p:spPr bwMode="auto">
            <a:xfrm>
              <a:off x="8066088" y="785813"/>
              <a:ext cx="706438" cy="396875"/>
            </a:xfrm>
            <a:custGeom>
              <a:avLst/>
              <a:gdLst>
                <a:gd name="T0" fmla="*/ 0 w 615"/>
                <a:gd name="T1" fmla="*/ 338 h 345"/>
                <a:gd name="T2" fmla="*/ 88 w 615"/>
                <a:gd name="T3" fmla="*/ 271 h 345"/>
                <a:gd name="T4" fmla="*/ 581 w 615"/>
                <a:gd name="T5" fmla="*/ 11 h 345"/>
                <a:gd name="T6" fmla="*/ 605 w 615"/>
                <a:gd name="T7" fmla="*/ 0 h 345"/>
                <a:gd name="T8" fmla="*/ 613 w 615"/>
                <a:gd name="T9" fmla="*/ 23 h 345"/>
                <a:gd name="T10" fmla="*/ 504 w 615"/>
                <a:gd name="T11" fmla="*/ 81 h 345"/>
                <a:gd name="T12" fmla="*/ 316 w 615"/>
                <a:gd name="T13" fmla="*/ 181 h 345"/>
                <a:gd name="T14" fmla="*/ 80 w 615"/>
                <a:gd name="T15" fmla="*/ 305 h 345"/>
                <a:gd name="T16" fmla="*/ 20 w 615"/>
                <a:gd name="T17" fmla="*/ 336 h 345"/>
                <a:gd name="T18" fmla="*/ 0 w 615"/>
                <a:gd name="T19" fmla="*/ 338 h 3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15" h="345">
                  <a:moveTo>
                    <a:pt x="0" y="338"/>
                  </a:moveTo>
                  <a:cubicBezTo>
                    <a:pt x="28" y="313"/>
                    <a:pt x="56" y="289"/>
                    <a:pt x="88" y="271"/>
                  </a:cubicBezTo>
                  <a:cubicBezTo>
                    <a:pt x="253" y="185"/>
                    <a:pt x="417" y="98"/>
                    <a:pt x="581" y="11"/>
                  </a:cubicBezTo>
                  <a:cubicBezTo>
                    <a:pt x="589" y="7"/>
                    <a:pt x="597" y="3"/>
                    <a:pt x="605" y="0"/>
                  </a:cubicBezTo>
                  <a:cubicBezTo>
                    <a:pt x="611" y="6"/>
                    <a:pt x="615" y="14"/>
                    <a:pt x="613" y="23"/>
                  </a:cubicBezTo>
                  <a:cubicBezTo>
                    <a:pt x="577" y="43"/>
                    <a:pt x="541" y="62"/>
                    <a:pt x="504" y="81"/>
                  </a:cubicBezTo>
                  <a:cubicBezTo>
                    <a:pt x="441" y="115"/>
                    <a:pt x="379" y="149"/>
                    <a:pt x="316" y="181"/>
                  </a:cubicBezTo>
                  <a:cubicBezTo>
                    <a:pt x="237" y="222"/>
                    <a:pt x="160" y="266"/>
                    <a:pt x="80" y="305"/>
                  </a:cubicBezTo>
                  <a:cubicBezTo>
                    <a:pt x="60" y="315"/>
                    <a:pt x="41" y="326"/>
                    <a:pt x="20" y="336"/>
                  </a:cubicBezTo>
                  <a:cubicBezTo>
                    <a:pt x="14" y="339"/>
                    <a:pt x="8" y="345"/>
                    <a:pt x="0" y="338"/>
                  </a:cubicBezTo>
                  <a:close/>
                </a:path>
              </a:pathLst>
            </a:custGeom>
            <a:solidFill>
              <a:srgbClr val="4893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6" name="Freeform 51">
              <a:extLst>
                <a:ext uri="{FF2B5EF4-FFF2-40B4-BE49-F238E27FC236}">
                  <a16:creationId xmlns:a16="http://schemas.microsoft.com/office/drawing/2014/main" id="{8965658A-7A00-F5C8-9772-A78D3B1EA332}"/>
                </a:ext>
              </a:extLst>
            </p:cNvPr>
            <p:cNvSpPr>
              <a:spLocks/>
            </p:cNvSpPr>
            <p:nvPr/>
          </p:nvSpPr>
          <p:spPr bwMode="auto">
            <a:xfrm>
              <a:off x="7791450" y="244475"/>
              <a:ext cx="368300" cy="763588"/>
            </a:xfrm>
            <a:custGeom>
              <a:avLst/>
              <a:gdLst>
                <a:gd name="T0" fmla="*/ 36 w 321"/>
                <a:gd name="T1" fmla="*/ 548 h 665"/>
                <a:gd name="T2" fmla="*/ 116 w 321"/>
                <a:gd name="T3" fmla="*/ 385 h 665"/>
                <a:gd name="T4" fmla="*/ 292 w 321"/>
                <a:gd name="T5" fmla="*/ 16 h 665"/>
                <a:gd name="T6" fmla="*/ 300 w 321"/>
                <a:gd name="T7" fmla="*/ 2 h 665"/>
                <a:gd name="T8" fmla="*/ 321 w 321"/>
                <a:gd name="T9" fmla="*/ 11 h 665"/>
                <a:gd name="T10" fmla="*/ 174 w 321"/>
                <a:gd name="T11" fmla="*/ 318 h 665"/>
                <a:gd name="T12" fmla="*/ 55 w 321"/>
                <a:gd name="T13" fmla="*/ 569 h 665"/>
                <a:gd name="T14" fmla="*/ 18 w 321"/>
                <a:gd name="T15" fmla="*/ 644 h 665"/>
                <a:gd name="T16" fmla="*/ 0 w 321"/>
                <a:gd name="T17" fmla="*/ 646 h 665"/>
                <a:gd name="T18" fmla="*/ 36 w 321"/>
                <a:gd name="T19" fmla="*/ 548 h 6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21" h="665">
                  <a:moveTo>
                    <a:pt x="36" y="548"/>
                  </a:moveTo>
                  <a:cubicBezTo>
                    <a:pt x="66" y="495"/>
                    <a:pt x="89" y="439"/>
                    <a:pt x="116" y="385"/>
                  </a:cubicBezTo>
                  <a:cubicBezTo>
                    <a:pt x="175" y="262"/>
                    <a:pt x="233" y="139"/>
                    <a:pt x="292" y="16"/>
                  </a:cubicBezTo>
                  <a:cubicBezTo>
                    <a:pt x="294" y="11"/>
                    <a:pt x="297" y="7"/>
                    <a:pt x="300" y="2"/>
                  </a:cubicBezTo>
                  <a:cubicBezTo>
                    <a:pt x="309" y="0"/>
                    <a:pt x="315" y="5"/>
                    <a:pt x="321" y="11"/>
                  </a:cubicBezTo>
                  <a:cubicBezTo>
                    <a:pt x="272" y="113"/>
                    <a:pt x="223" y="216"/>
                    <a:pt x="174" y="318"/>
                  </a:cubicBezTo>
                  <a:cubicBezTo>
                    <a:pt x="134" y="402"/>
                    <a:pt x="94" y="485"/>
                    <a:pt x="55" y="569"/>
                  </a:cubicBezTo>
                  <a:cubicBezTo>
                    <a:pt x="44" y="594"/>
                    <a:pt x="33" y="620"/>
                    <a:pt x="18" y="644"/>
                  </a:cubicBezTo>
                  <a:cubicBezTo>
                    <a:pt x="15" y="650"/>
                    <a:pt x="8" y="665"/>
                    <a:pt x="0" y="646"/>
                  </a:cubicBezTo>
                  <a:cubicBezTo>
                    <a:pt x="7" y="612"/>
                    <a:pt x="14" y="577"/>
                    <a:pt x="36" y="548"/>
                  </a:cubicBezTo>
                  <a:close/>
                </a:path>
              </a:pathLst>
            </a:custGeom>
            <a:solidFill>
              <a:srgbClr val="F5A0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7" name="Freeform 52">
              <a:extLst>
                <a:ext uri="{FF2B5EF4-FFF2-40B4-BE49-F238E27FC236}">
                  <a16:creationId xmlns:a16="http://schemas.microsoft.com/office/drawing/2014/main" id="{FBD2A6C8-E456-F941-89CA-0BDE5B182989}"/>
                </a:ext>
              </a:extLst>
            </p:cNvPr>
            <p:cNvSpPr>
              <a:spLocks/>
            </p:cNvSpPr>
            <p:nvPr/>
          </p:nvSpPr>
          <p:spPr bwMode="auto">
            <a:xfrm>
              <a:off x="8228013" y="944563"/>
              <a:ext cx="614363" cy="257175"/>
            </a:xfrm>
            <a:custGeom>
              <a:avLst/>
              <a:gdLst>
                <a:gd name="T0" fmla="*/ 0 w 535"/>
                <a:gd name="T1" fmla="*/ 212 h 224"/>
                <a:gd name="T2" fmla="*/ 140 w 535"/>
                <a:gd name="T3" fmla="*/ 141 h 224"/>
                <a:gd name="T4" fmla="*/ 521 w 535"/>
                <a:gd name="T5" fmla="*/ 2 h 224"/>
                <a:gd name="T6" fmla="*/ 529 w 535"/>
                <a:gd name="T7" fmla="*/ 0 h 224"/>
                <a:gd name="T8" fmla="*/ 534 w 535"/>
                <a:gd name="T9" fmla="*/ 21 h 224"/>
                <a:gd name="T10" fmla="*/ 516 w 535"/>
                <a:gd name="T11" fmla="*/ 35 h 224"/>
                <a:gd name="T12" fmla="*/ 256 w 535"/>
                <a:gd name="T13" fmla="*/ 129 h 224"/>
                <a:gd name="T14" fmla="*/ 213 w 535"/>
                <a:gd name="T15" fmla="*/ 145 h 224"/>
                <a:gd name="T16" fmla="*/ 208 w 535"/>
                <a:gd name="T17" fmla="*/ 147 h 224"/>
                <a:gd name="T18" fmla="*/ 176 w 535"/>
                <a:gd name="T19" fmla="*/ 159 h 224"/>
                <a:gd name="T20" fmla="*/ 152 w 535"/>
                <a:gd name="T21" fmla="*/ 168 h 224"/>
                <a:gd name="T22" fmla="*/ 119 w 535"/>
                <a:gd name="T23" fmla="*/ 179 h 224"/>
                <a:gd name="T24" fmla="*/ 19 w 535"/>
                <a:gd name="T25" fmla="*/ 216 h 224"/>
                <a:gd name="T26" fmla="*/ 0 w 535"/>
                <a:gd name="T27" fmla="*/ 21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35" h="224">
                  <a:moveTo>
                    <a:pt x="0" y="212"/>
                  </a:moveTo>
                  <a:cubicBezTo>
                    <a:pt x="46" y="187"/>
                    <a:pt x="90" y="159"/>
                    <a:pt x="140" y="141"/>
                  </a:cubicBezTo>
                  <a:cubicBezTo>
                    <a:pt x="267" y="94"/>
                    <a:pt x="394" y="48"/>
                    <a:pt x="521" y="2"/>
                  </a:cubicBezTo>
                  <a:cubicBezTo>
                    <a:pt x="524" y="1"/>
                    <a:pt x="526" y="1"/>
                    <a:pt x="529" y="0"/>
                  </a:cubicBezTo>
                  <a:cubicBezTo>
                    <a:pt x="533" y="6"/>
                    <a:pt x="535" y="13"/>
                    <a:pt x="534" y="21"/>
                  </a:cubicBezTo>
                  <a:cubicBezTo>
                    <a:pt x="532" y="30"/>
                    <a:pt x="524" y="32"/>
                    <a:pt x="516" y="35"/>
                  </a:cubicBezTo>
                  <a:cubicBezTo>
                    <a:pt x="429" y="65"/>
                    <a:pt x="342" y="97"/>
                    <a:pt x="256" y="129"/>
                  </a:cubicBezTo>
                  <a:cubicBezTo>
                    <a:pt x="241" y="134"/>
                    <a:pt x="227" y="138"/>
                    <a:pt x="213" y="145"/>
                  </a:cubicBezTo>
                  <a:cubicBezTo>
                    <a:pt x="211" y="145"/>
                    <a:pt x="209" y="146"/>
                    <a:pt x="208" y="147"/>
                  </a:cubicBezTo>
                  <a:cubicBezTo>
                    <a:pt x="197" y="151"/>
                    <a:pt x="186" y="153"/>
                    <a:pt x="176" y="159"/>
                  </a:cubicBezTo>
                  <a:cubicBezTo>
                    <a:pt x="168" y="162"/>
                    <a:pt x="161" y="168"/>
                    <a:pt x="152" y="168"/>
                  </a:cubicBezTo>
                  <a:cubicBezTo>
                    <a:pt x="141" y="170"/>
                    <a:pt x="130" y="174"/>
                    <a:pt x="119" y="179"/>
                  </a:cubicBezTo>
                  <a:cubicBezTo>
                    <a:pt x="85" y="191"/>
                    <a:pt x="52" y="203"/>
                    <a:pt x="19" y="216"/>
                  </a:cubicBezTo>
                  <a:cubicBezTo>
                    <a:pt x="12" y="219"/>
                    <a:pt x="4" y="224"/>
                    <a:pt x="0" y="212"/>
                  </a:cubicBezTo>
                  <a:close/>
                </a:path>
              </a:pathLst>
            </a:custGeom>
            <a:solidFill>
              <a:srgbClr val="1C66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8" name="Freeform 53">
              <a:extLst>
                <a:ext uri="{FF2B5EF4-FFF2-40B4-BE49-F238E27FC236}">
                  <a16:creationId xmlns:a16="http://schemas.microsoft.com/office/drawing/2014/main" id="{599A335D-82FB-41F1-82F3-79C140FB28C3}"/>
                </a:ext>
              </a:extLst>
            </p:cNvPr>
            <p:cNvSpPr>
              <a:spLocks/>
            </p:cNvSpPr>
            <p:nvPr/>
          </p:nvSpPr>
          <p:spPr bwMode="auto">
            <a:xfrm>
              <a:off x="7534275" y="206375"/>
              <a:ext cx="115888" cy="1349375"/>
            </a:xfrm>
            <a:custGeom>
              <a:avLst/>
              <a:gdLst>
                <a:gd name="T0" fmla="*/ 96 w 101"/>
                <a:gd name="T1" fmla="*/ 1168 h 1174"/>
                <a:gd name="T2" fmla="*/ 68 w 101"/>
                <a:gd name="T3" fmla="*/ 1172 h 1174"/>
                <a:gd name="T4" fmla="*/ 4 w 101"/>
                <a:gd name="T5" fmla="*/ 1167 h 1174"/>
                <a:gd name="T6" fmla="*/ 2 w 101"/>
                <a:gd name="T7" fmla="*/ 1148 h 1174"/>
                <a:gd name="T8" fmla="*/ 14 w 101"/>
                <a:gd name="T9" fmla="*/ 1150 h 1174"/>
                <a:gd name="T10" fmla="*/ 31 w 101"/>
                <a:gd name="T11" fmla="*/ 1160 h 1174"/>
                <a:gd name="T12" fmla="*/ 68 w 101"/>
                <a:gd name="T13" fmla="*/ 1159 h 1174"/>
                <a:gd name="T14" fmla="*/ 74 w 101"/>
                <a:gd name="T15" fmla="*/ 1138 h 1174"/>
                <a:gd name="T16" fmla="*/ 75 w 101"/>
                <a:gd name="T17" fmla="*/ 913 h 1174"/>
                <a:gd name="T18" fmla="*/ 75 w 101"/>
                <a:gd name="T19" fmla="*/ 633 h 1174"/>
                <a:gd name="T20" fmla="*/ 78 w 101"/>
                <a:gd name="T21" fmla="*/ 30 h 1174"/>
                <a:gd name="T22" fmla="*/ 81 w 101"/>
                <a:gd name="T23" fmla="*/ 5 h 1174"/>
                <a:gd name="T24" fmla="*/ 91 w 101"/>
                <a:gd name="T25" fmla="*/ 2 h 1174"/>
                <a:gd name="T26" fmla="*/ 92 w 101"/>
                <a:gd name="T27" fmla="*/ 483 h 1174"/>
                <a:gd name="T28" fmla="*/ 92 w 101"/>
                <a:gd name="T29" fmla="*/ 509 h 1174"/>
                <a:gd name="T30" fmla="*/ 98 w 101"/>
                <a:gd name="T31" fmla="*/ 545 h 1174"/>
                <a:gd name="T32" fmla="*/ 98 w 101"/>
                <a:gd name="T33" fmla="*/ 582 h 1174"/>
                <a:gd name="T34" fmla="*/ 98 w 101"/>
                <a:gd name="T35" fmla="*/ 742 h 1174"/>
                <a:gd name="T36" fmla="*/ 98 w 101"/>
                <a:gd name="T37" fmla="*/ 1021 h 1174"/>
                <a:gd name="T38" fmla="*/ 98 w 101"/>
                <a:gd name="T39" fmla="*/ 1157 h 1174"/>
                <a:gd name="T40" fmla="*/ 96 w 101"/>
                <a:gd name="T41" fmla="*/ 1168 h 1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01" h="1174">
                  <a:moveTo>
                    <a:pt x="96" y="1168"/>
                  </a:moveTo>
                  <a:cubicBezTo>
                    <a:pt x="86" y="1169"/>
                    <a:pt x="77" y="1171"/>
                    <a:pt x="68" y="1172"/>
                  </a:cubicBezTo>
                  <a:cubicBezTo>
                    <a:pt x="46" y="1174"/>
                    <a:pt x="25" y="1173"/>
                    <a:pt x="4" y="1167"/>
                  </a:cubicBezTo>
                  <a:cubicBezTo>
                    <a:pt x="0" y="1161"/>
                    <a:pt x="0" y="1155"/>
                    <a:pt x="2" y="1148"/>
                  </a:cubicBezTo>
                  <a:cubicBezTo>
                    <a:pt x="7" y="1142"/>
                    <a:pt x="11" y="1147"/>
                    <a:pt x="14" y="1150"/>
                  </a:cubicBezTo>
                  <a:cubicBezTo>
                    <a:pt x="19" y="1157"/>
                    <a:pt x="23" y="1161"/>
                    <a:pt x="31" y="1160"/>
                  </a:cubicBezTo>
                  <a:cubicBezTo>
                    <a:pt x="44" y="1160"/>
                    <a:pt x="56" y="1161"/>
                    <a:pt x="68" y="1159"/>
                  </a:cubicBezTo>
                  <a:cubicBezTo>
                    <a:pt x="78" y="1154"/>
                    <a:pt x="74" y="1145"/>
                    <a:pt x="74" y="1138"/>
                  </a:cubicBezTo>
                  <a:cubicBezTo>
                    <a:pt x="82" y="1063"/>
                    <a:pt x="71" y="988"/>
                    <a:pt x="75" y="913"/>
                  </a:cubicBezTo>
                  <a:cubicBezTo>
                    <a:pt x="80" y="819"/>
                    <a:pt x="72" y="727"/>
                    <a:pt x="75" y="633"/>
                  </a:cubicBezTo>
                  <a:cubicBezTo>
                    <a:pt x="81" y="432"/>
                    <a:pt x="77" y="231"/>
                    <a:pt x="78" y="30"/>
                  </a:cubicBezTo>
                  <a:cubicBezTo>
                    <a:pt x="78" y="22"/>
                    <a:pt x="78" y="13"/>
                    <a:pt x="81" y="5"/>
                  </a:cubicBezTo>
                  <a:cubicBezTo>
                    <a:pt x="84" y="1"/>
                    <a:pt x="87" y="0"/>
                    <a:pt x="91" y="2"/>
                  </a:cubicBezTo>
                  <a:cubicBezTo>
                    <a:pt x="91" y="163"/>
                    <a:pt x="91" y="323"/>
                    <a:pt x="92" y="483"/>
                  </a:cubicBezTo>
                  <a:cubicBezTo>
                    <a:pt x="92" y="492"/>
                    <a:pt x="92" y="501"/>
                    <a:pt x="92" y="509"/>
                  </a:cubicBezTo>
                  <a:cubicBezTo>
                    <a:pt x="101" y="520"/>
                    <a:pt x="97" y="533"/>
                    <a:pt x="98" y="545"/>
                  </a:cubicBezTo>
                  <a:cubicBezTo>
                    <a:pt x="98" y="557"/>
                    <a:pt x="98" y="570"/>
                    <a:pt x="98" y="582"/>
                  </a:cubicBezTo>
                  <a:cubicBezTo>
                    <a:pt x="100" y="636"/>
                    <a:pt x="97" y="689"/>
                    <a:pt x="98" y="742"/>
                  </a:cubicBezTo>
                  <a:cubicBezTo>
                    <a:pt x="100" y="835"/>
                    <a:pt x="98" y="928"/>
                    <a:pt x="98" y="1021"/>
                  </a:cubicBezTo>
                  <a:cubicBezTo>
                    <a:pt x="99" y="1066"/>
                    <a:pt x="98" y="1111"/>
                    <a:pt x="98" y="1157"/>
                  </a:cubicBezTo>
                  <a:cubicBezTo>
                    <a:pt x="98" y="1161"/>
                    <a:pt x="96" y="1164"/>
                    <a:pt x="96" y="1168"/>
                  </a:cubicBezTo>
                  <a:close/>
                </a:path>
              </a:pathLst>
            </a:custGeom>
            <a:solidFill>
              <a:srgbClr val="BC1E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9" name="Freeform 54">
              <a:extLst>
                <a:ext uri="{FF2B5EF4-FFF2-40B4-BE49-F238E27FC236}">
                  <a16:creationId xmlns:a16="http://schemas.microsoft.com/office/drawing/2014/main" id="{5A028FD8-F19A-9605-0B88-9A1301A0E64A}"/>
                </a:ext>
              </a:extLst>
            </p:cNvPr>
            <p:cNvSpPr>
              <a:spLocks/>
            </p:cNvSpPr>
            <p:nvPr/>
          </p:nvSpPr>
          <p:spPr bwMode="auto">
            <a:xfrm>
              <a:off x="7664450" y="250825"/>
              <a:ext cx="350838" cy="1130300"/>
            </a:xfrm>
            <a:custGeom>
              <a:avLst/>
              <a:gdLst>
                <a:gd name="T0" fmla="*/ 146 w 305"/>
                <a:gd name="T1" fmla="*/ 542 h 984"/>
                <a:gd name="T2" fmla="*/ 114 w 305"/>
                <a:gd name="T3" fmla="*/ 640 h 984"/>
                <a:gd name="T4" fmla="*/ 94 w 305"/>
                <a:gd name="T5" fmla="*/ 724 h 984"/>
                <a:gd name="T6" fmla="*/ 79 w 305"/>
                <a:gd name="T7" fmla="*/ 778 h 984"/>
                <a:gd name="T8" fmla="*/ 34 w 305"/>
                <a:gd name="T9" fmla="*/ 924 h 984"/>
                <a:gd name="T10" fmla="*/ 15 w 305"/>
                <a:gd name="T11" fmla="*/ 980 h 984"/>
                <a:gd name="T12" fmla="*/ 10 w 305"/>
                <a:gd name="T13" fmla="*/ 979 h 984"/>
                <a:gd name="T14" fmla="*/ 14 w 305"/>
                <a:gd name="T15" fmla="*/ 920 h 984"/>
                <a:gd name="T16" fmla="*/ 19 w 305"/>
                <a:gd name="T17" fmla="*/ 919 h 984"/>
                <a:gd name="T18" fmla="*/ 49 w 305"/>
                <a:gd name="T19" fmla="*/ 798 h 984"/>
                <a:gd name="T20" fmla="*/ 102 w 305"/>
                <a:gd name="T21" fmla="*/ 619 h 984"/>
                <a:gd name="T22" fmla="*/ 127 w 305"/>
                <a:gd name="T23" fmla="*/ 537 h 984"/>
                <a:gd name="T24" fmla="*/ 175 w 305"/>
                <a:gd name="T25" fmla="*/ 380 h 984"/>
                <a:gd name="T26" fmla="*/ 213 w 305"/>
                <a:gd name="T27" fmla="*/ 257 h 984"/>
                <a:gd name="T28" fmla="*/ 246 w 305"/>
                <a:gd name="T29" fmla="*/ 144 h 984"/>
                <a:gd name="T30" fmla="*/ 287 w 305"/>
                <a:gd name="T31" fmla="*/ 7 h 984"/>
                <a:gd name="T32" fmla="*/ 305 w 305"/>
                <a:gd name="T33" fmla="*/ 5 h 984"/>
                <a:gd name="T34" fmla="*/ 149 w 305"/>
                <a:gd name="T35" fmla="*/ 525 h 984"/>
                <a:gd name="T36" fmla="*/ 146 w 305"/>
                <a:gd name="T37" fmla="*/ 542 h 9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05" h="984">
                  <a:moveTo>
                    <a:pt x="146" y="542"/>
                  </a:moveTo>
                  <a:cubicBezTo>
                    <a:pt x="134" y="574"/>
                    <a:pt x="121" y="606"/>
                    <a:pt x="114" y="640"/>
                  </a:cubicBezTo>
                  <a:cubicBezTo>
                    <a:pt x="114" y="670"/>
                    <a:pt x="100" y="696"/>
                    <a:pt x="94" y="724"/>
                  </a:cubicBezTo>
                  <a:cubicBezTo>
                    <a:pt x="89" y="742"/>
                    <a:pt x="83" y="759"/>
                    <a:pt x="79" y="778"/>
                  </a:cubicBezTo>
                  <a:cubicBezTo>
                    <a:pt x="64" y="827"/>
                    <a:pt x="47" y="875"/>
                    <a:pt x="34" y="924"/>
                  </a:cubicBezTo>
                  <a:cubicBezTo>
                    <a:pt x="28" y="943"/>
                    <a:pt x="23" y="962"/>
                    <a:pt x="15" y="980"/>
                  </a:cubicBezTo>
                  <a:cubicBezTo>
                    <a:pt x="12" y="984"/>
                    <a:pt x="11" y="980"/>
                    <a:pt x="10" y="979"/>
                  </a:cubicBezTo>
                  <a:cubicBezTo>
                    <a:pt x="0" y="959"/>
                    <a:pt x="8" y="940"/>
                    <a:pt x="14" y="920"/>
                  </a:cubicBezTo>
                  <a:cubicBezTo>
                    <a:pt x="15" y="918"/>
                    <a:pt x="19" y="923"/>
                    <a:pt x="19" y="919"/>
                  </a:cubicBezTo>
                  <a:cubicBezTo>
                    <a:pt x="19" y="876"/>
                    <a:pt x="38" y="838"/>
                    <a:pt x="49" y="798"/>
                  </a:cubicBezTo>
                  <a:cubicBezTo>
                    <a:pt x="67" y="739"/>
                    <a:pt x="85" y="679"/>
                    <a:pt x="102" y="619"/>
                  </a:cubicBezTo>
                  <a:cubicBezTo>
                    <a:pt x="110" y="591"/>
                    <a:pt x="119" y="564"/>
                    <a:pt x="127" y="537"/>
                  </a:cubicBezTo>
                  <a:cubicBezTo>
                    <a:pt x="142" y="484"/>
                    <a:pt x="159" y="433"/>
                    <a:pt x="175" y="380"/>
                  </a:cubicBezTo>
                  <a:cubicBezTo>
                    <a:pt x="187" y="339"/>
                    <a:pt x="201" y="298"/>
                    <a:pt x="213" y="257"/>
                  </a:cubicBezTo>
                  <a:cubicBezTo>
                    <a:pt x="224" y="220"/>
                    <a:pt x="234" y="182"/>
                    <a:pt x="246" y="144"/>
                  </a:cubicBezTo>
                  <a:cubicBezTo>
                    <a:pt x="261" y="99"/>
                    <a:pt x="272" y="52"/>
                    <a:pt x="287" y="7"/>
                  </a:cubicBezTo>
                  <a:cubicBezTo>
                    <a:pt x="293" y="2"/>
                    <a:pt x="299" y="0"/>
                    <a:pt x="305" y="5"/>
                  </a:cubicBezTo>
                  <a:cubicBezTo>
                    <a:pt x="253" y="178"/>
                    <a:pt x="201" y="352"/>
                    <a:pt x="149" y="525"/>
                  </a:cubicBezTo>
                  <a:cubicBezTo>
                    <a:pt x="147" y="531"/>
                    <a:pt x="146" y="536"/>
                    <a:pt x="146" y="542"/>
                  </a:cubicBezTo>
                  <a:close/>
                </a:path>
              </a:pathLst>
            </a:custGeom>
            <a:solidFill>
              <a:srgbClr val="FDD2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0" name="Freeform 55">
              <a:extLst>
                <a:ext uri="{FF2B5EF4-FFF2-40B4-BE49-F238E27FC236}">
                  <a16:creationId xmlns:a16="http://schemas.microsoft.com/office/drawing/2014/main" id="{275ACB58-9D42-1181-0FED-3696458DB0AA}"/>
                </a:ext>
              </a:extLst>
            </p:cNvPr>
            <p:cNvSpPr>
              <a:spLocks/>
            </p:cNvSpPr>
            <p:nvPr/>
          </p:nvSpPr>
          <p:spPr bwMode="auto">
            <a:xfrm>
              <a:off x="8061325" y="447675"/>
              <a:ext cx="444500" cy="476250"/>
            </a:xfrm>
            <a:custGeom>
              <a:avLst/>
              <a:gdLst>
                <a:gd name="T0" fmla="*/ 0 w 387"/>
                <a:gd name="T1" fmla="*/ 408 h 414"/>
                <a:gd name="T2" fmla="*/ 57 w 387"/>
                <a:gd name="T3" fmla="*/ 328 h 414"/>
                <a:gd name="T4" fmla="*/ 206 w 387"/>
                <a:gd name="T5" fmla="*/ 175 h 414"/>
                <a:gd name="T6" fmla="*/ 375 w 387"/>
                <a:gd name="T7" fmla="*/ 0 h 414"/>
                <a:gd name="T8" fmla="*/ 386 w 387"/>
                <a:gd name="T9" fmla="*/ 17 h 414"/>
                <a:gd name="T10" fmla="*/ 294 w 387"/>
                <a:gd name="T11" fmla="*/ 117 h 414"/>
                <a:gd name="T12" fmla="*/ 217 w 387"/>
                <a:gd name="T13" fmla="*/ 197 h 414"/>
                <a:gd name="T14" fmla="*/ 82 w 387"/>
                <a:gd name="T15" fmla="*/ 338 h 414"/>
                <a:gd name="T16" fmla="*/ 21 w 387"/>
                <a:gd name="T17" fmla="*/ 401 h 414"/>
                <a:gd name="T18" fmla="*/ 0 w 387"/>
                <a:gd name="T19" fmla="*/ 408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87" h="414">
                  <a:moveTo>
                    <a:pt x="0" y="408"/>
                  </a:moveTo>
                  <a:cubicBezTo>
                    <a:pt x="17" y="380"/>
                    <a:pt x="36" y="353"/>
                    <a:pt x="57" y="328"/>
                  </a:cubicBezTo>
                  <a:cubicBezTo>
                    <a:pt x="107" y="277"/>
                    <a:pt x="156" y="226"/>
                    <a:pt x="206" y="175"/>
                  </a:cubicBezTo>
                  <a:cubicBezTo>
                    <a:pt x="262" y="117"/>
                    <a:pt x="318" y="58"/>
                    <a:pt x="375" y="0"/>
                  </a:cubicBezTo>
                  <a:cubicBezTo>
                    <a:pt x="383" y="3"/>
                    <a:pt x="387" y="9"/>
                    <a:pt x="386" y="17"/>
                  </a:cubicBezTo>
                  <a:cubicBezTo>
                    <a:pt x="357" y="52"/>
                    <a:pt x="325" y="84"/>
                    <a:pt x="294" y="117"/>
                  </a:cubicBezTo>
                  <a:cubicBezTo>
                    <a:pt x="269" y="144"/>
                    <a:pt x="243" y="171"/>
                    <a:pt x="217" y="197"/>
                  </a:cubicBezTo>
                  <a:cubicBezTo>
                    <a:pt x="172" y="244"/>
                    <a:pt x="128" y="292"/>
                    <a:pt x="82" y="338"/>
                  </a:cubicBezTo>
                  <a:cubicBezTo>
                    <a:pt x="61" y="359"/>
                    <a:pt x="44" y="383"/>
                    <a:pt x="21" y="401"/>
                  </a:cubicBezTo>
                  <a:cubicBezTo>
                    <a:pt x="15" y="406"/>
                    <a:pt x="10" y="414"/>
                    <a:pt x="0" y="408"/>
                  </a:cubicBezTo>
                  <a:close/>
                </a:path>
              </a:pathLst>
            </a:custGeom>
            <a:solidFill>
              <a:srgbClr val="0579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1" name="Freeform 56">
              <a:extLst>
                <a:ext uri="{FF2B5EF4-FFF2-40B4-BE49-F238E27FC236}">
                  <a16:creationId xmlns:a16="http://schemas.microsoft.com/office/drawing/2014/main" id="{15FA679F-2672-395C-200D-149CF98AB95D}"/>
                </a:ext>
              </a:extLst>
            </p:cNvPr>
            <p:cNvSpPr>
              <a:spLocks/>
            </p:cNvSpPr>
            <p:nvPr/>
          </p:nvSpPr>
          <p:spPr bwMode="auto">
            <a:xfrm>
              <a:off x="7531100" y="204788"/>
              <a:ext cx="20638" cy="1343025"/>
            </a:xfrm>
            <a:custGeom>
              <a:avLst/>
              <a:gdLst>
                <a:gd name="T0" fmla="*/ 8 w 19"/>
                <a:gd name="T1" fmla="*/ 1148 h 1169"/>
                <a:gd name="T2" fmla="*/ 7 w 19"/>
                <a:gd name="T3" fmla="*/ 1169 h 1169"/>
                <a:gd name="T4" fmla="*/ 3 w 19"/>
                <a:gd name="T5" fmla="*/ 1166 h 1169"/>
                <a:gd name="T6" fmla="*/ 1 w 19"/>
                <a:gd name="T7" fmla="*/ 1125 h 1169"/>
                <a:gd name="T8" fmla="*/ 1 w 19"/>
                <a:gd name="T9" fmla="*/ 26 h 1169"/>
                <a:gd name="T10" fmla="*/ 2 w 19"/>
                <a:gd name="T11" fmla="*/ 10 h 1169"/>
                <a:gd name="T12" fmla="*/ 14 w 19"/>
                <a:gd name="T13" fmla="*/ 7 h 1169"/>
                <a:gd name="T14" fmla="*/ 18 w 19"/>
                <a:gd name="T15" fmla="*/ 37 h 1169"/>
                <a:gd name="T16" fmla="*/ 18 w 19"/>
                <a:gd name="T17" fmla="*/ 1066 h 1169"/>
                <a:gd name="T18" fmla="*/ 16 w 19"/>
                <a:gd name="T19" fmla="*/ 1122 h 1169"/>
                <a:gd name="T20" fmla="*/ 8 w 19"/>
                <a:gd name="T21" fmla="*/ 1148 h 1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" h="1169">
                  <a:moveTo>
                    <a:pt x="8" y="1148"/>
                  </a:moveTo>
                  <a:cubicBezTo>
                    <a:pt x="7" y="1155"/>
                    <a:pt x="7" y="1162"/>
                    <a:pt x="7" y="1169"/>
                  </a:cubicBezTo>
                  <a:cubicBezTo>
                    <a:pt x="5" y="1168"/>
                    <a:pt x="4" y="1167"/>
                    <a:pt x="3" y="1166"/>
                  </a:cubicBezTo>
                  <a:cubicBezTo>
                    <a:pt x="0" y="1153"/>
                    <a:pt x="2" y="1139"/>
                    <a:pt x="1" y="1125"/>
                  </a:cubicBezTo>
                  <a:cubicBezTo>
                    <a:pt x="1" y="759"/>
                    <a:pt x="1" y="392"/>
                    <a:pt x="1" y="26"/>
                  </a:cubicBezTo>
                  <a:cubicBezTo>
                    <a:pt x="1" y="21"/>
                    <a:pt x="1" y="15"/>
                    <a:pt x="2" y="10"/>
                  </a:cubicBezTo>
                  <a:cubicBezTo>
                    <a:pt x="3" y="0"/>
                    <a:pt x="8" y="2"/>
                    <a:pt x="14" y="7"/>
                  </a:cubicBezTo>
                  <a:cubicBezTo>
                    <a:pt x="19" y="17"/>
                    <a:pt x="18" y="27"/>
                    <a:pt x="18" y="37"/>
                  </a:cubicBezTo>
                  <a:cubicBezTo>
                    <a:pt x="18" y="380"/>
                    <a:pt x="18" y="723"/>
                    <a:pt x="18" y="1066"/>
                  </a:cubicBezTo>
                  <a:cubicBezTo>
                    <a:pt x="18" y="1085"/>
                    <a:pt x="15" y="1103"/>
                    <a:pt x="16" y="1122"/>
                  </a:cubicBezTo>
                  <a:cubicBezTo>
                    <a:pt x="17" y="1131"/>
                    <a:pt x="15" y="1141"/>
                    <a:pt x="8" y="1148"/>
                  </a:cubicBezTo>
                  <a:close/>
                </a:path>
              </a:pathLst>
            </a:custGeom>
            <a:solidFill>
              <a:srgbClr val="B1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2" name="Freeform 57">
              <a:extLst>
                <a:ext uri="{FF2B5EF4-FFF2-40B4-BE49-F238E27FC236}">
                  <a16:creationId xmlns:a16="http://schemas.microsoft.com/office/drawing/2014/main" id="{05813780-D64E-F123-8BC1-ED385B4CCD06}"/>
                </a:ext>
              </a:extLst>
            </p:cNvPr>
            <p:cNvSpPr>
              <a:spLocks/>
            </p:cNvSpPr>
            <p:nvPr/>
          </p:nvSpPr>
          <p:spPr bwMode="auto">
            <a:xfrm>
              <a:off x="7742238" y="227013"/>
              <a:ext cx="187325" cy="574675"/>
            </a:xfrm>
            <a:custGeom>
              <a:avLst/>
              <a:gdLst>
                <a:gd name="T0" fmla="*/ 14 w 163"/>
                <a:gd name="T1" fmla="*/ 439 h 500"/>
                <a:gd name="T2" fmla="*/ 74 w 163"/>
                <a:gd name="T3" fmla="*/ 244 h 500"/>
                <a:gd name="T4" fmla="*/ 148 w 163"/>
                <a:gd name="T5" fmla="*/ 0 h 500"/>
                <a:gd name="T6" fmla="*/ 161 w 163"/>
                <a:gd name="T7" fmla="*/ 10 h 500"/>
                <a:gd name="T8" fmla="*/ 142 w 163"/>
                <a:gd name="T9" fmla="*/ 87 h 500"/>
                <a:gd name="T10" fmla="*/ 73 w 163"/>
                <a:gd name="T11" fmla="*/ 321 h 500"/>
                <a:gd name="T12" fmla="*/ 27 w 163"/>
                <a:gd name="T13" fmla="*/ 476 h 500"/>
                <a:gd name="T14" fmla="*/ 4 w 163"/>
                <a:gd name="T15" fmla="*/ 488 h 500"/>
                <a:gd name="T16" fmla="*/ 14 w 163"/>
                <a:gd name="T17" fmla="*/ 439 h 5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3" h="500">
                  <a:moveTo>
                    <a:pt x="14" y="439"/>
                  </a:moveTo>
                  <a:cubicBezTo>
                    <a:pt x="34" y="374"/>
                    <a:pt x="54" y="309"/>
                    <a:pt x="74" y="244"/>
                  </a:cubicBezTo>
                  <a:cubicBezTo>
                    <a:pt x="99" y="163"/>
                    <a:pt x="124" y="81"/>
                    <a:pt x="148" y="0"/>
                  </a:cubicBezTo>
                  <a:cubicBezTo>
                    <a:pt x="155" y="0"/>
                    <a:pt x="160" y="3"/>
                    <a:pt x="161" y="10"/>
                  </a:cubicBezTo>
                  <a:cubicBezTo>
                    <a:pt x="163" y="38"/>
                    <a:pt x="149" y="61"/>
                    <a:pt x="142" y="87"/>
                  </a:cubicBezTo>
                  <a:cubicBezTo>
                    <a:pt x="121" y="165"/>
                    <a:pt x="97" y="243"/>
                    <a:pt x="73" y="321"/>
                  </a:cubicBezTo>
                  <a:cubicBezTo>
                    <a:pt x="58" y="373"/>
                    <a:pt x="42" y="424"/>
                    <a:pt x="27" y="476"/>
                  </a:cubicBezTo>
                  <a:cubicBezTo>
                    <a:pt x="24" y="486"/>
                    <a:pt x="20" y="500"/>
                    <a:pt x="4" y="488"/>
                  </a:cubicBezTo>
                  <a:cubicBezTo>
                    <a:pt x="0" y="470"/>
                    <a:pt x="3" y="454"/>
                    <a:pt x="14" y="439"/>
                  </a:cubicBezTo>
                  <a:close/>
                </a:path>
              </a:pathLst>
            </a:custGeom>
            <a:solidFill>
              <a:srgbClr val="FDD0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3" name="Freeform 58">
              <a:extLst>
                <a:ext uri="{FF2B5EF4-FFF2-40B4-BE49-F238E27FC236}">
                  <a16:creationId xmlns:a16="http://schemas.microsoft.com/office/drawing/2014/main" id="{9C6A1A20-FE57-0DB3-369E-DFF525DB2081}"/>
                </a:ext>
              </a:extLst>
            </p:cNvPr>
            <p:cNvSpPr>
              <a:spLocks/>
            </p:cNvSpPr>
            <p:nvPr/>
          </p:nvSpPr>
          <p:spPr bwMode="auto">
            <a:xfrm>
              <a:off x="7653338" y="1303338"/>
              <a:ext cx="798513" cy="187325"/>
            </a:xfrm>
            <a:custGeom>
              <a:avLst/>
              <a:gdLst>
                <a:gd name="T0" fmla="*/ 600 w 696"/>
                <a:gd name="T1" fmla="*/ 32 h 164"/>
                <a:gd name="T2" fmla="*/ 478 w 696"/>
                <a:gd name="T3" fmla="*/ 58 h 164"/>
                <a:gd name="T4" fmla="*/ 436 w 696"/>
                <a:gd name="T5" fmla="*/ 68 h 164"/>
                <a:gd name="T6" fmla="*/ 415 w 696"/>
                <a:gd name="T7" fmla="*/ 77 h 164"/>
                <a:gd name="T8" fmla="*/ 154 w 696"/>
                <a:gd name="T9" fmla="*/ 136 h 164"/>
                <a:gd name="T10" fmla="*/ 125 w 696"/>
                <a:gd name="T11" fmla="*/ 137 h 164"/>
                <a:gd name="T12" fmla="*/ 6 w 696"/>
                <a:gd name="T13" fmla="*/ 164 h 164"/>
                <a:gd name="T14" fmla="*/ 8 w 696"/>
                <a:gd name="T15" fmla="*/ 156 h 164"/>
                <a:gd name="T16" fmla="*/ 15 w 696"/>
                <a:gd name="T17" fmla="*/ 155 h 164"/>
                <a:gd name="T18" fmla="*/ 40 w 696"/>
                <a:gd name="T19" fmla="*/ 144 h 164"/>
                <a:gd name="T20" fmla="*/ 77 w 696"/>
                <a:gd name="T21" fmla="*/ 133 h 164"/>
                <a:gd name="T22" fmla="*/ 132 w 696"/>
                <a:gd name="T23" fmla="*/ 123 h 164"/>
                <a:gd name="T24" fmla="*/ 267 w 696"/>
                <a:gd name="T25" fmla="*/ 93 h 164"/>
                <a:gd name="T26" fmla="*/ 434 w 696"/>
                <a:gd name="T27" fmla="*/ 55 h 164"/>
                <a:gd name="T28" fmla="*/ 536 w 696"/>
                <a:gd name="T29" fmla="*/ 33 h 164"/>
                <a:gd name="T30" fmla="*/ 667 w 696"/>
                <a:gd name="T31" fmla="*/ 3 h 164"/>
                <a:gd name="T32" fmla="*/ 696 w 696"/>
                <a:gd name="T33" fmla="*/ 0 h 164"/>
                <a:gd name="T34" fmla="*/ 676 w 696"/>
                <a:gd name="T35" fmla="*/ 10 h 164"/>
                <a:gd name="T36" fmla="*/ 653 w 696"/>
                <a:gd name="T37" fmla="*/ 17 h 164"/>
                <a:gd name="T38" fmla="*/ 600 w 696"/>
                <a:gd name="T39" fmla="*/ 32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96" h="164">
                  <a:moveTo>
                    <a:pt x="600" y="32"/>
                  </a:moveTo>
                  <a:cubicBezTo>
                    <a:pt x="559" y="36"/>
                    <a:pt x="519" y="49"/>
                    <a:pt x="478" y="58"/>
                  </a:cubicBezTo>
                  <a:cubicBezTo>
                    <a:pt x="464" y="60"/>
                    <a:pt x="449" y="61"/>
                    <a:pt x="436" y="68"/>
                  </a:cubicBezTo>
                  <a:cubicBezTo>
                    <a:pt x="431" y="75"/>
                    <a:pt x="423" y="76"/>
                    <a:pt x="415" y="77"/>
                  </a:cubicBezTo>
                  <a:cubicBezTo>
                    <a:pt x="328" y="96"/>
                    <a:pt x="241" y="117"/>
                    <a:pt x="154" y="136"/>
                  </a:cubicBezTo>
                  <a:cubicBezTo>
                    <a:pt x="144" y="138"/>
                    <a:pt x="135" y="141"/>
                    <a:pt x="125" y="137"/>
                  </a:cubicBezTo>
                  <a:cubicBezTo>
                    <a:pt x="85" y="146"/>
                    <a:pt x="46" y="155"/>
                    <a:pt x="6" y="164"/>
                  </a:cubicBezTo>
                  <a:cubicBezTo>
                    <a:pt x="0" y="160"/>
                    <a:pt x="6" y="158"/>
                    <a:pt x="8" y="156"/>
                  </a:cubicBezTo>
                  <a:cubicBezTo>
                    <a:pt x="10" y="155"/>
                    <a:pt x="12" y="155"/>
                    <a:pt x="15" y="155"/>
                  </a:cubicBezTo>
                  <a:cubicBezTo>
                    <a:pt x="23" y="151"/>
                    <a:pt x="31" y="147"/>
                    <a:pt x="40" y="144"/>
                  </a:cubicBezTo>
                  <a:cubicBezTo>
                    <a:pt x="53" y="143"/>
                    <a:pt x="64" y="137"/>
                    <a:pt x="77" y="133"/>
                  </a:cubicBezTo>
                  <a:cubicBezTo>
                    <a:pt x="96" y="137"/>
                    <a:pt x="113" y="126"/>
                    <a:pt x="132" y="123"/>
                  </a:cubicBezTo>
                  <a:cubicBezTo>
                    <a:pt x="177" y="115"/>
                    <a:pt x="222" y="103"/>
                    <a:pt x="267" y="93"/>
                  </a:cubicBezTo>
                  <a:cubicBezTo>
                    <a:pt x="323" y="80"/>
                    <a:pt x="378" y="67"/>
                    <a:pt x="434" y="55"/>
                  </a:cubicBezTo>
                  <a:cubicBezTo>
                    <a:pt x="468" y="47"/>
                    <a:pt x="502" y="40"/>
                    <a:pt x="536" y="33"/>
                  </a:cubicBezTo>
                  <a:cubicBezTo>
                    <a:pt x="580" y="23"/>
                    <a:pt x="623" y="14"/>
                    <a:pt x="667" y="3"/>
                  </a:cubicBezTo>
                  <a:cubicBezTo>
                    <a:pt x="677" y="1"/>
                    <a:pt x="686" y="0"/>
                    <a:pt x="696" y="0"/>
                  </a:cubicBezTo>
                  <a:cubicBezTo>
                    <a:pt x="693" y="11"/>
                    <a:pt x="683" y="8"/>
                    <a:pt x="676" y="10"/>
                  </a:cubicBezTo>
                  <a:cubicBezTo>
                    <a:pt x="668" y="13"/>
                    <a:pt x="659" y="12"/>
                    <a:pt x="653" y="17"/>
                  </a:cubicBezTo>
                  <a:cubicBezTo>
                    <a:pt x="636" y="25"/>
                    <a:pt x="617" y="22"/>
                    <a:pt x="600" y="32"/>
                  </a:cubicBezTo>
                  <a:close/>
                </a:path>
              </a:pathLst>
            </a:custGeom>
            <a:solidFill>
              <a:srgbClr val="6529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12" name="Freeform 59">
              <a:extLst>
                <a:ext uri="{FF2B5EF4-FFF2-40B4-BE49-F238E27FC236}">
                  <a16:creationId xmlns:a16="http://schemas.microsoft.com/office/drawing/2014/main" id="{3478FB42-D33A-C641-327E-963C7E3A8217}"/>
                </a:ext>
              </a:extLst>
            </p:cNvPr>
            <p:cNvSpPr>
              <a:spLocks/>
            </p:cNvSpPr>
            <p:nvPr/>
          </p:nvSpPr>
          <p:spPr bwMode="auto">
            <a:xfrm>
              <a:off x="7529513" y="95250"/>
              <a:ext cx="46038" cy="1408113"/>
            </a:xfrm>
            <a:custGeom>
              <a:avLst/>
              <a:gdLst>
                <a:gd name="T0" fmla="*/ 13 w 40"/>
                <a:gd name="T1" fmla="*/ 102 h 1225"/>
                <a:gd name="T2" fmla="*/ 5 w 40"/>
                <a:gd name="T3" fmla="*/ 104 h 1225"/>
                <a:gd name="T4" fmla="*/ 5 w 40"/>
                <a:gd name="T5" fmla="*/ 124 h 1225"/>
                <a:gd name="T6" fmla="*/ 5 w 40"/>
                <a:gd name="T7" fmla="*/ 1192 h 1225"/>
                <a:gd name="T8" fmla="*/ 4 w 40"/>
                <a:gd name="T9" fmla="*/ 1222 h 1225"/>
                <a:gd name="T10" fmla="*/ 1 w 40"/>
                <a:gd name="T11" fmla="*/ 1224 h 1225"/>
                <a:gd name="T12" fmla="*/ 0 w 40"/>
                <a:gd name="T13" fmla="*/ 174 h 1225"/>
                <a:gd name="T14" fmla="*/ 25 w 40"/>
                <a:gd name="T15" fmla="*/ 0 h 1225"/>
                <a:gd name="T16" fmla="*/ 35 w 40"/>
                <a:gd name="T17" fmla="*/ 17 h 1225"/>
                <a:gd name="T18" fmla="*/ 37 w 40"/>
                <a:gd name="T19" fmla="*/ 89 h 1225"/>
                <a:gd name="T20" fmla="*/ 35 w 40"/>
                <a:gd name="T21" fmla="*/ 95 h 1225"/>
                <a:gd name="T22" fmla="*/ 13 w 40"/>
                <a:gd name="T23" fmla="*/ 102 h 1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0" h="1225">
                  <a:moveTo>
                    <a:pt x="13" y="102"/>
                  </a:moveTo>
                  <a:cubicBezTo>
                    <a:pt x="10" y="100"/>
                    <a:pt x="6" y="99"/>
                    <a:pt x="5" y="104"/>
                  </a:cubicBezTo>
                  <a:cubicBezTo>
                    <a:pt x="4" y="110"/>
                    <a:pt x="5" y="117"/>
                    <a:pt x="5" y="124"/>
                  </a:cubicBezTo>
                  <a:cubicBezTo>
                    <a:pt x="5" y="480"/>
                    <a:pt x="5" y="836"/>
                    <a:pt x="5" y="1192"/>
                  </a:cubicBezTo>
                  <a:cubicBezTo>
                    <a:pt x="5" y="1202"/>
                    <a:pt x="4" y="1212"/>
                    <a:pt x="4" y="1222"/>
                  </a:cubicBezTo>
                  <a:cubicBezTo>
                    <a:pt x="3" y="1224"/>
                    <a:pt x="2" y="1225"/>
                    <a:pt x="1" y="1224"/>
                  </a:cubicBezTo>
                  <a:cubicBezTo>
                    <a:pt x="1" y="874"/>
                    <a:pt x="2" y="524"/>
                    <a:pt x="0" y="174"/>
                  </a:cubicBezTo>
                  <a:cubicBezTo>
                    <a:pt x="0" y="114"/>
                    <a:pt x="9" y="57"/>
                    <a:pt x="25" y="0"/>
                  </a:cubicBezTo>
                  <a:cubicBezTo>
                    <a:pt x="35" y="2"/>
                    <a:pt x="35" y="11"/>
                    <a:pt x="35" y="17"/>
                  </a:cubicBezTo>
                  <a:cubicBezTo>
                    <a:pt x="33" y="41"/>
                    <a:pt x="40" y="65"/>
                    <a:pt x="37" y="89"/>
                  </a:cubicBezTo>
                  <a:cubicBezTo>
                    <a:pt x="37" y="91"/>
                    <a:pt x="36" y="93"/>
                    <a:pt x="35" y="95"/>
                  </a:cubicBezTo>
                  <a:cubicBezTo>
                    <a:pt x="29" y="102"/>
                    <a:pt x="23" y="110"/>
                    <a:pt x="13" y="102"/>
                  </a:cubicBezTo>
                  <a:close/>
                </a:path>
              </a:pathLst>
            </a:custGeom>
            <a:solidFill>
              <a:srgbClr val="C185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14" name="Freeform 60">
              <a:extLst>
                <a:ext uri="{FF2B5EF4-FFF2-40B4-BE49-F238E27FC236}">
                  <a16:creationId xmlns:a16="http://schemas.microsoft.com/office/drawing/2014/main" id="{BB7278F9-06D5-A26A-95F2-CBC3A8E3DB40}"/>
                </a:ext>
              </a:extLst>
            </p:cNvPr>
            <p:cNvSpPr>
              <a:spLocks/>
            </p:cNvSpPr>
            <p:nvPr/>
          </p:nvSpPr>
          <p:spPr bwMode="auto">
            <a:xfrm>
              <a:off x="8658225" y="534988"/>
              <a:ext cx="131763" cy="141288"/>
            </a:xfrm>
            <a:custGeom>
              <a:avLst/>
              <a:gdLst>
                <a:gd name="T0" fmla="*/ 40 w 115"/>
                <a:gd name="T1" fmla="*/ 122 h 122"/>
                <a:gd name="T2" fmla="*/ 25 w 115"/>
                <a:gd name="T3" fmla="*/ 105 h 122"/>
                <a:gd name="T4" fmla="*/ 0 w 115"/>
                <a:gd name="T5" fmla="*/ 69 h 122"/>
                <a:gd name="T6" fmla="*/ 65 w 115"/>
                <a:gd name="T7" fmla="*/ 12 h 122"/>
                <a:gd name="T8" fmla="*/ 92 w 115"/>
                <a:gd name="T9" fmla="*/ 0 h 122"/>
                <a:gd name="T10" fmla="*/ 114 w 115"/>
                <a:gd name="T11" fmla="*/ 31 h 122"/>
                <a:gd name="T12" fmla="*/ 40 w 115"/>
                <a:gd name="T13" fmla="*/ 122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5" h="122">
                  <a:moveTo>
                    <a:pt x="40" y="122"/>
                  </a:moveTo>
                  <a:cubicBezTo>
                    <a:pt x="32" y="119"/>
                    <a:pt x="25" y="114"/>
                    <a:pt x="25" y="105"/>
                  </a:cubicBezTo>
                  <a:cubicBezTo>
                    <a:pt x="26" y="86"/>
                    <a:pt x="16" y="76"/>
                    <a:pt x="0" y="69"/>
                  </a:cubicBezTo>
                  <a:cubicBezTo>
                    <a:pt x="20" y="48"/>
                    <a:pt x="44" y="32"/>
                    <a:pt x="65" y="12"/>
                  </a:cubicBezTo>
                  <a:cubicBezTo>
                    <a:pt x="74" y="8"/>
                    <a:pt x="83" y="4"/>
                    <a:pt x="92" y="0"/>
                  </a:cubicBezTo>
                  <a:cubicBezTo>
                    <a:pt x="105" y="6"/>
                    <a:pt x="115" y="15"/>
                    <a:pt x="114" y="31"/>
                  </a:cubicBezTo>
                  <a:cubicBezTo>
                    <a:pt x="90" y="61"/>
                    <a:pt x="65" y="92"/>
                    <a:pt x="40" y="122"/>
                  </a:cubicBezTo>
                  <a:close/>
                </a:path>
              </a:pathLst>
            </a:custGeom>
            <a:solidFill>
              <a:srgbClr val="C89B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15" name="Freeform 61">
              <a:extLst>
                <a:ext uri="{FF2B5EF4-FFF2-40B4-BE49-F238E27FC236}">
                  <a16:creationId xmlns:a16="http://schemas.microsoft.com/office/drawing/2014/main" id="{47F316A3-21E8-9913-E9B7-E62B417021D7}"/>
                </a:ext>
              </a:extLst>
            </p:cNvPr>
            <p:cNvSpPr>
              <a:spLocks/>
            </p:cNvSpPr>
            <p:nvPr/>
          </p:nvSpPr>
          <p:spPr bwMode="auto">
            <a:xfrm>
              <a:off x="7558088" y="61913"/>
              <a:ext cx="80963" cy="152400"/>
            </a:xfrm>
            <a:custGeom>
              <a:avLst/>
              <a:gdLst>
                <a:gd name="T0" fmla="*/ 8 w 70"/>
                <a:gd name="T1" fmla="*/ 121 h 133"/>
                <a:gd name="T2" fmla="*/ 0 w 70"/>
                <a:gd name="T3" fmla="*/ 29 h 133"/>
                <a:gd name="T4" fmla="*/ 6 w 70"/>
                <a:gd name="T5" fmla="*/ 5 h 133"/>
                <a:gd name="T6" fmla="*/ 43 w 70"/>
                <a:gd name="T7" fmla="*/ 12 h 133"/>
                <a:gd name="T8" fmla="*/ 70 w 70"/>
                <a:gd name="T9" fmla="*/ 128 h 133"/>
                <a:gd name="T10" fmla="*/ 63 w 70"/>
                <a:gd name="T11" fmla="*/ 129 h 133"/>
                <a:gd name="T12" fmla="*/ 49 w 70"/>
                <a:gd name="T13" fmla="*/ 132 h 133"/>
                <a:gd name="T14" fmla="*/ 8 w 70"/>
                <a:gd name="T15" fmla="*/ 121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0" h="133">
                  <a:moveTo>
                    <a:pt x="8" y="121"/>
                  </a:moveTo>
                  <a:cubicBezTo>
                    <a:pt x="5" y="90"/>
                    <a:pt x="7" y="59"/>
                    <a:pt x="0" y="29"/>
                  </a:cubicBezTo>
                  <a:cubicBezTo>
                    <a:pt x="2" y="21"/>
                    <a:pt x="2" y="12"/>
                    <a:pt x="6" y="5"/>
                  </a:cubicBezTo>
                  <a:cubicBezTo>
                    <a:pt x="19" y="6"/>
                    <a:pt x="33" y="0"/>
                    <a:pt x="43" y="12"/>
                  </a:cubicBezTo>
                  <a:cubicBezTo>
                    <a:pt x="55" y="50"/>
                    <a:pt x="63" y="89"/>
                    <a:pt x="70" y="128"/>
                  </a:cubicBezTo>
                  <a:cubicBezTo>
                    <a:pt x="68" y="128"/>
                    <a:pt x="65" y="129"/>
                    <a:pt x="63" y="129"/>
                  </a:cubicBezTo>
                  <a:cubicBezTo>
                    <a:pt x="59" y="132"/>
                    <a:pt x="54" y="133"/>
                    <a:pt x="49" y="132"/>
                  </a:cubicBezTo>
                  <a:cubicBezTo>
                    <a:pt x="36" y="125"/>
                    <a:pt x="22" y="125"/>
                    <a:pt x="8" y="121"/>
                  </a:cubicBezTo>
                  <a:close/>
                </a:path>
              </a:pathLst>
            </a:custGeom>
            <a:solidFill>
              <a:srgbClr val="C89B6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16" name="Freeform 62">
              <a:extLst>
                <a:ext uri="{FF2B5EF4-FFF2-40B4-BE49-F238E27FC236}">
                  <a16:creationId xmlns:a16="http://schemas.microsoft.com/office/drawing/2014/main" id="{4B147577-6262-0E7E-2F8B-69C93E0D6F1B}"/>
                </a:ext>
              </a:extLst>
            </p:cNvPr>
            <p:cNvSpPr>
              <a:spLocks/>
            </p:cNvSpPr>
            <p:nvPr/>
          </p:nvSpPr>
          <p:spPr bwMode="auto">
            <a:xfrm>
              <a:off x="8518525" y="371475"/>
              <a:ext cx="119063" cy="147638"/>
            </a:xfrm>
            <a:custGeom>
              <a:avLst/>
              <a:gdLst>
                <a:gd name="T0" fmla="*/ 43 w 103"/>
                <a:gd name="T1" fmla="*/ 129 h 129"/>
                <a:gd name="T2" fmla="*/ 26 w 103"/>
                <a:gd name="T3" fmla="*/ 119 h 129"/>
                <a:gd name="T4" fmla="*/ 19 w 103"/>
                <a:gd name="T5" fmla="*/ 108 h 129"/>
                <a:gd name="T6" fmla="*/ 1 w 103"/>
                <a:gd name="T7" fmla="*/ 88 h 129"/>
                <a:gd name="T8" fmla="*/ 0 w 103"/>
                <a:gd name="T9" fmla="*/ 83 h 129"/>
                <a:gd name="T10" fmla="*/ 50 w 103"/>
                <a:gd name="T11" fmla="*/ 19 h 129"/>
                <a:gd name="T12" fmla="*/ 77 w 103"/>
                <a:gd name="T13" fmla="*/ 0 h 129"/>
                <a:gd name="T14" fmla="*/ 103 w 103"/>
                <a:gd name="T15" fmla="*/ 28 h 129"/>
                <a:gd name="T16" fmla="*/ 43 w 103"/>
                <a:gd name="T17" fmla="*/ 129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3" h="129">
                  <a:moveTo>
                    <a:pt x="43" y="129"/>
                  </a:moveTo>
                  <a:cubicBezTo>
                    <a:pt x="36" y="128"/>
                    <a:pt x="31" y="124"/>
                    <a:pt x="26" y="119"/>
                  </a:cubicBezTo>
                  <a:cubicBezTo>
                    <a:pt x="22" y="116"/>
                    <a:pt x="21" y="112"/>
                    <a:pt x="19" y="108"/>
                  </a:cubicBezTo>
                  <a:cubicBezTo>
                    <a:pt x="16" y="98"/>
                    <a:pt x="8" y="94"/>
                    <a:pt x="1" y="88"/>
                  </a:cubicBezTo>
                  <a:cubicBezTo>
                    <a:pt x="0" y="86"/>
                    <a:pt x="0" y="85"/>
                    <a:pt x="0" y="83"/>
                  </a:cubicBezTo>
                  <a:cubicBezTo>
                    <a:pt x="12" y="58"/>
                    <a:pt x="36" y="42"/>
                    <a:pt x="50" y="19"/>
                  </a:cubicBezTo>
                  <a:cubicBezTo>
                    <a:pt x="59" y="13"/>
                    <a:pt x="68" y="7"/>
                    <a:pt x="77" y="0"/>
                  </a:cubicBezTo>
                  <a:cubicBezTo>
                    <a:pt x="90" y="6"/>
                    <a:pt x="102" y="12"/>
                    <a:pt x="103" y="28"/>
                  </a:cubicBezTo>
                  <a:cubicBezTo>
                    <a:pt x="84" y="63"/>
                    <a:pt x="65" y="97"/>
                    <a:pt x="43" y="129"/>
                  </a:cubicBezTo>
                  <a:close/>
                </a:path>
              </a:pathLst>
            </a:custGeom>
            <a:solidFill>
              <a:srgbClr val="C89B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17" name="Freeform 63">
              <a:extLst>
                <a:ext uri="{FF2B5EF4-FFF2-40B4-BE49-F238E27FC236}">
                  <a16:creationId xmlns:a16="http://schemas.microsoft.com/office/drawing/2014/main" id="{349DBD89-1B8E-357B-BD61-A964B3635E98}"/>
                </a:ext>
              </a:extLst>
            </p:cNvPr>
            <p:cNvSpPr>
              <a:spLocks/>
            </p:cNvSpPr>
            <p:nvPr/>
          </p:nvSpPr>
          <p:spPr bwMode="auto">
            <a:xfrm>
              <a:off x="8912225" y="1466850"/>
              <a:ext cx="149225" cy="84138"/>
            </a:xfrm>
            <a:custGeom>
              <a:avLst/>
              <a:gdLst>
                <a:gd name="T0" fmla="*/ 4 w 130"/>
                <a:gd name="T1" fmla="*/ 73 h 73"/>
                <a:gd name="T2" fmla="*/ 4 w 130"/>
                <a:gd name="T3" fmla="*/ 49 h 73"/>
                <a:gd name="T4" fmla="*/ 6 w 130"/>
                <a:gd name="T5" fmla="*/ 41 h 73"/>
                <a:gd name="T6" fmla="*/ 15 w 130"/>
                <a:gd name="T7" fmla="*/ 10 h 73"/>
                <a:gd name="T8" fmla="*/ 108 w 130"/>
                <a:gd name="T9" fmla="*/ 5 h 73"/>
                <a:gd name="T10" fmla="*/ 121 w 130"/>
                <a:gd name="T11" fmla="*/ 9 h 73"/>
                <a:gd name="T12" fmla="*/ 128 w 130"/>
                <a:gd name="T13" fmla="*/ 46 h 73"/>
                <a:gd name="T14" fmla="*/ 4 w 130"/>
                <a:gd name="T15" fmla="*/ 73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0" h="73">
                  <a:moveTo>
                    <a:pt x="4" y="73"/>
                  </a:moveTo>
                  <a:cubicBezTo>
                    <a:pt x="2" y="65"/>
                    <a:pt x="0" y="57"/>
                    <a:pt x="4" y="49"/>
                  </a:cubicBezTo>
                  <a:cubicBezTo>
                    <a:pt x="4" y="46"/>
                    <a:pt x="5" y="44"/>
                    <a:pt x="6" y="41"/>
                  </a:cubicBezTo>
                  <a:cubicBezTo>
                    <a:pt x="12" y="31"/>
                    <a:pt x="3" y="18"/>
                    <a:pt x="15" y="10"/>
                  </a:cubicBezTo>
                  <a:cubicBezTo>
                    <a:pt x="45" y="0"/>
                    <a:pt x="76" y="3"/>
                    <a:pt x="108" y="5"/>
                  </a:cubicBezTo>
                  <a:cubicBezTo>
                    <a:pt x="113" y="4"/>
                    <a:pt x="117" y="6"/>
                    <a:pt x="121" y="9"/>
                  </a:cubicBezTo>
                  <a:cubicBezTo>
                    <a:pt x="130" y="20"/>
                    <a:pt x="127" y="33"/>
                    <a:pt x="128" y="46"/>
                  </a:cubicBezTo>
                  <a:cubicBezTo>
                    <a:pt x="86" y="55"/>
                    <a:pt x="46" y="69"/>
                    <a:pt x="4" y="73"/>
                  </a:cubicBezTo>
                  <a:close/>
                </a:path>
              </a:pathLst>
            </a:custGeom>
            <a:solidFill>
              <a:srgbClr val="C89B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18" name="Freeform 64">
              <a:extLst>
                <a:ext uri="{FF2B5EF4-FFF2-40B4-BE49-F238E27FC236}">
                  <a16:creationId xmlns:a16="http://schemas.microsoft.com/office/drawing/2014/main" id="{AE56F964-2C10-4C3B-D537-F93A1AEDC613}"/>
                </a:ext>
              </a:extLst>
            </p:cNvPr>
            <p:cNvSpPr>
              <a:spLocks/>
            </p:cNvSpPr>
            <p:nvPr/>
          </p:nvSpPr>
          <p:spPr bwMode="auto">
            <a:xfrm>
              <a:off x="7745413" y="65088"/>
              <a:ext cx="77788" cy="160338"/>
            </a:xfrm>
            <a:custGeom>
              <a:avLst/>
              <a:gdLst>
                <a:gd name="T0" fmla="*/ 56 w 68"/>
                <a:gd name="T1" fmla="*/ 13 h 139"/>
                <a:gd name="T2" fmla="*/ 68 w 68"/>
                <a:gd name="T3" fmla="*/ 132 h 139"/>
                <a:gd name="T4" fmla="*/ 60 w 68"/>
                <a:gd name="T5" fmla="*/ 137 h 139"/>
                <a:gd name="T6" fmla="*/ 34 w 68"/>
                <a:gd name="T7" fmla="*/ 128 h 139"/>
                <a:gd name="T8" fmla="*/ 6 w 68"/>
                <a:gd name="T9" fmla="*/ 117 h 139"/>
                <a:gd name="T10" fmla="*/ 9 w 68"/>
                <a:gd name="T11" fmla="*/ 43 h 139"/>
                <a:gd name="T12" fmla="*/ 9 w 68"/>
                <a:gd name="T13" fmla="*/ 30 h 139"/>
                <a:gd name="T14" fmla="*/ 17 w 68"/>
                <a:gd name="T15" fmla="*/ 8 h 139"/>
                <a:gd name="T16" fmla="*/ 56 w 68"/>
                <a:gd name="T17" fmla="*/ 13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8" h="139">
                  <a:moveTo>
                    <a:pt x="56" y="13"/>
                  </a:moveTo>
                  <a:cubicBezTo>
                    <a:pt x="62" y="53"/>
                    <a:pt x="65" y="93"/>
                    <a:pt x="68" y="132"/>
                  </a:cubicBezTo>
                  <a:cubicBezTo>
                    <a:pt x="66" y="135"/>
                    <a:pt x="63" y="137"/>
                    <a:pt x="60" y="137"/>
                  </a:cubicBezTo>
                  <a:cubicBezTo>
                    <a:pt x="50" y="139"/>
                    <a:pt x="43" y="132"/>
                    <a:pt x="34" y="128"/>
                  </a:cubicBezTo>
                  <a:cubicBezTo>
                    <a:pt x="26" y="122"/>
                    <a:pt x="14" y="125"/>
                    <a:pt x="6" y="117"/>
                  </a:cubicBezTo>
                  <a:cubicBezTo>
                    <a:pt x="0" y="92"/>
                    <a:pt x="8" y="68"/>
                    <a:pt x="9" y="43"/>
                  </a:cubicBezTo>
                  <a:cubicBezTo>
                    <a:pt x="9" y="39"/>
                    <a:pt x="12" y="34"/>
                    <a:pt x="9" y="30"/>
                  </a:cubicBezTo>
                  <a:cubicBezTo>
                    <a:pt x="12" y="23"/>
                    <a:pt x="14" y="16"/>
                    <a:pt x="17" y="8"/>
                  </a:cubicBezTo>
                  <a:cubicBezTo>
                    <a:pt x="31" y="0"/>
                    <a:pt x="44" y="2"/>
                    <a:pt x="56" y="13"/>
                  </a:cubicBezTo>
                  <a:close/>
                </a:path>
              </a:pathLst>
            </a:custGeom>
            <a:solidFill>
              <a:srgbClr val="C89B6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19" name="Freeform 65">
              <a:extLst>
                <a:ext uri="{FF2B5EF4-FFF2-40B4-BE49-F238E27FC236}">
                  <a16:creationId xmlns:a16="http://schemas.microsoft.com/office/drawing/2014/main" id="{4DBA663D-B131-7D7E-DD83-B13262EA6066}"/>
                </a:ext>
              </a:extLst>
            </p:cNvPr>
            <p:cNvSpPr>
              <a:spLocks/>
            </p:cNvSpPr>
            <p:nvPr/>
          </p:nvSpPr>
          <p:spPr bwMode="auto">
            <a:xfrm>
              <a:off x="8162925" y="134938"/>
              <a:ext cx="96838" cy="138113"/>
            </a:xfrm>
            <a:custGeom>
              <a:avLst/>
              <a:gdLst>
                <a:gd name="T0" fmla="*/ 84 w 84"/>
                <a:gd name="T1" fmla="*/ 18 h 120"/>
                <a:gd name="T2" fmla="*/ 76 w 84"/>
                <a:gd name="T3" fmla="*/ 50 h 120"/>
                <a:gd name="T4" fmla="*/ 52 w 84"/>
                <a:gd name="T5" fmla="*/ 99 h 120"/>
                <a:gd name="T6" fmla="*/ 38 w 84"/>
                <a:gd name="T7" fmla="*/ 120 h 120"/>
                <a:gd name="T8" fmla="*/ 32 w 84"/>
                <a:gd name="T9" fmla="*/ 120 h 120"/>
                <a:gd name="T10" fmla="*/ 7 w 84"/>
                <a:gd name="T11" fmla="*/ 109 h 120"/>
                <a:gd name="T12" fmla="*/ 3 w 84"/>
                <a:gd name="T13" fmla="*/ 105 h 120"/>
                <a:gd name="T14" fmla="*/ 4 w 84"/>
                <a:gd name="T15" fmla="*/ 90 h 120"/>
                <a:gd name="T16" fmla="*/ 44 w 84"/>
                <a:gd name="T17" fmla="*/ 15 h 120"/>
                <a:gd name="T18" fmla="*/ 44 w 84"/>
                <a:gd name="T19" fmla="*/ 10 h 120"/>
                <a:gd name="T20" fmla="*/ 51 w 84"/>
                <a:gd name="T21" fmla="*/ 1 h 120"/>
                <a:gd name="T22" fmla="*/ 84 w 84"/>
                <a:gd name="T23" fmla="*/ 18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4" h="120">
                  <a:moveTo>
                    <a:pt x="84" y="18"/>
                  </a:moveTo>
                  <a:cubicBezTo>
                    <a:pt x="83" y="29"/>
                    <a:pt x="81" y="40"/>
                    <a:pt x="76" y="50"/>
                  </a:cubicBezTo>
                  <a:cubicBezTo>
                    <a:pt x="66" y="65"/>
                    <a:pt x="59" y="82"/>
                    <a:pt x="52" y="99"/>
                  </a:cubicBezTo>
                  <a:cubicBezTo>
                    <a:pt x="48" y="107"/>
                    <a:pt x="46" y="116"/>
                    <a:pt x="38" y="120"/>
                  </a:cubicBezTo>
                  <a:cubicBezTo>
                    <a:pt x="36" y="120"/>
                    <a:pt x="34" y="120"/>
                    <a:pt x="32" y="120"/>
                  </a:cubicBezTo>
                  <a:cubicBezTo>
                    <a:pt x="24" y="116"/>
                    <a:pt x="17" y="109"/>
                    <a:pt x="7" y="109"/>
                  </a:cubicBezTo>
                  <a:cubicBezTo>
                    <a:pt x="6" y="108"/>
                    <a:pt x="4" y="107"/>
                    <a:pt x="3" y="105"/>
                  </a:cubicBezTo>
                  <a:cubicBezTo>
                    <a:pt x="0" y="100"/>
                    <a:pt x="1" y="95"/>
                    <a:pt x="4" y="90"/>
                  </a:cubicBezTo>
                  <a:cubicBezTo>
                    <a:pt x="20" y="67"/>
                    <a:pt x="25" y="37"/>
                    <a:pt x="44" y="15"/>
                  </a:cubicBezTo>
                  <a:cubicBezTo>
                    <a:pt x="45" y="14"/>
                    <a:pt x="45" y="12"/>
                    <a:pt x="44" y="10"/>
                  </a:cubicBezTo>
                  <a:cubicBezTo>
                    <a:pt x="45" y="6"/>
                    <a:pt x="48" y="3"/>
                    <a:pt x="51" y="1"/>
                  </a:cubicBezTo>
                  <a:cubicBezTo>
                    <a:pt x="66" y="0"/>
                    <a:pt x="76" y="6"/>
                    <a:pt x="84" y="18"/>
                  </a:cubicBezTo>
                  <a:close/>
                </a:path>
              </a:pathLst>
            </a:custGeom>
            <a:solidFill>
              <a:srgbClr val="C99D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20" name="Freeform 66">
              <a:extLst>
                <a:ext uri="{FF2B5EF4-FFF2-40B4-BE49-F238E27FC236}">
                  <a16:creationId xmlns:a16="http://schemas.microsoft.com/office/drawing/2014/main" id="{35C94598-23BD-ED69-3DA8-B4F5F47D9158}"/>
                </a:ext>
              </a:extLst>
            </p:cNvPr>
            <p:cNvSpPr>
              <a:spLocks/>
            </p:cNvSpPr>
            <p:nvPr/>
          </p:nvSpPr>
          <p:spPr bwMode="auto">
            <a:xfrm>
              <a:off x="8782050" y="750888"/>
              <a:ext cx="133350" cy="104775"/>
            </a:xfrm>
            <a:custGeom>
              <a:avLst/>
              <a:gdLst>
                <a:gd name="T0" fmla="*/ 114 w 116"/>
                <a:gd name="T1" fmla="*/ 34 h 92"/>
                <a:gd name="T2" fmla="*/ 93 w 116"/>
                <a:gd name="T3" fmla="*/ 52 h 92"/>
                <a:gd name="T4" fmla="*/ 38 w 116"/>
                <a:gd name="T5" fmla="*/ 80 h 92"/>
                <a:gd name="T6" fmla="*/ 13 w 116"/>
                <a:gd name="T7" fmla="*/ 86 h 92"/>
                <a:gd name="T8" fmla="*/ 0 w 116"/>
                <a:gd name="T9" fmla="*/ 58 h 92"/>
                <a:gd name="T10" fmla="*/ 15 w 116"/>
                <a:gd name="T11" fmla="*/ 41 h 92"/>
                <a:gd name="T12" fmla="*/ 81 w 116"/>
                <a:gd name="T13" fmla="*/ 5 h 92"/>
                <a:gd name="T14" fmla="*/ 97 w 116"/>
                <a:gd name="T15" fmla="*/ 1 h 92"/>
                <a:gd name="T16" fmla="*/ 114 w 116"/>
                <a:gd name="T17" fmla="*/ 34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6" h="92">
                  <a:moveTo>
                    <a:pt x="114" y="34"/>
                  </a:moveTo>
                  <a:cubicBezTo>
                    <a:pt x="108" y="41"/>
                    <a:pt x="102" y="48"/>
                    <a:pt x="93" y="52"/>
                  </a:cubicBezTo>
                  <a:cubicBezTo>
                    <a:pt x="71" y="55"/>
                    <a:pt x="56" y="71"/>
                    <a:pt x="38" y="80"/>
                  </a:cubicBezTo>
                  <a:cubicBezTo>
                    <a:pt x="30" y="84"/>
                    <a:pt x="23" y="92"/>
                    <a:pt x="13" y="86"/>
                  </a:cubicBezTo>
                  <a:cubicBezTo>
                    <a:pt x="7" y="78"/>
                    <a:pt x="4" y="68"/>
                    <a:pt x="0" y="58"/>
                  </a:cubicBezTo>
                  <a:cubicBezTo>
                    <a:pt x="2" y="50"/>
                    <a:pt x="8" y="44"/>
                    <a:pt x="15" y="41"/>
                  </a:cubicBezTo>
                  <a:cubicBezTo>
                    <a:pt x="37" y="30"/>
                    <a:pt x="57" y="13"/>
                    <a:pt x="81" y="5"/>
                  </a:cubicBezTo>
                  <a:cubicBezTo>
                    <a:pt x="85" y="0"/>
                    <a:pt x="91" y="1"/>
                    <a:pt x="97" y="1"/>
                  </a:cubicBezTo>
                  <a:cubicBezTo>
                    <a:pt x="111" y="8"/>
                    <a:pt x="116" y="19"/>
                    <a:pt x="114" y="34"/>
                  </a:cubicBezTo>
                  <a:close/>
                </a:path>
              </a:pathLst>
            </a:custGeom>
            <a:solidFill>
              <a:srgbClr val="C89D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22" name="Freeform 67">
              <a:extLst>
                <a:ext uri="{FF2B5EF4-FFF2-40B4-BE49-F238E27FC236}">
                  <a16:creationId xmlns:a16="http://schemas.microsoft.com/office/drawing/2014/main" id="{1B94B62F-6D1E-A12C-3A0A-BA8A7156C862}"/>
                </a:ext>
              </a:extLst>
            </p:cNvPr>
            <p:cNvSpPr>
              <a:spLocks/>
            </p:cNvSpPr>
            <p:nvPr/>
          </p:nvSpPr>
          <p:spPr bwMode="auto">
            <a:xfrm>
              <a:off x="8382000" y="227013"/>
              <a:ext cx="107950" cy="131763"/>
            </a:xfrm>
            <a:custGeom>
              <a:avLst/>
              <a:gdLst>
                <a:gd name="T0" fmla="*/ 10 w 94"/>
                <a:gd name="T1" fmla="*/ 97 h 114"/>
                <a:gd name="T2" fmla="*/ 2 w 94"/>
                <a:gd name="T3" fmla="*/ 92 h 114"/>
                <a:gd name="T4" fmla="*/ 14 w 94"/>
                <a:gd name="T5" fmla="*/ 67 h 114"/>
                <a:gd name="T6" fmla="*/ 46 w 94"/>
                <a:gd name="T7" fmla="*/ 15 h 114"/>
                <a:gd name="T8" fmla="*/ 62 w 94"/>
                <a:gd name="T9" fmla="*/ 0 h 114"/>
                <a:gd name="T10" fmla="*/ 94 w 94"/>
                <a:gd name="T11" fmla="*/ 23 h 114"/>
                <a:gd name="T12" fmla="*/ 82 w 94"/>
                <a:gd name="T13" fmla="*/ 49 h 114"/>
                <a:gd name="T14" fmla="*/ 47 w 94"/>
                <a:gd name="T15" fmla="*/ 96 h 114"/>
                <a:gd name="T16" fmla="*/ 26 w 94"/>
                <a:gd name="T17" fmla="*/ 109 h 114"/>
                <a:gd name="T18" fmla="*/ 23 w 94"/>
                <a:gd name="T19" fmla="*/ 107 h 114"/>
                <a:gd name="T20" fmla="*/ 10 w 94"/>
                <a:gd name="T21" fmla="*/ 97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4" h="114">
                  <a:moveTo>
                    <a:pt x="10" y="97"/>
                  </a:moveTo>
                  <a:cubicBezTo>
                    <a:pt x="7" y="95"/>
                    <a:pt x="5" y="94"/>
                    <a:pt x="2" y="92"/>
                  </a:cubicBezTo>
                  <a:cubicBezTo>
                    <a:pt x="0" y="81"/>
                    <a:pt x="9" y="75"/>
                    <a:pt x="14" y="67"/>
                  </a:cubicBezTo>
                  <a:cubicBezTo>
                    <a:pt x="24" y="49"/>
                    <a:pt x="34" y="32"/>
                    <a:pt x="46" y="15"/>
                  </a:cubicBezTo>
                  <a:cubicBezTo>
                    <a:pt x="51" y="10"/>
                    <a:pt x="56" y="5"/>
                    <a:pt x="62" y="0"/>
                  </a:cubicBezTo>
                  <a:cubicBezTo>
                    <a:pt x="76" y="3"/>
                    <a:pt x="89" y="7"/>
                    <a:pt x="94" y="23"/>
                  </a:cubicBezTo>
                  <a:cubicBezTo>
                    <a:pt x="91" y="32"/>
                    <a:pt x="88" y="41"/>
                    <a:pt x="82" y="49"/>
                  </a:cubicBezTo>
                  <a:cubicBezTo>
                    <a:pt x="66" y="61"/>
                    <a:pt x="60" y="82"/>
                    <a:pt x="47" y="96"/>
                  </a:cubicBezTo>
                  <a:cubicBezTo>
                    <a:pt x="42" y="103"/>
                    <a:pt x="38" y="114"/>
                    <a:pt x="26" y="109"/>
                  </a:cubicBezTo>
                  <a:cubicBezTo>
                    <a:pt x="25" y="108"/>
                    <a:pt x="24" y="108"/>
                    <a:pt x="23" y="107"/>
                  </a:cubicBezTo>
                  <a:cubicBezTo>
                    <a:pt x="17" y="106"/>
                    <a:pt x="14" y="101"/>
                    <a:pt x="10" y="97"/>
                  </a:cubicBezTo>
                  <a:close/>
                </a:path>
              </a:pathLst>
            </a:custGeom>
            <a:solidFill>
              <a:srgbClr val="C99C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23" name="Freeform 68">
              <a:extLst>
                <a:ext uri="{FF2B5EF4-FFF2-40B4-BE49-F238E27FC236}">
                  <a16:creationId xmlns:a16="http://schemas.microsoft.com/office/drawing/2014/main" id="{8B1BBB57-30F7-2408-F0D8-6C80508B88FE}"/>
                </a:ext>
              </a:extLst>
            </p:cNvPr>
            <p:cNvSpPr>
              <a:spLocks/>
            </p:cNvSpPr>
            <p:nvPr/>
          </p:nvSpPr>
          <p:spPr bwMode="auto">
            <a:xfrm>
              <a:off x="7943850" y="104775"/>
              <a:ext cx="80963" cy="139700"/>
            </a:xfrm>
            <a:custGeom>
              <a:avLst/>
              <a:gdLst>
                <a:gd name="T0" fmla="*/ 28 w 71"/>
                <a:gd name="T1" fmla="*/ 12 h 122"/>
                <a:gd name="T2" fmla="*/ 33 w 71"/>
                <a:gd name="T3" fmla="*/ 3 h 122"/>
                <a:gd name="T4" fmla="*/ 71 w 71"/>
                <a:gd name="T5" fmla="*/ 15 h 122"/>
                <a:gd name="T6" fmla="*/ 68 w 71"/>
                <a:gd name="T7" fmla="*/ 40 h 122"/>
                <a:gd name="T8" fmla="*/ 65 w 71"/>
                <a:gd name="T9" fmla="*/ 37 h 122"/>
                <a:gd name="T10" fmla="*/ 46 w 71"/>
                <a:gd name="T11" fmla="*/ 110 h 122"/>
                <a:gd name="T12" fmla="*/ 36 w 71"/>
                <a:gd name="T13" fmla="*/ 122 h 122"/>
                <a:gd name="T14" fmla="*/ 6 w 71"/>
                <a:gd name="T15" fmla="*/ 112 h 122"/>
                <a:gd name="T16" fmla="*/ 6 w 71"/>
                <a:gd name="T17" fmla="*/ 85 h 122"/>
                <a:gd name="T18" fmla="*/ 28 w 71"/>
                <a:gd name="T19" fmla="*/ 12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1" h="122">
                  <a:moveTo>
                    <a:pt x="28" y="12"/>
                  </a:moveTo>
                  <a:cubicBezTo>
                    <a:pt x="30" y="9"/>
                    <a:pt x="31" y="6"/>
                    <a:pt x="33" y="3"/>
                  </a:cubicBezTo>
                  <a:cubicBezTo>
                    <a:pt x="48" y="0"/>
                    <a:pt x="61" y="2"/>
                    <a:pt x="71" y="15"/>
                  </a:cubicBezTo>
                  <a:cubicBezTo>
                    <a:pt x="71" y="23"/>
                    <a:pt x="71" y="32"/>
                    <a:pt x="68" y="40"/>
                  </a:cubicBezTo>
                  <a:cubicBezTo>
                    <a:pt x="66" y="40"/>
                    <a:pt x="66" y="38"/>
                    <a:pt x="65" y="37"/>
                  </a:cubicBezTo>
                  <a:cubicBezTo>
                    <a:pt x="64" y="63"/>
                    <a:pt x="53" y="86"/>
                    <a:pt x="46" y="110"/>
                  </a:cubicBezTo>
                  <a:cubicBezTo>
                    <a:pt x="45" y="115"/>
                    <a:pt x="42" y="120"/>
                    <a:pt x="36" y="122"/>
                  </a:cubicBezTo>
                  <a:cubicBezTo>
                    <a:pt x="25" y="121"/>
                    <a:pt x="15" y="118"/>
                    <a:pt x="6" y="112"/>
                  </a:cubicBezTo>
                  <a:cubicBezTo>
                    <a:pt x="0" y="103"/>
                    <a:pt x="4" y="94"/>
                    <a:pt x="6" y="85"/>
                  </a:cubicBezTo>
                  <a:cubicBezTo>
                    <a:pt x="11" y="60"/>
                    <a:pt x="18" y="36"/>
                    <a:pt x="28" y="12"/>
                  </a:cubicBezTo>
                  <a:close/>
                </a:path>
              </a:pathLst>
            </a:custGeom>
            <a:solidFill>
              <a:srgbClr val="C99D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24" name="Freeform 69">
              <a:extLst>
                <a:ext uri="{FF2B5EF4-FFF2-40B4-BE49-F238E27FC236}">
                  <a16:creationId xmlns:a16="http://schemas.microsoft.com/office/drawing/2014/main" id="{FE721566-69C9-C1AB-0B64-84BE8D4F5F36}"/>
                </a:ext>
              </a:extLst>
            </p:cNvPr>
            <p:cNvSpPr>
              <a:spLocks/>
            </p:cNvSpPr>
            <p:nvPr/>
          </p:nvSpPr>
          <p:spPr bwMode="auto">
            <a:xfrm>
              <a:off x="8885238" y="1111250"/>
              <a:ext cx="141288" cy="76200"/>
            </a:xfrm>
            <a:custGeom>
              <a:avLst/>
              <a:gdLst>
                <a:gd name="T0" fmla="*/ 122 w 123"/>
                <a:gd name="T1" fmla="*/ 36 h 67"/>
                <a:gd name="T2" fmla="*/ 110 w 123"/>
                <a:gd name="T3" fmla="*/ 42 h 67"/>
                <a:gd name="T4" fmla="*/ 29 w 123"/>
                <a:gd name="T5" fmla="*/ 63 h 67"/>
                <a:gd name="T6" fmla="*/ 8 w 123"/>
                <a:gd name="T7" fmla="*/ 65 h 67"/>
                <a:gd name="T8" fmla="*/ 1 w 123"/>
                <a:gd name="T9" fmla="*/ 29 h 67"/>
                <a:gd name="T10" fmla="*/ 32 w 123"/>
                <a:gd name="T11" fmla="*/ 14 h 67"/>
                <a:gd name="T12" fmla="*/ 95 w 123"/>
                <a:gd name="T13" fmla="*/ 0 h 67"/>
                <a:gd name="T14" fmla="*/ 111 w 123"/>
                <a:gd name="T15" fmla="*/ 0 h 67"/>
                <a:gd name="T16" fmla="*/ 122 w 123"/>
                <a:gd name="T17" fmla="*/ 36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3" h="67">
                  <a:moveTo>
                    <a:pt x="122" y="36"/>
                  </a:moveTo>
                  <a:cubicBezTo>
                    <a:pt x="118" y="38"/>
                    <a:pt x="114" y="40"/>
                    <a:pt x="110" y="42"/>
                  </a:cubicBezTo>
                  <a:cubicBezTo>
                    <a:pt x="82" y="45"/>
                    <a:pt x="57" y="60"/>
                    <a:pt x="29" y="63"/>
                  </a:cubicBezTo>
                  <a:cubicBezTo>
                    <a:pt x="22" y="64"/>
                    <a:pt x="15" y="67"/>
                    <a:pt x="8" y="65"/>
                  </a:cubicBezTo>
                  <a:cubicBezTo>
                    <a:pt x="0" y="54"/>
                    <a:pt x="3" y="41"/>
                    <a:pt x="1" y="29"/>
                  </a:cubicBezTo>
                  <a:cubicBezTo>
                    <a:pt x="8" y="19"/>
                    <a:pt x="20" y="17"/>
                    <a:pt x="32" y="14"/>
                  </a:cubicBezTo>
                  <a:cubicBezTo>
                    <a:pt x="53" y="9"/>
                    <a:pt x="74" y="4"/>
                    <a:pt x="95" y="0"/>
                  </a:cubicBezTo>
                  <a:cubicBezTo>
                    <a:pt x="100" y="0"/>
                    <a:pt x="106" y="0"/>
                    <a:pt x="111" y="0"/>
                  </a:cubicBezTo>
                  <a:cubicBezTo>
                    <a:pt x="119" y="11"/>
                    <a:pt x="123" y="23"/>
                    <a:pt x="122" y="36"/>
                  </a:cubicBezTo>
                  <a:close/>
                </a:path>
              </a:pathLst>
            </a:custGeom>
            <a:solidFill>
              <a:srgbClr val="C89D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25" name="Freeform 70">
              <a:extLst>
                <a:ext uri="{FF2B5EF4-FFF2-40B4-BE49-F238E27FC236}">
                  <a16:creationId xmlns:a16="http://schemas.microsoft.com/office/drawing/2014/main" id="{520B8A4B-09E5-E3DD-F60B-FC9E25B82CC6}"/>
                </a:ext>
              </a:extLst>
            </p:cNvPr>
            <p:cNvSpPr>
              <a:spLocks/>
            </p:cNvSpPr>
            <p:nvPr/>
          </p:nvSpPr>
          <p:spPr bwMode="auto">
            <a:xfrm>
              <a:off x="8916988" y="1314450"/>
              <a:ext cx="141288" cy="68263"/>
            </a:xfrm>
            <a:custGeom>
              <a:avLst/>
              <a:gdLst>
                <a:gd name="T0" fmla="*/ 108 w 123"/>
                <a:gd name="T1" fmla="*/ 2 h 60"/>
                <a:gd name="T2" fmla="*/ 113 w 123"/>
                <a:gd name="T3" fmla="*/ 3 h 60"/>
                <a:gd name="T4" fmla="*/ 116 w 123"/>
                <a:gd name="T5" fmla="*/ 42 h 60"/>
                <a:gd name="T6" fmla="*/ 104 w 123"/>
                <a:gd name="T7" fmla="*/ 45 h 60"/>
                <a:gd name="T8" fmla="*/ 26 w 123"/>
                <a:gd name="T9" fmla="*/ 54 h 60"/>
                <a:gd name="T10" fmla="*/ 2 w 123"/>
                <a:gd name="T11" fmla="*/ 51 h 60"/>
                <a:gd name="T12" fmla="*/ 2 w 123"/>
                <a:gd name="T13" fmla="*/ 16 h 60"/>
                <a:gd name="T14" fmla="*/ 21 w 123"/>
                <a:gd name="T15" fmla="*/ 8 h 60"/>
                <a:gd name="T16" fmla="*/ 108 w 123"/>
                <a:gd name="T17" fmla="*/ 2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3" h="60">
                  <a:moveTo>
                    <a:pt x="108" y="2"/>
                  </a:moveTo>
                  <a:cubicBezTo>
                    <a:pt x="109" y="2"/>
                    <a:pt x="111" y="3"/>
                    <a:pt x="113" y="3"/>
                  </a:cubicBezTo>
                  <a:cubicBezTo>
                    <a:pt x="123" y="15"/>
                    <a:pt x="123" y="28"/>
                    <a:pt x="116" y="42"/>
                  </a:cubicBezTo>
                  <a:cubicBezTo>
                    <a:pt x="112" y="43"/>
                    <a:pt x="108" y="44"/>
                    <a:pt x="104" y="45"/>
                  </a:cubicBezTo>
                  <a:cubicBezTo>
                    <a:pt x="77" y="44"/>
                    <a:pt x="52" y="51"/>
                    <a:pt x="26" y="54"/>
                  </a:cubicBezTo>
                  <a:cubicBezTo>
                    <a:pt x="18" y="55"/>
                    <a:pt x="9" y="60"/>
                    <a:pt x="2" y="51"/>
                  </a:cubicBezTo>
                  <a:cubicBezTo>
                    <a:pt x="1" y="39"/>
                    <a:pt x="0" y="28"/>
                    <a:pt x="2" y="16"/>
                  </a:cubicBezTo>
                  <a:cubicBezTo>
                    <a:pt x="7" y="9"/>
                    <a:pt x="14" y="9"/>
                    <a:pt x="21" y="8"/>
                  </a:cubicBezTo>
                  <a:cubicBezTo>
                    <a:pt x="50" y="4"/>
                    <a:pt x="79" y="0"/>
                    <a:pt x="108" y="2"/>
                  </a:cubicBezTo>
                  <a:close/>
                </a:path>
              </a:pathLst>
            </a:custGeom>
            <a:solidFill>
              <a:srgbClr val="C99D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26" name="Freeform 71">
              <a:extLst>
                <a:ext uri="{FF2B5EF4-FFF2-40B4-BE49-F238E27FC236}">
                  <a16:creationId xmlns:a16="http://schemas.microsoft.com/office/drawing/2014/main" id="{691256DE-4CEA-9848-CA5C-91813B1E354C}"/>
                </a:ext>
              </a:extLst>
            </p:cNvPr>
            <p:cNvSpPr>
              <a:spLocks/>
            </p:cNvSpPr>
            <p:nvPr/>
          </p:nvSpPr>
          <p:spPr bwMode="auto">
            <a:xfrm>
              <a:off x="7667625" y="204788"/>
              <a:ext cx="63500" cy="379413"/>
            </a:xfrm>
            <a:custGeom>
              <a:avLst/>
              <a:gdLst>
                <a:gd name="T0" fmla="*/ 3 w 55"/>
                <a:gd name="T1" fmla="*/ 319 h 330"/>
                <a:gd name="T2" fmla="*/ 25 w 55"/>
                <a:gd name="T3" fmla="*/ 132 h 330"/>
                <a:gd name="T4" fmla="*/ 39 w 55"/>
                <a:gd name="T5" fmla="*/ 21 h 330"/>
                <a:gd name="T6" fmla="*/ 43 w 55"/>
                <a:gd name="T7" fmla="*/ 0 h 330"/>
                <a:gd name="T8" fmla="*/ 51 w 55"/>
                <a:gd name="T9" fmla="*/ 5 h 330"/>
                <a:gd name="T10" fmla="*/ 54 w 55"/>
                <a:gd name="T11" fmla="*/ 38 h 330"/>
                <a:gd name="T12" fmla="*/ 39 w 55"/>
                <a:gd name="T13" fmla="*/ 159 h 330"/>
                <a:gd name="T14" fmla="*/ 23 w 55"/>
                <a:gd name="T15" fmla="*/ 257 h 330"/>
                <a:gd name="T16" fmla="*/ 16 w 55"/>
                <a:gd name="T17" fmla="*/ 311 h 330"/>
                <a:gd name="T18" fmla="*/ 11 w 55"/>
                <a:gd name="T19" fmla="*/ 324 h 330"/>
                <a:gd name="T20" fmla="*/ 3 w 55"/>
                <a:gd name="T21" fmla="*/ 328 h 330"/>
                <a:gd name="T22" fmla="*/ 3 w 55"/>
                <a:gd name="T23" fmla="*/ 319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5" h="330">
                  <a:moveTo>
                    <a:pt x="3" y="319"/>
                  </a:moveTo>
                  <a:cubicBezTo>
                    <a:pt x="10" y="256"/>
                    <a:pt x="18" y="194"/>
                    <a:pt x="25" y="132"/>
                  </a:cubicBezTo>
                  <a:cubicBezTo>
                    <a:pt x="30" y="95"/>
                    <a:pt x="35" y="58"/>
                    <a:pt x="39" y="21"/>
                  </a:cubicBezTo>
                  <a:cubicBezTo>
                    <a:pt x="40" y="14"/>
                    <a:pt x="40" y="7"/>
                    <a:pt x="43" y="0"/>
                  </a:cubicBezTo>
                  <a:cubicBezTo>
                    <a:pt x="47" y="0"/>
                    <a:pt x="49" y="2"/>
                    <a:pt x="51" y="5"/>
                  </a:cubicBezTo>
                  <a:cubicBezTo>
                    <a:pt x="55" y="16"/>
                    <a:pt x="55" y="27"/>
                    <a:pt x="54" y="38"/>
                  </a:cubicBezTo>
                  <a:cubicBezTo>
                    <a:pt x="48" y="78"/>
                    <a:pt x="45" y="119"/>
                    <a:pt x="39" y="159"/>
                  </a:cubicBezTo>
                  <a:cubicBezTo>
                    <a:pt x="34" y="191"/>
                    <a:pt x="28" y="224"/>
                    <a:pt x="23" y="257"/>
                  </a:cubicBezTo>
                  <a:cubicBezTo>
                    <a:pt x="21" y="275"/>
                    <a:pt x="26" y="294"/>
                    <a:pt x="16" y="311"/>
                  </a:cubicBezTo>
                  <a:cubicBezTo>
                    <a:pt x="14" y="315"/>
                    <a:pt x="13" y="320"/>
                    <a:pt x="11" y="324"/>
                  </a:cubicBezTo>
                  <a:cubicBezTo>
                    <a:pt x="9" y="327"/>
                    <a:pt x="7" y="330"/>
                    <a:pt x="3" y="328"/>
                  </a:cubicBezTo>
                  <a:cubicBezTo>
                    <a:pt x="0" y="326"/>
                    <a:pt x="2" y="322"/>
                    <a:pt x="3" y="319"/>
                  </a:cubicBezTo>
                  <a:close/>
                </a:path>
              </a:pathLst>
            </a:custGeom>
            <a:solidFill>
              <a:srgbClr val="D019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27" name="Freeform 72">
              <a:extLst>
                <a:ext uri="{FF2B5EF4-FFF2-40B4-BE49-F238E27FC236}">
                  <a16:creationId xmlns:a16="http://schemas.microsoft.com/office/drawing/2014/main" id="{DD2FB74D-35E4-F917-1D46-289AE6A0795E}"/>
                </a:ext>
              </a:extLst>
            </p:cNvPr>
            <p:cNvSpPr>
              <a:spLocks/>
            </p:cNvSpPr>
            <p:nvPr/>
          </p:nvSpPr>
          <p:spPr bwMode="auto">
            <a:xfrm>
              <a:off x="7639050" y="558800"/>
              <a:ext cx="49213" cy="317500"/>
            </a:xfrm>
            <a:custGeom>
              <a:avLst/>
              <a:gdLst>
                <a:gd name="T0" fmla="*/ 28 w 43"/>
                <a:gd name="T1" fmla="*/ 11 h 276"/>
                <a:gd name="T2" fmla="*/ 30 w 43"/>
                <a:gd name="T3" fmla="*/ 16 h 276"/>
                <a:gd name="T4" fmla="*/ 32 w 43"/>
                <a:gd name="T5" fmla="*/ 13 h 276"/>
                <a:gd name="T6" fmla="*/ 36 w 43"/>
                <a:gd name="T7" fmla="*/ 0 h 276"/>
                <a:gd name="T8" fmla="*/ 41 w 43"/>
                <a:gd name="T9" fmla="*/ 25 h 276"/>
                <a:gd name="T10" fmla="*/ 25 w 43"/>
                <a:gd name="T11" fmla="*/ 143 h 276"/>
                <a:gd name="T12" fmla="*/ 10 w 43"/>
                <a:gd name="T13" fmla="*/ 259 h 276"/>
                <a:gd name="T14" fmla="*/ 0 w 43"/>
                <a:gd name="T15" fmla="*/ 276 h 276"/>
                <a:gd name="T16" fmla="*/ 0 w 43"/>
                <a:gd name="T17" fmla="*/ 203 h 276"/>
                <a:gd name="T18" fmla="*/ 12 w 43"/>
                <a:gd name="T19" fmla="*/ 122 h 276"/>
                <a:gd name="T20" fmla="*/ 28 w 43"/>
                <a:gd name="T21" fmla="*/ 11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" h="276">
                  <a:moveTo>
                    <a:pt x="28" y="11"/>
                  </a:moveTo>
                  <a:cubicBezTo>
                    <a:pt x="28" y="12"/>
                    <a:pt x="29" y="15"/>
                    <a:pt x="30" y="16"/>
                  </a:cubicBezTo>
                  <a:cubicBezTo>
                    <a:pt x="33" y="17"/>
                    <a:pt x="32" y="14"/>
                    <a:pt x="32" y="13"/>
                  </a:cubicBezTo>
                  <a:cubicBezTo>
                    <a:pt x="33" y="8"/>
                    <a:pt x="32" y="3"/>
                    <a:pt x="36" y="0"/>
                  </a:cubicBezTo>
                  <a:cubicBezTo>
                    <a:pt x="43" y="7"/>
                    <a:pt x="43" y="17"/>
                    <a:pt x="41" y="25"/>
                  </a:cubicBezTo>
                  <a:cubicBezTo>
                    <a:pt x="35" y="64"/>
                    <a:pt x="29" y="104"/>
                    <a:pt x="25" y="143"/>
                  </a:cubicBezTo>
                  <a:cubicBezTo>
                    <a:pt x="22" y="182"/>
                    <a:pt x="14" y="220"/>
                    <a:pt x="10" y="259"/>
                  </a:cubicBezTo>
                  <a:cubicBezTo>
                    <a:pt x="9" y="266"/>
                    <a:pt x="11" y="275"/>
                    <a:pt x="0" y="276"/>
                  </a:cubicBezTo>
                  <a:cubicBezTo>
                    <a:pt x="0" y="252"/>
                    <a:pt x="0" y="228"/>
                    <a:pt x="0" y="203"/>
                  </a:cubicBezTo>
                  <a:cubicBezTo>
                    <a:pt x="8" y="177"/>
                    <a:pt x="8" y="149"/>
                    <a:pt x="12" y="122"/>
                  </a:cubicBezTo>
                  <a:cubicBezTo>
                    <a:pt x="18" y="85"/>
                    <a:pt x="23" y="48"/>
                    <a:pt x="28" y="11"/>
                  </a:cubicBezTo>
                  <a:close/>
                </a:path>
              </a:pathLst>
            </a:custGeom>
            <a:solidFill>
              <a:srgbClr val="D120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28" name="Freeform 73">
              <a:extLst>
                <a:ext uri="{FF2B5EF4-FFF2-40B4-BE49-F238E27FC236}">
                  <a16:creationId xmlns:a16="http://schemas.microsoft.com/office/drawing/2014/main" id="{68CC98FF-B4D0-F122-D52D-24E2257D9122}"/>
                </a:ext>
              </a:extLst>
            </p:cNvPr>
            <p:cNvSpPr>
              <a:spLocks/>
            </p:cNvSpPr>
            <p:nvPr/>
          </p:nvSpPr>
          <p:spPr bwMode="auto">
            <a:xfrm>
              <a:off x="7761288" y="217488"/>
              <a:ext cx="61913" cy="384175"/>
            </a:xfrm>
            <a:custGeom>
              <a:avLst/>
              <a:gdLst>
                <a:gd name="T0" fmla="*/ 46 w 54"/>
                <a:gd name="T1" fmla="*/ 2 h 334"/>
                <a:gd name="T2" fmla="*/ 54 w 54"/>
                <a:gd name="T3" fmla="*/ 0 h 334"/>
                <a:gd name="T4" fmla="*/ 14 w 54"/>
                <a:gd name="T5" fmla="*/ 314 h 334"/>
                <a:gd name="T6" fmla="*/ 10 w 54"/>
                <a:gd name="T7" fmla="*/ 333 h 334"/>
                <a:gd name="T8" fmla="*/ 4 w 54"/>
                <a:gd name="T9" fmla="*/ 332 h 334"/>
                <a:gd name="T10" fmla="*/ 2 w 54"/>
                <a:gd name="T11" fmla="*/ 292 h 334"/>
                <a:gd name="T12" fmla="*/ 37 w 54"/>
                <a:gd name="T13" fmla="*/ 36 h 334"/>
                <a:gd name="T14" fmla="*/ 46 w 54"/>
                <a:gd name="T15" fmla="*/ 2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4" h="334">
                  <a:moveTo>
                    <a:pt x="46" y="2"/>
                  </a:moveTo>
                  <a:cubicBezTo>
                    <a:pt x="49" y="2"/>
                    <a:pt x="51" y="1"/>
                    <a:pt x="54" y="0"/>
                  </a:cubicBezTo>
                  <a:cubicBezTo>
                    <a:pt x="40" y="105"/>
                    <a:pt x="27" y="209"/>
                    <a:pt x="14" y="314"/>
                  </a:cubicBezTo>
                  <a:cubicBezTo>
                    <a:pt x="13" y="320"/>
                    <a:pt x="11" y="327"/>
                    <a:pt x="10" y="333"/>
                  </a:cubicBezTo>
                  <a:cubicBezTo>
                    <a:pt x="8" y="334"/>
                    <a:pt x="6" y="334"/>
                    <a:pt x="4" y="332"/>
                  </a:cubicBezTo>
                  <a:cubicBezTo>
                    <a:pt x="0" y="319"/>
                    <a:pt x="0" y="305"/>
                    <a:pt x="2" y="292"/>
                  </a:cubicBezTo>
                  <a:cubicBezTo>
                    <a:pt x="18" y="208"/>
                    <a:pt x="24" y="121"/>
                    <a:pt x="37" y="36"/>
                  </a:cubicBezTo>
                  <a:cubicBezTo>
                    <a:pt x="39" y="24"/>
                    <a:pt x="38" y="12"/>
                    <a:pt x="46" y="2"/>
                  </a:cubicBezTo>
                  <a:close/>
                </a:path>
              </a:pathLst>
            </a:custGeom>
            <a:solidFill>
              <a:srgbClr val="D132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29" name="Freeform 74">
              <a:extLst>
                <a:ext uri="{FF2B5EF4-FFF2-40B4-BE49-F238E27FC236}">
                  <a16:creationId xmlns:a16="http://schemas.microsoft.com/office/drawing/2014/main" id="{3AB58B36-9AF5-1022-7EA8-0372967F0D2A}"/>
                </a:ext>
              </a:extLst>
            </p:cNvPr>
            <p:cNvSpPr>
              <a:spLocks/>
            </p:cNvSpPr>
            <p:nvPr/>
          </p:nvSpPr>
          <p:spPr bwMode="auto">
            <a:xfrm>
              <a:off x="7912100" y="119063"/>
              <a:ext cx="68263" cy="125413"/>
            </a:xfrm>
            <a:custGeom>
              <a:avLst/>
              <a:gdLst>
                <a:gd name="T0" fmla="*/ 55 w 59"/>
                <a:gd name="T1" fmla="*/ 0 h 109"/>
                <a:gd name="T2" fmla="*/ 46 w 59"/>
                <a:gd name="T3" fmla="*/ 40 h 109"/>
                <a:gd name="T4" fmla="*/ 34 w 59"/>
                <a:gd name="T5" fmla="*/ 99 h 109"/>
                <a:gd name="T6" fmla="*/ 30 w 59"/>
                <a:gd name="T7" fmla="*/ 104 h 109"/>
                <a:gd name="T8" fmla="*/ 10 w 59"/>
                <a:gd name="T9" fmla="*/ 104 h 109"/>
                <a:gd name="T10" fmla="*/ 0 w 59"/>
                <a:gd name="T11" fmla="*/ 95 h 109"/>
                <a:gd name="T12" fmla="*/ 55 w 59"/>
                <a:gd name="T13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9" h="109">
                  <a:moveTo>
                    <a:pt x="55" y="0"/>
                  </a:moveTo>
                  <a:cubicBezTo>
                    <a:pt x="59" y="15"/>
                    <a:pt x="48" y="26"/>
                    <a:pt x="46" y="40"/>
                  </a:cubicBezTo>
                  <a:cubicBezTo>
                    <a:pt x="44" y="60"/>
                    <a:pt x="34" y="78"/>
                    <a:pt x="34" y="99"/>
                  </a:cubicBezTo>
                  <a:cubicBezTo>
                    <a:pt x="33" y="101"/>
                    <a:pt x="32" y="102"/>
                    <a:pt x="30" y="104"/>
                  </a:cubicBezTo>
                  <a:cubicBezTo>
                    <a:pt x="24" y="107"/>
                    <a:pt x="17" y="109"/>
                    <a:pt x="10" y="104"/>
                  </a:cubicBezTo>
                  <a:cubicBezTo>
                    <a:pt x="7" y="101"/>
                    <a:pt x="4" y="98"/>
                    <a:pt x="0" y="95"/>
                  </a:cubicBezTo>
                  <a:cubicBezTo>
                    <a:pt x="16" y="62"/>
                    <a:pt x="36" y="31"/>
                    <a:pt x="55" y="0"/>
                  </a:cubicBezTo>
                  <a:close/>
                </a:path>
              </a:pathLst>
            </a:custGeom>
            <a:solidFill>
              <a:srgbClr val="C084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30" name="Freeform 75">
              <a:extLst>
                <a:ext uri="{FF2B5EF4-FFF2-40B4-BE49-F238E27FC236}">
                  <a16:creationId xmlns:a16="http://schemas.microsoft.com/office/drawing/2014/main" id="{7C92F2A3-20B1-47D4-F6C5-C0A90F2197F5}"/>
                </a:ext>
              </a:extLst>
            </p:cNvPr>
            <p:cNvSpPr>
              <a:spLocks/>
            </p:cNvSpPr>
            <p:nvPr/>
          </p:nvSpPr>
          <p:spPr bwMode="auto">
            <a:xfrm>
              <a:off x="8905875" y="1298575"/>
              <a:ext cx="134938" cy="38100"/>
            </a:xfrm>
            <a:custGeom>
              <a:avLst/>
              <a:gdLst>
                <a:gd name="T0" fmla="*/ 117 w 117"/>
                <a:gd name="T1" fmla="*/ 16 h 33"/>
                <a:gd name="T2" fmla="*/ 29 w 117"/>
                <a:gd name="T3" fmla="*/ 28 h 33"/>
                <a:gd name="T4" fmla="*/ 13 w 117"/>
                <a:gd name="T5" fmla="*/ 32 h 33"/>
                <a:gd name="T6" fmla="*/ 1 w 117"/>
                <a:gd name="T7" fmla="*/ 20 h 33"/>
                <a:gd name="T8" fmla="*/ 5 w 117"/>
                <a:gd name="T9" fmla="*/ 0 h 33"/>
                <a:gd name="T10" fmla="*/ 117 w 117"/>
                <a:gd name="T11" fmla="*/ 16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7" h="33">
                  <a:moveTo>
                    <a:pt x="117" y="16"/>
                  </a:moveTo>
                  <a:cubicBezTo>
                    <a:pt x="88" y="20"/>
                    <a:pt x="58" y="24"/>
                    <a:pt x="29" y="28"/>
                  </a:cubicBezTo>
                  <a:cubicBezTo>
                    <a:pt x="24" y="29"/>
                    <a:pt x="17" y="26"/>
                    <a:pt x="13" y="32"/>
                  </a:cubicBezTo>
                  <a:cubicBezTo>
                    <a:pt x="4" y="33"/>
                    <a:pt x="4" y="25"/>
                    <a:pt x="1" y="20"/>
                  </a:cubicBezTo>
                  <a:cubicBezTo>
                    <a:pt x="0" y="13"/>
                    <a:pt x="1" y="6"/>
                    <a:pt x="5" y="0"/>
                  </a:cubicBezTo>
                  <a:cubicBezTo>
                    <a:pt x="43" y="1"/>
                    <a:pt x="80" y="9"/>
                    <a:pt x="117" y="16"/>
                  </a:cubicBezTo>
                  <a:close/>
                </a:path>
              </a:pathLst>
            </a:custGeom>
            <a:solidFill>
              <a:srgbClr val="C186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31" name="Freeform 76">
              <a:extLst>
                <a:ext uri="{FF2B5EF4-FFF2-40B4-BE49-F238E27FC236}">
                  <a16:creationId xmlns:a16="http://schemas.microsoft.com/office/drawing/2014/main" id="{2E319322-F1E1-A934-FBF2-C3646806C878}"/>
                </a:ext>
              </a:extLst>
            </p:cNvPr>
            <p:cNvSpPr>
              <a:spLocks/>
            </p:cNvSpPr>
            <p:nvPr/>
          </p:nvSpPr>
          <p:spPr bwMode="auto">
            <a:xfrm>
              <a:off x="8834438" y="928688"/>
              <a:ext cx="139700" cy="52388"/>
            </a:xfrm>
            <a:custGeom>
              <a:avLst/>
              <a:gdLst>
                <a:gd name="T0" fmla="*/ 4 w 122"/>
                <a:gd name="T1" fmla="*/ 35 h 46"/>
                <a:gd name="T2" fmla="*/ 1 w 122"/>
                <a:gd name="T3" fmla="*/ 14 h 46"/>
                <a:gd name="T4" fmla="*/ 120 w 122"/>
                <a:gd name="T5" fmla="*/ 0 h 46"/>
                <a:gd name="T6" fmla="*/ 119 w 122"/>
                <a:gd name="T7" fmla="*/ 8 h 46"/>
                <a:gd name="T8" fmla="*/ 31 w 122"/>
                <a:gd name="T9" fmla="*/ 41 h 46"/>
                <a:gd name="T10" fmla="*/ 16 w 122"/>
                <a:gd name="T11" fmla="*/ 42 h 46"/>
                <a:gd name="T12" fmla="*/ 12 w 122"/>
                <a:gd name="T13" fmla="*/ 42 h 46"/>
                <a:gd name="T14" fmla="*/ 4 w 122"/>
                <a:gd name="T15" fmla="*/ 35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46">
                  <a:moveTo>
                    <a:pt x="4" y="35"/>
                  </a:moveTo>
                  <a:cubicBezTo>
                    <a:pt x="0" y="28"/>
                    <a:pt x="0" y="21"/>
                    <a:pt x="1" y="14"/>
                  </a:cubicBezTo>
                  <a:cubicBezTo>
                    <a:pt x="40" y="6"/>
                    <a:pt x="80" y="5"/>
                    <a:pt x="120" y="0"/>
                  </a:cubicBezTo>
                  <a:cubicBezTo>
                    <a:pt x="122" y="3"/>
                    <a:pt x="122" y="6"/>
                    <a:pt x="119" y="8"/>
                  </a:cubicBezTo>
                  <a:cubicBezTo>
                    <a:pt x="87" y="12"/>
                    <a:pt x="61" y="32"/>
                    <a:pt x="31" y="41"/>
                  </a:cubicBezTo>
                  <a:cubicBezTo>
                    <a:pt x="26" y="42"/>
                    <a:pt x="21" y="46"/>
                    <a:pt x="16" y="42"/>
                  </a:cubicBezTo>
                  <a:cubicBezTo>
                    <a:pt x="15" y="42"/>
                    <a:pt x="13" y="42"/>
                    <a:pt x="12" y="42"/>
                  </a:cubicBezTo>
                  <a:cubicBezTo>
                    <a:pt x="8" y="41"/>
                    <a:pt x="6" y="38"/>
                    <a:pt x="4" y="35"/>
                  </a:cubicBezTo>
                  <a:close/>
                </a:path>
              </a:pathLst>
            </a:custGeom>
            <a:solidFill>
              <a:srgbClr val="C185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32" name="Freeform 77">
              <a:extLst>
                <a:ext uri="{FF2B5EF4-FFF2-40B4-BE49-F238E27FC236}">
                  <a16:creationId xmlns:a16="http://schemas.microsoft.com/office/drawing/2014/main" id="{D5AA9244-F7AC-B7CA-A0E4-19B8D85EA4CE}"/>
                </a:ext>
              </a:extLst>
            </p:cNvPr>
            <p:cNvSpPr>
              <a:spLocks/>
            </p:cNvSpPr>
            <p:nvPr/>
          </p:nvSpPr>
          <p:spPr bwMode="auto">
            <a:xfrm>
              <a:off x="8867775" y="1109663"/>
              <a:ext cx="127000" cy="39688"/>
            </a:xfrm>
            <a:custGeom>
              <a:avLst/>
              <a:gdLst>
                <a:gd name="T0" fmla="*/ 110 w 110"/>
                <a:gd name="T1" fmla="*/ 1 h 34"/>
                <a:gd name="T2" fmla="*/ 98 w 110"/>
                <a:gd name="T3" fmla="*/ 8 h 34"/>
                <a:gd name="T4" fmla="*/ 18 w 110"/>
                <a:gd name="T5" fmla="*/ 32 h 34"/>
                <a:gd name="T6" fmla="*/ 11 w 110"/>
                <a:gd name="T7" fmla="*/ 28 h 34"/>
                <a:gd name="T8" fmla="*/ 5 w 110"/>
                <a:gd name="T9" fmla="*/ 0 h 34"/>
                <a:gd name="T10" fmla="*/ 110 w 110"/>
                <a:gd name="T11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0" h="34">
                  <a:moveTo>
                    <a:pt x="110" y="1"/>
                  </a:moveTo>
                  <a:cubicBezTo>
                    <a:pt x="109" y="8"/>
                    <a:pt x="103" y="7"/>
                    <a:pt x="98" y="8"/>
                  </a:cubicBezTo>
                  <a:cubicBezTo>
                    <a:pt x="71" y="15"/>
                    <a:pt x="43" y="17"/>
                    <a:pt x="18" y="32"/>
                  </a:cubicBezTo>
                  <a:cubicBezTo>
                    <a:pt x="14" y="34"/>
                    <a:pt x="12" y="32"/>
                    <a:pt x="11" y="28"/>
                  </a:cubicBezTo>
                  <a:cubicBezTo>
                    <a:pt x="3" y="20"/>
                    <a:pt x="0" y="11"/>
                    <a:pt x="5" y="0"/>
                  </a:cubicBezTo>
                  <a:cubicBezTo>
                    <a:pt x="40" y="0"/>
                    <a:pt x="75" y="1"/>
                    <a:pt x="110" y="1"/>
                  </a:cubicBezTo>
                  <a:close/>
                </a:path>
              </a:pathLst>
            </a:custGeom>
            <a:solidFill>
              <a:srgbClr val="C084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33" name="Freeform 78">
              <a:extLst>
                <a:ext uri="{FF2B5EF4-FFF2-40B4-BE49-F238E27FC236}">
                  <a16:creationId xmlns:a16="http://schemas.microsoft.com/office/drawing/2014/main" id="{6B430272-6CCB-0E91-6BF6-782C0B8D8529}"/>
                </a:ext>
              </a:extLst>
            </p:cNvPr>
            <p:cNvSpPr>
              <a:spLocks/>
            </p:cNvSpPr>
            <p:nvPr/>
          </p:nvSpPr>
          <p:spPr bwMode="auto">
            <a:xfrm>
              <a:off x="8859838" y="957263"/>
              <a:ext cx="125413" cy="87313"/>
            </a:xfrm>
            <a:custGeom>
              <a:avLst/>
              <a:gdLst>
                <a:gd name="T0" fmla="*/ 10 w 110"/>
                <a:gd name="T1" fmla="*/ 76 h 76"/>
                <a:gd name="T2" fmla="*/ 3 w 110"/>
                <a:gd name="T3" fmla="*/ 50 h 76"/>
                <a:gd name="T4" fmla="*/ 6 w 110"/>
                <a:gd name="T5" fmla="*/ 45 h 76"/>
                <a:gd name="T6" fmla="*/ 53 w 110"/>
                <a:gd name="T7" fmla="*/ 25 h 76"/>
                <a:gd name="T8" fmla="*/ 104 w 110"/>
                <a:gd name="T9" fmla="*/ 0 h 76"/>
                <a:gd name="T10" fmla="*/ 110 w 110"/>
                <a:gd name="T11" fmla="*/ 9 h 76"/>
                <a:gd name="T12" fmla="*/ 10 w 110"/>
                <a:gd name="T13" fmla="*/ 76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0" h="76">
                  <a:moveTo>
                    <a:pt x="10" y="76"/>
                  </a:moveTo>
                  <a:cubicBezTo>
                    <a:pt x="2" y="69"/>
                    <a:pt x="0" y="60"/>
                    <a:pt x="3" y="50"/>
                  </a:cubicBezTo>
                  <a:cubicBezTo>
                    <a:pt x="4" y="48"/>
                    <a:pt x="5" y="47"/>
                    <a:pt x="6" y="45"/>
                  </a:cubicBezTo>
                  <a:cubicBezTo>
                    <a:pt x="20" y="35"/>
                    <a:pt x="37" y="31"/>
                    <a:pt x="53" y="25"/>
                  </a:cubicBezTo>
                  <a:cubicBezTo>
                    <a:pt x="71" y="19"/>
                    <a:pt x="89" y="13"/>
                    <a:pt x="104" y="0"/>
                  </a:cubicBezTo>
                  <a:cubicBezTo>
                    <a:pt x="109" y="1"/>
                    <a:pt x="110" y="5"/>
                    <a:pt x="110" y="9"/>
                  </a:cubicBezTo>
                  <a:cubicBezTo>
                    <a:pt x="78" y="33"/>
                    <a:pt x="45" y="56"/>
                    <a:pt x="10" y="76"/>
                  </a:cubicBezTo>
                  <a:close/>
                </a:path>
              </a:pathLst>
            </a:custGeom>
            <a:solidFill>
              <a:srgbClr val="C48E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34" name="Freeform 79">
              <a:extLst>
                <a:ext uri="{FF2B5EF4-FFF2-40B4-BE49-F238E27FC236}">
                  <a16:creationId xmlns:a16="http://schemas.microsoft.com/office/drawing/2014/main" id="{825A3FD7-A311-20CF-577E-247D6AD78684}"/>
                </a:ext>
              </a:extLst>
            </p:cNvPr>
            <p:cNvSpPr>
              <a:spLocks/>
            </p:cNvSpPr>
            <p:nvPr/>
          </p:nvSpPr>
          <p:spPr bwMode="auto">
            <a:xfrm>
              <a:off x="7716838" y="100013"/>
              <a:ext cx="49213" cy="115888"/>
            </a:xfrm>
            <a:custGeom>
              <a:avLst/>
              <a:gdLst>
                <a:gd name="T0" fmla="*/ 5 w 42"/>
                <a:gd name="T1" fmla="*/ 94 h 101"/>
                <a:gd name="T2" fmla="*/ 0 w 42"/>
                <a:gd name="T3" fmla="*/ 91 h 101"/>
                <a:gd name="T4" fmla="*/ 33 w 42"/>
                <a:gd name="T5" fmla="*/ 0 h 101"/>
                <a:gd name="T6" fmla="*/ 35 w 42"/>
                <a:gd name="T7" fmla="*/ 56 h 101"/>
                <a:gd name="T8" fmla="*/ 33 w 42"/>
                <a:gd name="T9" fmla="*/ 89 h 101"/>
                <a:gd name="T10" fmla="*/ 22 w 42"/>
                <a:gd name="T11" fmla="*/ 99 h 101"/>
                <a:gd name="T12" fmla="*/ 5 w 42"/>
                <a:gd name="T13" fmla="*/ 94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2" h="101">
                  <a:moveTo>
                    <a:pt x="5" y="94"/>
                  </a:moveTo>
                  <a:cubicBezTo>
                    <a:pt x="3" y="93"/>
                    <a:pt x="2" y="92"/>
                    <a:pt x="0" y="91"/>
                  </a:cubicBezTo>
                  <a:cubicBezTo>
                    <a:pt x="8" y="59"/>
                    <a:pt x="22" y="30"/>
                    <a:pt x="33" y="0"/>
                  </a:cubicBezTo>
                  <a:cubicBezTo>
                    <a:pt x="42" y="18"/>
                    <a:pt x="36" y="37"/>
                    <a:pt x="35" y="56"/>
                  </a:cubicBezTo>
                  <a:cubicBezTo>
                    <a:pt x="34" y="67"/>
                    <a:pt x="32" y="77"/>
                    <a:pt x="33" y="89"/>
                  </a:cubicBezTo>
                  <a:cubicBezTo>
                    <a:pt x="32" y="95"/>
                    <a:pt x="27" y="97"/>
                    <a:pt x="22" y="99"/>
                  </a:cubicBezTo>
                  <a:cubicBezTo>
                    <a:pt x="16" y="100"/>
                    <a:pt x="9" y="101"/>
                    <a:pt x="5" y="94"/>
                  </a:cubicBezTo>
                  <a:close/>
                </a:path>
              </a:pathLst>
            </a:custGeom>
            <a:solidFill>
              <a:srgbClr val="C186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35" name="Freeform 80">
              <a:extLst>
                <a:ext uri="{FF2B5EF4-FFF2-40B4-BE49-F238E27FC236}">
                  <a16:creationId xmlns:a16="http://schemas.microsoft.com/office/drawing/2014/main" id="{FA749695-04B2-7EB2-714B-E082C124E7EA}"/>
                </a:ext>
              </a:extLst>
            </p:cNvPr>
            <p:cNvSpPr>
              <a:spLocks/>
            </p:cNvSpPr>
            <p:nvPr/>
          </p:nvSpPr>
          <p:spPr bwMode="auto">
            <a:xfrm>
              <a:off x="8135938" y="146050"/>
              <a:ext cx="82550" cy="112713"/>
            </a:xfrm>
            <a:custGeom>
              <a:avLst/>
              <a:gdLst>
                <a:gd name="T0" fmla="*/ 68 w 72"/>
                <a:gd name="T1" fmla="*/ 0 h 98"/>
                <a:gd name="T2" fmla="*/ 52 w 72"/>
                <a:gd name="T3" fmla="*/ 41 h 98"/>
                <a:gd name="T4" fmla="*/ 28 w 72"/>
                <a:gd name="T5" fmla="*/ 95 h 98"/>
                <a:gd name="T6" fmla="*/ 24 w 72"/>
                <a:gd name="T7" fmla="*/ 98 h 98"/>
                <a:gd name="T8" fmla="*/ 20 w 72"/>
                <a:gd name="T9" fmla="*/ 96 h 98"/>
                <a:gd name="T10" fmla="*/ 0 w 72"/>
                <a:gd name="T11" fmla="*/ 87 h 98"/>
                <a:gd name="T12" fmla="*/ 68 w 72"/>
                <a:gd name="T13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2" h="98">
                  <a:moveTo>
                    <a:pt x="68" y="0"/>
                  </a:moveTo>
                  <a:cubicBezTo>
                    <a:pt x="72" y="17"/>
                    <a:pt x="56" y="27"/>
                    <a:pt x="52" y="41"/>
                  </a:cubicBezTo>
                  <a:cubicBezTo>
                    <a:pt x="46" y="60"/>
                    <a:pt x="36" y="77"/>
                    <a:pt x="28" y="95"/>
                  </a:cubicBezTo>
                  <a:cubicBezTo>
                    <a:pt x="27" y="96"/>
                    <a:pt x="26" y="97"/>
                    <a:pt x="24" y="98"/>
                  </a:cubicBezTo>
                  <a:cubicBezTo>
                    <a:pt x="23" y="98"/>
                    <a:pt x="21" y="97"/>
                    <a:pt x="20" y="96"/>
                  </a:cubicBezTo>
                  <a:cubicBezTo>
                    <a:pt x="11" y="97"/>
                    <a:pt x="6" y="91"/>
                    <a:pt x="0" y="87"/>
                  </a:cubicBezTo>
                  <a:cubicBezTo>
                    <a:pt x="19" y="55"/>
                    <a:pt x="45" y="28"/>
                    <a:pt x="68" y="0"/>
                  </a:cubicBezTo>
                  <a:close/>
                </a:path>
              </a:pathLst>
            </a:custGeom>
            <a:solidFill>
              <a:srgbClr val="C184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36" name="Freeform 81">
              <a:extLst>
                <a:ext uri="{FF2B5EF4-FFF2-40B4-BE49-F238E27FC236}">
                  <a16:creationId xmlns:a16="http://schemas.microsoft.com/office/drawing/2014/main" id="{E0FBF73B-B786-6AC1-BBBC-2F86DE6C6823}"/>
                </a:ext>
              </a:extLst>
            </p:cNvPr>
            <p:cNvSpPr>
              <a:spLocks/>
            </p:cNvSpPr>
            <p:nvPr/>
          </p:nvSpPr>
          <p:spPr bwMode="auto">
            <a:xfrm>
              <a:off x="8759825" y="755650"/>
              <a:ext cx="115888" cy="63500"/>
            </a:xfrm>
            <a:custGeom>
              <a:avLst/>
              <a:gdLst>
                <a:gd name="T0" fmla="*/ 101 w 101"/>
                <a:gd name="T1" fmla="*/ 0 h 55"/>
                <a:gd name="T2" fmla="*/ 59 w 101"/>
                <a:gd name="T3" fmla="*/ 28 h 55"/>
                <a:gd name="T4" fmla="*/ 21 w 101"/>
                <a:gd name="T5" fmla="*/ 52 h 55"/>
                <a:gd name="T6" fmla="*/ 10 w 101"/>
                <a:gd name="T7" fmla="*/ 48 h 55"/>
                <a:gd name="T8" fmla="*/ 1 w 101"/>
                <a:gd name="T9" fmla="*/ 26 h 55"/>
                <a:gd name="T10" fmla="*/ 101 w 101"/>
                <a:gd name="T11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1" h="55">
                  <a:moveTo>
                    <a:pt x="101" y="0"/>
                  </a:moveTo>
                  <a:cubicBezTo>
                    <a:pt x="87" y="9"/>
                    <a:pt x="74" y="20"/>
                    <a:pt x="59" y="28"/>
                  </a:cubicBezTo>
                  <a:cubicBezTo>
                    <a:pt x="46" y="35"/>
                    <a:pt x="32" y="42"/>
                    <a:pt x="21" y="52"/>
                  </a:cubicBezTo>
                  <a:cubicBezTo>
                    <a:pt x="16" y="55"/>
                    <a:pt x="12" y="52"/>
                    <a:pt x="10" y="48"/>
                  </a:cubicBezTo>
                  <a:cubicBezTo>
                    <a:pt x="3" y="42"/>
                    <a:pt x="0" y="34"/>
                    <a:pt x="1" y="26"/>
                  </a:cubicBezTo>
                  <a:cubicBezTo>
                    <a:pt x="33" y="15"/>
                    <a:pt x="67" y="7"/>
                    <a:pt x="101" y="0"/>
                  </a:cubicBezTo>
                  <a:close/>
                </a:path>
              </a:pathLst>
            </a:custGeom>
            <a:solidFill>
              <a:srgbClr val="C183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37" name="Freeform 82">
              <a:extLst>
                <a:ext uri="{FF2B5EF4-FFF2-40B4-BE49-F238E27FC236}">
                  <a16:creationId xmlns:a16="http://schemas.microsoft.com/office/drawing/2014/main" id="{87F8DE7C-4394-08BA-7072-73632BBF422A}"/>
                </a:ext>
              </a:extLst>
            </p:cNvPr>
            <p:cNvSpPr>
              <a:spLocks/>
            </p:cNvSpPr>
            <p:nvPr/>
          </p:nvSpPr>
          <p:spPr bwMode="auto">
            <a:xfrm>
              <a:off x="8350250" y="244475"/>
              <a:ext cx="84138" cy="92075"/>
            </a:xfrm>
            <a:custGeom>
              <a:avLst/>
              <a:gdLst>
                <a:gd name="T0" fmla="*/ 73 w 73"/>
                <a:gd name="T1" fmla="*/ 0 h 80"/>
                <a:gd name="T2" fmla="*/ 29 w 73"/>
                <a:gd name="T3" fmla="*/ 77 h 80"/>
                <a:gd name="T4" fmla="*/ 0 w 73"/>
                <a:gd name="T5" fmla="*/ 65 h 80"/>
                <a:gd name="T6" fmla="*/ 73 w 73"/>
                <a:gd name="T7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3" h="80">
                  <a:moveTo>
                    <a:pt x="73" y="0"/>
                  </a:moveTo>
                  <a:cubicBezTo>
                    <a:pt x="65" y="30"/>
                    <a:pt x="45" y="52"/>
                    <a:pt x="29" y="77"/>
                  </a:cubicBezTo>
                  <a:cubicBezTo>
                    <a:pt x="16" y="80"/>
                    <a:pt x="7" y="76"/>
                    <a:pt x="0" y="65"/>
                  </a:cubicBezTo>
                  <a:cubicBezTo>
                    <a:pt x="22" y="41"/>
                    <a:pt x="48" y="20"/>
                    <a:pt x="73" y="0"/>
                  </a:cubicBezTo>
                  <a:close/>
                </a:path>
              </a:pathLst>
            </a:custGeom>
            <a:solidFill>
              <a:srgbClr val="C284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38" name="Freeform 83">
              <a:extLst>
                <a:ext uri="{FF2B5EF4-FFF2-40B4-BE49-F238E27FC236}">
                  <a16:creationId xmlns:a16="http://schemas.microsoft.com/office/drawing/2014/main" id="{96EFC4F2-2DF5-A2C6-E993-563A49E94B25}"/>
                </a:ext>
              </a:extLst>
            </p:cNvPr>
            <p:cNvSpPr>
              <a:spLocks/>
            </p:cNvSpPr>
            <p:nvPr/>
          </p:nvSpPr>
          <p:spPr bwMode="auto">
            <a:xfrm>
              <a:off x="8909050" y="1446213"/>
              <a:ext cx="127000" cy="39688"/>
            </a:xfrm>
            <a:custGeom>
              <a:avLst/>
              <a:gdLst>
                <a:gd name="T0" fmla="*/ 110 w 110"/>
                <a:gd name="T1" fmla="*/ 24 h 35"/>
                <a:gd name="T2" fmla="*/ 70 w 110"/>
                <a:gd name="T3" fmla="*/ 26 h 35"/>
                <a:gd name="T4" fmla="*/ 13 w 110"/>
                <a:gd name="T5" fmla="*/ 32 h 35"/>
                <a:gd name="T6" fmla="*/ 9 w 110"/>
                <a:gd name="T7" fmla="*/ 32 h 35"/>
                <a:gd name="T8" fmla="*/ 7 w 110"/>
                <a:gd name="T9" fmla="*/ 28 h 35"/>
                <a:gd name="T10" fmla="*/ 8 w 110"/>
                <a:gd name="T11" fmla="*/ 0 h 35"/>
                <a:gd name="T12" fmla="*/ 110 w 110"/>
                <a:gd name="T13" fmla="*/ 24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0" h="35">
                  <a:moveTo>
                    <a:pt x="110" y="24"/>
                  </a:moveTo>
                  <a:cubicBezTo>
                    <a:pt x="97" y="35"/>
                    <a:pt x="84" y="24"/>
                    <a:pt x="70" y="26"/>
                  </a:cubicBezTo>
                  <a:cubicBezTo>
                    <a:pt x="52" y="30"/>
                    <a:pt x="32" y="31"/>
                    <a:pt x="13" y="32"/>
                  </a:cubicBezTo>
                  <a:cubicBezTo>
                    <a:pt x="12" y="33"/>
                    <a:pt x="10" y="33"/>
                    <a:pt x="9" y="32"/>
                  </a:cubicBezTo>
                  <a:cubicBezTo>
                    <a:pt x="7" y="31"/>
                    <a:pt x="7" y="29"/>
                    <a:pt x="7" y="28"/>
                  </a:cubicBezTo>
                  <a:cubicBezTo>
                    <a:pt x="0" y="18"/>
                    <a:pt x="4" y="9"/>
                    <a:pt x="8" y="0"/>
                  </a:cubicBezTo>
                  <a:cubicBezTo>
                    <a:pt x="42" y="8"/>
                    <a:pt x="76" y="16"/>
                    <a:pt x="110" y="24"/>
                  </a:cubicBezTo>
                  <a:close/>
                </a:path>
              </a:pathLst>
            </a:custGeom>
            <a:solidFill>
              <a:srgbClr val="C185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39" name="Freeform 84">
              <a:extLst>
                <a:ext uri="{FF2B5EF4-FFF2-40B4-BE49-F238E27FC236}">
                  <a16:creationId xmlns:a16="http://schemas.microsoft.com/office/drawing/2014/main" id="{3DD33FE1-68B7-FDDD-9085-2B95885EE8DF}"/>
                </a:ext>
              </a:extLst>
            </p:cNvPr>
            <p:cNvSpPr>
              <a:spLocks/>
            </p:cNvSpPr>
            <p:nvPr/>
          </p:nvSpPr>
          <p:spPr bwMode="auto">
            <a:xfrm>
              <a:off x="8451850" y="165100"/>
              <a:ext cx="74613" cy="88900"/>
            </a:xfrm>
            <a:custGeom>
              <a:avLst/>
              <a:gdLst>
                <a:gd name="T0" fmla="*/ 32 w 65"/>
                <a:gd name="T1" fmla="*/ 78 h 78"/>
                <a:gd name="T2" fmla="*/ 0 w 65"/>
                <a:gd name="T3" fmla="*/ 55 h 78"/>
                <a:gd name="T4" fmla="*/ 62 w 65"/>
                <a:gd name="T5" fmla="*/ 0 h 78"/>
                <a:gd name="T6" fmla="*/ 65 w 65"/>
                <a:gd name="T7" fmla="*/ 1 h 78"/>
                <a:gd name="T8" fmla="*/ 32 w 65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78">
                  <a:moveTo>
                    <a:pt x="32" y="78"/>
                  </a:moveTo>
                  <a:cubicBezTo>
                    <a:pt x="24" y="66"/>
                    <a:pt x="9" y="65"/>
                    <a:pt x="0" y="55"/>
                  </a:cubicBezTo>
                  <a:cubicBezTo>
                    <a:pt x="20" y="37"/>
                    <a:pt x="41" y="18"/>
                    <a:pt x="62" y="0"/>
                  </a:cubicBezTo>
                  <a:cubicBezTo>
                    <a:pt x="63" y="0"/>
                    <a:pt x="64" y="1"/>
                    <a:pt x="65" y="1"/>
                  </a:cubicBezTo>
                  <a:cubicBezTo>
                    <a:pt x="54" y="27"/>
                    <a:pt x="43" y="53"/>
                    <a:pt x="32" y="78"/>
                  </a:cubicBezTo>
                  <a:close/>
                </a:path>
              </a:pathLst>
            </a:custGeom>
            <a:solidFill>
              <a:srgbClr val="69B43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40" name="Freeform 85">
              <a:extLst>
                <a:ext uri="{FF2B5EF4-FFF2-40B4-BE49-F238E27FC236}">
                  <a16:creationId xmlns:a16="http://schemas.microsoft.com/office/drawing/2014/main" id="{C588CDEE-12AC-FBCB-5A0E-6088EFC52BB3}"/>
                </a:ext>
              </a:extLst>
            </p:cNvPr>
            <p:cNvSpPr>
              <a:spLocks/>
            </p:cNvSpPr>
            <p:nvPr/>
          </p:nvSpPr>
          <p:spPr bwMode="auto">
            <a:xfrm>
              <a:off x="8764588" y="498475"/>
              <a:ext cx="82550" cy="73025"/>
            </a:xfrm>
            <a:custGeom>
              <a:avLst/>
              <a:gdLst>
                <a:gd name="T0" fmla="*/ 22 w 73"/>
                <a:gd name="T1" fmla="*/ 64 h 64"/>
                <a:gd name="T2" fmla="*/ 0 w 73"/>
                <a:gd name="T3" fmla="*/ 33 h 64"/>
                <a:gd name="T4" fmla="*/ 69 w 73"/>
                <a:gd name="T5" fmla="*/ 0 h 64"/>
                <a:gd name="T6" fmla="*/ 73 w 73"/>
                <a:gd name="T7" fmla="*/ 4 h 64"/>
                <a:gd name="T8" fmla="*/ 22 w 73"/>
                <a:gd name="T9" fmla="*/ 64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3" h="64">
                  <a:moveTo>
                    <a:pt x="22" y="64"/>
                  </a:moveTo>
                  <a:cubicBezTo>
                    <a:pt x="18" y="52"/>
                    <a:pt x="7" y="44"/>
                    <a:pt x="0" y="33"/>
                  </a:cubicBezTo>
                  <a:cubicBezTo>
                    <a:pt x="23" y="22"/>
                    <a:pt x="46" y="11"/>
                    <a:pt x="69" y="0"/>
                  </a:cubicBezTo>
                  <a:cubicBezTo>
                    <a:pt x="70" y="1"/>
                    <a:pt x="72" y="3"/>
                    <a:pt x="73" y="4"/>
                  </a:cubicBezTo>
                  <a:cubicBezTo>
                    <a:pt x="56" y="24"/>
                    <a:pt x="39" y="44"/>
                    <a:pt x="22" y="64"/>
                  </a:cubicBezTo>
                  <a:close/>
                </a:path>
              </a:pathLst>
            </a:custGeom>
            <a:solidFill>
              <a:srgbClr val="47B7A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41" name="Freeform 86">
              <a:extLst>
                <a:ext uri="{FF2B5EF4-FFF2-40B4-BE49-F238E27FC236}">
                  <a16:creationId xmlns:a16="http://schemas.microsoft.com/office/drawing/2014/main" id="{D9C819F2-AAFA-0B2A-702B-F03C87779FFE}"/>
                </a:ext>
              </a:extLst>
            </p:cNvPr>
            <p:cNvSpPr>
              <a:spLocks/>
            </p:cNvSpPr>
            <p:nvPr/>
          </p:nvSpPr>
          <p:spPr bwMode="auto">
            <a:xfrm>
              <a:off x="9013825" y="1111250"/>
              <a:ext cx="90488" cy="41275"/>
            </a:xfrm>
            <a:custGeom>
              <a:avLst/>
              <a:gdLst>
                <a:gd name="T0" fmla="*/ 11 w 80"/>
                <a:gd name="T1" fmla="*/ 36 h 36"/>
                <a:gd name="T2" fmla="*/ 0 w 80"/>
                <a:gd name="T3" fmla="*/ 0 h 36"/>
                <a:gd name="T4" fmla="*/ 80 w 80"/>
                <a:gd name="T5" fmla="*/ 0 h 36"/>
                <a:gd name="T6" fmla="*/ 80 w 80"/>
                <a:gd name="T7" fmla="*/ 4 h 36"/>
                <a:gd name="T8" fmla="*/ 11 w 80"/>
                <a:gd name="T9" fmla="*/ 3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0" h="36">
                  <a:moveTo>
                    <a:pt x="11" y="36"/>
                  </a:moveTo>
                  <a:cubicBezTo>
                    <a:pt x="7" y="24"/>
                    <a:pt x="4" y="12"/>
                    <a:pt x="0" y="0"/>
                  </a:cubicBezTo>
                  <a:cubicBezTo>
                    <a:pt x="26" y="0"/>
                    <a:pt x="53" y="0"/>
                    <a:pt x="80" y="0"/>
                  </a:cubicBezTo>
                  <a:cubicBezTo>
                    <a:pt x="80" y="1"/>
                    <a:pt x="80" y="2"/>
                    <a:pt x="80" y="4"/>
                  </a:cubicBezTo>
                  <a:cubicBezTo>
                    <a:pt x="57" y="15"/>
                    <a:pt x="34" y="26"/>
                    <a:pt x="11" y="36"/>
                  </a:cubicBezTo>
                  <a:close/>
                </a:path>
              </a:pathLst>
            </a:custGeom>
            <a:solidFill>
              <a:srgbClr val="743E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42" name="Freeform 87">
              <a:extLst>
                <a:ext uri="{FF2B5EF4-FFF2-40B4-BE49-F238E27FC236}">
                  <a16:creationId xmlns:a16="http://schemas.microsoft.com/office/drawing/2014/main" id="{8C38DAA5-0D41-B6BD-41E9-9F2CDFE5F3BD}"/>
                </a:ext>
              </a:extLst>
            </p:cNvPr>
            <p:cNvSpPr>
              <a:spLocks/>
            </p:cNvSpPr>
            <p:nvPr/>
          </p:nvSpPr>
          <p:spPr bwMode="auto">
            <a:xfrm>
              <a:off x="8910638" y="1360488"/>
              <a:ext cx="125413" cy="42863"/>
            </a:xfrm>
            <a:custGeom>
              <a:avLst/>
              <a:gdLst>
                <a:gd name="T0" fmla="*/ 9 w 109"/>
                <a:gd name="T1" fmla="*/ 10 h 37"/>
                <a:gd name="T2" fmla="*/ 93 w 109"/>
                <a:gd name="T3" fmla="*/ 1 h 37"/>
                <a:gd name="T4" fmla="*/ 109 w 109"/>
                <a:gd name="T5" fmla="*/ 5 h 37"/>
                <a:gd name="T6" fmla="*/ 5 w 109"/>
                <a:gd name="T7" fmla="*/ 37 h 37"/>
                <a:gd name="T8" fmla="*/ 3 w 109"/>
                <a:gd name="T9" fmla="*/ 18 h 37"/>
                <a:gd name="T10" fmla="*/ 9 w 109"/>
                <a:gd name="T11" fmla="*/ 1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9" h="37">
                  <a:moveTo>
                    <a:pt x="9" y="10"/>
                  </a:moveTo>
                  <a:cubicBezTo>
                    <a:pt x="37" y="10"/>
                    <a:pt x="64" y="1"/>
                    <a:pt x="93" y="1"/>
                  </a:cubicBezTo>
                  <a:cubicBezTo>
                    <a:pt x="99" y="1"/>
                    <a:pt x="104" y="0"/>
                    <a:pt x="109" y="5"/>
                  </a:cubicBezTo>
                  <a:cubicBezTo>
                    <a:pt x="74" y="16"/>
                    <a:pt x="40" y="27"/>
                    <a:pt x="5" y="37"/>
                  </a:cubicBezTo>
                  <a:cubicBezTo>
                    <a:pt x="5" y="31"/>
                    <a:pt x="0" y="25"/>
                    <a:pt x="3" y="18"/>
                  </a:cubicBezTo>
                  <a:cubicBezTo>
                    <a:pt x="2" y="13"/>
                    <a:pt x="2" y="9"/>
                    <a:pt x="9" y="10"/>
                  </a:cubicBezTo>
                  <a:close/>
                </a:path>
              </a:pathLst>
            </a:custGeom>
            <a:solidFill>
              <a:srgbClr val="C48F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43" name="Freeform 88">
              <a:extLst>
                <a:ext uri="{FF2B5EF4-FFF2-40B4-BE49-F238E27FC236}">
                  <a16:creationId xmlns:a16="http://schemas.microsoft.com/office/drawing/2014/main" id="{1D0C7ECA-1936-E41C-FD32-46293C65F2A0}"/>
                </a:ext>
              </a:extLst>
            </p:cNvPr>
            <p:cNvSpPr>
              <a:spLocks/>
            </p:cNvSpPr>
            <p:nvPr/>
          </p:nvSpPr>
          <p:spPr bwMode="auto">
            <a:xfrm>
              <a:off x="7981950" y="26988"/>
              <a:ext cx="50800" cy="95250"/>
            </a:xfrm>
            <a:custGeom>
              <a:avLst/>
              <a:gdLst>
                <a:gd name="T0" fmla="*/ 38 w 45"/>
                <a:gd name="T1" fmla="*/ 83 h 83"/>
                <a:gd name="T2" fmla="*/ 0 w 45"/>
                <a:gd name="T3" fmla="*/ 71 h 83"/>
                <a:gd name="T4" fmla="*/ 41 w 45"/>
                <a:gd name="T5" fmla="*/ 0 h 83"/>
                <a:gd name="T6" fmla="*/ 38 w 45"/>
                <a:gd name="T7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83">
                  <a:moveTo>
                    <a:pt x="38" y="83"/>
                  </a:moveTo>
                  <a:cubicBezTo>
                    <a:pt x="26" y="75"/>
                    <a:pt x="12" y="77"/>
                    <a:pt x="0" y="71"/>
                  </a:cubicBezTo>
                  <a:cubicBezTo>
                    <a:pt x="13" y="48"/>
                    <a:pt x="26" y="25"/>
                    <a:pt x="41" y="0"/>
                  </a:cubicBezTo>
                  <a:cubicBezTo>
                    <a:pt x="45" y="30"/>
                    <a:pt x="37" y="56"/>
                    <a:pt x="38" y="83"/>
                  </a:cubicBezTo>
                  <a:close/>
                </a:path>
              </a:pathLst>
            </a:custGeom>
            <a:solidFill>
              <a:srgbClr val="F9E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44" name="Freeform 89">
              <a:extLst>
                <a:ext uri="{FF2B5EF4-FFF2-40B4-BE49-F238E27FC236}">
                  <a16:creationId xmlns:a16="http://schemas.microsoft.com/office/drawing/2014/main" id="{7EB3ED30-1D41-E20E-F710-44D32143949D}"/>
                </a:ext>
              </a:extLst>
            </p:cNvPr>
            <p:cNvSpPr>
              <a:spLocks/>
            </p:cNvSpPr>
            <p:nvPr/>
          </p:nvSpPr>
          <p:spPr bwMode="auto">
            <a:xfrm>
              <a:off x="7764463" y="-17463"/>
              <a:ext cx="44450" cy="98425"/>
            </a:xfrm>
            <a:custGeom>
              <a:avLst/>
              <a:gdLst>
                <a:gd name="T0" fmla="*/ 39 w 39"/>
                <a:gd name="T1" fmla="*/ 85 h 85"/>
                <a:gd name="T2" fmla="*/ 0 w 39"/>
                <a:gd name="T3" fmla="*/ 80 h 85"/>
                <a:gd name="T4" fmla="*/ 30 w 39"/>
                <a:gd name="T5" fmla="*/ 0 h 85"/>
                <a:gd name="T6" fmla="*/ 39 w 39"/>
                <a:gd name="T7" fmla="*/ 85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" h="85">
                  <a:moveTo>
                    <a:pt x="39" y="85"/>
                  </a:moveTo>
                  <a:cubicBezTo>
                    <a:pt x="26" y="80"/>
                    <a:pt x="13" y="81"/>
                    <a:pt x="0" y="80"/>
                  </a:cubicBezTo>
                  <a:cubicBezTo>
                    <a:pt x="10" y="55"/>
                    <a:pt x="19" y="30"/>
                    <a:pt x="30" y="0"/>
                  </a:cubicBezTo>
                  <a:cubicBezTo>
                    <a:pt x="36" y="31"/>
                    <a:pt x="37" y="58"/>
                    <a:pt x="39" y="85"/>
                  </a:cubicBezTo>
                  <a:close/>
                </a:path>
              </a:pathLst>
            </a:custGeom>
            <a:solidFill>
              <a:srgbClr val="E72A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45" name="Freeform 90">
              <a:extLst>
                <a:ext uri="{FF2B5EF4-FFF2-40B4-BE49-F238E27FC236}">
                  <a16:creationId xmlns:a16="http://schemas.microsoft.com/office/drawing/2014/main" id="{2EE82924-D403-599D-A810-8522991F3153}"/>
                </a:ext>
              </a:extLst>
            </p:cNvPr>
            <p:cNvSpPr>
              <a:spLocks/>
            </p:cNvSpPr>
            <p:nvPr/>
          </p:nvSpPr>
          <p:spPr bwMode="auto">
            <a:xfrm>
              <a:off x="8893175" y="727075"/>
              <a:ext cx="87313" cy="61913"/>
            </a:xfrm>
            <a:custGeom>
              <a:avLst/>
              <a:gdLst>
                <a:gd name="T0" fmla="*/ 17 w 76"/>
                <a:gd name="T1" fmla="*/ 54 h 54"/>
                <a:gd name="T2" fmla="*/ 0 w 76"/>
                <a:gd name="T3" fmla="*/ 21 h 54"/>
                <a:gd name="T4" fmla="*/ 76 w 76"/>
                <a:gd name="T5" fmla="*/ 0 h 54"/>
                <a:gd name="T6" fmla="*/ 17 w 76"/>
                <a:gd name="T7" fmla="*/ 54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54">
                  <a:moveTo>
                    <a:pt x="17" y="54"/>
                  </a:moveTo>
                  <a:cubicBezTo>
                    <a:pt x="12" y="43"/>
                    <a:pt x="6" y="32"/>
                    <a:pt x="0" y="21"/>
                  </a:cubicBezTo>
                  <a:cubicBezTo>
                    <a:pt x="25" y="14"/>
                    <a:pt x="50" y="7"/>
                    <a:pt x="76" y="0"/>
                  </a:cubicBezTo>
                  <a:cubicBezTo>
                    <a:pt x="58" y="21"/>
                    <a:pt x="39" y="38"/>
                    <a:pt x="17" y="54"/>
                  </a:cubicBezTo>
                  <a:close/>
                </a:path>
              </a:pathLst>
            </a:custGeom>
            <a:solidFill>
              <a:srgbClr val="4A9D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46" name="Freeform 91">
              <a:extLst>
                <a:ext uri="{FF2B5EF4-FFF2-40B4-BE49-F238E27FC236}">
                  <a16:creationId xmlns:a16="http://schemas.microsoft.com/office/drawing/2014/main" id="{EF4D659D-EB03-4040-CE50-67232B3CF1C4}"/>
                </a:ext>
              </a:extLst>
            </p:cNvPr>
            <p:cNvSpPr>
              <a:spLocks/>
            </p:cNvSpPr>
            <p:nvPr/>
          </p:nvSpPr>
          <p:spPr bwMode="auto">
            <a:xfrm>
              <a:off x="8491538" y="393700"/>
              <a:ext cx="85725" cy="79375"/>
            </a:xfrm>
            <a:custGeom>
              <a:avLst/>
              <a:gdLst>
                <a:gd name="T0" fmla="*/ 74 w 74"/>
                <a:gd name="T1" fmla="*/ 0 h 69"/>
                <a:gd name="T2" fmla="*/ 38 w 74"/>
                <a:gd name="T3" fmla="*/ 50 h 69"/>
                <a:gd name="T4" fmla="*/ 26 w 74"/>
                <a:gd name="T5" fmla="*/ 65 h 69"/>
                <a:gd name="T6" fmla="*/ 10 w 74"/>
                <a:gd name="T7" fmla="*/ 64 h 69"/>
                <a:gd name="T8" fmla="*/ 0 w 74"/>
                <a:gd name="T9" fmla="*/ 48 h 69"/>
                <a:gd name="T10" fmla="*/ 74 w 74"/>
                <a:gd name="T11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9">
                  <a:moveTo>
                    <a:pt x="74" y="0"/>
                  </a:moveTo>
                  <a:cubicBezTo>
                    <a:pt x="70" y="22"/>
                    <a:pt x="50" y="34"/>
                    <a:pt x="38" y="50"/>
                  </a:cubicBezTo>
                  <a:cubicBezTo>
                    <a:pt x="34" y="55"/>
                    <a:pt x="30" y="60"/>
                    <a:pt x="26" y="65"/>
                  </a:cubicBezTo>
                  <a:cubicBezTo>
                    <a:pt x="20" y="69"/>
                    <a:pt x="15" y="69"/>
                    <a:pt x="10" y="64"/>
                  </a:cubicBezTo>
                  <a:cubicBezTo>
                    <a:pt x="7" y="59"/>
                    <a:pt x="3" y="53"/>
                    <a:pt x="0" y="48"/>
                  </a:cubicBezTo>
                  <a:cubicBezTo>
                    <a:pt x="23" y="30"/>
                    <a:pt x="48" y="14"/>
                    <a:pt x="74" y="0"/>
                  </a:cubicBezTo>
                  <a:close/>
                </a:path>
              </a:pathLst>
            </a:custGeom>
            <a:solidFill>
              <a:srgbClr val="C282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47" name="Freeform 92">
              <a:extLst>
                <a:ext uri="{FF2B5EF4-FFF2-40B4-BE49-F238E27FC236}">
                  <a16:creationId xmlns:a16="http://schemas.microsoft.com/office/drawing/2014/main" id="{188236AD-AD41-465F-259F-69F89A725BA7}"/>
                </a:ext>
              </a:extLst>
            </p:cNvPr>
            <p:cNvSpPr>
              <a:spLocks/>
            </p:cNvSpPr>
            <p:nvPr/>
          </p:nvSpPr>
          <p:spPr bwMode="auto">
            <a:xfrm>
              <a:off x="9050338" y="1477963"/>
              <a:ext cx="92075" cy="42863"/>
            </a:xfrm>
            <a:custGeom>
              <a:avLst/>
              <a:gdLst>
                <a:gd name="T0" fmla="*/ 7 w 79"/>
                <a:gd name="T1" fmla="*/ 37 h 37"/>
                <a:gd name="T2" fmla="*/ 0 w 79"/>
                <a:gd name="T3" fmla="*/ 34 h 37"/>
                <a:gd name="T4" fmla="*/ 0 w 79"/>
                <a:gd name="T5" fmla="*/ 0 h 37"/>
                <a:gd name="T6" fmla="*/ 78 w 79"/>
                <a:gd name="T7" fmla="*/ 17 h 37"/>
                <a:gd name="T8" fmla="*/ 79 w 79"/>
                <a:gd name="T9" fmla="*/ 21 h 37"/>
                <a:gd name="T10" fmla="*/ 7 w 79"/>
                <a:gd name="T11" fmla="*/ 37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9" h="37">
                  <a:moveTo>
                    <a:pt x="7" y="37"/>
                  </a:moveTo>
                  <a:cubicBezTo>
                    <a:pt x="4" y="36"/>
                    <a:pt x="2" y="35"/>
                    <a:pt x="0" y="34"/>
                  </a:cubicBezTo>
                  <a:cubicBezTo>
                    <a:pt x="7" y="23"/>
                    <a:pt x="0" y="11"/>
                    <a:pt x="0" y="0"/>
                  </a:cubicBezTo>
                  <a:cubicBezTo>
                    <a:pt x="26" y="6"/>
                    <a:pt x="52" y="11"/>
                    <a:pt x="78" y="17"/>
                  </a:cubicBezTo>
                  <a:cubicBezTo>
                    <a:pt x="78" y="18"/>
                    <a:pt x="79" y="20"/>
                    <a:pt x="79" y="21"/>
                  </a:cubicBezTo>
                  <a:cubicBezTo>
                    <a:pt x="55" y="26"/>
                    <a:pt x="31" y="32"/>
                    <a:pt x="7" y="37"/>
                  </a:cubicBezTo>
                  <a:close/>
                </a:path>
              </a:pathLst>
            </a:custGeom>
            <a:solidFill>
              <a:srgbClr val="1D1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48" name="Freeform 93">
              <a:extLst>
                <a:ext uri="{FF2B5EF4-FFF2-40B4-BE49-F238E27FC236}">
                  <a16:creationId xmlns:a16="http://schemas.microsoft.com/office/drawing/2014/main" id="{00B2578D-F500-47D7-C38A-3EC9057D3DFD}"/>
                </a:ext>
              </a:extLst>
            </p:cNvPr>
            <p:cNvSpPr>
              <a:spLocks/>
            </p:cNvSpPr>
            <p:nvPr/>
          </p:nvSpPr>
          <p:spPr bwMode="auto">
            <a:xfrm>
              <a:off x="9047163" y="1317625"/>
              <a:ext cx="98425" cy="44450"/>
            </a:xfrm>
            <a:custGeom>
              <a:avLst/>
              <a:gdLst>
                <a:gd name="T0" fmla="*/ 3 w 86"/>
                <a:gd name="T1" fmla="*/ 39 h 39"/>
                <a:gd name="T2" fmla="*/ 0 w 86"/>
                <a:gd name="T3" fmla="*/ 0 h 39"/>
                <a:gd name="T4" fmla="*/ 86 w 86"/>
                <a:gd name="T5" fmla="*/ 13 h 39"/>
                <a:gd name="T6" fmla="*/ 3 w 86"/>
                <a:gd name="T7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6" h="39">
                  <a:moveTo>
                    <a:pt x="3" y="39"/>
                  </a:moveTo>
                  <a:cubicBezTo>
                    <a:pt x="4" y="25"/>
                    <a:pt x="3" y="12"/>
                    <a:pt x="0" y="0"/>
                  </a:cubicBezTo>
                  <a:cubicBezTo>
                    <a:pt x="26" y="4"/>
                    <a:pt x="53" y="8"/>
                    <a:pt x="86" y="13"/>
                  </a:cubicBezTo>
                  <a:cubicBezTo>
                    <a:pt x="55" y="22"/>
                    <a:pt x="29" y="30"/>
                    <a:pt x="3" y="39"/>
                  </a:cubicBezTo>
                  <a:close/>
                </a:path>
              </a:pathLst>
            </a:custGeom>
            <a:solidFill>
              <a:srgbClr val="3F24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49" name="Freeform 94">
              <a:extLst>
                <a:ext uri="{FF2B5EF4-FFF2-40B4-BE49-F238E27FC236}">
                  <a16:creationId xmlns:a16="http://schemas.microsoft.com/office/drawing/2014/main" id="{71D9D436-E4C9-D2F1-3379-CFAF2A942FF5}"/>
                </a:ext>
              </a:extLst>
            </p:cNvPr>
            <p:cNvSpPr>
              <a:spLocks/>
            </p:cNvSpPr>
            <p:nvPr/>
          </p:nvSpPr>
          <p:spPr bwMode="auto">
            <a:xfrm>
              <a:off x="8607425" y="323850"/>
              <a:ext cx="77788" cy="79375"/>
            </a:xfrm>
            <a:custGeom>
              <a:avLst/>
              <a:gdLst>
                <a:gd name="T0" fmla="*/ 26 w 68"/>
                <a:gd name="T1" fmla="*/ 70 h 70"/>
                <a:gd name="T2" fmla="*/ 0 w 68"/>
                <a:gd name="T3" fmla="*/ 42 h 70"/>
                <a:gd name="T4" fmla="*/ 66 w 68"/>
                <a:gd name="T5" fmla="*/ 0 h 70"/>
                <a:gd name="T6" fmla="*/ 68 w 68"/>
                <a:gd name="T7" fmla="*/ 2 h 70"/>
                <a:gd name="T8" fmla="*/ 26 w 68"/>
                <a:gd name="T9" fmla="*/ 7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" h="70">
                  <a:moveTo>
                    <a:pt x="26" y="70"/>
                  </a:moveTo>
                  <a:cubicBezTo>
                    <a:pt x="21" y="58"/>
                    <a:pt x="6" y="54"/>
                    <a:pt x="0" y="42"/>
                  </a:cubicBezTo>
                  <a:cubicBezTo>
                    <a:pt x="22" y="28"/>
                    <a:pt x="44" y="14"/>
                    <a:pt x="66" y="0"/>
                  </a:cubicBezTo>
                  <a:cubicBezTo>
                    <a:pt x="67" y="1"/>
                    <a:pt x="68" y="2"/>
                    <a:pt x="68" y="2"/>
                  </a:cubicBezTo>
                  <a:cubicBezTo>
                    <a:pt x="54" y="25"/>
                    <a:pt x="40" y="48"/>
                    <a:pt x="26" y="70"/>
                  </a:cubicBezTo>
                  <a:close/>
                </a:path>
              </a:pathLst>
            </a:custGeom>
            <a:solidFill>
              <a:srgbClr val="1167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50" name="Freeform 95">
              <a:extLst>
                <a:ext uri="{FF2B5EF4-FFF2-40B4-BE49-F238E27FC236}">
                  <a16:creationId xmlns:a16="http://schemas.microsoft.com/office/drawing/2014/main" id="{4D557D0B-B74D-3CFC-17C5-DE89ED8BEDE8}"/>
                </a:ext>
              </a:extLst>
            </p:cNvPr>
            <p:cNvSpPr>
              <a:spLocks/>
            </p:cNvSpPr>
            <p:nvPr/>
          </p:nvSpPr>
          <p:spPr bwMode="auto">
            <a:xfrm>
              <a:off x="8888413" y="1154113"/>
              <a:ext cx="123825" cy="58738"/>
            </a:xfrm>
            <a:custGeom>
              <a:avLst/>
              <a:gdLst>
                <a:gd name="T0" fmla="*/ 5 w 108"/>
                <a:gd name="T1" fmla="*/ 25 h 50"/>
                <a:gd name="T2" fmla="*/ 95 w 108"/>
                <a:gd name="T3" fmla="*/ 2 h 50"/>
                <a:gd name="T4" fmla="*/ 108 w 108"/>
                <a:gd name="T5" fmla="*/ 4 h 50"/>
                <a:gd name="T6" fmla="*/ 8 w 108"/>
                <a:gd name="T7" fmla="*/ 50 h 50"/>
                <a:gd name="T8" fmla="*/ 2 w 108"/>
                <a:gd name="T9" fmla="*/ 29 h 50"/>
                <a:gd name="T10" fmla="*/ 5 w 108"/>
                <a:gd name="T11" fmla="*/ 25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8" h="50">
                  <a:moveTo>
                    <a:pt x="5" y="25"/>
                  </a:moveTo>
                  <a:cubicBezTo>
                    <a:pt x="35" y="17"/>
                    <a:pt x="65" y="10"/>
                    <a:pt x="95" y="2"/>
                  </a:cubicBezTo>
                  <a:cubicBezTo>
                    <a:pt x="100" y="1"/>
                    <a:pt x="104" y="0"/>
                    <a:pt x="108" y="4"/>
                  </a:cubicBezTo>
                  <a:cubicBezTo>
                    <a:pt x="73" y="16"/>
                    <a:pt x="44" y="40"/>
                    <a:pt x="8" y="50"/>
                  </a:cubicBezTo>
                  <a:cubicBezTo>
                    <a:pt x="1" y="44"/>
                    <a:pt x="0" y="37"/>
                    <a:pt x="2" y="29"/>
                  </a:cubicBezTo>
                  <a:cubicBezTo>
                    <a:pt x="2" y="27"/>
                    <a:pt x="3" y="25"/>
                    <a:pt x="5" y="25"/>
                  </a:cubicBezTo>
                  <a:close/>
                </a:path>
              </a:pathLst>
            </a:custGeom>
            <a:solidFill>
              <a:srgbClr val="C38D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51" name="Freeform 96">
              <a:extLst>
                <a:ext uri="{FF2B5EF4-FFF2-40B4-BE49-F238E27FC236}">
                  <a16:creationId xmlns:a16="http://schemas.microsoft.com/office/drawing/2014/main" id="{E35B704C-362E-0D5C-0E04-BCA1B813A59C}"/>
                </a:ext>
              </a:extLst>
            </p:cNvPr>
            <p:cNvSpPr>
              <a:spLocks/>
            </p:cNvSpPr>
            <p:nvPr/>
          </p:nvSpPr>
          <p:spPr bwMode="auto">
            <a:xfrm>
              <a:off x="8969375" y="917575"/>
              <a:ext cx="93663" cy="49213"/>
            </a:xfrm>
            <a:custGeom>
              <a:avLst/>
              <a:gdLst>
                <a:gd name="T0" fmla="*/ 14 w 82"/>
                <a:gd name="T1" fmla="*/ 44 h 44"/>
                <a:gd name="T2" fmla="*/ 11 w 82"/>
                <a:gd name="T3" fmla="*/ 36 h 44"/>
                <a:gd name="T4" fmla="*/ 1 w 82"/>
                <a:gd name="T5" fmla="*/ 16 h 44"/>
                <a:gd name="T6" fmla="*/ 2 w 82"/>
                <a:gd name="T7" fmla="*/ 10 h 44"/>
                <a:gd name="T8" fmla="*/ 82 w 82"/>
                <a:gd name="T9" fmla="*/ 0 h 44"/>
                <a:gd name="T10" fmla="*/ 14 w 82"/>
                <a:gd name="T11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2" h="44">
                  <a:moveTo>
                    <a:pt x="14" y="44"/>
                  </a:moveTo>
                  <a:cubicBezTo>
                    <a:pt x="13" y="42"/>
                    <a:pt x="12" y="39"/>
                    <a:pt x="11" y="36"/>
                  </a:cubicBezTo>
                  <a:cubicBezTo>
                    <a:pt x="9" y="29"/>
                    <a:pt x="0" y="25"/>
                    <a:pt x="1" y="16"/>
                  </a:cubicBezTo>
                  <a:cubicBezTo>
                    <a:pt x="2" y="14"/>
                    <a:pt x="2" y="12"/>
                    <a:pt x="2" y="10"/>
                  </a:cubicBezTo>
                  <a:cubicBezTo>
                    <a:pt x="29" y="7"/>
                    <a:pt x="55" y="3"/>
                    <a:pt x="82" y="0"/>
                  </a:cubicBezTo>
                  <a:cubicBezTo>
                    <a:pt x="60" y="17"/>
                    <a:pt x="40" y="34"/>
                    <a:pt x="14" y="44"/>
                  </a:cubicBezTo>
                  <a:close/>
                </a:path>
              </a:pathLst>
            </a:custGeom>
            <a:solidFill>
              <a:srgbClr val="1B71B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52" name="Freeform 97">
              <a:extLst>
                <a:ext uri="{FF2B5EF4-FFF2-40B4-BE49-F238E27FC236}">
                  <a16:creationId xmlns:a16="http://schemas.microsoft.com/office/drawing/2014/main" id="{22A68608-6629-740A-A76A-22A4E9A437A3}"/>
                </a:ext>
              </a:extLst>
            </p:cNvPr>
            <p:cNvSpPr>
              <a:spLocks/>
            </p:cNvSpPr>
            <p:nvPr/>
          </p:nvSpPr>
          <p:spPr bwMode="auto">
            <a:xfrm>
              <a:off x="7564438" y="-15875"/>
              <a:ext cx="42863" cy="93663"/>
            </a:xfrm>
            <a:custGeom>
              <a:avLst/>
              <a:gdLst>
                <a:gd name="T0" fmla="*/ 37 w 37"/>
                <a:gd name="T1" fmla="*/ 80 h 81"/>
                <a:gd name="T2" fmla="*/ 5 w 37"/>
                <a:gd name="T3" fmla="*/ 79 h 81"/>
                <a:gd name="T4" fmla="*/ 0 w 37"/>
                <a:gd name="T5" fmla="*/ 73 h 81"/>
                <a:gd name="T6" fmla="*/ 17 w 37"/>
                <a:gd name="T7" fmla="*/ 0 h 81"/>
                <a:gd name="T8" fmla="*/ 21 w 37"/>
                <a:gd name="T9" fmla="*/ 0 h 81"/>
                <a:gd name="T10" fmla="*/ 37 w 37"/>
                <a:gd name="T11" fmla="*/ 8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81">
                  <a:moveTo>
                    <a:pt x="37" y="80"/>
                  </a:moveTo>
                  <a:cubicBezTo>
                    <a:pt x="27" y="79"/>
                    <a:pt x="16" y="73"/>
                    <a:pt x="5" y="79"/>
                  </a:cubicBezTo>
                  <a:cubicBezTo>
                    <a:pt x="2" y="81"/>
                    <a:pt x="1" y="75"/>
                    <a:pt x="0" y="73"/>
                  </a:cubicBezTo>
                  <a:cubicBezTo>
                    <a:pt x="6" y="48"/>
                    <a:pt x="12" y="24"/>
                    <a:pt x="17" y="0"/>
                  </a:cubicBezTo>
                  <a:cubicBezTo>
                    <a:pt x="18" y="0"/>
                    <a:pt x="19" y="0"/>
                    <a:pt x="21" y="0"/>
                  </a:cubicBezTo>
                  <a:cubicBezTo>
                    <a:pt x="26" y="27"/>
                    <a:pt x="32" y="53"/>
                    <a:pt x="37" y="80"/>
                  </a:cubicBezTo>
                  <a:close/>
                </a:path>
              </a:pathLst>
            </a:custGeom>
            <a:solidFill>
              <a:srgbClr val="D619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53" name="Freeform 98">
              <a:extLst>
                <a:ext uri="{FF2B5EF4-FFF2-40B4-BE49-F238E27FC236}">
                  <a16:creationId xmlns:a16="http://schemas.microsoft.com/office/drawing/2014/main" id="{7A33EFB8-6709-A0A2-5F42-66D80CA0EAC3}"/>
                </a:ext>
              </a:extLst>
            </p:cNvPr>
            <p:cNvSpPr>
              <a:spLocks/>
            </p:cNvSpPr>
            <p:nvPr/>
          </p:nvSpPr>
          <p:spPr bwMode="auto">
            <a:xfrm>
              <a:off x="8221663" y="63500"/>
              <a:ext cx="60325" cy="92075"/>
            </a:xfrm>
            <a:custGeom>
              <a:avLst/>
              <a:gdLst>
                <a:gd name="T0" fmla="*/ 33 w 52"/>
                <a:gd name="T1" fmla="*/ 80 h 80"/>
                <a:gd name="T2" fmla="*/ 0 w 52"/>
                <a:gd name="T3" fmla="*/ 63 h 80"/>
                <a:gd name="T4" fmla="*/ 49 w 52"/>
                <a:gd name="T5" fmla="*/ 0 h 80"/>
                <a:gd name="T6" fmla="*/ 52 w 52"/>
                <a:gd name="T7" fmla="*/ 2 h 80"/>
                <a:gd name="T8" fmla="*/ 33 w 52"/>
                <a:gd name="T9" fmla="*/ 8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" h="80">
                  <a:moveTo>
                    <a:pt x="33" y="80"/>
                  </a:moveTo>
                  <a:cubicBezTo>
                    <a:pt x="22" y="74"/>
                    <a:pt x="11" y="69"/>
                    <a:pt x="0" y="63"/>
                  </a:cubicBezTo>
                  <a:cubicBezTo>
                    <a:pt x="17" y="42"/>
                    <a:pt x="33" y="21"/>
                    <a:pt x="49" y="0"/>
                  </a:cubicBezTo>
                  <a:cubicBezTo>
                    <a:pt x="50" y="1"/>
                    <a:pt x="51" y="1"/>
                    <a:pt x="52" y="2"/>
                  </a:cubicBezTo>
                  <a:cubicBezTo>
                    <a:pt x="46" y="28"/>
                    <a:pt x="39" y="54"/>
                    <a:pt x="33" y="80"/>
                  </a:cubicBezTo>
                  <a:close/>
                </a:path>
              </a:pathLst>
            </a:custGeom>
            <a:solidFill>
              <a:srgbClr val="F392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54" name="Freeform 99">
              <a:extLst>
                <a:ext uri="{FF2B5EF4-FFF2-40B4-BE49-F238E27FC236}">
                  <a16:creationId xmlns:a16="http://schemas.microsoft.com/office/drawing/2014/main" id="{EFD397CE-3AF2-3A61-44FB-0F1A2DFC2E63}"/>
                </a:ext>
              </a:extLst>
            </p:cNvPr>
            <p:cNvSpPr>
              <a:spLocks/>
            </p:cNvSpPr>
            <p:nvPr/>
          </p:nvSpPr>
          <p:spPr bwMode="auto">
            <a:xfrm>
              <a:off x="8639175" y="549275"/>
              <a:ext cx="93663" cy="65088"/>
            </a:xfrm>
            <a:custGeom>
              <a:avLst/>
              <a:gdLst>
                <a:gd name="T0" fmla="*/ 81 w 81"/>
                <a:gd name="T1" fmla="*/ 0 h 57"/>
                <a:gd name="T2" fmla="*/ 16 w 81"/>
                <a:gd name="T3" fmla="*/ 57 h 57"/>
                <a:gd name="T4" fmla="*/ 0 w 81"/>
                <a:gd name="T5" fmla="*/ 37 h 57"/>
                <a:gd name="T6" fmla="*/ 81 w 81"/>
                <a:gd name="T7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" h="57">
                  <a:moveTo>
                    <a:pt x="81" y="0"/>
                  </a:moveTo>
                  <a:cubicBezTo>
                    <a:pt x="64" y="24"/>
                    <a:pt x="42" y="43"/>
                    <a:pt x="16" y="57"/>
                  </a:cubicBezTo>
                  <a:cubicBezTo>
                    <a:pt x="2" y="57"/>
                    <a:pt x="0" y="47"/>
                    <a:pt x="0" y="37"/>
                  </a:cubicBezTo>
                  <a:cubicBezTo>
                    <a:pt x="27" y="24"/>
                    <a:pt x="54" y="12"/>
                    <a:pt x="81" y="0"/>
                  </a:cubicBezTo>
                  <a:close/>
                </a:path>
              </a:pathLst>
            </a:custGeom>
            <a:solidFill>
              <a:srgbClr val="C083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55" name="Freeform 100">
              <a:extLst>
                <a:ext uri="{FF2B5EF4-FFF2-40B4-BE49-F238E27FC236}">
                  <a16:creationId xmlns:a16="http://schemas.microsoft.com/office/drawing/2014/main" id="{013FF161-A2EE-92D2-0F82-77B9B5533B10}"/>
                </a:ext>
              </a:extLst>
            </p:cNvPr>
            <p:cNvSpPr>
              <a:spLocks/>
            </p:cNvSpPr>
            <p:nvPr/>
          </p:nvSpPr>
          <p:spPr bwMode="auto">
            <a:xfrm>
              <a:off x="8793163" y="803275"/>
              <a:ext cx="95250" cy="74613"/>
            </a:xfrm>
            <a:custGeom>
              <a:avLst/>
              <a:gdLst>
                <a:gd name="T0" fmla="*/ 5 w 84"/>
                <a:gd name="T1" fmla="*/ 39 h 65"/>
                <a:gd name="T2" fmla="*/ 59 w 84"/>
                <a:gd name="T3" fmla="*/ 10 h 65"/>
                <a:gd name="T4" fmla="*/ 84 w 84"/>
                <a:gd name="T5" fmla="*/ 6 h 65"/>
                <a:gd name="T6" fmla="*/ 16 w 84"/>
                <a:gd name="T7" fmla="*/ 65 h 65"/>
                <a:gd name="T8" fmla="*/ 3 w 84"/>
                <a:gd name="T9" fmla="*/ 51 h 65"/>
                <a:gd name="T10" fmla="*/ 5 w 84"/>
                <a:gd name="T11" fmla="*/ 39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4" h="65">
                  <a:moveTo>
                    <a:pt x="5" y="39"/>
                  </a:moveTo>
                  <a:cubicBezTo>
                    <a:pt x="25" y="34"/>
                    <a:pt x="41" y="20"/>
                    <a:pt x="59" y="10"/>
                  </a:cubicBezTo>
                  <a:cubicBezTo>
                    <a:pt x="67" y="5"/>
                    <a:pt x="74" y="0"/>
                    <a:pt x="84" y="6"/>
                  </a:cubicBezTo>
                  <a:cubicBezTo>
                    <a:pt x="62" y="27"/>
                    <a:pt x="40" y="47"/>
                    <a:pt x="16" y="65"/>
                  </a:cubicBezTo>
                  <a:cubicBezTo>
                    <a:pt x="9" y="63"/>
                    <a:pt x="6" y="57"/>
                    <a:pt x="3" y="51"/>
                  </a:cubicBezTo>
                  <a:cubicBezTo>
                    <a:pt x="0" y="47"/>
                    <a:pt x="1" y="43"/>
                    <a:pt x="5" y="39"/>
                  </a:cubicBezTo>
                  <a:close/>
                </a:path>
              </a:pathLst>
            </a:custGeom>
            <a:solidFill>
              <a:srgbClr val="C48E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56" name="Freeform 101">
              <a:extLst>
                <a:ext uri="{FF2B5EF4-FFF2-40B4-BE49-F238E27FC236}">
                  <a16:creationId xmlns:a16="http://schemas.microsoft.com/office/drawing/2014/main" id="{B8C6EFC2-52FE-7385-A717-ABE975C5ECE6}"/>
                </a:ext>
              </a:extLst>
            </p:cNvPr>
            <p:cNvSpPr>
              <a:spLocks/>
            </p:cNvSpPr>
            <p:nvPr/>
          </p:nvSpPr>
          <p:spPr bwMode="auto">
            <a:xfrm>
              <a:off x="7983538" y="136525"/>
              <a:ext cx="38100" cy="120650"/>
            </a:xfrm>
            <a:custGeom>
              <a:avLst/>
              <a:gdLst>
                <a:gd name="T0" fmla="*/ 1 w 34"/>
                <a:gd name="T1" fmla="*/ 92 h 106"/>
                <a:gd name="T2" fmla="*/ 12 w 34"/>
                <a:gd name="T3" fmla="*/ 66 h 106"/>
                <a:gd name="T4" fmla="*/ 32 w 34"/>
                <a:gd name="T5" fmla="*/ 0 h 106"/>
                <a:gd name="T6" fmla="*/ 34 w 34"/>
                <a:gd name="T7" fmla="*/ 13 h 106"/>
                <a:gd name="T8" fmla="*/ 28 w 34"/>
                <a:gd name="T9" fmla="*/ 105 h 106"/>
                <a:gd name="T10" fmla="*/ 13 w 34"/>
                <a:gd name="T11" fmla="*/ 106 h 106"/>
                <a:gd name="T12" fmla="*/ 0 w 34"/>
                <a:gd name="T13" fmla="*/ 98 h 106"/>
                <a:gd name="T14" fmla="*/ 1 w 34"/>
                <a:gd name="T15" fmla="*/ 92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4" h="106">
                  <a:moveTo>
                    <a:pt x="1" y="92"/>
                  </a:moveTo>
                  <a:cubicBezTo>
                    <a:pt x="11" y="86"/>
                    <a:pt x="10" y="75"/>
                    <a:pt x="12" y="66"/>
                  </a:cubicBezTo>
                  <a:cubicBezTo>
                    <a:pt x="16" y="43"/>
                    <a:pt x="31" y="24"/>
                    <a:pt x="32" y="0"/>
                  </a:cubicBezTo>
                  <a:cubicBezTo>
                    <a:pt x="32" y="5"/>
                    <a:pt x="33" y="9"/>
                    <a:pt x="34" y="13"/>
                  </a:cubicBezTo>
                  <a:cubicBezTo>
                    <a:pt x="32" y="44"/>
                    <a:pt x="30" y="75"/>
                    <a:pt x="28" y="105"/>
                  </a:cubicBezTo>
                  <a:cubicBezTo>
                    <a:pt x="23" y="105"/>
                    <a:pt x="18" y="105"/>
                    <a:pt x="13" y="106"/>
                  </a:cubicBezTo>
                  <a:cubicBezTo>
                    <a:pt x="7" y="106"/>
                    <a:pt x="3" y="102"/>
                    <a:pt x="0" y="98"/>
                  </a:cubicBezTo>
                  <a:cubicBezTo>
                    <a:pt x="0" y="96"/>
                    <a:pt x="0" y="94"/>
                    <a:pt x="1" y="92"/>
                  </a:cubicBezTo>
                  <a:close/>
                </a:path>
              </a:pathLst>
            </a:custGeom>
            <a:solidFill>
              <a:srgbClr val="C48E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57" name="Freeform 102">
              <a:extLst>
                <a:ext uri="{FF2B5EF4-FFF2-40B4-BE49-F238E27FC236}">
                  <a16:creationId xmlns:a16="http://schemas.microsoft.com/office/drawing/2014/main" id="{F166013D-9405-C809-8A29-E507636B9C15}"/>
                </a:ext>
              </a:extLst>
            </p:cNvPr>
            <p:cNvSpPr>
              <a:spLocks/>
            </p:cNvSpPr>
            <p:nvPr/>
          </p:nvSpPr>
          <p:spPr bwMode="auto">
            <a:xfrm>
              <a:off x="8410575" y="273050"/>
              <a:ext cx="65088" cy="107950"/>
            </a:xfrm>
            <a:custGeom>
              <a:avLst/>
              <a:gdLst>
                <a:gd name="T0" fmla="*/ 0 w 56"/>
                <a:gd name="T1" fmla="*/ 69 h 93"/>
                <a:gd name="T2" fmla="*/ 42 w 56"/>
                <a:gd name="T3" fmla="*/ 17 h 93"/>
                <a:gd name="T4" fmla="*/ 56 w 56"/>
                <a:gd name="T5" fmla="*/ 9 h 93"/>
                <a:gd name="T6" fmla="*/ 22 w 56"/>
                <a:gd name="T7" fmla="*/ 93 h 93"/>
                <a:gd name="T8" fmla="*/ 0 w 56"/>
                <a:gd name="T9" fmla="*/ 69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" h="93">
                  <a:moveTo>
                    <a:pt x="0" y="69"/>
                  </a:moveTo>
                  <a:cubicBezTo>
                    <a:pt x="23" y="59"/>
                    <a:pt x="28" y="34"/>
                    <a:pt x="42" y="17"/>
                  </a:cubicBezTo>
                  <a:cubicBezTo>
                    <a:pt x="46" y="12"/>
                    <a:pt x="46" y="0"/>
                    <a:pt x="56" y="9"/>
                  </a:cubicBezTo>
                  <a:cubicBezTo>
                    <a:pt x="47" y="38"/>
                    <a:pt x="35" y="66"/>
                    <a:pt x="22" y="93"/>
                  </a:cubicBezTo>
                  <a:cubicBezTo>
                    <a:pt x="9" y="90"/>
                    <a:pt x="4" y="80"/>
                    <a:pt x="0" y="69"/>
                  </a:cubicBezTo>
                  <a:close/>
                </a:path>
              </a:pathLst>
            </a:custGeom>
            <a:solidFill>
              <a:srgbClr val="C48D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58" name="Freeform 103">
              <a:extLst>
                <a:ext uri="{FF2B5EF4-FFF2-40B4-BE49-F238E27FC236}">
                  <a16:creationId xmlns:a16="http://schemas.microsoft.com/office/drawing/2014/main" id="{3D1C4A6C-6B1B-F26E-5833-D01864221C6A}"/>
                </a:ext>
              </a:extLst>
            </p:cNvPr>
            <p:cNvSpPr>
              <a:spLocks/>
            </p:cNvSpPr>
            <p:nvPr/>
          </p:nvSpPr>
          <p:spPr bwMode="auto">
            <a:xfrm>
              <a:off x="8199438" y="180975"/>
              <a:ext cx="50800" cy="107950"/>
            </a:xfrm>
            <a:custGeom>
              <a:avLst/>
              <a:gdLst>
                <a:gd name="T0" fmla="*/ 3 w 44"/>
                <a:gd name="T1" fmla="*/ 77 h 93"/>
                <a:gd name="T2" fmla="*/ 40 w 44"/>
                <a:gd name="T3" fmla="*/ 7 h 93"/>
                <a:gd name="T4" fmla="*/ 44 w 44"/>
                <a:gd name="T5" fmla="*/ 9 h 93"/>
                <a:gd name="T6" fmla="*/ 24 w 44"/>
                <a:gd name="T7" fmla="*/ 93 h 93"/>
                <a:gd name="T8" fmla="*/ 8 w 44"/>
                <a:gd name="T9" fmla="*/ 88 h 93"/>
                <a:gd name="T10" fmla="*/ 3 w 44"/>
                <a:gd name="T11" fmla="*/ 77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4" h="93">
                  <a:moveTo>
                    <a:pt x="3" y="77"/>
                  </a:moveTo>
                  <a:cubicBezTo>
                    <a:pt x="16" y="53"/>
                    <a:pt x="27" y="30"/>
                    <a:pt x="40" y="7"/>
                  </a:cubicBezTo>
                  <a:cubicBezTo>
                    <a:pt x="44" y="0"/>
                    <a:pt x="43" y="8"/>
                    <a:pt x="44" y="9"/>
                  </a:cubicBezTo>
                  <a:cubicBezTo>
                    <a:pt x="39" y="37"/>
                    <a:pt x="35" y="66"/>
                    <a:pt x="24" y="93"/>
                  </a:cubicBezTo>
                  <a:cubicBezTo>
                    <a:pt x="19" y="93"/>
                    <a:pt x="13" y="92"/>
                    <a:pt x="8" y="88"/>
                  </a:cubicBezTo>
                  <a:cubicBezTo>
                    <a:pt x="3" y="86"/>
                    <a:pt x="0" y="83"/>
                    <a:pt x="3" y="77"/>
                  </a:cubicBezTo>
                  <a:close/>
                </a:path>
              </a:pathLst>
            </a:custGeom>
            <a:solidFill>
              <a:srgbClr val="C48D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59" name="Freeform 104">
              <a:extLst>
                <a:ext uri="{FF2B5EF4-FFF2-40B4-BE49-F238E27FC236}">
                  <a16:creationId xmlns:a16="http://schemas.microsoft.com/office/drawing/2014/main" id="{51E75C79-5D75-57C4-7C32-36C69F2215F1}"/>
                </a:ext>
              </a:extLst>
            </p:cNvPr>
            <p:cNvSpPr>
              <a:spLocks/>
            </p:cNvSpPr>
            <p:nvPr/>
          </p:nvSpPr>
          <p:spPr bwMode="auto">
            <a:xfrm>
              <a:off x="7726363" y="600075"/>
              <a:ext cx="46038" cy="239713"/>
            </a:xfrm>
            <a:custGeom>
              <a:avLst/>
              <a:gdLst>
                <a:gd name="T0" fmla="*/ 36 w 40"/>
                <a:gd name="T1" fmla="*/ 0 h 209"/>
                <a:gd name="T2" fmla="*/ 40 w 40"/>
                <a:gd name="T3" fmla="*/ 0 h 209"/>
                <a:gd name="T4" fmla="*/ 28 w 40"/>
                <a:gd name="T5" fmla="*/ 115 h 209"/>
                <a:gd name="T6" fmla="*/ 21 w 40"/>
                <a:gd name="T7" fmla="*/ 164 h 209"/>
                <a:gd name="T8" fmla="*/ 13 w 40"/>
                <a:gd name="T9" fmla="*/ 209 h 209"/>
                <a:gd name="T10" fmla="*/ 7 w 40"/>
                <a:gd name="T11" fmla="*/ 197 h 209"/>
                <a:gd name="T12" fmla="*/ 16 w 40"/>
                <a:gd name="T13" fmla="*/ 97 h 209"/>
                <a:gd name="T14" fmla="*/ 25 w 40"/>
                <a:gd name="T15" fmla="*/ 25 h 209"/>
                <a:gd name="T16" fmla="*/ 36 w 40"/>
                <a:gd name="T17" fmla="*/ 0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" h="209">
                  <a:moveTo>
                    <a:pt x="36" y="0"/>
                  </a:moveTo>
                  <a:cubicBezTo>
                    <a:pt x="38" y="0"/>
                    <a:pt x="39" y="0"/>
                    <a:pt x="40" y="0"/>
                  </a:cubicBezTo>
                  <a:cubicBezTo>
                    <a:pt x="38" y="39"/>
                    <a:pt x="28" y="76"/>
                    <a:pt x="28" y="115"/>
                  </a:cubicBezTo>
                  <a:cubicBezTo>
                    <a:pt x="25" y="131"/>
                    <a:pt x="20" y="147"/>
                    <a:pt x="21" y="164"/>
                  </a:cubicBezTo>
                  <a:cubicBezTo>
                    <a:pt x="24" y="180"/>
                    <a:pt x="27" y="196"/>
                    <a:pt x="13" y="209"/>
                  </a:cubicBezTo>
                  <a:cubicBezTo>
                    <a:pt x="9" y="206"/>
                    <a:pt x="8" y="202"/>
                    <a:pt x="7" y="197"/>
                  </a:cubicBezTo>
                  <a:cubicBezTo>
                    <a:pt x="0" y="163"/>
                    <a:pt x="15" y="131"/>
                    <a:pt x="16" y="97"/>
                  </a:cubicBezTo>
                  <a:cubicBezTo>
                    <a:pt x="18" y="73"/>
                    <a:pt x="23" y="49"/>
                    <a:pt x="25" y="25"/>
                  </a:cubicBezTo>
                  <a:cubicBezTo>
                    <a:pt x="26" y="16"/>
                    <a:pt x="27" y="6"/>
                    <a:pt x="36" y="0"/>
                  </a:cubicBezTo>
                  <a:close/>
                </a:path>
              </a:pathLst>
            </a:custGeom>
            <a:solidFill>
              <a:srgbClr val="D024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60" name="Freeform 105">
              <a:extLst>
                <a:ext uri="{FF2B5EF4-FFF2-40B4-BE49-F238E27FC236}">
                  <a16:creationId xmlns:a16="http://schemas.microsoft.com/office/drawing/2014/main" id="{3F4358FE-5FDA-739C-9CD0-3F39AA4F9285}"/>
                </a:ext>
              </a:extLst>
            </p:cNvPr>
            <p:cNvSpPr>
              <a:spLocks/>
            </p:cNvSpPr>
            <p:nvPr/>
          </p:nvSpPr>
          <p:spPr bwMode="auto">
            <a:xfrm>
              <a:off x="8402638" y="1292225"/>
              <a:ext cx="119063" cy="30163"/>
            </a:xfrm>
            <a:custGeom>
              <a:avLst/>
              <a:gdLst>
                <a:gd name="T0" fmla="*/ 0 w 103"/>
                <a:gd name="T1" fmla="*/ 27 h 27"/>
                <a:gd name="T2" fmla="*/ 43 w 103"/>
                <a:gd name="T3" fmla="*/ 10 h 27"/>
                <a:gd name="T4" fmla="*/ 83 w 103"/>
                <a:gd name="T5" fmla="*/ 2 h 27"/>
                <a:gd name="T6" fmla="*/ 103 w 103"/>
                <a:gd name="T7" fmla="*/ 5 h 27"/>
                <a:gd name="T8" fmla="*/ 0 w 103"/>
                <a:gd name="T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" h="27">
                  <a:moveTo>
                    <a:pt x="0" y="27"/>
                  </a:moveTo>
                  <a:cubicBezTo>
                    <a:pt x="11" y="13"/>
                    <a:pt x="31" y="22"/>
                    <a:pt x="43" y="10"/>
                  </a:cubicBezTo>
                  <a:cubicBezTo>
                    <a:pt x="56" y="7"/>
                    <a:pt x="70" y="5"/>
                    <a:pt x="83" y="2"/>
                  </a:cubicBezTo>
                  <a:cubicBezTo>
                    <a:pt x="91" y="0"/>
                    <a:pt x="97" y="0"/>
                    <a:pt x="103" y="5"/>
                  </a:cubicBezTo>
                  <a:cubicBezTo>
                    <a:pt x="68" y="12"/>
                    <a:pt x="35" y="23"/>
                    <a:pt x="0" y="27"/>
                  </a:cubicBezTo>
                  <a:close/>
                </a:path>
              </a:pathLst>
            </a:custGeom>
            <a:solidFill>
              <a:srgbClr val="5D2D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61" name="Freeform 106">
              <a:extLst>
                <a:ext uri="{FF2B5EF4-FFF2-40B4-BE49-F238E27FC236}">
                  <a16:creationId xmlns:a16="http://schemas.microsoft.com/office/drawing/2014/main" id="{D3941263-E07A-CE12-9BB6-74E33754F87B}"/>
                </a:ext>
              </a:extLst>
            </p:cNvPr>
            <p:cNvSpPr>
              <a:spLocks/>
            </p:cNvSpPr>
            <p:nvPr/>
          </p:nvSpPr>
          <p:spPr bwMode="auto">
            <a:xfrm>
              <a:off x="7531100" y="1500188"/>
              <a:ext cx="3175" cy="44450"/>
            </a:xfrm>
            <a:custGeom>
              <a:avLst/>
              <a:gdLst>
                <a:gd name="T0" fmla="*/ 0 w 3"/>
                <a:gd name="T1" fmla="*/ 2 h 39"/>
                <a:gd name="T2" fmla="*/ 3 w 3"/>
                <a:gd name="T3" fmla="*/ 0 h 39"/>
                <a:gd name="T4" fmla="*/ 3 w 3"/>
                <a:gd name="T5" fmla="*/ 39 h 39"/>
                <a:gd name="T6" fmla="*/ 0 w 3"/>
                <a:gd name="T7" fmla="*/ 2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39">
                  <a:moveTo>
                    <a:pt x="0" y="2"/>
                  </a:moveTo>
                  <a:cubicBezTo>
                    <a:pt x="1" y="1"/>
                    <a:pt x="2" y="1"/>
                    <a:pt x="3" y="0"/>
                  </a:cubicBezTo>
                  <a:cubicBezTo>
                    <a:pt x="3" y="13"/>
                    <a:pt x="3" y="26"/>
                    <a:pt x="3" y="39"/>
                  </a:cubicBezTo>
                  <a:cubicBezTo>
                    <a:pt x="2" y="27"/>
                    <a:pt x="1" y="14"/>
                    <a:pt x="0" y="2"/>
                  </a:cubicBezTo>
                  <a:close/>
                </a:path>
              </a:pathLst>
            </a:custGeom>
            <a:solidFill>
              <a:srgbClr val="D51C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62" name="Freeform 107">
              <a:extLst>
                <a:ext uri="{FF2B5EF4-FFF2-40B4-BE49-F238E27FC236}">
                  <a16:creationId xmlns:a16="http://schemas.microsoft.com/office/drawing/2014/main" id="{1AA8540D-EEF6-0A02-0D22-BF59BB09DE4A}"/>
                </a:ext>
              </a:extLst>
            </p:cNvPr>
            <p:cNvSpPr>
              <a:spLocks/>
            </p:cNvSpPr>
            <p:nvPr/>
          </p:nvSpPr>
          <p:spPr bwMode="auto">
            <a:xfrm>
              <a:off x="7804150" y="811213"/>
              <a:ext cx="993775" cy="566738"/>
            </a:xfrm>
            <a:custGeom>
              <a:avLst/>
              <a:gdLst>
                <a:gd name="T0" fmla="*/ 865 w 865"/>
                <a:gd name="T1" fmla="*/ 32 h 493"/>
                <a:gd name="T2" fmla="*/ 863 w 865"/>
                <a:gd name="T3" fmla="*/ 44 h 493"/>
                <a:gd name="T4" fmla="*/ 664 w 865"/>
                <a:gd name="T5" fmla="*/ 152 h 493"/>
                <a:gd name="T6" fmla="*/ 316 w 865"/>
                <a:gd name="T7" fmla="*/ 335 h 493"/>
                <a:gd name="T8" fmla="*/ 117 w 865"/>
                <a:gd name="T9" fmla="*/ 440 h 493"/>
                <a:gd name="T10" fmla="*/ 38 w 865"/>
                <a:gd name="T11" fmla="*/ 481 h 493"/>
                <a:gd name="T12" fmla="*/ 0 w 865"/>
                <a:gd name="T13" fmla="*/ 492 h 493"/>
                <a:gd name="T14" fmla="*/ 156 w 865"/>
                <a:gd name="T15" fmla="*/ 369 h 493"/>
                <a:gd name="T16" fmla="*/ 227 w 865"/>
                <a:gd name="T17" fmla="*/ 316 h 493"/>
                <a:gd name="T18" fmla="*/ 261 w 865"/>
                <a:gd name="T19" fmla="*/ 301 h 493"/>
                <a:gd name="T20" fmla="*/ 511 w 865"/>
                <a:gd name="T21" fmla="*/ 169 h 493"/>
                <a:gd name="T22" fmla="*/ 734 w 865"/>
                <a:gd name="T23" fmla="*/ 53 h 493"/>
                <a:gd name="T24" fmla="*/ 841 w 865"/>
                <a:gd name="T25" fmla="*/ 0 h 493"/>
                <a:gd name="T26" fmla="*/ 852 w 865"/>
                <a:gd name="T27" fmla="*/ 4 h 493"/>
                <a:gd name="T28" fmla="*/ 865 w 865"/>
                <a:gd name="T29" fmla="*/ 32 h 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65" h="493">
                  <a:moveTo>
                    <a:pt x="865" y="32"/>
                  </a:moveTo>
                  <a:cubicBezTo>
                    <a:pt x="864" y="36"/>
                    <a:pt x="864" y="40"/>
                    <a:pt x="863" y="44"/>
                  </a:cubicBezTo>
                  <a:cubicBezTo>
                    <a:pt x="797" y="80"/>
                    <a:pt x="731" y="117"/>
                    <a:pt x="664" y="152"/>
                  </a:cubicBezTo>
                  <a:cubicBezTo>
                    <a:pt x="547" y="212"/>
                    <a:pt x="432" y="274"/>
                    <a:pt x="316" y="335"/>
                  </a:cubicBezTo>
                  <a:cubicBezTo>
                    <a:pt x="250" y="370"/>
                    <a:pt x="183" y="405"/>
                    <a:pt x="117" y="440"/>
                  </a:cubicBezTo>
                  <a:cubicBezTo>
                    <a:pt x="91" y="453"/>
                    <a:pt x="64" y="467"/>
                    <a:pt x="38" y="481"/>
                  </a:cubicBezTo>
                  <a:cubicBezTo>
                    <a:pt x="26" y="487"/>
                    <a:pt x="14" y="493"/>
                    <a:pt x="0" y="492"/>
                  </a:cubicBezTo>
                  <a:cubicBezTo>
                    <a:pt x="52" y="451"/>
                    <a:pt x="103" y="409"/>
                    <a:pt x="156" y="369"/>
                  </a:cubicBezTo>
                  <a:cubicBezTo>
                    <a:pt x="179" y="351"/>
                    <a:pt x="201" y="330"/>
                    <a:pt x="227" y="316"/>
                  </a:cubicBezTo>
                  <a:cubicBezTo>
                    <a:pt x="241" y="316"/>
                    <a:pt x="250" y="307"/>
                    <a:pt x="261" y="301"/>
                  </a:cubicBezTo>
                  <a:cubicBezTo>
                    <a:pt x="345" y="258"/>
                    <a:pt x="427" y="213"/>
                    <a:pt x="511" y="169"/>
                  </a:cubicBezTo>
                  <a:cubicBezTo>
                    <a:pt x="585" y="130"/>
                    <a:pt x="660" y="92"/>
                    <a:pt x="734" y="53"/>
                  </a:cubicBezTo>
                  <a:cubicBezTo>
                    <a:pt x="769" y="34"/>
                    <a:pt x="802" y="12"/>
                    <a:pt x="841" y="0"/>
                  </a:cubicBezTo>
                  <a:cubicBezTo>
                    <a:pt x="844" y="1"/>
                    <a:pt x="848" y="3"/>
                    <a:pt x="852" y="4"/>
                  </a:cubicBezTo>
                  <a:cubicBezTo>
                    <a:pt x="862" y="11"/>
                    <a:pt x="865" y="21"/>
                    <a:pt x="865" y="32"/>
                  </a:cubicBezTo>
                  <a:close/>
                </a:path>
              </a:pathLst>
            </a:custGeom>
            <a:solidFill>
              <a:srgbClr val="43A8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63" name="Freeform 108">
              <a:extLst>
                <a:ext uri="{FF2B5EF4-FFF2-40B4-BE49-F238E27FC236}">
                  <a16:creationId xmlns:a16="http://schemas.microsoft.com/office/drawing/2014/main" id="{B6929CF2-0B32-0F17-9233-82AE65B6B197}"/>
                </a:ext>
              </a:extLst>
            </p:cNvPr>
            <p:cNvSpPr>
              <a:spLocks/>
            </p:cNvSpPr>
            <p:nvPr/>
          </p:nvSpPr>
          <p:spPr bwMode="auto">
            <a:xfrm>
              <a:off x="7640638" y="825500"/>
              <a:ext cx="106363" cy="723900"/>
            </a:xfrm>
            <a:custGeom>
              <a:avLst/>
              <a:gdLst>
                <a:gd name="T0" fmla="*/ 87 w 92"/>
                <a:gd name="T1" fmla="*/ 0 h 630"/>
                <a:gd name="T2" fmla="*/ 88 w 92"/>
                <a:gd name="T3" fmla="*/ 13 h 630"/>
                <a:gd name="T4" fmla="*/ 92 w 92"/>
                <a:gd name="T5" fmla="*/ 28 h 630"/>
                <a:gd name="T6" fmla="*/ 78 w 92"/>
                <a:gd name="T7" fmla="*/ 138 h 630"/>
                <a:gd name="T8" fmla="*/ 61 w 92"/>
                <a:gd name="T9" fmla="*/ 277 h 630"/>
                <a:gd name="T10" fmla="*/ 39 w 92"/>
                <a:gd name="T11" fmla="*/ 419 h 630"/>
                <a:gd name="T12" fmla="*/ 31 w 92"/>
                <a:gd name="T13" fmla="*/ 479 h 630"/>
                <a:gd name="T14" fmla="*/ 19 w 92"/>
                <a:gd name="T15" fmla="*/ 563 h 630"/>
                <a:gd name="T16" fmla="*/ 19 w 92"/>
                <a:gd name="T17" fmla="*/ 572 h 630"/>
                <a:gd name="T18" fmla="*/ 17 w 92"/>
                <a:gd name="T19" fmla="*/ 580 h 630"/>
                <a:gd name="T20" fmla="*/ 16 w 92"/>
                <a:gd name="T21" fmla="*/ 592 h 630"/>
                <a:gd name="T22" fmla="*/ 19 w 92"/>
                <a:gd name="T23" fmla="*/ 603 h 630"/>
                <a:gd name="T24" fmla="*/ 12 w 92"/>
                <a:gd name="T25" fmla="*/ 612 h 630"/>
                <a:gd name="T26" fmla="*/ 3 w 92"/>
                <a:gd name="T27" fmla="*/ 630 h 630"/>
                <a:gd name="T28" fmla="*/ 0 w 92"/>
                <a:gd name="T29" fmla="*/ 624 h 630"/>
                <a:gd name="T30" fmla="*/ 10 w 92"/>
                <a:gd name="T31" fmla="*/ 531 h 630"/>
                <a:gd name="T32" fmla="*/ 27 w 92"/>
                <a:gd name="T33" fmla="*/ 395 h 630"/>
                <a:gd name="T34" fmla="*/ 55 w 92"/>
                <a:gd name="T35" fmla="*/ 180 h 630"/>
                <a:gd name="T36" fmla="*/ 74 w 92"/>
                <a:gd name="T37" fmla="*/ 24 h 630"/>
                <a:gd name="T38" fmla="*/ 87 w 92"/>
                <a:gd name="T39" fmla="*/ 0 h 6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2" h="630">
                  <a:moveTo>
                    <a:pt x="87" y="0"/>
                  </a:moveTo>
                  <a:cubicBezTo>
                    <a:pt x="87" y="4"/>
                    <a:pt x="88" y="8"/>
                    <a:pt x="88" y="13"/>
                  </a:cubicBezTo>
                  <a:cubicBezTo>
                    <a:pt x="92" y="17"/>
                    <a:pt x="92" y="22"/>
                    <a:pt x="92" y="28"/>
                  </a:cubicBezTo>
                  <a:cubicBezTo>
                    <a:pt x="86" y="64"/>
                    <a:pt x="84" y="101"/>
                    <a:pt x="78" y="138"/>
                  </a:cubicBezTo>
                  <a:cubicBezTo>
                    <a:pt x="76" y="184"/>
                    <a:pt x="67" y="230"/>
                    <a:pt x="61" y="277"/>
                  </a:cubicBezTo>
                  <a:cubicBezTo>
                    <a:pt x="57" y="324"/>
                    <a:pt x="48" y="371"/>
                    <a:pt x="39" y="419"/>
                  </a:cubicBezTo>
                  <a:cubicBezTo>
                    <a:pt x="34" y="438"/>
                    <a:pt x="31" y="458"/>
                    <a:pt x="31" y="479"/>
                  </a:cubicBezTo>
                  <a:cubicBezTo>
                    <a:pt x="27" y="507"/>
                    <a:pt x="23" y="535"/>
                    <a:pt x="19" y="563"/>
                  </a:cubicBezTo>
                  <a:cubicBezTo>
                    <a:pt x="19" y="566"/>
                    <a:pt x="19" y="569"/>
                    <a:pt x="19" y="572"/>
                  </a:cubicBezTo>
                  <a:cubicBezTo>
                    <a:pt x="19" y="574"/>
                    <a:pt x="18" y="577"/>
                    <a:pt x="17" y="580"/>
                  </a:cubicBezTo>
                  <a:cubicBezTo>
                    <a:pt x="17" y="584"/>
                    <a:pt x="16" y="588"/>
                    <a:pt x="16" y="592"/>
                  </a:cubicBezTo>
                  <a:cubicBezTo>
                    <a:pt x="18" y="595"/>
                    <a:pt x="20" y="599"/>
                    <a:pt x="19" y="603"/>
                  </a:cubicBezTo>
                  <a:cubicBezTo>
                    <a:pt x="18" y="607"/>
                    <a:pt x="15" y="609"/>
                    <a:pt x="12" y="612"/>
                  </a:cubicBezTo>
                  <a:cubicBezTo>
                    <a:pt x="10" y="619"/>
                    <a:pt x="15" y="629"/>
                    <a:pt x="3" y="630"/>
                  </a:cubicBezTo>
                  <a:cubicBezTo>
                    <a:pt x="2" y="628"/>
                    <a:pt x="1" y="626"/>
                    <a:pt x="0" y="624"/>
                  </a:cubicBezTo>
                  <a:cubicBezTo>
                    <a:pt x="4" y="593"/>
                    <a:pt x="7" y="562"/>
                    <a:pt x="10" y="531"/>
                  </a:cubicBezTo>
                  <a:cubicBezTo>
                    <a:pt x="13" y="486"/>
                    <a:pt x="22" y="441"/>
                    <a:pt x="27" y="395"/>
                  </a:cubicBezTo>
                  <a:cubicBezTo>
                    <a:pt x="36" y="324"/>
                    <a:pt x="44" y="252"/>
                    <a:pt x="55" y="180"/>
                  </a:cubicBezTo>
                  <a:cubicBezTo>
                    <a:pt x="62" y="128"/>
                    <a:pt x="64" y="76"/>
                    <a:pt x="74" y="24"/>
                  </a:cubicBezTo>
                  <a:cubicBezTo>
                    <a:pt x="76" y="15"/>
                    <a:pt x="75" y="4"/>
                    <a:pt x="87" y="0"/>
                  </a:cubicBezTo>
                  <a:close/>
                </a:path>
              </a:pathLst>
            </a:custGeom>
            <a:solidFill>
              <a:srgbClr val="D215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64" name="Freeform 109">
              <a:extLst>
                <a:ext uri="{FF2B5EF4-FFF2-40B4-BE49-F238E27FC236}">
                  <a16:creationId xmlns:a16="http://schemas.microsoft.com/office/drawing/2014/main" id="{B106644E-8C6F-76B6-9679-0AC1F2443C4C}"/>
                </a:ext>
              </a:extLst>
            </p:cNvPr>
            <p:cNvSpPr>
              <a:spLocks/>
            </p:cNvSpPr>
            <p:nvPr/>
          </p:nvSpPr>
          <p:spPr bwMode="auto">
            <a:xfrm>
              <a:off x="7708900" y="1095375"/>
              <a:ext cx="303213" cy="323850"/>
            </a:xfrm>
            <a:custGeom>
              <a:avLst/>
              <a:gdLst>
                <a:gd name="T0" fmla="*/ 168 w 264"/>
                <a:gd name="T1" fmla="*/ 93 h 282"/>
                <a:gd name="T2" fmla="*/ 250 w 264"/>
                <a:gd name="T3" fmla="*/ 13 h 282"/>
                <a:gd name="T4" fmla="*/ 264 w 264"/>
                <a:gd name="T5" fmla="*/ 5 h 282"/>
                <a:gd name="T6" fmla="*/ 0 w 264"/>
                <a:gd name="T7" fmla="*/ 282 h 282"/>
                <a:gd name="T8" fmla="*/ 48 w 264"/>
                <a:gd name="T9" fmla="*/ 212 h 282"/>
                <a:gd name="T10" fmla="*/ 79 w 264"/>
                <a:gd name="T11" fmla="*/ 177 h 282"/>
                <a:gd name="T12" fmla="*/ 113 w 264"/>
                <a:gd name="T13" fmla="*/ 147 h 282"/>
                <a:gd name="T14" fmla="*/ 168 w 264"/>
                <a:gd name="T15" fmla="*/ 93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64" h="282">
                  <a:moveTo>
                    <a:pt x="168" y="93"/>
                  </a:moveTo>
                  <a:cubicBezTo>
                    <a:pt x="197" y="68"/>
                    <a:pt x="223" y="40"/>
                    <a:pt x="250" y="13"/>
                  </a:cubicBezTo>
                  <a:cubicBezTo>
                    <a:pt x="254" y="9"/>
                    <a:pt x="256" y="0"/>
                    <a:pt x="264" y="5"/>
                  </a:cubicBezTo>
                  <a:cubicBezTo>
                    <a:pt x="176" y="97"/>
                    <a:pt x="88" y="189"/>
                    <a:pt x="0" y="282"/>
                  </a:cubicBezTo>
                  <a:cubicBezTo>
                    <a:pt x="13" y="256"/>
                    <a:pt x="32" y="235"/>
                    <a:pt x="48" y="212"/>
                  </a:cubicBezTo>
                  <a:cubicBezTo>
                    <a:pt x="60" y="202"/>
                    <a:pt x="72" y="192"/>
                    <a:pt x="79" y="177"/>
                  </a:cubicBezTo>
                  <a:cubicBezTo>
                    <a:pt x="86" y="163"/>
                    <a:pt x="102" y="158"/>
                    <a:pt x="113" y="147"/>
                  </a:cubicBezTo>
                  <a:cubicBezTo>
                    <a:pt x="131" y="129"/>
                    <a:pt x="144" y="105"/>
                    <a:pt x="168" y="93"/>
                  </a:cubicBezTo>
                  <a:close/>
                </a:path>
              </a:pathLst>
            </a:custGeom>
            <a:solidFill>
              <a:srgbClr val="066F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65" name="Freeform 110">
              <a:extLst>
                <a:ext uri="{FF2B5EF4-FFF2-40B4-BE49-F238E27FC236}">
                  <a16:creationId xmlns:a16="http://schemas.microsoft.com/office/drawing/2014/main" id="{6D038443-D3A2-FCA0-F16F-FB55288FCC7B}"/>
                </a:ext>
              </a:extLst>
            </p:cNvPr>
            <p:cNvSpPr>
              <a:spLocks/>
            </p:cNvSpPr>
            <p:nvPr/>
          </p:nvSpPr>
          <p:spPr bwMode="auto">
            <a:xfrm>
              <a:off x="8851900" y="935038"/>
              <a:ext cx="136525" cy="74613"/>
            </a:xfrm>
            <a:custGeom>
              <a:avLst/>
              <a:gdLst>
                <a:gd name="T0" fmla="*/ 103 w 119"/>
                <a:gd name="T1" fmla="*/ 1 h 65"/>
                <a:gd name="T2" fmla="*/ 113 w 119"/>
                <a:gd name="T3" fmla="*/ 21 h 65"/>
                <a:gd name="T4" fmla="*/ 75 w 119"/>
                <a:gd name="T5" fmla="*/ 45 h 65"/>
                <a:gd name="T6" fmla="*/ 12 w 119"/>
                <a:gd name="T7" fmla="*/ 65 h 65"/>
                <a:gd name="T8" fmla="*/ 0 w 119"/>
                <a:gd name="T9" fmla="*/ 37 h 65"/>
                <a:gd name="T10" fmla="*/ 103 w 119"/>
                <a:gd name="T11" fmla="*/ 1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9" h="65">
                  <a:moveTo>
                    <a:pt x="103" y="1"/>
                  </a:moveTo>
                  <a:cubicBezTo>
                    <a:pt x="107" y="7"/>
                    <a:pt x="119" y="10"/>
                    <a:pt x="113" y="21"/>
                  </a:cubicBezTo>
                  <a:cubicBezTo>
                    <a:pt x="103" y="34"/>
                    <a:pt x="91" y="41"/>
                    <a:pt x="75" y="45"/>
                  </a:cubicBezTo>
                  <a:cubicBezTo>
                    <a:pt x="54" y="50"/>
                    <a:pt x="34" y="62"/>
                    <a:pt x="12" y="65"/>
                  </a:cubicBezTo>
                  <a:cubicBezTo>
                    <a:pt x="13" y="54"/>
                    <a:pt x="7" y="45"/>
                    <a:pt x="0" y="37"/>
                  </a:cubicBezTo>
                  <a:cubicBezTo>
                    <a:pt x="35" y="27"/>
                    <a:pt x="64" y="0"/>
                    <a:pt x="103" y="1"/>
                  </a:cubicBezTo>
                  <a:close/>
                </a:path>
              </a:pathLst>
            </a:custGeom>
            <a:solidFill>
              <a:srgbClr val="C99D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66" name="Freeform 111">
              <a:extLst>
                <a:ext uri="{FF2B5EF4-FFF2-40B4-BE49-F238E27FC236}">
                  <a16:creationId xmlns:a16="http://schemas.microsoft.com/office/drawing/2014/main" id="{5C3CD149-81A8-CBD5-33F8-85B9A5417148}"/>
                </a:ext>
              </a:extLst>
            </p:cNvPr>
            <p:cNvSpPr>
              <a:spLocks/>
            </p:cNvSpPr>
            <p:nvPr/>
          </p:nvSpPr>
          <p:spPr bwMode="auto">
            <a:xfrm>
              <a:off x="8466138" y="968375"/>
              <a:ext cx="381000" cy="144463"/>
            </a:xfrm>
            <a:custGeom>
              <a:avLst/>
              <a:gdLst>
                <a:gd name="T0" fmla="*/ 324 w 332"/>
                <a:gd name="T1" fmla="*/ 0 h 126"/>
                <a:gd name="T2" fmla="*/ 332 w 332"/>
                <a:gd name="T3" fmla="*/ 7 h 126"/>
                <a:gd name="T4" fmla="*/ 300 w 332"/>
                <a:gd name="T5" fmla="*/ 21 h 126"/>
                <a:gd name="T6" fmla="*/ 24 w 332"/>
                <a:gd name="T7" fmla="*/ 122 h 126"/>
                <a:gd name="T8" fmla="*/ 16 w 332"/>
                <a:gd name="T9" fmla="*/ 123 h 126"/>
                <a:gd name="T10" fmla="*/ 0 w 332"/>
                <a:gd name="T11" fmla="*/ 123 h 126"/>
                <a:gd name="T12" fmla="*/ 54 w 332"/>
                <a:gd name="T13" fmla="*/ 101 h 126"/>
                <a:gd name="T14" fmla="*/ 201 w 332"/>
                <a:gd name="T15" fmla="*/ 46 h 126"/>
                <a:gd name="T16" fmla="*/ 307 w 332"/>
                <a:gd name="T17" fmla="*/ 10 h 126"/>
                <a:gd name="T18" fmla="*/ 324 w 332"/>
                <a:gd name="T19" fmla="*/ 0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32" h="126">
                  <a:moveTo>
                    <a:pt x="324" y="0"/>
                  </a:moveTo>
                  <a:cubicBezTo>
                    <a:pt x="327" y="2"/>
                    <a:pt x="329" y="4"/>
                    <a:pt x="332" y="7"/>
                  </a:cubicBezTo>
                  <a:cubicBezTo>
                    <a:pt x="324" y="17"/>
                    <a:pt x="311" y="17"/>
                    <a:pt x="300" y="21"/>
                  </a:cubicBezTo>
                  <a:cubicBezTo>
                    <a:pt x="208" y="55"/>
                    <a:pt x="116" y="89"/>
                    <a:pt x="24" y="122"/>
                  </a:cubicBezTo>
                  <a:cubicBezTo>
                    <a:pt x="22" y="123"/>
                    <a:pt x="19" y="123"/>
                    <a:pt x="16" y="123"/>
                  </a:cubicBezTo>
                  <a:cubicBezTo>
                    <a:pt x="11" y="126"/>
                    <a:pt x="5" y="126"/>
                    <a:pt x="0" y="123"/>
                  </a:cubicBezTo>
                  <a:cubicBezTo>
                    <a:pt x="15" y="109"/>
                    <a:pt x="36" y="108"/>
                    <a:pt x="54" y="101"/>
                  </a:cubicBezTo>
                  <a:cubicBezTo>
                    <a:pt x="102" y="81"/>
                    <a:pt x="152" y="63"/>
                    <a:pt x="201" y="46"/>
                  </a:cubicBezTo>
                  <a:cubicBezTo>
                    <a:pt x="236" y="35"/>
                    <a:pt x="270" y="17"/>
                    <a:pt x="307" y="10"/>
                  </a:cubicBezTo>
                  <a:cubicBezTo>
                    <a:pt x="313" y="9"/>
                    <a:pt x="318" y="3"/>
                    <a:pt x="324" y="0"/>
                  </a:cubicBezTo>
                  <a:close/>
                </a:path>
              </a:pathLst>
            </a:custGeom>
            <a:solidFill>
              <a:srgbClr val="1C7B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67" name="Freeform 112">
              <a:extLst>
                <a:ext uri="{FF2B5EF4-FFF2-40B4-BE49-F238E27FC236}">
                  <a16:creationId xmlns:a16="http://schemas.microsoft.com/office/drawing/2014/main" id="{22AD068B-A467-93F8-65B8-E33B0CB1597C}"/>
                </a:ext>
              </a:extLst>
            </p:cNvPr>
            <p:cNvSpPr>
              <a:spLocks/>
            </p:cNvSpPr>
            <p:nvPr/>
          </p:nvSpPr>
          <p:spPr bwMode="auto">
            <a:xfrm>
              <a:off x="8139113" y="1109663"/>
              <a:ext cx="346075" cy="127000"/>
            </a:xfrm>
            <a:custGeom>
              <a:avLst/>
              <a:gdLst>
                <a:gd name="T0" fmla="*/ 285 w 301"/>
                <a:gd name="T1" fmla="*/ 0 h 110"/>
                <a:gd name="T2" fmla="*/ 301 w 301"/>
                <a:gd name="T3" fmla="*/ 0 h 110"/>
                <a:gd name="T4" fmla="*/ 133 w 301"/>
                <a:gd name="T5" fmla="*/ 63 h 110"/>
                <a:gd name="T6" fmla="*/ 33 w 301"/>
                <a:gd name="T7" fmla="*/ 100 h 110"/>
                <a:gd name="T8" fmla="*/ 0 w 301"/>
                <a:gd name="T9" fmla="*/ 110 h 110"/>
                <a:gd name="T10" fmla="*/ 77 w 301"/>
                <a:gd name="T11" fmla="*/ 68 h 110"/>
                <a:gd name="T12" fmla="*/ 121 w 301"/>
                <a:gd name="T13" fmla="*/ 58 h 110"/>
                <a:gd name="T14" fmla="*/ 197 w 301"/>
                <a:gd name="T15" fmla="*/ 32 h 110"/>
                <a:gd name="T16" fmla="*/ 229 w 301"/>
                <a:gd name="T17" fmla="*/ 20 h 110"/>
                <a:gd name="T18" fmla="*/ 253 w 301"/>
                <a:gd name="T19" fmla="*/ 12 h 110"/>
                <a:gd name="T20" fmla="*/ 285 w 301"/>
                <a:gd name="T21" fmla="*/ 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01" h="110">
                  <a:moveTo>
                    <a:pt x="285" y="0"/>
                  </a:moveTo>
                  <a:cubicBezTo>
                    <a:pt x="290" y="0"/>
                    <a:pt x="296" y="0"/>
                    <a:pt x="301" y="0"/>
                  </a:cubicBezTo>
                  <a:cubicBezTo>
                    <a:pt x="247" y="26"/>
                    <a:pt x="189" y="42"/>
                    <a:pt x="133" y="63"/>
                  </a:cubicBezTo>
                  <a:cubicBezTo>
                    <a:pt x="99" y="76"/>
                    <a:pt x="66" y="88"/>
                    <a:pt x="33" y="100"/>
                  </a:cubicBezTo>
                  <a:cubicBezTo>
                    <a:pt x="22" y="104"/>
                    <a:pt x="12" y="108"/>
                    <a:pt x="0" y="110"/>
                  </a:cubicBezTo>
                  <a:cubicBezTo>
                    <a:pt x="25" y="94"/>
                    <a:pt x="49" y="77"/>
                    <a:pt x="77" y="68"/>
                  </a:cubicBezTo>
                  <a:cubicBezTo>
                    <a:pt x="93" y="74"/>
                    <a:pt x="106" y="63"/>
                    <a:pt x="121" y="58"/>
                  </a:cubicBezTo>
                  <a:cubicBezTo>
                    <a:pt x="146" y="49"/>
                    <a:pt x="170" y="36"/>
                    <a:pt x="197" y="32"/>
                  </a:cubicBezTo>
                  <a:cubicBezTo>
                    <a:pt x="208" y="28"/>
                    <a:pt x="219" y="26"/>
                    <a:pt x="229" y="20"/>
                  </a:cubicBezTo>
                  <a:cubicBezTo>
                    <a:pt x="237" y="17"/>
                    <a:pt x="245" y="15"/>
                    <a:pt x="253" y="12"/>
                  </a:cubicBezTo>
                  <a:cubicBezTo>
                    <a:pt x="263" y="7"/>
                    <a:pt x="275" y="5"/>
                    <a:pt x="285" y="0"/>
                  </a:cubicBezTo>
                  <a:close/>
                </a:path>
              </a:pathLst>
            </a:custGeom>
            <a:solidFill>
              <a:srgbClr val="217CC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68" name="Freeform 113">
              <a:extLst>
                <a:ext uri="{FF2B5EF4-FFF2-40B4-BE49-F238E27FC236}">
                  <a16:creationId xmlns:a16="http://schemas.microsoft.com/office/drawing/2014/main" id="{9FB39385-DAB1-09AC-BFB8-735C8DC62925}"/>
                </a:ext>
              </a:extLst>
            </p:cNvPr>
            <p:cNvSpPr>
              <a:spLocks/>
            </p:cNvSpPr>
            <p:nvPr/>
          </p:nvSpPr>
          <p:spPr bwMode="auto">
            <a:xfrm>
              <a:off x="7845425" y="468313"/>
              <a:ext cx="703263" cy="760413"/>
            </a:xfrm>
            <a:custGeom>
              <a:avLst/>
              <a:gdLst>
                <a:gd name="T0" fmla="*/ 588 w 612"/>
                <a:gd name="T1" fmla="*/ 2 h 662"/>
                <a:gd name="T2" fmla="*/ 608 w 612"/>
                <a:gd name="T3" fmla="*/ 22 h 662"/>
                <a:gd name="T4" fmla="*/ 599 w 612"/>
                <a:gd name="T5" fmla="*/ 44 h 662"/>
                <a:gd name="T6" fmla="*/ 476 w 612"/>
                <a:gd name="T7" fmla="*/ 171 h 662"/>
                <a:gd name="T8" fmla="*/ 350 w 612"/>
                <a:gd name="T9" fmla="*/ 303 h 662"/>
                <a:gd name="T10" fmla="*/ 206 w 612"/>
                <a:gd name="T11" fmla="*/ 455 h 662"/>
                <a:gd name="T12" fmla="*/ 48 w 612"/>
                <a:gd name="T13" fmla="*/ 621 h 662"/>
                <a:gd name="T14" fmla="*/ 14 w 612"/>
                <a:gd name="T15" fmla="*/ 655 h 662"/>
                <a:gd name="T16" fmla="*/ 0 w 612"/>
                <a:gd name="T17" fmla="*/ 658 h 662"/>
                <a:gd name="T18" fmla="*/ 40 w 612"/>
                <a:gd name="T19" fmla="*/ 599 h 662"/>
                <a:gd name="T20" fmla="*/ 124 w 612"/>
                <a:gd name="T21" fmla="*/ 482 h 662"/>
                <a:gd name="T22" fmla="*/ 215 w 612"/>
                <a:gd name="T23" fmla="*/ 382 h 662"/>
                <a:gd name="T24" fmla="*/ 431 w 612"/>
                <a:gd name="T25" fmla="*/ 158 h 662"/>
                <a:gd name="T26" fmla="*/ 567 w 612"/>
                <a:gd name="T27" fmla="*/ 15 h 662"/>
                <a:gd name="T28" fmla="*/ 588 w 612"/>
                <a:gd name="T29" fmla="*/ 2 h 6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12" h="662">
                  <a:moveTo>
                    <a:pt x="588" y="2"/>
                  </a:moveTo>
                  <a:cubicBezTo>
                    <a:pt x="600" y="3"/>
                    <a:pt x="607" y="10"/>
                    <a:pt x="608" y="22"/>
                  </a:cubicBezTo>
                  <a:cubicBezTo>
                    <a:pt x="612" y="32"/>
                    <a:pt x="605" y="38"/>
                    <a:pt x="599" y="44"/>
                  </a:cubicBezTo>
                  <a:cubicBezTo>
                    <a:pt x="556" y="84"/>
                    <a:pt x="516" y="127"/>
                    <a:pt x="476" y="171"/>
                  </a:cubicBezTo>
                  <a:cubicBezTo>
                    <a:pt x="435" y="216"/>
                    <a:pt x="389" y="256"/>
                    <a:pt x="350" y="303"/>
                  </a:cubicBezTo>
                  <a:cubicBezTo>
                    <a:pt x="302" y="353"/>
                    <a:pt x="255" y="405"/>
                    <a:pt x="206" y="455"/>
                  </a:cubicBezTo>
                  <a:cubicBezTo>
                    <a:pt x="153" y="510"/>
                    <a:pt x="99" y="565"/>
                    <a:pt x="48" y="621"/>
                  </a:cubicBezTo>
                  <a:cubicBezTo>
                    <a:pt x="37" y="633"/>
                    <a:pt x="24" y="642"/>
                    <a:pt x="14" y="655"/>
                  </a:cubicBezTo>
                  <a:cubicBezTo>
                    <a:pt x="10" y="659"/>
                    <a:pt x="6" y="662"/>
                    <a:pt x="0" y="658"/>
                  </a:cubicBezTo>
                  <a:cubicBezTo>
                    <a:pt x="11" y="637"/>
                    <a:pt x="26" y="618"/>
                    <a:pt x="40" y="599"/>
                  </a:cubicBezTo>
                  <a:cubicBezTo>
                    <a:pt x="68" y="560"/>
                    <a:pt x="93" y="519"/>
                    <a:pt x="124" y="482"/>
                  </a:cubicBezTo>
                  <a:cubicBezTo>
                    <a:pt x="152" y="447"/>
                    <a:pt x="183" y="414"/>
                    <a:pt x="215" y="382"/>
                  </a:cubicBezTo>
                  <a:cubicBezTo>
                    <a:pt x="289" y="309"/>
                    <a:pt x="358" y="231"/>
                    <a:pt x="431" y="158"/>
                  </a:cubicBezTo>
                  <a:cubicBezTo>
                    <a:pt x="477" y="111"/>
                    <a:pt x="521" y="62"/>
                    <a:pt x="567" y="15"/>
                  </a:cubicBezTo>
                  <a:cubicBezTo>
                    <a:pt x="573" y="9"/>
                    <a:pt x="578" y="0"/>
                    <a:pt x="588" y="2"/>
                  </a:cubicBezTo>
                  <a:close/>
                </a:path>
              </a:pathLst>
            </a:custGeom>
            <a:solidFill>
              <a:srgbClr val="38AA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69" name="Freeform 114">
              <a:extLst>
                <a:ext uri="{FF2B5EF4-FFF2-40B4-BE49-F238E27FC236}">
                  <a16:creationId xmlns:a16="http://schemas.microsoft.com/office/drawing/2014/main" id="{E52010CD-0EDF-3181-14D8-546AF77E4AED}"/>
                </a:ext>
              </a:extLst>
            </p:cNvPr>
            <p:cNvSpPr>
              <a:spLocks/>
            </p:cNvSpPr>
            <p:nvPr/>
          </p:nvSpPr>
          <p:spPr bwMode="auto">
            <a:xfrm>
              <a:off x="7777163" y="339725"/>
              <a:ext cx="630238" cy="898525"/>
            </a:xfrm>
            <a:custGeom>
              <a:avLst/>
              <a:gdLst>
                <a:gd name="T0" fmla="*/ 536 w 549"/>
                <a:gd name="T1" fmla="*/ 0 h 783"/>
                <a:gd name="T2" fmla="*/ 549 w 549"/>
                <a:gd name="T3" fmla="*/ 10 h 783"/>
                <a:gd name="T4" fmla="*/ 517 w 549"/>
                <a:gd name="T5" fmla="*/ 47 h 783"/>
                <a:gd name="T6" fmla="*/ 418 w 549"/>
                <a:gd name="T7" fmla="*/ 192 h 783"/>
                <a:gd name="T8" fmla="*/ 308 w 549"/>
                <a:gd name="T9" fmla="*/ 347 h 783"/>
                <a:gd name="T10" fmla="*/ 225 w 549"/>
                <a:gd name="T11" fmla="*/ 463 h 783"/>
                <a:gd name="T12" fmla="*/ 62 w 549"/>
                <a:gd name="T13" fmla="*/ 697 h 783"/>
                <a:gd name="T14" fmla="*/ 12 w 549"/>
                <a:gd name="T15" fmla="*/ 770 h 783"/>
                <a:gd name="T16" fmla="*/ 0 w 549"/>
                <a:gd name="T17" fmla="*/ 783 h 783"/>
                <a:gd name="T18" fmla="*/ 36 w 549"/>
                <a:gd name="T19" fmla="*/ 707 h 783"/>
                <a:gd name="T20" fmla="*/ 91 w 549"/>
                <a:gd name="T21" fmla="*/ 632 h 783"/>
                <a:gd name="T22" fmla="*/ 218 w 549"/>
                <a:gd name="T23" fmla="*/ 452 h 783"/>
                <a:gd name="T24" fmla="*/ 379 w 549"/>
                <a:gd name="T25" fmla="*/ 222 h 783"/>
                <a:gd name="T26" fmla="*/ 536 w 549"/>
                <a:gd name="T27" fmla="*/ 0 h 7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49" h="783">
                  <a:moveTo>
                    <a:pt x="536" y="0"/>
                  </a:moveTo>
                  <a:cubicBezTo>
                    <a:pt x="543" y="0"/>
                    <a:pt x="547" y="4"/>
                    <a:pt x="549" y="10"/>
                  </a:cubicBezTo>
                  <a:cubicBezTo>
                    <a:pt x="535" y="20"/>
                    <a:pt x="526" y="34"/>
                    <a:pt x="517" y="47"/>
                  </a:cubicBezTo>
                  <a:cubicBezTo>
                    <a:pt x="483" y="95"/>
                    <a:pt x="451" y="144"/>
                    <a:pt x="418" y="192"/>
                  </a:cubicBezTo>
                  <a:cubicBezTo>
                    <a:pt x="382" y="244"/>
                    <a:pt x="345" y="296"/>
                    <a:pt x="308" y="347"/>
                  </a:cubicBezTo>
                  <a:cubicBezTo>
                    <a:pt x="280" y="385"/>
                    <a:pt x="251" y="423"/>
                    <a:pt x="225" y="463"/>
                  </a:cubicBezTo>
                  <a:cubicBezTo>
                    <a:pt x="173" y="542"/>
                    <a:pt x="113" y="616"/>
                    <a:pt x="62" y="697"/>
                  </a:cubicBezTo>
                  <a:cubicBezTo>
                    <a:pt x="47" y="722"/>
                    <a:pt x="27" y="745"/>
                    <a:pt x="12" y="770"/>
                  </a:cubicBezTo>
                  <a:cubicBezTo>
                    <a:pt x="9" y="776"/>
                    <a:pt x="6" y="780"/>
                    <a:pt x="0" y="783"/>
                  </a:cubicBezTo>
                  <a:cubicBezTo>
                    <a:pt x="11" y="757"/>
                    <a:pt x="22" y="731"/>
                    <a:pt x="36" y="707"/>
                  </a:cubicBezTo>
                  <a:cubicBezTo>
                    <a:pt x="58" y="684"/>
                    <a:pt x="73" y="657"/>
                    <a:pt x="91" y="632"/>
                  </a:cubicBezTo>
                  <a:cubicBezTo>
                    <a:pt x="135" y="573"/>
                    <a:pt x="176" y="512"/>
                    <a:pt x="218" y="452"/>
                  </a:cubicBezTo>
                  <a:cubicBezTo>
                    <a:pt x="272" y="375"/>
                    <a:pt x="326" y="299"/>
                    <a:pt x="379" y="222"/>
                  </a:cubicBezTo>
                  <a:cubicBezTo>
                    <a:pt x="431" y="148"/>
                    <a:pt x="484" y="74"/>
                    <a:pt x="536" y="0"/>
                  </a:cubicBezTo>
                  <a:close/>
                </a:path>
              </a:pathLst>
            </a:custGeom>
            <a:solidFill>
              <a:srgbClr val="84BF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70" name="Freeform 115">
              <a:extLst>
                <a:ext uri="{FF2B5EF4-FFF2-40B4-BE49-F238E27FC236}">
                  <a16:creationId xmlns:a16="http://schemas.microsoft.com/office/drawing/2014/main" id="{D99F52FC-03CE-CE6A-605D-607C99342458}"/>
                </a:ext>
              </a:extLst>
            </p:cNvPr>
            <p:cNvSpPr>
              <a:spLocks/>
            </p:cNvSpPr>
            <p:nvPr/>
          </p:nvSpPr>
          <p:spPr bwMode="auto">
            <a:xfrm>
              <a:off x="7988300" y="466725"/>
              <a:ext cx="533400" cy="555625"/>
            </a:xfrm>
            <a:custGeom>
              <a:avLst/>
              <a:gdLst>
                <a:gd name="T0" fmla="*/ 464 w 464"/>
                <a:gd name="T1" fmla="*/ 4 h 484"/>
                <a:gd name="T2" fmla="*/ 385 w 464"/>
                <a:gd name="T3" fmla="*/ 85 h 484"/>
                <a:gd name="T4" fmla="*/ 223 w 464"/>
                <a:gd name="T5" fmla="*/ 253 h 484"/>
                <a:gd name="T6" fmla="*/ 41 w 464"/>
                <a:gd name="T7" fmla="*/ 442 h 484"/>
                <a:gd name="T8" fmla="*/ 0 w 464"/>
                <a:gd name="T9" fmla="*/ 484 h 484"/>
                <a:gd name="T10" fmla="*/ 63 w 464"/>
                <a:gd name="T11" fmla="*/ 392 h 484"/>
                <a:gd name="T12" fmla="*/ 98 w 464"/>
                <a:gd name="T13" fmla="*/ 367 h 484"/>
                <a:gd name="T14" fmla="*/ 193 w 464"/>
                <a:gd name="T15" fmla="*/ 266 h 484"/>
                <a:gd name="T16" fmla="*/ 295 w 464"/>
                <a:gd name="T17" fmla="*/ 158 h 484"/>
                <a:gd name="T18" fmla="*/ 448 w 464"/>
                <a:gd name="T19" fmla="*/ 0 h 484"/>
                <a:gd name="T20" fmla="*/ 464 w 464"/>
                <a:gd name="T21" fmla="*/ 1 h 484"/>
                <a:gd name="T22" fmla="*/ 464 w 464"/>
                <a:gd name="T23" fmla="*/ 4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64" h="484">
                  <a:moveTo>
                    <a:pt x="464" y="4"/>
                  </a:moveTo>
                  <a:cubicBezTo>
                    <a:pt x="435" y="29"/>
                    <a:pt x="411" y="57"/>
                    <a:pt x="385" y="85"/>
                  </a:cubicBezTo>
                  <a:cubicBezTo>
                    <a:pt x="331" y="142"/>
                    <a:pt x="275" y="195"/>
                    <a:pt x="223" y="253"/>
                  </a:cubicBezTo>
                  <a:cubicBezTo>
                    <a:pt x="164" y="317"/>
                    <a:pt x="102" y="379"/>
                    <a:pt x="41" y="442"/>
                  </a:cubicBezTo>
                  <a:cubicBezTo>
                    <a:pt x="28" y="456"/>
                    <a:pt x="16" y="472"/>
                    <a:pt x="0" y="484"/>
                  </a:cubicBezTo>
                  <a:cubicBezTo>
                    <a:pt x="18" y="451"/>
                    <a:pt x="39" y="421"/>
                    <a:pt x="63" y="392"/>
                  </a:cubicBezTo>
                  <a:cubicBezTo>
                    <a:pt x="79" y="390"/>
                    <a:pt x="89" y="377"/>
                    <a:pt x="98" y="367"/>
                  </a:cubicBezTo>
                  <a:cubicBezTo>
                    <a:pt x="128" y="332"/>
                    <a:pt x="161" y="300"/>
                    <a:pt x="193" y="266"/>
                  </a:cubicBezTo>
                  <a:cubicBezTo>
                    <a:pt x="226" y="229"/>
                    <a:pt x="260" y="193"/>
                    <a:pt x="295" y="158"/>
                  </a:cubicBezTo>
                  <a:cubicBezTo>
                    <a:pt x="347" y="106"/>
                    <a:pt x="394" y="50"/>
                    <a:pt x="448" y="0"/>
                  </a:cubicBezTo>
                  <a:cubicBezTo>
                    <a:pt x="453" y="1"/>
                    <a:pt x="458" y="1"/>
                    <a:pt x="464" y="1"/>
                  </a:cubicBezTo>
                  <a:cubicBezTo>
                    <a:pt x="464" y="2"/>
                    <a:pt x="464" y="3"/>
                    <a:pt x="464" y="4"/>
                  </a:cubicBezTo>
                  <a:close/>
                </a:path>
              </a:pathLst>
            </a:custGeom>
            <a:solidFill>
              <a:srgbClr val="058F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71" name="Freeform 116">
              <a:extLst>
                <a:ext uri="{FF2B5EF4-FFF2-40B4-BE49-F238E27FC236}">
                  <a16:creationId xmlns:a16="http://schemas.microsoft.com/office/drawing/2014/main" id="{5E355BB7-4147-E84C-499B-5AB14414523F}"/>
                </a:ext>
              </a:extLst>
            </p:cNvPr>
            <p:cNvSpPr>
              <a:spLocks/>
            </p:cNvSpPr>
            <p:nvPr/>
          </p:nvSpPr>
          <p:spPr bwMode="auto">
            <a:xfrm>
              <a:off x="7800975" y="765175"/>
              <a:ext cx="500063" cy="525463"/>
            </a:xfrm>
            <a:custGeom>
              <a:avLst/>
              <a:gdLst>
                <a:gd name="T0" fmla="*/ 40 w 436"/>
                <a:gd name="T1" fmla="*/ 400 h 457"/>
                <a:gd name="T2" fmla="*/ 84 w 436"/>
                <a:gd name="T3" fmla="*/ 361 h 457"/>
                <a:gd name="T4" fmla="*/ 312 w 436"/>
                <a:gd name="T5" fmla="*/ 122 h 457"/>
                <a:gd name="T6" fmla="*/ 388 w 436"/>
                <a:gd name="T7" fmla="*/ 44 h 457"/>
                <a:gd name="T8" fmla="*/ 436 w 436"/>
                <a:gd name="T9" fmla="*/ 0 h 457"/>
                <a:gd name="T10" fmla="*/ 427 w 436"/>
                <a:gd name="T11" fmla="*/ 15 h 457"/>
                <a:gd name="T12" fmla="*/ 305 w 436"/>
                <a:gd name="T13" fmla="*/ 141 h 457"/>
                <a:gd name="T14" fmla="*/ 129 w 436"/>
                <a:gd name="T15" fmla="*/ 327 h 457"/>
                <a:gd name="T16" fmla="*/ 88 w 436"/>
                <a:gd name="T17" fmla="*/ 372 h 457"/>
                <a:gd name="T18" fmla="*/ 20 w 436"/>
                <a:gd name="T19" fmla="*/ 446 h 457"/>
                <a:gd name="T20" fmla="*/ 0 w 436"/>
                <a:gd name="T21" fmla="*/ 456 h 457"/>
                <a:gd name="T22" fmla="*/ 40 w 436"/>
                <a:gd name="T23" fmla="*/ 400 h 4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36" h="457">
                  <a:moveTo>
                    <a:pt x="40" y="400"/>
                  </a:moveTo>
                  <a:cubicBezTo>
                    <a:pt x="59" y="392"/>
                    <a:pt x="71" y="375"/>
                    <a:pt x="84" y="361"/>
                  </a:cubicBezTo>
                  <a:cubicBezTo>
                    <a:pt x="158" y="279"/>
                    <a:pt x="237" y="203"/>
                    <a:pt x="312" y="122"/>
                  </a:cubicBezTo>
                  <a:cubicBezTo>
                    <a:pt x="337" y="96"/>
                    <a:pt x="360" y="67"/>
                    <a:pt x="388" y="44"/>
                  </a:cubicBezTo>
                  <a:cubicBezTo>
                    <a:pt x="403" y="29"/>
                    <a:pt x="415" y="9"/>
                    <a:pt x="436" y="0"/>
                  </a:cubicBezTo>
                  <a:cubicBezTo>
                    <a:pt x="436" y="7"/>
                    <a:pt x="431" y="11"/>
                    <a:pt x="427" y="15"/>
                  </a:cubicBezTo>
                  <a:cubicBezTo>
                    <a:pt x="386" y="57"/>
                    <a:pt x="345" y="98"/>
                    <a:pt x="305" y="141"/>
                  </a:cubicBezTo>
                  <a:cubicBezTo>
                    <a:pt x="247" y="204"/>
                    <a:pt x="186" y="264"/>
                    <a:pt x="129" y="327"/>
                  </a:cubicBezTo>
                  <a:cubicBezTo>
                    <a:pt x="116" y="342"/>
                    <a:pt x="102" y="357"/>
                    <a:pt x="88" y="372"/>
                  </a:cubicBezTo>
                  <a:cubicBezTo>
                    <a:pt x="69" y="400"/>
                    <a:pt x="41" y="419"/>
                    <a:pt x="20" y="446"/>
                  </a:cubicBezTo>
                  <a:cubicBezTo>
                    <a:pt x="16" y="451"/>
                    <a:pt x="9" y="457"/>
                    <a:pt x="0" y="456"/>
                  </a:cubicBezTo>
                  <a:cubicBezTo>
                    <a:pt x="11" y="435"/>
                    <a:pt x="25" y="418"/>
                    <a:pt x="40" y="400"/>
                  </a:cubicBezTo>
                  <a:close/>
                </a:path>
              </a:pathLst>
            </a:custGeom>
            <a:solidFill>
              <a:srgbClr val="0792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 dirty="0">
                <a:cs typeface="B Nazanin" panose="00000400000000000000" pitchFamily="2" charset="-78"/>
              </a:endParaRPr>
            </a:p>
          </p:txBody>
        </p:sp>
        <p:sp>
          <p:nvSpPr>
            <p:cNvPr id="572" name="Freeform 117">
              <a:extLst>
                <a:ext uri="{FF2B5EF4-FFF2-40B4-BE49-F238E27FC236}">
                  <a16:creationId xmlns:a16="http://schemas.microsoft.com/office/drawing/2014/main" id="{8F42FEF6-CE9F-6D3B-63FB-EFFF4F522890}"/>
                </a:ext>
              </a:extLst>
            </p:cNvPr>
            <p:cNvSpPr>
              <a:spLocks/>
            </p:cNvSpPr>
            <p:nvPr/>
          </p:nvSpPr>
          <p:spPr bwMode="auto">
            <a:xfrm>
              <a:off x="7762875" y="1192213"/>
              <a:ext cx="138113" cy="153988"/>
            </a:xfrm>
            <a:custGeom>
              <a:avLst/>
              <a:gdLst>
                <a:gd name="T0" fmla="*/ 32 w 120"/>
                <a:gd name="T1" fmla="*/ 84 h 133"/>
                <a:gd name="T2" fmla="*/ 107 w 120"/>
                <a:gd name="T3" fmla="*/ 10 h 133"/>
                <a:gd name="T4" fmla="*/ 120 w 120"/>
                <a:gd name="T5" fmla="*/ 0 h 133"/>
                <a:gd name="T6" fmla="*/ 120 w 120"/>
                <a:gd name="T7" fmla="*/ 8 h 133"/>
                <a:gd name="T8" fmla="*/ 43 w 120"/>
                <a:gd name="T9" fmla="*/ 86 h 133"/>
                <a:gd name="T10" fmla="*/ 11 w 120"/>
                <a:gd name="T11" fmla="*/ 123 h 133"/>
                <a:gd name="T12" fmla="*/ 0 w 120"/>
                <a:gd name="T13" fmla="*/ 127 h 133"/>
                <a:gd name="T14" fmla="*/ 32 w 120"/>
                <a:gd name="T15" fmla="*/ 84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0" h="133">
                  <a:moveTo>
                    <a:pt x="32" y="84"/>
                  </a:moveTo>
                  <a:cubicBezTo>
                    <a:pt x="60" y="62"/>
                    <a:pt x="81" y="34"/>
                    <a:pt x="107" y="10"/>
                  </a:cubicBezTo>
                  <a:cubicBezTo>
                    <a:pt x="111" y="6"/>
                    <a:pt x="113" y="0"/>
                    <a:pt x="120" y="0"/>
                  </a:cubicBezTo>
                  <a:cubicBezTo>
                    <a:pt x="120" y="3"/>
                    <a:pt x="120" y="5"/>
                    <a:pt x="120" y="8"/>
                  </a:cubicBezTo>
                  <a:cubicBezTo>
                    <a:pt x="94" y="34"/>
                    <a:pt x="74" y="65"/>
                    <a:pt x="43" y="86"/>
                  </a:cubicBezTo>
                  <a:cubicBezTo>
                    <a:pt x="30" y="95"/>
                    <a:pt x="26" y="115"/>
                    <a:pt x="11" y="123"/>
                  </a:cubicBezTo>
                  <a:cubicBezTo>
                    <a:pt x="7" y="125"/>
                    <a:pt x="6" y="133"/>
                    <a:pt x="0" y="127"/>
                  </a:cubicBezTo>
                  <a:cubicBezTo>
                    <a:pt x="9" y="112"/>
                    <a:pt x="19" y="97"/>
                    <a:pt x="32" y="84"/>
                  </a:cubicBezTo>
                  <a:close/>
                </a:path>
              </a:pathLst>
            </a:custGeom>
            <a:solidFill>
              <a:srgbClr val="0483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73" name="Freeform 118">
              <a:extLst>
                <a:ext uri="{FF2B5EF4-FFF2-40B4-BE49-F238E27FC236}">
                  <a16:creationId xmlns:a16="http://schemas.microsoft.com/office/drawing/2014/main" id="{E3CF87AA-E3A6-60DD-FABD-9E55BEF8CBD2}"/>
                </a:ext>
              </a:extLst>
            </p:cNvPr>
            <p:cNvSpPr>
              <a:spLocks/>
            </p:cNvSpPr>
            <p:nvPr/>
          </p:nvSpPr>
          <p:spPr bwMode="auto">
            <a:xfrm>
              <a:off x="7869238" y="1141413"/>
              <a:ext cx="1027113" cy="271463"/>
            </a:xfrm>
            <a:custGeom>
              <a:avLst/>
              <a:gdLst>
                <a:gd name="T0" fmla="*/ 892 w 895"/>
                <a:gd name="T1" fmla="*/ 36 h 236"/>
                <a:gd name="T2" fmla="*/ 889 w 895"/>
                <a:gd name="T3" fmla="*/ 40 h 236"/>
                <a:gd name="T4" fmla="*/ 838 w 895"/>
                <a:gd name="T5" fmla="*/ 49 h 236"/>
                <a:gd name="T6" fmla="*/ 674 w 895"/>
                <a:gd name="T7" fmla="*/ 85 h 236"/>
                <a:gd name="T8" fmla="*/ 440 w 895"/>
                <a:gd name="T9" fmla="*/ 137 h 236"/>
                <a:gd name="T10" fmla="*/ 364 w 895"/>
                <a:gd name="T11" fmla="*/ 157 h 236"/>
                <a:gd name="T12" fmla="*/ 235 w 895"/>
                <a:gd name="T13" fmla="*/ 184 h 236"/>
                <a:gd name="T14" fmla="*/ 107 w 895"/>
                <a:gd name="T15" fmla="*/ 212 h 236"/>
                <a:gd name="T16" fmla="*/ 7 w 895"/>
                <a:gd name="T17" fmla="*/ 235 h 236"/>
                <a:gd name="T18" fmla="*/ 0 w 895"/>
                <a:gd name="T19" fmla="*/ 232 h 236"/>
                <a:gd name="T20" fmla="*/ 282 w 895"/>
                <a:gd name="T21" fmla="*/ 129 h 236"/>
                <a:gd name="T22" fmla="*/ 291 w 895"/>
                <a:gd name="T23" fmla="*/ 128 h 236"/>
                <a:gd name="T24" fmla="*/ 336 w 895"/>
                <a:gd name="T25" fmla="*/ 123 h 236"/>
                <a:gd name="T26" fmla="*/ 454 w 895"/>
                <a:gd name="T27" fmla="*/ 97 h 236"/>
                <a:gd name="T28" fmla="*/ 695 w 895"/>
                <a:gd name="T29" fmla="*/ 43 h 236"/>
                <a:gd name="T30" fmla="*/ 857 w 895"/>
                <a:gd name="T31" fmla="*/ 8 h 236"/>
                <a:gd name="T32" fmla="*/ 881 w 895"/>
                <a:gd name="T33" fmla="*/ 0 h 236"/>
                <a:gd name="T34" fmla="*/ 888 w 895"/>
                <a:gd name="T35" fmla="*/ 4 h 236"/>
                <a:gd name="T36" fmla="*/ 892 w 895"/>
                <a:gd name="T37" fmla="*/ 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895" h="236">
                  <a:moveTo>
                    <a:pt x="892" y="36"/>
                  </a:moveTo>
                  <a:cubicBezTo>
                    <a:pt x="891" y="37"/>
                    <a:pt x="890" y="39"/>
                    <a:pt x="889" y="40"/>
                  </a:cubicBezTo>
                  <a:cubicBezTo>
                    <a:pt x="871" y="37"/>
                    <a:pt x="854" y="45"/>
                    <a:pt x="838" y="49"/>
                  </a:cubicBezTo>
                  <a:cubicBezTo>
                    <a:pt x="783" y="62"/>
                    <a:pt x="728" y="72"/>
                    <a:pt x="674" y="85"/>
                  </a:cubicBezTo>
                  <a:cubicBezTo>
                    <a:pt x="596" y="104"/>
                    <a:pt x="518" y="120"/>
                    <a:pt x="440" y="137"/>
                  </a:cubicBezTo>
                  <a:cubicBezTo>
                    <a:pt x="414" y="142"/>
                    <a:pt x="390" y="152"/>
                    <a:pt x="364" y="157"/>
                  </a:cubicBezTo>
                  <a:cubicBezTo>
                    <a:pt x="320" y="165"/>
                    <a:pt x="278" y="175"/>
                    <a:pt x="235" y="184"/>
                  </a:cubicBezTo>
                  <a:cubicBezTo>
                    <a:pt x="192" y="193"/>
                    <a:pt x="149" y="201"/>
                    <a:pt x="107" y="212"/>
                  </a:cubicBezTo>
                  <a:cubicBezTo>
                    <a:pt x="74" y="221"/>
                    <a:pt x="40" y="225"/>
                    <a:pt x="7" y="235"/>
                  </a:cubicBezTo>
                  <a:cubicBezTo>
                    <a:pt x="5" y="236"/>
                    <a:pt x="3" y="233"/>
                    <a:pt x="0" y="232"/>
                  </a:cubicBezTo>
                  <a:cubicBezTo>
                    <a:pt x="94" y="198"/>
                    <a:pt x="188" y="164"/>
                    <a:pt x="282" y="129"/>
                  </a:cubicBezTo>
                  <a:cubicBezTo>
                    <a:pt x="285" y="128"/>
                    <a:pt x="288" y="128"/>
                    <a:pt x="291" y="128"/>
                  </a:cubicBezTo>
                  <a:cubicBezTo>
                    <a:pt x="307" y="134"/>
                    <a:pt x="322" y="127"/>
                    <a:pt x="336" y="123"/>
                  </a:cubicBezTo>
                  <a:cubicBezTo>
                    <a:pt x="374" y="110"/>
                    <a:pt x="415" y="106"/>
                    <a:pt x="454" y="97"/>
                  </a:cubicBezTo>
                  <a:cubicBezTo>
                    <a:pt x="534" y="77"/>
                    <a:pt x="614" y="60"/>
                    <a:pt x="695" y="43"/>
                  </a:cubicBezTo>
                  <a:cubicBezTo>
                    <a:pt x="749" y="31"/>
                    <a:pt x="803" y="20"/>
                    <a:pt x="857" y="8"/>
                  </a:cubicBezTo>
                  <a:cubicBezTo>
                    <a:pt x="865" y="6"/>
                    <a:pt x="873" y="2"/>
                    <a:pt x="881" y="0"/>
                  </a:cubicBezTo>
                  <a:cubicBezTo>
                    <a:pt x="884" y="1"/>
                    <a:pt x="886" y="2"/>
                    <a:pt x="888" y="4"/>
                  </a:cubicBezTo>
                  <a:cubicBezTo>
                    <a:pt x="895" y="14"/>
                    <a:pt x="894" y="25"/>
                    <a:pt x="892" y="36"/>
                  </a:cubicBezTo>
                  <a:close/>
                </a:path>
              </a:pathLst>
            </a:custGeom>
            <a:solidFill>
              <a:srgbClr val="8250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74" name="Freeform 119">
              <a:extLst>
                <a:ext uri="{FF2B5EF4-FFF2-40B4-BE49-F238E27FC236}">
                  <a16:creationId xmlns:a16="http://schemas.microsoft.com/office/drawing/2014/main" id="{15BD7A9E-5E8A-6008-CF65-ED86E6EEDFA6}"/>
                </a:ext>
              </a:extLst>
            </p:cNvPr>
            <p:cNvSpPr>
              <a:spLocks/>
            </p:cNvSpPr>
            <p:nvPr/>
          </p:nvSpPr>
          <p:spPr bwMode="auto">
            <a:xfrm>
              <a:off x="7745413" y="1500188"/>
              <a:ext cx="1176338" cy="33338"/>
            </a:xfrm>
            <a:custGeom>
              <a:avLst/>
              <a:gdLst>
                <a:gd name="T0" fmla="*/ 1024 w 1024"/>
                <a:gd name="T1" fmla="*/ 16 h 28"/>
                <a:gd name="T2" fmla="*/ 1020 w 1024"/>
                <a:gd name="T3" fmla="*/ 20 h 28"/>
                <a:gd name="T4" fmla="*/ 1016 w 1024"/>
                <a:gd name="T5" fmla="*/ 20 h 28"/>
                <a:gd name="T6" fmla="*/ 831 w 1024"/>
                <a:gd name="T7" fmla="*/ 20 h 28"/>
                <a:gd name="T8" fmla="*/ 22 w 1024"/>
                <a:gd name="T9" fmla="*/ 21 h 28"/>
                <a:gd name="T10" fmla="*/ 0 w 1024"/>
                <a:gd name="T11" fmla="*/ 15 h 28"/>
                <a:gd name="T12" fmla="*/ 59 w 1024"/>
                <a:gd name="T13" fmla="*/ 9 h 28"/>
                <a:gd name="T14" fmla="*/ 262 w 1024"/>
                <a:gd name="T15" fmla="*/ 9 h 28"/>
                <a:gd name="T16" fmla="*/ 991 w 1024"/>
                <a:gd name="T17" fmla="*/ 6 h 28"/>
                <a:gd name="T18" fmla="*/ 1024 w 1024"/>
                <a:gd name="T19" fmla="*/ 16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24" h="28">
                  <a:moveTo>
                    <a:pt x="1024" y="16"/>
                  </a:moveTo>
                  <a:cubicBezTo>
                    <a:pt x="1023" y="17"/>
                    <a:pt x="1021" y="19"/>
                    <a:pt x="1020" y="20"/>
                  </a:cubicBezTo>
                  <a:cubicBezTo>
                    <a:pt x="1019" y="20"/>
                    <a:pt x="1017" y="20"/>
                    <a:pt x="1016" y="20"/>
                  </a:cubicBezTo>
                  <a:cubicBezTo>
                    <a:pt x="954" y="23"/>
                    <a:pt x="892" y="20"/>
                    <a:pt x="831" y="20"/>
                  </a:cubicBezTo>
                  <a:cubicBezTo>
                    <a:pt x="561" y="24"/>
                    <a:pt x="291" y="21"/>
                    <a:pt x="22" y="21"/>
                  </a:cubicBezTo>
                  <a:cubicBezTo>
                    <a:pt x="15" y="22"/>
                    <a:pt x="4" y="28"/>
                    <a:pt x="0" y="15"/>
                  </a:cubicBezTo>
                  <a:cubicBezTo>
                    <a:pt x="19" y="5"/>
                    <a:pt x="39" y="9"/>
                    <a:pt x="59" y="9"/>
                  </a:cubicBezTo>
                  <a:cubicBezTo>
                    <a:pt x="127" y="10"/>
                    <a:pt x="195" y="11"/>
                    <a:pt x="262" y="9"/>
                  </a:cubicBezTo>
                  <a:cubicBezTo>
                    <a:pt x="505" y="1"/>
                    <a:pt x="748" y="8"/>
                    <a:pt x="991" y="6"/>
                  </a:cubicBezTo>
                  <a:cubicBezTo>
                    <a:pt x="1003" y="6"/>
                    <a:pt x="1017" y="0"/>
                    <a:pt x="1024" y="16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75" name="Freeform 120">
              <a:extLst>
                <a:ext uri="{FF2B5EF4-FFF2-40B4-BE49-F238E27FC236}">
                  <a16:creationId xmlns:a16="http://schemas.microsoft.com/office/drawing/2014/main" id="{E3B29D9D-AEF6-7C5B-A06A-C267D41DE291}"/>
                </a:ext>
              </a:extLst>
            </p:cNvPr>
            <p:cNvSpPr>
              <a:spLocks/>
            </p:cNvSpPr>
            <p:nvPr/>
          </p:nvSpPr>
          <p:spPr bwMode="auto">
            <a:xfrm>
              <a:off x="7654925" y="1508125"/>
              <a:ext cx="1257300" cy="23813"/>
            </a:xfrm>
            <a:custGeom>
              <a:avLst/>
              <a:gdLst>
                <a:gd name="T0" fmla="*/ 79 w 1095"/>
                <a:gd name="T1" fmla="*/ 9 h 20"/>
                <a:gd name="T2" fmla="*/ 100 w 1095"/>
                <a:gd name="T3" fmla="*/ 13 h 20"/>
                <a:gd name="T4" fmla="*/ 870 w 1095"/>
                <a:gd name="T5" fmla="*/ 12 h 20"/>
                <a:gd name="T6" fmla="*/ 1052 w 1095"/>
                <a:gd name="T7" fmla="*/ 13 h 20"/>
                <a:gd name="T8" fmla="*/ 1095 w 1095"/>
                <a:gd name="T9" fmla="*/ 13 h 20"/>
                <a:gd name="T10" fmla="*/ 1070 w 1095"/>
                <a:gd name="T11" fmla="*/ 17 h 20"/>
                <a:gd name="T12" fmla="*/ 0 w 1095"/>
                <a:gd name="T13" fmla="*/ 17 h 20"/>
                <a:gd name="T14" fmla="*/ 3 w 1095"/>
                <a:gd name="T15" fmla="*/ 9 h 20"/>
                <a:gd name="T16" fmla="*/ 79 w 1095"/>
                <a:gd name="T17" fmla="*/ 9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95" h="20">
                  <a:moveTo>
                    <a:pt x="79" y="9"/>
                  </a:moveTo>
                  <a:cubicBezTo>
                    <a:pt x="85" y="15"/>
                    <a:pt x="93" y="13"/>
                    <a:pt x="100" y="13"/>
                  </a:cubicBezTo>
                  <a:cubicBezTo>
                    <a:pt x="357" y="13"/>
                    <a:pt x="614" y="15"/>
                    <a:pt x="870" y="12"/>
                  </a:cubicBezTo>
                  <a:cubicBezTo>
                    <a:pt x="931" y="11"/>
                    <a:pt x="992" y="16"/>
                    <a:pt x="1052" y="13"/>
                  </a:cubicBezTo>
                  <a:cubicBezTo>
                    <a:pt x="1067" y="13"/>
                    <a:pt x="1081" y="3"/>
                    <a:pt x="1095" y="13"/>
                  </a:cubicBezTo>
                  <a:cubicBezTo>
                    <a:pt x="1088" y="20"/>
                    <a:pt x="1079" y="17"/>
                    <a:pt x="1070" y="17"/>
                  </a:cubicBezTo>
                  <a:cubicBezTo>
                    <a:pt x="714" y="17"/>
                    <a:pt x="357" y="17"/>
                    <a:pt x="0" y="17"/>
                  </a:cubicBezTo>
                  <a:cubicBezTo>
                    <a:pt x="1" y="14"/>
                    <a:pt x="2" y="11"/>
                    <a:pt x="3" y="9"/>
                  </a:cubicBezTo>
                  <a:cubicBezTo>
                    <a:pt x="29" y="7"/>
                    <a:pt x="54" y="0"/>
                    <a:pt x="79" y="9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76" name="Freeform 121">
              <a:extLst>
                <a:ext uri="{FF2B5EF4-FFF2-40B4-BE49-F238E27FC236}">
                  <a16:creationId xmlns:a16="http://schemas.microsoft.com/office/drawing/2014/main" id="{5D28A710-E01B-B182-D7E6-C0A26B8B080B}"/>
                </a:ext>
              </a:extLst>
            </p:cNvPr>
            <p:cNvSpPr>
              <a:spLocks/>
            </p:cNvSpPr>
            <p:nvPr/>
          </p:nvSpPr>
          <p:spPr bwMode="auto">
            <a:xfrm>
              <a:off x="7681913" y="673100"/>
              <a:ext cx="333375" cy="703263"/>
            </a:xfrm>
            <a:custGeom>
              <a:avLst/>
              <a:gdLst>
                <a:gd name="T0" fmla="*/ 0 w 290"/>
                <a:gd name="T1" fmla="*/ 613 h 613"/>
                <a:gd name="T2" fmla="*/ 15 w 290"/>
                <a:gd name="T3" fmla="*/ 557 h 613"/>
                <a:gd name="T4" fmla="*/ 137 w 290"/>
                <a:gd name="T5" fmla="*/ 294 h 613"/>
                <a:gd name="T6" fmla="*/ 217 w 290"/>
                <a:gd name="T7" fmla="*/ 122 h 613"/>
                <a:gd name="T8" fmla="*/ 272 w 290"/>
                <a:gd name="T9" fmla="*/ 11 h 613"/>
                <a:gd name="T10" fmla="*/ 285 w 290"/>
                <a:gd name="T11" fmla="*/ 0 h 613"/>
                <a:gd name="T12" fmla="*/ 288 w 290"/>
                <a:gd name="T13" fmla="*/ 2 h 613"/>
                <a:gd name="T14" fmla="*/ 260 w 290"/>
                <a:gd name="T15" fmla="*/ 71 h 613"/>
                <a:gd name="T16" fmla="*/ 179 w 290"/>
                <a:gd name="T17" fmla="*/ 242 h 613"/>
                <a:gd name="T18" fmla="*/ 122 w 290"/>
                <a:gd name="T19" fmla="*/ 360 h 613"/>
                <a:gd name="T20" fmla="*/ 64 w 290"/>
                <a:gd name="T21" fmla="*/ 484 h 613"/>
                <a:gd name="T22" fmla="*/ 8 w 290"/>
                <a:gd name="T23" fmla="*/ 603 h 613"/>
                <a:gd name="T24" fmla="*/ 0 w 290"/>
                <a:gd name="T25" fmla="*/ 613 h 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90" h="613">
                  <a:moveTo>
                    <a:pt x="0" y="613"/>
                  </a:moveTo>
                  <a:cubicBezTo>
                    <a:pt x="1" y="593"/>
                    <a:pt x="6" y="575"/>
                    <a:pt x="15" y="557"/>
                  </a:cubicBezTo>
                  <a:cubicBezTo>
                    <a:pt x="48" y="466"/>
                    <a:pt x="98" y="382"/>
                    <a:pt x="137" y="294"/>
                  </a:cubicBezTo>
                  <a:cubicBezTo>
                    <a:pt x="163" y="236"/>
                    <a:pt x="191" y="179"/>
                    <a:pt x="217" y="122"/>
                  </a:cubicBezTo>
                  <a:cubicBezTo>
                    <a:pt x="235" y="85"/>
                    <a:pt x="256" y="49"/>
                    <a:pt x="272" y="11"/>
                  </a:cubicBezTo>
                  <a:cubicBezTo>
                    <a:pt x="274" y="6"/>
                    <a:pt x="278" y="1"/>
                    <a:pt x="285" y="0"/>
                  </a:cubicBezTo>
                  <a:cubicBezTo>
                    <a:pt x="286" y="1"/>
                    <a:pt x="287" y="1"/>
                    <a:pt x="288" y="2"/>
                  </a:cubicBezTo>
                  <a:cubicBezTo>
                    <a:pt x="290" y="29"/>
                    <a:pt x="270" y="49"/>
                    <a:pt x="260" y="71"/>
                  </a:cubicBezTo>
                  <a:cubicBezTo>
                    <a:pt x="235" y="129"/>
                    <a:pt x="207" y="186"/>
                    <a:pt x="179" y="242"/>
                  </a:cubicBezTo>
                  <a:cubicBezTo>
                    <a:pt x="160" y="282"/>
                    <a:pt x="141" y="321"/>
                    <a:pt x="122" y="360"/>
                  </a:cubicBezTo>
                  <a:cubicBezTo>
                    <a:pt x="103" y="401"/>
                    <a:pt x="85" y="443"/>
                    <a:pt x="64" y="484"/>
                  </a:cubicBezTo>
                  <a:cubicBezTo>
                    <a:pt x="43" y="522"/>
                    <a:pt x="29" y="564"/>
                    <a:pt x="8" y="603"/>
                  </a:cubicBezTo>
                  <a:cubicBezTo>
                    <a:pt x="6" y="607"/>
                    <a:pt x="2" y="610"/>
                    <a:pt x="0" y="613"/>
                  </a:cubicBezTo>
                  <a:close/>
                </a:path>
              </a:pathLst>
            </a:custGeom>
            <a:solidFill>
              <a:srgbClr val="ECC7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77" name="Freeform 122">
              <a:extLst>
                <a:ext uri="{FF2B5EF4-FFF2-40B4-BE49-F238E27FC236}">
                  <a16:creationId xmlns:a16="http://schemas.microsoft.com/office/drawing/2014/main" id="{82DC2F48-6CCB-EBCD-0AB3-526A49C397D1}"/>
                </a:ext>
              </a:extLst>
            </p:cNvPr>
            <p:cNvSpPr>
              <a:spLocks/>
            </p:cNvSpPr>
            <p:nvPr/>
          </p:nvSpPr>
          <p:spPr bwMode="auto">
            <a:xfrm>
              <a:off x="8005763" y="269875"/>
              <a:ext cx="203200" cy="404813"/>
            </a:xfrm>
            <a:custGeom>
              <a:avLst/>
              <a:gdLst>
                <a:gd name="T0" fmla="*/ 172 w 177"/>
                <a:gd name="T1" fmla="*/ 0 h 352"/>
                <a:gd name="T2" fmla="*/ 177 w 177"/>
                <a:gd name="T3" fmla="*/ 11 h 352"/>
                <a:gd name="T4" fmla="*/ 139 w 177"/>
                <a:gd name="T5" fmla="*/ 85 h 352"/>
                <a:gd name="T6" fmla="*/ 95 w 177"/>
                <a:gd name="T7" fmla="*/ 176 h 352"/>
                <a:gd name="T8" fmla="*/ 44 w 177"/>
                <a:gd name="T9" fmla="*/ 283 h 352"/>
                <a:gd name="T10" fmla="*/ 6 w 177"/>
                <a:gd name="T11" fmla="*/ 352 h 352"/>
                <a:gd name="T12" fmla="*/ 5 w 177"/>
                <a:gd name="T13" fmla="*/ 351 h 352"/>
                <a:gd name="T14" fmla="*/ 9 w 177"/>
                <a:gd name="T15" fmla="*/ 321 h 352"/>
                <a:gd name="T16" fmla="*/ 66 w 177"/>
                <a:gd name="T17" fmla="*/ 203 h 352"/>
                <a:gd name="T18" fmla="*/ 121 w 177"/>
                <a:gd name="T19" fmla="*/ 86 h 352"/>
                <a:gd name="T20" fmla="*/ 157 w 177"/>
                <a:gd name="T21" fmla="*/ 10 h 352"/>
                <a:gd name="T22" fmla="*/ 169 w 177"/>
                <a:gd name="T23" fmla="*/ 0 h 352"/>
                <a:gd name="T24" fmla="*/ 172 w 177"/>
                <a:gd name="T25" fmla="*/ 0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77" h="352">
                  <a:moveTo>
                    <a:pt x="172" y="0"/>
                  </a:moveTo>
                  <a:cubicBezTo>
                    <a:pt x="174" y="4"/>
                    <a:pt x="176" y="7"/>
                    <a:pt x="177" y="11"/>
                  </a:cubicBezTo>
                  <a:cubicBezTo>
                    <a:pt x="161" y="34"/>
                    <a:pt x="151" y="60"/>
                    <a:pt x="139" y="85"/>
                  </a:cubicBezTo>
                  <a:cubicBezTo>
                    <a:pt x="124" y="115"/>
                    <a:pt x="110" y="146"/>
                    <a:pt x="95" y="176"/>
                  </a:cubicBezTo>
                  <a:cubicBezTo>
                    <a:pt x="78" y="212"/>
                    <a:pt x="63" y="248"/>
                    <a:pt x="44" y="283"/>
                  </a:cubicBezTo>
                  <a:cubicBezTo>
                    <a:pt x="32" y="306"/>
                    <a:pt x="24" y="332"/>
                    <a:pt x="6" y="352"/>
                  </a:cubicBezTo>
                  <a:cubicBezTo>
                    <a:pt x="6" y="352"/>
                    <a:pt x="5" y="351"/>
                    <a:pt x="5" y="351"/>
                  </a:cubicBezTo>
                  <a:cubicBezTo>
                    <a:pt x="0" y="340"/>
                    <a:pt x="5" y="330"/>
                    <a:pt x="9" y="321"/>
                  </a:cubicBezTo>
                  <a:cubicBezTo>
                    <a:pt x="26" y="281"/>
                    <a:pt x="48" y="242"/>
                    <a:pt x="66" y="203"/>
                  </a:cubicBezTo>
                  <a:cubicBezTo>
                    <a:pt x="84" y="164"/>
                    <a:pt x="104" y="125"/>
                    <a:pt x="121" y="86"/>
                  </a:cubicBezTo>
                  <a:cubicBezTo>
                    <a:pt x="132" y="60"/>
                    <a:pt x="145" y="35"/>
                    <a:pt x="157" y="10"/>
                  </a:cubicBezTo>
                  <a:cubicBezTo>
                    <a:pt x="159" y="5"/>
                    <a:pt x="163" y="2"/>
                    <a:pt x="169" y="0"/>
                  </a:cubicBezTo>
                  <a:cubicBezTo>
                    <a:pt x="170" y="0"/>
                    <a:pt x="171" y="0"/>
                    <a:pt x="172" y="0"/>
                  </a:cubicBezTo>
                  <a:close/>
                </a:path>
              </a:pathLst>
            </a:custGeom>
            <a:solidFill>
              <a:srgbClr val="ECC7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78" name="Freeform 123">
              <a:extLst>
                <a:ext uri="{FF2B5EF4-FFF2-40B4-BE49-F238E27FC236}">
                  <a16:creationId xmlns:a16="http://schemas.microsoft.com/office/drawing/2014/main" id="{C0A4D1DA-04D8-E5AD-4146-8C02DC2DBE50}"/>
                </a:ext>
              </a:extLst>
            </p:cNvPr>
            <p:cNvSpPr>
              <a:spLocks/>
            </p:cNvSpPr>
            <p:nvPr/>
          </p:nvSpPr>
          <p:spPr bwMode="auto">
            <a:xfrm>
              <a:off x="7796213" y="1320800"/>
              <a:ext cx="1130300" cy="149225"/>
            </a:xfrm>
            <a:custGeom>
              <a:avLst/>
              <a:gdLst>
                <a:gd name="T0" fmla="*/ 979 w 984"/>
                <a:gd name="T1" fmla="*/ 44 h 130"/>
                <a:gd name="T2" fmla="*/ 973 w 984"/>
                <a:gd name="T3" fmla="*/ 52 h 130"/>
                <a:gd name="T4" fmla="*/ 826 w 984"/>
                <a:gd name="T5" fmla="*/ 63 h 130"/>
                <a:gd name="T6" fmla="*/ 711 w 984"/>
                <a:gd name="T7" fmla="*/ 72 h 130"/>
                <a:gd name="T8" fmla="*/ 525 w 984"/>
                <a:gd name="T9" fmla="*/ 87 h 130"/>
                <a:gd name="T10" fmla="*/ 413 w 984"/>
                <a:gd name="T11" fmla="*/ 96 h 130"/>
                <a:gd name="T12" fmla="*/ 221 w 984"/>
                <a:gd name="T13" fmla="*/ 111 h 130"/>
                <a:gd name="T14" fmla="*/ 100 w 984"/>
                <a:gd name="T15" fmla="*/ 120 h 130"/>
                <a:gd name="T16" fmla="*/ 23 w 984"/>
                <a:gd name="T17" fmla="*/ 127 h 130"/>
                <a:gd name="T18" fmla="*/ 0 w 984"/>
                <a:gd name="T19" fmla="*/ 121 h 130"/>
                <a:gd name="T20" fmla="*/ 311 w 984"/>
                <a:gd name="T21" fmla="*/ 52 h 130"/>
                <a:gd name="T22" fmla="*/ 556 w 984"/>
                <a:gd name="T23" fmla="*/ 36 h 130"/>
                <a:gd name="T24" fmla="*/ 728 w 984"/>
                <a:gd name="T25" fmla="*/ 24 h 130"/>
                <a:gd name="T26" fmla="*/ 960 w 984"/>
                <a:gd name="T27" fmla="*/ 4 h 130"/>
                <a:gd name="T28" fmla="*/ 967 w 984"/>
                <a:gd name="T29" fmla="*/ 0 h 130"/>
                <a:gd name="T30" fmla="*/ 979 w 984"/>
                <a:gd name="T31" fmla="*/ 12 h 130"/>
                <a:gd name="T32" fmla="*/ 979 w 984"/>
                <a:gd name="T33" fmla="*/ 44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84" h="130">
                  <a:moveTo>
                    <a:pt x="979" y="44"/>
                  </a:moveTo>
                  <a:cubicBezTo>
                    <a:pt x="977" y="47"/>
                    <a:pt x="975" y="49"/>
                    <a:pt x="973" y="52"/>
                  </a:cubicBezTo>
                  <a:cubicBezTo>
                    <a:pt x="923" y="52"/>
                    <a:pt x="875" y="58"/>
                    <a:pt x="826" y="63"/>
                  </a:cubicBezTo>
                  <a:cubicBezTo>
                    <a:pt x="788" y="67"/>
                    <a:pt x="750" y="69"/>
                    <a:pt x="711" y="72"/>
                  </a:cubicBezTo>
                  <a:cubicBezTo>
                    <a:pt x="649" y="76"/>
                    <a:pt x="587" y="81"/>
                    <a:pt x="525" y="87"/>
                  </a:cubicBezTo>
                  <a:cubicBezTo>
                    <a:pt x="488" y="90"/>
                    <a:pt x="450" y="93"/>
                    <a:pt x="413" y="96"/>
                  </a:cubicBezTo>
                  <a:cubicBezTo>
                    <a:pt x="349" y="101"/>
                    <a:pt x="285" y="104"/>
                    <a:pt x="221" y="111"/>
                  </a:cubicBezTo>
                  <a:cubicBezTo>
                    <a:pt x="181" y="116"/>
                    <a:pt x="140" y="117"/>
                    <a:pt x="100" y="120"/>
                  </a:cubicBezTo>
                  <a:cubicBezTo>
                    <a:pt x="74" y="122"/>
                    <a:pt x="49" y="125"/>
                    <a:pt x="23" y="127"/>
                  </a:cubicBezTo>
                  <a:cubicBezTo>
                    <a:pt x="15" y="128"/>
                    <a:pt x="5" y="130"/>
                    <a:pt x="0" y="121"/>
                  </a:cubicBezTo>
                  <a:cubicBezTo>
                    <a:pt x="104" y="98"/>
                    <a:pt x="207" y="75"/>
                    <a:pt x="311" y="52"/>
                  </a:cubicBezTo>
                  <a:cubicBezTo>
                    <a:pt x="393" y="54"/>
                    <a:pt x="474" y="43"/>
                    <a:pt x="556" y="36"/>
                  </a:cubicBezTo>
                  <a:cubicBezTo>
                    <a:pt x="613" y="31"/>
                    <a:pt x="670" y="28"/>
                    <a:pt x="728" y="24"/>
                  </a:cubicBezTo>
                  <a:cubicBezTo>
                    <a:pt x="805" y="18"/>
                    <a:pt x="883" y="10"/>
                    <a:pt x="960" y="4"/>
                  </a:cubicBezTo>
                  <a:cubicBezTo>
                    <a:pt x="963" y="3"/>
                    <a:pt x="965" y="1"/>
                    <a:pt x="967" y="0"/>
                  </a:cubicBezTo>
                  <a:cubicBezTo>
                    <a:pt x="971" y="4"/>
                    <a:pt x="975" y="8"/>
                    <a:pt x="979" y="12"/>
                  </a:cubicBezTo>
                  <a:cubicBezTo>
                    <a:pt x="984" y="23"/>
                    <a:pt x="982" y="33"/>
                    <a:pt x="979" y="44"/>
                  </a:cubicBezTo>
                  <a:close/>
                </a:path>
              </a:pathLst>
            </a:custGeom>
            <a:solidFill>
              <a:srgbClr val="5332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79" name="Freeform 124">
              <a:extLst>
                <a:ext uri="{FF2B5EF4-FFF2-40B4-BE49-F238E27FC236}">
                  <a16:creationId xmlns:a16="http://schemas.microsoft.com/office/drawing/2014/main" id="{BF2FA866-F146-252D-A5B9-031BC9F8062F}"/>
                </a:ext>
              </a:extLst>
            </p:cNvPr>
            <p:cNvSpPr>
              <a:spLocks/>
            </p:cNvSpPr>
            <p:nvPr/>
          </p:nvSpPr>
          <p:spPr bwMode="auto">
            <a:xfrm>
              <a:off x="7658100" y="1479550"/>
              <a:ext cx="1273175" cy="47625"/>
            </a:xfrm>
            <a:custGeom>
              <a:avLst/>
              <a:gdLst>
                <a:gd name="T0" fmla="*/ 76 w 1109"/>
                <a:gd name="T1" fmla="*/ 34 h 41"/>
                <a:gd name="T2" fmla="*/ 0 w 1109"/>
                <a:gd name="T3" fmla="*/ 34 h 41"/>
                <a:gd name="T4" fmla="*/ 1 w 1109"/>
                <a:gd name="T5" fmla="*/ 22 h 41"/>
                <a:gd name="T6" fmla="*/ 74 w 1109"/>
                <a:gd name="T7" fmla="*/ 15 h 41"/>
                <a:gd name="T8" fmla="*/ 217 w 1109"/>
                <a:gd name="T9" fmla="*/ 6 h 41"/>
                <a:gd name="T10" fmla="*/ 252 w 1109"/>
                <a:gd name="T11" fmla="*/ 2 h 41"/>
                <a:gd name="T12" fmla="*/ 313 w 1109"/>
                <a:gd name="T13" fmla="*/ 3 h 41"/>
                <a:gd name="T14" fmla="*/ 508 w 1109"/>
                <a:gd name="T15" fmla="*/ 3 h 41"/>
                <a:gd name="T16" fmla="*/ 655 w 1109"/>
                <a:gd name="T17" fmla="*/ 3 h 41"/>
                <a:gd name="T18" fmla="*/ 985 w 1109"/>
                <a:gd name="T19" fmla="*/ 1 h 41"/>
                <a:gd name="T20" fmla="*/ 1100 w 1109"/>
                <a:gd name="T21" fmla="*/ 2 h 41"/>
                <a:gd name="T22" fmla="*/ 1103 w 1109"/>
                <a:gd name="T23" fmla="*/ 2 h 41"/>
                <a:gd name="T24" fmla="*/ 1100 w 1109"/>
                <a:gd name="T25" fmla="*/ 34 h 41"/>
                <a:gd name="T26" fmla="*/ 1079 w 1109"/>
                <a:gd name="T27" fmla="*/ 30 h 41"/>
                <a:gd name="T28" fmla="*/ 385 w 1109"/>
                <a:gd name="T29" fmla="*/ 31 h 41"/>
                <a:gd name="T30" fmla="*/ 160 w 1109"/>
                <a:gd name="T31" fmla="*/ 34 h 41"/>
                <a:gd name="T32" fmla="*/ 76 w 1109"/>
                <a:gd name="T33" fmla="*/ 3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09" h="41">
                  <a:moveTo>
                    <a:pt x="76" y="34"/>
                  </a:moveTo>
                  <a:cubicBezTo>
                    <a:pt x="51" y="33"/>
                    <a:pt x="26" y="41"/>
                    <a:pt x="0" y="34"/>
                  </a:cubicBezTo>
                  <a:cubicBezTo>
                    <a:pt x="1" y="30"/>
                    <a:pt x="1" y="26"/>
                    <a:pt x="1" y="22"/>
                  </a:cubicBezTo>
                  <a:cubicBezTo>
                    <a:pt x="25" y="14"/>
                    <a:pt x="50" y="18"/>
                    <a:pt x="74" y="15"/>
                  </a:cubicBezTo>
                  <a:cubicBezTo>
                    <a:pt x="121" y="9"/>
                    <a:pt x="169" y="9"/>
                    <a:pt x="217" y="6"/>
                  </a:cubicBezTo>
                  <a:cubicBezTo>
                    <a:pt x="229" y="5"/>
                    <a:pt x="240" y="3"/>
                    <a:pt x="252" y="2"/>
                  </a:cubicBezTo>
                  <a:cubicBezTo>
                    <a:pt x="272" y="6"/>
                    <a:pt x="293" y="4"/>
                    <a:pt x="313" y="3"/>
                  </a:cubicBezTo>
                  <a:cubicBezTo>
                    <a:pt x="378" y="0"/>
                    <a:pt x="443" y="4"/>
                    <a:pt x="508" y="3"/>
                  </a:cubicBezTo>
                  <a:cubicBezTo>
                    <a:pt x="557" y="3"/>
                    <a:pt x="606" y="3"/>
                    <a:pt x="655" y="3"/>
                  </a:cubicBezTo>
                  <a:cubicBezTo>
                    <a:pt x="765" y="1"/>
                    <a:pt x="875" y="3"/>
                    <a:pt x="985" y="1"/>
                  </a:cubicBezTo>
                  <a:cubicBezTo>
                    <a:pt x="1023" y="1"/>
                    <a:pt x="1062" y="1"/>
                    <a:pt x="1100" y="2"/>
                  </a:cubicBezTo>
                  <a:cubicBezTo>
                    <a:pt x="1101" y="2"/>
                    <a:pt x="1102" y="2"/>
                    <a:pt x="1103" y="2"/>
                  </a:cubicBezTo>
                  <a:cubicBezTo>
                    <a:pt x="1106" y="13"/>
                    <a:pt x="1109" y="24"/>
                    <a:pt x="1100" y="34"/>
                  </a:cubicBezTo>
                  <a:cubicBezTo>
                    <a:pt x="1094" y="27"/>
                    <a:pt x="1086" y="30"/>
                    <a:pt x="1079" y="30"/>
                  </a:cubicBezTo>
                  <a:cubicBezTo>
                    <a:pt x="848" y="30"/>
                    <a:pt x="616" y="28"/>
                    <a:pt x="385" y="31"/>
                  </a:cubicBezTo>
                  <a:cubicBezTo>
                    <a:pt x="310" y="32"/>
                    <a:pt x="235" y="32"/>
                    <a:pt x="160" y="34"/>
                  </a:cubicBezTo>
                  <a:cubicBezTo>
                    <a:pt x="132" y="34"/>
                    <a:pt x="104" y="34"/>
                    <a:pt x="76" y="34"/>
                  </a:cubicBezTo>
                  <a:close/>
                </a:path>
              </a:pathLst>
            </a:custGeom>
            <a:solidFill>
              <a:srgbClr val="4545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80" name="Freeform 125">
              <a:extLst>
                <a:ext uri="{FF2B5EF4-FFF2-40B4-BE49-F238E27FC236}">
                  <a16:creationId xmlns:a16="http://schemas.microsoft.com/office/drawing/2014/main" id="{96FAFC1D-CA42-A670-DBFF-65136E5AFCD4}"/>
                </a:ext>
              </a:extLst>
            </p:cNvPr>
            <p:cNvSpPr>
              <a:spLocks/>
            </p:cNvSpPr>
            <p:nvPr/>
          </p:nvSpPr>
          <p:spPr bwMode="auto">
            <a:xfrm>
              <a:off x="7947025" y="1473200"/>
              <a:ext cx="974725" cy="17463"/>
            </a:xfrm>
            <a:custGeom>
              <a:avLst/>
              <a:gdLst>
                <a:gd name="T0" fmla="*/ 848 w 848"/>
                <a:gd name="T1" fmla="*/ 8 h 16"/>
                <a:gd name="T2" fmla="*/ 832 w 848"/>
                <a:gd name="T3" fmla="*/ 13 h 16"/>
                <a:gd name="T4" fmla="*/ 397 w 848"/>
                <a:gd name="T5" fmla="*/ 13 h 16"/>
                <a:gd name="T6" fmla="*/ 263 w 848"/>
                <a:gd name="T7" fmla="*/ 14 h 16"/>
                <a:gd name="T8" fmla="*/ 92 w 848"/>
                <a:gd name="T9" fmla="*/ 13 h 16"/>
                <a:gd name="T10" fmla="*/ 19 w 848"/>
                <a:gd name="T11" fmla="*/ 12 h 16"/>
                <a:gd name="T12" fmla="*/ 0 w 848"/>
                <a:gd name="T13" fmla="*/ 8 h 16"/>
                <a:gd name="T14" fmla="*/ 104 w 848"/>
                <a:gd name="T15" fmla="*/ 0 h 16"/>
                <a:gd name="T16" fmla="*/ 167 w 848"/>
                <a:gd name="T17" fmla="*/ 4 h 16"/>
                <a:gd name="T18" fmla="*/ 737 w 848"/>
                <a:gd name="T19" fmla="*/ 3 h 16"/>
                <a:gd name="T20" fmla="*/ 845 w 848"/>
                <a:gd name="T21" fmla="*/ 4 h 16"/>
                <a:gd name="T22" fmla="*/ 848 w 848"/>
                <a:gd name="T23" fmla="*/ 8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48" h="16">
                  <a:moveTo>
                    <a:pt x="848" y="8"/>
                  </a:moveTo>
                  <a:cubicBezTo>
                    <a:pt x="844" y="13"/>
                    <a:pt x="838" y="14"/>
                    <a:pt x="832" y="13"/>
                  </a:cubicBezTo>
                  <a:cubicBezTo>
                    <a:pt x="687" y="10"/>
                    <a:pt x="542" y="11"/>
                    <a:pt x="397" y="13"/>
                  </a:cubicBezTo>
                  <a:cubicBezTo>
                    <a:pt x="352" y="14"/>
                    <a:pt x="307" y="16"/>
                    <a:pt x="263" y="14"/>
                  </a:cubicBezTo>
                  <a:cubicBezTo>
                    <a:pt x="206" y="12"/>
                    <a:pt x="149" y="12"/>
                    <a:pt x="92" y="13"/>
                  </a:cubicBezTo>
                  <a:cubicBezTo>
                    <a:pt x="67" y="13"/>
                    <a:pt x="43" y="12"/>
                    <a:pt x="19" y="12"/>
                  </a:cubicBezTo>
                  <a:cubicBezTo>
                    <a:pt x="12" y="12"/>
                    <a:pt x="5" y="14"/>
                    <a:pt x="0" y="8"/>
                  </a:cubicBezTo>
                  <a:cubicBezTo>
                    <a:pt x="35" y="5"/>
                    <a:pt x="69" y="3"/>
                    <a:pt x="104" y="0"/>
                  </a:cubicBezTo>
                  <a:cubicBezTo>
                    <a:pt x="125" y="5"/>
                    <a:pt x="146" y="4"/>
                    <a:pt x="167" y="4"/>
                  </a:cubicBezTo>
                  <a:cubicBezTo>
                    <a:pt x="357" y="4"/>
                    <a:pt x="547" y="5"/>
                    <a:pt x="737" y="3"/>
                  </a:cubicBezTo>
                  <a:cubicBezTo>
                    <a:pt x="773" y="3"/>
                    <a:pt x="809" y="0"/>
                    <a:pt x="845" y="4"/>
                  </a:cubicBezTo>
                  <a:cubicBezTo>
                    <a:pt x="846" y="5"/>
                    <a:pt x="847" y="6"/>
                    <a:pt x="848" y="8"/>
                  </a:cubicBezTo>
                  <a:close/>
                </a:path>
              </a:pathLst>
            </a:custGeom>
            <a:solidFill>
              <a:srgbClr val="2B29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81" name="Freeform 126">
              <a:extLst>
                <a:ext uri="{FF2B5EF4-FFF2-40B4-BE49-F238E27FC236}">
                  <a16:creationId xmlns:a16="http://schemas.microsoft.com/office/drawing/2014/main" id="{DD63A33A-5FD3-BD93-22A1-6FE4AED2C41D}"/>
                </a:ext>
              </a:extLst>
            </p:cNvPr>
            <p:cNvSpPr>
              <a:spLocks/>
            </p:cNvSpPr>
            <p:nvPr/>
          </p:nvSpPr>
          <p:spPr bwMode="auto">
            <a:xfrm>
              <a:off x="8245475" y="493713"/>
              <a:ext cx="304800" cy="322263"/>
            </a:xfrm>
            <a:custGeom>
              <a:avLst/>
              <a:gdLst>
                <a:gd name="T0" fmla="*/ 48 w 265"/>
                <a:gd name="T1" fmla="*/ 236 h 280"/>
                <a:gd name="T2" fmla="*/ 0 w 265"/>
                <a:gd name="T3" fmla="*/ 280 h 280"/>
                <a:gd name="T4" fmla="*/ 12 w 265"/>
                <a:gd name="T5" fmla="*/ 262 h 280"/>
                <a:gd name="T6" fmla="*/ 154 w 265"/>
                <a:gd name="T7" fmla="*/ 117 h 280"/>
                <a:gd name="T8" fmla="*/ 252 w 265"/>
                <a:gd name="T9" fmla="*/ 15 h 280"/>
                <a:gd name="T10" fmla="*/ 260 w 265"/>
                <a:gd name="T11" fmla="*/ 0 h 280"/>
                <a:gd name="T12" fmla="*/ 264 w 265"/>
                <a:gd name="T13" fmla="*/ 12 h 280"/>
                <a:gd name="T14" fmla="*/ 231 w 265"/>
                <a:gd name="T15" fmla="*/ 50 h 280"/>
                <a:gd name="T16" fmla="*/ 173 w 265"/>
                <a:gd name="T17" fmla="*/ 109 h 280"/>
                <a:gd name="T18" fmla="*/ 48 w 265"/>
                <a:gd name="T19" fmla="*/ 236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65" h="280">
                  <a:moveTo>
                    <a:pt x="48" y="236"/>
                  </a:moveTo>
                  <a:cubicBezTo>
                    <a:pt x="32" y="251"/>
                    <a:pt x="16" y="266"/>
                    <a:pt x="0" y="280"/>
                  </a:cubicBezTo>
                  <a:cubicBezTo>
                    <a:pt x="0" y="272"/>
                    <a:pt x="7" y="268"/>
                    <a:pt x="12" y="262"/>
                  </a:cubicBezTo>
                  <a:cubicBezTo>
                    <a:pt x="59" y="214"/>
                    <a:pt x="109" y="168"/>
                    <a:pt x="154" y="117"/>
                  </a:cubicBezTo>
                  <a:cubicBezTo>
                    <a:pt x="185" y="82"/>
                    <a:pt x="219" y="49"/>
                    <a:pt x="252" y="15"/>
                  </a:cubicBezTo>
                  <a:cubicBezTo>
                    <a:pt x="256" y="10"/>
                    <a:pt x="260" y="6"/>
                    <a:pt x="260" y="0"/>
                  </a:cubicBezTo>
                  <a:cubicBezTo>
                    <a:pt x="265" y="3"/>
                    <a:pt x="264" y="8"/>
                    <a:pt x="264" y="12"/>
                  </a:cubicBezTo>
                  <a:cubicBezTo>
                    <a:pt x="259" y="29"/>
                    <a:pt x="242" y="37"/>
                    <a:pt x="231" y="50"/>
                  </a:cubicBezTo>
                  <a:cubicBezTo>
                    <a:pt x="213" y="71"/>
                    <a:pt x="192" y="88"/>
                    <a:pt x="173" y="109"/>
                  </a:cubicBezTo>
                  <a:cubicBezTo>
                    <a:pt x="133" y="153"/>
                    <a:pt x="92" y="196"/>
                    <a:pt x="48" y="236"/>
                  </a:cubicBezTo>
                  <a:close/>
                </a:path>
              </a:pathLst>
            </a:custGeom>
            <a:solidFill>
              <a:srgbClr val="0C95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82" name="Freeform 127">
              <a:extLst>
                <a:ext uri="{FF2B5EF4-FFF2-40B4-BE49-F238E27FC236}">
                  <a16:creationId xmlns:a16="http://schemas.microsoft.com/office/drawing/2014/main" id="{E6C22512-DB38-148B-8296-7FD17AC13BD0}"/>
                </a:ext>
              </a:extLst>
            </p:cNvPr>
            <p:cNvSpPr>
              <a:spLocks/>
            </p:cNvSpPr>
            <p:nvPr/>
          </p:nvSpPr>
          <p:spPr bwMode="auto">
            <a:xfrm>
              <a:off x="7767638" y="257175"/>
              <a:ext cx="403225" cy="827088"/>
            </a:xfrm>
            <a:custGeom>
              <a:avLst/>
              <a:gdLst>
                <a:gd name="T0" fmla="*/ 340 w 351"/>
                <a:gd name="T1" fmla="*/ 0 h 721"/>
                <a:gd name="T2" fmla="*/ 344 w 351"/>
                <a:gd name="T3" fmla="*/ 0 h 721"/>
                <a:gd name="T4" fmla="*/ 342 w 351"/>
                <a:gd name="T5" fmla="*/ 22 h 721"/>
                <a:gd name="T6" fmla="*/ 243 w 351"/>
                <a:gd name="T7" fmla="*/ 230 h 721"/>
                <a:gd name="T8" fmla="*/ 184 w 351"/>
                <a:gd name="T9" fmla="*/ 350 h 721"/>
                <a:gd name="T10" fmla="*/ 137 w 351"/>
                <a:gd name="T11" fmla="*/ 451 h 721"/>
                <a:gd name="T12" fmla="*/ 116 w 351"/>
                <a:gd name="T13" fmla="*/ 496 h 721"/>
                <a:gd name="T14" fmla="*/ 114 w 351"/>
                <a:gd name="T15" fmla="*/ 502 h 721"/>
                <a:gd name="T16" fmla="*/ 74 w 351"/>
                <a:gd name="T17" fmla="*/ 580 h 721"/>
                <a:gd name="T18" fmla="*/ 11 w 351"/>
                <a:gd name="T19" fmla="*/ 713 h 721"/>
                <a:gd name="T20" fmla="*/ 0 w 351"/>
                <a:gd name="T21" fmla="*/ 719 h 721"/>
                <a:gd name="T22" fmla="*/ 24 w 351"/>
                <a:gd name="T23" fmla="*/ 635 h 721"/>
                <a:gd name="T24" fmla="*/ 34 w 351"/>
                <a:gd name="T25" fmla="*/ 632 h 721"/>
                <a:gd name="T26" fmla="*/ 87 w 351"/>
                <a:gd name="T27" fmla="*/ 521 h 721"/>
                <a:gd name="T28" fmla="*/ 120 w 351"/>
                <a:gd name="T29" fmla="*/ 451 h 721"/>
                <a:gd name="T30" fmla="*/ 197 w 351"/>
                <a:gd name="T31" fmla="*/ 289 h 721"/>
                <a:gd name="T32" fmla="*/ 277 w 351"/>
                <a:gd name="T33" fmla="*/ 123 h 721"/>
                <a:gd name="T34" fmla="*/ 327 w 351"/>
                <a:gd name="T35" fmla="*/ 15 h 721"/>
                <a:gd name="T36" fmla="*/ 340 w 351"/>
                <a:gd name="T37" fmla="*/ 0 h 7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51" h="721">
                  <a:moveTo>
                    <a:pt x="340" y="0"/>
                  </a:moveTo>
                  <a:cubicBezTo>
                    <a:pt x="341" y="0"/>
                    <a:pt x="343" y="0"/>
                    <a:pt x="344" y="0"/>
                  </a:cubicBezTo>
                  <a:cubicBezTo>
                    <a:pt x="351" y="8"/>
                    <a:pt x="345" y="15"/>
                    <a:pt x="342" y="22"/>
                  </a:cubicBezTo>
                  <a:cubicBezTo>
                    <a:pt x="309" y="91"/>
                    <a:pt x="275" y="161"/>
                    <a:pt x="243" y="230"/>
                  </a:cubicBezTo>
                  <a:cubicBezTo>
                    <a:pt x="224" y="271"/>
                    <a:pt x="203" y="310"/>
                    <a:pt x="184" y="350"/>
                  </a:cubicBezTo>
                  <a:cubicBezTo>
                    <a:pt x="167" y="383"/>
                    <a:pt x="152" y="417"/>
                    <a:pt x="137" y="451"/>
                  </a:cubicBezTo>
                  <a:cubicBezTo>
                    <a:pt x="131" y="467"/>
                    <a:pt x="120" y="480"/>
                    <a:pt x="116" y="496"/>
                  </a:cubicBezTo>
                  <a:cubicBezTo>
                    <a:pt x="116" y="498"/>
                    <a:pt x="115" y="500"/>
                    <a:pt x="114" y="502"/>
                  </a:cubicBezTo>
                  <a:cubicBezTo>
                    <a:pt x="99" y="527"/>
                    <a:pt x="87" y="554"/>
                    <a:pt x="74" y="580"/>
                  </a:cubicBezTo>
                  <a:cubicBezTo>
                    <a:pt x="53" y="624"/>
                    <a:pt x="32" y="669"/>
                    <a:pt x="11" y="713"/>
                  </a:cubicBezTo>
                  <a:cubicBezTo>
                    <a:pt x="9" y="717"/>
                    <a:pt x="6" y="721"/>
                    <a:pt x="0" y="719"/>
                  </a:cubicBezTo>
                  <a:cubicBezTo>
                    <a:pt x="6" y="690"/>
                    <a:pt x="15" y="663"/>
                    <a:pt x="24" y="635"/>
                  </a:cubicBezTo>
                  <a:cubicBezTo>
                    <a:pt x="30" y="638"/>
                    <a:pt x="31" y="638"/>
                    <a:pt x="34" y="632"/>
                  </a:cubicBezTo>
                  <a:cubicBezTo>
                    <a:pt x="52" y="595"/>
                    <a:pt x="69" y="558"/>
                    <a:pt x="87" y="521"/>
                  </a:cubicBezTo>
                  <a:cubicBezTo>
                    <a:pt x="98" y="497"/>
                    <a:pt x="109" y="474"/>
                    <a:pt x="120" y="451"/>
                  </a:cubicBezTo>
                  <a:cubicBezTo>
                    <a:pt x="146" y="397"/>
                    <a:pt x="172" y="343"/>
                    <a:pt x="197" y="289"/>
                  </a:cubicBezTo>
                  <a:cubicBezTo>
                    <a:pt x="224" y="234"/>
                    <a:pt x="250" y="178"/>
                    <a:pt x="277" y="123"/>
                  </a:cubicBezTo>
                  <a:cubicBezTo>
                    <a:pt x="294" y="87"/>
                    <a:pt x="311" y="51"/>
                    <a:pt x="327" y="15"/>
                  </a:cubicBezTo>
                  <a:cubicBezTo>
                    <a:pt x="330" y="8"/>
                    <a:pt x="335" y="5"/>
                    <a:pt x="340" y="0"/>
                  </a:cubicBezTo>
                  <a:close/>
                </a:path>
              </a:pathLst>
            </a:custGeom>
            <a:solidFill>
              <a:srgbClr val="F7B3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83" name="Freeform 128">
              <a:extLst>
                <a:ext uri="{FF2B5EF4-FFF2-40B4-BE49-F238E27FC236}">
                  <a16:creationId xmlns:a16="http://schemas.microsoft.com/office/drawing/2014/main" id="{41B90F03-B3E0-C951-F23C-9AA0E843A266}"/>
                </a:ext>
              </a:extLst>
            </p:cNvPr>
            <p:cNvSpPr>
              <a:spLocks/>
            </p:cNvSpPr>
            <p:nvPr/>
          </p:nvSpPr>
          <p:spPr bwMode="auto">
            <a:xfrm>
              <a:off x="8364538" y="1133475"/>
              <a:ext cx="38100" cy="14288"/>
            </a:xfrm>
            <a:custGeom>
              <a:avLst/>
              <a:gdLst>
                <a:gd name="T0" fmla="*/ 32 w 32"/>
                <a:gd name="T1" fmla="*/ 0 h 13"/>
                <a:gd name="T2" fmla="*/ 0 w 32"/>
                <a:gd name="T3" fmla="*/ 12 h 13"/>
                <a:gd name="T4" fmla="*/ 32 w 32"/>
                <a:gd name="T5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" h="13">
                  <a:moveTo>
                    <a:pt x="32" y="0"/>
                  </a:moveTo>
                  <a:cubicBezTo>
                    <a:pt x="23" y="8"/>
                    <a:pt x="13" y="13"/>
                    <a:pt x="0" y="12"/>
                  </a:cubicBezTo>
                  <a:cubicBezTo>
                    <a:pt x="9" y="4"/>
                    <a:pt x="20" y="1"/>
                    <a:pt x="32" y="0"/>
                  </a:cubicBezTo>
                  <a:close/>
                </a:path>
              </a:pathLst>
            </a:custGeom>
            <a:solidFill>
              <a:srgbClr val="1C7B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84" name="Freeform 129">
              <a:extLst>
                <a:ext uri="{FF2B5EF4-FFF2-40B4-BE49-F238E27FC236}">
                  <a16:creationId xmlns:a16="http://schemas.microsoft.com/office/drawing/2014/main" id="{D7B2D597-7E29-0DB9-5E2A-9C27DC13E6D1}"/>
                </a:ext>
              </a:extLst>
            </p:cNvPr>
            <p:cNvSpPr>
              <a:spLocks/>
            </p:cNvSpPr>
            <p:nvPr/>
          </p:nvSpPr>
          <p:spPr bwMode="auto">
            <a:xfrm>
              <a:off x="8429625" y="1109663"/>
              <a:ext cx="36513" cy="14288"/>
            </a:xfrm>
            <a:custGeom>
              <a:avLst/>
              <a:gdLst>
                <a:gd name="T0" fmla="*/ 32 w 32"/>
                <a:gd name="T1" fmla="*/ 0 h 12"/>
                <a:gd name="T2" fmla="*/ 0 w 32"/>
                <a:gd name="T3" fmla="*/ 12 h 12"/>
                <a:gd name="T4" fmla="*/ 32 w 32"/>
                <a:gd name="T5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" h="12">
                  <a:moveTo>
                    <a:pt x="32" y="0"/>
                  </a:moveTo>
                  <a:cubicBezTo>
                    <a:pt x="23" y="9"/>
                    <a:pt x="12" y="11"/>
                    <a:pt x="0" y="12"/>
                  </a:cubicBezTo>
                  <a:cubicBezTo>
                    <a:pt x="9" y="4"/>
                    <a:pt x="20" y="1"/>
                    <a:pt x="32" y="0"/>
                  </a:cubicBezTo>
                  <a:close/>
                </a:path>
              </a:pathLst>
            </a:custGeom>
            <a:solidFill>
              <a:srgbClr val="1C7B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85" name="Freeform 130">
              <a:extLst>
                <a:ext uri="{FF2B5EF4-FFF2-40B4-BE49-F238E27FC236}">
                  <a16:creationId xmlns:a16="http://schemas.microsoft.com/office/drawing/2014/main" id="{AE2D7BC2-85DD-DE43-89E6-A22CF6F5F55F}"/>
                </a:ext>
              </a:extLst>
            </p:cNvPr>
            <p:cNvSpPr>
              <a:spLocks/>
            </p:cNvSpPr>
            <p:nvPr/>
          </p:nvSpPr>
          <p:spPr bwMode="auto">
            <a:xfrm>
              <a:off x="7561263" y="195263"/>
              <a:ext cx="60325" cy="1350963"/>
            </a:xfrm>
            <a:custGeom>
              <a:avLst/>
              <a:gdLst>
                <a:gd name="T0" fmla="*/ 5 w 53"/>
                <a:gd name="T1" fmla="*/ 5 h 1175"/>
                <a:gd name="T2" fmla="*/ 44 w 53"/>
                <a:gd name="T3" fmla="*/ 12 h 1175"/>
                <a:gd name="T4" fmla="*/ 51 w 53"/>
                <a:gd name="T5" fmla="*/ 46 h 1175"/>
                <a:gd name="T6" fmla="*/ 51 w 53"/>
                <a:gd name="T7" fmla="*/ 542 h 1175"/>
                <a:gd name="T8" fmla="*/ 51 w 53"/>
                <a:gd name="T9" fmla="*/ 1060 h 1175"/>
                <a:gd name="T10" fmla="*/ 50 w 53"/>
                <a:gd name="T11" fmla="*/ 1152 h 1175"/>
                <a:gd name="T12" fmla="*/ 43 w 53"/>
                <a:gd name="T13" fmla="*/ 1175 h 1175"/>
                <a:gd name="T14" fmla="*/ 5 w 53"/>
                <a:gd name="T15" fmla="*/ 1175 h 1175"/>
                <a:gd name="T16" fmla="*/ 0 w 53"/>
                <a:gd name="T17" fmla="*/ 1159 h 1175"/>
                <a:gd name="T18" fmla="*/ 2 w 53"/>
                <a:gd name="T19" fmla="*/ 38 h 1175"/>
                <a:gd name="T20" fmla="*/ 4 w 53"/>
                <a:gd name="T21" fmla="*/ 9 h 1175"/>
                <a:gd name="T22" fmla="*/ 5 w 53"/>
                <a:gd name="T23" fmla="*/ 5 h 1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3" h="1175">
                  <a:moveTo>
                    <a:pt x="5" y="5"/>
                  </a:moveTo>
                  <a:cubicBezTo>
                    <a:pt x="19" y="0"/>
                    <a:pt x="33" y="2"/>
                    <a:pt x="44" y="12"/>
                  </a:cubicBezTo>
                  <a:cubicBezTo>
                    <a:pt x="53" y="22"/>
                    <a:pt x="51" y="35"/>
                    <a:pt x="51" y="46"/>
                  </a:cubicBezTo>
                  <a:cubicBezTo>
                    <a:pt x="51" y="212"/>
                    <a:pt x="51" y="377"/>
                    <a:pt x="51" y="542"/>
                  </a:cubicBezTo>
                  <a:cubicBezTo>
                    <a:pt x="50" y="715"/>
                    <a:pt x="50" y="887"/>
                    <a:pt x="51" y="1060"/>
                  </a:cubicBezTo>
                  <a:cubicBezTo>
                    <a:pt x="51" y="1090"/>
                    <a:pt x="50" y="1121"/>
                    <a:pt x="50" y="1152"/>
                  </a:cubicBezTo>
                  <a:cubicBezTo>
                    <a:pt x="50" y="1160"/>
                    <a:pt x="51" y="1169"/>
                    <a:pt x="43" y="1175"/>
                  </a:cubicBezTo>
                  <a:cubicBezTo>
                    <a:pt x="30" y="1175"/>
                    <a:pt x="18" y="1175"/>
                    <a:pt x="5" y="1175"/>
                  </a:cubicBezTo>
                  <a:cubicBezTo>
                    <a:pt x="0" y="1171"/>
                    <a:pt x="0" y="1165"/>
                    <a:pt x="0" y="1159"/>
                  </a:cubicBezTo>
                  <a:cubicBezTo>
                    <a:pt x="4" y="785"/>
                    <a:pt x="1" y="412"/>
                    <a:pt x="2" y="38"/>
                  </a:cubicBezTo>
                  <a:cubicBezTo>
                    <a:pt x="2" y="28"/>
                    <a:pt x="2" y="19"/>
                    <a:pt x="4" y="9"/>
                  </a:cubicBezTo>
                  <a:cubicBezTo>
                    <a:pt x="4" y="8"/>
                    <a:pt x="5" y="6"/>
                    <a:pt x="5" y="5"/>
                  </a:cubicBezTo>
                  <a:close/>
                </a:path>
              </a:pathLst>
            </a:custGeom>
            <a:solidFill>
              <a:srgbClr val="EC626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86" name="Freeform 131">
              <a:extLst>
                <a:ext uri="{FF2B5EF4-FFF2-40B4-BE49-F238E27FC236}">
                  <a16:creationId xmlns:a16="http://schemas.microsoft.com/office/drawing/2014/main" id="{7AF4E1CE-88BD-9B0A-3F2B-26DEA513869B}"/>
                </a:ext>
              </a:extLst>
            </p:cNvPr>
            <p:cNvSpPr>
              <a:spLocks/>
            </p:cNvSpPr>
            <p:nvPr/>
          </p:nvSpPr>
          <p:spPr bwMode="auto">
            <a:xfrm>
              <a:off x="7639050" y="198438"/>
              <a:ext cx="158750" cy="1182688"/>
            </a:xfrm>
            <a:custGeom>
              <a:avLst/>
              <a:gdLst>
                <a:gd name="T0" fmla="*/ 92 w 138"/>
                <a:gd name="T1" fmla="*/ 10 h 1030"/>
                <a:gd name="T2" fmla="*/ 101 w 138"/>
                <a:gd name="T3" fmla="*/ 4 h 1030"/>
                <a:gd name="T4" fmla="*/ 129 w 138"/>
                <a:gd name="T5" fmla="*/ 9 h 1030"/>
                <a:gd name="T6" fmla="*/ 134 w 138"/>
                <a:gd name="T7" fmla="*/ 45 h 1030"/>
                <a:gd name="T8" fmla="*/ 113 w 138"/>
                <a:gd name="T9" fmla="*/ 212 h 1030"/>
                <a:gd name="T10" fmla="*/ 85 w 138"/>
                <a:gd name="T11" fmla="*/ 432 h 1030"/>
                <a:gd name="T12" fmla="*/ 49 w 138"/>
                <a:gd name="T13" fmla="*/ 706 h 1030"/>
                <a:gd name="T14" fmla="*/ 22 w 138"/>
                <a:gd name="T15" fmla="*/ 926 h 1030"/>
                <a:gd name="T16" fmla="*/ 9 w 138"/>
                <a:gd name="T17" fmla="*/ 1019 h 1030"/>
                <a:gd name="T18" fmla="*/ 0 w 138"/>
                <a:gd name="T19" fmla="*/ 1030 h 1030"/>
                <a:gd name="T20" fmla="*/ 0 w 138"/>
                <a:gd name="T21" fmla="*/ 750 h 1030"/>
                <a:gd name="T22" fmla="*/ 39 w 138"/>
                <a:gd name="T23" fmla="*/ 436 h 1030"/>
                <a:gd name="T24" fmla="*/ 64 w 138"/>
                <a:gd name="T25" fmla="*/ 240 h 1030"/>
                <a:gd name="T26" fmla="*/ 90 w 138"/>
                <a:gd name="T27" fmla="*/ 24 h 1030"/>
                <a:gd name="T28" fmla="*/ 92 w 138"/>
                <a:gd name="T29" fmla="*/ 10 h 10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8" h="1030">
                  <a:moveTo>
                    <a:pt x="92" y="10"/>
                  </a:moveTo>
                  <a:cubicBezTo>
                    <a:pt x="95" y="8"/>
                    <a:pt x="98" y="6"/>
                    <a:pt x="101" y="4"/>
                  </a:cubicBezTo>
                  <a:cubicBezTo>
                    <a:pt x="111" y="2"/>
                    <a:pt x="121" y="0"/>
                    <a:pt x="129" y="9"/>
                  </a:cubicBezTo>
                  <a:cubicBezTo>
                    <a:pt x="138" y="20"/>
                    <a:pt x="136" y="33"/>
                    <a:pt x="134" y="45"/>
                  </a:cubicBezTo>
                  <a:cubicBezTo>
                    <a:pt x="124" y="101"/>
                    <a:pt x="121" y="156"/>
                    <a:pt x="113" y="212"/>
                  </a:cubicBezTo>
                  <a:cubicBezTo>
                    <a:pt x="102" y="285"/>
                    <a:pt x="95" y="358"/>
                    <a:pt x="85" y="432"/>
                  </a:cubicBezTo>
                  <a:cubicBezTo>
                    <a:pt x="73" y="523"/>
                    <a:pt x="61" y="615"/>
                    <a:pt x="49" y="706"/>
                  </a:cubicBezTo>
                  <a:cubicBezTo>
                    <a:pt x="40" y="780"/>
                    <a:pt x="30" y="853"/>
                    <a:pt x="22" y="926"/>
                  </a:cubicBezTo>
                  <a:cubicBezTo>
                    <a:pt x="19" y="957"/>
                    <a:pt x="7" y="987"/>
                    <a:pt x="9" y="1019"/>
                  </a:cubicBezTo>
                  <a:cubicBezTo>
                    <a:pt x="9" y="1024"/>
                    <a:pt x="8" y="1030"/>
                    <a:pt x="0" y="1030"/>
                  </a:cubicBezTo>
                  <a:cubicBezTo>
                    <a:pt x="0" y="937"/>
                    <a:pt x="0" y="843"/>
                    <a:pt x="0" y="750"/>
                  </a:cubicBezTo>
                  <a:cubicBezTo>
                    <a:pt x="9" y="645"/>
                    <a:pt x="26" y="541"/>
                    <a:pt x="39" y="436"/>
                  </a:cubicBezTo>
                  <a:cubicBezTo>
                    <a:pt x="47" y="370"/>
                    <a:pt x="56" y="305"/>
                    <a:pt x="64" y="240"/>
                  </a:cubicBezTo>
                  <a:cubicBezTo>
                    <a:pt x="73" y="168"/>
                    <a:pt x="83" y="96"/>
                    <a:pt x="90" y="24"/>
                  </a:cubicBezTo>
                  <a:cubicBezTo>
                    <a:pt x="91" y="19"/>
                    <a:pt x="91" y="15"/>
                    <a:pt x="92" y="10"/>
                  </a:cubicBezTo>
                  <a:close/>
                </a:path>
              </a:pathLst>
            </a:custGeom>
            <a:solidFill>
              <a:srgbClr val="ED6B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87" name="Freeform 132">
              <a:extLst>
                <a:ext uri="{FF2B5EF4-FFF2-40B4-BE49-F238E27FC236}">
                  <a16:creationId xmlns:a16="http://schemas.microsoft.com/office/drawing/2014/main" id="{8849F1CC-C04D-9324-CB9F-EA8FD84DF03A}"/>
                </a:ext>
              </a:extLst>
            </p:cNvPr>
            <p:cNvSpPr>
              <a:spLocks/>
            </p:cNvSpPr>
            <p:nvPr/>
          </p:nvSpPr>
          <p:spPr bwMode="auto">
            <a:xfrm>
              <a:off x="7539038" y="206375"/>
              <a:ext cx="34925" cy="1347788"/>
            </a:xfrm>
            <a:custGeom>
              <a:avLst/>
              <a:gdLst>
                <a:gd name="T0" fmla="*/ 23 w 30"/>
                <a:gd name="T1" fmla="*/ 0 h 1173"/>
                <a:gd name="T2" fmla="*/ 27 w 30"/>
                <a:gd name="T3" fmla="*/ 18 h 1173"/>
                <a:gd name="T4" fmla="*/ 27 w 30"/>
                <a:gd name="T5" fmla="*/ 1133 h 1173"/>
                <a:gd name="T6" fmla="*/ 24 w 30"/>
                <a:gd name="T7" fmla="*/ 1166 h 1173"/>
                <a:gd name="T8" fmla="*/ 0 w 30"/>
                <a:gd name="T9" fmla="*/ 1147 h 1173"/>
                <a:gd name="T10" fmla="*/ 3 w 30"/>
                <a:gd name="T11" fmla="*/ 1010 h 1173"/>
                <a:gd name="T12" fmla="*/ 3 w 30"/>
                <a:gd name="T13" fmla="*/ 28 h 1173"/>
                <a:gd name="T14" fmla="*/ 4 w 30"/>
                <a:gd name="T15" fmla="*/ 6 h 1173"/>
                <a:gd name="T16" fmla="*/ 23 w 30"/>
                <a:gd name="T17" fmla="*/ 0 h 1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0" h="1173">
                  <a:moveTo>
                    <a:pt x="23" y="0"/>
                  </a:moveTo>
                  <a:cubicBezTo>
                    <a:pt x="30" y="5"/>
                    <a:pt x="27" y="12"/>
                    <a:pt x="27" y="18"/>
                  </a:cubicBezTo>
                  <a:cubicBezTo>
                    <a:pt x="27" y="390"/>
                    <a:pt x="27" y="761"/>
                    <a:pt x="27" y="1133"/>
                  </a:cubicBezTo>
                  <a:cubicBezTo>
                    <a:pt x="27" y="1144"/>
                    <a:pt x="25" y="1155"/>
                    <a:pt x="24" y="1166"/>
                  </a:cubicBezTo>
                  <a:cubicBezTo>
                    <a:pt x="5" y="1173"/>
                    <a:pt x="10" y="1151"/>
                    <a:pt x="0" y="1147"/>
                  </a:cubicBezTo>
                  <a:cubicBezTo>
                    <a:pt x="4" y="1101"/>
                    <a:pt x="3" y="1056"/>
                    <a:pt x="3" y="1010"/>
                  </a:cubicBezTo>
                  <a:cubicBezTo>
                    <a:pt x="3" y="683"/>
                    <a:pt x="3" y="356"/>
                    <a:pt x="3" y="28"/>
                  </a:cubicBezTo>
                  <a:cubicBezTo>
                    <a:pt x="3" y="21"/>
                    <a:pt x="4" y="14"/>
                    <a:pt x="4" y="6"/>
                  </a:cubicBezTo>
                  <a:cubicBezTo>
                    <a:pt x="11" y="8"/>
                    <a:pt x="17" y="2"/>
                    <a:pt x="23" y="0"/>
                  </a:cubicBezTo>
                  <a:close/>
                </a:path>
              </a:pathLst>
            </a:custGeom>
            <a:solidFill>
              <a:srgbClr val="D51C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88" name="Freeform 133">
              <a:extLst>
                <a:ext uri="{FF2B5EF4-FFF2-40B4-BE49-F238E27FC236}">
                  <a16:creationId xmlns:a16="http://schemas.microsoft.com/office/drawing/2014/main" id="{19AFB7B3-A99F-2D6F-846C-EE571505F02E}"/>
                </a:ext>
              </a:extLst>
            </p:cNvPr>
            <p:cNvSpPr>
              <a:spLocks/>
            </p:cNvSpPr>
            <p:nvPr/>
          </p:nvSpPr>
          <p:spPr bwMode="auto">
            <a:xfrm>
              <a:off x="7639050" y="207963"/>
              <a:ext cx="174625" cy="1333500"/>
            </a:xfrm>
            <a:custGeom>
              <a:avLst/>
              <a:gdLst>
                <a:gd name="T0" fmla="*/ 0 w 152"/>
                <a:gd name="T1" fmla="*/ 1021 h 1161"/>
                <a:gd name="T2" fmla="*/ 4 w 152"/>
                <a:gd name="T3" fmla="*/ 1016 h 1161"/>
                <a:gd name="T4" fmla="*/ 21 w 152"/>
                <a:gd name="T5" fmla="*/ 881 h 1161"/>
                <a:gd name="T6" fmla="*/ 38 w 152"/>
                <a:gd name="T7" fmla="*/ 741 h 1161"/>
                <a:gd name="T8" fmla="*/ 57 w 152"/>
                <a:gd name="T9" fmla="*/ 590 h 1161"/>
                <a:gd name="T10" fmla="*/ 69 w 152"/>
                <a:gd name="T11" fmla="*/ 508 h 1161"/>
                <a:gd name="T12" fmla="*/ 80 w 152"/>
                <a:gd name="T13" fmla="*/ 417 h 1161"/>
                <a:gd name="T14" fmla="*/ 94 w 152"/>
                <a:gd name="T15" fmla="*/ 303 h 1161"/>
                <a:gd name="T16" fmla="*/ 112 w 152"/>
                <a:gd name="T17" fmla="*/ 155 h 1161"/>
                <a:gd name="T18" fmla="*/ 129 w 152"/>
                <a:gd name="T19" fmla="*/ 26 h 1161"/>
                <a:gd name="T20" fmla="*/ 129 w 152"/>
                <a:gd name="T21" fmla="*/ 0 h 1161"/>
                <a:gd name="T22" fmla="*/ 152 w 152"/>
                <a:gd name="T23" fmla="*/ 10 h 1161"/>
                <a:gd name="T24" fmla="*/ 143 w 152"/>
                <a:gd name="T25" fmla="*/ 87 h 1161"/>
                <a:gd name="T26" fmla="*/ 128 w 152"/>
                <a:gd name="T27" fmla="*/ 206 h 1161"/>
                <a:gd name="T28" fmla="*/ 115 w 152"/>
                <a:gd name="T29" fmla="*/ 298 h 1161"/>
                <a:gd name="T30" fmla="*/ 112 w 152"/>
                <a:gd name="T31" fmla="*/ 341 h 1161"/>
                <a:gd name="T32" fmla="*/ 88 w 152"/>
                <a:gd name="T33" fmla="*/ 537 h 1161"/>
                <a:gd name="T34" fmla="*/ 73 w 152"/>
                <a:gd name="T35" fmla="*/ 612 h 1161"/>
                <a:gd name="T36" fmla="*/ 60 w 152"/>
                <a:gd name="T37" fmla="*/ 729 h 1161"/>
                <a:gd name="T38" fmla="*/ 39 w 152"/>
                <a:gd name="T39" fmla="*/ 888 h 1161"/>
                <a:gd name="T40" fmla="*/ 18 w 152"/>
                <a:gd name="T41" fmla="*/ 1039 h 1161"/>
                <a:gd name="T42" fmla="*/ 16 w 152"/>
                <a:gd name="T43" fmla="*/ 1087 h 1161"/>
                <a:gd name="T44" fmla="*/ 6 w 152"/>
                <a:gd name="T45" fmla="*/ 1139 h 1161"/>
                <a:gd name="T46" fmla="*/ 1 w 152"/>
                <a:gd name="T47" fmla="*/ 1161 h 1161"/>
                <a:gd name="T48" fmla="*/ 0 w 152"/>
                <a:gd name="T49" fmla="*/ 1021 h 1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52" h="1161">
                  <a:moveTo>
                    <a:pt x="0" y="1021"/>
                  </a:moveTo>
                  <a:cubicBezTo>
                    <a:pt x="1" y="1019"/>
                    <a:pt x="4" y="1018"/>
                    <a:pt x="4" y="1016"/>
                  </a:cubicBezTo>
                  <a:cubicBezTo>
                    <a:pt x="1" y="970"/>
                    <a:pt x="17" y="926"/>
                    <a:pt x="21" y="881"/>
                  </a:cubicBezTo>
                  <a:cubicBezTo>
                    <a:pt x="26" y="834"/>
                    <a:pt x="33" y="788"/>
                    <a:pt x="38" y="741"/>
                  </a:cubicBezTo>
                  <a:cubicBezTo>
                    <a:pt x="44" y="691"/>
                    <a:pt x="52" y="641"/>
                    <a:pt x="57" y="590"/>
                  </a:cubicBezTo>
                  <a:cubicBezTo>
                    <a:pt x="60" y="563"/>
                    <a:pt x="66" y="535"/>
                    <a:pt x="69" y="508"/>
                  </a:cubicBezTo>
                  <a:cubicBezTo>
                    <a:pt x="72" y="478"/>
                    <a:pt x="77" y="447"/>
                    <a:pt x="80" y="417"/>
                  </a:cubicBezTo>
                  <a:cubicBezTo>
                    <a:pt x="84" y="379"/>
                    <a:pt x="89" y="341"/>
                    <a:pt x="94" y="303"/>
                  </a:cubicBezTo>
                  <a:cubicBezTo>
                    <a:pt x="100" y="253"/>
                    <a:pt x="106" y="204"/>
                    <a:pt x="112" y="155"/>
                  </a:cubicBezTo>
                  <a:cubicBezTo>
                    <a:pt x="118" y="112"/>
                    <a:pt x="123" y="69"/>
                    <a:pt x="129" y="26"/>
                  </a:cubicBezTo>
                  <a:cubicBezTo>
                    <a:pt x="130" y="17"/>
                    <a:pt x="129" y="9"/>
                    <a:pt x="129" y="0"/>
                  </a:cubicBezTo>
                  <a:cubicBezTo>
                    <a:pt x="136" y="3"/>
                    <a:pt x="142" y="11"/>
                    <a:pt x="152" y="10"/>
                  </a:cubicBezTo>
                  <a:cubicBezTo>
                    <a:pt x="149" y="36"/>
                    <a:pt x="146" y="61"/>
                    <a:pt x="143" y="87"/>
                  </a:cubicBezTo>
                  <a:cubicBezTo>
                    <a:pt x="138" y="127"/>
                    <a:pt x="134" y="167"/>
                    <a:pt x="128" y="206"/>
                  </a:cubicBezTo>
                  <a:cubicBezTo>
                    <a:pt x="123" y="237"/>
                    <a:pt x="123" y="268"/>
                    <a:pt x="115" y="298"/>
                  </a:cubicBezTo>
                  <a:cubicBezTo>
                    <a:pt x="111" y="312"/>
                    <a:pt x="113" y="327"/>
                    <a:pt x="112" y="341"/>
                  </a:cubicBezTo>
                  <a:cubicBezTo>
                    <a:pt x="103" y="406"/>
                    <a:pt x="90" y="471"/>
                    <a:pt x="88" y="537"/>
                  </a:cubicBezTo>
                  <a:cubicBezTo>
                    <a:pt x="79" y="561"/>
                    <a:pt x="76" y="587"/>
                    <a:pt x="73" y="612"/>
                  </a:cubicBezTo>
                  <a:cubicBezTo>
                    <a:pt x="69" y="651"/>
                    <a:pt x="65" y="690"/>
                    <a:pt x="60" y="729"/>
                  </a:cubicBezTo>
                  <a:cubicBezTo>
                    <a:pt x="53" y="782"/>
                    <a:pt x="46" y="835"/>
                    <a:pt x="39" y="888"/>
                  </a:cubicBezTo>
                  <a:cubicBezTo>
                    <a:pt x="34" y="938"/>
                    <a:pt x="28" y="989"/>
                    <a:pt x="18" y="1039"/>
                  </a:cubicBezTo>
                  <a:cubicBezTo>
                    <a:pt x="15" y="1055"/>
                    <a:pt x="17" y="1071"/>
                    <a:pt x="16" y="1087"/>
                  </a:cubicBezTo>
                  <a:cubicBezTo>
                    <a:pt x="14" y="1105"/>
                    <a:pt x="12" y="1123"/>
                    <a:pt x="6" y="1139"/>
                  </a:cubicBezTo>
                  <a:cubicBezTo>
                    <a:pt x="3" y="1147"/>
                    <a:pt x="15" y="1157"/>
                    <a:pt x="1" y="1161"/>
                  </a:cubicBezTo>
                  <a:cubicBezTo>
                    <a:pt x="1" y="1114"/>
                    <a:pt x="0" y="1067"/>
                    <a:pt x="0" y="1021"/>
                  </a:cubicBezTo>
                  <a:close/>
                </a:path>
              </a:pathLst>
            </a:custGeom>
            <a:solidFill>
              <a:srgbClr val="E62F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89" name="Freeform 134">
              <a:extLst>
                <a:ext uri="{FF2B5EF4-FFF2-40B4-BE49-F238E27FC236}">
                  <a16:creationId xmlns:a16="http://schemas.microsoft.com/office/drawing/2014/main" id="{B78C1662-1B81-6153-0EFF-A3C0FCE50251}"/>
                </a:ext>
              </a:extLst>
            </p:cNvPr>
            <p:cNvSpPr>
              <a:spLocks/>
            </p:cNvSpPr>
            <p:nvPr/>
          </p:nvSpPr>
          <p:spPr bwMode="auto">
            <a:xfrm>
              <a:off x="7610475" y="209550"/>
              <a:ext cx="22225" cy="1341438"/>
            </a:xfrm>
            <a:custGeom>
              <a:avLst/>
              <a:gdLst>
                <a:gd name="T0" fmla="*/ 0 w 19"/>
                <a:gd name="T1" fmla="*/ 1163 h 1168"/>
                <a:gd name="T2" fmla="*/ 1 w 19"/>
                <a:gd name="T3" fmla="*/ 1062 h 1168"/>
                <a:gd name="T4" fmla="*/ 1 w 19"/>
                <a:gd name="T5" fmla="*/ 0 h 1168"/>
                <a:gd name="T6" fmla="*/ 17 w 19"/>
                <a:gd name="T7" fmla="*/ 1 h 1168"/>
                <a:gd name="T8" fmla="*/ 17 w 19"/>
                <a:gd name="T9" fmla="*/ 470 h 1168"/>
                <a:gd name="T10" fmla="*/ 14 w 19"/>
                <a:gd name="T11" fmla="*/ 684 h 1168"/>
                <a:gd name="T12" fmla="*/ 17 w 19"/>
                <a:gd name="T13" fmla="*/ 805 h 1168"/>
                <a:gd name="T14" fmla="*/ 13 w 19"/>
                <a:gd name="T15" fmla="*/ 962 h 1168"/>
                <a:gd name="T16" fmla="*/ 17 w 19"/>
                <a:gd name="T17" fmla="*/ 1068 h 1168"/>
                <a:gd name="T18" fmla="*/ 15 w 19"/>
                <a:gd name="T19" fmla="*/ 1157 h 1168"/>
                <a:gd name="T20" fmla="*/ 0 w 19"/>
                <a:gd name="T21" fmla="*/ 1163 h 1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" h="1168">
                  <a:moveTo>
                    <a:pt x="0" y="1163"/>
                  </a:moveTo>
                  <a:cubicBezTo>
                    <a:pt x="0" y="1129"/>
                    <a:pt x="1" y="1096"/>
                    <a:pt x="1" y="1062"/>
                  </a:cubicBezTo>
                  <a:cubicBezTo>
                    <a:pt x="1" y="708"/>
                    <a:pt x="1" y="354"/>
                    <a:pt x="1" y="0"/>
                  </a:cubicBezTo>
                  <a:cubicBezTo>
                    <a:pt x="7" y="0"/>
                    <a:pt x="12" y="0"/>
                    <a:pt x="17" y="1"/>
                  </a:cubicBezTo>
                  <a:cubicBezTo>
                    <a:pt x="17" y="157"/>
                    <a:pt x="18" y="314"/>
                    <a:pt x="17" y="470"/>
                  </a:cubicBezTo>
                  <a:cubicBezTo>
                    <a:pt x="17" y="542"/>
                    <a:pt x="14" y="613"/>
                    <a:pt x="14" y="684"/>
                  </a:cubicBezTo>
                  <a:cubicBezTo>
                    <a:pt x="13" y="725"/>
                    <a:pt x="16" y="765"/>
                    <a:pt x="17" y="805"/>
                  </a:cubicBezTo>
                  <a:cubicBezTo>
                    <a:pt x="19" y="858"/>
                    <a:pt x="11" y="910"/>
                    <a:pt x="13" y="962"/>
                  </a:cubicBezTo>
                  <a:cubicBezTo>
                    <a:pt x="15" y="998"/>
                    <a:pt x="19" y="1033"/>
                    <a:pt x="17" y="1068"/>
                  </a:cubicBezTo>
                  <a:cubicBezTo>
                    <a:pt x="16" y="1098"/>
                    <a:pt x="10" y="1127"/>
                    <a:pt x="15" y="1157"/>
                  </a:cubicBezTo>
                  <a:cubicBezTo>
                    <a:pt x="17" y="1168"/>
                    <a:pt x="6" y="1162"/>
                    <a:pt x="0" y="1163"/>
                  </a:cubicBezTo>
                  <a:close/>
                </a:path>
              </a:pathLst>
            </a:custGeom>
            <a:solidFill>
              <a:srgbClr val="CF151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90" name="Freeform 135">
              <a:extLst>
                <a:ext uri="{FF2B5EF4-FFF2-40B4-BE49-F238E27FC236}">
                  <a16:creationId xmlns:a16="http://schemas.microsoft.com/office/drawing/2014/main" id="{20E224E6-6A03-C0C0-B0CD-548C5EA0F6DC}"/>
                </a:ext>
              </a:extLst>
            </p:cNvPr>
            <p:cNvSpPr>
              <a:spLocks/>
            </p:cNvSpPr>
            <p:nvPr/>
          </p:nvSpPr>
          <p:spPr bwMode="auto">
            <a:xfrm>
              <a:off x="7639050" y="207963"/>
              <a:ext cx="119063" cy="850900"/>
            </a:xfrm>
            <a:custGeom>
              <a:avLst/>
              <a:gdLst>
                <a:gd name="T0" fmla="*/ 92 w 103"/>
                <a:gd name="T1" fmla="*/ 1 h 741"/>
                <a:gd name="T2" fmla="*/ 91 w 103"/>
                <a:gd name="T3" fmla="*/ 63 h 741"/>
                <a:gd name="T4" fmla="*/ 71 w 103"/>
                <a:gd name="T5" fmla="*/ 222 h 741"/>
                <a:gd name="T6" fmla="*/ 59 w 103"/>
                <a:gd name="T7" fmla="*/ 320 h 741"/>
                <a:gd name="T8" fmla="*/ 40 w 103"/>
                <a:gd name="T9" fmla="*/ 471 h 741"/>
                <a:gd name="T10" fmla="*/ 19 w 103"/>
                <a:gd name="T11" fmla="*/ 624 h 741"/>
                <a:gd name="T12" fmla="*/ 4 w 103"/>
                <a:gd name="T13" fmla="*/ 730 h 741"/>
                <a:gd name="T14" fmla="*/ 0 w 103"/>
                <a:gd name="T15" fmla="*/ 741 h 741"/>
                <a:gd name="T16" fmla="*/ 0 w 103"/>
                <a:gd name="T17" fmla="*/ 581 h 741"/>
                <a:gd name="T18" fmla="*/ 4 w 103"/>
                <a:gd name="T19" fmla="*/ 557 h 741"/>
                <a:gd name="T20" fmla="*/ 18 w 103"/>
                <a:gd name="T21" fmla="*/ 455 h 741"/>
                <a:gd name="T22" fmla="*/ 30 w 103"/>
                <a:gd name="T23" fmla="*/ 377 h 741"/>
                <a:gd name="T24" fmla="*/ 36 w 103"/>
                <a:gd name="T25" fmla="*/ 305 h 741"/>
                <a:gd name="T26" fmla="*/ 46 w 103"/>
                <a:gd name="T27" fmla="*/ 231 h 741"/>
                <a:gd name="T28" fmla="*/ 49 w 103"/>
                <a:gd name="T29" fmla="*/ 198 h 741"/>
                <a:gd name="T30" fmla="*/ 74 w 103"/>
                <a:gd name="T31" fmla="*/ 33 h 741"/>
                <a:gd name="T32" fmla="*/ 73 w 103"/>
                <a:gd name="T33" fmla="*/ 0 h 741"/>
                <a:gd name="T34" fmla="*/ 92 w 103"/>
                <a:gd name="T35" fmla="*/ 1 h 7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03" h="741">
                  <a:moveTo>
                    <a:pt x="92" y="1"/>
                  </a:moveTo>
                  <a:cubicBezTo>
                    <a:pt x="103" y="22"/>
                    <a:pt x="92" y="42"/>
                    <a:pt x="91" y="63"/>
                  </a:cubicBezTo>
                  <a:cubicBezTo>
                    <a:pt x="86" y="116"/>
                    <a:pt x="78" y="169"/>
                    <a:pt x="71" y="222"/>
                  </a:cubicBezTo>
                  <a:cubicBezTo>
                    <a:pt x="68" y="255"/>
                    <a:pt x="63" y="287"/>
                    <a:pt x="59" y="320"/>
                  </a:cubicBezTo>
                  <a:cubicBezTo>
                    <a:pt x="52" y="370"/>
                    <a:pt x="47" y="421"/>
                    <a:pt x="40" y="471"/>
                  </a:cubicBezTo>
                  <a:cubicBezTo>
                    <a:pt x="33" y="522"/>
                    <a:pt x="25" y="573"/>
                    <a:pt x="19" y="624"/>
                  </a:cubicBezTo>
                  <a:cubicBezTo>
                    <a:pt x="15" y="659"/>
                    <a:pt x="10" y="695"/>
                    <a:pt x="4" y="730"/>
                  </a:cubicBezTo>
                  <a:cubicBezTo>
                    <a:pt x="4" y="734"/>
                    <a:pt x="4" y="738"/>
                    <a:pt x="0" y="741"/>
                  </a:cubicBezTo>
                  <a:cubicBezTo>
                    <a:pt x="0" y="688"/>
                    <a:pt x="0" y="635"/>
                    <a:pt x="0" y="581"/>
                  </a:cubicBezTo>
                  <a:cubicBezTo>
                    <a:pt x="7" y="574"/>
                    <a:pt x="4" y="565"/>
                    <a:pt x="4" y="557"/>
                  </a:cubicBezTo>
                  <a:cubicBezTo>
                    <a:pt x="8" y="523"/>
                    <a:pt x="16" y="490"/>
                    <a:pt x="18" y="455"/>
                  </a:cubicBezTo>
                  <a:cubicBezTo>
                    <a:pt x="20" y="430"/>
                    <a:pt x="24" y="403"/>
                    <a:pt x="30" y="377"/>
                  </a:cubicBezTo>
                  <a:cubicBezTo>
                    <a:pt x="34" y="355"/>
                    <a:pt x="40" y="330"/>
                    <a:pt x="36" y="305"/>
                  </a:cubicBezTo>
                  <a:cubicBezTo>
                    <a:pt x="47" y="281"/>
                    <a:pt x="41" y="255"/>
                    <a:pt x="46" y="231"/>
                  </a:cubicBezTo>
                  <a:cubicBezTo>
                    <a:pt x="48" y="221"/>
                    <a:pt x="47" y="208"/>
                    <a:pt x="49" y="198"/>
                  </a:cubicBezTo>
                  <a:cubicBezTo>
                    <a:pt x="63" y="144"/>
                    <a:pt x="62" y="87"/>
                    <a:pt x="74" y="33"/>
                  </a:cubicBezTo>
                  <a:cubicBezTo>
                    <a:pt x="76" y="21"/>
                    <a:pt x="69" y="11"/>
                    <a:pt x="73" y="0"/>
                  </a:cubicBezTo>
                  <a:cubicBezTo>
                    <a:pt x="79" y="2"/>
                    <a:pt x="86" y="3"/>
                    <a:pt x="92" y="1"/>
                  </a:cubicBezTo>
                  <a:close/>
                </a:path>
              </a:pathLst>
            </a:custGeom>
            <a:solidFill>
              <a:srgbClr val="E529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91" name="Freeform 136">
              <a:extLst>
                <a:ext uri="{FF2B5EF4-FFF2-40B4-BE49-F238E27FC236}">
                  <a16:creationId xmlns:a16="http://schemas.microsoft.com/office/drawing/2014/main" id="{F0194AD2-4E8E-A554-24CD-8CD6CCEADF83}"/>
                </a:ext>
              </a:extLst>
            </p:cNvPr>
            <p:cNvSpPr>
              <a:spLocks/>
            </p:cNvSpPr>
            <p:nvPr/>
          </p:nvSpPr>
          <p:spPr bwMode="auto">
            <a:xfrm>
              <a:off x="7699375" y="252413"/>
              <a:ext cx="500063" cy="1060450"/>
            </a:xfrm>
            <a:custGeom>
              <a:avLst/>
              <a:gdLst>
                <a:gd name="T0" fmla="*/ 436 w 436"/>
                <a:gd name="T1" fmla="*/ 15 h 923"/>
                <a:gd name="T2" fmla="*/ 373 w 436"/>
                <a:gd name="T3" fmla="*/ 145 h 923"/>
                <a:gd name="T4" fmla="*/ 295 w 436"/>
                <a:gd name="T5" fmla="*/ 305 h 923"/>
                <a:gd name="T6" fmla="*/ 272 w 436"/>
                <a:gd name="T7" fmla="*/ 366 h 923"/>
                <a:gd name="T8" fmla="*/ 260 w 436"/>
                <a:gd name="T9" fmla="*/ 379 h 923"/>
                <a:gd name="T10" fmla="*/ 221 w 436"/>
                <a:gd name="T11" fmla="*/ 463 h 923"/>
                <a:gd name="T12" fmla="*/ 147 w 436"/>
                <a:gd name="T13" fmla="*/ 619 h 923"/>
                <a:gd name="T14" fmla="*/ 77 w 436"/>
                <a:gd name="T15" fmla="*/ 768 h 923"/>
                <a:gd name="T16" fmla="*/ 27 w 436"/>
                <a:gd name="T17" fmla="*/ 864 h 923"/>
                <a:gd name="T18" fmla="*/ 4 w 436"/>
                <a:gd name="T19" fmla="*/ 922 h 923"/>
                <a:gd name="T20" fmla="*/ 2 w 436"/>
                <a:gd name="T21" fmla="*/ 923 h 923"/>
                <a:gd name="T22" fmla="*/ 0 w 436"/>
                <a:gd name="T23" fmla="*/ 922 h 923"/>
                <a:gd name="T24" fmla="*/ 44 w 436"/>
                <a:gd name="T25" fmla="*/ 774 h 923"/>
                <a:gd name="T26" fmla="*/ 172 w 436"/>
                <a:gd name="T27" fmla="*/ 502 h 923"/>
                <a:gd name="T28" fmla="*/ 172 w 436"/>
                <a:gd name="T29" fmla="*/ 502 h 923"/>
                <a:gd name="T30" fmla="*/ 262 w 436"/>
                <a:gd name="T31" fmla="*/ 312 h 923"/>
                <a:gd name="T32" fmla="*/ 323 w 436"/>
                <a:gd name="T33" fmla="*/ 189 h 923"/>
                <a:gd name="T34" fmla="*/ 393 w 436"/>
                <a:gd name="T35" fmla="*/ 42 h 923"/>
                <a:gd name="T36" fmla="*/ 413 w 436"/>
                <a:gd name="T37" fmla="*/ 3 h 923"/>
                <a:gd name="T38" fmla="*/ 436 w 436"/>
                <a:gd name="T39" fmla="*/ 15 h 9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36" h="923">
                  <a:moveTo>
                    <a:pt x="436" y="15"/>
                  </a:moveTo>
                  <a:cubicBezTo>
                    <a:pt x="412" y="57"/>
                    <a:pt x="394" y="102"/>
                    <a:pt x="373" y="145"/>
                  </a:cubicBezTo>
                  <a:cubicBezTo>
                    <a:pt x="347" y="199"/>
                    <a:pt x="321" y="252"/>
                    <a:pt x="295" y="305"/>
                  </a:cubicBezTo>
                  <a:cubicBezTo>
                    <a:pt x="286" y="325"/>
                    <a:pt x="277" y="345"/>
                    <a:pt x="272" y="366"/>
                  </a:cubicBezTo>
                  <a:cubicBezTo>
                    <a:pt x="267" y="369"/>
                    <a:pt x="262" y="373"/>
                    <a:pt x="260" y="379"/>
                  </a:cubicBezTo>
                  <a:cubicBezTo>
                    <a:pt x="252" y="409"/>
                    <a:pt x="235" y="436"/>
                    <a:pt x="221" y="463"/>
                  </a:cubicBezTo>
                  <a:cubicBezTo>
                    <a:pt x="194" y="514"/>
                    <a:pt x="171" y="567"/>
                    <a:pt x="147" y="619"/>
                  </a:cubicBezTo>
                  <a:cubicBezTo>
                    <a:pt x="123" y="669"/>
                    <a:pt x="100" y="718"/>
                    <a:pt x="77" y="768"/>
                  </a:cubicBezTo>
                  <a:cubicBezTo>
                    <a:pt x="62" y="800"/>
                    <a:pt x="48" y="834"/>
                    <a:pt x="27" y="864"/>
                  </a:cubicBezTo>
                  <a:cubicBezTo>
                    <a:pt x="15" y="881"/>
                    <a:pt x="11" y="902"/>
                    <a:pt x="4" y="922"/>
                  </a:cubicBezTo>
                  <a:cubicBezTo>
                    <a:pt x="3" y="923"/>
                    <a:pt x="3" y="923"/>
                    <a:pt x="2" y="923"/>
                  </a:cubicBezTo>
                  <a:cubicBezTo>
                    <a:pt x="1" y="923"/>
                    <a:pt x="1" y="922"/>
                    <a:pt x="0" y="922"/>
                  </a:cubicBezTo>
                  <a:cubicBezTo>
                    <a:pt x="11" y="871"/>
                    <a:pt x="30" y="824"/>
                    <a:pt x="44" y="774"/>
                  </a:cubicBezTo>
                  <a:cubicBezTo>
                    <a:pt x="84" y="682"/>
                    <a:pt x="131" y="594"/>
                    <a:pt x="172" y="502"/>
                  </a:cubicBezTo>
                  <a:cubicBezTo>
                    <a:pt x="172" y="502"/>
                    <a:pt x="172" y="502"/>
                    <a:pt x="172" y="502"/>
                  </a:cubicBezTo>
                  <a:cubicBezTo>
                    <a:pt x="202" y="439"/>
                    <a:pt x="233" y="375"/>
                    <a:pt x="262" y="312"/>
                  </a:cubicBezTo>
                  <a:cubicBezTo>
                    <a:pt x="282" y="270"/>
                    <a:pt x="302" y="230"/>
                    <a:pt x="323" y="189"/>
                  </a:cubicBezTo>
                  <a:cubicBezTo>
                    <a:pt x="346" y="140"/>
                    <a:pt x="369" y="91"/>
                    <a:pt x="393" y="42"/>
                  </a:cubicBezTo>
                  <a:cubicBezTo>
                    <a:pt x="399" y="28"/>
                    <a:pt x="405" y="15"/>
                    <a:pt x="413" y="3"/>
                  </a:cubicBezTo>
                  <a:cubicBezTo>
                    <a:pt x="424" y="0"/>
                    <a:pt x="430" y="6"/>
                    <a:pt x="436" y="15"/>
                  </a:cubicBezTo>
                  <a:close/>
                </a:path>
              </a:pathLst>
            </a:custGeom>
            <a:solidFill>
              <a:srgbClr val="DCD9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92" name="Freeform 137">
              <a:extLst>
                <a:ext uri="{FF2B5EF4-FFF2-40B4-BE49-F238E27FC236}">
                  <a16:creationId xmlns:a16="http://schemas.microsoft.com/office/drawing/2014/main" id="{B98BA6D1-617B-03A4-4E71-077A3694AD14}"/>
                </a:ext>
              </a:extLst>
            </p:cNvPr>
            <p:cNvSpPr>
              <a:spLocks/>
            </p:cNvSpPr>
            <p:nvPr/>
          </p:nvSpPr>
          <p:spPr bwMode="auto">
            <a:xfrm>
              <a:off x="7685088" y="246063"/>
              <a:ext cx="312738" cy="1071563"/>
            </a:xfrm>
            <a:custGeom>
              <a:avLst/>
              <a:gdLst>
                <a:gd name="T0" fmla="*/ 0 w 272"/>
                <a:gd name="T1" fmla="*/ 923 h 933"/>
                <a:gd name="T2" fmla="*/ 17 w 272"/>
                <a:gd name="T3" fmla="*/ 780 h 933"/>
                <a:gd name="T4" fmla="*/ 95 w 272"/>
                <a:gd name="T5" fmla="*/ 528 h 933"/>
                <a:gd name="T6" fmla="*/ 228 w 272"/>
                <a:gd name="T7" fmla="*/ 85 h 933"/>
                <a:gd name="T8" fmla="*/ 249 w 272"/>
                <a:gd name="T9" fmla="*/ 18 h 933"/>
                <a:gd name="T10" fmla="*/ 260 w 272"/>
                <a:gd name="T11" fmla="*/ 0 h 933"/>
                <a:gd name="T12" fmla="*/ 272 w 272"/>
                <a:gd name="T13" fmla="*/ 10 h 933"/>
                <a:gd name="T14" fmla="*/ 252 w 272"/>
                <a:gd name="T15" fmla="*/ 88 h 933"/>
                <a:gd name="T16" fmla="*/ 217 w 272"/>
                <a:gd name="T17" fmla="*/ 206 h 933"/>
                <a:gd name="T18" fmla="*/ 187 w 272"/>
                <a:gd name="T19" fmla="*/ 302 h 933"/>
                <a:gd name="T20" fmla="*/ 152 w 272"/>
                <a:gd name="T21" fmla="*/ 415 h 933"/>
                <a:gd name="T22" fmla="*/ 124 w 272"/>
                <a:gd name="T23" fmla="*/ 507 h 933"/>
                <a:gd name="T24" fmla="*/ 96 w 272"/>
                <a:gd name="T25" fmla="*/ 601 h 933"/>
                <a:gd name="T26" fmla="*/ 23 w 272"/>
                <a:gd name="T27" fmla="*/ 845 h 933"/>
                <a:gd name="T28" fmla="*/ 4 w 272"/>
                <a:gd name="T29" fmla="*/ 923 h 933"/>
                <a:gd name="T30" fmla="*/ 0 w 272"/>
                <a:gd name="T31" fmla="*/ 923 h 9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72" h="933">
                  <a:moveTo>
                    <a:pt x="0" y="923"/>
                  </a:moveTo>
                  <a:cubicBezTo>
                    <a:pt x="6" y="875"/>
                    <a:pt x="11" y="827"/>
                    <a:pt x="17" y="780"/>
                  </a:cubicBezTo>
                  <a:cubicBezTo>
                    <a:pt x="44" y="696"/>
                    <a:pt x="70" y="612"/>
                    <a:pt x="95" y="528"/>
                  </a:cubicBezTo>
                  <a:cubicBezTo>
                    <a:pt x="139" y="380"/>
                    <a:pt x="183" y="232"/>
                    <a:pt x="228" y="85"/>
                  </a:cubicBezTo>
                  <a:cubicBezTo>
                    <a:pt x="235" y="62"/>
                    <a:pt x="242" y="40"/>
                    <a:pt x="249" y="18"/>
                  </a:cubicBezTo>
                  <a:cubicBezTo>
                    <a:pt x="252" y="11"/>
                    <a:pt x="252" y="3"/>
                    <a:pt x="260" y="0"/>
                  </a:cubicBezTo>
                  <a:cubicBezTo>
                    <a:pt x="264" y="3"/>
                    <a:pt x="268" y="6"/>
                    <a:pt x="272" y="10"/>
                  </a:cubicBezTo>
                  <a:cubicBezTo>
                    <a:pt x="270" y="37"/>
                    <a:pt x="258" y="62"/>
                    <a:pt x="252" y="88"/>
                  </a:cubicBezTo>
                  <a:cubicBezTo>
                    <a:pt x="243" y="128"/>
                    <a:pt x="229" y="167"/>
                    <a:pt x="217" y="206"/>
                  </a:cubicBezTo>
                  <a:cubicBezTo>
                    <a:pt x="207" y="238"/>
                    <a:pt x="200" y="271"/>
                    <a:pt x="187" y="302"/>
                  </a:cubicBezTo>
                  <a:cubicBezTo>
                    <a:pt x="173" y="339"/>
                    <a:pt x="164" y="377"/>
                    <a:pt x="152" y="415"/>
                  </a:cubicBezTo>
                  <a:cubicBezTo>
                    <a:pt x="143" y="446"/>
                    <a:pt x="133" y="476"/>
                    <a:pt x="124" y="507"/>
                  </a:cubicBezTo>
                  <a:cubicBezTo>
                    <a:pt x="115" y="538"/>
                    <a:pt x="106" y="570"/>
                    <a:pt x="96" y="601"/>
                  </a:cubicBezTo>
                  <a:cubicBezTo>
                    <a:pt x="72" y="682"/>
                    <a:pt x="51" y="765"/>
                    <a:pt x="23" y="845"/>
                  </a:cubicBezTo>
                  <a:cubicBezTo>
                    <a:pt x="14" y="870"/>
                    <a:pt x="6" y="896"/>
                    <a:pt x="4" y="923"/>
                  </a:cubicBezTo>
                  <a:cubicBezTo>
                    <a:pt x="3" y="933"/>
                    <a:pt x="1" y="925"/>
                    <a:pt x="0" y="923"/>
                  </a:cubicBezTo>
                  <a:close/>
                </a:path>
              </a:pathLst>
            </a:custGeom>
            <a:solidFill>
              <a:srgbClr val="FAE9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93" name="Freeform 138">
              <a:extLst>
                <a:ext uri="{FF2B5EF4-FFF2-40B4-BE49-F238E27FC236}">
                  <a16:creationId xmlns:a16="http://schemas.microsoft.com/office/drawing/2014/main" id="{9B8FC491-1F00-940A-3E00-119C9667C040}"/>
                </a:ext>
              </a:extLst>
            </p:cNvPr>
            <p:cNvSpPr>
              <a:spLocks/>
            </p:cNvSpPr>
            <p:nvPr/>
          </p:nvSpPr>
          <p:spPr bwMode="auto">
            <a:xfrm>
              <a:off x="7750175" y="830263"/>
              <a:ext cx="149225" cy="311150"/>
            </a:xfrm>
            <a:custGeom>
              <a:avLst/>
              <a:gdLst>
                <a:gd name="T0" fmla="*/ 128 w 131"/>
                <a:gd name="T1" fmla="*/ 0 h 272"/>
                <a:gd name="T2" fmla="*/ 118 w 131"/>
                <a:gd name="T3" fmla="*/ 32 h 272"/>
                <a:gd name="T4" fmla="*/ 28 w 131"/>
                <a:gd name="T5" fmla="*/ 219 h 272"/>
                <a:gd name="T6" fmla="*/ 0 w 131"/>
                <a:gd name="T7" fmla="*/ 272 h 272"/>
                <a:gd name="T8" fmla="*/ 16 w 131"/>
                <a:gd name="T9" fmla="*/ 220 h 272"/>
                <a:gd name="T10" fmla="*/ 38 w 131"/>
                <a:gd name="T11" fmla="*/ 179 h 272"/>
                <a:gd name="T12" fmla="*/ 119 w 131"/>
                <a:gd name="T13" fmla="*/ 10 h 272"/>
                <a:gd name="T14" fmla="*/ 128 w 131"/>
                <a:gd name="T15" fmla="*/ 0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1" h="272">
                  <a:moveTo>
                    <a:pt x="128" y="0"/>
                  </a:moveTo>
                  <a:cubicBezTo>
                    <a:pt x="131" y="13"/>
                    <a:pt x="123" y="22"/>
                    <a:pt x="118" y="32"/>
                  </a:cubicBezTo>
                  <a:cubicBezTo>
                    <a:pt x="88" y="94"/>
                    <a:pt x="57" y="156"/>
                    <a:pt x="28" y="219"/>
                  </a:cubicBezTo>
                  <a:cubicBezTo>
                    <a:pt x="20" y="237"/>
                    <a:pt x="11" y="255"/>
                    <a:pt x="0" y="272"/>
                  </a:cubicBezTo>
                  <a:cubicBezTo>
                    <a:pt x="5" y="255"/>
                    <a:pt x="9" y="237"/>
                    <a:pt x="16" y="220"/>
                  </a:cubicBezTo>
                  <a:cubicBezTo>
                    <a:pt x="26" y="208"/>
                    <a:pt x="31" y="193"/>
                    <a:pt x="38" y="179"/>
                  </a:cubicBezTo>
                  <a:cubicBezTo>
                    <a:pt x="66" y="123"/>
                    <a:pt x="92" y="67"/>
                    <a:pt x="119" y="10"/>
                  </a:cubicBezTo>
                  <a:cubicBezTo>
                    <a:pt x="121" y="6"/>
                    <a:pt x="124" y="2"/>
                    <a:pt x="128" y="0"/>
                  </a:cubicBezTo>
                  <a:close/>
                </a:path>
              </a:pathLst>
            </a:custGeom>
            <a:solidFill>
              <a:srgbClr val="EEC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94" name="Freeform 139">
              <a:extLst>
                <a:ext uri="{FF2B5EF4-FFF2-40B4-BE49-F238E27FC236}">
                  <a16:creationId xmlns:a16="http://schemas.microsoft.com/office/drawing/2014/main" id="{94561331-E539-CDCA-A6D4-1EFF9FD7A613}"/>
                </a:ext>
              </a:extLst>
            </p:cNvPr>
            <p:cNvSpPr>
              <a:spLocks/>
            </p:cNvSpPr>
            <p:nvPr/>
          </p:nvSpPr>
          <p:spPr bwMode="auto">
            <a:xfrm>
              <a:off x="7724775" y="233363"/>
              <a:ext cx="230188" cy="758825"/>
            </a:xfrm>
            <a:custGeom>
              <a:avLst/>
              <a:gdLst>
                <a:gd name="T0" fmla="*/ 0 w 201"/>
                <a:gd name="T1" fmla="*/ 652 h 661"/>
                <a:gd name="T2" fmla="*/ 15 w 201"/>
                <a:gd name="T3" fmla="*/ 528 h 661"/>
                <a:gd name="T4" fmla="*/ 23 w 201"/>
                <a:gd name="T5" fmla="*/ 483 h 661"/>
                <a:gd name="T6" fmla="*/ 38 w 201"/>
                <a:gd name="T7" fmla="*/ 471 h 661"/>
                <a:gd name="T8" fmla="*/ 84 w 201"/>
                <a:gd name="T9" fmla="*/ 318 h 661"/>
                <a:gd name="T10" fmla="*/ 114 w 201"/>
                <a:gd name="T11" fmla="*/ 220 h 661"/>
                <a:gd name="T12" fmla="*/ 163 w 201"/>
                <a:gd name="T13" fmla="*/ 44 h 661"/>
                <a:gd name="T14" fmla="*/ 174 w 201"/>
                <a:gd name="T15" fmla="*/ 4 h 661"/>
                <a:gd name="T16" fmla="*/ 194 w 201"/>
                <a:gd name="T17" fmla="*/ 0 h 661"/>
                <a:gd name="T18" fmla="*/ 196 w 201"/>
                <a:gd name="T19" fmla="*/ 25 h 661"/>
                <a:gd name="T20" fmla="*/ 122 w 201"/>
                <a:gd name="T21" fmla="*/ 270 h 661"/>
                <a:gd name="T22" fmla="*/ 17 w 201"/>
                <a:gd name="T23" fmla="*/ 615 h 661"/>
                <a:gd name="T24" fmla="*/ 10 w 201"/>
                <a:gd name="T25" fmla="*/ 647 h 661"/>
                <a:gd name="T26" fmla="*/ 0 w 201"/>
                <a:gd name="T27" fmla="*/ 652 h 6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01" h="661">
                  <a:moveTo>
                    <a:pt x="0" y="652"/>
                  </a:moveTo>
                  <a:cubicBezTo>
                    <a:pt x="5" y="610"/>
                    <a:pt x="10" y="569"/>
                    <a:pt x="15" y="528"/>
                  </a:cubicBezTo>
                  <a:cubicBezTo>
                    <a:pt x="18" y="513"/>
                    <a:pt x="20" y="498"/>
                    <a:pt x="23" y="483"/>
                  </a:cubicBezTo>
                  <a:cubicBezTo>
                    <a:pt x="35" y="488"/>
                    <a:pt x="36" y="479"/>
                    <a:pt x="38" y="471"/>
                  </a:cubicBezTo>
                  <a:cubicBezTo>
                    <a:pt x="52" y="420"/>
                    <a:pt x="68" y="369"/>
                    <a:pt x="84" y="318"/>
                  </a:cubicBezTo>
                  <a:cubicBezTo>
                    <a:pt x="94" y="285"/>
                    <a:pt x="106" y="253"/>
                    <a:pt x="114" y="220"/>
                  </a:cubicBezTo>
                  <a:cubicBezTo>
                    <a:pt x="127" y="160"/>
                    <a:pt x="151" y="104"/>
                    <a:pt x="163" y="44"/>
                  </a:cubicBezTo>
                  <a:cubicBezTo>
                    <a:pt x="166" y="31"/>
                    <a:pt x="176" y="19"/>
                    <a:pt x="174" y="4"/>
                  </a:cubicBezTo>
                  <a:cubicBezTo>
                    <a:pt x="181" y="5"/>
                    <a:pt x="188" y="3"/>
                    <a:pt x="194" y="0"/>
                  </a:cubicBezTo>
                  <a:cubicBezTo>
                    <a:pt x="201" y="8"/>
                    <a:pt x="198" y="17"/>
                    <a:pt x="196" y="25"/>
                  </a:cubicBezTo>
                  <a:cubicBezTo>
                    <a:pt x="172" y="107"/>
                    <a:pt x="147" y="188"/>
                    <a:pt x="122" y="270"/>
                  </a:cubicBezTo>
                  <a:cubicBezTo>
                    <a:pt x="87" y="385"/>
                    <a:pt x="54" y="501"/>
                    <a:pt x="17" y="615"/>
                  </a:cubicBezTo>
                  <a:cubicBezTo>
                    <a:pt x="14" y="625"/>
                    <a:pt x="13" y="636"/>
                    <a:pt x="10" y="647"/>
                  </a:cubicBezTo>
                  <a:cubicBezTo>
                    <a:pt x="9" y="651"/>
                    <a:pt x="9" y="661"/>
                    <a:pt x="0" y="652"/>
                  </a:cubicBezTo>
                  <a:close/>
                </a:path>
              </a:pathLst>
            </a:custGeom>
            <a:solidFill>
              <a:srgbClr val="FBE8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95" name="Freeform 140">
              <a:extLst>
                <a:ext uri="{FF2B5EF4-FFF2-40B4-BE49-F238E27FC236}">
                  <a16:creationId xmlns:a16="http://schemas.microsoft.com/office/drawing/2014/main" id="{45DFA98C-AC5B-95FE-2869-785C32B5F716}"/>
                </a:ext>
              </a:extLst>
            </p:cNvPr>
            <p:cNvSpPr>
              <a:spLocks/>
            </p:cNvSpPr>
            <p:nvPr/>
          </p:nvSpPr>
          <p:spPr bwMode="auto">
            <a:xfrm>
              <a:off x="7896225" y="255588"/>
              <a:ext cx="277813" cy="574675"/>
            </a:xfrm>
            <a:custGeom>
              <a:avLst/>
              <a:gdLst>
                <a:gd name="T0" fmla="*/ 242 w 242"/>
                <a:gd name="T1" fmla="*/ 1 h 500"/>
                <a:gd name="T2" fmla="*/ 214 w 242"/>
                <a:gd name="T3" fmla="*/ 66 h 500"/>
                <a:gd name="T4" fmla="*/ 132 w 242"/>
                <a:gd name="T5" fmla="*/ 236 h 500"/>
                <a:gd name="T6" fmla="*/ 58 w 242"/>
                <a:gd name="T7" fmla="*/ 391 h 500"/>
                <a:gd name="T8" fmla="*/ 13 w 242"/>
                <a:gd name="T9" fmla="*/ 487 h 500"/>
                <a:gd name="T10" fmla="*/ 1 w 242"/>
                <a:gd name="T11" fmla="*/ 500 h 500"/>
                <a:gd name="T12" fmla="*/ 23 w 242"/>
                <a:gd name="T13" fmla="*/ 446 h 500"/>
                <a:gd name="T14" fmla="*/ 95 w 242"/>
                <a:gd name="T15" fmla="*/ 294 h 500"/>
                <a:gd name="T16" fmla="*/ 171 w 242"/>
                <a:gd name="T17" fmla="*/ 136 h 500"/>
                <a:gd name="T18" fmla="*/ 231 w 242"/>
                <a:gd name="T19" fmla="*/ 12 h 500"/>
                <a:gd name="T20" fmla="*/ 233 w 242"/>
                <a:gd name="T21" fmla="*/ 1 h 500"/>
                <a:gd name="T22" fmla="*/ 237 w 242"/>
                <a:gd name="T23" fmla="*/ 0 h 500"/>
                <a:gd name="T24" fmla="*/ 242 w 242"/>
                <a:gd name="T25" fmla="*/ 1 h 5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2" h="500">
                  <a:moveTo>
                    <a:pt x="242" y="1"/>
                  </a:moveTo>
                  <a:cubicBezTo>
                    <a:pt x="236" y="24"/>
                    <a:pt x="224" y="44"/>
                    <a:pt x="214" y="66"/>
                  </a:cubicBezTo>
                  <a:cubicBezTo>
                    <a:pt x="187" y="122"/>
                    <a:pt x="161" y="180"/>
                    <a:pt x="132" y="236"/>
                  </a:cubicBezTo>
                  <a:cubicBezTo>
                    <a:pt x="106" y="287"/>
                    <a:pt x="84" y="339"/>
                    <a:pt x="58" y="391"/>
                  </a:cubicBezTo>
                  <a:cubicBezTo>
                    <a:pt x="42" y="423"/>
                    <a:pt x="28" y="455"/>
                    <a:pt x="13" y="487"/>
                  </a:cubicBezTo>
                  <a:cubicBezTo>
                    <a:pt x="10" y="493"/>
                    <a:pt x="7" y="497"/>
                    <a:pt x="1" y="500"/>
                  </a:cubicBezTo>
                  <a:cubicBezTo>
                    <a:pt x="0" y="479"/>
                    <a:pt x="16" y="464"/>
                    <a:pt x="23" y="446"/>
                  </a:cubicBezTo>
                  <a:cubicBezTo>
                    <a:pt x="45" y="394"/>
                    <a:pt x="69" y="343"/>
                    <a:pt x="95" y="294"/>
                  </a:cubicBezTo>
                  <a:cubicBezTo>
                    <a:pt x="122" y="242"/>
                    <a:pt x="144" y="187"/>
                    <a:pt x="171" y="136"/>
                  </a:cubicBezTo>
                  <a:cubicBezTo>
                    <a:pt x="193" y="95"/>
                    <a:pt x="209" y="52"/>
                    <a:pt x="231" y="12"/>
                  </a:cubicBezTo>
                  <a:cubicBezTo>
                    <a:pt x="233" y="9"/>
                    <a:pt x="232" y="5"/>
                    <a:pt x="233" y="1"/>
                  </a:cubicBezTo>
                  <a:cubicBezTo>
                    <a:pt x="234" y="1"/>
                    <a:pt x="236" y="0"/>
                    <a:pt x="237" y="0"/>
                  </a:cubicBezTo>
                  <a:cubicBezTo>
                    <a:pt x="239" y="0"/>
                    <a:pt x="240" y="1"/>
                    <a:pt x="242" y="1"/>
                  </a:cubicBezTo>
                  <a:close/>
                </a:path>
              </a:pathLst>
            </a:custGeom>
            <a:solidFill>
              <a:srgbClr val="EEC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96" name="Freeform 141">
              <a:extLst>
                <a:ext uri="{FF2B5EF4-FFF2-40B4-BE49-F238E27FC236}">
                  <a16:creationId xmlns:a16="http://schemas.microsoft.com/office/drawing/2014/main" id="{50C9C846-C1E3-2D89-825A-D36D664EE322}"/>
                </a:ext>
              </a:extLst>
            </p:cNvPr>
            <p:cNvSpPr>
              <a:spLocks/>
            </p:cNvSpPr>
            <p:nvPr/>
          </p:nvSpPr>
          <p:spPr bwMode="auto">
            <a:xfrm>
              <a:off x="7704138" y="231775"/>
              <a:ext cx="279400" cy="909638"/>
            </a:xfrm>
            <a:custGeom>
              <a:avLst/>
              <a:gdLst>
                <a:gd name="T0" fmla="*/ 17 w 243"/>
                <a:gd name="T1" fmla="*/ 653 h 792"/>
                <a:gd name="T2" fmla="*/ 23 w 243"/>
                <a:gd name="T3" fmla="*/ 651 h 792"/>
                <a:gd name="T4" fmla="*/ 68 w 243"/>
                <a:gd name="T5" fmla="*/ 489 h 792"/>
                <a:gd name="T6" fmla="*/ 200 w 243"/>
                <a:gd name="T7" fmla="*/ 47 h 792"/>
                <a:gd name="T8" fmla="*/ 211 w 243"/>
                <a:gd name="T9" fmla="*/ 1 h 792"/>
                <a:gd name="T10" fmla="*/ 215 w 243"/>
                <a:gd name="T11" fmla="*/ 0 h 792"/>
                <a:gd name="T12" fmla="*/ 243 w 243"/>
                <a:gd name="T13" fmla="*/ 8 h 792"/>
                <a:gd name="T14" fmla="*/ 243 w 243"/>
                <a:gd name="T15" fmla="*/ 12 h 792"/>
                <a:gd name="T16" fmla="*/ 160 w 243"/>
                <a:gd name="T17" fmla="*/ 286 h 792"/>
                <a:gd name="T18" fmla="*/ 71 w 243"/>
                <a:gd name="T19" fmla="*/ 582 h 792"/>
                <a:gd name="T20" fmla="*/ 21 w 243"/>
                <a:gd name="T21" fmla="*/ 741 h 792"/>
                <a:gd name="T22" fmla="*/ 0 w 243"/>
                <a:gd name="T23" fmla="*/ 792 h 792"/>
                <a:gd name="T24" fmla="*/ 17 w 243"/>
                <a:gd name="T25" fmla="*/ 653 h 7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3" h="792">
                  <a:moveTo>
                    <a:pt x="17" y="653"/>
                  </a:moveTo>
                  <a:cubicBezTo>
                    <a:pt x="19" y="653"/>
                    <a:pt x="23" y="654"/>
                    <a:pt x="23" y="651"/>
                  </a:cubicBezTo>
                  <a:cubicBezTo>
                    <a:pt x="28" y="594"/>
                    <a:pt x="53" y="543"/>
                    <a:pt x="68" y="489"/>
                  </a:cubicBezTo>
                  <a:cubicBezTo>
                    <a:pt x="111" y="341"/>
                    <a:pt x="156" y="194"/>
                    <a:pt x="200" y="47"/>
                  </a:cubicBezTo>
                  <a:cubicBezTo>
                    <a:pt x="205" y="32"/>
                    <a:pt x="213" y="18"/>
                    <a:pt x="211" y="1"/>
                  </a:cubicBezTo>
                  <a:cubicBezTo>
                    <a:pt x="213" y="1"/>
                    <a:pt x="214" y="0"/>
                    <a:pt x="215" y="0"/>
                  </a:cubicBezTo>
                  <a:cubicBezTo>
                    <a:pt x="225" y="0"/>
                    <a:pt x="234" y="3"/>
                    <a:pt x="243" y="8"/>
                  </a:cubicBezTo>
                  <a:cubicBezTo>
                    <a:pt x="243" y="10"/>
                    <a:pt x="243" y="11"/>
                    <a:pt x="243" y="12"/>
                  </a:cubicBezTo>
                  <a:cubicBezTo>
                    <a:pt x="215" y="103"/>
                    <a:pt x="187" y="194"/>
                    <a:pt x="160" y="286"/>
                  </a:cubicBezTo>
                  <a:cubicBezTo>
                    <a:pt x="130" y="384"/>
                    <a:pt x="101" y="484"/>
                    <a:pt x="71" y="582"/>
                  </a:cubicBezTo>
                  <a:cubicBezTo>
                    <a:pt x="55" y="636"/>
                    <a:pt x="37" y="688"/>
                    <a:pt x="21" y="741"/>
                  </a:cubicBezTo>
                  <a:cubicBezTo>
                    <a:pt x="16" y="759"/>
                    <a:pt x="12" y="777"/>
                    <a:pt x="0" y="792"/>
                  </a:cubicBezTo>
                  <a:cubicBezTo>
                    <a:pt x="6" y="745"/>
                    <a:pt x="11" y="699"/>
                    <a:pt x="17" y="653"/>
                  </a:cubicBezTo>
                  <a:close/>
                </a:path>
              </a:pathLst>
            </a:custGeom>
            <a:solidFill>
              <a:srgbClr val="FBED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</p:grpSp>
      <p:grpSp>
        <p:nvGrpSpPr>
          <p:cNvPr id="705" name="Grupo 704">
            <a:extLst>
              <a:ext uri="{FF2B5EF4-FFF2-40B4-BE49-F238E27FC236}">
                <a16:creationId xmlns:a16="http://schemas.microsoft.com/office/drawing/2014/main" id="{23249A13-1F7E-4A83-B7DB-61CAED1E94CD}"/>
              </a:ext>
            </a:extLst>
          </p:cNvPr>
          <p:cNvGrpSpPr/>
          <p:nvPr/>
        </p:nvGrpSpPr>
        <p:grpSpPr>
          <a:xfrm>
            <a:off x="1588" y="3579813"/>
            <a:ext cx="1616075" cy="1573212"/>
            <a:chOff x="1588" y="3579813"/>
            <a:chExt cx="1616075" cy="1573212"/>
          </a:xfrm>
        </p:grpSpPr>
        <p:sp>
          <p:nvSpPr>
            <p:cNvPr id="600" name="Freeform 145">
              <a:extLst>
                <a:ext uri="{FF2B5EF4-FFF2-40B4-BE49-F238E27FC236}">
                  <a16:creationId xmlns:a16="http://schemas.microsoft.com/office/drawing/2014/main" id="{63898FD2-FC57-67EF-10D2-AF70268FCC7C}"/>
                </a:ext>
              </a:extLst>
            </p:cNvPr>
            <p:cNvSpPr>
              <a:spLocks/>
            </p:cNvSpPr>
            <p:nvPr/>
          </p:nvSpPr>
          <p:spPr bwMode="auto">
            <a:xfrm>
              <a:off x="131763" y="4189413"/>
              <a:ext cx="1044575" cy="893763"/>
            </a:xfrm>
            <a:custGeom>
              <a:avLst/>
              <a:gdLst>
                <a:gd name="T0" fmla="*/ 909 w 909"/>
                <a:gd name="T1" fmla="*/ 73 h 778"/>
                <a:gd name="T2" fmla="*/ 454 w 909"/>
                <a:gd name="T3" fmla="*/ 426 h 778"/>
                <a:gd name="T4" fmla="*/ 441 w 909"/>
                <a:gd name="T5" fmla="*/ 440 h 778"/>
                <a:gd name="T6" fmla="*/ 388 w 909"/>
                <a:gd name="T7" fmla="*/ 483 h 778"/>
                <a:gd name="T8" fmla="*/ 355 w 909"/>
                <a:gd name="T9" fmla="*/ 510 h 778"/>
                <a:gd name="T10" fmla="*/ 128 w 909"/>
                <a:gd name="T11" fmla="*/ 686 h 778"/>
                <a:gd name="T12" fmla="*/ 13 w 909"/>
                <a:gd name="T13" fmla="*/ 774 h 778"/>
                <a:gd name="T14" fmla="*/ 3 w 909"/>
                <a:gd name="T15" fmla="*/ 776 h 778"/>
                <a:gd name="T16" fmla="*/ 0 w 909"/>
                <a:gd name="T17" fmla="*/ 768 h 778"/>
                <a:gd name="T18" fmla="*/ 4 w 909"/>
                <a:gd name="T19" fmla="*/ 761 h 778"/>
                <a:gd name="T20" fmla="*/ 40 w 909"/>
                <a:gd name="T21" fmla="*/ 716 h 778"/>
                <a:gd name="T22" fmla="*/ 221 w 909"/>
                <a:gd name="T23" fmla="*/ 527 h 778"/>
                <a:gd name="T24" fmla="*/ 304 w 909"/>
                <a:gd name="T25" fmla="*/ 441 h 778"/>
                <a:gd name="T26" fmla="*/ 378 w 909"/>
                <a:gd name="T27" fmla="*/ 363 h 778"/>
                <a:gd name="T28" fmla="*/ 409 w 909"/>
                <a:gd name="T29" fmla="*/ 339 h 778"/>
                <a:gd name="T30" fmla="*/ 459 w 909"/>
                <a:gd name="T31" fmla="*/ 304 h 778"/>
                <a:gd name="T32" fmla="*/ 840 w 909"/>
                <a:gd name="T33" fmla="*/ 8 h 778"/>
                <a:gd name="T34" fmla="*/ 853 w 909"/>
                <a:gd name="T35" fmla="*/ 0 h 778"/>
                <a:gd name="T36" fmla="*/ 872 w 909"/>
                <a:gd name="T37" fmla="*/ 17 h 778"/>
                <a:gd name="T38" fmla="*/ 899 w 909"/>
                <a:gd name="T39" fmla="*/ 51 h 778"/>
                <a:gd name="T40" fmla="*/ 909 w 909"/>
                <a:gd name="T41" fmla="*/ 73 h 7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909" h="778">
                  <a:moveTo>
                    <a:pt x="909" y="73"/>
                  </a:moveTo>
                  <a:cubicBezTo>
                    <a:pt x="758" y="190"/>
                    <a:pt x="606" y="308"/>
                    <a:pt x="454" y="426"/>
                  </a:cubicBezTo>
                  <a:cubicBezTo>
                    <a:pt x="449" y="430"/>
                    <a:pt x="443" y="433"/>
                    <a:pt x="441" y="440"/>
                  </a:cubicBezTo>
                  <a:cubicBezTo>
                    <a:pt x="426" y="458"/>
                    <a:pt x="405" y="468"/>
                    <a:pt x="388" y="483"/>
                  </a:cubicBezTo>
                  <a:cubicBezTo>
                    <a:pt x="378" y="493"/>
                    <a:pt x="366" y="500"/>
                    <a:pt x="355" y="510"/>
                  </a:cubicBezTo>
                  <a:cubicBezTo>
                    <a:pt x="278" y="566"/>
                    <a:pt x="204" y="627"/>
                    <a:pt x="128" y="686"/>
                  </a:cubicBezTo>
                  <a:cubicBezTo>
                    <a:pt x="91" y="716"/>
                    <a:pt x="51" y="743"/>
                    <a:pt x="13" y="774"/>
                  </a:cubicBezTo>
                  <a:cubicBezTo>
                    <a:pt x="10" y="777"/>
                    <a:pt x="7" y="778"/>
                    <a:pt x="3" y="776"/>
                  </a:cubicBezTo>
                  <a:cubicBezTo>
                    <a:pt x="0" y="774"/>
                    <a:pt x="0" y="771"/>
                    <a:pt x="0" y="768"/>
                  </a:cubicBezTo>
                  <a:cubicBezTo>
                    <a:pt x="1" y="765"/>
                    <a:pt x="2" y="763"/>
                    <a:pt x="4" y="761"/>
                  </a:cubicBezTo>
                  <a:cubicBezTo>
                    <a:pt x="17" y="747"/>
                    <a:pt x="26" y="729"/>
                    <a:pt x="40" y="716"/>
                  </a:cubicBezTo>
                  <a:cubicBezTo>
                    <a:pt x="99" y="652"/>
                    <a:pt x="161" y="590"/>
                    <a:pt x="221" y="527"/>
                  </a:cubicBezTo>
                  <a:cubicBezTo>
                    <a:pt x="248" y="498"/>
                    <a:pt x="276" y="470"/>
                    <a:pt x="304" y="441"/>
                  </a:cubicBezTo>
                  <a:cubicBezTo>
                    <a:pt x="329" y="416"/>
                    <a:pt x="351" y="387"/>
                    <a:pt x="378" y="363"/>
                  </a:cubicBezTo>
                  <a:cubicBezTo>
                    <a:pt x="388" y="354"/>
                    <a:pt x="396" y="343"/>
                    <a:pt x="409" y="339"/>
                  </a:cubicBezTo>
                  <a:cubicBezTo>
                    <a:pt x="429" y="333"/>
                    <a:pt x="443" y="316"/>
                    <a:pt x="459" y="304"/>
                  </a:cubicBezTo>
                  <a:cubicBezTo>
                    <a:pt x="586" y="206"/>
                    <a:pt x="713" y="107"/>
                    <a:pt x="840" y="8"/>
                  </a:cubicBezTo>
                  <a:cubicBezTo>
                    <a:pt x="844" y="5"/>
                    <a:pt x="848" y="2"/>
                    <a:pt x="853" y="0"/>
                  </a:cubicBezTo>
                  <a:cubicBezTo>
                    <a:pt x="860" y="4"/>
                    <a:pt x="862" y="15"/>
                    <a:pt x="872" y="17"/>
                  </a:cubicBezTo>
                  <a:cubicBezTo>
                    <a:pt x="888" y="23"/>
                    <a:pt x="898" y="34"/>
                    <a:pt x="899" y="51"/>
                  </a:cubicBezTo>
                  <a:cubicBezTo>
                    <a:pt x="900" y="60"/>
                    <a:pt x="907" y="65"/>
                    <a:pt x="909" y="73"/>
                  </a:cubicBezTo>
                  <a:close/>
                </a:path>
              </a:pathLst>
            </a:custGeom>
            <a:solidFill>
              <a:srgbClr val="53B9A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01" name="Freeform 146">
              <a:extLst>
                <a:ext uri="{FF2B5EF4-FFF2-40B4-BE49-F238E27FC236}">
                  <a16:creationId xmlns:a16="http://schemas.microsoft.com/office/drawing/2014/main" id="{E5DBE14F-3F22-9F75-7815-E3A60505C415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875" y="4456113"/>
              <a:ext cx="1201738" cy="627063"/>
            </a:xfrm>
            <a:custGeom>
              <a:avLst/>
              <a:gdLst>
                <a:gd name="T0" fmla="*/ 0 w 1047"/>
                <a:gd name="T1" fmla="*/ 541 h 545"/>
                <a:gd name="T2" fmla="*/ 117 w 1047"/>
                <a:gd name="T3" fmla="*/ 450 h 545"/>
                <a:gd name="T4" fmla="*/ 298 w 1047"/>
                <a:gd name="T5" fmla="*/ 358 h 545"/>
                <a:gd name="T6" fmla="*/ 455 w 1047"/>
                <a:gd name="T7" fmla="*/ 275 h 545"/>
                <a:gd name="T8" fmla="*/ 752 w 1047"/>
                <a:gd name="T9" fmla="*/ 118 h 545"/>
                <a:gd name="T10" fmla="*/ 968 w 1047"/>
                <a:gd name="T11" fmla="*/ 4 h 545"/>
                <a:gd name="T12" fmla="*/ 980 w 1047"/>
                <a:gd name="T13" fmla="*/ 1 h 545"/>
                <a:gd name="T14" fmla="*/ 993 w 1047"/>
                <a:gd name="T15" fmla="*/ 16 h 545"/>
                <a:gd name="T16" fmla="*/ 709 w 1047"/>
                <a:gd name="T17" fmla="*/ 167 h 545"/>
                <a:gd name="T18" fmla="*/ 633 w 1047"/>
                <a:gd name="T19" fmla="*/ 207 h 545"/>
                <a:gd name="T20" fmla="*/ 625 w 1047"/>
                <a:gd name="T21" fmla="*/ 215 h 545"/>
                <a:gd name="T22" fmla="*/ 618 w 1047"/>
                <a:gd name="T23" fmla="*/ 223 h 545"/>
                <a:gd name="T24" fmla="*/ 486 w 1047"/>
                <a:gd name="T25" fmla="*/ 289 h 545"/>
                <a:gd name="T26" fmla="*/ 428 w 1047"/>
                <a:gd name="T27" fmla="*/ 319 h 545"/>
                <a:gd name="T28" fmla="*/ 710 w 1047"/>
                <a:gd name="T29" fmla="*/ 214 h 545"/>
                <a:gd name="T30" fmla="*/ 1023 w 1047"/>
                <a:gd name="T31" fmla="*/ 100 h 545"/>
                <a:gd name="T32" fmla="*/ 1030 w 1047"/>
                <a:gd name="T33" fmla="*/ 101 h 545"/>
                <a:gd name="T34" fmla="*/ 1044 w 1047"/>
                <a:gd name="T35" fmla="*/ 130 h 545"/>
                <a:gd name="T36" fmla="*/ 1039 w 1047"/>
                <a:gd name="T37" fmla="*/ 138 h 545"/>
                <a:gd name="T38" fmla="*/ 962 w 1047"/>
                <a:gd name="T39" fmla="*/ 167 h 545"/>
                <a:gd name="T40" fmla="*/ 583 w 1047"/>
                <a:gd name="T41" fmla="*/ 305 h 545"/>
                <a:gd name="T42" fmla="*/ 253 w 1047"/>
                <a:gd name="T43" fmla="*/ 425 h 545"/>
                <a:gd name="T44" fmla="*/ 27 w 1047"/>
                <a:gd name="T45" fmla="*/ 534 h 545"/>
                <a:gd name="T46" fmla="*/ 0 w 1047"/>
                <a:gd name="T47" fmla="*/ 541 h 5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047" h="545">
                  <a:moveTo>
                    <a:pt x="0" y="541"/>
                  </a:moveTo>
                  <a:cubicBezTo>
                    <a:pt x="36" y="507"/>
                    <a:pt x="77" y="479"/>
                    <a:pt x="117" y="450"/>
                  </a:cubicBezTo>
                  <a:cubicBezTo>
                    <a:pt x="179" y="423"/>
                    <a:pt x="239" y="390"/>
                    <a:pt x="298" y="358"/>
                  </a:cubicBezTo>
                  <a:cubicBezTo>
                    <a:pt x="350" y="329"/>
                    <a:pt x="403" y="304"/>
                    <a:pt x="455" y="275"/>
                  </a:cubicBezTo>
                  <a:cubicBezTo>
                    <a:pt x="553" y="222"/>
                    <a:pt x="652" y="170"/>
                    <a:pt x="752" y="118"/>
                  </a:cubicBezTo>
                  <a:cubicBezTo>
                    <a:pt x="824" y="81"/>
                    <a:pt x="896" y="41"/>
                    <a:pt x="968" y="4"/>
                  </a:cubicBezTo>
                  <a:cubicBezTo>
                    <a:pt x="972" y="2"/>
                    <a:pt x="976" y="0"/>
                    <a:pt x="980" y="1"/>
                  </a:cubicBezTo>
                  <a:cubicBezTo>
                    <a:pt x="987" y="3"/>
                    <a:pt x="991" y="8"/>
                    <a:pt x="993" y="16"/>
                  </a:cubicBezTo>
                  <a:cubicBezTo>
                    <a:pt x="898" y="66"/>
                    <a:pt x="803" y="116"/>
                    <a:pt x="709" y="167"/>
                  </a:cubicBezTo>
                  <a:cubicBezTo>
                    <a:pt x="683" y="180"/>
                    <a:pt x="658" y="193"/>
                    <a:pt x="633" y="207"/>
                  </a:cubicBezTo>
                  <a:cubicBezTo>
                    <a:pt x="630" y="208"/>
                    <a:pt x="623" y="208"/>
                    <a:pt x="625" y="215"/>
                  </a:cubicBezTo>
                  <a:cubicBezTo>
                    <a:pt x="626" y="220"/>
                    <a:pt x="622" y="222"/>
                    <a:pt x="618" y="223"/>
                  </a:cubicBezTo>
                  <a:cubicBezTo>
                    <a:pt x="571" y="239"/>
                    <a:pt x="531" y="269"/>
                    <a:pt x="486" y="289"/>
                  </a:cubicBezTo>
                  <a:cubicBezTo>
                    <a:pt x="464" y="299"/>
                    <a:pt x="444" y="311"/>
                    <a:pt x="428" y="319"/>
                  </a:cubicBezTo>
                  <a:cubicBezTo>
                    <a:pt x="517" y="282"/>
                    <a:pt x="615" y="253"/>
                    <a:pt x="710" y="214"/>
                  </a:cubicBezTo>
                  <a:cubicBezTo>
                    <a:pt x="814" y="176"/>
                    <a:pt x="919" y="138"/>
                    <a:pt x="1023" y="100"/>
                  </a:cubicBezTo>
                  <a:cubicBezTo>
                    <a:pt x="1025" y="100"/>
                    <a:pt x="1028" y="100"/>
                    <a:pt x="1030" y="101"/>
                  </a:cubicBezTo>
                  <a:cubicBezTo>
                    <a:pt x="1041" y="107"/>
                    <a:pt x="1047" y="116"/>
                    <a:pt x="1044" y="130"/>
                  </a:cubicBezTo>
                  <a:cubicBezTo>
                    <a:pt x="1043" y="133"/>
                    <a:pt x="1041" y="136"/>
                    <a:pt x="1039" y="138"/>
                  </a:cubicBezTo>
                  <a:cubicBezTo>
                    <a:pt x="1015" y="152"/>
                    <a:pt x="988" y="157"/>
                    <a:pt x="962" y="167"/>
                  </a:cubicBezTo>
                  <a:cubicBezTo>
                    <a:pt x="837" y="215"/>
                    <a:pt x="710" y="259"/>
                    <a:pt x="583" y="305"/>
                  </a:cubicBezTo>
                  <a:cubicBezTo>
                    <a:pt x="474" y="346"/>
                    <a:pt x="364" y="386"/>
                    <a:pt x="253" y="425"/>
                  </a:cubicBezTo>
                  <a:cubicBezTo>
                    <a:pt x="173" y="452"/>
                    <a:pt x="100" y="493"/>
                    <a:pt x="27" y="534"/>
                  </a:cubicBezTo>
                  <a:cubicBezTo>
                    <a:pt x="18" y="539"/>
                    <a:pt x="10" y="545"/>
                    <a:pt x="0" y="541"/>
                  </a:cubicBezTo>
                  <a:close/>
                </a:path>
              </a:pathLst>
            </a:custGeom>
            <a:solidFill>
              <a:srgbClr val="3E95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02" name="Freeform 147">
              <a:extLst>
                <a:ext uri="{FF2B5EF4-FFF2-40B4-BE49-F238E27FC236}">
                  <a16:creationId xmlns:a16="http://schemas.microsoft.com/office/drawing/2014/main" id="{92EF6FA3-BEA8-D79B-C221-FA656BE68D49}"/>
                </a:ext>
              </a:extLst>
            </p:cNvPr>
            <p:cNvSpPr>
              <a:spLocks/>
            </p:cNvSpPr>
            <p:nvPr/>
          </p:nvSpPr>
          <p:spPr bwMode="auto">
            <a:xfrm>
              <a:off x="133350" y="3946525"/>
              <a:ext cx="774700" cy="1120775"/>
            </a:xfrm>
            <a:custGeom>
              <a:avLst/>
              <a:gdLst>
                <a:gd name="T0" fmla="*/ 41 w 675"/>
                <a:gd name="T1" fmla="*/ 931 h 976"/>
                <a:gd name="T2" fmla="*/ 4 w 675"/>
                <a:gd name="T3" fmla="*/ 976 h 976"/>
                <a:gd name="T4" fmla="*/ 5 w 675"/>
                <a:gd name="T5" fmla="*/ 959 h 976"/>
                <a:gd name="T6" fmla="*/ 89 w 675"/>
                <a:gd name="T7" fmla="*/ 783 h 976"/>
                <a:gd name="T8" fmla="*/ 97 w 675"/>
                <a:gd name="T9" fmla="*/ 771 h 976"/>
                <a:gd name="T10" fmla="*/ 143 w 675"/>
                <a:gd name="T11" fmla="*/ 706 h 976"/>
                <a:gd name="T12" fmla="*/ 307 w 675"/>
                <a:gd name="T13" fmla="*/ 473 h 976"/>
                <a:gd name="T14" fmla="*/ 436 w 675"/>
                <a:gd name="T15" fmla="*/ 290 h 976"/>
                <a:gd name="T16" fmla="*/ 548 w 675"/>
                <a:gd name="T17" fmla="*/ 131 h 976"/>
                <a:gd name="T18" fmla="*/ 631 w 675"/>
                <a:gd name="T19" fmla="*/ 14 h 976"/>
                <a:gd name="T20" fmla="*/ 648 w 675"/>
                <a:gd name="T21" fmla="*/ 0 h 976"/>
                <a:gd name="T22" fmla="*/ 653 w 675"/>
                <a:gd name="T23" fmla="*/ 1 h 976"/>
                <a:gd name="T24" fmla="*/ 675 w 675"/>
                <a:gd name="T25" fmla="*/ 27 h 976"/>
                <a:gd name="T26" fmla="*/ 488 w 675"/>
                <a:gd name="T27" fmla="*/ 294 h 976"/>
                <a:gd name="T28" fmla="*/ 405 w 675"/>
                <a:gd name="T29" fmla="*/ 414 h 976"/>
                <a:gd name="T30" fmla="*/ 396 w 675"/>
                <a:gd name="T31" fmla="*/ 432 h 976"/>
                <a:gd name="T32" fmla="*/ 352 w 675"/>
                <a:gd name="T33" fmla="*/ 495 h 976"/>
                <a:gd name="T34" fmla="*/ 288 w 675"/>
                <a:gd name="T35" fmla="*/ 587 h 976"/>
                <a:gd name="T36" fmla="*/ 164 w 675"/>
                <a:gd name="T37" fmla="*/ 763 h 976"/>
                <a:gd name="T38" fmla="*/ 124 w 675"/>
                <a:gd name="T39" fmla="*/ 819 h 976"/>
                <a:gd name="T40" fmla="*/ 92 w 675"/>
                <a:gd name="T41" fmla="*/ 864 h 976"/>
                <a:gd name="T42" fmla="*/ 41 w 675"/>
                <a:gd name="T43" fmla="*/ 931 h 9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75" h="976">
                  <a:moveTo>
                    <a:pt x="41" y="931"/>
                  </a:moveTo>
                  <a:cubicBezTo>
                    <a:pt x="27" y="944"/>
                    <a:pt x="20" y="964"/>
                    <a:pt x="4" y="976"/>
                  </a:cubicBezTo>
                  <a:cubicBezTo>
                    <a:pt x="0" y="970"/>
                    <a:pt x="3" y="964"/>
                    <a:pt x="5" y="959"/>
                  </a:cubicBezTo>
                  <a:cubicBezTo>
                    <a:pt x="33" y="900"/>
                    <a:pt x="62" y="842"/>
                    <a:pt x="89" y="783"/>
                  </a:cubicBezTo>
                  <a:cubicBezTo>
                    <a:pt x="91" y="779"/>
                    <a:pt x="94" y="775"/>
                    <a:pt x="97" y="771"/>
                  </a:cubicBezTo>
                  <a:cubicBezTo>
                    <a:pt x="118" y="754"/>
                    <a:pt x="128" y="728"/>
                    <a:pt x="143" y="706"/>
                  </a:cubicBezTo>
                  <a:cubicBezTo>
                    <a:pt x="197" y="628"/>
                    <a:pt x="254" y="552"/>
                    <a:pt x="307" y="473"/>
                  </a:cubicBezTo>
                  <a:cubicBezTo>
                    <a:pt x="349" y="412"/>
                    <a:pt x="394" y="352"/>
                    <a:pt x="436" y="290"/>
                  </a:cubicBezTo>
                  <a:cubicBezTo>
                    <a:pt x="472" y="236"/>
                    <a:pt x="510" y="184"/>
                    <a:pt x="548" y="131"/>
                  </a:cubicBezTo>
                  <a:cubicBezTo>
                    <a:pt x="576" y="92"/>
                    <a:pt x="600" y="50"/>
                    <a:pt x="631" y="14"/>
                  </a:cubicBezTo>
                  <a:cubicBezTo>
                    <a:pt x="636" y="8"/>
                    <a:pt x="640" y="2"/>
                    <a:pt x="648" y="0"/>
                  </a:cubicBezTo>
                  <a:cubicBezTo>
                    <a:pt x="650" y="0"/>
                    <a:pt x="651" y="0"/>
                    <a:pt x="653" y="1"/>
                  </a:cubicBezTo>
                  <a:cubicBezTo>
                    <a:pt x="662" y="8"/>
                    <a:pt x="668" y="18"/>
                    <a:pt x="675" y="27"/>
                  </a:cubicBezTo>
                  <a:cubicBezTo>
                    <a:pt x="612" y="116"/>
                    <a:pt x="550" y="204"/>
                    <a:pt x="488" y="294"/>
                  </a:cubicBezTo>
                  <a:cubicBezTo>
                    <a:pt x="460" y="334"/>
                    <a:pt x="430" y="372"/>
                    <a:pt x="405" y="414"/>
                  </a:cubicBezTo>
                  <a:cubicBezTo>
                    <a:pt x="408" y="423"/>
                    <a:pt x="400" y="427"/>
                    <a:pt x="396" y="432"/>
                  </a:cubicBezTo>
                  <a:cubicBezTo>
                    <a:pt x="381" y="453"/>
                    <a:pt x="366" y="474"/>
                    <a:pt x="352" y="495"/>
                  </a:cubicBezTo>
                  <a:cubicBezTo>
                    <a:pt x="330" y="525"/>
                    <a:pt x="308" y="556"/>
                    <a:pt x="288" y="587"/>
                  </a:cubicBezTo>
                  <a:cubicBezTo>
                    <a:pt x="247" y="646"/>
                    <a:pt x="205" y="704"/>
                    <a:pt x="164" y="763"/>
                  </a:cubicBezTo>
                  <a:cubicBezTo>
                    <a:pt x="151" y="782"/>
                    <a:pt x="137" y="800"/>
                    <a:pt x="124" y="819"/>
                  </a:cubicBezTo>
                  <a:cubicBezTo>
                    <a:pt x="113" y="834"/>
                    <a:pt x="102" y="848"/>
                    <a:pt x="92" y="864"/>
                  </a:cubicBezTo>
                  <a:cubicBezTo>
                    <a:pt x="76" y="887"/>
                    <a:pt x="57" y="908"/>
                    <a:pt x="41" y="931"/>
                  </a:cubicBezTo>
                  <a:close/>
                </a:path>
              </a:pathLst>
            </a:custGeom>
            <a:solidFill>
              <a:srgbClr val="66B3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03" name="Freeform 148">
              <a:extLst>
                <a:ext uri="{FF2B5EF4-FFF2-40B4-BE49-F238E27FC236}">
                  <a16:creationId xmlns:a16="http://schemas.microsoft.com/office/drawing/2014/main" id="{20896B2A-0DA3-B5D9-AF84-0885B89183AC}"/>
                </a:ext>
              </a:extLst>
            </p:cNvPr>
            <p:cNvSpPr>
              <a:spLocks/>
            </p:cNvSpPr>
            <p:nvPr/>
          </p:nvSpPr>
          <p:spPr bwMode="auto">
            <a:xfrm>
              <a:off x="285750" y="3916363"/>
              <a:ext cx="581025" cy="835025"/>
            </a:xfrm>
            <a:custGeom>
              <a:avLst/>
              <a:gdLst>
                <a:gd name="T0" fmla="*/ 117 w 505"/>
                <a:gd name="T1" fmla="*/ 493 h 727"/>
                <a:gd name="T2" fmla="*/ 220 w 505"/>
                <a:gd name="T3" fmla="*/ 349 h 727"/>
                <a:gd name="T4" fmla="*/ 461 w 505"/>
                <a:gd name="T5" fmla="*/ 7 h 727"/>
                <a:gd name="T6" fmla="*/ 467 w 505"/>
                <a:gd name="T7" fmla="*/ 0 h 727"/>
                <a:gd name="T8" fmla="*/ 496 w 505"/>
                <a:gd name="T9" fmla="*/ 9 h 727"/>
                <a:gd name="T10" fmla="*/ 505 w 505"/>
                <a:gd name="T11" fmla="*/ 16 h 727"/>
                <a:gd name="T12" fmla="*/ 473 w 505"/>
                <a:gd name="T13" fmla="*/ 70 h 727"/>
                <a:gd name="T14" fmla="*/ 324 w 505"/>
                <a:gd name="T15" fmla="*/ 281 h 727"/>
                <a:gd name="T16" fmla="*/ 116 w 505"/>
                <a:gd name="T17" fmla="*/ 576 h 727"/>
                <a:gd name="T18" fmla="*/ 21 w 505"/>
                <a:gd name="T19" fmla="*/ 712 h 727"/>
                <a:gd name="T20" fmla="*/ 3 w 505"/>
                <a:gd name="T21" fmla="*/ 724 h 727"/>
                <a:gd name="T22" fmla="*/ 6 w 505"/>
                <a:gd name="T23" fmla="*/ 705 h 727"/>
                <a:gd name="T24" fmla="*/ 94 w 505"/>
                <a:gd name="T25" fmla="*/ 522 h 727"/>
                <a:gd name="T26" fmla="*/ 117 w 505"/>
                <a:gd name="T27" fmla="*/ 493 h 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05" h="727">
                  <a:moveTo>
                    <a:pt x="117" y="493"/>
                  </a:moveTo>
                  <a:cubicBezTo>
                    <a:pt x="151" y="445"/>
                    <a:pt x="186" y="397"/>
                    <a:pt x="220" y="349"/>
                  </a:cubicBezTo>
                  <a:cubicBezTo>
                    <a:pt x="300" y="235"/>
                    <a:pt x="380" y="121"/>
                    <a:pt x="461" y="7"/>
                  </a:cubicBezTo>
                  <a:cubicBezTo>
                    <a:pt x="463" y="4"/>
                    <a:pt x="465" y="2"/>
                    <a:pt x="467" y="0"/>
                  </a:cubicBezTo>
                  <a:cubicBezTo>
                    <a:pt x="478" y="0"/>
                    <a:pt x="485" y="9"/>
                    <a:pt x="496" y="9"/>
                  </a:cubicBezTo>
                  <a:cubicBezTo>
                    <a:pt x="500" y="10"/>
                    <a:pt x="503" y="12"/>
                    <a:pt x="505" y="16"/>
                  </a:cubicBezTo>
                  <a:cubicBezTo>
                    <a:pt x="501" y="38"/>
                    <a:pt x="485" y="53"/>
                    <a:pt x="473" y="70"/>
                  </a:cubicBezTo>
                  <a:cubicBezTo>
                    <a:pt x="423" y="140"/>
                    <a:pt x="374" y="211"/>
                    <a:pt x="324" y="281"/>
                  </a:cubicBezTo>
                  <a:cubicBezTo>
                    <a:pt x="255" y="379"/>
                    <a:pt x="186" y="478"/>
                    <a:pt x="116" y="576"/>
                  </a:cubicBezTo>
                  <a:cubicBezTo>
                    <a:pt x="85" y="622"/>
                    <a:pt x="51" y="665"/>
                    <a:pt x="21" y="712"/>
                  </a:cubicBezTo>
                  <a:cubicBezTo>
                    <a:pt x="17" y="719"/>
                    <a:pt x="14" y="727"/>
                    <a:pt x="3" y="724"/>
                  </a:cubicBezTo>
                  <a:cubicBezTo>
                    <a:pt x="0" y="717"/>
                    <a:pt x="4" y="711"/>
                    <a:pt x="6" y="705"/>
                  </a:cubicBezTo>
                  <a:cubicBezTo>
                    <a:pt x="35" y="644"/>
                    <a:pt x="64" y="582"/>
                    <a:pt x="94" y="522"/>
                  </a:cubicBezTo>
                  <a:cubicBezTo>
                    <a:pt x="99" y="511"/>
                    <a:pt x="105" y="499"/>
                    <a:pt x="117" y="493"/>
                  </a:cubicBezTo>
                  <a:close/>
                </a:path>
              </a:pathLst>
            </a:custGeom>
            <a:solidFill>
              <a:srgbClr val="68B4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04" name="Freeform 149">
              <a:extLst>
                <a:ext uri="{FF2B5EF4-FFF2-40B4-BE49-F238E27FC236}">
                  <a16:creationId xmlns:a16="http://schemas.microsoft.com/office/drawing/2014/main" id="{BD2ED637-9037-8F73-4B05-B7477A9FCB9C}"/>
                </a:ext>
              </a:extLst>
            </p:cNvPr>
            <p:cNvSpPr>
              <a:spLocks/>
            </p:cNvSpPr>
            <p:nvPr/>
          </p:nvSpPr>
          <p:spPr bwMode="auto">
            <a:xfrm>
              <a:off x="171450" y="4611688"/>
              <a:ext cx="1171575" cy="465138"/>
            </a:xfrm>
            <a:custGeom>
              <a:avLst/>
              <a:gdLst>
                <a:gd name="T0" fmla="*/ 0 w 1020"/>
                <a:gd name="T1" fmla="*/ 395 h 404"/>
                <a:gd name="T2" fmla="*/ 110 w 1020"/>
                <a:gd name="T3" fmla="*/ 335 h 404"/>
                <a:gd name="T4" fmla="*/ 286 w 1020"/>
                <a:gd name="T5" fmla="*/ 264 h 404"/>
                <a:gd name="T6" fmla="*/ 531 w 1020"/>
                <a:gd name="T7" fmla="*/ 174 h 404"/>
                <a:gd name="T8" fmla="*/ 784 w 1020"/>
                <a:gd name="T9" fmla="*/ 83 h 404"/>
                <a:gd name="T10" fmla="*/ 1013 w 1020"/>
                <a:gd name="T11" fmla="*/ 0 h 404"/>
                <a:gd name="T12" fmla="*/ 1020 w 1020"/>
                <a:gd name="T13" fmla="*/ 26 h 404"/>
                <a:gd name="T14" fmla="*/ 632 w 1020"/>
                <a:gd name="T15" fmla="*/ 167 h 404"/>
                <a:gd name="T16" fmla="*/ 625 w 1020"/>
                <a:gd name="T17" fmla="*/ 171 h 404"/>
                <a:gd name="T18" fmla="*/ 607 w 1020"/>
                <a:gd name="T19" fmla="*/ 182 h 404"/>
                <a:gd name="T20" fmla="*/ 441 w 1020"/>
                <a:gd name="T21" fmla="*/ 243 h 404"/>
                <a:gd name="T22" fmla="*/ 151 w 1020"/>
                <a:gd name="T23" fmla="*/ 348 h 404"/>
                <a:gd name="T24" fmla="*/ 38 w 1020"/>
                <a:gd name="T25" fmla="*/ 389 h 404"/>
                <a:gd name="T26" fmla="*/ 0 w 1020"/>
                <a:gd name="T27" fmla="*/ 395 h 4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20" h="404">
                  <a:moveTo>
                    <a:pt x="0" y="395"/>
                  </a:moveTo>
                  <a:cubicBezTo>
                    <a:pt x="34" y="370"/>
                    <a:pt x="74" y="356"/>
                    <a:pt x="110" y="335"/>
                  </a:cubicBezTo>
                  <a:cubicBezTo>
                    <a:pt x="165" y="303"/>
                    <a:pt x="227" y="287"/>
                    <a:pt x="286" y="264"/>
                  </a:cubicBezTo>
                  <a:cubicBezTo>
                    <a:pt x="368" y="234"/>
                    <a:pt x="449" y="203"/>
                    <a:pt x="531" y="174"/>
                  </a:cubicBezTo>
                  <a:cubicBezTo>
                    <a:pt x="615" y="143"/>
                    <a:pt x="700" y="114"/>
                    <a:pt x="784" y="83"/>
                  </a:cubicBezTo>
                  <a:cubicBezTo>
                    <a:pt x="860" y="56"/>
                    <a:pt x="937" y="28"/>
                    <a:pt x="1013" y="0"/>
                  </a:cubicBezTo>
                  <a:cubicBezTo>
                    <a:pt x="1017" y="8"/>
                    <a:pt x="1019" y="17"/>
                    <a:pt x="1020" y="26"/>
                  </a:cubicBezTo>
                  <a:cubicBezTo>
                    <a:pt x="891" y="73"/>
                    <a:pt x="761" y="120"/>
                    <a:pt x="632" y="167"/>
                  </a:cubicBezTo>
                  <a:cubicBezTo>
                    <a:pt x="630" y="168"/>
                    <a:pt x="627" y="169"/>
                    <a:pt x="625" y="171"/>
                  </a:cubicBezTo>
                  <a:cubicBezTo>
                    <a:pt x="622" y="179"/>
                    <a:pt x="614" y="179"/>
                    <a:pt x="607" y="182"/>
                  </a:cubicBezTo>
                  <a:cubicBezTo>
                    <a:pt x="552" y="202"/>
                    <a:pt x="496" y="222"/>
                    <a:pt x="441" y="243"/>
                  </a:cubicBezTo>
                  <a:cubicBezTo>
                    <a:pt x="344" y="277"/>
                    <a:pt x="247" y="313"/>
                    <a:pt x="151" y="348"/>
                  </a:cubicBezTo>
                  <a:cubicBezTo>
                    <a:pt x="113" y="361"/>
                    <a:pt x="76" y="376"/>
                    <a:pt x="38" y="389"/>
                  </a:cubicBezTo>
                  <a:cubicBezTo>
                    <a:pt x="25" y="392"/>
                    <a:pt x="14" y="404"/>
                    <a:pt x="0" y="395"/>
                  </a:cubicBezTo>
                  <a:close/>
                </a:path>
              </a:pathLst>
            </a:custGeom>
            <a:solidFill>
              <a:srgbClr val="1D66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05" name="Freeform 150">
              <a:extLst>
                <a:ext uri="{FF2B5EF4-FFF2-40B4-BE49-F238E27FC236}">
                  <a16:creationId xmlns:a16="http://schemas.microsoft.com/office/drawing/2014/main" id="{9D60F293-CBBB-A3D0-9172-047A1C4B9A52}"/>
                </a:ext>
              </a:extLst>
            </p:cNvPr>
            <p:cNvSpPr>
              <a:spLocks/>
            </p:cNvSpPr>
            <p:nvPr/>
          </p:nvSpPr>
          <p:spPr bwMode="auto">
            <a:xfrm>
              <a:off x="84138" y="5118100"/>
              <a:ext cx="1312863" cy="33338"/>
            </a:xfrm>
            <a:custGeom>
              <a:avLst/>
              <a:gdLst>
                <a:gd name="T0" fmla="*/ 1136 w 1143"/>
                <a:gd name="T1" fmla="*/ 27 h 30"/>
                <a:gd name="T2" fmla="*/ 387 w 1143"/>
                <a:gd name="T3" fmla="*/ 29 h 30"/>
                <a:gd name="T4" fmla="*/ 35 w 1143"/>
                <a:gd name="T5" fmla="*/ 30 h 30"/>
                <a:gd name="T6" fmla="*/ 0 w 1143"/>
                <a:gd name="T7" fmla="*/ 29 h 30"/>
                <a:gd name="T8" fmla="*/ 26 w 1143"/>
                <a:gd name="T9" fmla="*/ 18 h 30"/>
                <a:gd name="T10" fmla="*/ 42 w 1143"/>
                <a:gd name="T11" fmla="*/ 3 h 30"/>
                <a:gd name="T12" fmla="*/ 76 w 1143"/>
                <a:gd name="T13" fmla="*/ 1 h 30"/>
                <a:gd name="T14" fmla="*/ 1092 w 1143"/>
                <a:gd name="T15" fmla="*/ 1 h 30"/>
                <a:gd name="T16" fmla="*/ 1126 w 1143"/>
                <a:gd name="T17" fmla="*/ 1 h 30"/>
                <a:gd name="T18" fmla="*/ 1133 w 1143"/>
                <a:gd name="T19" fmla="*/ 1 h 30"/>
                <a:gd name="T20" fmla="*/ 1136 w 1143"/>
                <a:gd name="T21" fmla="*/ 27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43" h="30">
                  <a:moveTo>
                    <a:pt x="1136" y="27"/>
                  </a:moveTo>
                  <a:cubicBezTo>
                    <a:pt x="886" y="27"/>
                    <a:pt x="636" y="28"/>
                    <a:pt x="387" y="29"/>
                  </a:cubicBezTo>
                  <a:cubicBezTo>
                    <a:pt x="270" y="29"/>
                    <a:pt x="153" y="30"/>
                    <a:pt x="35" y="30"/>
                  </a:cubicBezTo>
                  <a:cubicBezTo>
                    <a:pt x="23" y="30"/>
                    <a:pt x="11" y="30"/>
                    <a:pt x="0" y="29"/>
                  </a:cubicBezTo>
                  <a:cubicBezTo>
                    <a:pt x="5" y="18"/>
                    <a:pt x="18" y="25"/>
                    <a:pt x="26" y="18"/>
                  </a:cubicBezTo>
                  <a:cubicBezTo>
                    <a:pt x="33" y="14"/>
                    <a:pt x="33" y="4"/>
                    <a:pt x="42" y="3"/>
                  </a:cubicBezTo>
                  <a:cubicBezTo>
                    <a:pt x="53" y="0"/>
                    <a:pt x="64" y="1"/>
                    <a:pt x="76" y="1"/>
                  </a:cubicBezTo>
                  <a:cubicBezTo>
                    <a:pt x="414" y="1"/>
                    <a:pt x="753" y="1"/>
                    <a:pt x="1092" y="1"/>
                  </a:cubicBezTo>
                  <a:cubicBezTo>
                    <a:pt x="1103" y="1"/>
                    <a:pt x="1114" y="1"/>
                    <a:pt x="1126" y="1"/>
                  </a:cubicBezTo>
                  <a:cubicBezTo>
                    <a:pt x="1128" y="0"/>
                    <a:pt x="1130" y="0"/>
                    <a:pt x="1133" y="1"/>
                  </a:cubicBezTo>
                  <a:cubicBezTo>
                    <a:pt x="1143" y="8"/>
                    <a:pt x="1140" y="17"/>
                    <a:pt x="1136" y="27"/>
                  </a:cubicBezTo>
                  <a:close/>
                </a:path>
              </a:pathLst>
            </a:custGeom>
            <a:solidFill>
              <a:srgbClr val="14151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06" name="Freeform 151">
              <a:extLst>
                <a:ext uri="{FF2B5EF4-FFF2-40B4-BE49-F238E27FC236}">
                  <a16:creationId xmlns:a16="http://schemas.microsoft.com/office/drawing/2014/main" id="{9A0F92A0-8C19-BF95-950C-94BB2D3783E5}"/>
                </a:ext>
              </a:extLst>
            </p:cNvPr>
            <p:cNvSpPr>
              <a:spLocks/>
            </p:cNvSpPr>
            <p:nvPr/>
          </p:nvSpPr>
          <p:spPr bwMode="auto">
            <a:xfrm>
              <a:off x="128588" y="3878263"/>
              <a:ext cx="571500" cy="1190625"/>
            </a:xfrm>
            <a:custGeom>
              <a:avLst/>
              <a:gdLst>
                <a:gd name="T0" fmla="*/ 254 w 497"/>
                <a:gd name="T1" fmla="*/ 527 h 1037"/>
                <a:gd name="T2" fmla="*/ 147 w 497"/>
                <a:gd name="T3" fmla="*/ 743 h 1037"/>
                <a:gd name="T4" fmla="*/ 141 w 497"/>
                <a:gd name="T5" fmla="*/ 758 h 1037"/>
                <a:gd name="T6" fmla="*/ 105 w 497"/>
                <a:gd name="T7" fmla="*/ 834 h 1037"/>
                <a:gd name="T8" fmla="*/ 8 w 497"/>
                <a:gd name="T9" fmla="*/ 1036 h 1037"/>
                <a:gd name="T10" fmla="*/ 5 w 497"/>
                <a:gd name="T11" fmla="*/ 1037 h 1037"/>
                <a:gd name="T12" fmla="*/ 2 w 497"/>
                <a:gd name="T13" fmla="*/ 1021 h 1037"/>
                <a:gd name="T14" fmla="*/ 11 w 497"/>
                <a:gd name="T15" fmla="*/ 956 h 1037"/>
                <a:gd name="T16" fmla="*/ 20 w 497"/>
                <a:gd name="T17" fmla="*/ 950 h 1037"/>
                <a:gd name="T18" fmla="*/ 41 w 497"/>
                <a:gd name="T19" fmla="*/ 909 h 1037"/>
                <a:gd name="T20" fmla="*/ 135 w 497"/>
                <a:gd name="T21" fmla="*/ 709 h 1037"/>
                <a:gd name="T22" fmla="*/ 243 w 497"/>
                <a:gd name="T23" fmla="*/ 484 h 1037"/>
                <a:gd name="T24" fmla="*/ 303 w 497"/>
                <a:gd name="T25" fmla="*/ 361 h 1037"/>
                <a:gd name="T26" fmla="*/ 308 w 497"/>
                <a:gd name="T27" fmla="*/ 341 h 1037"/>
                <a:gd name="T28" fmla="*/ 416 w 497"/>
                <a:gd name="T29" fmla="*/ 120 h 1037"/>
                <a:gd name="T30" fmla="*/ 468 w 497"/>
                <a:gd name="T31" fmla="*/ 14 h 1037"/>
                <a:gd name="T32" fmla="*/ 481 w 497"/>
                <a:gd name="T33" fmla="*/ 0 h 1037"/>
                <a:gd name="T34" fmla="*/ 497 w 497"/>
                <a:gd name="T35" fmla="*/ 7 h 1037"/>
                <a:gd name="T36" fmla="*/ 417 w 497"/>
                <a:gd name="T37" fmla="*/ 180 h 1037"/>
                <a:gd name="T38" fmla="*/ 259 w 497"/>
                <a:gd name="T39" fmla="*/ 510 h 1037"/>
                <a:gd name="T40" fmla="*/ 254 w 497"/>
                <a:gd name="T41" fmla="*/ 527 h 10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97" h="1037">
                  <a:moveTo>
                    <a:pt x="254" y="527"/>
                  </a:moveTo>
                  <a:cubicBezTo>
                    <a:pt x="213" y="596"/>
                    <a:pt x="183" y="671"/>
                    <a:pt x="147" y="743"/>
                  </a:cubicBezTo>
                  <a:cubicBezTo>
                    <a:pt x="144" y="748"/>
                    <a:pt x="143" y="753"/>
                    <a:pt x="141" y="758"/>
                  </a:cubicBezTo>
                  <a:cubicBezTo>
                    <a:pt x="135" y="786"/>
                    <a:pt x="121" y="810"/>
                    <a:pt x="105" y="834"/>
                  </a:cubicBezTo>
                  <a:cubicBezTo>
                    <a:pt x="71" y="900"/>
                    <a:pt x="39" y="968"/>
                    <a:pt x="8" y="1036"/>
                  </a:cubicBezTo>
                  <a:cubicBezTo>
                    <a:pt x="7" y="1037"/>
                    <a:pt x="6" y="1037"/>
                    <a:pt x="5" y="1037"/>
                  </a:cubicBezTo>
                  <a:cubicBezTo>
                    <a:pt x="0" y="1033"/>
                    <a:pt x="1" y="1027"/>
                    <a:pt x="2" y="1021"/>
                  </a:cubicBezTo>
                  <a:cubicBezTo>
                    <a:pt x="5" y="999"/>
                    <a:pt x="6" y="978"/>
                    <a:pt x="11" y="956"/>
                  </a:cubicBezTo>
                  <a:cubicBezTo>
                    <a:pt x="14" y="954"/>
                    <a:pt x="18" y="953"/>
                    <a:pt x="20" y="950"/>
                  </a:cubicBezTo>
                  <a:cubicBezTo>
                    <a:pt x="30" y="938"/>
                    <a:pt x="35" y="923"/>
                    <a:pt x="41" y="909"/>
                  </a:cubicBezTo>
                  <a:cubicBezTo>
                    <a:pt x="69" y="841"/>
                    <a:pt x="103" y="775"/>
                    <a:pt x="135" y="709"/>
                  </a:cubicBezTo>
                  <a:cubicBezTo>
                    <a:pt x="172" y="634"/>
                    <a:pt x="206" y="558"/>
                    <a:pt x="243" y="484"/>
                  </a:cubicBezTo>
                  <a:cubicBezTo>
                    <a:pt x="264" y="443"/>
                    <a:pt x="282" y="401"/>
                    <a:pt x="303" y="361"/>
                  </a:cubicBezTo>
                  <a:cubicBezTo>
                    <a:pt x="306" y="355"/>
                    <a:pt x="306" y="348"/>
                    <a:pt x="308" y="341"/>
                  </a:cubicBezTo>
                  <a:cubicBezTo>
                    <a:pt x="347" y="269"/>
                    <a:pt x="381" y="194"/>
                    <a:pt x="416" y="120"/>
                  </a:cubicBezTo>
                  <a:cubicBezTo>
                    <a:pt x="433" y="84"/>
                    <a:pt x="448" y="48"/>
                    <a:pt x="468" y="14"/>
                  </a:cubicBezTo>
                  <a:cubicBezTo>
                    <a:pt x="471" y="9"/>
                    <a:pt x="473" y="2"/>
                    <a:pt x="481" y="0"/>
                  </a:cubicBezTo>
                  <a:cubicBezTo>
                    <a:pt x="487" y="0"/>
                    <a:pt x="493" y="1"/>
                    <a:pt x="497" y="7"/>
                  </a:cubicBezTo>
                  <a:cubicBezTo>
                    <a:pt x="473" y="66"/>
                    <a:pt x="444" y="122"/>
                    <a:pt x="417" y="180"/>
                  </a:cubicBezTo>
                  <a:cubicBezTo>
                    <a:pt x="364" y="290"/>
                    <a:pt x="311" y="400"/>
                    <a:pt x="259" y="510"/>
                  </a:cubicBezTo>
                  <a:cubicBezTo>
                    <a:pt x="256" y="515"/>
                    <a:pt x="252" y="520"/>
                    <a:pt x="254" y="527"/>
                  </a:cubicBezTo>
                  <a:close/>
                </a:path>
              </a:pathLst>
            </a:custGeom>
            <a:solidFill>
              <a:srgbClr val="F6A43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07" name="Freeform 152">
              <a:extLst>
                <a:ext uri="{FF2B5EF4-FFF2-40B4-BE49-F238E27FC236}">
                  <a16:creationId xmlns:a16="http://schemas.microsoft.com/office/drawing/2014/main" id="{6FC91DA6-B33A-CB3E-8025-1009935010F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7000" y="4967288"/>
              <a:ext cx="1266825" cy="139700"/>
            </a:xfrm>
            <a:custGeom>
              <a:avLst/>
              <a:gdLst>
                <a:gd name="T0" fmla="*/ 1099 w 1103"/>
                <a:gd name="T1" fmla="*/ 29 h 122"/>
                <a:gd name="T2" fmla="*/ 801 w 1103"/>
                <a:gd name="T3" fmla="*/ 53 h 122"/>
                <a:gd name="T4" fmla="*/ 660 w 1103"/>
                <a:gd name="T5" fmla="*/ 62 h 122"/>
                <a:gd name="T6" fmla="*/ 636 w 1103"/>
                <a:gd name="T7" fmla="*/ 71 h 122"/>
                <a:gd name="T8" fmla="*/ 417 w 1103"/>
                <a:gd name="T9" fmla="*/ 88 h 122"/>
                <a:gd name="T10" fmla="*/ 360 w 1103"/>
                <a:gd name="T11" fmla="*/ 94 h 122"/>
                <a:gd name="T12" fmla="*/ 255 w 1103"/>
                <a:gd name="T13" fmla="*/ 104 h 122"/>
                <a:gd name="T14" fmla="*/ 22 w 1103"/>
                <a:gd name="T15" fmla="*/ 120 h 122"/>
                <a:gd name="T16" fmla="*/ 5 w 1103"/>
                <a:gd name="T17" fmla="*/ 120 h 122"/>
                <a:gd name="T18" fmla="*/ 1 w 1103"/>
                <a:gd name="T19" fmla="*/ 107 h 122"/>
                <a:gd name="T20" fmla="*/ 32 w 1103"/>
                <a:gd name="T21" fmla="*/ 95 h 122"/>
                <a:gd name="T22" fmla="*/ 126 w 1103"/>
                <a:gd name="T23" fmla="*/ 76 h 122"/>
                <a:gd name="T24" fmla="*/ 195 w 1103"/>
                <a:gd name="T25" fmla="*/ 74 h 122"/>
                <a:gd name="T26" fmla="*/ 429 w 1103"/>
                <a:gd name="T27" fmla="*/ 56 h 122"/>
                <a:gd name="T28" fmla="*/ 658 w 1103"/>
                <a:gd name="T29" fmla="*/ 37 h 122"/>
                <a:gd name="T30" fmla="*/ 835 w 1103"/>
                <a:gd name="T31" fmla="*/ 24 h 122"/>
                <a:gd name="T32" fmla="*/ 1000 w 1103"/>
                <a:gd name="T33" fmla="*/ 10 h 122"/>
                <a:gd name="T34" fmla="*/ 1093 w 1103"/>
                <a:gd name="T35" fmla="*/ 7 h 122"/>
                <a:gd name="T36" fmla="*/ 1099 w 1103"/>
                <a:gd name="T37" fmla="*/ 29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103" h="122">
                  <a:moveTo>
                    <a:pt x="1099" y="29"/>
                  </a:moveTo>
                  <a:cubicBezTo>
                    <a:pt x="1000" y="37"/>
                    <a:pt x="901" y="46"/>
                    <a:pt x="801" y="53"/>
                  </a:cubicBezTo>
                  <a:cubicBezTo>
                    <a:pt x="754" y="56"/>
                    <a:pt x="707" y="63"/>
                    <a:pt x="660" y="62"/>
                  </a:cubicBezTo>
                  <a:cubicBezTo>
                    <a:pt x="654" y="69"/>
                    <a:pt x="645" y="71"/>
                    <a:pt x="636" y="71"/>
                  </a:cubicBezTo>
                  <a:cubicBezTo>
                    <a:pt x="563" y="76"/>
                    <a:pt x="490" y="83"/>
                    <a:pt x="417" y="88"/>
                  </a:cubicBezTo>
                  <a:cubicBezTo>
                    <a:pt x="398" y="90"/>
                    <a:pt x="378" y="90"/>
                    <a:pt x="360" y="94"/>
                  </a:cubicBezTo>
                  <a:cubicBezTo>
                    <a:pt x="325" y="99"/>
                    <a:pt x="290" y="99"/>
                    <a:pt x="255" y="104"/>
                  </a:cubicBezTo>
                  <a:cubicBezTo>
                    <a:pt x="178" y="110"/>
                    <a:pt x="100" y="116"/>
                    <a:pt x="22" y="120"/>
                  </a:cubicBezTo>
                  <a:cubicBezTo>
                    <a:pt x="16" y="121"/>
                    <a:pt x="10" y="122"/>
                    <a:pt x="5" y="120"/>
                  </a:cubicBezTo>
                  <a:cubicBezTo>
                    <a:pt x="0" y="116"/>
                    <a:pt x="0" y="112"/>
                    <a:pt x="1" y="107"/>
                  </a:cubicBezTo>
                  <a:cubicBezTo>
                    <a:pt x="9" y="97"/>
                    <a:pt x="22" y="98"/>
                    <a:pt x="32" y="95"/>
                  </a:cubicBezTo>
                  <a:cubicBezTo>
                    <a:pt x="63" y="88"/>
                    <a:pt x="93" y="75"/>
                    <a:pt x="126" y="76"/>
                  </a:cubicBezTo>
                  <a:cubicBezTo>
                    <a:pt x="149" y="83"/>
                    <a:pt x="172" y="75"/>
                    <a:pt x="195" y="74"/>
                  </a:cubicBezTo>
                  <a:cubicBezTo>
                    <a:pt x="273" y="70"/>
                    <a:pt x="351" y="62"/>
                    <a:pt x="429" y="56"/>
                  </a:cubicBezTo>
                  <a:cubicBezTo>
                    <a:pt x="506" y="50"/>
                    <a:pt x="582" y="44"/>
                    <a:pt x="658" y="37"/>
                  </a:cubicBezTo>
                  <a:cubicBezTo>
                    <a:pt x="717" y="33"/>
                    <a:pt x="776" y="28"/>
                    <a:pt x="835" y="24"/>
                  </a:cubicBezTo>
                  <a:cubicBezTo>
                    <a:pt x="890" y="20"/>
                    <a:pt x="945" y="14"/>
                    <a:pt x="1000" y="10"/>
                  </a:cubicBezTo>
                  <a:cubicBezTo>
                    <a:pt x="1030" y="8"/>
                    <a:pt x="1061" y="0"/>
                    <a:pt x="1093" y="7"/>
                  </a:cubicBezTo>
                  <a:cubicBezTo>
                    <a:pt x="1101" y="13"/>
                    <a:pt x="1103" y="20"/>
                    <a:pt x="1099" y="29"/>
                  </a:cubicBezTo>
                  <a:close/>
                </a:path>
              </a:pathLst>
            </a:custGeom>
            <a:solidFill>
              <a:srgbClr val="3D1A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08" name="Freeform 153">
              <a:extLst>
                <a:ext uri="{FF2B5EF4-FFF2-40B4-BE49-F238E27FC236}">
                  <a16:creationId xmlns:a16="http://schemas.microsoft.com/office/drawing/2014/main" id="{FE3F8026-7FE8-CA3A-882F-CB34B3749B4D}"/>
                </a:ext>
              </a:extLst>
            </p:cNvPr>
            <p:cNvSpPr>
              <a:spLocks/>
            </p:cNvSpPr>
            <p:nvPr/>
          </p:nvSpPr>
          <p:spPr bwMode="auto">
            <a:xfrm>
              <a:off x="538163" y="5038725"/>
              <a:ext cx="860425" cy="47625"/>
            </a:xfrm>
            <a:custGeom>
              <a:avLst/>
              <a:gdLst>
                <a:gd name="T0" fmla="*/ 0 w 748"/>
                <a:gd name="T1" fmla="*/ 28 h 42"/>
                <a:gd name="T2" fmla="*/ 52 w 748"/>
                <a:gd name="T3" fmla="*/ 21 h 42"/>
                <a:gd name="T4" fmla="*/ 153 w 748"/>
                <a:gd name="T5" fmla="*/ 12 h 42"/>
                <a:gd name="T6" fmla="*/ 301 w 748"/>
                <a:gd name="T7" fmla="*/ 0 h 42"/>
                <a:gd name="T8" fmla="*/ 327 w 748"/>
                <a:gd name="T9" fmla="*/ 4 h 42"/>
                <a:gd name="T10" fmla="*/ 742 w 748"/>
                <a:gd name="T11" fmla="*/ 4 h 42"/>
                <a:gd name="T12" fmla="*/ 734 w 748"/>
                <a:gd name="T13" fmla="*/ 35 h 42"/>
                <a:gd name="T14" fmla="*/ 673 w 748"/>
                <a:gd name="T15" fmla="*/ 34 h 42"/>
                <a:gd name="T16" fmla="*/ 225 w 748"/>
                <a:gd name="T17" fmla="*/ 38 h 42"/>
                <a:gd name="T18" fmla="*/ 24 w 748"/>
                <a:gd name="T19" fmla="*/ 37 h 42"/>
                <a:gd name="T20" fmla="*/ 0 w 748"/>
                <a:gd name="T21" fmla="*/ 28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48" h="42">
                  <a:moveTo>
                    <a:pt x="0" y="28"/>
                  </a:moveTo>
                  <a:cubicBezTo>
                    <a:pt x="17" y="19"/>
                    <a:pt x="35" y="24"/>
                    <a:pt x="52" y="21"/>
                  </a:cubicBezTo>
                  <a:cubicBezTo>
                    <a:pt x="85" y="15"/>
                    <a:pt x="119" y="15"/>
                    <a:pt x="153" y="12"/>
                  </a:cubicBezTo>
                  <a:cubicBezTo>
                    <a:pt x="202" y="8"/>
                    <a:pt x="252" y="4"/>
                    <a:pt x="301" y="0"/>
                  </a:cubicBezTo>
                  <a:cubicBezTo>
                    <a:pt x="309" y="8"/>
                    <a:pt x="318" y="4"/>
                    <a:pt x="327" y="4"/>
                  </a:cubicBezTo>
                  <a:cubicBezTo>
                    <a:pt x="465" y="4"/>
                    <a:pt x="604" y="4"/>
                    <a:pt x="742" y="4"/>
                  </a:cubicBezTo>
                  <a:cubicBezTo>
                    <a:pt x="744" y="16"/>
                    <a:pt x="748" y="28"/>
                    <a:pt x="734" y="35"/>
                  </a:cubicBezTo>
                  <a:cubicBezTo>
                    <a:pt x="714" y="38"/>
                    <a:pt x="693" y="33"/>
                    <a:pt x="673" y="34"/>
                  </a:cubicBezTo>
                  <a:cubicBezTo>
                    <a:pt x="524" y="42"/>
                    <a:pt x="374" y="35"/>
                    <a:pt x="225" y="38"/>
                  </a:cubicBezTo>
                  <a:cubicBezTo>
                    <a:pt x="158" y="39"/>
                    <a:pt x="91" y="38"/>
                    <a:pt x="24" y="37"/>
                  </a:cubicBezTo>
                  <a:cubicBezTo>
                    <a:pt x="15" y="37"/>
                    <a:pt x="6" y="35"/>
                    <a:pt x="0" y="28"/>
                  </a:cubicBezTo>
                  <a:close/>
                </a:path>
              </a:pathLst>
            </a:custGeom>
            <a:solidFill>
              <a:srgbClr val="1716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09" name="Freeform 154">
              <a:extLst>
                <a:ext uri="{FF2B5EF4-FFF2-40B4-BE49-F238E27FC236}">
                  <a16:creationId xmlns:a16="http://schemas.microsoft.com/office/drawing/2014/main" id="{641EF872-226B-1491-6B85-169B51F72E97}"/>
                </a:ext>
              </a:extLst>
            </p:cNvPr>
            <p:cNvSpPr>
              <a:spLocks/>
            </p:cNvSpPr>
            <p:nvPr/>
          </p:nvSpPr>
          <p:spPr bwMode="auto">
            <a:xfrm>
              <a:off x="214313" y="4778375"/>
              <a:ext cx="1154113" cy="287338"/>
            </a:xfrm>
            <a:custGeom>
              <a:avLst/>
              <a:gdLst>
                <a:gd name="T0" fmla="*/ 0 w 1006"/>
                <a:gd name="T1" fmla="*/ 239 h 250"/>
                <a:gd name="T2" fmla="*/ 111 w 1006"/>
                <a:gd name="T3" fmla="*/ 198 h 250"/>
                <a:gd name="T4" fmla="*/ 138 w 1006"/>
                <a:gd name="T5" fmla="*/ 192 h 250"/>
                <a:gd name="T6" fmla="*/ 232 w 1006"/>
                <a:gd name="T7" fmla="*/ 169 h 250"/>
                <a:gd name="T8" fmla="*/ 480 w 1006"/>
                <a:gd name="T9" fmla="*/ 116 h 250"/>
                <a:gd name="T10" fmla="*/ 702 w 1006"/>
                <a:gd name="T11" fmla="*/ 65 h 250"/>
                <a:gd name="T12" fmla="*/ 904 w 1006"/>
                <a:gd name="T13" fmla="*/ 21 h 250"/>
                <a:gd name="T14" fmla="*/ 972 w 1006"/>
                <a:gd name="T15" fmla="*/ 4 h 250"/>
                <a:gd name="T16" fmla="*/ 997 w 1006"/>
                <a:gd name="T17" fmla="*/ 3 h 250"/>
                <a:gd name="T18" fmla="*/ 1006 w 1006"/>
                <a:gd name="T19" fmla="*/ 27 h 250"/>
                <a:gd name="T20" fmla="*/ 766 w 1006"/>
                <a:gd name="T21" fmla="*/ 82 h 250"/>
                <a:gd name="T22" fmla="*/ 679 w 1006"/>
                <a:gd name="T23" fmla="*/ 101 h 250"/>
                <a:gd name="T24" fmla="*/ 639 w 1006"/>
                <a:gd name="T25" fmla="*/ 106 h 250"/>
                <a:gd name="T26" fmla="*/ 616 w 1006"/>
                <a:gd name="T27" fmla="*/ 110 h 250"/>
                <a:gd name="T28" fmla="*/ 474 w 1006"/>
                <a:gd name="T29" fmla="*/ 141 h 250"/>
                <a:gd name="T30" fmla="*/ 396 w 1006"/>
                <a:gd name="T31" fmla="*/ 158 h 250"/>
                <a:gd name="T32" fmla="*/ 188 w 1006"/>
                <a:gd name="T33" fmla="*/ 205 h 250"/>
                <a:gd name="T34" fmla="*/ 17 w 1006"/>
                <a:gd name="T35" fmla="*/ 243 h 250"/>
                <a:gd name="T36" fmla="*/ 0 w 1006"/>
                <a:gd name="T37" fmla="*/ 239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006" h="250">
                  <a:moveTo>
                    <a:pt x="0" y="239"/>
                  </a:moveTo>
                  <a:cubicBezTo>
                    <a:pt x="37" y="225"/>
                    <a:pt x="74" y="212"/>
                    <a:pt x="111" y="198"/>
                  </a:cubicBezTo>
                  <a:cubicBezTo>
                    <a:pt x="121" y="202"/>
                    <a:pt x="129" y="194"/>
                    <a:pt x="138" y="192"/>
                  </a:cubicBezTo>
                  <a:cubicBezTo>
                    <a:pt x="169" y="184"/>
                    <a:pt x="200" y="175"/>
                    <a:pt x="232" y="169"/>
                  </a:cubicBezTo>
                  <a:cubicBezTo>
                    <a:pt x="315" y="152"/>
                    <a:pt x="397" y="134"/>
                    <a:pt x="480" y="116"/>
                  </a:cubicBezTo>
                  <a:cubicBezTo>
                    <a:pt x="554" y="99"/>
                    <a:pt x="628" y="81"/>
                    <a:pt x="702" y="65"/>
                  </a:cubicBezTo>
                  <a:cubicBezTo>
                    <a:pt x="769" y="51"/>
                    <a:pt x="836" y="32"/>
                    <a:pt x="904" y="21"/>
                  </a:cubicBezTo>
                  <a:cubicBezTo>
                    <a:pt x="927" y="17"/>
                    <a:pt x="949" y="9"/>
                    <a:pt x="972" y="4"/>
                  </a:cubicBezTo>
                  <a:cubicBezTo>
                    <a:pt x="981" y="3"/>
                    <a:pt x="989" y="0"/>
                    <a:pt x="997" y="3"/>
                  </a:cubicBezTo>
                  <a:cubicBezTo>
                    <a:pt x="1005" y="10"/>
                    <a:pt x="1006" y="18"/>
                    <a:pt x="1006" y="27"/>
                  </a:cubicBezTo>
                  <a:cubicBezTo>
                    <a:pt x="926" y="45"/>
                    <a:pt x="846" y="64"/>
                    <a:pt x="766" y="82"/>
                  </a:cubicBezTo>
                  <a:cubicBezTo>
                    <a:pt x="737" y="89"/>
                    <a:pt x="708" y="95"/>
                    <a:pt x="679" y="101"/>
                  </a:cubicBezTo>
                  <a:cubicBezTo>
                    <a:pt x="665" y="96"/>
                    <a:pt x="652" y="105"/>
                    <a:pt x="639" y="106"/>
                  </a:cubicBezTo>
                  <a:cubicBezTo>
                    <a:pt x="631" y="107"/>
                    <a:pt x="624" y="110"/>
                    <a:pt x="616" y="110"/>
                  </a:cubicBezTo>
                  <a:cubicBezTo>
                    <a:pt x="568" y="119"/>
                    <a:pt x="521" y="130"/>
                    <a:pt x="474" y="141"/>
                  </a:cubicBezTo>
                  <a:cubicBezTo>
                    <a:pt x="448" y="147"/>
                    <a:pt x="422" y="153"/>
                    <a:pt x="396" y="158"/>
                  </a:cubicBezTo>
                  <a:cubicBezTo>
                    <a:pt x="327" y="173"/>
                    <a:pt x="258" y="190"/>
                    <a:pt x="188" y="205"/>
                  </a:cubicBezTo>
                  <a:cubicBezTo>
                    <a:pt x="131" y="218"/>
                    <a:pt x="74" y="230"/>
                    <a:pt x="17" y="243"/>
                  </a:cubicBezTo>
                  <a:cubicBezTo>
                    <a:pt x="11" y="245"/>
                    <a:pt x="3" y="250"/>
                    <a:pt x="0" y="239"/>
                  </a:cubicBezTo>
                  <a:close/>
                </a:path>
              </a:pathLst>
            </a:custGeom>
            <a:solidFill>
              <a:srgbClr val="6F37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10" name="Freeform 155">
              <a:extLst>
                <a:ext uri="{FF2B5EF4-FFF2-40B4-BE49-F238E27FC236}">
                  <a16:creationId xmlns:a16="http://schemas.microsoft.com/office/drawing/2014/main" id="{97B36472-18A0-FC1F-C324-DFA5E626B6C9}"/>
                </a:ext>
              </a:extLst>
            </p:cNvPr>
            <p:cNvSpPr>
              <a:spLocks/>
            </p:cNvSpPr>
            <p:nvPr/>
          </p:nvSpPr>
          <p:spPr bwMode="auto">
            <a:xfrm>
              <a:off x="674688" y="4706938"/>
              <a:ext cx="682625" cy="190500"/>
            </a:xfrm>
            <a:custGeom>
              <a:avLst/>
              <a:gdLst>
                <a:gd name="T0" fmla="*/ 0 w 593"/>
                <a:gd name="T1" fmla="*/ 156 h 165"/>
                <a:gd name="T2" fmla="*/ 173 w 593"/>
                <a:gd name="T3" fmla="*/ 92 h 165"/>
                <a:gd name="T4" fmla="*/ 186 w 593"/>
                <a:gd name="T5" fmla="*/ 88 h 165"/>
                <a:gd name="T6" fmla="*/ 358 w 593"/>
                <a:gd name="T7" fmla="*/ 50 h 165"/>
                <a:gd name="T8" fmla="*/ 584 w 593"/>
                <a:gd name="T9" fmla="*/ 0 h 165"/>
                <a:gd name="T10" fmla="*/ 587 w 593"/>
                <a:gd name="T11" fmla="*/ 31 h 165"/>
                <a:gd name="T12" fmla="*/ 501 w 593"/>
                <a:gd name="T13" fmla="*/ 55 h 165"/>
                <a:gd name="T14" fmla="*/ 280 w 593"/>
                <a:gd name="T15" fmla="*/ 104 h 165"/>
                <a:gd name="T16" fmla="*/ 119 w 593"/>
                <a:gd name="T17" fmla="*/ 141 h 165"/>
                <a:gd name="T18" fmla="*/ 26 w 593"/>
                <a:gd name="T19" fmla="*/ 161 h 165"/>
                <a:gd name="T20" fmla="*/ 0 w 593"/>
                <a:gd name="T21" fmla="*/ 156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3" h="165">
                  <a:moveTo>
                    <a:pt x="0" y="156"/>
                  </a:moveTo>
                  <a:cubicBezTo>
                    <a:pt x="57" y="132"/>
                    <a:pt x="115" y="113"/>
                    <a:pt x="173" y="92"/>
                  </a:cubicBezTo>
                  <a:cubicBezTo>
                    <a:pt x="178" y="90"/>
                    <a:pt x="182" y="89"/>
                    <a:pt x="186" y="88"/>
                  </a:cubicBezTo>
                  <a:cubicBezTo>
                    <a:pt x="244" y="75"/>
                    <a:pt x="301" y="63"/>
                    <a:pt x="358" y="50"/>
                  </a:cubicBezTo>
                  <a:cubicBezTo>
                    <a:pt x="434" y="34"/>
                    <a:pt x="509" y="17"/>
                    <a:pt x="584" y="0"/>
                  </a:cubicBezTo>
                  <a:cubicBezTo>
                    <a:pt x="586" y="11"/>
                    <a:pt x="593" y="20"/>
                    <a:pt x="587" y="31"/>
                  </a:cubicBezTo>
                  <a:cubicBezTo>
                    <a:pt x="561" y="47"/>
                    <a:pt x="530" y="49"/>
                    <a:pt x="501" y="55"/>
                  </a:cubicBezTo>
                  <a:cubicBezTo>
                    <a:pt x="427" y="71"/>
                    <a:pt x="354" y="89"/>
                    <a:pt x="280" y="104"/>
                  </a:cubicBezTo>
                  <a:cubicBezTo>
                    <a:pt x="226" y="115"/>
                    <a:pt x="173" y="129"/>
                    <a:pt x="119" y="141"/>
                  </a:cubicBezTo>
                  <a:cubicBezTo>
                    <a:pt x="88" y="147"/>
                    <a:pt x="57" y="155"/>
                    <a:pt x="26" y="161"/>
                  </a:cubicBezTo>
                  <a:cubicBezTo>
                    <a:pt x="17" y="163"/>
                    <a:pt x="7" y="165"/>
                    <a:pt x="0" y="156"/>
                  </a:cubicBezTo>
                  <a:close/>
                </a:path>
              </a:pathLst>
            </a:custGeom>
            <a:solidFill>
              <a:srgbClr val="6B3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11" name="Freeform 156">
              <a:extLst>
                <a:ext uri="{FF2B5EF4-FFF2-40B4-BE49-F238E27FC236}">
                  <a16:creationId xmlns:a16="http://schemas.microsoft.com/office/drawing/2014/main" id="{FA242D6E-72E3-6477-34C4-655219C4AE10}"/>
                </a:ext>
              </a:extLst>
            </p:cNvPr>
            <p:cNvSpPr>
              <a:spLocks/>
            </p:cNvSpPr>
            <p:nvPr/>
          </p:nvSpPr>
          <p:spPr bwMode="auto">
            <a:xfrm>
              <a:off x="620713" y="4894263"/>
              <a:ext cx="766763" cy="98425"/>
            </a:xfrm>
            <a:custGeom>
              <a:avLst/>
              <a:gdLst>
                <a:gd name="T0" fmla="*/ 168 w 667"/>
                <a:gd name="T1" fmla="*/ 37 h 86"/>
                <a:gd name="T2" fmla="*/ 308 w 667"/>
                <a:gd name="T3" fmla="*/ 28 h 86"/>
                <a:gd name="T4" fmla="*/ 477 w 667"/>
                <a:gd name="T5" fmla="*/ 14 h 86"/>
                <a:gd name="T6" fmla="*/ 654 w 667"/>
                <a:gd name="T7" fmla="*/ 0 h 86"/>
                <a:gd name="T8" fmla="*/ 664 w 667"/>
                <a:gd name="T9" fmla="*/ 1 h 86"/>
                <a:gd name="T10" fmla="*/ 661 w 667"/>
                <a:gd name="T11" fmla="*/ 25 h 86"/>
                <a:gd name="T12" fmla="*/ 627 w 667"/>
                <a:gd name="T13" fmla="*/ 34 h 86"/>
                <a:gd name="T14" fmla="*/ 357 w 667"/>
                <a:gd name="T15" fmla="*/ 55 h 86"/>
                <a:gd name="T16" fmla="*/ 81 w 667"/>
                <a:gd name="T17" fmla="*/ 78 h 86"/>
                <a:gd name="T18" fmla="*/ 6 w 667"/>
                <a:gd name="T19" fmla="*/ 75 h 86"/>
                <a:gd name="T20" fmla="*/ 14 w 667"/>
                <a:gd name="T21" fmla="*/ 64 h 86"/>
                <a:gd name="T22" fmla="*/ 152 w 667"/>
                <a:gd name="T23" fmla="*/ 33 h 86"/>
                <a:gd name="T24" fmla="*/ 168 w 667"/>
                <a:gd name="T25" fmla="*/ 37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67" h="86">
                  <a:moveTo>
                    <a:pt x="168" y="37"/>
                  </a:moveTo>
                  <a:cubicBezTo>
                    <a:pt x="215" y="38"/>
                    <a:pt x="261" y="31"/>
                    <a:pt x="308" y="28"/>
                  </a:cubicBezTo>
                  <a:cubicBezTo>
                    <a:pt x="364" y="25"/>
                    <a:pt x="420" y="18"/>
                    <a:pt x="477" y="14"/>
                  </a:cubicBezTo>
                  <a:cubicBezTo>
                    <a:pt x="536" y="9"/>
                    <a:pt x="595" y="5"/>
                    <a:pt x="654" y="0"/>
                  </a:cubicBezTo>
                  <a:cubicBezTo>
                    <a:pt x="657" y="0"/>
                    <a:pt x="660" y="1"/>
                    <a:pt x="664" y="1"/>
                  </a:cubicBezTo>
                  <a:cubicBezTo>
                    <a:pt x="667" y="9"/>
                    <a:pt x="666" y="17"/>
                    <a:pt x="661" y="25"/>
                  </a:cubicBezTo>
                  <a:cubicBezTo>
                    <a:pt x="651" y="33"/>
                    <a:pt x="639" y="33"/>
                    <a:pt x="627" y="34"/>
                  </a:cubicBezTo>
                  <a:cubicBezTo>
                    <a:pt x="537" y="41"/>
                    <a:pt x="447" y="48"/>
                    <a:pt x="357" y="55"/>
                  </a:cubicBezTo>
                  <a:cubicBezTo>
                    <a:pt x="265" y="63"/>
                    <a:pt x="173" y="70"/>
                    <a:pt x="81" y="78"/>
                  </a:cubicBezTo>
                  <a:cubicBezTo>
                    <a:pt x="56" y="80"/>
                    <a:pt x="30" y="86"/>
                    <a:pt x="6" y="75"/>
                  </a:cubicBezTo>
                  <a:cubicBezTo>
                    <a:pt x="0" y="66"/>
                    <a:pt x="9" y="65"/>
                    <a:pt x="14" y="64"/>
                  </a:cubicBezTo>
                  <a:cubicBezTo>
                    <a:pt x="60" y="54"/>
                    <a:pt x="106" y="44"/>
                    <a:pt x="152" y="33"/>
                  </a:cubicBezTo>
                  <a:cubicBezTo>
                    <a:pt x="158" y="32"/>
                    <a:pt x="164" y="32"/>
                    <a:pt x="168" y="37"/>
                  </a:cubicBezTo>
                  <a:close/>
                </a:path>
              </a:pathLst>
            </a:custGeom>
            <a:solidFill>
              <a:srgbClr val="3A16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12" name="Freeform 157">
              <a:extLst>
                <a:ext uri="{FF2B5EF4-FFF2-40B4-BE49-F238E27FC236}">
                  <a16:creationId xmlns:a16="http://schemas.microsoft.com/office/drawing/2014/main" id="{77BDD809-ACAB-8D1B-98CA-FD10F0A36462}"/>
                </a:ext>
              </a:extLst>
            </p:cNvPr>
            <p:cNvSpPr>
              <a:spLocks/>
            </p:cNvSpPr>
            <p:nvPr/>
          </p:nvSpPr>
          <p:spPr bwMode="auto">
            <a:xfrm>
              <a:off x="369888" y="4103688"/>
              <a:ext cx="671513" cy="698500"/>
            </a:xfrm>
            <a:custGeom>
              <a:avLst/>
              <a:gdLst>
                <a:gd name="T0" fmla="*/ 202 w 584"/>
                <a:gd name="T1" fmla="*/ 413 h 608"/>
                <a:gd name="T2" fmla="*/ 99 w 584"/>
                <a:gd name="T3" fmla="*/ 517 h 608"/>
                <a:gd name="T4" fmla="*/ 23 w 584"/>
                <a:gd name="T5" fmla="*/ 593 h 608"/>
                <a:gd name="T6" fmla="*/ 2 w 584"/>
                <a:gd name="T7" fmla="*/ 605 h 608"/>
                <a:gd name="T8" fmla="*/ 0 w 584"/>
                <a:gd name="T9" fmla="*/ 597 h 608"/>
                <a:gd name="T10" fmla="*/ 58 w 584"/>
                <a:gd name="T11" fmla="*/ 530 h 608"/>
                <a:gd name="T12" fmla="*/ 249 w 584"/>
                <a:gd name="T13" fmla="*/ 329 h 608"/>
                <a:gd name="T14" fmla="*/ 349 w 584"/>
                <a:gd name="T15" fmla="*/ 224 h 608"/>
                <a:gd name="T16" fmla="*/ 383 w 584"/>
                <a:gd name="T17" fmla="*/ 188 h 608"/>
                <a:gd name="T18" fmla="*/ 483 w 584"/>
                <a:gd name="T19" fmla="*/ 82 h 608"/>
                <a:gd name="T20" fmla="*/ 567 w 584"/>
                <a:gd name="T21" fmla="*/ 0 h 608"/>
                <a:gd name="T22" fmla="*/ 584 w 584"/>
                <a:gd name="T23" fmla="*/ 11 h 608"/>
                <a:gd name="T24" fmla="*/ 401 w 584"/>
                <a:gd name="T25" fmla="*/ 203 h 608"/>
                <a:gd name="T26" fmla="*/ 202 w 584"/>
                <a:gd name="T27" fmla="*/ 413 h 6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84" h="608">
                  <a:moveTo>
                    <a:pt x="202" y="413"/>
                  </a:moveTo>
                  <a:cubicBezTo>
                    <a:pt x="168" y="448"/>
                    <a:pt x="134" y="482"/>
                    <a:pt x="99" y="517"/>
                  </a:cubicBezTo>
                  <a:cubicBezTo>
                    <a:pt x="72" y="540"/>
                    <a:pt x="47" y="567"/>
                    <a:pt x="23" y="593"/>
                  </a:cubicBezTo>
                  <a:cubicBezTo>
                    <a:pt x="17" y="599"/>
                    <a:pt x="13" y="608"/>
                    <a:pt x="2" y="605"/>
                  </a:cubicBezTo>
                  <a:cubicBezTo>
                    <a:pt x="0" y="603"/>
                    <a:pt x="0" y="600"/>
                    <a:pt x="0" y="597"/>
                  </a:cubicBezTo>
                  <a:cubicBezTo>
                    <a:pt x="15" y="570"/>
                    <a:pt x="38" y="551"/>
                    <a:pt x="58" y="530"/>
                  </a:cubicBezTo>
                  <a:cubicBezTo>
                    <a:pt x="122" y="463"/>
                    <a:pt x="186" y="397"/>
                    <a:pt x="249" y="329"/>
                  </a:cubicBezTo>
                  <a:cubicBezTo>
                    <a:pt x="282" y="294"/>
                    <a:pt x="319" y="262"/>
                    <a:pt x="349" y="224"/>
                  </a:cubicBezTo>
                  <a:cubicBezTo>
                    <a:pt x="358" y="210"/>
                    <a:pt x="371" y="200"/>
                    <a:pt x="383" y="188"/>
                  </a:cubicBezTo>
                  <a:cubicBezTo>
                    <a:pt x="418" y="154"/>
                    <a:pt x="450" y="117"/>
                    <a:pt x="483" y="82"/>
                  </a:cubicBezTo>
                  <a:cubicBezTo>
                    <a:pt x="510" y="54"/>
                    <a:pt x="538" y="26"/>
                    <a:pt x="567" y="0"/>
                  </a:cubicBezTo>
                  <a:cubicBezTo>
                    <a:pt x="575" y="0"/>
                    <a:pt x="581" y="3"/>
                    <a:pt x="584" y="11"/>
                  </a:cubicBezTo>
                  <a:cubicBezTo>
                    <a:pt x="523" y="75"/>
                    <a:pt x="462" y="139"/>
                    <a:pt x="401" y="203"/>
                  </a:cubicBezTo>
                  <a:cubicBezTo>
                    <a:pt x="335" y="273"/>
                    <a:pt x="268" y="343"/>
                    <a:pt x="202" y="413"/>
                  </a:cubicBezTo>
                  <a:close/>
                </a:path>
              </a:pathLst>
            </a:custGeom>
            <a:solidFill>
              <a:srgbClr val="077E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13" name="Freeform 158">
              <a:extLst>
                <a:ext uri="{FF2B5EF4-FFF2-40B4-BE49-F238E27FC236}">
                  <a16:creationId xmlns:a16="http://schemas.microsoft.com/office/drawing/2014/main" id="{4B02D2F3-94CD-A0D6-C2CA-81AD0A2B371D}"/>
                </a:ext>
              </a:extLst>
            </p:cNvPr>
            <p:cNvSpPr>
              <a:spLocks/>
            </p:cNvSpPr>
            <p:nvPr/>
          </p:nvSpPr>
          <p:spPr bwMode="auto">
            <a:xfrm>
              <a:off x="538163" y="4383088"/>
              <a:ext cx="706438" cy="396875"/>
            </a:xfrm>
            <a:custGeom>
              <a:avLst/>
              <a:gdLst>
                <a:gd name="T0" fmla="*/ 0 w 615"/>
                <a:gd name="T1" fmla="*/ 338 h 345"/>
                <a:gd name="T2" fmla="*/ 88 w 615"/>
                <a:gd name="T3" fmla="*/ 271 h 345"/>
                <a:gd name="T4" fmla="*/ 581 w 615"/>
                <a:gd name="T5" fmla="*/ 11 h 345"/>
                <a:gd name="T6" fmla="*/ 605 w 615"/>
                <a:gd name="T7" fmla="*/ 0 h 345"/>
                <a:gd name="T8" fmla="*/ 613 w 615"/>
                <a:gd name="T9" fmla="*/ 23 h 345"/>
                <a:gd name="T10" fmla="*/ 504 w 615"/>
                <a:gd name="T11" fmla="*/ 81 h 345"/>
                <a:gd name="T12" fmla="*/ 316 w 615"/>
                <a:gd name="T13" fmla="*/ 181 h 345"/>
                <a:gd name="T14" fmla="*/ 80 w 615"/>
                <a:gd name="T15" fmla="*/ 305 h 345"/>
                <a:gd name="T16" fmla="*/ 20 w 615"/>
                <a:gd name="T17" fmla="*/ 336 h 345"/>
                <a:gd name="T18" fmla="*/ 0 w 615"/>
                <a:gd name="T19" fmla="*/ 338 h 3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15" h="345">
                  <a:moveTo>
                    <a:pt x="0" y="338"/>
                  </a:moveTo>
                  <a:cubicBezTo>
                    <a:pt x="28" y="313"/>
                    <a:pt x="56" y="289"/>
                    <a:pt x="88" y="271"/>
                  </a:cubicBezTo>
                  <a:cubicBezTo>
                    <a:pt x="253" y="185"/>
                    <a:pt x="417" y="98"/>
                    <a:pt x="581" y="11"/>
                  </a:cubicBezTo>
                  <a:cubicBezTo>
                    <a:pt x="589" y="7"/>
                    <a:pt x="597" y="3"/>
                    <a:pt x="605" y="0"/>
                  </a:cubicBezTo>
                  <a:cubicBezTo>
                    <a:pt x="611" y="6"/>
                    <a:pt x="615" y="14"/>
                    <a:pt x="613" y="23"/>
                  </a:cubicBezTo>
                  <a:cubicBezTo>
                    <a:pt x="577" y="43"/>
                    <a:pt x="541" y="62"/>
                    <a:pt x="504" y="81"/>
                  </a:cubicBezTo>
                  <a:cubicBezTo>
                    <a:pt x="441" y="115"/>
                    <a:pt x="379" y="149"/>
                    <a:pt x="316" y="181"/>
                  </a:cubicBezTo>
                  <a:cubicBezTo>
                    <a:pt x="237" y="222"/>
                    <a:pt x="160" y="266"/>
                    <a:pt x="80" y="305"/>
                  </a:cubicBezTo>
                  <a:cubicBezTo>
                    <a:pt x="60" y="315"/>
                    <a:pt x="41" y="326"/>
                    <a:pt x="20" y="336"/>
                  </a:cubicBezTo>
                  <a:cubicBezTo>
                    <a:pt x="14" y="339"/>
                    <a:pt x="8" y="345"/>
                    <a:pt x="0" y="338"/>
                  </a:cubicBezTo>
                  <a:close/>
                </a:path>
              </a:pathLst>
            </a:custGeom>
            <a:solidFill>
              <a:srgbClr val="4893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14" name="Freeform 159">
              <a:extLst>
                <a:ext uri="{FF2B5EF4-FFF2-40B4-BE49-F238E27FC236}">
                  <a16:creationId xmlns:a16="http://schemas.microsoft.com/office/drawing/2014/main" id="{A236AAF6-A1F8-A2D0-B5CA-5E9F240FF29A}"/>
                </a:ext>
              </a:extLst>
            </p:cNvPr>
            <p:cNvSpPr>
              <a:spLocks/>
            </p:cNvSpPr>
            <p:nvPr/>
          </p:nvSpPr>
          <p:spPr bwMode="auto">
            <a:xfrm>
              <a:off x="263525" y="3841750"/>
              <a:ext cx="368300" cy="763588"/>
            </a:xfrm>
            <a:custGeom>
              <a:avLst/>
              <a:gdLst>
                <a:gd name="T0" fmla="*/ 36 w 321"/>
                <a:gd name="T1" fmla="*/ 548 h 665"/>
                <a:gd name="T2" fmla="*/ 116 w 321"/>
                <a:gd name="T3" fmla="*/ 385 h 665"/>
                <a:gd name="T4" fmla="*/ 292 w 321"/>
                <a:gd name="T5" fmla="*/ 16 h 665"/>
                <a:gd name="T6" fmla="*/ 300 w 321"/>
                <a:gd name="T7" fmla="*/ 2 h 665"/>
                <a:gd name="T8" fmla="*/ 321 w 321"/>
                <a:gd name="T9" fmla="*/ 11 h 665"/>
                <a:gd name="T10" fmla="*/ 174 w 321"/>
                <a:gd name="T11" fmla="*/ 318 h 665"/>
                <a:gd name="T12" fmla="*/ 55 w 321"/>
                <a:gd name="T13" fmla="*/ 569 h 665"/>
                <a:gd name="T14" fmla="*/ 18 w 321"/>
                <a:gd name="T15" fmla="*/ 644 h 665"/>
                <a:gd name="T16" fmla="*/ 0 w 321"/>
                <a:gd name="T17" fmla="*/ 646 h 665"/>
                <a:gd name="T18" fmla="*/ 36 w 321"/>
                <a:gd name="T19" fmla="*/ 548 h 6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21" h="665">
                  <a:moveTo>
                    <a:pt x="36" y="548"/>
                  </a:moveTo>
                  <a:cubicBezTo>
                    <a:pt x="66" y="495"/>
                    <a:pt x="89" y="439"/>
                    <a:pt x="116" y="385"/>
                  </a:cubicBezTo>
                  <a:cubicBezTo>
                    <a:pt x="175" y="262"/>
                    <a:pt x="233" y="139"/>
                    <a:pt x="292" y="16"/>
                  </a:cubicBezTo>
                  <a:cubicBezTo>
                    <a:pt x="294" y="11"/>
                    <a:pt x="297" y="7"/>
                    <a:pt x="300" y="2"/>
                  </a:cubicBezTo>
                  <a:cubicBezTo>
                    <a:pt x="309" y="0"/>
                    <a:pt x="315" y="5"/>
                    <a:pt x="321" y="11"/>
                  </a:cubicBezTo>
                  <a:cubicBezTo>
                    <a:pt x="272" y="113"/>
                    <a:pt x="223" y="216"/>
                    <a:pt x="174" y="318"/>
                  </a:cubicBezTo>
                  <a:cubicBezTo>
                    <a:pt x="134" y="402"/>
                    <a:pt x="94" y="485"/>
                    <a:pt x="55" y="569"/>
                  </a:cubicBezTo>
                  <a:cubicBezTo>
                    <a:pt x="44" y="594"/>
                    <a:pt x="33" y="620"/>
                    <a:pt x="18" y="644"/>
                  </a:cubicBezTo>
                  <a:cubicBezTo>
                    <a:pt x="15" y="650"/>
                    <a:pt x="8" y="665"/>
                    <a:pt x="0" y="646"/>
                  </a:cubicBezTo>
                  <a:cubicBezTo>
                    <a:pt x="7" y="612"/>
                    <a:pt x="14" y="577"/>
                    <a:pt x="36" y="548"/>
                  </a:cubicBezTo>
                  <a:close/>
                </a:path>
              </a:pathLst>
            </a:custGeom>
            <a:solidFill>
              <a:srgbClr val="F5A0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15" name="Freeform 160">
              <a:extLst>
                <a:ext uri="{FF2B5EF4-FFF2-40B4-BE49-F238E27FC236}">
                  <a16:creationId xmlns:a16="http://schemas.microsoft.com/office/drawing/2014/main" id="{2554D0FA-92EE-9A0A-2C33-B6B46D185D06}"/>
                </a:ext>
              </a:extLst>
            </p:cNvPr>
            <p:cNvSpPr>
              <a:spLocks/>
            </p:cNvSpPr>
            <p:nvPr/>
          </p:nvSpPr>
          <p:spPr bwMode="auto">
            <a:xfrm>
              <a:off x="700088" y="4541838"/>
              <a:ext cx="614363" cy="257175"/>
            </a:xfrm>
            <a:custGeom>
              <a:avLst/>
              <a:gdLst>
                <a:gd name="T0" fmla="*/ 0 w 535"/>
                <a:gd name="T1" fmla="*/ 212 h 224"/>
                <a:gd name="T2" fmla="*/ 140 w 535"/>
                <a:gd name="T3" fmla="*/ 141 h 224"/>
                <a:gd name="T4" fmla="*/ 521 w 535"/>
                <a:gd name="T5" fmla="*/ 2 h 224"/>
                <a:gd name="T6" fmla="*/ 529 w 535"/>
                <a:gd name="T7" fmla="*/ 0 h 224"/>
                <a:gd name="T8" fmla="*/ 534 w 535"/>
                <a:gd name="T9" fmla="*/ 21 h 224"/>
                <a:gd name="T10" fmla="*/ 516 w 535"/>
                <a:gd name="T11" fmla="*/ 35 h 224"/>
                <a:gd name="T12" fmla="*/ 256 w 535"/>
                <a:gd name="T13" fmla="*/ 129 h 224"/>
                <a:gd name="T14" fmla="*/ 213 w 535"/>
                <a:gd name="T15" fmla="*/ 145 h 224"/>
                <a:gd name="T16" fmla="*/ 208 w 535"/>
                <a:gd name="T17" fmla="*/ 147 h 224"/>
                <a:gd name="T18" fmla="*/ 176 w 535"/>
                <a:gd name="T19" fmla="*/ 159 h 224"/>
                <a:gd name="T20" fmla="*/ 152 w 535"/>
                <a:gd name="T21" fmla="*/ 168 h 224"/>
                <a:gd name="T22" fmla="*/ 119 w 535"/>
                <a:gd name="T23" fmla="*/ 179 h 224"/>
                <a:gd name="T24" fmla="*/ 19 w 535"/>
                <a:gd name="T25" fmla="*/ 216 h 224"/>
                <a:gd name="T26" fmla="*/ 0 w 535"/>
                <a:gd name="T27" fmla="*/ 21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35" h="224">
                  <a:moveTo>
                    <a:pt x="0" y="212"/>
                  </a:moveTo>
                  <a:cubicBezTo>
                    <a:pt x="46" y="187"/>
                    <a:pt x="90" y="159"/>
                    <a:pt x="140" y="141"/>
                  </a:cubicBezTo>
                  <a:cubicBezTo>
                    <a:pt x="267" y="94"/>
                    <a:pt x="394" y="48"/>
                    <a:pt x="521" y="2"/>
                  </a:cubicBezTo>
                  <a:cubicBezTo>
                    <a:pt x="524" y="1"/>
                    <a:pt x="526" y="1"/>
                    <a:pt x="529" y="0"/>
                  </a:cubicBezTo>
                  <a:cubicBezTo>
                    <a:pt x="533" y="6"/>
                    <a:pt x="535" y="13"/>
                    <a:pt x="534" y="21"/>
                  </a:cubicBezTo>
                  <a:cubicBezTo>
                    <a:pt x="532" y="30"/>
                    <a:pt x="524" y="32"/>
                    <a:pt x="516" y="35"/>
                  </a:cubicBezTo>
                  <a:cubicBezTo>
                    <a:pt x="429" y="65"/>
                    <a:pt x="342" y="97"/>
                    <a:pt x="256" y="129"/>
                  </a:cubicBezTo>
                  <a:cubicBezTo>
                    <a:pt x="241" y="134"/>
                    <a:pt x="227" y="138"/>
                    <a:pt x="213" y="145"/>
                  </a:cubicBezTo>
                  <a:cubicBezTo>
                    <a:pt x="211" y="145"/>
                    <a:pt x="209" y="146"/>
                    <a:pt x="208" y="147"/>
                  </a:cubicBezTo>
                  <a:cubicBezTo>
                    <a:pt x="197" y="151"/>
                    <a:pt x="186" y="153"/>
                    <a:pt x="176" y="159"/>
                  </a:cubicBezTo>
                  <a:cubicBezTo>
                    <a:pt x="168" y="162"/>
                    <a:pt x="161" y="168"/>
                    <a:pt x="152" y="168"/>
                  </a:cubicBezTo>
                  <a:cubicBezTo>
                    <a:pt x="141" y="170"/>
                    <a:pt x="130" y="174"/>
                    <a:pt x="119" y="179"/>
                  </a:cubicBezTo>
                  <a:cubicBezTo>
                    <a:pt x="85" y="191"/>
                    <a:pt x="52" y="203"/>
                    <a:pt x="19" y="216"/>
                  </a:cubicBezTo>
                  <a:cubicBezTo>
                    <a:pt x="12" y="219"/>
                    <a:pt x="4" y="224"/>
                    <a:pt x="0" y="212"/>
                  </a:cubicBezTo>
                  <a:close/>
                </a:path>
              </a:pathLst>
            </a:custGeom>
            <a:solidFill>
              <a:srgbClr val="1C66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16" name="Freeform 161">
              <a:extLst>
                <a:ext uri="{FF2B5EF4-FFF2-40B4-BE49-F238E27FC236}">
                  <a16:creationId xmlns:a16="http://schemas.microsoft.com/office/drawing/2014/main" id="{D912743B-41A8-18E4-AC8D-72D88B7C7882}"/>
                </a:ext>
              </a:extLst>
            </p:cNvPr>
            <p:cNvSpPr>
              <a:spLocks/>
            </p:cNvSpPr>
            <p:nvPr/>
          </p:nvSpPr>
          <p:spPr bwMode="auto">
            <a:xfrm>
              <a:off x="6350" y="3803650"/>
              <a:ext cx="115888" cy="1349375"/>
            </a:xfrm>
            <a:custGeom>
              <a:avLst/>
              <a:gdLst>
                <a:gd name="T0" fmla="*/ 96 w 101"/>
                <a:gd name="T1" fmla="*/ 1168 h 1174"/>
                <a:gd name="T2" fmla="*/ 68 w 101"/>
                <a:gd name="T3" fmla="*/ 1172 h 1174"/>
                <a:gd name="T4" fmla="*/ 4 w 101"/>
                <a:gd name="T5" fmla="*/ 1167 h 1174"/>
                <a:gd name="T6" fmla="*/ 2 w 101"/>
                <a:gd name="T7" fmla="*/ 1148 h 1174"/>
                <a:gd name="T8" fmla="*/ 14 w 101"/>
                <a:gd name="T9" fmla="*/ 1150 h 1174"/>
                <a:gd name="T10" fmla="*/ 31 w 101"/>
                <a:gd name="T11" fmla="*/ 1160 h 1174"/>
                <a:gd name="T12" fmla="*/ 68 w 101"/>
                <a:gd name="T13" fmla="*/ 1159 h 1174"/>
                <a:gd name="T14" fmla="*/ 74 w 101"/>
                <a:gd name="T15" fmla="*/ 1138 h 1174"/>
                <a:gd name="T16" fmla="*/ 75 w 101"/>
                <a:gd name="T17" fmla="*/ 913 h 1174"/>
                <a:gd name="T18" fmla="*/ 75 w 101"/>
                <a:gd name="T19" fmla="*/ 633 h 1174"/>
                <a:gd name="T20" fmla="*/ 78 w 101"/>
                <a:gd name="T21" fmla="*/ 30 h 1174"/>
                <a:gd name="T22" fmla="*/ 81 w 101"/>
                <a:gd name="T23" fmla="*/ 5 h 1174"/>
                <a:gd name="T24" fmla="*/ 91 w 101"/>
                <a:gd name="T25" fmla="*/ 2 h 1174"/>
                <a:gd name="T26" fmla="*/ 92 w 101"/>
                <a:gd name="T27" fmla="*/ 483 h 1174"/>
                <a:gd name="T28" fmla="*/ 92 w 101"/>
                <a:gd name="T29" fmla="*/ 509 h 1174"/>
                <a:gd name="T30" fmla="*/ 98 w 101"/>
                <a:gd name="T31" fmla="*/ 545 h 1174"/>
                <a:gd name="T32" fmla="*/ 98 w 101"/>
                <a:gd name="T33" fmla="*/ 582 h 1174"/>
                <a:gd name="T34" fmla="*/ 98 w 101"/>
                <a:gd name="T35" fmla="*/ 742 h 1174"/>
                <a:gd name="T36" fmla="*/ 98 w 101"/>
                <a:gd name="T37" fmla="*/ 1021 h 1174"/>
                <a:gd name="T38" fmla="*/ 98 w 101"/>
                <a:gd name="T39" fmla="*/ 1157 h 1174"/>
                <a:gd name="T40" fmla="*/ 96 w 101"/>
                <a:gd name="T41" fmla="*/ 1168 h 1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01" h="1174">
                  <a:moveTo>
                    <a:pt x="96" y="1168"/>
                  </a:moveTo>
                  <a:cubicBezTo>
                    <a:pt x="86" y="1169"/>
                    <a:pt x="77" y="1171"/>
                    <a:pt x="68" y="1172"/>
                  </a:cubicBezTo>
                  <a:cubicBezTo>
                    <a:pt x="46" y="1174"/>
                    <a:pt x="25" y="1173"/>
                    <a:pt x="4" y="1167"/>
                  </a:cubicBezTo>
                  <a:cubicBezTo>
                    <a:pt x="0" y="1161"/>
                    <a:pt x="0" y="1155"/>
                    <a:pt x="2" y="1148"/>
                  </a:cubicBezTo>
                  <a:cubicBezTo>
                    <a:pt x="7" y="1142"/>
                    <a:pt x="11" y="1147"/>
                    <a:pt x="14" y="1150"/>
                  </a:cubicBezTo>
                  <a:cubicBezTo>
                    <a:pt x="19" y="1157"/>
                    <a:pt x="23" y="1161"/>
                    <a:pt x="31" y="1160"/>
                  </a:cubicBezTo>
                  <a:cubicBezTo>
                    <a:pt x="44" y="1160"/>
                    <a:pt x="56" y="1161"/>
                    <a:pt x="68" y="1159"/>
                  </a:cubicBezTo>
                  <a:cubicBezTo>
                    <a:pt x="78" y="1154"/>
                    <a:pt x="74" y="1145"/>
                    <a:pt x="74" y="1138"/>
                  </a:cubicBezTo>
                  <a:cubicBezTo>
                    <a:pt x="82" y="1063"/>
                    <a:pt x="71" y="988"/>
                    <a:pt x="75" y="913"/>
                  </a:cubicBezTo>
                  <a:cubicBezTo>
                    <a:pt x="80" y="819"/>
                    <a:pt x="72" y="727"/>
                    <a:pt x="75" y="633"/>
                  </a:cubicBezTo>
                  <a:cubicBezTo>
                    <a:pt x="81" y="432"/>
                    <a:pt x="77" y="231"/>
                    <a:pt x="78" y="30"/>
                  </a:cubicBezTo>
                  <a:cubicBezTo>
                    <a:pt x="78" y="22"/>
                    <a:pt x="78" y="13"/>
                    <a:pt x="81" y="5"/>
                  </a:cubicBezTo>
                  <a:cubicBezTo>
                    <a:pt x="84" y="1"/>
                    <a:pt x="87" y="0"/>
                    <a:pt x="91" y="2"/>
                  </a:cubicBezTo>
                  <a:cubicBezTo>
                    <a:pt x="91" y="163"/>
                    <a:pt x="91" y="323"/>
                    <a:pt x="92" y="483"/>
                  </a:cubicBezTo>
                  <a:cubicBezTo>
                    <a:pt x="92" y="492"/>
                    <a:pt x="92" y="501"/>
                    <a:pt x="92" y="509"/>
                  </a:cubicBezTo>
                  <a:cubicBezTo>
                    <a:pt x="101" y="520"/>
                    <a:pt x="97" y="533"/>
                    <a:pt x="98" y="545"/>
                  </a:cubicBezTo>
                  <a:cubicBezTo>
                    <a:pt x="98" y="557"/>
                    <a:pt x="98" y="570"/>
                    <a:pt x="98" y="582"/>
                  </a:cubicBezTo>
                  <a:cubicBezTo>
                    <a:pt x="100" y="636"/>
                    <a:pt x="97" y="689"/>
                    <a:pt x="98" y="742"/>
                  </a:cubicBezTo>
                  <a:cubicBezTo>
                    <a:pt x="100" y="835"/>
                    <a:pt x="98" y="928"/>
                    <a:pt x="98" y="1021"/>
                  </a:cubicBezTo>
                  <a:cubicBezTo>
                    <a:pt x="99" y="1066"/>
                    <a:pt x="98" y="1111"/>
                    <a:pt x="98" y="1157"/>
                  </a:cubicBezTo>
                  <a:cubicBezTo>
                    <a:pt x="98" y="1161"/>
                    <a:pt x="96" y="1164"/>
                    <a:pt x="96" y="1168"/>
                  </a:cubicBezTo>
                  <a:close/>
                </a:path>
              </a:pathLst>
            </a:custGeom>
            <a:solidFill>
              <a:srgbClr val="BC1E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17" name="Freeform 162">
              <a:extLst>
                <a:ext uri="{FF2B5EF4-FFF2-40B4-BE49-F238E27FC236}">
                  <a16:creationId xmlns:a16="http://schemas.microsoft.com/office/drawing/2014/main" id="{6AD21124-BD58-712E-64EE-FDB9690F4E31}"/>
                </a:ext>
              </a:extLst>
            </p:cNvPr>
            <p:cNvSpPr>
              <a:spLocks/>
            </p:cNvSpPr>
            <p:nvPr/>
          </p:nvSpPr>
          <p:spPr bwMode="auto">
            <a:xfrm>
              <a:off x="136525" y="3848100"/>
              <a:ext cx="350838" cy="1130300"/>
            </a:xfrm>
            <a:custGeom>
              <a:avLst/>
              <a:gdLst>
                <a:gd name="T0" fmla="*/ 146 w 305"/>
                <a:gd name="T1" fmla="*/ 542 h 984"/>
                <a:gd name="T2" fmla="*/ 114 w 305"/>
                <a:gd name="T3" fmla="*/ 640 h 984"/>
                <a:gd name="T4" fmla="*/ 94 w 305"/>
                <a:gd name="T5" fmla="*/ 724 h 984"/>
                <a:gd name="T6" fmla="*/ 79 w 305"/>
                <a:gd name="T7" fmla="*/ 778 h 984"/>
                <a:gd name="T8" fmla="*/ 34 w 305"/>
                <a:gd name="T9" fmla="*/ 924 h 984"/>
                <a:gd name="T10" fmla="*/ 15 w 305"/>
                <a:gd name="T11" fmla="*/ 980 h 984"/>
                <a:gd name="T12" fmla="*/ 10 w 305"/>
                <a:gd name="T13" fmla="*/ 979 h 984"/>
                <a:gd name="T14" fmla="*/ 14 w 305"/>
                <a:gd name="T15" fmla="*/ 920 h 984"/>
                <a:gd name="T16" fmla="*/ 19 w 305"/>
                <a:gd name="T17" fmla="*/ 919 h 984"/>
                <a:gd name="T18" fmla="*/ 49 w 305"/>
                <a:gd name="T19" fmla="*/ 798 h 984"/>
                <a:gd name="T20" fmla="*/ 102 w 305"/>
                <a:gd name="T21" fmla="*/ 619 h 984"/>
                <a:gd name="T22" fmla="*/ 127 w 305"/>
                <a:gd name="T23" fmla="*/ 537 h 984"/>
                <a:gd name="T24" fmla="*/ 175 w 305"/>
                <a:gd name="T25" fmla="*/ 380 h 984"/>
                <a:gd name="T26" fmla="*/ 213 w 305"/>
                <a:gd name="T27" fmla="*/ 257 h 984"/>
                <a:gd name="T28" fmla="*/ 246 w 305"/>
                <a:gd name="T29" fmla="*/ 144 h 984"/>
                <a:gd name="T30" fmla="*/ 287 w 305"/>
                <a:gd name="T31" fmla="*/ 7 h 984"/>
                <a:gd name="T32" fmla="*/ 305 w 305"/>
                <a:gd name="T33" fmla="*/ 5 h 984"/>
                <a:gd name="T34" fmla="*/ 149 w 305"/>
                <a:gd name="T35" fmla="*/ 525 h 984"/>
                <a:gd name="T36" fmla="*/ 146 w 305"/>
                <a:gd name="T37" fmla="*/ 542 h 9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05" h="984">
                  <a:moveTo>
                    <a:pt x="146" y="542"/>
                  </a:moveTo>
                  <a:cubicBezTo>
                    <a:pt x="134" y="574"/>
                    <a:pt x="121" y="606"/>
                    <a:pt x="114" y="640"/>
                  </a:cubicBezTo>
                  <a:cubicBezTo>
                    <a:pt x="114" y="670"/>
                    <a:pt x="100" y="696"/>
                    <a:pt x="94" y="724"/>
                  </a:cubicBezTo>
                  <a:cubicBezTo>
                    <a:pt x="89" y="742"/>
                    <a:pt x="83" y="759"/>
                    <a:pt x="79" y="778"/>
                  </a:cubicBezTo>
                  <a:cubicBezTo>
                    <a:pt x="64" y="827"/>
                    <a:pt x="47" y="875"/>
                    <a:pt x="34" y="924"/>
                  </a:cubicBezTo>
                  <a:cubicBezTo>
                    <a:pt x="28" y="943"/>
                    <a:pt x="23" y="962"/>
                    <a:pt x="15" y="980"/>
                  </a:cubicBezTo>
                  <a:cubicBezTo>
                    <a:pt x="12" y="984"/>
                    <a:pt x="11" y="980"/>
                    <a:pt x="10" y="979"/>
                  </a:cubicBezTo>
                  <a:cubicBezTo>
                    <a:pt x="0" y="959"/>
                    <a:pt x="8" y="940"/>
                    <a:pt x="14" y="920"/>
                  </a:cubicBezTo>
                  <a:cubicBezTo>
                    <a:pt x="15" y="918"/>
                    <a:pt x="19" y="923"/>
                    <a:pt x="19" y="919"/>
                  </a:cubicBezTo>
                  <a:cubicBezTo>
                    <a:pt x="19" y="876"/>
                    <a:pt x="38" y="838"/>
                    <a:pt x="49" y="798"/>
                  </a:cubicBezTo>
                  <a:cubicBezTo>
                    <a:pt x="67" y="739"/>
                    <a:pt x="85" y="679"/>
                    <a:pt x="102" y="619"/>
                  </a:cubicBezTo>
                  <a:cubicBezTo>
                    <a:pt x="110" y="591"/>
                    <a:pt x="119" y="564"/>
                    <a:pt x="127" y="537"/>
                  </a:cubicBezTo>
                  <a:cubicBezTo>
                    <a:pt x="142" y="484"/>
                    <a:pt x="159" y="433"/>
                    <a:pt x="175" y="380"/>
                  </a:cubicBezTo>
                  <a:cubicBezTo>
                    <a:pt x="187" y="339"/>
                    <a:pt x="201" y="298"/>
                    <a:pt x="213" y="257"/>
                  </a:cubicBezTo>
                  <a:cubicBezTo>
                    <a:pt x="224" y="220"/>
                    <a:pt x="234" y="182"/>
                    <a:pt x="246" y="144"/>
                  </a:cubicBezTo>
                  <a:cubicBezTo>
                    <a:pt x="261" y="99"/>
                    <a:pt x="272" y="52"/>
                    <a:pt x="287" y="7"/>
                  </a:cubicBezTo>
                  <a:cubicBezTo>
                    <a:pt x="293" y="2"/>
                    <a:pt x="299" y="0"/>
                    <a:pt x="305" y="5"/>
                  </a:cubicBezTo>
                  <a:cubicBezTo>
                    <a:pt x="253" y="178"/>
                    <a:pt x="201" y="352"/>
                    <a:pt x="149" y="525"/>
                  </a:cubicBezTo>
                  <a:cubicBezTo>
                    <a:pt x="147" y="531"/>
                    <a:pt x="146" y="536"/>
                    <a:pt x="146" y="542"/>
                  </a:cubicBezTo>
                  <a:close/>
                </a:path>
              </a:pathLst>
            </a:custGeom>
            <a:solidFill>
              <a:srgbClr val="FDD2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18" name="Freeform 163">
              <a:extLst>
                <a:ext uri="{FF2B5EF4-FFF2-40B4-BE49-F238E27FC236}">
                  <a16:creationId xmlns:a16="http://schemas.microsoft.com/office/drawing/2014/main" id="{02D283F1-E926-4AFE-16E0-7C5FBD20EC63}"/>
                </a:ext>
              </a:extLst>
            </p:cNvPr>
            <p:cNvSpPr>
              <a:spLocks/>
            </p:cNvSpPr>
            <p:nvPr/>
          </p:nvSpPr>
          <p:spPr bwMode="auto">
            <a:xfrm>
              <a:off x="533400" y="4044950"/>
              <a:ext cx="444500" cy="476250"/>
            </a:xfrm>
            <a:custGeom>
              <a:avLst/>
              <a:gdLst>
                <a:gd name="T0" fmla="*/ 0 w 387"/>
                <a:gd name="T1" fmla="*/ 408 h 414"/>
                <a:gd name="T2" fmla="*/ 57 w 387"/>
                <a:gd name="T3" fmla="*/ 328 h 414"/>
                <a:gd name="T4" fmla="*/ 206 w 387"/>
                <a:gd name="T5" fmla="*/ 175 h 414"/>
                <a:gd name="T6" fmla="*/ 375 w 387"/>
                <a:gd name="T7" fmla="*/ 0 h 414"/>
                <a:gd name="T8" fmla="*/ 386 w 387"/>
                <a:gd name="T9" fmla="*/ 17 h 414"/>
                <a:gd name="T10" fmla="*/ 294 w 387"/>
                <a:gd name="T11" fmla="*/ 117 h 414"/>
                <a:gd name="T12" fmla="*/ 217 w 387"/>
                <a:gd name="T13" fmla="*/ 197 h 414"/>
                <a:gd name="T14" fmla="*/ 82 w 387"/>
                <a:gd name="T15" fmla="*/ 338 h 414"/>
                <a:gd name="T16" fmla="*/ 21 w 387"/>
                <a:gd name="T17" fmla="*/ 401 h 414"/>
                <a:gd name="T18" fmla="*/ 0 w 387"/>
                <a:gd name="T19" fmla="*/ 408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87" h="414">
                  <a:moveTo>
                    <a:pt x="0" y="408"/>
                  </a:moveTo>
                  <a:cubicBezTo>
                    <a:pt x="17" y="380"/>
                    <a:pt x="36" y="353"/>
                    <a:pt x="57" y="328"/>
                  </a:cubicBezTo>
                  <a:cubicBezTo>
                    <a:pt x="107" y="277"/>
                    <a:pt x="156" y="226"/>
                    <a:pt x="206" y="175"/>
                  </a:cubicBezTo>
                  <a:cubicBezTo>
                    <a:pt x="262" y="117"/>
                    <a:pt x="318" y="58"/>
                    <a:pt x="375" y="0"/>
                  </a:cubicBezTo>
                  <a:cubicBezTo>
                    <a:pt x="383" y="3"/>
                    <a:pt x="387" y="9"/>
                    <a:pt x="386" y="17"/>
                  </a:cubicBezTo>
                  <a:cubicBezTo>
                    <a:pt x="357" y="52"/>
                    <a:pt x="325" y="84"/>
                    <a:pt x="294" y="117"/>
                  </a:cubicBezTo>
                  <a:cubicBezTo>
                    <a:pt x="269" y="144"/>
                    <a:pt x="243" y="171"/>
                    <a:pt x="217" y="197"/>
                  </a:cubicBezTo>
                  <a:cubicBezTo>
                    <a:pt x="172" y="244"/>
                    <a:pt x="128" y="292"/>
                    <a:pt x="82" y="338"/>
                  </a:cubicBezTo>
                  <a:cubicBezTo>
                    <a:pt x="61" y="359"/>
                    <a:pt x="44" y="383"/>
                    <a:pt x="21" y="401"/>
                  </a:cubicBezTo>
                  <a:cubicBezTo>
                    <a:pt x="15" y="406"/>
                    <a:pt x="10" y="414"/>
                    <a:pt x="0" y="408"/>
                  </a:cubicBezTo>
                  <a:close/>
                </a:path>
              </a:pathLst>
            </a:custGeom>
            <a:solidFill>
              <a:srgbClr val="0579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19" name="Freeform 164">
              <a:extLst>
                <a:ext uri="{FF2B5EF4-FFF2-40B4-BE49-F238E27FC236}">
                  <a16:creationId xmlns:a16="http://schemas.microsoft.com/office/drawing/2014/main" id="{A3DB2016-E7EC-FDEF-A090-3939FD4888C0}"/>
                </a:ext>
              </a:extLst>
            </p:cNvPr>
            <p:cNvSpPr>
              <a:spLocks/>
            </p:cNvSpPr>
            <p:nvPr/>
          </p:nvSpPr>
          <p:spPr bwMode="auto">
            <a:xfrm>
              <a:off x="3175" y="3802063"/>
              <a:ext cx="20638" cy="1343025"/>
            </a:xfrm>
            <a:custGeom>
              <a:avLst/>
              <a:gdLst>
                <a:gd name="T0" fmla="*/ 8 w 19"/>
                <a:gd name="T1" fmla="*/ 1148 h 1169"/>
                <a:gd name="T2" fmla="*/ 7 w 19"/>
                <a:gd name="T3" fmla="*/ 1169 h 1169"/>
                <a:gd name="T4" fmla="*/ 3 w 19"/>
                <a:gd name="T5" fmla="*/ 1166 h 1169"/>
                <a:gd name="T6" fmla="*/ 1 w 19"/>
                <a:gd name="T7" fmla="*/ 1125 h 1169"/>
                <a:gd name="T8" fmla="*/ 1 w 19"/>
                <a:gd name="T9" fmla="*/ 26 h 1169"/>
                <a:gd name="T10" fmla="*/ 2 w 19"/>
                <a:gd name="T11" fmla="*/ 10 h 1169"/>
                <a:gd name="T12" fmla="*/ 14 w 19"/>
                <a:gd name="T13" fmla="*/ 7 h 1169"/>
                <a:gd name="T14" fmla="*/ 18 w 19"/>
                <a:gd name="T15" fmla="*/ 37 h 1169"/>
                <a:gd name="T16" fmla="*/ 18 w 19"/>
                <a:gd name="T17" fmla="*/ 1066 h 1169"/>
                <a:gd name="T18" fmla="*/ 16 w 19"/>
                <a:gd name="T19" fmla="*/ 1122 h 1169"/>
                <a:gd name="T20" fmla="*/ 8 w 19"/>
                <a:gd name="T21" fmla="*/ 1148 h 1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" h="1169">
                  <a:moveTo>
                    <a:pt x="8" y="1148"/>
                  </a:moveTo>
                  <a:cubicBezTo>
                    <a:pt x="7" y="1155"/>
                    <a:pt x="7" y="1162"/>
                    <a:pt x="7" y="1169"/>
                  </a:cubicBezTo>
                  <a:cubicBezTo>
                    <a:pt x="5" y="1168"/>
                    <a:pt x="4" y="1167"/>
                    <a:pt x="3" y="1166"/>
                  </a:cubicBezTo>
                  <a:cubicBezTo>
                    <a:pt x="0" y="1153"/>
                    <a:pt x="2" y="1139"/>
                    <a:pt x="1" y="1125"/>
                  </a:cubicBezTo>
                  <a:cubicBezTo>
                    <a:pt x="1" y="759"/>
                    <a:pt x="1" y="392"/>
                    <a:pt x="1" y="26"/>
                  </a:cubicBezTo>
                  <a:cubicBezTo>
                    <a:pt x="1" y="21"/>
                    <a:pt x="1" y="15"/>
                    <a:pt x="2" y="10"/>
                  </a:cubicBezTo>
                  <a:cubicBezTo>
                    <a:pt x="3" y="0"/>
                    <a:pt x="8" y="2"/>
                    <a:pt x="14" y="7"/>
                  </a:cubicBezTo>
                  <a:cubicBezTo>
                    <a:pt x="19" y="17"/>
                    <a:pt x="18" y="27"/>
                    <a:pt x="18" y="37"/>
                  </a:cubicBezTo>
                  <a:cubicBezTo>
                    <a:pt x="18" y="380"/>
                    <a:pt x="18" y="723"/>
                    <a:pt x="18" y="1066"/>
                  </a:cubicBezTo>
                  <a:cubicBezTo>
                    <a:pt x="18" y="1085"/>
                    <a:pt x="15" y="1103"/>
                    <a:pt x="16" y="1122"/>
                  </a:cubicBezTo>
                  <a:cubicBezTo>
                    <a:pt x="17" y="1131"/>
                    <a:pt x="15" y="1141"/>
                    <a:pt x="8" y="1148"/>
                  </a:cubicBezTo>
                  <a:close/>
                </a:path>
              </a:pathLst>
            </a:custGeom>
            <a:solidFill>
              <a:srgbClr val="B1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20" name="Freeform 165">
              <a:extLst>
                <a:ext uri="{FF2B5EF4-FFF2-40B4-BE49-F238E27FC236}">
                  <a16:creationId xmlns:a16="http://schemas.microsoft.com/office/drawing/2014/main" id="{0D97D52F-3BC5-5AEB-85D0-AD37A931CD5B}"/>
                </a:ext>
              </a:extLst>
            </p:cNvPr>
            <p:cNvSpPr>
              <a:spLocks/>
            </p:cNvSpPr>
            <p:nvPr/>
          </p:nvSpPr>
          <p:spPr bwMode="auto">
            <a:xfrm>
              <a:off x="214313" y="3824288"/>
              <a:ext cx="187325" cy="574675"/>
            </a:xfrm>
            <a:custGeom>
              <a:avLst/>
              <a:gdLst>
                <a:gd name="T0" fmla="*/ 14 w 163"/>
                <a:gd name="T1" fmla="*/ 439 h 500"/>
                <a:gd name="T2" fmla="*/ 74 w 163"/>
                <a:gd name="T3" fmla="*/ 244 h 500"/>
                <a:gd name="T4" fmla="*/ 148 w 163"/>
                <a:gd name="T5" fmla="*/ 0 h 500"/>
                <a:gd name="T6" fmla="*/ 161 w 163"/>
                <a:gd name="T7" fmla="*/ 10 h 500"/>
                <a:gd name="T8" fmla="*/ 142 w 163"/>
                <a:gd name="T9" fmla="*/ 87 h 500"/>
                <a:gd name="T10" fmla="*/ 73 w 163"/>
                <a:gd name="T11" fmla="*/ 321 h 500"/>
                <a:gd name="T12" fmla="*/ 27 w 163"/>
                <a:gd name="T13" fmla="*/ 476 h 500"/>
                <a:gd name="T14" fmla="*/ 4 w 163"/>
                <a:gd name="T15" fmla="*/ 488 h 500"/>
                <a:gd name="T16" fmla="*/ 14 w 163"/>
                <a:gd name="T17" fmla="*/ 439 h 5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3" h="500">
                  <a:moveTo>
                    <a:pt x="14" y="439"/>
                  </a:moveTo>
                  <a:cubicBezTo>
                    <a:pt x="34" y="374"/>
                    <a:pt x="54" y="309"/>
                    <a:pt x="74" y="244"/>
                  </a:cubicBezTo>
                  <a:cubicBezTo>
                    <a:pt x="99" y="163"/>
                    <a:pt x="124" y="81"/>
                    <a:pt x="148" y="0"/>
                  </a:cubicBezTo>
                  <a:cubicBezTo>
                    <a:pt x="155" y="0"/>
                    <a:pt x="160" y="3"/>
                    <a:pt x="161" y="10"/>
                  </a:cubicBezTo>
                  <a:cubicBezTo>
                    <a:pt x="163" y="38"/>
                    <a:pt x="149" y="61"/>
                    <a:pt x="142" y="87"/>
                  </a:cubicBezTo>
                  <a:cubicBezTo>
                    <a:pt x="121" y="165"/>
                    <a:pt x="97" y="243"/>
                    <a:pt x="73" y="321"/>
                  </a:cubicBezTo>
                  <a:cubicBezTo>
                    <a:pt x="58" y="373"/>
                    <a:pt x="42" y="424"/>
                    <a:pt x="27" y="476"/>
                  </a:cubicBezTo>
                  <a:cubicBezTo>
                    <a:pt x="24" y="486"/>
                    <a:pt x="20" y="500"/>
                    <a:pt x="4" y="488"/>
                  </a:cubicBezTo>
                  <a:cubicBezTo>
                    <a:pt x="0" y="470"/>
                    <a:pt x="3" y="454"/>
                    <a:pt x="14" y="439"/>
                  </a:cubicBezTo>
                  <a:close/>
                </a:path>
              </a:pathLst>
            </a:custGeom>
            <a:solidFill>
              <a:srgbClr val="FDD0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21" name="Freeform 166">
              <a:extLst>
                <a:ext uri="{FF2B5EF4-FFF2-40B4-BE49-F238E27FC236}">
                  <a16:creationId xmlns:a16="http://schemas.microsoft.com/office/drawing/2014/main" id="{19BA498E-0656-0DDF-98E1-3F9C9D4B0208}"/>
                </a:ext>
              </a:extLst>
            </p:cNvPr>
            <p:cNvSpPr>
              <a:spLocks/>
            </p:cNvSpPr>
            <p:nvPr/>
          </p:nvSpPr>
          <p:spPr bwMode="auto">
            <a:xfrm>
              <a:off x="125413" y="4900613"/>
              <a:ext cx="798513" cy="187325"/>
            </a:xfrm>
            <a:custGeom>
              <a:avLst/>
              <a:gdLst>
                <a:gd name="T0" fmla="*/ 600 w 696"/>
                <a:gd name="T1" fmla="*/ 32 h 164"/>
                <a:gd name="T2" fmla="*/ 478 w 696"/>
                <a:gd name="T3" fmla="*/ 58 h 164"/>
                <a:gd name="T4" fmla="*/ 436 w 696"/>
                <a:gd name="T5" fmla="*/ 68 h 164"/>
                <a:gd name="T6" fmla="*/ 415 w 696"/>
                <a:gd name="T7" fmla="*/ 77 h 164"/>
                <a:gd name="T8" fmla="*/ 154 w 696"/>
                <a:gd name="T9" fmla="*/ 136 h 164"/>
                <a:gd name="T10" fmla="*/ 125 w 696"/>
                <a:gd name="T11" fmla="*/ 137 h 164"/>
                <a:gd name="T12" fmla="*/ 6 w 696"/>
                <a:gd name="T13" fmla="*/ 164 h 164"/>
                <a:gd name="T14" fmla="*/ 8 w 696"/>
                <a:gd name="T15" fmla="*/ 156 h 164"/>
                <a:gd name="T16" fmla="*/ 15 w 696"/>
                <a:gd name="T17" fmla="*/ 155 h 164"/>
                <a:gd name="T18" fmla="*/ 40 w 696"/>
                <a:gd name="T19" fmla="*/ 144 h 164"/>
                <a:gd name="T20" fmla="*/ 77 w 696"/>
                <a:gd name="T21" fmla="*/ 133 h 164"/>
                <a:gd name="T22" fmla="*/ 132 w 696"/>
                <a:gd name="T23" fmla="*/ 123 h 164"/>
                <a:gd name="T24" fmla="*/ 267 w 696"/>
                <a:gd name="T25" fmla="*/ 93 h 164"/>
                <a:gd name="T26" fmla="*/ 434 w 696"/>
                <a:gd name="T27" fmla="*/ 55 h 164"/>
                <a:gd name="T28" fmla="*/ 536 w 696"/>
                <a:gd name="T29" fmla="*/ 33 h 164"/>
                <a:gd name="T30" fmla="*/ 667 w 696"/>
                <a:gd name="T31" fmla="*/ 3 h 164"/>
                <a:gd name="T32" fmla="*/ 696 w 696"/>
                <a:gd name="T33" fmla="*/ 0 h 164"/>
                <a:gd name="T34" fmla="*/ 676 w 696"/>
                <a:gd name="T35" fmla="*/ 10 h 164"/>
                <a:gd name="T36" fmla="*/ 653 w 696"/>
                <a:gd name="T37" fmla="*/ 17 h 164"/>
                <a:gd name="T38" fmla="*/ 600 w 696"/>
                <a:gd name="T39" fmla="*/ 32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96" h="164">
                  <a:moveTo>
                    <a:pt x="600" y="32"/>
                  </a:moveTo>
                  <a:cubicBezTo>
                    <a:pt x="559" y="36"/>
                    <a:pt x="519" y="49"/>
                    <a:pt x="478" y="58"/>
                  </a:cubicBezTo>
                  <a:cubicBezTo>
                    <a:pt x="464" y="60"/>
                    <a:pt x="449" y="61"/>
                    <a:pt x="436" y="68"/>
                  </a:cubicBezTo>
                  <a:cubicBezTo>
                    <a:pt x="431" y="75"/>
                    <a:pt x="423" y="76"/>
                    <a:pt x="415" y="77"/>
                  </a:cubicBezTo>
                  <a:cubicBezTo>
                    <a:pt x="328" y="96"/>
                    <a:pt x="241" y="117"/>
                    <a:pt x="154" y="136"/>
                  </a:cubicBezTo>
                  <a:cubicBezTo>
                    <a:pt x="144" y="138"/>
                    <a:pt x="135" y="141"/>
                    <a:pt x="125" y="137"/>
                  </a:cubicBezTo>
                  <a:cubicBezTo>
                    <a:pt x="85" y="146"/>
                    <a:pt x="46" y="155"/>
                    <a:pt x="6" y="164"/>
                  </a:cubicBezTo>
                  <a:cubicBezTo>
                    <a:pt x="0" y="160"/>
                    <a:pt x="6" y="158"/>
                    <a:pt x="8" y="156"/>
                  </a:cubicBezTo>
                  <a:cubicBezTo>
                    <a:pt x="10" y="155"/>
                    <a:pt x="12" y="155"/>
                    <a:pt x="15" y="155"/>
                  </a:cubicBezTo>
                  <a:cubicBezTo>
                    <a:pt x="23" y="151"/>
                    <a:pt x="31" y="147"/>
                    <a:pt x="40" y="144"/>
                  </a:cubicBezTo>
                  <a:cubicBezTo>
                    <a:pt x="53" y="143"/>
                    <a:pt x="64" y="137"/>
                    <a:pt x="77" y="133"/>
                  </a:cubicBezTo>
                  <a:cubicBezTo>
                    <a:pt x="96" y="137"/>
                    <a:pt x="113" y="126"/>
                    <a:pt x="132" y="123"/>
                  </a:cubicBezTo>
                  <a:cubicBezTo>
                    <a:pt x="177" y="115"/>
                    <a:pt x="222" y="103"/>
                    <a:pt x="267" y="93"/>
                  </a:cubicBezTo>
                  <a:cubicBezTo>
                    <a:pt x="323" y="80"/>
                    <a:pt x="378" y="67"/>
                    <a:pt x="434" y="55"/>
                  </a:cubicBezTo>
                  <a:cubicBezTo>
                    <a:pt x="468" y="47"/>
                    <a:pt x="502" y="40"/>
                    <a:pt x="536" y="33"/>
                  </a:cubicBezTo>
                  <a:cubicBezTo>
                    <a:pt x="580" y="23"/>
                    <a:pt x="623" y="14"/>
                    <a:pt x="667" y="3"/>
                  </a:cubicBezTo>
                  <a:cubicBezTo>
                    <a:pt x="677" y="1"/>
                    <a:pt x="686" y="0"/>
                    <a:pt x="696" y="0"/>
                  </a:cubicBezTo>
                  <a:cubicBezTo>
                    <a:pt x="693" y="11"/>
                    <a:pt x="683" y="8"/>
                    <a:pt x="676" y="10"/>
                  </a:cubicBezTo>
                  <a:cubicBezTo>
                    <a:pt x="668" y="13"/>
                    <a:pt x="659" y="12"/>
                    <a:pt x="653" y="17"/>
                  </a:cubicBezTo>
                  <a:cubicBezTo>
                    <a:pt x="636" y="25"/>
                    <a:pt x="617" y="22"/>
                    <a:pt x="600" y="32"/>
                  </a:cubicBezTo>
                  <a:close/>
                </a:path>
              </a:pathLst>
            </a:custGeom>
            <a:solidFill>
              <a:srgbClr val="6529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22" name="Freeform 167">
              <a:extLst>
                <a:ext uri="{FF2B5EF4-FFF2-40B4-BE49-F238E27FC236}">
                  <a16:creationId xmlns:a16="http://schemas.microsoft.com/office/drawing/2014/main" id="{6559DBD6-BDFE-54F2-F0FF-D66E1037CA28}"/>
                </a:ext>
              </a:extLst>
            </p:cNvPr>
            <p:cNvSpPr>
              <a:spLocks/>
            </p:cNvSpPr>
            <p:nvPr/>
          </p:nvSpPr>
          <p:spPr bwMode="auto">
            <a:xfrm>
              <a:off x="1588" y="3692525"/>
              <a:ext cx="46038" cy="1408113"/>
            </a:xfrm>
            <a:custGeom>
              <a:avLst/>
              <a:gdLst>
                <a:gd name="T0" fmla="*/ 13 w 40"/>
                <a:gd name="T1" fmla="*/ 102 h 1225"/>
                <a:gd name="T2" fmla="*/ 5 w 40"/>
                <a:gd name="T3" fmla="*/ 104 h 1225"/>
                <a:gd name="T4" fmla="*/ 5 w 40"/>
                <a:gd name="T5" fmla="*/ 124 h 1225"/>
                <a:gd name="T6" fmla="*/ 5 w 40"/>
                <a:gd name="T7" fmla="*/ 1192 h 1225"/>
                <a:gd name="T8" fmla="*/ 4 w 40"/>
                <a:gd name="T9" fmla="*/ 1222 h 1225"/>
                <a:gd name="T10" fmla="*/ 1 w 40"/>
                <a:gd name="T11" fmla="*/ 1224 h 1225"/>
                <a:gd name="T12" fmla="*/ 0 w 40"/>
                <a:gd name="T13" fmla="*/ 174 h 1225"/>
                <a:gd name="T14" fmla="*/ 25 w 40"/>
                <a:gd name="T15" fmla="*/ 0 h 1225"/>
                <a:gd name="T16" fmla="*/ 35 w 40"/>
                <a:gd name="T17" fmla="*/ 17 h 1225"/>
                <a:gd name="T18" fmla="*/ 37 w 40"/>
                <a:gd name="T19" fmla="*/ 89 h 1225"/>
                <a:gd name="T20" fmla="*/ 35 w 40"/>
                <a:gd name="T21" fmla="*/ 95 h 1225"/>
                <a:gd name="T22" fmla="*/ 13 w 40"/>
                <a:gd name="T23" fmla="*/ 102 h 1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0" h="1225">
                  <a:moveTo>
                    <a:pt x="13" y="102"/>
                  </a:moveTo>
                  <a:cubicBezTo>
                    <a:pt x="10" y="100"/>
                    <a:pt x="6" y="99"/>
                    <a:pt x="5" y="104"/>
                  </a:cubicBezTo>
                  <a:cubicBezTo>
                    <a:pt x="4" y="110"/>
                    <a:pt x="5" y="117"/>
                    <a:pt x="5" y="124"/>
                  </a:cubicBezTo>
                  <a:cubicBezTo>
                    <a:pt x="5" y="480"/>
                    <a:pt x="5" y="836"/>
                    <a:pt x="5" y="1192"/>
                  </a:cubicBezTo>
                  <a:cubicBezTo>
                    <a:pt x="5" y="1202"/>
                    <a:pt x="4" y="1212"/>
                    <a:pt x="4" y="1222"/>
                  </a:cubicBezTo>
                  <a:cubicBezTo>
                    <a:pt x="3" y="1224"/>
                    <a:pt x="2" y="1225"/>
                    <a:pt x="1" y="1224"/>
                  </a:cubicBezTo>
                  <a:cubicBezTo>
                    <a:pt x="1" y="874"/>
                    <a:pt x="2" y="524"/>
                    <a:pt x="0" y="174"/>
                  </a:cubicBezTo>
                  <a:cubicBezTo>
                    <a:pt x="0" y="114"/>
                    <a:pt x="9" y="57"/>
                    <a:pt x="25" y="0"/>
                  </a:cubicBezTo>
                  <a:cubicBezTo>
                    <a:pt x="35" y="2"/>
                    <a:pt x="35" y="11"/>
                    <a:pt x="35" y="17"/>
                  </a:cubicBezTo>
                  <a:cubicBezTo>
                    <a:pt x="33" y="41"/>
                    <a:pt x="40" y="65"/>
                    <a:pt x="37" y="89"/>
                  </a:cubicBezTo>
                  <a:cubicBezTo>
                    <a:pt x="37" y="91"/>
                    <a:pt x="36" y="93"/>
                    <a:pt x="35" y="95"/>
                  </a:cubicBezTo>
                  <a:cubicBezTo>
                    <a:pt x="29" y="102"/>
                    <a:pt x="23" y="110"/>
                    <a:pt x="13" y="102"/>
                  </a:cubicBezTo>
                  <a:close/>
                </a:path>
              </a:pathLst>
            </a:custGeom>
            <a:solidFill>
              <a:srgbClr val="C185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23" name="Freeform 168">
              <a:extLst>
                <a:ext uri="{FF2B5EF4-FFF2-40B4-BE49-F238E27FC236}">
                  <a16:creationId xmlns:a16="http://schemas.microsoft.com/office/drawing/2014/main" id="{236BC230-4369-2DA8-962B-4A955954DBAB}"/>
                </a:ext>
              </a:extLst>
            </p:cNvPr>
            <p:cNvSpPr>
              <a:spLocks/>
            </p:cNvSpPr>
            <p:nvPr/>
          </p:nvSpPr>
          <p:spPr bwMode="auto">
            <a:xfrm>
              <a:off x="1130300" y="4132263"/>
              <a:ext cx="131763" cy="141288"/>
            </a:xfrm>
            <a:custGeom>
              <a:avLst/>
              <a:gdLst>
                <a:gd name="T0" fmla="*/ 40 w 115"/>
                <a:gd name="T1" fmla="*/ 122 h 122"/>
                <a:gd name="T2" fmla="*/ 25 w 115"/>
                <a:gd name="T3" fmla="*/ 105 h 122"/>
                <a:gd name="T4" fmla="*/ 0 w 115"/>
                <a:gd name="T5" fmla="*/ 69 h 122"/>
                <a:gd name="T6" fmla="*/ 65 w 115"/>
                <a:gd name="T7" fmla="*/ 12 h 122"/>
                <a:gd name="T8" fmla="*/ 92 w 115"/>
                <a:gd name="T9" fmla="*/ 0 h 122"/>
                <a:gd name="T10" fmla="*/ 114 w 115"/>
                <a:gd name="T11" fmla="*/ 31 h 122"/>
                <a:gd name="T12" fmla="*/ 40 w 115"/>
                <a:gd name="T13" fmla="*/ 122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5" h="122">
                  <a:moveTo>
                    <a:pt x="40" y="122"/>
                  </a:moveTo>
                  <a:cubicBezTo>
                    <a:pt x="32" y="119"/>
                    <a:pt x="25" y="114"/>
                    <a:pt x="25" y="105"/>
                  </a:cubicBezTo>
                  <a:cubicBezTo>
                    <a:pt x="26" y="86"/>
                    <a:pt x="16" y="76"/>
                    <a:pt x="0" y="69"/>
                  </a:cubicBezTo>
                  <a:cubicBezTo>
                    <a:pt x="20" y="48"/>
                    <a:pt x="44" y="32"/>
                    <a:pt x="65" y="12"/>
                  </a:cubicBezTo>
                  <a:cubicBezTo>
                    <a:pt x="74" y="8"/>
                    <a:pt x="83" y="4"/>
                    <a:pt x="92" y="0"/>
                  </a:cubicBezTo>
                  <a:cubicBezTo>
                    <a:pt x="105" y="6"/>
                    <a:pt x="115" y="15"/>
                    <a:pt x="114" y="31"/>
                  </a:cubicBezTo>
                  <a:cubicBezTo>
                    <a:pt x="90" y="61"/>
                    <a:pt x="65" y="92"/>
                    <a:pt x="40" y="122"/>
                  </a:cubicBezTo>
                  <a:close/>
                </a:path>
              </a:pathLst>
            </a:custGeom>
            <a:solidFill>
              <a:srgbClr val="C89B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24" name="Freeform 169">
              <a:extLst>
                <a:ext uri="{FF2B5EF4-FFF2-40B4-BE49-F238E27FC236}">
                  <a16:creationId xmlns:a16="http://schemas.microsoft.com/office/drawing/2014/main" id="{4829E799-E257-9F6F-09E7-8C7401236659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63" y="3659188"/>
              <a:ext cx="80963" cy="152400"/>
            </a:xfrm>
            <a:custGeom>
              <a:avLst/>
              <a:gdLst>
                <a:gd name="T0" fmla="*/ 8 w 70"/>
                <a:gd name="T1" fmla="*/ 121 h 133"/>
                <a:gd name="T2" fmla="*/ 0 w 70"/>
                <a:gd name="T3" fmla="*/ 29 h 133"/>
                <a:gd name="T4" fmla="*/ 6 w 70"/>
                <a:gd name="T5" fmla="*/ 5 h 133"/>
                <a:gd name="T6" fmla="*/ 43 w 70"/>
                <a:gd name="T7" fmla="*/ 12 h 133"/>
                <a:gd name="T8" fmla="*/ 70 w 70"/>
                <a:gd name="T9" fmla="*/ 128 h 133"/>
                <a:gd name="T10" fmla="*/ 63 w 70"/>
                <a:gd name="T11" fmla="*/ 129 h 133"/>
                <a:gd name="T12" fmla="*/ 49 w 70"/>
                <a:gd name="T13" fmla="*/ 132 h 133"/>
                <a:gd name="T14" fmla="*/ 8 w 70"/>
                <a:gd name="T15" fmla="*/ 121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0" h="133">
                  <a:moveTo>
                    <a:pt x="8" y="121"/>
                  </a:moveTo>
                  <a:cubicBezTo>
                    <a:pt x="5" y="90"/>
                    <a:pt x="7" y="59"/>
                    <a:pt x="0" y="29"/>
                  </a:cubicBezTo>
                  <a:cubicBezTo>
                    <a:pt x="2" y="21"/>
                    <a:pt x="2" y="12"/>
                    <a:pt x="6" y="5"/>
                  </a:cubicBezTo>
                  <a:cubicBezTo>
                    <a:pt x="19" y="6"/>
                    <a:pt x="33" y="0"/>
                    <a:pt x="43" y="12"/>
                  </a:cubicBezTo>
                  <a:cubicBezTo>
                    <a:pt x="55" y="50"/>
                    <a:pt x="63" y="89"/>
                    <a:pt x="70" y="128"/>
                  </a:cubicBezTo>
                  <a:cubicBezTo>
                    <a:pt x="68" y="128"/>
                    <a:pt x="65" y="129"/>
                    <a:pt x="63" y="129"/>
                  </a:cubicBezTo>
                  <a:cubicBezTo>
                    <a:pt x="59" y="132"/>
                    <a:pt x="54" y="133"/>
                    <a:pt x="49" y="132"/>
                  </a:cubicBezTo>
                  <a:cubicBezTo>
                    <a:pt x="36" y="125"/>
                    <a:pt x="22" y="125"/>
                    <a:pt x="8" y="121"/>
                  </a:cubicBezTo>
                  <a:close/>
                </a:path>
              </a:pathLst>
            </a:custGeom>
            <a:solidFill>
              <a:srgbClr val="C89B6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25" name="Freeform 170">
              <a:extLst>
                <a:ext uri="{FF2B5EF4-FFF2-40B4-BE49-F238E27FC236}">
                  <a16:creationId xmlns:a16="http://schemas.microsoft.com/office/drawing/2014/main" id="{DFBE2B64-8EEC-2D7B-0A89-B24BC4875219}"/>
                </a:ext>
              </a:extLst>
            </p:cNvPr>
            <p:cNvSpPr>
              <a:spLocks/>
            </p:cNvSpPr>
            <p:nvPr/>
          </p:nvSpPr>
          <p:spPr bwMode="auto">
            <a:xfrm>
              <a:off x="990600" y="3968750"/>
              <a:ext cx="119063" cy="147638"/>
            </a:xfrm>
            <a:custGeom>
              <a:avLst/>
              <a:gdLst>
                <a:gd name="T0" fmla="*/ 43 w 103"/>
                <a:gd name="T1" fmla="*/ 129 h 129"/>
                <a:gd name="T2" fmla="*/ 26 w 103"/>
                <a:gd name="T3" fmla="*/ 119 h 129"/>
                <a:gd name="T4" fmla="*/ 19 w 103"/>
                <a:gd name="T5" fmla="*/ 108 h 129"/>
                <a:gd name="T6" fmla="*/ 1 w 103"/>
                <a:gd name="T7" fmla="*/ 88 h 129"/>
                <a:gd name="T8" fmla="*/ 0 w 103"/>
                <a:gd name="T9" fmla="*/ 83 h 129"/>
                <a:gd name="T10" fmla="*/ 50 w 103"/>
                <a:gd name="T11" fmla="*/ 19 h 129"/>
                <a:gd name="T12" fmla="*/ 77 w 103"/>
                <a:gd name="T13" fmla="*/ 0 h 129"/>
                <a:gd name="T14" fmla="*/ 103 w 103"/>
                <a:gd name="T15" fmla="*/ 28 h 129"/>
                <a:gd name="T16" fmla="*/ 43 w 103"/>
                <a:gd name="T17" fmla="*/ 129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3" h="129">
                  <a:moveTo>
                    <a:pt x="43" y="129"/>
                  </a:moveTo>
                  <a:cubicBezTo>
                    <a:pt x="36" y="128"/>
                    <a:pt x="31" y="124"/>
                    <a:pt x="26" y="119"/>
                  </a:cubicBezTo>
                  <a:cubicBezTo>
                    <a:pt x="22" y="116"/>
                    <a:pt x="21" y="112"/>
                    <a:pt x="19" y="108"/>
                  </a:cubicBezTo>
                  <a:cubicBezTo>
                    <a:pt x="16" y="98"/>
                    <a:pt x="8" y="94"/>
                    <a:pt x="1" y="88"/>
                  </a:cubicBezTo>
                  <a:cubicBezTo>
                    <a:pt x="0" y="86"/>
                    <a:pt x="0" y="85"/>
                    <a:pt x="0" y="83"/>
                  </a:cubicBezTo>
                  <a:cubicBezTo>
                    <a:pt x="12" y="58"/>
                    <a:pt x="36" y="42"/>
                    <a:pt x="50" y="19"/>
                  </a:cubicBezTo>
                  <a:cubicBezTo>
                    <a:pt x="59" y="13"/>
                    <a:pt x="68" y="7"/>
                    <a:pt x="77" y="0"/>
                  </a:cubicBezTo>
                  <a:cubicBezTo>
                    <a:pt x="90" y="6"/>
                    <a:pt x="102" y="12"/>
                    <a:pt x="103" y="28"/>
                  </a:cubicBezTo>
                  <a:cubicBezTo>
                    <a:pt x="84" y="63"/>
                    <a:pt x="65" y="97"/>
                    <a:pt x="43" y="129"/>
                  </a:cubicBezTo>
                  <a:close/>
                </a:path>
              </a:pathLst>
            </a:custGeom>
            <a:solidFill>
              <a:srgbClr val="C89B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26" name="Freeform 171">
              <a:extLst>
                <a:ext uri="{FF2B5EF4-FFF2-40B4-BE49-F238E27FC236}">
                  <a16:creationId xmlns:a16="http://schemas.microsoft.com/office/drawing/2014/main" id="{DE1FC9E1-5435-BBD7-C2CF-BB62D00A853E}"/>
                </a:ext>
              </a:extLst>
            </p:cNvPr>
            <p:cNvSpPr>
              <a:spLocks/>
            </p:cNvSpPr>
            <p:nvPr/>
          </p:nvSpPr>
          <p:spPr bwMode="auto">
            <a:xfrm>
              <a:off x="1384300" y="5064125"/>
              <a:ext cx="149225" cy="84138"/>
            </a:xfrm>
            <a:custGeom>
              <a:avLst/>
              <a:gdLst>
                <a:gd name="T0" fmla="*/ 4 w 130"/>
                <a:gd name="T1" fmla="*/ 73 h 73"/>
                <a:gd name="T2" fmla="*/ 4 w 130"/>
                <a:gd name="T3" fmla="*/ 49 h 73"/>
                <a:gd name="T4" fmla="*/ 6 w 130"/>
                <a:gd name="T5" fmla="*/ 41 h 73"/>
                <a:gd name="T6" fmla="*/ 15 w 130"/>
                <a:gd name="T7" fmla="*/ 10 h 73"/>
                <a:gd name="T8" fmla="*/ 108 w 130"/>
                <a:gd name="T9" fmla="*/ 5 h 73"/>
                <a:gd name="T10" fmla="*/ 121 w 130"/>
                <a:gd name="T11" fmla="*/ 9 h 73"/>
                <a:gd name="T12" fmla="*/ 128 w 130"/>
                <a:gd name="T13" fmla="*/ 46 h 73"/>
                <a:gd name="T14" fmla="*/ 4 w 130"/>
                <a:gd name="T15" fmla="*/ 73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0" h="73">
                  <a:moveTo>
                    <a:pt x="4" y="73"/>
                  </a:moveTo>
                  <a:cubicBezTo>
                    <a:pt x="2" y="65"/>
                    <a:pt x="0" y="57"/>
                    <a:pt x="4" y="49"/>
                  </a:cubicBezTo>
                  <a:cubicBezTo>
                    <a:pt x="4" y="46"/>
                    <a:pt x="5" y="44"/>
                    <a:pt x="6" y="41"/>
                  </a:cubicBezTo>
                  <a:cubicBezTo>
                    <a:pt x="12" y="31"/>
                    <a:pt x="3" y="18"/>
                    <a:pt x="15" y="10"/>
                  </a:cubicBezTo>
                  <a:cubicBezTo>
                    <a:pt x="45" y="0"/>
                    <a:pt x="76" y="3"/>
                    <a:pt x="108" y="5"/>
                  </a:cubicBezTo>
                  <a:cubicBezTo>
                    <a:pt x="113" y="4"/>
                    <a:pt x="117" y="6"/>
                    <a:pt x="121" y="9"/>
                  </a:cubicBezTo>
                  <a:cubicBezTo>
                    <a:pt x="130" y="20"/>
                    <a:pt x="127" y="33"/>
                    <a:pt x="128" y="46"/>
                  </a:cubicBezTo>
                  <a:cubicBezTo>
                    <a:pt x="86" y="55"/>
                    <a:pt x="46" y="69"/>
                    <a:pt x="4" y="73"/>
                  </a:cubicBezTo>
                  <a:close/>
                </a:path>
              </a:pathLst>
            </a:custGeom>
            <a:solidFill>
              <a:srgbClr val="C89B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27" name="Freeform 172">
              <a:extLst>
                <a:ext uri="{FF2B5EF4-FFF2-40B4-BE49-F238E27FC236}">
                  <a16:creationId xmlns:a16="http://schemas.microsoft.com/office/drawing/2014/main" id="{B9E103CF-A0A4-D35D-3D5B-907BD9B0DBD1}"/>
                </a:ext>
              </a:extLst>
            </p:cNvPr>
            <p:cNvSpPr>
              <a:spLocks/>
            </p:cNvSpPr>
            <p:nvPr/>
          </p:nvSpPr>
          <p:spPr bwMode="auto">
            <a:xfrm>
              <a:off x="217488" y="3662363"/>
              <a:ext cx="77788" cy="160338"/>
            </a:xfrm>
            <a:custGeom>
              <a:avLst/>
              <a:gdLst>
                <a:gd name="T0" fmla="*/ 56 w 68"/>
                <a:gd name="T1" fmla="*/ 13 h 139"/>
                <a:gd name="T2" fmla="*/ 68 w 68"/>
                <a:gd name="T3" fmla="*/ 132 h 139"/>
                <a:gd name="T4" fmla="*/ 60 w 68"/>
                <a:gd name="T5" fmla="*/ 137 h 139"/>
                <a:gd name="T6" fmla="*/ 34 w 68"/>
                <a:gd name="T7" fmla="*/ 128 h 139"/>
                <a:gd name="T8" fmla="*/ 6 w 68"/>
                <a:gd name="T9" fmla="*/ 117 h 139"/>
                <a:gd name="T10" fmla="*/ 9 w 68"/>
                <a:gd name="T11" fmla="*/ 43 h 139"/>
                <a:gd name="T12" fmla="*/ 9 w 68"/>
                <a:gd name="T13" fmla="*/ 30 h 139"/>
                <a:gd name="T14" fmla="*/ 17 w 68"/>
                <a:gd name="T15" fmla="*/ 8 h 139"/>
                <a:gd name="T16" fmla="*/ 56 w 68"/>
                <a:gd name="T17" fmla="*/ 13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8" h="139">
                  <a:moveTo>
                    <a:pt x="56" y="13"/>
                  </a:moveTo>
                  <a:cubicBezTo>
                    <a:pt x="62" y="53"/>
                    <a:pt x="65" y="93"/>
                    <a:pt x="68" y="132"/>
                  </a:cubicBezTo>
                  <a:cubicBezTo>
                    <a:pt x="66" y="135"/>
                    <a:pt x="63" y="137"/>
                    <a:pt x="60" y="137"/>
                  </a:cubicBezTo>
                  <a:cubicBezTo>
                    <a:pt x="50" y="139"/>
                    <a:pt x="43" y="132"/>
                    <a:pt x="34" y="128"/>
                  </a:cubicBezTo>
                  <a:cubicBezTo>
                    <a:pt x="26" y="122"/>
                    <a:pt x="14" y="125"/>
                    <a:pt x="6" y="117"/>
                  </a:cubicBezTo>
                  <a:cubicBezTo>
                    <a:pt x="0" y="92"/>
                    <a:pt x="8" y="68"/>
                    <a:pt x="9" y="43"/>
                  </a:cubicBezTo>
                  <a:cubicBezTo>
                    <a:pt x="9" y="39"/>
                    <a:pt x="12" y="34"/>
                    <a:pt x="9" y="30"/>
                  </a:cubicBezTo>
                  <a:cubicBezTo>
                    <a:pt x="12" y="23"/>
                    <a:pt x="14" y="16"/>
                    <a:pt x="17" y="8"/>
                  </a:cubicBezTo>
                  <a:cubicBezTo>
                    <a:pt x="31" y="0"/>
                    <a:pt x="44" y="2"/>
                    <a:pt x="56" y="13"/>
                  </a:cubicBezTo>
                  <a:close/>
                </a:path>
              </a:pathLst>
            </a:custGeom>
            <a:solidFill>
              <a:srgbClr val="C89B6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28" name="Freeform 173">
              <a:extLst>
                <a:ext uri="{FF2B5EF4-FFF2-40B4-BE49-F238E27FC236}">
                  <a16:creationId xmlns:a16="http://schemas.microsoft.com/office/drawing/2014/main" id="{149F1921-6390-50D3-101D-E002534E7CC3}"/>
                </a:ext>
              </a:extLst>
            </p:cNvPr>
            <p:cNvSpPr>
              <a:spLocks/>
            </p:cNvSpPr>
            <p:nvPr/>
          </p:nvSpPr>
          <p:spPr bwMode="auto">
            <a:xfrm>
              <a:off x="635000" y="3732213"/>
              <a:ext cx="96838" cy="138113"/>
            </a:xfrm>
            <a:custGeom>
              <a:avLst/>
              <a:gdLst>
                <a:gd name="T0" fmla="*/ 84 w 84"/>
                <a:gd name="T1" fmla="*/ 18 h 120"/>
                <a:gd name="T2" fmla="*/ 76 w 84"/>
                <a:gd name="T3" fmla="*/ 50 h 120"/>
                <a:gd name="T4" fmla="*/ 52 w 84"/>
                <a:gd name="T5" fmla="*/ 99 h 120"/>
                <a:gd name="T6" fmla="*/ 38 w 84"/>
                <a:gd name="T7" fmla="*/ 120 h 120"/>
                <a:gd name="T8" fmla="*/ 32 w 84"/>
                <a:gd name="T9" fmla="*/ 120 h 120"/>
                <a:gd name="T10" fmla="*/ 7 w 84"/>
                <a:gd name="T11" fmla="*/ 109 h 120"/>
                <a:gd name="T12" fmla="*/ 3 w 84"/>
                <a:gd name="T13" fmla="*/ 105 h 120"/>
                <a:gd name="T14" fmla="*/ 4 w 84"/>
                <a:gd name="T15" fmla="*/ 90 h 120"/>
                <a:gd name="T16" fmla="*/ 44 w 84"/>
                <a:gd name="T17" fmla="*/ 15 h 120"/>
                <a:gd name="T18" fmla="*/ 44 w 84"/>
                <a:gd name="T19" fmla="*/ 10 h 120"/>
                <a:gd name="T20" fmla="*/ 51 w 84"/>
                <a:gd name="T21" fmla="*/ 1 h 120"/>
                <a:gd name="T22" fmla="*/ 84 w 84"/>
                <a:gd name="T23" fmla="*/ 18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4" h="120">
                  <a:moveTo>
                    <a:pt x="84" y="18"/>
                  </a:moveTo>
                  <a:cubicBezTo>
                    <a:pt x="83" y="29"/>
                    <a:pt x="81" y="40"/>
                    <a:pt x="76" y="50"/>
                  </a:cubicBezTo>
                  <a:cubicBezTo>
                    <a:pt x="66" y="65"/>
                    <a:pt x="59" y="82"/>
                    <a:pt x="52" y="99"/>
                  </a:cubicBezTo>
                  <a:cubicBezTo>
                    <a:pt x="48" y="107"/>
                    <a:pt x="46" y="116"/>
                    <a:pt x="38" y="120"/>
                  </a:cubicBezTo>
                  <a:cubicBezTo>
                    <a:pt x="36" y="120"/>
                    <a:pt x="34" y="120"/>
                    <a:pt x="32" y="120"/>
                  </a:cubicBezTo>
                  <a:cubicBezTo>
                    <a:pt x="24" y="116"/>
                    <a:pt x="17" y="109"/>
                    <a:pt x="7" y="109"/>
                  </a:cubicBezTo>
                  <a:cubicBezTo>
                    <a:pt x="6" y="108"/>
                    <a:pt x="4" y="107"/>
                    <a:pt x="3" y="105"/>
                  </a:cubicBezTo>
                  <a:cubicBezTo>
                    <a:pt x="0" y="100"/>
                    <a:pt x="1" y="95"/>
                    <a:pt x="4" y="90"/>
                  </a:cubicBezTo>
                  <a:cubicBezTo>
                    <a:pt x="20" y="67"/>
                    <a:pt x="25" y="37"/>
                    <a:pt x="44" y="15"/>
                  </a:cubicBezTo>
                  <a:cubicBezTo>
                    <a:pt x="45" y="14"/>
                    <a:pt x="45" y="12"/>
                    <a:pt x="44" y="10"/>
                  </a:cubicBezTo>
                  <a:cubicBezTo>
                    <a:pt x="45" y="6"/>
                    <a:pt x="48" y="3"/>
                    <a:pt x="51" y="1"/>
                  </a:cubicBezTo>
                  <a:cubicBezTo>
                    <a:pt x="66" y="0"/>
                    <a:pt x="76" y="6"/>
                    <a:pt x="84" y="18"/>
                  </a:cubicBezTo>
                  <a:close/>
                </a:path>
              </a:pathLst>
            </a:custGeom>
            <a:solidFill>
              <a:srgbClr val="C99D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29" name="Freeform 174">
              <a:extLst>
                <a:ext uri="{FF2B5EF4-FFF2-40B4-BE49-F238E27FC236}">
                  <a16:creationId xmlns:a16="http://schemas.microsoft.com/office/drawing/2014/main" id="{86C04B41-E653-0EE7-8F86-5B9D664728E2}"/>
                </a:ext>
              </a:extLst>
            </p:cNvPr>
            <p:cNvSpPr>
              <a:spLocks/>
            </p:cNvSpPr>
            <p:nvPr/>
          </p:nvSpPr>
          <p:spPr bwMode="auto">
            <a:xfrm>
              <a:off x="1254125" y="4348163"/>
              <a:ext cx="133350" cy="104775"/>
            </a:xfrm>
            <a:custGeom>
              <a:avLst/>
              <a:gdLst>
                <a:gd name="T0" fmla="*/ 114 w 116"/>
                <a:gd name="T1" fmla="*/ 34 h 92"/>
                <a:gd name="T2" fmla="*/ 93 w 116"/>
                <a:gd name="T3" fmla="*/ 52 h 92"/>
                <a:gd name="T4" fmla="*/ 38 w 116"/>
                <a:gd name="T5" fmla="*/ 80 h 92"/>
                <a:gd name="T6" fmla="*/ 13 w 116"/>
                <a:gd name="T7" fmla="*/ 86 h 92"/>
                <a:gd name="T8" fmla="*/ 0 w 116"/>
                <a:gd name="T9" fmla="*/ 58 h 92"/>
                <a:gd name="T10" fmla="*/ 15 w 116"/>
                <a:gd name="T11" fmla="*/ 41 h 92"/>
                <a:gd name="T12" fmla="*/ 81 w 116"/>
                <a:gd name="T13" fmla="*/ 5 h 92"/>
                <a:gd name="T14" fmla="*/ 97 w 116"/>
                <a:gd name="T15" fmla="*/ 1 h 92"/>
                <a:gd name="T16" fmla="*/ 114 w 116"/>
                <a:gd name="T17" fmla="*/ 34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6" h="92">
                  <a:moveTo>
                    <a:pt x="114" y="34"/>
                  </a:moveTo>
                  <a:cubicBezTo>
                    <a:pt x="108" y="41"/>
                    <a:pt x="102" y="48"/>
                    <a:pt x="93" y="52"/>
                  </a:cubicBezTo>
                  <a:cubicBezTo>
                    <a:pt x="71" y="55"/>
                    <a:pt x="56" y="71"/>
                    <a:pt x="38" y="80"/>
                  </a:cubicBezTo>
                  <a:cubicBezTo>
                    <a:pt x="30" y="84"/>
                    <a:pt x="23" y="92"/>
                    <a:pt x="13" y="86"/>
                  </a:cubicBezTo>
                  <a:cubicBezTo>
                    <a:pt x="7" y="78"/>
                    <a:pt x="4" y="68"/>
                    <a:pt x="0" y="58"/>
                  </a:cubicBezTo>
                  <a:cubicBezTo>
                    <a:pt x="2" y="50"/>
                    <a:pt x="8" y="44"/>
                    <a:pt x="15" y="41"/>
                  </a:cubicBezTo>
                  <a:cubicBezTo>
                    <a:pt x="37" y="30"/>
                    <a:pt x="57" y="13"/>
                    <a:pt x="81" y="5"/>
                  </a:cubicBezTo>
                  <a:cubicBezTo>
                    <a:pt x="85" y="0"/>
                    <a:pt x="91" y="1"/>
                    <a:pt x="97" y="1"/>
                  </a:cubicBezTo>
                  <a:cubicBezTo>
                    <a:pt x="111" y="8"/>
                    <a:pt x="116" y="19"/>
                    <a:pt x="114" y="34"/>
                  </a:cubicBezTo>
                  <a:close/>
                </a:path>
              </a:pathLst>
            </a:custGeom>
            <a:solidFill>
              <a:srgbClr val="C89D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30" name="Freeform 175">
              <a:extLst>
                <a:ext uri="{FF2B5EF4-FFF2-40B4-BE49-F238E27FC236}">
                  <a16:creationId xmlns:a16="http://schemas.microsoft.com/office/drawing/2014/main" id="{E2B77A25-B1D1-92FA-9CEB-DFB887464331}"/>
                </a:ext>
              </a:extLst>
            </p:cNvPr>
            <p:cNvSpPr>
              <a:spLocks/>
            </p:cNvSpPr>
            <p:nvPr/>
          </p:nvSpPr>
          <p:spPr bwMode="auto">
            <a:xfrm>
              <a:off x="854075" y="3824288"/>
              <a:ext cx="107950" cy="131763"/>
            </a:xfrm>
            <a:custGeom>
              <a:avLst/>
              <a:gdLst>
                <a:gd name="T0" fmla="*/ 10 w 94"/>
                <a:gd name="T1" fmla="*/ 97 h 114"/>
                <a:gd name="T2" fmla="*/ 2 w 94"/>
                <a:gd name="T3" fmla="*/ 92 h 114"/>
                <a:gd name="T4" fmla="*/ 14 w 94"/>
                <a:gd name="T5" fmla="*/ 67 h 114"/>
                <a:gd name="T6" fmla="*/ 46 w 94"/>
                <a:gd name="T7" fmla="*/ 15 h 114"/>
                <a:gd name="T8" fmla="*/ 62 w 94"/>
                <a:gd name="T9" fmla="*/ 0 h 114"/>
                <a:gd name="T10" fmla="*/ 94 w 94"/>
                <a:gd name="T11" fmla="*/ 23 h 114"/>
                <a:gd name="T12" fmla="*/ 82 w 94"/>
                <a:gd name="T13" fmla="*/ 49 h 114"/>
                <a:gd name="T14" fmla="*/ 47 w 94"/>
                <a:gd name="T15" fmla="*/ 96 h 114"/>
                <a:gd name="T16" fmla="*/ 26 w 94"/>
                <a:gd name="T17" fmla="*/ 109 h 114"/>
                <a:gd name="T18" fmla="*/ 23 w 94"/>
                <a:gd name="T19" fmla="*/ 107 h 114"/>
                <a:gd name="T20" fmla="*/ 10 w 94"/>
                <a:gd name="T21" fmla="*/ 97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4" h="114">
                  <a:moveTo>
                    <a:pt x="10" y="97"/>
                  </a:moveTo>
                  <a:cubicBezTo>
                    <a:pt x="7" y="95"/>
                    <a:pt x="5" y="94"/>
                    <a:pt x="2" y="92"/>
                  </a:cubicBezTo>
                  <a:cubicBezTo>
                    <a:pt x="0" y="81"/>
                    <a:pt x="9" y="75"/>
                    <a:pt x="14" y="67"/>
                  </a:cubicBezTo>
                  <a:cubicBezTo>
                    <a:pt x="24" y="49"/>
                    <a:pt x="34" y="32"/>
                    <a:pt x="46" y="15"/>
                  </a:cubicBezTo>
                  <a:cubicBezTo>
                    <a:pt x="51" y="10"/>
                    <a:pt x="56" y="5"/>
                    <a:pt x="62" y="0"/>
                  </a:cubicBezTo>
                  <a:cubicBezTo>
                    <a:pt x="76" y="3"/>
                    <a:pt x="89" y="7"/>
                    <a:pt x="94" y="23"/>
                  </a:cubicBezTo>
                  <a:cubicBezTo>
                    <a:pt x="91" y="32"/>
                    <a:pt x="88" y="41"/>
                    <a:pt x="82" y="49"/>
                  </a:cubicBezTo>
                  <a:cubicBezTo>
                    <a:pt x="66" y="61"/>
                    <a:pt x="60" y="82"/>
                    <a:pt x="47" y="96"/>
                  </a:cubicBezTo>
                  <a:cubicBezTo>
                    <a:pt x="42" y="103"/>
                    <a:pt x="38" y="114"/>
                    <a:pt x="26" y="109"/>
                  </a:cubicBezTo>
                  <a:cubicBezTo>
                    <a:pt x="25" y="108"/>
                    <a:pt x="24" y="108"/>
                    <a:pt x="23" y="107"/>
                  </a:cubicBezTo>
                  <a:cubicBezTo>
                    <a:pt x="17" y="106"/>
                    <a:pt x="14" y="101"/>
                    <a:pt x="10" y="97"/>
                  </a:cubicBezTo>
                  <a:close/>
                </a:path>
              </a:pathLst>
            </a:custGeom>
            <a:solidFill>
              <a:srgbClr val="C99C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31" name="Freeform 176">
              <a:extLst>
                <a:ext uri="{FF2B5EF4-FFF2-40B4-BE49-F238E27FC236}">
                  <a16:creationId xmlns:a16="http://schemas.microsoft.com/office/drawing/2014/main" id="{319B2CAF-0B50-FE39-CB3C-4362104BD0CF}"/>
                </a:ext>
              </a:extLst>
            </p:cNvPr>
            <p:cNvSpPr>
              <a:spLocks/>
            </p:cNvSpPr>
            <p:nvPr/>
          </p:nvSpPr>
          <p:spPr bwMode="auto">
            <a:xfrm>
              <a:off x="415925" y="3702050"/>
              <a:ext cx="80963" cy="139700"/>
            </a:xfrm>
            <a:custGeom>
              <a:avLst/>
              <a:gdLst>
                <a:gd name="T0" fmla="*/ 28 w 71"/>
                <a:gd name="T1" fmla="*/ 12 h 122"/>
                <a:gd name="T2" fmla="*/ 33 w 71"/>
                <a:gd name="T3" fmla="*/ 3 h 122"/>
                <a:gd name="T4" fmla="*/ 71 w 71"/>
                <a:gd name="T5" fmla="*/ 15 h 122"/>
                <a:gd name="T6" fmla="*/ 68 w 71"/>
                <a:gd name="T7" fmla="*/ 40 h 122"/>
                <a:gd name="T8" fmla="*/ 65 w 71"/>
                <a:gd name="T9" fmla="*/ 37 h 122"/>
                <a:gd name="T10" fmla="*/ 46 w 71"/>
                <a:gd name="T11" fmla="*/ 110 h 122"/>
                <a:gd name="T12" fmla="*/ 36 w 71"/>
                <a:gd name="T13" fmla="*/ 122 h 122"/>
                <a:gd name="T14" fmla="*/ 6 w 71"/>
                <a:gd name="T15" fmla="*/ 112 h 122"/>
                <a:gd name="T16" fmla="*/ 6 w 71"/>
                <a:gd name="T17" fmla="*/ 85 h 122"/>
                <a:gd name="T18" fmla="*/ 28 w 71"/>
                <a:gd name="T19" fmla="*/ 12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1" h="122">
                  <a:moveTo>
                    <a:pt x="28" y="12"/>
                  </a:moveTo>
                  <a:cubicBezTo>
                    <a:pt x="30" y="9"/>
                    <a:pt x="31" y="6"/>
                    <a:pt x="33" y="3"/>
                  </a:cubicBezTo>
                  <a:cubicBezTo>
                    <a:pt x="48" y="0"/>
                    <a:pt x="61" y="2"/>
                    <a:pt x="71" y="15"/>
                  </a:cubicBezTo>
                  <a:cubicBezTo>
                    <a:pt x="71" y="23"/>
                    <a:pt x="71" y="32"/>
                    <a:pt x="68" y="40"/>
                  </a:cubicBezTo>
                  <a:cubicBezTo>
                    <a:pt x="66" y="40"/>
                    <a:pt x="66" y="38"/>
                    <a:pt x="65" y="37"/>
                  </a:cubicBezTo>
                  <a:cubicBezTo>
                    <a:pt x="64" y="63"/>
                    <a:pt x="53" y="86"/>
                    <a:pt x="46" y="110"/>
                  </a:cubicBezTo>
                  <a:cubicBezTo>
                    <a:pt x="45" y="115"/>
                    <a:pt x="42" y="120"/>
                    <a:pt x="36" y="122"/>
                  </a:cubicBezTo>
                  <a:cubicBezTo>
                    <a:pt x="25" y="121"/>
                    <a:pt x="15" y="118"/>
                    <a:pt x="6" y="112"/>
                  </a:cubicBezTo>
                  <a:cubicBezTo>
                    <a:pt x="0" y="103"/>
                    <a:pt x="4" y="94"/>
                    <a:pt x="6" y="85"/>
                  </a:cubicBezTo>
                  <a:cubicBezTo>
                    <a:pt x="11" y="60"/>
                    <a:pt x="18" y="36"/>
                    <a:pt x="28" y="12"/>
                  </a:cubicBezTo>
                  <a:close/>
                </a:path>
              </a:pathLst>
            </a:custGeom>
            <a:solidFill>
              <a:srgbClr val="C99D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32" name="Freeform 177">
              <a:extLst>
                <a:ext uri="{FF2B5EF4-FFF2-40B4-BE49-F238E27FC236}">
                  <a16:creationId xmlns:a16="http://schemas.microsoft.com/office/drawing/2014/main" id="{A44298AB-870B-9176-35A5-93DB92F0CFDF}"/>
                </a:ext>
              </a:extLst>
            </p:cNvPr>
            <p:cNvSpPr>
              <a:spLocks/>
            </p:cNvSpPr>
            <p:nvPr/>
          </p:nvSpPr>
          <p:spPr bwMode="auto">
            <a:xfrm>
              <a:off x="1357313" y="4708525"/>
              <a:ext cx="141288" cy="76200"/>
            </a:xfrm>
            <a:custGeom>
              <a:avLst/>
              <a:gdLst>
                <a:gd name="T0" fmla="*/ 122 w 123"/>
                <a:gd name="T1" fmla="*/ 36 h 67"/>
                <a:gd name="T2" fmla="*/ 110 w 123"/>
                <a:gd name="T3" fmla="*/ 42 h 67"/>
                <a:gd name="T4" fmla="*/ 29 w 123"/>
                <a:gd name="T5" fmla="*/ 63 h 67"/>
                <a:gd name="T6" fmla="*/ 8 w 123"/>
                <a:gd name="T7" fmla="*/ 65 h 67"/>
                <a:gd name="T8" fmla="*/ 1 w 123"/>
                <a:gd name="T9" fmla="*/ 29 h 67"/>
                <a:gd name="T10" fmla="*/ 32 w 123"/>
                <a:gd name="T11" fmla="*/ 14 h 67"/>
                <a:gd name="T12" fmla="*/ 95 w 123"/>
                <a:gd name="T13" fmla="*/ 0 h 67"/>
                <a:gd name="T14" fmla="*/ 111 w 123"/>
                <a:gd name="T15" fmla="*/ 0 h 67"/>
                <a:gd name="T16" fmla="*/ 122 w 123"/>
                <a:gd name="T17" fmla="*/ 36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3" h="67">
                  <a:moveTo>
                    <a:pt x="122" y="36"/>
                  </a:moveTo>
                  <a:cubicBezTo>
                    <a:pt x="118" y="38"/>
                    <a:pt x="114" y="40"/>
                    <a:pt x="110" y="42"/>
                  </a:cubicBezTo>
                  <a:cubicBezTo>
                    <a:pt x="82" y="45"/>
                    <a:pt x="57" y="60"/>
                    <a:pt x="29" y="63"/>
                  </a:cubicBezTo>
                  <a:cubicBezTo>
                    <a:pt x="22" y="64"/>
                    <a:pt x="15" y="67"/>
                    <a:pt x="8" y="65"/>
                  </a:cubicBezTo>
                  <a:cubicBezTo>
                    <a:pt x="0" y="54"/>
                    <a:pt x="3" y="41"/>
                    <a:pt x="1" y="29"/>
                  </a:cubicBezTo>
                  <a:cubicBezTo>
                    <a:pt x="8" y="19"/>
                    <a:pt x="20" y="17"/>
                    <a:pt x="32" y="14"/>
                  </a:cubicBezTo>
                  <a:cubicBezTo>
                    <a:pt x="53" y="9"/>
                    <a:pt x="74" y="4"/>
                    <a:pt x="95" y="0"/>
                  </a:cubicBezTo>
                  <a:cubicBezTo>
                    <a:pt x="100" y="0"/>
                    <a:pt x="106" y="0"/>
                    <a:pt x="111" y="0"/>
                  </a:cubicBezTo>
                  <a:cubicBezTo>
                    <a:pt x="119" y="11"/>
                    <a:pt x="123" y="23"/>
                    <a:pt x="122" y="36"/>
                  </a:cubicBezTo>
                  <a:close/>
                </a:path>
              </a:pathLst>
            </a:custGeom>
            <a:solidFill>
              <a:srgbClr val="C89D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33" name="Freeform 178">
              <a:extLst>
                <a:ext uri="{FF2B5EF4-FFF2-40B4-BE49-F238E27FC236}">
                  <a16:creationId xmlns:a16="http://schemas.microsoft.com/office/drawing/2014/main" id="{BAAA3815-5F16-FDA8-69CE-188C2DC1227C}"/>
                </a:ext>
              </a:extLst>
            </p:cNvPr>
            <p:cNvSpPr>
              <a:spLocks/>
            </p:cNvSpPr>
            <p:nvPr/>
          </p:nvSpPr>
          <p:spPr bwMode="auto">
            <a:xfrm>
              <a:off x="1389063" y="4911725"/>
              <a:ext cx="141288" cy="68263"/>
            </a:xfrm>
            <a:custGeom>
              <a:avLst/>
              <a:gdLst>
                <a:gd name="T0" fmla="*/ 108 w 123"/>
                <a:gd name="T1" fmla="*/ 2 h 60"/>
                <a:gd name="T2" fmla="*/ 113 w 123"/>
                <a:gd name="T3" fmla="*/ 3 h 60"/>
                <a:gd name="T4" fmla="*/ 116 w 123"/>
                <a:gd name="T5" fmla="*/ 42 h 60"/>
                <a:gd name="T6" fmla="*/ 104 w 123"/>
                <a:gd name="T7" fmla="*/ 45 h 60"/>
                <a:gd name="T8" fmla="*/ 26 w 123"/>
                <a:gd name="T9" fmla="*/ 54 h 60"/>
                <a:gd name="T10" fmla="*/ 2 w 123"/>
                <a:gd name="T11" fmla="*/ 51 h 60"/>
                <a:gd name="T12" fmla="*/ 2 w 123"/>
                <a:gd name="T13" fmla="*/ 16 h 60"/>
                <a:gd name="T14" fmla="*/ 21 w 123"/>
                <a:gd name="T15" fmla="*/ 8 h 60"/>
                <a:gd name="T16" fmla="*/ 108 w 123"/>
                <a:gd name="T17" fmla="*/ 2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3" h="60">
                  <a:moveTo>
                    <a:pt x="108" y="2"/>
                  </a:moveTo>
                  <a:cubicBezTo>
                    <a:pt x="109" y="2"/>
                    <a:pt x="111" y="3"/>
                    <a:pt x="113" y="3"/>
                  </a:cubicBezTo>
                  <a:cubicBezTo>
                    <a:pt x="123" y="15"/>
                    <a:pt x="123" y="28"/>
                    <a:pt x="116" y="42"/>
                  </a:cubicBezTo>
                  <a:cubicBezTo>
                    <a:pt x="112" y="43"/>
                    <a:pt x="108" y="44"/>
                    <a:pt x="104" y="45"/>
                  </a:cubicBezTo>
                  <a:cubicBezTo>
                    <a:pt x="77" y="44"/>
                    <a:pt x="52" y="51"/>
                    <a:pt x="26" y="54"/>
                  </a:cubicBezTo>
                  <a:cubicBezTo>
                    <a:pt x="18" y="55"/>
                    <a:pt x="9" y="60"/>
                    <a:pt x="2" y="51"/>
                  </a:cubicBezTo>
                  <a:cubicBezTo>
                    <a:pt x="1" y="39"/>
                    <a:pt x="0" y="28"/>
                    <a:pt x="2" y="16"/>
                  </a:cubicBezTo>
                  <a:cubicBezTo>
                    <a:pt x="7" y="9"/>
                    <a:pt x="14" y="9"/>
                    <a:pt x="21" y="8"/>
                  </a:cubicBezTo>
                  <a:cubicBezTo>
                    <a:pt x="50" y="4"/>
                    <a:pt x="79" y="0"/>
                    <a:pt x="108" y="2"/>
                  </a:cubicBezTo>
                  <a:close/>
                </a:path>
              </a:pathLst>
            </a:custGeom>
            <a:solidFill>
              <a:srgbClr val="C99D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34" name="Freeform 179">
              <a:extLst>
                <a:ext uri="{FF2B5EF4-FFF2-40B4-BE49-F238E27FC236}">
                  <a16:creationId xmlns:a16="http://schemas.microsoft.com/office/drawing/2014/main" id="{4E01E1AC-4301-977D-70DA-ECA38F347AC7}"/>
                </a:ext>
              </a:extLst>
            </p:cNvPr>
            <p:cNvSpPr>
              <a:spLocks/>
            </p:cNvSpPr>
            <p:nvPr/>
          </p:nvSpPr>
          <p:spPr bwMode="auto">
            <a:xfrm>
              <a:off x="139700" y="3802063"/>
              <a:ext cx="63500" cy="379413"/>
            </a:xfrm>
            <a:custGeom>
              <a:avLst/>
              <a:gdLst>
                <a:gd name="T0" fmla="*/ 3 w 55"/>
                <a:gd name="T1" fmla="*/ 319 h 330"/>
                <a:gd name="T2" fmla="*/ 25 w 55"/>
                <a:gd name="T3" fmla="*/ 132 h 330"/>
                <a:gd name="T4" fmla="*/ 39 w 55"/>
                <a:gd name="T5" fmla="*/ 21 h 330"/>
                <a:gd name="T6" fmla="*/ 43 w 55"/>
                <a:gd name="T7" fmla="*/ 0 h 330"/>
                <a:gd name="T8" fmla="*/ 51 w 55"/>
                <a:gd name="T9" fmla="*/ 5 h 330"/>
                <a:gd name="T10" fmla="*/ 54 w 55"/>
                <a:gd name="T11" fmla="*/ 38 h 330"/>
                <a:gd name="T12" fmla="*/ 39 w 55"/>
                <a:gd name="T13" fmla="*/ 159 h 330"/>
                <a:gd name="T14" fmla="*/ 23 w 55"/>
                <a:gd name="T15" fmla="*/ 257 h 330"/>
                <a:gd name="T16" fmla="*/ 16 w 55"/>
                <a:gd name="T17" fmla="*/ 311 h 330"/>
                <a:gd name="T18" fmla="*/ 11 w 55"/>
                <a:gd name="T19" fmla="*/ 324 h 330"/>
                <a:gd name="T20" fmla="*/ 3 w 55"/>
                <a:gd name="T21" fmla="*/ 328 h 330"/>
                <a:gd name="T22" fmla="*/ 3 w 55"/>
                <a:gd name="T23" fmla="*/ 319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5" h="330">
                  <a:moveTo>
                    <a:pt x="3" y="319"/>
                  </a:moveTo>
                  <a:cubicBezTo>
                    <a:pt x="10" y="256"/>
                    <a:pt x="18" y="194"/>
                    <a:pt x="25" y="132"/>
                  </a:cubicBezTo>
                  <a:cubicBezTo>
                    <a:pt x="30" y="95"/>
                    <a:pt x="35" y="58"/>
                    <a:pt x="39" y="21"/>
                  </a:cubicBezTo>
                  <a:cubicBezTo>
                    <a:pt x="40" y="14"/>
                    <a:pt x="40" y="7"/>
                    <a:pt x="43" y="0"/>
                  </a:cubicBezTo>
                  <a:cubicBezTo>
                    <a:pt x="47" y="0"/>
                    <a:pt x="49" y="2"/>
                    <a:pt x="51" y="5"/>
                  </a:cubicBezTo>
                  <a:cubicBezTo>
                    <a:pt x="55" y="16"/>
                    <a:pt x="55" y="27"/>
                    <a:pt x="54" y="38"/>
                  </a:cubicBezTo>
                  <a:cubicBezTo>
                    <a:pt x="48" y="78"/>
                    <a:pt x="45" y="119"/>
                    <a:pt x="39" y="159"/>
                  </a:cubicBezTo>
                  <a:cubicBezTo>
                    <a:pt x="34" y="191"/>
                    <a:pt x="28" y="224"/>
                    <a:pt x="23" y="257"/>
                  </a:cubicBezTo>
                  <a:cubicBezTo>
                    <a:pt x="21" y="275"/>
                    <a:pt x="26" y="294"/>
                    <a:pt x="16" y="311"/>
                  </a:cubicBezTo>
                  <a:cubicBezTo>
                    <a:pt x="14" y="315"/>
                    <a:pt x="13" y="320"/>
                    <a:pt x="11" y="324"/>
                  </a:cubicBezTo>
                  <a:cubicBezTo>
                    <a:pt x="9" y="327"/>
                    <a:pt x="7" y="330"/>
                    <a:pt x="3" y="328"/>
                  </a:cubicBezTo>
                  <a:cubicBezTo>
                    <a:pt x="0" y="326"/>
                    <a:pt x="2" y="322"/>
                    <a:pt x="3" y="319"/>
                  </a:cubicBezTo>
                  <a:close/>
                </a:path>
              </a:pathLst>
            </a:custGeom>
            <a:solidFill>
              <a:srgbClr val="D019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35" name="Freeform 180">
              <a:extLst>
                <a:ext uri="{FF2B5EF4-FFF2-40B4-BE49-F238E27FC236}">
                  <a16:creationId xmlns:a16="http://schemas.microsoft.com/office/drawing/2014/main" id="{56F7D607-8B33-BF41-7C12-98BC33629E6B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125" y="4156075"/>
              <a:ext cx="49213" cy="317500"/>
            </a:xfrm>
            <a:custGeom>
              <a:avLst/>
              <a:gdLst>
                <a:gd name="T0" fmla="*/ 28 w 43"/>
                <a:gd name="T1" fmla="*/ 11 h 276"/>
                <a:gd name="T2" fmla="*/ 30 w 43"/>
                <a:gd name="T3" fmla="*/ 16 h 276"/>
                <a:gd name="T4" fmla="*/ 32 w 43"/>
                <a:gd name="T5" fmla="*/ 13 h 276"/>
                <a:gd name="T6" fmla="*/ 36 w 43"/>
                <a:gd name="T7" fmla="*/ 0 h 276"/>
                <a:gd name="T8" fmla="*/ 41 w 43"/>
                <a:gd name="T9" fmla="*/ 25 h 276"/>
                <a:gd name="T10" fmla="*/ 25 w 43"/>
                <a:gd name="T11" fmla="*/ 143 h 276"/>
                <a:gd name="T12" fmla="*/ 10 w 43"/>
                <a:gd name="T13" fmla="*/ 259 h 276"/>
                <a:gd name="T14" fmla="*/ 0 w 43"/>
                <a:gd name="T15" fmla="*/ 276 h 276"/>
                <a:gd name="T16" fmla="*/ 0 w 43"/>
                <a:gd name="T17" fmla="*/ 203 h 276"/>
                <a:gd name="T18" fmla="*/ 12 w 43"/>
                <a:gd name="T19" fmla="*/ 122 h 276"/>
                <a:gd name="T20" fmla="*/ 28 w 43"/>
                <a:gd name="T21" fmla="*/ 11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" h="276">
                  <a:moveTo>
                    <a:pt x="28" y="11"/>
                  </a:moveTo>
                  <a:cubicBezTo>
                    <a:pt x="28" y="12"/>
                    <a:pt x="29" y="15"/>
                    <a:pt x="30" y="16"/>
                  </a:cubicBezTo>
                  <a:cubicBezTo>
                    <a:pt x="33" y="17"/>
                    <a:pt x="32" y="14"/>
                    <a:pt x="32" y="13"/>
                  </a:cubicBezTo>
                  <a:cubicBezTo>
                    <a:pt x="33" y="8"/>
                    <a:pt x="32" y="3"/>
                    <a:pt x="36" y="0"/>
                  </a:cubicBezTo>
                  <a:cubicBezTo>
                    <a:pt x="43" y="7"/>
                    <a:pt x="43" y="17"/>
                    <a:pt x="41" y="25"/>
                  </a:cubicBezTo>
                  <a:cubicBezTo>
                    <a:pt x="35" y="64"/>
                    <a:pt x="29" y="104"/>
                    <a:pt x="25" y="143"/>
                  </a:cubicBezTo>
                  <a:cubicBezTo>
                    <a:pt x="22" y="182"/>
                    <a:pt x="14" y="220"/>
                    <a:pt x="10" y="259"/>
                  </a:cubicBezTo>
                  <a:cubicBezTo>
                    <a:pt x="9" y="266"/>
                    <a:pt x="11" y="275"/>
                    <a:pt x="0" y="276"/>
                  </a:cubicBezTo>
                  <a:cubicBezTo>
                    <a:pt x="0" y="252"/>
                    <a:pt x="0" y="228"/>
                    <a:pt x="0" y="203"/>
                  </a:cubicBezTo>
                  <a:cubicBezTo>
                    <a:pt x="8" y="177"/>
                    <a:pt x="8" y="149"/>
                    <a:pt x="12" y="122"/>
                  </a:cubicBezTo>
                  <a:cubicBezTo>
                    <a:pt x="18" y="85"/>
                    <a:pt x="23" y="48"/>
                    <a:pt x="28" y="11"/>
                  </a:cubicBezTo>
                  <a:close/>
                </a:path>
              </a:pathLst>
            </a:custGeom>
            <a:solidFill>
              <a:srgbClr val="D120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36" name="Freeform 181">
              <a:extLst>
                <a:ext uri="{FF2B5EF4-FFF2-40B4-BE49-F238E27FC236}">
                  <a16:creationId xmlns:a16="http://schemas.microsoft.com/office/drawing/2014/main" id="{2446CA43-E419-244D-6213-EB7CF279486B}"/>
                </a:ext>
              </a:extLst>
            </p:cNvPr>
            <p:cNvSpPr>
              <a:spLocks/>
            </p:cNvSpPr>
            <p:nvPr/>
          </p:nvSpPr>
          <p:spPr bwMode="auto">
            <a:xfrm>
              <a:off x="233363" y="3814763"/>
              <a:ext cx="61913" cy="384175"/>
            </a:xfrm>
            <a:custGeom>
              <a:avLst/>
              <a:gdLst>
                <a:gd name="T0" fmla="*/ 46 w 54"/>
                <a:gd name="T1" fmla="*/ 2 h 334"/>
                <a:gd name="T2" fmla="*/ 54 w 54"/>
                <a:gd name="T3" fmla="*/ 0 h 334"/>
                <a:gd name="T4" fmla="*/ 14 w 54"/>
                <a:gd name="T5" fmla="*/ 314 h 334"/>
                <a:gd name="T6" fmla="*/ 10 w 54"/>
                <a:gd name="T7" fmla="*/ 333 h 334"/>
                <a:gd name="T8" fmla="*/ 4 w 54"/>
                <a:gd name="T9" fmla="*/ 332 h 334"/>
                <a:gd name="T10" fmla="*/ 2 w 54"/>
                <a:gd name="T11" fmla="*/ 292 h 334"/>
                <a:gd name="T12" fmla="*/ 37 w 54"/>
                <a:gd name="T13" fmla="*/ 36 h 334"/>
                <a:gd name="T14" fmla="*/ 46 w 54"/>
                <a:gd name="T15" fmla="*/ 2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4" h="334">
                  <a:moveTo>
                    <a:pt x="46" y="2"/>
                  </a:moveTo>
                  <a:cubicBezTo>
                    <a:pt x="49" y="2"/>
                    <a:pt x="51" y="1"/>
                    <a:pt x="54" y="0"/>
                  </a:cubicBezTo>
                  <a:cubicBezTo>
                    <a:pt x="40" y="105"/>
                    <a:pt x="27" y="209"/>
                    <a:pt x="14" y="314"/>
                  </a:cubicBezTo>
                  <a:cubicBezTo>
                    <a:pt x="13" y="320"/>
                    <a:pt x="11" y="327"/>
                    <a:pt x="10" y="333"/>
                  </a:cubicBezTo>
                  <a:cubicBezTo>
                    <a:pt x="8" y="334"/>
                    <a:pt x="6" y="334"/>
                    <a:pt x="4" y="332"/>
                  </a:cubicBezTo>
                  <a:cubicBezTo>
                    <a:pt x="0" y="319"/>
                    <a:pt x="0" y="305"/>
                    <a:pt x="2" y="292"/>
                  </a:cubicBezTo>
                  <a:cubicBezTo>
                    <a:pt x="18" y="208"/>
                    <a:pt x="24" y="121"/>
                    <a:pt x="37" y="36"/>
                  </a:cubicBezTo>
                  <a:cubicBezTo>
                    <a:pt x="39" y="24"/>
                    <a:pt x="38" y="12"/>
                    <a:pt x="46" y="2"/>
                  </a:cubicBezTo>
                  <a:close/>
                </a:path>
              </a:pathLst>
            </a:custGeom>
            <a:solidFill>
              <a:srgbClr val="D132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37" name="Freeform 182">
              <a:extLst>
                <a:ext uri="{FF2B5EF4-FFF2-40B4-BE49-F238E27FC236}">
                  <a16:creationId xmlns:a16="http://schemas.microsoft.com/office/drawing/2014/main" id="{907FAB4A-6887-AE8D-503D-C9862842E7B3}"/>
                </a:ext>
              </a:extLst>
            </p:cNvPr>
            <p:cNvSpPr>
              <a:spLocks/>
            </p:cNvSpPr>
            <p:nvPr/>
          </p:nvSpPr>
          <p:spPr bwMode="auto">
            <a:xfrm>
              <a:off x="384175" y="3716338"/>
              <a:ext cx="68263" cy="125413"/>
            </a:xfrm>
            <a:custGeom>
              <a:avLst/>
              <a:gdLst>
                <a:gd name="T0" fmla="*/ 55 w 59"/>
                <a:gd name="T1" fmla="*/ 0 h 109"/>
                <a:gd name="T2" fmla="*/ 46 w 59"/>
                <a:gd name="T3" fmla="*/ 40 h 109"/>
                <a:gd name="T4" fmla="*/ 34 w 59"/>
                <a:gd name="T5" fmla="*/ 99 h 109"/>
                <a:gd name="T6" fmla="*/ 30 w 59"/>
                <a:gd name="T7" fmla="*/ 104 h 109"/>
                <a:gd name="T8" fmla="*/ 10 w 59"/>
                <a:gd name="T9" fmla="*/ 104 h 109"/>
                <a:gd name="T10" fmla="*/ 0 w 59"/>
                <a:gd name="T11" fmla="*/ 95 h 109"/>
                <a:gd name="T12" fmla="*/ 55 w 59"/>
                <a:gd name="T13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9" h="109">
                  <a:moveTo>
                    <a:pt x="55" y="0"/>
                  </a:moveTo>
                  <a:cubicBezTo>
                    <a:pt x="59" y="15"/>
                    <a:pt x="48" y="26"/>
                    <a:pt x="46" y="40"/>
                  </a:cubicBezTo>
                  <a:cubicBezTo>
                    <a:pt x="44" y="60"/>
                    <a:pt x="34" y="78"/>
                    <a:pt x="34" y="99"/>
                  </a:cubicBezTo>
                  <a:cubicBezTo>
                    <a:pt x="33" y="101"/>
                    <a:pt x="32" y="102"/>
                    <a:pt x="30" y="104"/>
                  </a:cubicBezTo>
                  <a:cubicBezTo>
                    <a:pt x="24" y="107"/>
                    <a:pt x="17" y="109"/>
                    <a:pt x="10" y="104"/>
                  </a:cubicBezTo>
                  <a:cubicBezTo>
                    <a:pt x="7" y="101"/>
                    <a:pt x="4" y="98"/>
                    <a:pt x="0" y="95"/>
                  </a:cubicBezTo>
                  <a:cubicBezTo>
                    <a:pt x="16" y="62"/>
                    <a:pt x="36" y="31"/>
                    <a:pt x="55" y="0"/>
                  </a:cubicBezTo>
                  <a:close/>
                </a:path>
              </a:pathLst>
            </a:custGeom>
            <a:solidFill>
              <a:srgbClr val="C084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38" name="Freeform 183">
              <a:extLst>
                <a:ext uri="{FF2B5EF4-FFF2-40B4-BE49-F238E27FC236}">
                  <a16:creationId xmlns:a16="http://schemas.microsoft.com/office/drawing/2014/main" id="{3EDC8646-E442-0188-3FFD-9756E37A9BCC}"/>
                </a:ext>
              </a:extLst>
            </p:cNvPr>
            <p:cNvSpPr>
              <a:spLocks/>
            </p:cNvSpPr>
            <p:nvPr/>
          </p:nvSpPr>
          <p:spPr bwMode="auto">
            <a:xfrm>
              <a:off x="1377950" y="4895850"/>
              <a:ext cx="134938" cy="38100"/>
            </a:xfrm>
            <a:custGeom>
              <a:avLst/>
              <a:gdLst>
                <a:gd name="T0" fmla="*/ 117 w 117"/>
                <a:gd name="T1" fmla="*/ 16 h 33"/>
                <a:gd name="T2" fmla="*/ 29 w 117"/>
                <a:gd name="T3" fmla="*/ 28 h 33"/>
                <a:gd name="T4" fmla="*/ 13 w 117"/>
                <a:gd name="T5" fmla="*/ 32 h 33"/>
                <a:gd name="T6" fmla="*/ 1 w 117"/>
                <a:gd name="T7" fmla="*/ 20 h 33"/>
                <a:gd name="T8" fmla="*/ 5 w 117"/>
                <a:gd name="T9" fmla="*/ 0 h 33"/>
                <a:gd name="T10" fmla="*/ 117 w 117"/>
                <a:gd name="T11" fmla="*/ 16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7" h="33">
                  <a:moveTo>
                    <a:pt x="117" y="16"/>
                  </a:moveTo>
                  <a:cubicBezTo>
                    <a:pt x="88" y="20"/>
                    <a:pt x="58" y="24"/>
                    <a:pt x="29" y="28"/>
                  </a:cubicBezTo>
                  <a:cubicBezTo>
                    <a:pt x="24" y="29"/>
                    <a:pt x="17" y="26"/>
                    <a:pt x="13" y="32"/>
                  </a:cubicBezTo>
                  <a:cubicBezTo>
                    <a:pt x="4" y="33"/>
                    <a:pt x="4" y="25"/>
                    <a:pt x="1" y="20"/>
                  </a:cubicBezTo>
                  <a:cubicBezTo>
                    <a:pt x="0" y="13"/>
                    <a:pt x="1" y="6"/>
                    <a:pt x="5" y="0"/>
                  </a:cubicBezTo>
                  <a:cubicBezTo>
                    <a:pt x="43" y="1"/>
                    <a:pt x="80" y="9"/>
                    <a:pt x="117" y="16"/>
                  </a:cubicBezTo>
                  <a:close/>
                </a:path>
              </a:pathLst>
            </a:custGeom>
            <a:solidFill>
              <a:srgbClr val="C186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39" name="Freeform 184">
              <a:extLst>
                <a:ext uri="{FF2B5EF4-FFF2-40B4-BE49-F238E27FC236}">
                  <a16:creationId xmlns:a16="http://schemas.microsoft.com/office/drawing/2014/main" id="{A15FC70A-0076-9152-2855-C6538C5CDFCC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6513" y="4525963"/>
              <a:ext cx="139700" cy="52388"/>
            </a:xfrm>
            <a:custGeom>
              <a:avLst/>
              <a:gdLst>
                <a:gd name="T0" fmla="*/ 4 w 122"/>
                <a:gd name="T1" fmla="*/ 35 h 46"/>
                <a:gd name="T2" fmla="*/ 1 w 122"/>
                <a:gd name="T3" fmla="*/ 14 h 46"/>
                <a:gd name="T4" fmla="*/ 120 w 122"/>
                <a:gd name="T5" fmla="*/ 0 h 46"/>
                <a:gd name="T6" fmla="*/ 119 w 122"/>
                <a:gd name="T7" fmla="*/ 8 h 46"/>
                <a:gd name="T8" fmla="*/ 31 w 122"/>
                <a:gd name="T9" fmla="*/ 41 h 46"/>
                <a:gd name="T10" fmla="*/ 16 w 122"/>
                <a:gd name="T11" fmla="*/ 42 h 46"/>
                <a:gd name="T12" fmla="*/ 12 w 122"/>
                <a:gd name="T13" fmla="*/ 42 h 46"/>
                <a:gd name="T14" fmla="*/ 4 w 122"/>
                <a:gd name="T15" fmla="*/ 35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46">
                  <a:moveTo>
                    <a:pt x="4" y="35"/>
                  </a:moveTo>
                  <a:cubicBezTo>
                    <a:pt x="0" y="28"/>
                    <a:pt x="0" y="21"/>
                    <a:pt x="1" y="14"/>
                  </a:cubicBezTo>
                  <a:cubicBezTo>
                    <a:pt x="40" y="6"/>
                    <a:pt x="80" y="5"/>
                    <a:pt x="120" y="0"/>
                  </a:cubicBezTo>
                  <a:cubicBezTo>
                    <a:pt x="122" y="3"/>
                    <a:pt x="122" y="6"/>
                    <a:pt x="119" y="8"/>
                  </a:cubicBezTo>
                  <a:cubicBezTo>
                    <a:pt x="87" y="12"/>
                    <a:pt x="61" y="32"/>
                    <a:pt x="31" y="41"/>
                  </a:cubicBezTo>
                  <a:cubicBezTo>
                    <a:pt x="26" y="42"/>
                    <a:pt x="21" y="46"/>
                    <a:pt x="16" y="42"/>
                  </a:cubicBezTo>
                  <a:cubicBezTo>
                    <a:pt x="15" y="42"/>
                    <a:pt x="13" y="42"/>
                    <a:pt x="12" y="42"/>
                  </a:cubicBezTo>
                  <a:cubicBezTo>
                    <a:pt x="8" y="41"/>
                    <a:pt x="6" y="38"/>
                    <a:pt x="4" y="35"/>
                  </a:cubicBezTo>
                  <a:close/>
                </a:path>
              </a:pathLst>
            </a:custGeom>
            <a:solidFill>
              <a:srgbClr val="C185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40" name="Freeform 185">
              <a:extLst>
                <a:ext uri="{FF2B5EF4-FFF2-40B4-BE49-F238E27FC236}">
                  <a16:creationId xmlns:a16="http://schemas.microsoft.com/office/drawing/2014/main" id="{0D2C509C-C81E-A244-774B-BB2E2AD0189C}"/>
                </a:ext>
              </a:extLst>
            </p:cNvPr>
            <p:cNvSpPr>
              <a:spLocks/>
            </p:cNvSpPr>
            <p:nvPr/>
          </p:nvSpPr>
          <p:spPr bwMode="auto">
            <a:xfrm>
              <a:off x="1339850" y="4706938"/>
              <a:ext cx="127000" cy="39688"/>
            </a:xfrm>
            <a:custGeom>
              <a:avLst/>
              <a:gdLst>
                <a:gd name="T0" fmla="*/ 110 w 110"/>
                <a:gd name="T1" fmla="*/ 1 h 34"/>
                <a:gd name="T2" fmla="*/ 98 w 110"/>
                <a:gd name="T3" fmla="*/ 8 h 34"/>
                <a:gd name="T4" fmla="*/ 18 w 110"/>
                <a:gd name="T5" fmla="*/ 32 h 34"/>
                <a:gd name="T6" fmla="*/ 11 w 110"/>
                <a:gd name="T7" fmla="*/ 28 h 34"/>
                <a:gd name="T8" fmla="*/ 5 w 110"/>
                <a:gd name="T9" fmla="*/ 0 h 34"/>
                <a:gd name="T10" fmla="*/ 110 w 110"/>
                <a:gd name="T11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0" h="34">
                  <a:moveTo>
                    <a:pt x="110" y="1"/>
                  </a:moveTo>
                  <a:cubicBezTo>
                    <a:pt x="109" y="8"/>
                    <a:pt x="103" y="7"/>
                    <a:pt x="98" y="8"/>
                  </a:cubicBezTo>
                  <a:cubicBezTo>
                    <a:pt x="71" y="15"/>
                    <a:pt x="43" y="17"/>
                    <a:pt x="18" y="32"/>
                  </a:cubicBezTo>
                  <a:cubicBezTo>
                    <a:pt x="14" y="34"/>
                    <a:pt x="12" y="32"/>
                    <a:pt x="11" y="28"/>
                  </a:cubicBezTo>
                  <a:cubicBezTo>
                    <a:pt x="3" y="20"/>
                    <a:pt x="0" y="11"/>
                    <a:pt x="5" y="0"/>
                  </a:cubicBezTo>
                  <a:cubicBezTo>
                    <a:pt x="40" y="0"/>
                    <a:pt x="75" y="1"/>
                    <a:pt x="110" y="1"/>
                  </a:cubicBezTo>
                  <a:close/>
                </a:path>
              </a:pathLst>
            </a:custGeom>
            <a:solidFill>
              <a:srgbClr val="C084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41" name="Freeform 186">
              <a:extLst>
                <a:ext uri="{FF2B5EF4-FFF2-40B4-BE49-F238E27FC236}">
                  <a16:creationId xmlns:a16="http://schemas.microsoft.com/office/drawing/2014/main" id="{5CA31A0C-43B8-CAB1-974C-DC92942322D8}"/>
                </a:ext>
              </a:extLst>
            </p:cNvPr>
            <p:cNvSpPr>
              <a:spLocks/>
            </p:cNvSpPr>
            <p:nvPr/>
          </p:nvSpPr>
          <p:spPr bwMode="auto">
            <a:xfrm>
              <a:off x="1331913" y="4554538"/>
              <a:ext cx="125413" cy="87313"/>
            </a:xfrm>
            <a:custGeom>
              <a:avLst/>
              <a:gdLst>
                <a:gd name="T0" fmla="*/ 10 w 110"/>
                <a:gd name="T1" fmla="*/ 76 h 76"/>
                <a:gd name="T2" fmla="*/ 3 w 110"/>
                <a:gd name="T3" fmla="*/ 50 h 76"/>
                <a:gd name="T4" fmla="*/ 6 w 110"/>
                <a:gd name="T5" fmla="*/ 45 h 76"/>
                <a:gd name="T6" fmla="*/ 53 w 110"/>
                <a:gd name="T7" fmla="*/ 25 h 76"/>
                <a:gd name="T8" fmla="*/ 104 w 110"/>
                <a:gd name="T9" fmla="*/ 0 h 76"/>
                <a:gd name="T10" fmla="*/ 110 w 110"/>
                <a:gd name="T11" fmla="*/ 9 h 76"/>
                <a:gd name="T12" fmla="*/ 10 w 110"/>
                <a:gd name="T13" fmla="*/ 76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0" h="76">
                  <a:moveTo>
                    <a:pt x="10" y="76"/>
                  </a:moveTo>
                  <a:cubicBezTo>
                    <a:pt x="2" y="69"/>
                    <a:pt x="0" y="60"/>
                    <a:pt x="3" y="50"/>
                  </a:cubicBezTo>
                  <a:cubicBezTo>
                    <a:pt x="4" y="48"/>
                    <a:pt x="5" y="47"/>
                    <a:pt x="6" y="45"/>
                  </a:cubicBezTo>
                  <a:cubicBezTo>
                    <a:pt x="20" y="35"/>
                    <a:pt x="37" y="31"/>
                    <a:pt x="53" y="25"/>
                  </a:cubicBezTo>
                  <a:cubicBezTo>
                    <a:pt x="71" y="19"/>
                    <a:pt x="89" y="13"/>
                    <a:pt x="104" y="0"/>
                  </a:cubicBezTo>
                  <a:cubicBezTo>
                    <a:pt x="109" y="1"/>
                    <a:pt x="110" y="5"/>
                    <a:pt x="110" y="9"/>
                  </a:cubicBezTo>
                  <a:cubicBezTo>
                    <a:pt x="78" y="33"/>
                    <a:pt x="45" y="56"/>
                    <a:pt x="10" y="76"/>
                  </a:cubicBezTo>
                  <a:close/>
                </a:path>
              </a:pathLst>
            </a:custGeom>
            <a:solidFill>
              <a:srgbClr val="C48E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42" name="Freeform 187">
              <a:extLst>
                <a:ext uri="{FF2B5EF4-FFF2-40B4-BE49-F238E27FC236}">
                  <a16:creationId xmlns:a16="http://schemas.microsoft.com/office/drawing/2014/main" id="{C6F67D31-9559-87C7-9CF3-7765790AC128}"/>
                </a:ext>
              </a:extLst>
            </p:cNvPr>
            <p:cNvSpPr>
              <a:spLocks/>
            </p:cNvSpPr>
            <p:nvPr/>
          </p:nvSpPr>
          <p:spPr bwMode="auto">
            <a:xfrm>
              <a:off x="188913" y="3697288"/>
              <a:ext cx="49213" cy="115888"/>
            </a:xfrm>
            <a:custGeom>
              <a:avLst/>
              <a:gdLst>
                <a:gd name="T0" fmla="*/ 5 w 42"/>
                <a:gd name="T1" fmla="*/ 94 h 101"/>
                <a:gd name="T2" fmla="*/ 0 w 42"/>
                <a:gd name="T3" fmla="*/ 91 h 101"/>
                <a:gd name="T4" fmla="*/ 33 w 42"/>
                <a:gd name="T5" fmla="*/ 0 h 101"/>
                <a:gd name="T6" fmla="*/ 35 w 42"/>
                <a:gd name="T7" fmla="*/ 56 h 101"/>
                <a:gd name="T8" fmla="*/ 33 w 42"/>
                <a:gd name="T9" fmla="*/ 89 h 101"/>
                <a:gd name="T10" fmla="*/ 22 w 42"/>
                <a:gd name="T11" fmla="*/ 99 h 101"/>
                <a:gd name="T12" fmla="*/ 5 w 42"/>
                <a:gd name="T13" fmla="*/ 94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2" h="101">
                  <a:moveTo>
                    <a:pt x="5" y="94"/>
                  </a:moveTo>
                  <a:cubicBezTo>
                    <a:pt x="3" y="93"/>
                    <a:pt x="2" y="92"/>
                    <a:pt x="0" y="91"/>
                  </a:cubicBezTo>
                  <a:cubicBezTo>
                    <a:pt x="8" y="59"/>
                    <a:pt x="22" y="30"/>
                    <a:pt x="33" y="0"/>
                  </a:cubicBezTo>
                  <a:cubicBezTo>
                    <a:pt x="42" y="18"/>
                    <a:pt x="36" y="37"/>
                    <a:pt x="35" y="56"/>
                  </a:cubicBezTo>
                  <a:cubicBezTo>
                    <a:pt x="34" y="67"/>
                    <a:pt x="32" y="77"/>
                    <a:pt x="33" y="89"/>
                  </a:cubicBezTo>
                  <a:cubicBezTo>
                    <a:pt x="32" y="95"/>
                    <a:pt x="27" y="97"/>
                    <a:pt x="22" y="99"/>
                  </a:cubicBezTo>
                  <a:cubicBezTo>
                    <a:pt x="16" y="100"/>
                    <a:pt x="9" y="101"/>
                    <a:pt x="5" y="94"/>
                  </a:cubicBezTo>
                  <a:close/>
                </a:path>
              </a:pathLst>
            </a:custGeom>
            <a:solidFill>
              <a:srgbClr val="C186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43" name="Freeform 188">
              <a:extLst>
                <a:ext uri="{FF2B5EF4-FFF2-40B4-BE49-F238E27FC236}">
                  <a16:creationId xmlns:a16="http://schemas.microsoft.com/office/drawing/2014/main" id="{4890E8DA-206A-7DC3-E0F3-5BAB9EE24237}"/>
                </a:ext>
              </a:extLst>
            </p:cNvPr>
            <p:cNvSpPr>
              <a:spLocks/>
            </p:cNvSpPr>
            <p:nvPr/>
          </p:nvSpPr>
          <p:spPr bwMode="auto">
            <a:xfrm>
              <a:off x="608013" y="3743325"/>
              <a:ext cx="82550" cy="112713"/>
            </a:xfrm>
            <a:custGeom>
              <a:avLst/>
              <a:gdLst>
                <a:gd name="T0" fmla="*/ 68 w 72"/>
                <a:gd name="T1" fmla="*/ 0 h 98"/>
                <a:gd name="T2" fmla="*/ 52 w 72"/>
                <a:gd name="T3" fmla="*/ 41 h 98"/>
                <a:gd name="T4" fmla="*/ 28 w 72"/>
                <a:gd name="T5" fmla="*/ 95 h 98"/>
                <a:gd name="T6" fmla="*/ 24 w 72"/>
                <a:gd name="T7" fmla="*/ 98 h 98"/>
                <a:gd name="T8" fmla="*/ 20 w 72"/>
                <a:gd name="T9" fmla="*/ 96 h 98"/>
                <a:gd name="T10" fmla="*/ 0 w 72"/>
                <a:gd name="T11" fmla="*/ 87 h 98"/>
                <a:gd name="T12" fmla="*/ 68 w 72"/>
                <a:gd name="T13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2" h="98">
                  <a:moveTo>
                    <a:pt x="68" y="0"/>
                  </a:moveTo>
                  <a:cubicBezTo>
                    <a:pt x="72" y="17"/>
                    <a:pt x="56" y="27"/>
                    <a:pt x="52" y="41"/>
                  </a:cubicBezTo>
                  <a:cubicBezTo>
                    <a:pt x="46" y="60"/>
                    <a:pt x="36" y="77"/>
                    <a:pt x="28" y="95"/>
                  </a:cubicBezTo>
                  <a:cubicBezTo>
                    <a:pt x="27" y="96"/>
                    <a:pt x="26" y="97"/>
                    <a:pt x="24" y="98"/>
                  </a:cubicBezTo>
                  <a:cubicBezTo>
                    <a:pt x="23" y="98"/>
                    <a:pt x="21" y="97"/>
                    <a:pt x="20" y="96"/>
                  </a:cubicBezTo>
                  <a:cubicBezTo>
                    <a:pt x="11" y="97"/>
                    <a:pt x="6" y="91"/>
                    <a:pt x="0" y="87"/>
                  </a:cubicBezTo>
                  <a:cubicBezTo>
                    <a:pt x="19" y="55"/>
                    <a:pt x="45" y="28"/>
                    <a:pt x="68" y="0"/>
                  </a:cubicBezTo>
                  <a:close/>
                </a:path>
              </a:pathLst>
            </a:custGeom>
            <a:solidFill>
              <a:srgbClr val="C184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44" name="Freeform 189">
              <a:extLst>
                <a:ext uri="{FF2B5EF4-FFF2-40B4-BE49-F238E27FC236}">
                  <a16:creationId xmlns:a16="http://schemas.microsoft.com/office/drawing/2014/main" id="{1EF4374F-797D-9CA6-0E8C-47676BDBF859}"/>
                </a:ext>
              </a:extLst>
            </p:cNvPr>
            <p:cNvSpPr>
              <a:spLocks/>
            </p:cNvSpPr>
            <p:nvPr/>
          </p:nvSpPr>
          <p:spPr bwMode="auto">
            <a:xfrm>
              <a:off x="1231900" y="4352925"/>
              <a:ext cx="115888" cy="63500"/>
            </a:xfrm>
            <a:custGeom>
              <a:avLst/>
              <a:gdLst>
                <a:gd name="T0" fmla="*/ 101 w 101"/>
                <a:gd name="T1" fmla="*/ 0 h 55"/>
                <a:gd name="T2" fmla="*/ 59 w 101"/>
                <a:gd name="T3" fmla="*/ 28 h 55"/>
                <a:gd name="T4" fmla="*/ 21 w 101"/>
                <a:gd name="T5" fmla="*/ 52 h 55"/>
                <a:gd name="T6" fmla="*/ 10 w 101"/>
                <a:gd name="T7" fmla="*/ 48 h 55"/>
                <a:gd name="T8" fmla="*/ 1 w 101"/>
                <a:gd name="T9" fmla="*/ 26 h 55"/>
                <a:gd name="T10" fmla="*/ 101 w 101"/>
                <a:gd name="T11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1" h="55">
                  <a:moveTo>
                    <a:pt x="101" y="0"/>
                  </a:moveTo>
                  <a:cubicBezTo>
                    <a:pt x="87" y="9"/>
                    <a:pt x="74" y="20"/>
                    <a:pt x="59" y="28"/>
                  </a:cubicBezTo>
                  <a:cubicBezTo>
                    <a:pt x="46" y="35"/>
                    <a:pt x="32" y="42"/>
                    <a:pt x="21" y="52"/>
                  </a:cubicBezTo>
                  <a:cubicBezTo>
                    <a:pt x="16" y="55"/>
                    <a:pt x="12" y="52"/>
                    <a:pt x="10" y="48"/>
                  </a:cubicBezTo>
                  <a:cubicBezTo>
                    <a:pt x="3" y="42"/>
                    <a:pt x="0" y="34"/>
                    <a:pt x="1" y="26"/>
                  </a:cubicBezTo>
                  <a:cubicBezTo>
                    <a:pt x="33" y="15"/>
                    <a:pt x="67" y="7"/>
                    <a:pt x="101" y="0"/>
                  </a:cubicBezTo>
                  <a:close/>
                </a:path>
              </a:pathLst>
            </a:custGeom>
            <a:solidFill>
              <a:srgbClr val="C183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45" name="Freeform 190">
              <a:extLst>
                <a:ext uri="{FF2B5EF4-FFF2-40B4-BE49-F238E27FC236}">
                  <a16:creationId xmlns:a16="http://schemas.microsoft.com/office/drawing/2014/main" id="{932A913B-FD46-F34E-E204-BC406B8689BA}"/>
                </a:ext>
              </a:extLst>
            </p:cNvPr>
            <p:cNvSpPr>
              <a:spLocks/>
            </p:cNvSpPr>
            <p:nvPr/>
          </p:nvSpPr>
          <p:spPr bwMode="auto">
            <a:xfrm>
              <a:off x="822325" y="3841750"/>
              <a:ext cx="84138" cy="92075"/>
            </a:xfrm>
            <a:custGeom>
              <a:avLst/>
              <a:gdLst>
                <a:gd name="T0" fmla="*/ 73 w 73"/>
                <a:gd name="T1" fmla="*/ 0 h 80"/>
                <a:gd name="T2" fmla="*/ 29 w 73"/>
                <a:gd name="T3" fmla="*/ 77 h 80"/>
                <a:gd name="T4" fmla="*/ 0 w 73"/>
                <a:gd name="T5" fmla="*/ 65 h 80"/>
                <a:gd name="T6" fmla="*/ 73 w 73"/>
                <a:gd name="T7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3" h="80">
                  <a:moveTo>
                    <a:pt x="73" y="0"/>
                  </a:moveTo>
                  <a:cubicBezTo>
                    <a:pt x="65" y="30"/>
                    <a:pt x="45" y="52"/>
                    <a:pt x="29" y="77"/>
                  </a:cubicBezTo>
                  <a:cubicBezTo>
                    <a:pt x="16" y="80"/>
                    <a:pt x="7" y="76"/>
                    <a:pt x="0" y="65"/>
                  </a:cubicBezTo>
                  <a:cubicBezTo>
                    <a:pt x="22" y="41"/>
                    <a:pt x="48" y="20"/>
                    <a:pt x="73" y="0"/>
                  </a:cubicBezTo>
                  <a:close/>
                </a:path>
              </a:pathLst>
            </a:custGeom>
            <a:solidFill>
              <a:srgbClr val="C284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46" name="Freeform 191">
              <a:extLst>
                <a:ext uri="{FF2B5EF4-FFF2-40B4-BE49-F238E27FC236}">
                  <a16:creationId xmlns:a16="http://schemas.microsoft.com/office/drawing/2014/main" id="{CBEFD8C1-A613-E036-2EE0-DA6D4D2E119F}"/>
                </a:ext>
              </a:extLst>
            </p:cNvPr>
            <p:cNvSpPr>
              <a:spLocks/>
            </p:cNvSpPr>
            <p:nvPr/>
          </p:nvSpPr>
          <p:spPr bwMode="auto">
            <a:xfrm>
              <a:off x="1381125" y="5043488"/>
              <a:ext cx="127000" cy="39688"/>
            </a:xfrm>
            <a:custGeom>
              <a:avLst/>
              <a:gdLst>
                <a:gd name="T0" fmla="*/ 110 w 110"/>
                <a:gd name="T1" fmla="*/ 24 h 35"/>
                <a:gd name="T2" fmla="*/ 70 w 110"/>
                <a:gd name="T3" fmla="*/ 26 h 35"/>
                <a:gd name="T4" fmla="*/ 13 w 110"/>
                <a:gd name="T5" fmla="*/ 32 h 35"/>
                <a:gd name="T6" fmla="*/ 9 w 110"/>
                <a:gd name="T7" fmla="*/ 32 h 35"/>
                <a:gd name="T8" fmla="*/ 7 w 110"/>
                <a:gd name="T9" fmla="*/ 28 h 35"/>
                <a:gd name="T10" fmla="*/ 8 w 110"/>
                <a:gd name="T11" fmla="*/ 0 h 35"/>
                <a:gd name="T12" fmla="*/ 110 w 110"/>
                <a:gd name="T13" fmla="*/ 24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0" h="35">
                  <a:moveTo>
                    <a:pt x="110" y="24"/>
                  </a:moveTo>
                  <a:cubicBezTo>
                    <a:pt x="97" y="35"/>
                    <a:pt x="84" y="24"/>
                    <a:pt x="70" y="26"/>
                  </a:cubicBezTo>
                  <a:cubicBezTo>
                    <a:pt x="52" y="30"/>
                    <a:pt x="32" y="31"/>
                    <a:pt x="13" y="32"/>
                  </a:cubicBezTo>
                  <a:cubicBezTo>
                    <a:pt x="12" y="33"/>
                    <a:pt x="10" y="33"/>
                    <a:pt x="9" y="32"/>
                  </a:cubicBezTo>
                  <a:cubicBezTo>
                    <a:pt x="7" y="31"/>
                    <a:pt x="7" y="29"/>
                    <a:pt x="7" y="28"/>
                  </a:cubicBezTo>
                  <a:cubicBezTo>
                    <a:pt x="0" y="18"/>
                    <a:pt x="4" y="9"/>
                    <a:pt x="8" y="0"/>
                  </a:cubicBezTo>
                  <a:cubicBezTo>
                    <a:pt x="42" y="8"/>
                    <a:pt x="76" y="16"/>
                    <a:pt x="110" y="24"/>
                  </a:cubicBezTo>
                  <a:close/>
                </a:path>
              </a:pathLst>
            </a:custGeom>
            <a:solidFill>
              <a:srgbClr val="C185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47" name="Freeform 192">
              <a:extLst>
                <a:ext uri="{FF2B5EF4-FFF2-40B4-BE49-F238E27FC236}">
                  <a16:creationId xmlns:a16="http://schemas.microsoft.com/office/drawing/2014/main" id="{CEFE5188-2C3B-2D6A-663C-401F38C20944}"/>
                </a:ext>
              </a:extLst>
            </p:cNvPr>
            <p:cNvSpPr>
              <a:spLocks/>
            </p:cNvSpPr>
            <p:nvPr/>
          </p:nvSpPr>
          <p:spPr bwMode="auto">
            <a:xfrm>
              <a:off x="923925" y="3762375"/>
              <a:ext cx="74613" cy="88900"/>
            </a:xfrm>
            <a:custGeom>
              <a:avLst/>
              <a:gdLst>
                <a:gd name="T0" fmla="*/ 32 w 65"/>
                <a:gd name="T1" fmla="*/ 78 h 78"/>
                <a:gd name="T2" fmla="*/ 0 w 65"/>
                <a:gd name="T3" fmla="*/ 55 h 78"/>
                <a:gd name="T4" fmla="*/ 62 w 65"/>
                <a:gd name="T5" fmla="*/ 0 h 78"/>
                <a:gd name="T6" fmla="*/ 65 w 65"/>
                <a:gd name="T7" fmla="*/ 1 h 78"/>
                <a:gd name="T8" fmla="*/ 32 w 65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78">
                  <a:moveTo>
                    <a:pt x="32" y="78"/>
                  </a:moveTo>
                  <a:cubicBezTo>
                    <a:pt x="24" y="66"/>
                    <a:pt x="9" y="65"/>
                    <a:pt x="0" y="55"/>
                  </a:cubicBezTo>
                  <a:cubicBezTo>
                    <a:pt x="20" y="37"/>
                    <a:pt x="41" y="18"/>
                    <a:pt x="62" y="0"/>
                  </a:cubicBezTo>
                  <a:cubicBezTo>
                    <a:pt x="63" y="0"/>
                    <a:pt x="64" y="1"/>
                    <a:pt x="65" y="1"/>
                  </a:cubicBezTo>
                  <a:cubicBezTo>
                    <a:pt x="54" y="27"/>
                    <a:pt x="43" y="53"/>
                    <a:pt x="32" y="78"/>
                  </a:cubicBezTo>
                  <a:close/>
                </a:path>
              </a:pathLst>
            </a:custGeom>
            <a:solidFill>
              <a:srgbClr val="69B43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48" name="Freeform 193">
              <a:extLst>
                <a:ext uri="{FF2B5EF4-FFF2-40B4-BE49-F238E27FC236}">
                  <a16:creationId xmlns:a16="http://schemas.microsoft.com/office/drawing/2014/main" id="{F10E381B-9C2C-7B06-5CDB-6B9EF0A9D45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36663" y="4095750"/>
              <a:ext cx="82550" cy="73025"/>
            </a:xfrm>
            <a:custGeom>
              <a:avLst/>
              <a:gdLst>
                <a:gd name="T0" fmla="*/ 22 w 73"/>
                <a:gd name="T1" fmla="*/ 64 h 64"/>
                <a:gd name="T2" fmla="*/ 0 w 73"/>
                <a:gd name="T3" fmla="*/ 33 h 64"/>
                <a:gd name="T4" fmla="*/ 69 w 73"/>
                <a:gd name="T5" fmla="*/ 0 h 64"/>
                <a:gd name="T6" fmla="*/ 73 w 73"/>
                <a:gd name="T7" fmla="*/ 4 h 64"/>
                <a:gd name="T8" fmla="*/ 22 w 73"/>
                <a:gd name="T9" fmla="*/ 64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3" h="64">
                  <a:moveTo>
                    <a:pt x="22" y="64"/>
                  </a:moveTo>
                  <a:cubicBezTo>
                    <a:pt x="18" y="52"/>
                    <a:pt x="7" y="44"/>
                    <a:pt x="0" y="33"/>
                  </a:cubicBezTo>
                  <a:cubicBezTo>
                    <a:pt x="23" y="22"/>
                    <a:pt x="46" y="11"/>
                    <a:pt x="69" y="0"/>
                  </a:cubicBezTo>
                  <a:cubicBezTo>
                    <a:pt x="70" y="1"/>
                    <a:pt x="72" y="3"/>
                    <a:pt x="73" y="4"/>
                  </a:cubicBezTo>
                  <a:cubicBezTo>
                    <a:pt x="56" y="24"/>
                    <a:pt x="39" y="44"/>
                    <a:pt x="22" y="64"/>
                  </a:cubicBezTo>
                  <a:close/>
                </a:path>
              </a:pathLst>
            </a:custGeom>
            <a:solidFill>
              <a:srgbClr val="47B7A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49" name="Freeform 194">
              <a:extLst>
                <a:ext uri="{FF2B5EF4-FFF2-40B4-BE49-F238E27FC236}">
                  <a16:creationId xmlns:a16="http://schemas.microsoft.com/office/drawing/2014/main" id="{BFD1C4A1-512A-77B9-3BB4-A35AB657955E}"/>
                </a:ext>
              </a:extLst>
            </p:cNvPr>
            <p:cNvSpPr>
              <a:spLocks/>
            </p:cNvSpPr>
            <p:nvPr/>
          </p:nvSpPr>
          <p:spPr bwMode="auto">
            <a:xfrm>
              <a:off x="1485900" y="4708525"/>
              <a:ext cx="90488" cy="41275"/>
            </a:xfrm>
            <a:custGeom>
              <a:avLst/>
              <a:gdLst>
                <a:gd name="T0" fmla="*/ 11 w 80"/>
                <a:gd name="T1" fmla="*/ 36 h 36"/>
                <a:gd name="T2" fmla="*/ 0 w 80"/>
                <a:gd name="T3" fmla="*/ 0 h 36"/>
                <a:gd name="T4" fmla="*/ 80 w 80"/>
                <a:gd name="T5" fmla="*/ 0 h 36"/>
                <a:gd name="T6" fmla="*/ 80 w 80"/>
                <a:gd name="T7" fmla="*/ 4 h 36"/>
                <a:gd name="T8" fmla="*/ 11 w 80"/>
                <a:gd name="T9" fmla="*/ 3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0" h="36">
                  <a:moveTo>
                    <a:pt x="11" y="36"/>
                  </a:moveTo>
                  <a:cubicBezTo>
                    <a:pt x="7" y="24"/>
                    <a:pt x="4" y="12"/>
                    <a:pt x="0" y="0"/>
                  </a:cubicBezTo>
                  <a:cubicBezTo>
                    <a:pt x="26" y="0"/>
                    <a:pt x="53" y="0"/>
                    <a:pt x="80" y="0"/>
                  </a:cubicBezTo>
                  <a:cubicBezTo>
                    <a:pt x="80" y="1"/>
                    <a:pt x="80" y="2"/>
                    <a:pt x="80" y="4"/>
                  </a:cubicBezTo>
                  <a:cubicBezTo>
                    <a:pt x="57" y="15"/>
                    <a:pt x="34" y="26"/>
                    <a:pt x="11" y="36"/>
                  </a:cubicBezTo>
                  <a:close/>
                </a:path>
              </a:pathLst>
            </a:custGeom>
            <a:solidFill>
              <a:srgbClr val="743E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50" name="Freeform 195">
              <a:extLst>
                <a:ext uri="{FF2B5EF4-FFF2-40B4-BE49-F238E27FC236}">
                  <a16:creationId xmlns:a16="http://schemas.microsoft.com/office/drawing/2014/main" id="{9CD393C8-6BD4-A324-8F6C-54F1B00628F0}"/>
                </a:ext>
              </a:extLst>
            </p:cNvPr>
            <p:cNvSpPr>
              <a:spLocks/>
            </p:cNvSpPr>
            <p:nvPr/>
          </p:nvSpPr>
          <p:spPr bwMode="auto">
            <a:xfrm>
              <a:off x="1382713" y="4957763"/>
              <a:ext cx="125413" cy="42863"/>
            </a:xfrm>
            <a:custGeom>
              <a:avLst/>
              <a:gdLst>
                <a:gd name="T0" fmla="*/ 9 w 109"/>
                <a:gd name="T1" fmla="*/ 10 h 37"/>
                <a:gd name="T2" fmla="*/ 93 w 109"/>
                <a:gd name="T3" fmla="*/ 1 h 37"/>
                <a:gd name="T4" fmla="*/ 109 w 109"/>
                <a:gd name="T5" fmla="*/ 5 h 37"/>
                <a:gd name="T6" fmla="*/ 5 w 109"/>
                <a:gd name="T7" fmla="*/ 37 h 37"/>
                <a:gd name="T8" fmla="*/ 3 w 109"/>
                <a:gd name="T9" fmla="*/ 18 h 37"/>
                <a:gd name="T10" fmla="*/ 9 w 109"/>
                <a:gd name="T11" fmla="*/ 1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9" h="37">
                  <a:moveTo>
                    <a:pt x="9" y="10"/>
                  </a:moveTo>
                  <a:cubicBezTo>
                    <a:pt x="37" y="10"/>
                    <a:pt x="64" y="1"/>
                    <a:pt x="93" y="1"/>
                  </a:cubicBezTo>
                  <a:cubicBezTo>
                    <a:pt x="99" y="1"/>
                    <a:pt x="104" y="0"/>
                    <a:pt x="109" y="5"/>
                  </a:cubicBezTo>
                  <a:cubicBezTo>
                    <a:pt x="74" y="16"/>
                    <a:pt x="40" y="27"/>
                    <a:pt x="5" y="37"/>
                  </a:cubicBezTo>
                  <a:cubicBezTo>
                    <a:pt x="5" y="31"/>
                    <a:pt x="0" y="25"/>
                    <a:pt x="3" y="18"/>
                  </a:cubicBezTo>
                  <a:cubicBezTo>
                    <a:pt x="2" y="13"/>
                    <a:pt x="2" y="9"/>
                    <a:pt x="9" y="10"/>
                  </a:cubicBezTo>
                  <a:close/>
                </a:path>
              </a:pathLst>
            </a:custGeom>
            <a:solidFill>
              <a:srgbClr val="C48F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51" name="Freeform 196">
              <a:extLst>
                <a:ext uri="{FF2B5EF4-FFF2-40B4-BE49-F238E27FC236}">
                  <a16:creationId xmlns:a16="http://schemas.microsoft.com/office/drawing/2014/main" id="{E31645FF-7430-6C5C-F1B7-20EE25C1A1A1}"/>
                </a:ext>
              </a:extLst>
            </p:cNvPr>
            <p:cNvSpPr>
              <a:spLocks/>
            </p:cNvSpPr>
            <p:nvPr/>
          </p:nvSpPr>
          <p:spPr bwMode="auto">
            <a:xfrm>
              <a:off x="454025" y="3624263"/>
              <a:ext cx="50800" cy="95250"/>
            </a:xfrm>
            <a:custGeom>
              <a:avLst/>
              <a:gdLst>
                <a:gd name="T0" fmla="*/ 38 w 45"/>
                <a:gd name="T1" fmla="*/ 83 h 83"/>
                <a:gd name="T2" fmla="*/ 0 w 45"/>
                <a:gd name="T3" fmla="*/ 71 h 83"/>
                <a:gd name="T4" fmla="*/ 41 w 45"/>
                <a:gd name="T5" fmla="*/ 0 h 83"/>
                <a:gd name="T6" fmla="*/ 38 w 45"/>
                <a:gd name="T7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83">
                  <a:moveTo>
                    <a:pt x="38" y="83"/>
                  </a:moveTo>
                  <a:cubicBezTo>
                    <a:pt x="26" y="75"/>
                    <a:pt x="12" y="77"/>
                    <a:pt x="0" y="71"/>
                  </a:cubicBezTo>
                  <a:cubicBezTo>
                    <a:pt x="13" y="48"/>
                    <a:pt x="26" y="25"/>
                    <a:pt x="41" y="0"/>
                  </a:cubicBezTo>
                  <a:cubicBezTo>
                    <a:pt x="45" y="30"/>
                    <a:pt x="37" y="56"/>
                    <a:pt x="38" y="83"/>
                  </a:cubicBezTo>
                  <a:close/>
                </a:path>
              </a:pathLst>
            </a:custGeom>
            <a:solidFill>
              <a:srgbClr val="F9E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52" name="Freeform 197">
              <a:extLst>
                <a:ext uri="{FF2B5EF4-FFF2-40B4-BE49-F238E27FC236}">
                  <a16:creationId xmlns:a16="http://schemas.microsoft.com/office/drawing/2014/main" id="{730B7DEF-B55C-C2B3-8596-A247EF00B5A4}"/>
                </a:ext>
              </a:extLst>
            </p:cNvPr>
            <p:cNvSpPr>
              <a:spLocks/>
            </p:cNvSpPr>
            <p:nvPr/>
          </p:nvSpPr>
          <p:spPr bwMode="auto">
            <a:xfrm>
              <a:off x="236538" y="3579813"/>
              <a:ext cx="44450" cy="98425"/>
            </a:xfrm>
            <a:custGeom>
              <a:avLst/>
              <a:gdLst>
                <a:gd name="T0" fmla="*/ 39 w 39"/>
                <a:gd name="T1" fmla="*/ 85 h 85"/>
                <a:gd name="T2" fmla="*/ 0 w 39"/>
                <a:gd name="T3" fmla="*/ 80 h 85"/>
                <a:gd name="T4" fmla="*/ 30 w 39"/>
                <a:gd name="T5" fmla="*/ 0 h 85"/>
                <a:gd name="T6" fmla="*/ 39 w 39"/>
                <a:gd name="T7" fmla="*/ 85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" h="85">
                  <a:moveTo>
                    <a:pt x="39" y="85"/>
                  </a:moveTo>
                  <a:cubicBezTo>
                    <a:pt x="26" y="80"/>
                    <a:pt x="13" y="81"/>
                    <a:pt x="0" y="80"/>
                  </a:cubicBezTo>
                  <a:cubicBezTo>
                    <a:pt x="10" y="55"/>
                    <a:pt x="19" y="30"/>
                    <a:pt x="30" y="0"/>
                  </a:cubicBezTo>
                  <a:cubicBezTo>
                    <a:pt x="36" y="31"/>
                    <a:pt x="37" y="58"/>
                    <a:pt x="39" y="85"/>
                  </a:cubicBezTo>
                  <a:close/>
                </a:path>
              </a:pathLst>
            </a:custGeom>
            <a:solidFill>
              <a:srgbClr val="E72A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53" name="Freeform 198">
              <a:extLst>
                <a:ext uri="{FF2B5EF4-FFF2-40B4-BE49-F238E27FC236}">
                  <a16:creationId xmlns:a16="http://schemas.microsoft.com/office/drawing/2014/main" id="{19C5A91E-DD4D-7F1B-42E1-C8D9C3CA601B}"/>
                </a:ext>
              </a:extLst>
            </p:cNvPr>
            <p:cNvSpPr>
              <a:spLocks/>
            </p:cNvSpPr>
            <p:nvPr/>
          </p:nvSpPr>
          <p:spPr bwMode="auto">
            <a:xfrm>
              <a:off x="1365250" y="4324350"/>
              <a:ext cx="87313" cy="61913"/>
            </a:xfrm>
            <a:custGeom>
              <a:avLst/>
              <a:gdLst>
                <a:gd name="T0" fmla="*/ 17 w 76"/>
                <a:gd name="T1" fmla="*/ 54 h 54"/>
                <a:gd name="T2" fmla="*/ 0 w 76"/>
                <a:gd name="T3" fmla="*/ 21 h 54"/>
                <a:gd name="T4" fmla="*/ 76 w 76"/>
                <a:gd name="T5" fmla="*/ 0 h 54"/>
                <a:gd name="T6" fmla="*/ 17 w 76"/>
                <a:gd name="T7" fmla="*/ 54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54">
                  <a:moveTo>
                    <a:pt x="17" y="54"/>
                  </a:moveTo>
                  <a:cubicBezTo>
                    <a:pt x="12" y="43"/>
                    <a:pt x="6" y="32"/>
                    <a:pt x="0" y="21"/>
                  </a:cubicBezTo>
                  <a:cubicBezTo>
                    <a:pt x="25" y="14"/>
                    <a:pt x="50" y="7"/>
                    <a:pt x="76" y="0"/>
                  </a:cubicBezTo>
                  <a:cubicBezTo>
                    <a:pt x="58" y="21"/>
                    <a:pt x="39" y="38"/>
                    <a:pt x="17" y="54"/>
                  </a:cubicBezTo>
                  <a:close/>
                </a:path>
              </a:pathLst>
            </a:custGeom>
            <a:solidFill>
              <a:srgbClr val="4A9D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54" name="Freeform 199">
              <a:extLst>
                <a:ext uri="{FF2B5EF4-FFF2-40B4-BE49-F238E27FC236}">
                  <a16:creationId xmlns:a16="http://schemas.microsoft.com/office/drawing/2014/main" id="{BA1FCF2B-4328-927B-CC9E-CA5036A72CCB}"/>
                </a:ext>
              </a:extLst>
            </p:cNvPr>
            <p:cNvSpPr>
              <a:spLocks/>
            </p:cNvSpPr>
            <p:nvPr/>
          </p:nvSpPr>
          <p:spPr bwMode="auto">
            <a:xfrm>
              <a:off x="963613" y="3990975"/>
              <a:ext cx="85725" cy="79375"/>
            </a:xfrm>
            <a:custGeom>
              <a:avLst/>
              <a:gdLst>
                <a:gd name="T0" fmla="*/ 74 w 74"/>
                <a:gd name="T1" fmla="*/ 0 h 69"/>
                <a:gd name="T2" fmla="*/ 38 w 74"/>
                <a:gd name="T3" fmla="*/ 50 h 69"/>
                <a:gd name="T4" fmla="*/ 26 w 74"/>
                <a:gd name="T5" fmla="*/ 65 h 69"/>
                <a:gd name="T6" fmla="*/ 10 w 74"/>
                <a:gd name="T7" fmla="*/ 64 h 69"/>
                <a:gd name="T8" fmla="*/ 0 w 74"/>
                <a:gd name="T9" fmla="*/ 48 h 69"/>
                <a:gd name="T10" fmla="*/ 74 w 74"/>
                <a:gd name="T11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9">
                  <a:moveTo>
                    <a:pt x="74" y="0"/>
                  </a:moveTo>
                  <a:cubicBezTo>
                    <a:pt x="70" y="22"/>
                    <a:pt x="50" y="34"/>
                    <a:pt x="38" y="50"/>
                  </a:cubicBezTo>
                  <a:cubicBezTo>
                    <a:pt x="34" y="55"/>
                    <a:pt x="30" y="60"/>
                    <a:pt x="26" y="65"/>
                  </a:cubicBezTo>
                  <a:cubicBezTo>
                    <a:pt x="20" y="69"/>
                    <a:pt x="15" y="69"/>
                    <a:pt x="10" y="64"/>
                  </a:cubicBezTo>
                  <a:cubicBezTo>
                    <a:pt x="7" y="59"/>
                    <a:pt x="3" y="53"/>
                    <a:pt x="0" y="48"/>
                  </a:cubicBezTo>
                  <a:cubicBezTo>
                    <a:pt x="23" y="30"/>
                    <a:pt x="48" y="14"/>
                    <a:pt x="74" y="0"/>
                  </a:cubicBezTo>
                  <a:close/>
                </a:path>
              </a:pathLst>
            </a:custGeom>
            <a:solidFill>
              <a:srgbClr val="C282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55" name="Freeform 200">
              <a:extLst>
                <a:ext uri="{FF2B5EF4-FFF2-40B4-BE49-F238E27FC236}">
                  <a16:creationId xmlns:a16="http://schemas.microsoft.com/office/drawing/2014/main" id="{CB56D1B1-29B1-D791-E830-A5B49ABDC904}"/>
                </a:ext>
              </a:extLst>
            </p:cNvPr>
            <p:cNvSpPr>
              <a:spLocks/>
            </p:cNvSpPr>
            <p:nvPr/>
          </p:nvSpPr>
          <p:spPr bwMode="auto">
            <a:xfrm>
              <a:off x="1522413" y="5075238"/>
              <a:ext cx="92075" cy="42863"/>
            </a:xfrm>
            <a:custGeom>
              <a:avLst/>
              <a:gdLst>
                <a:gd name="T0" fmla="*/ 7 w 79"/>
                <a:gd name="T1" fmla="*/ 37 h 37"/>
                <a:gd name="T2" fmla="*/ 0 w 79"/>
                <a:gd name="T3" fmla="*/ 34 h 37"/>
                <a:gd name="T4" fmla="*/ 0 w 79"/>
                <a:gd name="T5" fmla="*/ 0 h 37"/>
                <a:gd name="T6" fmla="*/ 78 w 79"/>
                <a:gd name="T7" fmla="*/ 17 h 37"/>
                <a:gd name="T8" fmla="*/ 79 w 79"/>
                <a:gd name="T9" fmla="*/ 21 h 37"/>
                <a:gd name="T10" fmla="*/ 7 w 79"/>
                <a:gd name="T11" fmla="*/ 37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9" h="37">
                  <a:moveTo>
                    <a:pt x="7" y="37"/>
                  </a:moveTo>
                  <a:cubicBezTo>
                    <a:pt x="4" y="36"/>
                    <a:pt x="2" y="35"/>
                    <a:pt x="0" y="34"/>
                  </a:cubicBezTo>
                  <a:cubicBezTo>
                    <a:pt x="7" y="23"/>
                    <a:pt x="0" y="11"/>
                    <a:pt x="0" y="0"/>
                  </a:cubicBezTo>
                  <a:cubicBezTo>
                    <a:pt x="26" y="6"/>
                    <a:pt x="52" y="11"/>
                    <a:pt x="78" y="17"/>
                  </a:cubicBezTo>
                  <a:cubicBezTo>
                    <a:pt x="78" y="18"/>
                    <a:pt x="79" y="20"/>
                    <a:pt x="79" y="21"/>
                  </a:cubicBezTo>
                  <a:cubicBezTo>
                    <a:pt x="55" y="26"/>
                    <a:pt x="31" y="32"/>
                    <a:pt x="7" y="37"/>
                  </a:cubicBezTo>
                  <a:close/>
                </a:path>
              </a:pathLst>
            </a:custGeom>
            <a:solidFill>
              <a:srgbClr val="1D1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56" name="Freeform 201">
              <a:extLst>
                <a:ext uri="{FF2B5EF4-FFF2-40B4-BE49-F238E27FC236}">
                  <a16:creationId xmlns:a16="http://schemas.microsoft.com/office/drawing/2014/main" id="{45E19794-0A2D-58F8-198D-973069B1304A}"/>
                </a:ext>
              </a:extLst>
            </p:cNvPr>
            <p:cNvSpPr>
              <a:spLocks/>
            </p:cNvSpPr>
            <p:nvPr/>
          </p:nvSpPr>
          <p:spPr bwMode="auto">
            <a:xfrm>
              <a:off x="1519238" y="4914900"/>
              <a:ext cx="98425" cy="44450"/>
            </a:xfrm>
            <a:custGeom>
              <a:avLst/>
              <a:gdLst>
                <a:gd name="T0" fmla="*/ 3 w 86"/>
                <a:gd name="T1" fmla="*/ 39 h 39"/>
                <a:gd name="T2" fmla="*/ 0 w 86"/>
                <a:gd name="T3" fmla="*/ 0 h 39"/>
                <a:gd name="T4" fmla="*/ 86 w 86"/>
                <a:gd name="T5" fmla="*/ 13 h 39"/>
                <a:gd name="T6" fmla="*/ 3 w 86"/>
                <a:gd name="T7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6" h="39">
                  <a:moveTo>
                    <a:pt x="3" y="39"/>
                  </a:moveTo>
                  <a:cubicBezTo>
                    <a:pt x="4" y="25"/>
                    <a:pt x="3" y="12"/>
                    <a:pt x="0" y="0"/>
                  </a:cubicBezTo>
                  <a:cubicBezTo>
                    <a:pt x="26" y="4"/>
                    <a:pt x="53" y="8"/>
                    <a:pt x="86" y="13"/>
                  </a:cubicBezTo>
                  <a:cubicBezTo>
                    <a:pt x="55" y="22"/>
                    <a:pt x="29" y="30"/>
                    <a:pt x="3" y="39"/>
                  </a:cubicBezTo>
                  <a:close/>
                </a:path>
              </a:pathLst>
            </a:custGeom>
            <a:solidFill>
              <a:srgbClr val="3F24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57" name="Freeform 202">
              <a:extLst>
                <a:ext uri="{FF2B5EF4-FFF2-40B4-BE49-F238E27FC236}">
                  <a16:creationId xmlns:a16="http://schemas.microsoft.com/office/drawing/2014/main" id="{048695DC-F0D9-838F-20EC-79DFC97B28B4}"/>
                </a:ext>
              </a:extLst>
            </p:cNvPr>
            <p:cNvSpPr>
              <a:spLocks/>
            </p:cNvSpPr>
            <p:nvPr/>
          </p:nvSpPr>
          <p:spPr bwMode="auto">
            <a:xfrm>
              <a:off x="1079500" y="3921125"/>
              <a:ext cx="77788" cy="79375"/>
            </a:xfrm>
            <a:custGeom>
              <a:avLst/>
              <a:gdLst>
                <a:gd name="T0" fmla="*/ 26 w 68"/>
                <a:gd name="T1" fmla="*/ 70 h 70"/>
                <a:gd name="T2" fmla="*/ 0 w 68"/>
                <a:gd name="T3" fmla="*/ 42 h 70"/>
                <a:gd name="T4" fmla="*/ 66 w 68"/>
                <a:gd name="T5" fmla="*/ 0 h 70"/>
                <a:gd name="T6" fmla="*/ 68 w 68"/>
                <a:gd name="T7" fmla="*/ 2 h 70"/>
                <a:gd name="T8" fmla="*/ 26 w 68"/>
                <a:gd name="T9" fmla="*/ 7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" h="70">
                  <a:moveTo>
                    <a:pt x="26" y="70"/>
                  </a:moveTo>
                  <a:cubicBezTo>
                    <a:pt x="21" y="58"/>
                    <a:pt x="6" y="54"/>
                    <a:pt x="0" y="42"/>
                  </a:cubicBezTo>
                  <a:cubicBezTo>
                    <a:pt x="22" y="28"/>
                    <a:pt x="44" y="14"/>
                    <a:pt x="66" y="0"/>
                  </a:cubicBezTo>
                  <a:cubicBezTo>
                    <a:pt x="67" y="1"/>
                    <a:pt x="68" y="2"/>
                    <a:pt x="68" y="2"/>
                  </a:cubicBezTo>
                  <a:cubicBezTo>
                    <a:pt x="54" y="25"/>
                    <a:pt x="40" y="48"/>
                    <a:pt x="26" y="70"/>
                  </a:cubicBezTo>
                  <a:close/>
                </a:path>
              </a:pathLst>
            </a:custGeom>
            <a:solidFill>
              <a:srgbClr val="1167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58" name="Freeform 203">
              <a:extLst>
                <a:ext uri="{FF2B5EF4-FFF2-40B4-BE49-F238E27FC236}">
                  <a16:creationId xmlns:a16="http://schemas.microsoft.com/office/drawing/2014/main" id="{864CDBD7-C8D3-3EC4-20F6-767924630A9C}"/>
                </a:ext>
              </a:extLst>
            </p:cNvPr>
            <p:cNvSpPr>
              <a:spLocks/>
            </p:cNvSpPr>
            <p:nvPr/>
          </p:nvSpPr>
          <p:spPr bwMode="auto">
            <a:xfrm>
              <a:off x="1360488" y="4751388"/>
              <a:ext cx="123825" cy="58738"/>
            </a:xfrm>
            <a:custGeom>
              <a:avLst/>
              <a:gdLst>
                <a:gd name="T0" fmla="*/ 5 w 108"/>
                <a:gd name="T1" fmla="*/ 25 h 50"/>
                <a:gd name="T2" fmla="*/ 95 w 108"/>
                <a:gd name="T3" fmla="*/ 2 h 50"/>
                <a:gd name="T4" fmla="*/ 108 w 108"/>
                <a:gd name="T5" fmla="*/ 4 h 50"/>
                <a:gd name="T6" fmla="*/ 8 w 108"/>
                <a:gd name="T7" fmla="*/ 50 h 50"/>
                <a:gd name="T8" fmla="*/ 2 w 108"/>
                <a:gd name="T9" fmla="*/ 29 h 50"/>
                <a:gd name="T10" fmla="*/ 5 w 108"/>
                <a:gd name="T11" fmla="*/ 25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8" h="50">
                  <a:moveTo>
                    <a:pt x="5" y="25"/>
                  </a:moveTo>
                  <a:cubicBezTo>
                    <a:pt x="35" y="17"/>
                    <a:pt x="65" y="10"/>
                    <a:pt x="95" y="2"/>
                  </a:cubicBezTo>
                  <a:cubicBezTo>
                    <a:pt x="100" y="1"/>
                    <a:pt x="104" y="0"/>
                    <a:pt x="108" y="4"/>
                  </a:cubicBezTo>
                  <a:cubicBezTo>
                    <a:pt x="73" y="16"/>
                    <a:pt x="44" y="40"/>
                    <a:pt x="8" y="50"/>
                  </a:cubicBezTo>
                  <a:cubicBezTo>
                    <a:pt x="1" y="44"/>
                    <a:pt x="0" y="37"/>
                    <a:pt x="2" y="29"/>
                  </a:cubicBezTo>
                  <a:cubicBezTo>
                    <a:pt x="2" y="27"/>
                    <a:pt x="3" y="25"/>
                    <a:pt x="5" y="25"/>
                  </a:cubicBezTo>
                  <a:close/>
                </a:path>
              </a:pathLst>
            </a:custGeom>
            <a:solidFill>
              <a:srgbClr val="C38D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59" name="Freeform 204">
              <a:extLst>
                <a:ext uri="{FF2B5EF4-FFF2-40B4-BE49-F238E27FC236}">
                  <a16:creationId xmlns:a16="http://schemas.microsoft.com/office/drawing/2014/main" id="{DABF169F-3DB9-B856-6F0C-A99FD3BFB186}"/>
                </a:ext>
              </a:extLst>
            </p:cNvPr>
            <p:cNvSpPr>
              <a:spLocks/>
            </p:cNvSpPr>
            <p:nvPr/>
          </p:nvSpPr>
          <p:spPr bwMode="auto">
            <a:xfrm>
              <a:off x="1441450" y="4514850"/>
              <a:ext cx="93663" cy="49213"/>
            </a:xfrm>
            <a:custGeom>
              <a:avLst/>
              <a:gdLst>
                <a:gd name="T0" fmla="*/ 14 w 82"/>
                <a:gd name="T1" fmla="*/ 44 h 44"/>
                <a:gd name="T2" fmla="*/ 11 w 82"/>
                <a:gd name="T3" fmla="*/ 36 h 44"/>
                <a:gd name="T4" fmla="*/ 1 w 82"/>
                <a:gd name="T5" fmla="*/ 16 h 44"/>
                <a:gd name="T6" fmla="*/ 2 w 82"/>
                <a:gd name="T7" fmla="*/ 10 h 44"/>
                <a:gd name="T8" fmla="*/ 82 w 82"/>
                <a:gd name="T9" fmla="*/ 0 h 44"/>
                <a:gd name="T10" fmla="*/ 14 w 82"/>
                <a:gd name="T11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2" h="44">
                  <a:moveTo>
                    <a:pt x="14" y="44"/>
                  </a:moveTo>
                  <a:cubicBezTo>
                    <a:pt x="13" y="42"/>
                    <a:pt x="12" y="39"/>
                    <a:pt x="11" y="36"/>
                  </a:cubicBezTo>
                  <a:cubicBezTo>
                    <a:pt x="9" y="29"/>
                    <a:pt x="0" y="25"/>
                    <a:pt x="1" y="16"/>
                  </a:cubicBezTo>
                  <a:cubicBezTo>
                    <a:pt x="2" y="14"/>
                    <a:pt x="2" y="12"/>
                    <a:pt x="2" y="10"/>
                  </a:cubicBezTo>
                  <a:cubicBezTo>
                    <a:pt x="29" y="7"/>
                    <a:pt x="55" y="3"/>
                    <a:pt x="82" y="0"/>
                  </a:cubicBezTo>
                  <a:cubicBezTo>
                    <a:pt x="60" y="17"/>
                    <a:pt x="40" y="34"/>
                    <a:pt x="14" y="44"/>
                  </a:cubicBezTo>
                  <a:close/>
                </a:path>
              </a:pathLst>
            </a:custGeom>
            <a:solidFill>
              <a:srgbClr val="1B71B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60" name="Freeform 205">
              <a:extLst>
                <a:ext uri="{FF2B5EF4-FFF2-40B4-BE49-F238E27FC236}">
                  <a16:creationId xmlns:a16="http://schemas.microsoft.com/office/drawing/2014/main" id="{CF5C977E-1EBE-E4C0-63E3-070E455E2E9C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13" y="3581400"/>
              <a:ext cx="42863" cy="93663"/>
            </a:xfrm>
            <a:custGeom>
              <a:avLst/>
              <a:gdLst>
                <a:gd name="T0" fmla="*/ 37 w 37"/>
                <a:gd name="T1" fmla="*/ 80 h 81"/>
                <a:gd name="T2" fmla="*/ 5 w 37"/>
                <a:gd name="T3" fmla="*/ 79 h 81"/>
                <a:gd name="T4" fmla="*/ 0 w 37"/>
                <a:gd name="T5" fmla="*/ 73 h 81"/>
                <a:gd name="T6" fmla="*/ 17 w 37"/>
                <a:gd name="T7" fmla="*/ 0 h 81"/>
                <a:gd name="T8" fmla="*/ 21 w 37"/>
                <a:gd name="T9" fmla="*/ 0 h 81"/>
                <a:gd name="T10" fmla="*/ 37 w 37"/>
                <a:gd name="T11" fmla="*/ 8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81">
                  <a:moveTo>
                    <a:pt x="37" y="80"/>
                  </a:moveTo>
                  <a:cubicBezTo>
                    <a:pt x="27" y="79"/>
                    <a:pt x="16" y="73"/>
                    <a:pt x="5" y="79"/>
                  </a:cubicBezTo>
                  <a:cubicBezTo>
                    <a:pt x="2" y="81"/>
                    <a:pt x="1" y="75"/>
                    <a:pt x="0" y="73"/>
                  </a:cubicBezTo>
                  <a:cubicBezTo>
                    <a:pt x="6" y="48"/>
                    <a:pt x="12" y="24"/>
                    <a:pt x="17" y="0"/>
                  </a:cubicBezTo>
                  <a:cubicBezTo>
                    <a:pt x="18" y="0"/>
                    <a:pt x="19" y="0"/>
                    <a:pt x="21" y="0"/>
                  </a:cubicBezTo>
                  <a:cubicBezTo>
                    <a:pt x="26" y="27"/>
                    <a:pt x="32" y="53"/>
                    <a:pt x="37" y="80"/>
                  </a:cubicBezTo>
                  <a:close/>
                </a:path>
              </a:pathLst>
            </a:custGeom>
            <a:solidFill>
              <a:srgbClr val="D619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61" name="Freeform 206">
              <a:extLst>
                <a:ext uri="{FF2B5EF4-FFF2-40B4-BE49-F238E27FC236}">
                  <a16:creationId xmlns:a16="http://schemas.microsoft.com/office/drawing/2014/main" id="{43105D41-5B3C-09D5-C06D-95A6D2D7B7E0}"/>
                </a:ext>
              </a:extLst>
            </p:cNvPr>
            <p:cNvSpPr>
              <a:spLocks/>
            </p:cNvSpPr>
            <p:nvPr/>
          </p:nvSpPr>
          <p:spPr bwMode="auto">
            <a:xfrm>
              <a:off x="693738" y="3660775"/>
              <a:ext cx="60325" cy="92075"/>
            </a:xfrm>
            <a:custGeom>
              <a:avLst/>
              <a:gdLst>
                <a:gd name="T0" fmla="*/ 33 w 52"/>
                <a:gd name="T1" fmla="*/ 80 h 80"/>
                <a:gd name="T2" fmla="*/ 0 w 52"/>
                <a:gd name="T3" fmla="*/ 63 h 80"/>
                <a:gd name="T4" fmla="*/ 49 w 52"/>
                <a:gd name="T5" fmla="*/ 0 h 80"/>
                <a:gd name="T6" fmla="*/ 52 w 52"/>
                <a:gd name="T7" fmla="*/ 2 h 80"/>
                <a:gd name="T8" fmla="*/ 33 w 52"/>
                <a:gd name="T9" fmla="*/ 8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" h="80">
                  <a:moveTo>
                    <a:pt x="33" y="80"/>
                  </a:moveTo>
                  <a:cubicBezTo>
                    <a:pt x="22" y="74"/>
                    <a:pt x="11" y="69"/>
                    <a:pt x="0" y="63"/>
                  </a:cubicBezTo>
                  <a:cubicBezTo>
                    <a:pt x="17" y="42"/>
                    <a:pt x="33" y="21"/>
                    <a:pt x="49" y="0"/>
                  </a:cubicBezTo>
                  <a:cubicBezTo>
                    <a:pt x="50" y="1"/>
                    <a:pt x="51" y="1"/>
                    <a:pt x="52" y="2"/>
                  </a:cubicBezTo>
                  <a:cubicBezTo>
                    <a:pt x="46" y="28"/>
                    <a:pt x="39" y="54"/>
                    <a:pt x="33" y="80"/>
                  </a:cubicBezTo>
                  <a:close/>
                </a:path>
              </a:pathLst>
            </a:custGeom>
            <a:solidFill>
              <a:srgbClr val="F392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62" name="Freeform 207">
              <a:extLst>
                <a:ext uri="{FF2B5EF4-FFF2-40B4-BE49-F238E27FC236}">
                  <a16:creationId xmlns:a16="http://schemas.microsoft.com/office/drawing/2014/main" id="{40B37A8F-2BBF-3B37-B36F-7BDBCE5ECAB3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1250" y="4146550"/>
              <a:ext cx="93663" cy="65088"/>
            </a:xfrm>
            <a:custGeom>
              <a:avLst/>
              <a:gdLst>
                <a:gd name="T0" fmla="*/ 81 w 81"/>
                <a:gd name="T1" fmla="*/ 0 h 57"/>
                <a:gd name="T2" fmla="*/ 16 w 81"/>
                <a:gd name="T3" fmla="*/ 57 h 57"/>
                <a:gd name="T4" fmla="*/ 0 w 81"/>
                <a:gd name="T5" fmla="*/ 37 h 57"/>
                <a:gd name="T6" fmla="*/ 81 w 81"/>
                <a:gd name="T7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" h="57">
                  <a:moveTo>
                    <a:pt x="81" y="0"/>
                  </a:moveTo>
                  <a:cubicBezTo>
                    <a:pt x="64" y="24"/>
                    <a:pt x="42" y="43"/>
                    <a:pt x="16" y="57"/>
                  </a:cubicBezTo>
                  <a:cubicBezTo>
                    <a:pt x="2" y="57"/>
                    <a:pt x="0" y="47"/>
                    <a:pt x="0" y="37"/>
                  </a:cubicBezTo>
                  <a:cubicBezTo>
                    <a:pt x="27" y="24"/>
                    <a:pt x="54" y="12"/>
                    <a:pt x="81" y="0"/>
                  </a:cubicBezTo>
                  <a:close/>
                </a:path>
              </a:pathLst>
            </a:custGeom>
            <a:solidFill>
              <a:srgbClr val="C083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63" name="Freeform 208">
              <a:extLst>
                <a:ext uri="{FF2B5EF4-FFF2-40B4-BE49-F238E27FC236}">
                  <a16:creationId xmlns:a16="http://schemas.microsoft.com/office/drawing/2014/main" id="{B53AE8FF-D479-191D-BB37-23EF39B564A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65238" y="4400550"/>
              <a:ext cx="95250" cy="74613"/>
            </a:xfrm>
            <a:custGeom>
              <a:avLst/>
              <a:gdLst>
                <a:gd name="T0" fmla="*/ 5 w 84"/>
                <a:gd name="T1" fmla="*/ 39 h 65"/>
                <a:gd name="T2" fmla="*/ 59 w 84"/>
                <a:gd name="T3" fmla="*/ 10 h 65"/>
                <a:gd name="T4" fmla="*/ 84 w 84"/>
                <a:gd name="T5" fmla="*/ 6 h 65"/>
                <a:gd name="T6" fmla="*/ 16 w 84"/>
                <a:gd name="T7" fmla="*/ 65 h 65"/>
                <a:gd name="T8" fmla="*/ 3 w 84"/>
                <a:gd name="T9" fmla="*/ 51 h 65"/>
                <a:gd name="T10" fmla="*/ 5 w 84"/>
                <a:gd name="T11" fmla="*/ 39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4" h="65">
                  <a:moveTo>
                    <a:pt x="5" y="39"/>
                  </a:moveTo>
                  <a:cubicBezTo>
                    <a:pt x="25" y="34"/>
                    <a:pt x="41" y="20"/>
                    <a:pt x="59" y="10"/>
                  </a:cubicBezTo>
                  <a:cubicBezTo>
                    <a:pt x="67" y="5"/>
                    <a:pt x="74" y="0"/>
                    <a:pt x="84" y="6"/>
                  </a:cubicBezTo>
                  <a:cubicBezTo>
                    <a:pt x="62" y="27"/>
                    <a:pt x="40" y="47"/>
                    <a:pt x="16" y="65"/>
                  </a:cubicBezTo>
                  <a:cubicBezTo>
                    <a:pt x="9" y="63"/>
                    <a:pt x="6" y="57"/>
                    <a:pt x="3" y="51"/>
                  </a:cubicBezTo>
                  <a:cubicBezTo>
                    <a:pt x="0" y="47"/>
                    <a:pt x="1" y="43"/>
                    <a:pt x="5" y="39"/>
                  </a:cubicBezTo>
                  <a:close/>
                </a:path>
              </a:pathLst>
            </a:custGeom>
            <a:solidFill>
              <a:srgbClr val="C48E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64" name="Freeform 209">
              <a:extLst>
                <a:ext uri="{FF2B5EF4-FFF2-40B4-BE49-F238E27FC236}">
                  <a16:creationId xmlns:a16="http://schemas.microsoft.com/office/drawing/2014/main" id="{BF334AAF-3131-C8F7-984F-47413125BBEE}"/>
                </a:ext>
              </a:extLst>
            </p:cNvPr>
            <p:cNvSpPr>
              <a:spLocks/>
            </p:cNvSpPr>
            <p:nvPr/>
          </p:nvSpPr>
          <p:spPr bwMode="auto">
            <a:xfrm>
              <a:off x="455613" y="3733800"/>
              <a:ext cx="38100" cy="120650"/>
            </a:xfrm>
            <a:custGeom>
              <a:avLst/>
              <a:gdLst>
                <a:gd name="T0" fmla="*/ 1 w 34"/>
                <a:gd name="T1" fmla="*/ 92 h 106"/>
                <a:gd name="T2" fmla="*/ 12 w 34"/>
                <a:gd name="T3" fmla="*/ 66 h 106"/>
                <a:gd name="T4" fmla="*/ 32 w 34"/>
                <a:gd name="T5" fmla="*/ 0 h 106"/>
                <a:gd name="T6" fmla="*/ 34 w 34"/>
                <a:gd name="T7" fmla="*/ 13 h 106"/>
                <a:gd name="T8" fmla="*/ 28 w 34"/>
                <a:gd name="T9" fmla="*/ 105 h 106"/>
                <a:gd name="T10" fmla="*/ 13 w 34"/>
                <a:gd name="T11" fmla="*/ 106 h 106"/>
                <a:gd name="T12" fmla="*/ 0 w 34"/>
                <a:gd name="T13" fmla="*/ 98 h 106"/>
                <a:gd name="T14" fmla="*/ 1 w 34"/>
                <a:gd name="T15" fmla="*/ 92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4" h="106">
                  <a:moveTo>
                    <a:pt x="1" y="92"/>
                  </a:moveTo>
                  <a:cubicBezTo>
                    <a:pt x="11" y="86"/>
                    <a:pt x="10" y="75"/>
                    <a:pt x="12" y="66"/>
                  </a:cubicBezTo>
                  <a:cubicBezTo>
                    <a:pt x="16" y="43"/>
                    <a:pt x="31" y="24"/>
                    <a:pt x="32" y="0"/>
                  </a:cubicBezTo>
                  <a:cubicBezTo>
                    <a:pt x="32" y="5"/>
                    <a:pt x="33" y="9"/>
                    <a:pt x="34" y="13"/>
                  </a:cubicBezTo>
                  <a:cubicBezTo>
                    <a:pt x="32" y="44"/>
                    <a:pt x="30" y="75"/>
                    <a:pt x="28" y="105"/>
                  </a:cubicBezTo>
                  <a:cubicBezTo>
                    <a:pt x="23" y="105"/>
                    <a:pt x="18" y="105"/>
                    <a:pt x="13" y="106"/>
                  </a:cubicBezTo>
                  <a:cubicBezTo>
                    <a:pt x="7" y="106"/>
                    <a:pt x="3" y="102"/>
                    <a:pt x="0" y="98"/>
                  </a:cubicBezTo>
                  <a:cubicBezTo>
                    <a:pt x="0" y="96"/>
                    <a:pt x="0" y="94"/>
                    <a:pt x="1" y="92"/>
                  </a:cubicBezTo>
                  <a:close/>
                </a:path>
              </a:pathLst>
            </a:custGeom>
            <a:solidFill>
              <a:srgbClr val="C48E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65" name="Freeform 210">
              <a:extLst>
                <a:ext uri="{FF2B5EF4-FFF2-40B4-BE49-F238E27FC236}">
                  <a16:creationId xmlns:a16="http://schemas.microsoft.com/office/drawing/2014/main" id="{A127CB31-954B-7BA6-5279-F2D4B128F1E5}"/>
                </a:ext>
              </a:extLst>
            </p:cNvPr>
            <p:cNvSpPr>
              <a:spLocks/>
            </p:cNvSpPr>
            <p:nvPr/>
          </p:nvSpPr>
          <p:spPr bwMode="auto">
            <a:xfrm>
              <a:off x="882650" y="3870325"/>
              <a:ext cx="65088" cy="107950"/>
            </a:xfrm>
            <a:custGeom>
              <a:avLst/>
              <a:gdLst>
                <a:gd name="T0" fmla="*/ 0 w 56"/>
                <a:gd name="T1" fmla="*/ 69 h 93"/>
                <a:gd name="T2" fmla="*/ 42 w 56"/>
                <a:gd name="T3" fmla="*/ 17 h 93"/>
                <a:gd name="T4" fmla="*/ 56 w 56"/>
                <a:gd name="T5" fmla="*/ 9 h 93"/>
                <a:gd name="T6" fmla="*/ 22 w 56"/>
                <a:gd name="T7" fmla="*/ 93 h 93"/>
                <a:gd name="T8" fmla="*/ 0 w 56"/>
                <a:gd name="T9" fmla="*/ 69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" h="93">
                  <a:moveTo>
                    <a:pt x="0" y="69"/>
                  </a:moveTo>
                  <a:cubicBezTo>
                    <a:pt x="23" y="59"/>
                    <a:pt x="28" y="34"/>
                    <a:pt x="42" y="17"/>
                  </a:cubicBezTo>
                  <a:cubicBezTo>
                    <a:pt x="46" y="12"/>
                    <a:pt x="46" y="0"/>
                    <a:pt x="56" y="9"/>
                  </a:cubicBezTo>
                  <a:cubicBezTo>
                    <a:pt x="47" y="38"/>
                    <a:pt x="35" y="66"/>
                    <a:pt x="22" y="93"/>
                  </a:cubicBezTo>
                  <a:cubicBezTo>
                    <a:pt x="9" y="90"/>
                    <a:pt x="4" y="80"/>
                    <a:pt x="0" y="69"/>
                  </a:cubicBezTo>
                  <a:close/>
                </a:path>
              </a:pathLst>
            </a:custGeom>
            <a:solidFill>
              <a:srgbClr val="C48D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66" name="Freeform 211">
              <a:extLst>
                <a:ext uri="{FF2B5EF4-FFF2-40B4-BE49-F238E27FC236}">
                  <a16:creationId xmlns:a16="http://schemas.microsoft.com/office/drawing/2014/main" id="{C3641ECF-9340-BE4D-CDC2-ED9E5E88113C}"/>
                </a:ext>
              </a:extLst>
            </p:cNvPr>
            <p:cNvSpPr>
              <a:spLocks/>
            </p:cNvSpPr>
            <p:nvPr/>
          </p:nvSpPr>
          <p:spPr bwMode="auto">
            <a:xfrm>
              <a:off x="671513" y="3778250"/>
              <a:ext cx="50800" cy="107950"/>
            </a:xfrm>
            <a:custGeom>
              <a:avLst/>
              <a:gdLst>
                <a:gd name="T0" fmla="*/ 3 w 44"/>
                <a:gd name="T1" fmla="*/ 77 h 93"/>
                <a:gd name="T2" fmla="*/ 40 w 44"/>
                <a:gd name="T3" fmla="*/ 7 h 93"/>
                <a:gd name="T4" fmla="*/ 44 w 44"/>
                <a:gd name="T5" fmla="*/ 9 h 93"/>
                <a:gd name="T6" fmla="*/ 24 w 44"/>
                <a:gd name="T7" fmla="*/ 93 h 93"/>
                <a:gd name="T8" fmla="*/ 8 w 44"/>
                <a:gd name="T9" fmla="*/ 88 h 93"/>
                <a:gd name="T10" fmla="*/ 3 w 44"/>
                <a:gd name="T11" fmla="*/ 77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4" h="93">
                  <a:moveTo>
                    <a:pt x="3" y="77"/>
                  </a:moveTo>
                  <a:cubicBezTo>
                    <a:pt x="16" y="53"/>
                    <a:pt x="27" y="30"/>
                    <a:pt x="40" y="7"/>
                  </a:cubicBezTo>
                  <a:cubicBezTo>
                    <a:pt x="44" y="0"/>
                    <a:pt x="43" y="8"/>
                    <a:pt x="44" y="9"/>
                  </a:cubicBezTo>
                  <a:cubicBezTo>
                    <a:pt x="39" y="37"/>
                    <a:pt x="35" y="66"/>
                    <a:pt x="24" y="93"/>
                  </a:cubicBezTo>
                  <a:cubicBezTo>
                    <a:pt x="19" y="93"/>
                    <a:pt x="13" y="92"/>
                    <a:pt x="8" y="88"/>
                  </a:cubicBezTo>
                  <a:cubicBezTo>
                    <a:pt x="3" y="86"/>
                    <a:pt x="0" y="83"/>
                    <a:pt x="3" y="77"/>
                  </a:cubicBezTo>
                  <a:close/>
                </a:path>
              </a:pathLst>
            </a:custGeom>
            <a:solidFill>
              <a:srgbClr val="C48D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67" name="Freeform 212">
              <a:extLst>
                <a:ext uri="{FF2B5EF4-FFF2-40B4-BE49-F238E27FC236}">
                  <a16:creationId xmlns:a16="http://schemas.microsoft.com/office/drawing/2014/main" id="{75056C5E-F42F-2C17-4AA5-675B45AC8ABE}"/>
                </a:ext>
              </a:extLst>
            </p:cNvPr>
            <p:cNvSpPr>
              <a:spLocks/>
            </p:cNvSpPr>
            <p:nvPr/>
          </p:nvSpPr>
          <p:spPr bwMode="auto">
            <a:xfrm>
              <a:off x="198438" y="4197350"/>
              <a:ext cx="46038" cy="239713"/>
            </a:xfrm>
            <a:custGeom>
              <a:avLst/>
              <a:gdLst>
                <a:gd name="T0" fmla="*/ 36 w 40"/>
                <a:gd name="T1" fmla="*/ 0 h 209"/>
                <a:gd name="T2" fmla="*/ 40 w 40"/>
                <a:gd name="T3" fmla="*/ 0 h 209"/>
                <a:gd name="T4" fmla="*/ 28 w 40"/>
                <a:gd name="T5" fmla="*/ 115 h 209"/>
                <a:gd name="T6" fmla="*/ 21 w 40"/>
                <a:gd name="T7" fmla="*/ 164 h 209"/>
                <a:gd name="T8" fmla="*/ 13 w 40"/>
                <a:gd name="T9" fmla="*/ 209 h 209"/>
                <a:gd name="T10" fmla="*/ 7 w 40"/>
                <a:gd name="T11" fmla="*/ 197 h 209"/>
                <a:gd name="T12" fmla="*/ 16 w 40"/>
                <a:gd name="T13" fmla="*/ 97 h 209"/>
                <a:gd name="T14" fmla="*/ 25 w 40"/>
                <a:gd name="T15" fmla="*/ 25 h 209"/>
                <a:gd name="T16" fmla="*/ 36 w 40"/>
                <a:gd name="T17" fmla="*/ 0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" h="209">
                  <a:moveTo>
                    <a:pt x="36" y="0"/>
                  </a:moveTo>
                  <a:cubicBezTo>
                    <a:pt x="38" y="0"/>
                    <a:pt x="39" y="0"/>
                    <a:pt x="40" y="0"/>
                  </a:cubicBezTo>
                  <a:cubicBezTo>
                    <a:pt x="38" y="39"/>
                    <a:pt x="28" y="76"/>
                    <a:pt x="28" y="115"/>
                  </a:cubicBezTo>
                  <a:cubicBezTo>
                    <a:pt x="25" y="131"/>
                    <a:pt x="20" y="147"/>
                    <a:pt x="21" y="164"/>
                  </a:cubicBezTo>
                  <a:cubicBezTo>
                    <a:pt x="24" y="180"/>
                    <a:pt x="27" y="196"/>
                    <a:pt x="13" y="209"/>
                  </a:cubicBezTo>
                  <a:cubicBezTo>
                    <a:pt x="9" y="206"/>
                    <a:pt x="8" y="202"/>
                    <a:pt x="7" y="197"/>
                  </a:cubicBezTo>
                  <a:cubicBezTo>
                    <a:pt x="0" y="163"/>
                    <a:pt x="15" y="131"/>
                    <a:pt x="16" y="97"/>
                  </a:cubicBezTo>
                  <a:cubicBezTo>
                    <a:pt x="18" y="73"/>
                    <a:pt x="23" y="49"/>
                    <a:pt x="25" y="25"/>
                  </a:cubicBezTo>
                  <a:cubicBezTo>
                    <a:pt x="26" y="16"/>
                    <a:pt x="27" y="6"/>
                    <a:pt x="36" y="0"/>
                  </a:cubicBezTo>
                  <a:close/>
                </a:path>
              </a:pathLst>
            </a:custGeom>
            <a:solidFill>
              <a:srgbClr val="D024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68" name="Freeform 213">
              <a:extLst>
                <a:ext uri="{FF2B5EF4-FFF2-40B4-BE49-F238E27FC236}">
                  <a16:creationId xmlns:a16="http://schemas.microsoft.com/office/drawing/2014/main" id="{7EC8D193-ED3B-6E97-C29A-81856E7BD476}"/>
                </a:ext>
              </a:extLst>
            </p:cNvPr>
            <p:cNvSpPr>
              <a:spLocks/>
            </p:cNvSpPr>
            <p:nvPr/>
          </p:nvSpPr>
          <p:spPr bwMode="auto">
            <a:xfrm>
              <a:off x="874713" y="4889500"/>
              <a:ext cx="119063" cy="30163"/>
            </a:xfrm>
            <a:custGeom>
              <a:avLst/>
              <a:gdLst>
                <a:gd name="T0" fmla="*/ 0 w 103"/>
                <a:gd name="T1" fmla="*/ 27 h 27"/>
                <a:gd name="T2" fmla="*/ 43 w 103"/>
                <a:gd name="T3" fmla="*/ 10 h 27"/>
                <a:gd name="T4" fmla="*/ 83 w 103"/>
                <a:gd name="T5" fmla="*/ 2 h 27"/>
                <a:gd name="T6" fmla="*/ 103 w 103"/>
                <a:gd name="T7" fmla="*/ 5 h 27"/>
                <a:gd name="T8" fmla="*/ 0 w 103"/>
                <a:gd name="T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" h="27">
                  <a:moveTo>
                    <a:pt x="0" y="27"/>
                  </a:moveTo>
                  <a:cubicBezTo>
                    <a:pt x="11" y="13"/>
                    <a:pt x="31" y="22"/>
                    <a:pt x="43" y="10"/>
                  </a:cubicBezTo>
                  <a:cubicBezTo>
                    <a:pt x="56" y="7"/>
                    <a:pt x="70" y="5"/>
                    <a:pt x="83" y="2"/>
                  </a:cubicBezTo>
                  <a:cubicBezTo>
                    <a:pt x="91" y="0"/>
                    <a:pt x="97" y="0"/>
                    <a:pt x="103" y="5"/>
                  </a:cubicBezTo>
                  <a:cubicBezTo>
                    <a:pt x="68" y="12"/>
                    <a:pt x="35" y="23"/>
                    <a:pt x="0" y="27"/>
                  </a:cubicBezTo>
                  <a:close/>
                </a:path>
              </a:pathLst>
            </a:custGeom>
            <a:solidFill>
              <a:srgbClr val="5D2D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69" name="Freeform 214">
              <a:extLst>
                <a:ext uri="{FF2B5EF4-FFF2-40B4-BE49-F238E27FC236}">
                  <a16:creationId xmlns:a16="http://schemas.microsoft.com/office/drawing/2014/main" id="{6C358463-25C0-B4BF-9330-737A1463DA65}"/>
                </a:ext>
              </a:extLst>
            </p:cNvPr>
            <p:cNvSpPr>
              <a:spLocks/>
            </p:cNvSpPr>
            <p:nvPr/>
          </p:nvSpPr>
          <p:spPr bwMode="auto">
            <a:xfrm>
              <a:off x="3175" y="5097463"/>
              <a:ext cx="3175" cy="44450"/>
            </a:xfrm>
            <a:custGeom>
              <a:avLst/>
              <a:gdLst>
                <a:gd name="T0" fmla="*/ 0 w 3"/>
                <a:gd name="T1" fmla="*/ 2 h 39"/>
                <a:gd name="T2" fmla="*/ 3 w 3"/>
                <a:gd name="T3" fmla="*/ 0 h 39"/>
                <a:gd name="T4" fmla="*/ 3 w 3"/>
                <a:gd name="T5" fmla="*/ 39 h 39"/>
                <a:gd name="T6" fmla="*/ 0 w 3"/>
                <a:gd name="T7" fmla="*/ 2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39">
                  <a:moveTo>
                    <a:pt x="0" y="2"/>
                  </a:moveTo>
                  <a:cubicBezTo>
                    <a:pt x="1" y="1"/>
                    <a:pt x="2" y="1"/>
                    <a:pt x="3" y="0"/>
                  </a:cubicBezTo>
                  <a:cubicBezTo>
                    <a:pt x="3" y="13"/>
                    <a:pt x="3" y="26"/>
                    <a:pt x="3" y="39"/>
                  </a:cubicBezTo>
                  <a:cubicBezTo>
                    <a:pt x="2" y="27"/>
                    <a:pt x="1" y="14"/>
                    <a:pt x="0" y="2"/>
                  </a:cubicBezTo>
                  <a:close/>
                </a:path>
              </a:pathLst>
            </a:custGeom>
            <a:solidFill>
              <a:srgbClr val="D51C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70" name="Freeform 215">
              <a:extLst>
                <a:ext uri="{FF2B5EF4-FFF2-40B4-BE49-F238E27FC236}">
                  <a16:creationId xmlns:a16="http://schemas.microsoft.com/office/drawing/2014/main" id="{DB4912D7-6CF5-8583-37A6-E1B6F55F5CBB}"/>
                </a:ext>
              </a:extLst>
            </p:cNvPr>
            <p:cNvSpPr>
              <a:spLocks/>
            </p:cNvSpPr>
            <p:nvPr/>
          </p:nvSpPr>
          <p:spPr bwMode="auto">
            <a:xfrm>
              <a:off x="276225" y="4408488"/>
              <a:ext cx="993775" cy="566738"/>
            </a:xfrm>
            <a:custGeom>
              <a:avLst/>
              <a:gdLst>
                <a:gd name="T0" fmla="*/ 865 w 865"/>
                <a:gd name="T1" fmla="*/ 32 h 493"/>
                <a:gd name="T2" fmla="*/ 863 w 865"/>
                <a:gd name="T3" fmla="*/ 44 h 493"/>
                <a:gd name="T4" fmla="*/ 664 w 865"/>
                <a:gd name="T5" fmla="*/ 152 h 493"/>
                <a:gd name="T6" fmla="*/ 316 w 865"/>
                <a:gd name="T7" fmla="*/ 335 h 493"/>
                <a:gd name="T8" fmla="*/ 117 w 865"/>
                <a:gd name="T9" fmla="*/ 440 h 493"/>
                <a:gd name="T10" fmla="*/ 38 w 865"/>
                <a:gd name="T11" fmla="*/ 481 h 493"/>
                <a:gd name="T12" fmla="*/ 0 w 865"/>
                <a:gd name="T13" fmla="*/ 492 h 493"/>
                <a:gd name="T14" fmla="*/ 156 w 865"/>
                <a:gd name="T15" fmla="*/ 369 h 493"/>
                <a:gd name="T16" fmla="*/ 227 w 865"/>
                <a:gd name="T17" fmla="*/ 316 h 493"/>
                <a:gd name="T18" fmla="*/ 261 w 865"/>
                <a:gd name="T19" fmla="*/ 301 h 493"/>
                <a:gd name="T20" fmla="*/ 511 w 865"/>
                <a:gd name="T21" fmla="*/ 169 h 493"/>
                <a:gd name="T22" fmla="*/ 734 w 865"/>
                <a:gd name="T23" fmla="*/ 53 h 493"/>
                <a:gd name="T24" fmla="*/ 841 w 865"/>
                <a:gd name="T25" fmla="*/ 0 h 493"/>
                <a:gd name="T26" fmla="*/ 852 w 865"/>
                <a:gd name="T27" fmla="*/ 4 h 493"/>
                <a:gd name="T28" fmla="*/ 865 w 865"/>
                <a:gd name="T29" fmla="*/ 32 h 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65" h="493">
                  <a:moveTo>
                    <a:pt x="865" y="32"/>
                  </a:moveTo>
                  <a:cubicBezTo>
                    <a:pt x="864" y="36"/>
                    <a:pt x="864" y="40"/>
                    <a:pt x="863" y="44"/>
                  </a:cubicBezTo>
                  <a:cubicBezTo>
                    <a:pt x="797" y="80"/>
                    <a:pt x="731" y="117"/>
                    <a:pt x="664" y="152"/>
                  </a:cubicBezTo>
                  <a:cubicBezTo>
                    <a:pt x="547" y="212"/>
                    <a:pt x="432" y="274"/>
                    <a:pt x="316" y="335"/>
                  </a:cubicBezTo>
                  <a:cubicBezTo>
                    <a:pt x="250" y="370"/>
                    <a:pt x="183" y="405"/>
                    <a:pt x="117" y="440"/>
                  </a:cubicBezTo>
                  <a:cubicBezTo>
                    <a:pt x="91" y="453"/>
                    <a:pt x="64" y="467"/>
                    <a:pt x="38" y="481"/>
                  </a:cubicBezTo>
                  <a:cubicBezTo>
                    <a:pt x="26" y="487"/>
                    <a:pt x="14" y="493"/>
                    <a:pt x="0" y="492"/>
                  </a:cubicBezTo>
                  <a:cubicBezTo>
                    <a:pt x="52" y="451"/>
                    <a:pt x="103" y="409"/>
                    <a:pt x="156" y="369"/>
                  </a:cubicBezTo>
                  <a:cubicBezTo>
                    <a:pt x="179" y="351"/>
                    <a:pt x="201" y="330"/>
                    <a:pt x="227" y="316"/>
                  </a:cubicBezTo>
                  <a:cubicBezTo>
                    <a:pt x="241" y="316"/>
                    <a:pt x="250" y="307"/>
                    <a:pt x="261" y="301"/>
                  </a:cubicBezTo>
                  <a:cubicBezTo>
                    <a:pt x="345" y="258"/>
                    <a:pt x="427" y="213"/>
                    <a:pt x="511" y="169"/>
                  </a:cubicBezTo>
                  <a:cubicBezTo>
                    <a:pt x="585" y="130"/>
                    <a:pt x="660" y="92"/>
                    <a:pt x="734" y="53"/>
                  </a:cubicBezTo>
                  <a:cubicBezTo>
                    <a:pt x="769" y="34"/>
                    <a:pt x="802" y="12"/>
                    <a:pt x="841" y="0"/>
                  </a:cubicBezTo>
                  <a:cubicBezTo>
                    <a:pt x="844" y="1"/>
                    <a:pt x="848" y="3"/>
                    <a:pt x="852" y="4"/>
                  </a:cubicBezTo>
                  <a:cubicBezTo>
                    <a:pt x="862" y="11"/>
                    <a:pt x="865" y="21"/>
                    <a:pt x="865" y="32"/>
                  </a:cubicBezTo>
                  <a:close/>
                </a:path>
              </a:pathLst>
            </a:custGeom>
            <a:solidFill>
              <a:srgbClr val="43A8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71" name="Freeform 216">
              <a:extLst>
                <a:ext uri="{FF2B5EF4-FFF2-40B4-BE49-F238E27FC236}">
                  <a16:creationId xmlns:a16="http://schemas.microsoft.com/office/drawing/2014/main" id="{B2AAB28F-F697-652F-4FD9-DEF6732718BE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713" y="4422775"/>
              <a:ext cx="106363" cy="723900"/>
            </a:xfrm>
            <a:custGeom>
              <a:avLst/>
              <a:gdLst>
                <a:gd name="T0" fmla="*/ 87 w 92"/>
                <a:gd name="T1" fmla="*/ 0 h 630"/>
                <a:gd name="T2" fmla="*/ 88 w 92"/>
                <a:gd name="T3" fmla="*/ 13 h 630"/>
                <a:gd name="T4" fmla="*/ 92 w 92"/>
                <a:gd name="T5" fmla="*/ 28 h 630"/>
                <a:gd name="T6" fmla="*/ 78 w 92"/>
                <a:gd name="T7" fmla="*/ 138 h 630"/>
                <a:gd name="T8" fmla="*/ 61 w 92"/>
                <a:gd name="T9" fmla="*/ 277 h 630"/>
                <a:gd name="T10" fmla="*/ 39 w 92"/>
                <a:gd name="T11" fmla="*/ 419 h 630"/>
                <a:gd name="T12" fmla="*/ 31 w 92"/>
                <a:gd name="T13" fmla="*/ 479 h 630"/>
                <a:gd name="T14" fmla="*/ 19 w 92"/>
                <a:gd name="T15" fmla="*/ 563 h 630"/>
                <a:gd name="T16" fmla="*/ 19 w 92"/>
                <a:gd name="T17" fmla="*/ 572 h 630"/>
                <a:gd name="T18" fmla="*/ 17 w 92"/>
                <a:gd name="T19" fmla="*/ 580 h 630"/>
                <a:gd name="T20" fmla="*/ 16 w 92"/>
                <a:gd name="T21" fmla="*/ 592 h 630"/>
                <a:gd name="T22" fmla="*/ 19 w 92"/>
                <a:gd name="T23" fmla="*/ 603 h 630"/>
                <a:gd name="T24" fmla="*/ 12 w 92"/>
                <a:gd name="T25" fmla="*/ 612 h 630"/>
                <a:gd name="T26" fmla="*/ 3 w 92"/>
                <a:gd name="T27" fmla="*/ 630 h 630"/>
                <a:gd name="T28" fmla="*/ 0 w 92"/>
                <a:gd name="T29" fmla="*/ 624 h 630"/>
                <a:gd name="T30" fmla="*/ 10 w 92"/>
                <a:gd name="T31" fmla="*/ 531 h 630"/>
                <a:gd name="T32" fmla="*/ 27 w 92"/>
                <a:gd name="T33" fmla="*/ 395 h 630"/>
                <a:gd name="T34" fmla="*/ 55 w 92"/>
                <a:gd name="T35" fmla="*/ 180 h 630"/>
                <a:gd name="T36" fmla="*/ 74 w 92"/>
                <a:gd name="T37" fmla="*/ 24 h 630"/>
                <a:gd name="T38" fmla="*/ 87 w 92"/>
                <a:gd name="T39" fmla="*/ 0 h 6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2" h="630">
                  <a:moveTo>
                    <a:pt x="87" y="0"/>
                  </a:moveTo>
                  <a:cubicBezTo>
                    <a:pt x="87" y="4"/>
                    <a:pt x="88" y="8"/>
                    <a:pt x="88" y="13"/>
                  </a:cubicBezTo>
                  <a:cubicBezTo>
                    <a:pt x="92" y="17"/>
                    <a:pt x="92" y="22"/>
                    <a:pt x="92" y="28"/>
                  </a:cubicBezTo>
                  <a:cubicBezTo>
                    <a:pt x="86" y="64"/>
                    <a:pt x="84" y="101"/>
                    <a:pt x="78" y="138"/>
                  </a:cubicBezTo>
                  <a:cubicBezTo>
                    <a:pt x="76" y="184"/>
                    <a:pt x="67" y="230"/>
                    <a:pt x="61" y="277"/>
                  </a:cubicBezTo>
                  <a:cubicBezTo>
                    <a:pt x="57" y="324"/>
                    <a:pt x="48" y="371"/>
                    <a:pt x="39" y="419"/>
                  </a:cubicBezTo>
                  <a:cubicBezTo>
                    <a:pt x="34" y="438"/>
                    <a:pt x="31" y="458"/>
                    <a:pt x="31" y="479"/>
                  </a:cubicBezTo>
                  <a:cubicBezTo>
                    <a:pt x="27" y="507"/>
                    <a:pt x="23" y="535"/>
                    <a:pt x="19" y="563"/>
                  </a:cubicBezTo>
                  <a:cubicBezTo>
                    <a:pt x="19" y="566"/>
                    <a:pt x="19" y="569"/>
                    <a:pt x="19" y="572"/>
                  </a:cubicBezTo>
                  <a:cubicBezTo>
                    <a:pt x="19" y="574"/>
                    <a:pt x="18" y="577"/>
                    <a:pt x="17" y="580"/>
                  </a:cubicBezTo>
                  <a:cubicBezTo>
                    <a:pt x="17" y="584"/>
                    <a:pt x="16" y="588"/>
                    <a:pt x="16" y="592"/>
                  </a:cubicBezTo>
                  <a:cubicBezTo>
                    <a:pt x="18" y="595"/>
                    <a:pt x="20" y="599"/>
                    <a:pt x="19" y="603"/>
                  </a:cubicBezTo>
                  <a:cubicBezTo>
                    <a:pt x="18" y="607"/>
                    <a:pt x="15" y="609"/>
                    <a:pt x="12" y="612"/>
                  </a:cubicBezTo>
                  <a:cubicBezTo>
                    <a:pt x="10" y="619"/>
                    <a:pt x="15" y="629"/>
                    <a:pt x="3" y="630"/>
                  </a:cubicBezTo>
                  <a:cubicBezTo>
                    <a:pt x="2" y="628"/>
                    <a:pt x="1" y="626"/>
                    <a:pt x="0" y="624"/>
                  </a:cubicBezTo>
                  <a:cubicBezTo>
                    <a:pt x="4" y="593"/>
                    <a:pt x="7" y="562"/>
                    <a:pt x="10" y="531"/>
                  </a:cubicBezTo>
                  <a:cubicBezTo>
                    <a:pt x="13" y="486"/>
                    <a:pt x="22" y="441"/>
                    <a:pt x="27" y="395"/>
                  </a:cubicBezTo>
                  <a:cubicBezTo>
                    <a:pt x="36" y="324"/>
                    <a:pt x="44" y="252"/>
                    <a:pt x="55" y="180"/>
                  </a:cubicBezTo>
                  <a:cubicBezTo>
                    <a:pt x="62" y="128"/>
                    <a:pt x="64" y="76"/>
                    <a:pt x="74" y="24"/>
                  </a:cubicBezTo>
                  <a:cubicBezTo>
                    <a:pt x="76" y="15"/>
                    <a:pt x="75" y="4"/>
                    <a:pt x="87" y="0"/>
                  </a:cubicBezTo>
                  <a:close/>
                </a:path>
              </a:pathLst>
            </a:custGeom>
            <a:solidFill>
              <a:srgbClr val="D215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72" name="Freeform 217">
              <a:extLst>
                <a:ext uri="{FF2B5EF4-FFF2-40B4-BE49-F238E27FC236}">
                  <a16:creationId xmlns:a16="http://schemas.microsoft.com/office/drawing/2014/main" id="{D58FF307-F6A0-EC98-0B88-72FA872DF68D}"/>
                </a:ext>
              </a:extLst>
            </p:cNvPr>
            <p:cNvSpPr>
              <a:spLocks/>
            </p:cNvSpPr>
            <p:nvPr/>
          </p:nvSpPr>
          <p:spPr bwMode="auto">
            <a:xfrm>
              <a:off x="180975" y="4692650"/>
              <a:ext cx="303213" cy="323850"/>
            </a:xfrm>
            <a:custGeom>
              <a:avLst/>
              <a:gdLst>
                <a:gd name="T0" fmla="*/ 168 w 264"/>
                <a:gd name="T1" fmla="*/ 93 h 282"/>
                <a:gd name="T2" fmla="*/ 250 w 264"/>
                <a:gd name="T3" fmla="*/ 13 h 282"/>
                <a:gd name="T4" fmla="*/ 264 w 264"/>
                <a:gd name="T5" fmla="*/ 5 h 282"/>
                <a:gd name="T6" fmla="*/ 0 w 264"/>
                <a:gd name="T7" fmla="*/ 282 h 282"/>
                <a:gd name="T8" fmla="*/ 48 w 264"/>
                <a:gd name="T9" fmla="*/ 212 h 282"/>
                <a:gd name="T10" fmla="*/ 79 w 264"/>
                <a:gd name="T11" fmla="*/ 177 h 282"/>
                <a:gd name="T12" fmla="*/ 113 w 264"/>
                <a:gd name="T13" fmla="*/ 147 h 282"/>
                <a:gd name="T14" fmla="*/ 168 w 264"/>
                <a:gd name="T15" fmla="*/ 93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64" h="282">
                  <a:moveTo>
                    <a:pt x="168" y="93"/>
                  </a:moveTo>
                  <a:cubicBezTo>
                    <a:pt x="197" y="68"/>
                    <a:pt x="223" y="40"/>
                    <a:pt x="250" y="13"/>
                  </a:cubicBezTo>
                  <a:cubicBezTo>
                    <a:pt x="254" y="9"/>
                    <a:pt x="256" y="0"/>
                    <a:pt x="264" y="5"/>
                  </a:cubicBezTo>
                  <a:cubicBezTo>
                    <a:pt x="176" y="97"/>
                    <a:pt x="88" y="189"/>
                    <a:pt x="0" y="282"/>
                  </a:cubicBezTo>
                  <a:cubicBezTo>
                    <a:pt x="13" y="256"/>
                    <a:pt x="32" y="235"/>
                    <a:pt x="48" y="212"/>
                  </a:cubicBezTo>
                  <a:cubicBezTo>
                    <a:pt x="60" y="202"/>
                    <a:pt x="72" y="192"/>
                    <a:pt x="79" y="177"/>
                  </a:cubicBezTo>
                  <a:cubicBezTo>
                    <a:pt x="86" y="163"/>
                    <a:pt x="102" y="158"/>
                    <a:pt x="113" y="147"/>
                  </a:cubicBezTo>
                  <a:cubicBezTo>
                    <a:pt x="131" y="129"/>
                    <a:pt x="144" y="105"/>
                    <a:pt x="168" y="93"/>
                  </a:cubicBezTo>
                  <a:close/>
                </a:path>
              </a:pathLst>
            </a:custGeom>
            <a:solidFill>
              <a:srgbClr val="066F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73" name="Freeform 218">
              <a:extLst>
                <a:ext uri="{FF2B5EF4-FFF2-40B4-BE49-F238E27FC236}">
                  <a16:creationId xmlns:a16="http://schemas.microsoft.com/office/drawing/2014/main" id="{7AF8BCB9-C5B0-A6FE-5169-D2468338EA77}"/>
                </a:ext>
              </a:extLst>
            </p:cNvPr>
            <p:cNvSpPr>
              <a:spLocks/>
            </p:cNvSpPr>
            <p:nvPr/>
          </p:nvSpPr>
          <p:spPr bwMode="auto">
            <a:xfrm>
              <a:off x="1323975" y="4532313"/>
              <a:ext cx="136525" cy="74613"/>
            </a:xfrm>
            <a:custGeom>
              <a:avLst/>
              <a:gdLst>
                <a:gd name="T0" fmla="*/ 103 w 119"/>
                <a:gd name="T1" fmla="*/ 1 h 65"/>
                <a:gd name="T2" fmla="*/ 113 w 119"/>
                <a:gd name="T3" fmla="*/ 21 h 65"/>
                <a:gd name="T4" fmla="*/ 75 w 119"/>
                <a:gd name="T5" fmla="*/ 45 h 65"/>
                <a:gd name="T6" fmla="*/ 12 w 119"/>
                <a:gd name="T7" fmla="*/ 65 h 65"/>
                <a:gd name="T8" fmla="*/ 0 w 119"/>
                <a:gd name="T9" fmla="*/ 37 h 65"/>
                <a:gd name="T10" fmla="*/ 103 w 119"/>
                <a:gd name="T11" fmla="*/ 1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9" h="65">
                  <a:moveTo>
                    <a:pt x="103" y="1"/>
                  </a:moveTo>
                  <a:cubicBezTo>
                    <a:pt x="107" y="7"/>
                    <a:pt x="119" y="10"/>
                    <a:pt x="113" y="21"/>
                  </a:cubicBezTo>
                  <a:cubicBezTo>
                    <a:pt x="103" y="34"/>
                    <a:pt x="91" y="41"/>
                    <a:pt x="75" y="45"/>
                  </a:cubicBezTo>
                  <a:cubicBezTo>
                    <a:pt x="54" y="50"/>
                    <a:pt x="34" y="62"/>
                    <a:pt x="12" y="65"/>
                  </a:cubicBezTo>
                  <a:cubicBezTo>
                    <a:pt x="13" y="54"/>
                    <a:pt x="7" y="45"/>
                    <a:pt x="0" y="37"/>
                  </a:cubicBezTo>
                  <a:cubicBezTo>
                    <a:pt x="35" y="27"/>
                    <a:pt x="64" y="0"/>
                    <a:pt x="103" y="1"/>
                  </a:cubicBezTo>
                  <a:close/>
                </a:path>
              </a:pathLst>
            </a:custGeom>
            <a:solidFill>
              <a:srgbClr val="C99D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74" name="Freeform 219">
              <a:extLst>
                <a:ext uri="{FF2B5EF4-FFF2-40B4-BE49-F238E27FC236}">
                  <a16:creationId xmlns:a16="http://schemas.microsoft.com/office/drawing/2014/main" id="{3154B2FD-F7B8-8ACE-F03D-E634D3831E02}"/>
                </a:ext>
              </a:extLst>
            </p:cNvPr>
            <p:cNvSpPr>
              <a:spLocks/>
            </p:cNvSpPr>
            <p:nvPr/>
          </p:nvSpPr>
          <p:spPr bwMode="auto">
            <a:xfrm>
              <a:off x="938213" y="4565650"/>
              <a:ext cx="381000" cy="144463"/>
            </a:xfrm>
            <a:custGeom>
              <a:avLst/>
              <a:gdLst>
                <a:gd name="T0" fmla="*/ 324 w 332"/>
                <a:gd name="T1" fmla="*/ 0 h 126"/>
                <a:gd name="T2" fmla="*/ 332 w 332"/>
                <a:gd name="T3" fmla="*/ 7 h 126"/>
                <a:gd name="T4" fmla="*/ 300 w 332"/>
                <a:gd name="T5" fmla="*/ 21 h 126"/>
                <a:gd name="T6" fmla="*/ 24 w 332"/>
                <a:gd name="T7" fmla="*/ 122 h 126"/>
                <a:gd name="T8" fmla="*/ 16 w 332"/>
                <a:gd name="T9" fmla="*/ 123 h 126"/>
                <a:gd name="T10" fmla="*/ 0 w 332"/>
                <a:gd name="T11" fmla="*/ 123 h 126"/>
                <a:gd name="T12" fmla="*/ 54 w 332"/>
                <a:gd name="T13" fmla="*/ 101 h 126"/>
                <a:gd name="T14" fmla="*/ 201 w 332"/>
                <a:gd name="T15" fmla="*/ 46 h 126"/>
                <a:gd name="T16" fmla="*/ 307 w 332"/>
                <a:gd name="T17" fmla="*/ 10 h 126"/>
                <a:gd name="T18" fmla="*/ 324 w 332"/>
                <a:gd name="T19" fmla="*/ 0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32" h="126">
                  <a:moveTo>
                    <a:pt x="324" y="0"/>
                  </a:moveTo>
                  <a:cubicBezTo>
                    <a:pt x="327" y="2"/>
                    <a:pt x="329" y="4"/>
                    <a:pt x="332" y="7"/>
                  </a:cubicBezTo>
                  <a:cubicBezTo>
                    <a:pt x="324" y="17"/>
                    <a:pt x="311" y="17"/>
                    <a:pt x="300" y="21"/>
                  </a:cubicBezTo>
                  <a:cubicBezTo>
                    <a:pt x="208" y="55"/>
                    <a:pt x="116" y="89"/>
                    <a:pt x="24" y="122"/>
                  </a:cubicBezTo>
                  <a:cubicBezTo>
                    <a:pt x="22" y="123"/>
                    <a:pt x="19" y="123"/>
                    <a:pt x="16" y="123"/>
                  </a:cubicBezTo>
                  <a:cubicBezTo>
                    <a:pt x="11" y="126"/>
                    <a:pt x="5" y="126"/>
                    <a:pt x="0" y="123"/>
                  </a:cubicBezTo>
                  <a:cubicBezTo>
                    <a:pt x="15" y="109"/>
                    <a:pt x="36" y="108"/>
                    <a:pt x="54" y="101"/>
                  </a:cubicBezTo>
                  <a:cubicBezTo>
                    <a:pt x="102" y="81"/>
                    <a:pt x="152" y="63"/>
                    <a:pt x="201" y="46"/>
                  </a:cubicBezTo>
                  <a:cubicBezTo>
                    <a:pt x="236" y="35"/>
                    <a:pt x="270" y="17"/>
                    <a:pt x="307" y="10"/>
                  </a:cubicBezTo>
                  <a:cubicBezTo>
                    <a:pt x="313" y="9"/>
                    <a:pt x="318" y="3"/>
                    <a:pt x="324" y="0"/>
                  </a:cubicBezTo>
                  <a:close/>
                </a:path>
              </a:pathLst>
            </a:custGeom>
            <a:solidFill>
              <a:srgbClr val="1C7B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75" name="Freeform 220">
              <a:extLst>
                <a:ext uri="{FF2B5EF4-FFF2-40B4-BE49-F238E27FC236}">
                  <a16:creationId xmlns:a16="http://schemas.microsoft.com/office/drawing/2014/main" id="{0412A9CD-30C5-F5D3-7D4A-9EB2B6E007CE}"/>
                </a:ext>
              </a:extLst>
            </p:cNvPr>
            <p:cNvSpPr>
              <a:spLocks/>
            </p:cNvSpPr>
            <p:nvPr/>
          </p:nvSpPr>
          <p:spPr bwMode="auto">
            <a:xfrm>
              <a:off x="611188" y="4706938"/>
              <a:ext cx="346075" cy="127000"/>
            </a:xfrm>
            <a:custGeom>
              <a:avLst/>
              <a:gdLst>
                <a:gd name="T0" fmla="*/ 285 w 301"/>
                <a:gd name="T1" fmla="*/ 0 h 110"/>
                <a:gd name="T2" fmla="*/ 301 w 301"/>
                <a:gd name="T3" fmla="*/ 0 h 110"/>
                <a:gd name="T4" fmla="*/ 133 w 301"/>
                <a:gd name="T5" fmla="*/ 63 h 110"/>
                <a:gd name="T6" fmla="*/ 33 w 301"/>
                <a:gd name="T7" fmla="*/ 100 h 110"/>
                <a:gd name="T8" fmla="*/ 0 w 301"/>
                <a:gd name="T9" fmla="*/ 110 h 110"/>
                <a:gd name="T10" fmla="*/ 77 w 301"/>
                <a:gd name="T11" fmla="*/ 68 h 110"/>
                <a:gd name="T12" fmla="*/ 121 w 301"/>
                <a:gd name="T13" fmla="*/ 58 h 110"/>
                <a:gd name="T14" fmla="*/ 197 w 301"/>
                <a:gd name="T15" fmla="*/ 32 h 110"/>
                <a:gd name="T16" fmla="*/ 229 w 301"/>
                <a:gd name="T17" fmla="*/ 20 h 110"/>
                <a:gd name="T18" fmla="*/ 253 w 301"/>
                <a:gd name="T19" fmla="*/ 12 h 110"/>
                <a:gd name="T20" fmla="*/ 285 w 301"/>
                <a:gd name="T21" fmla="*/ 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01" h="110">
                  <a:moveTo>
                    <a:pt x="285" y="0"/>
                  </a:moveTo>
                  <a:cubicBezTo>
                    <a:pt x="290" y="0"/>
                    <a:pt x="296" y="0"/>
                    <a:pt x="301" y="0"/>
                  </a:cubicBezTo>
                  <a:cubicBezTo>
                    <a:pt x="247" y="26"/>
                    <a:pt x="189" y="42"/>
                    <a:pt x="133" y="63"/>
                  </a:cubicBezTo>
                  <a:cubicBezTo>
                    <a:pt x="99" y="76"/>
                    <a:pt x="66" y="88"/>
                    <a:pt x="33" y="100"/>
                  </a:cubicBezTo>
                  <a:cubicBezTo>
                    <a:pt x="22" y="104"/>
                    <a:pt x="12" y="108"/>
                    <a:pt x="0" y="110"/>
                  </a:cubicBezTo>
                  <a:cubicBezTo>
                    <a:pt x="25" y="94"/>
                    <a:pt x="49" y="77"/>
                    <a:pt x="77" y="68"/>
                  </a:cubicBezTo>
                  <a:cubicBezTo>
                    <a:pt x="93" y="74"/>
                    <a:pt x="106" y="63"/>
                    <a:pt x="121" y="58"/>
                  </a:cubicBezTo>
                  <a:cubicBezTo>
                    <a:pt x="146" y="49"/>
                    <a:pt x="170" y="36"/>
                    <a:pt x="197" y="32"/>
                  </a:cubicBezTo>
                  <a:cubicBezTo>
                    <a:pt x="208" y="28"/>
                    <a:pt x="219" y="26"/>
                    <a:pt x="229" y="20"/>
                  </a:cubicBezTo>
                  <a:cubicBezTo>
                    <a:pt x="237" y="17"/>
                    <a:pt x="245" y="15"/>
                    <a:pt x="253" y="12"/>
                  </a:cubicBezTo>
                  <a:cubicBezTo>
                    <a:pt x="263" y="7"/>
                    <a:pt x="275" y="5"/>
                    <a:pt x="285" y="0"/>
                  </a:cubicBezTo>
                  <a:close/>
                </a:path>
              </a:pathLst>
            </a:custGeom>
            <a:solidFill>
              <a:srgbClr val="217CC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76" name="Freeform 221">
              <a:extLst>
                <a:ext uri="{FF2B5EF4-FFF2-40B4-BE49-F238E27FC236}">
                  <a16:creationId xmlns:a16="http://schemas.microsoft.com/office/drawing/2014/main" id="{D8B06195-9735-E74A-B22A-FA33F0ED4F08}"/>
                </a:ext>
              </a:extLst>
            </p:cNvPr>
            <p:cNvSpPr>
              <a:spLocks/>
            </p:cNvSpPr>
            <p:nvPr/>
          </p:nvSpPr>
          <p:spPr bwMode="auto">
            <a:xfrm>
              <a:off x="317500" y="4065588"/>
              <a:ext cx="703263" cy="760413"/>
            </a:xfrm>
            <a:custGeom>
              <a:avLst/>
              <a:gdLst>
                <a:gd name="T0" fmla="*/ 588 w 612"/>
                <a:gd name="T1" fmla="*/ 2 h 662"/>
                <a:gd name="T2" fmla="*/ 608 w 612"/>
                <a:gd name="T3" fmla="*/ 22 h 662"/>
                <a:gd name="T4" fmla="*/ 599 w 612"/>
                <a:gd name="T5" fmla="*/ 44 h 662"/>
                <a:gd name="T6" fmla="*/ 476 w 612"/>
                <a:gd name="T7" fmla="*/ 171 h 662"/>
                <a:gd name="T8" fmla="*/ 350 w 612"/>
                <a:gd name="T9" fmla="*/ 303 h 662"/>
                <a:gd name="T10" fmla="*/ 206 w 612"/>
                <a:gd name="T11" fmla="*/ 455 h 662"/>
                <a:gd name="T12" fmla="*/ 48 w 612"/>
                <a:gd name="T13" fmla="*/ 621 h 662"/>
                <a:gd name="T14" fmla="*/ 14 w 612"/>
                <a:gd name="T15" fmla="*/ 655 h 662"/>
                <a:gd name="T16" fmla="*/ 0 w 612"/>
                <a:gd name="T17" fmla="*/ 658 h 662"/>
                <a:gd name="T18" fmla="*/ 40 w 612"/>
                <a:gd name="T19" fmla="*/ 599 h 662"/>
                <a:gd name="T20" fmla="*/ 124 w 612"/>
                <a:gd name="T21" fmla="*/ 482 h 662"/>
                <a:gd name="T22" fmla="*/ 215 w 612"/>
                <a:gd name="T23" fmla="*/ 382 h 662"/>
                <a:gd name="T24" fmla="*/ 431 w 612"/>
                <a:gd name="T25" fmla="*/ 158 h 662"/>
                <a:gd name="T26" fmla="*/ 567 w 612"/>
                <a:gd name="T27" fmla="*/ 15 h 662"/>
                <a:gd name="T28" fmla="*/ 588 w 612"/>
                <a:gd name="T29" fmla="*/ 2 h 6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12" h="662">
                  <a:moveTo>
                    <a:pt x="588" y="2"/>
                  </a:moveTo>
                  <a:cubicBezTo>
                    <a:pt x="600" y="3"/>
                    <a:pt x="607" y="10"/>
                    <a:pt x="608" y="22"/>
                  </a:cubicBezTo>
                  <a:cubicBezTo>
                    <a:pt x="612" y="32"/>
                    <a:pt x="605" y="38"/>
                    <a:pt x="599" y="44"/>
                  </a:cubicBezTo>
                  <a:cubicBezTo>
                    <a:pt x="556" y="84"/>
                    <a:pt x="516" y="127"/>
                    <a:pt x="476" y="171"/>
                  </a:cubicBezTo>
                  <a:cubicBezTo>
                    <a:pt x="435" y="216"/>
                    <a:pt x="389" y="256"/>
                    <a:pt x="350" y="303"/>
                  </a:cubicBezTo>
                  <a:cubicBezTo>
                    <a:pt x="302" y="353"/>
                    <a:pt x="255" y="405"/>
                    <a:pt x="206" y="455"/>
                  </a:cubicBezTo>
                  <a:cubicBezTo>
                    <a:pt x="153" y="510"/>
                    <a:pt x="99" y="565"/>
                    <a:pt x="48" y="621"/>
                  </a:cubicBezTo>
                  <a:cubicBezTo>
                    <a:pt x="37" y="633"/>
                    <a:pt x="24" y="642"/>
                    <a:pt x="14" y="655"/>
                  </a:cubicBezTo>
                  <a:cubicBezTo>
                    <a:pt x="10" y="659"/>
                    <a:pt x="6" y="662"/>
                    <a:pt x="0" y="658"/>
                  </a:cubicBezTo>
                  <a:cubicBezTo>
                    <a:pt x="11" y="637"/>
                    <a:pt x="26" y="618"/>
                    <a:pt x="40" y="599"/>
                  </a:cubicBezTo>
                  <a:cubicBezTo>
                    <a:pt x="68" y="560"/>
                    <a:pt x="93" y="519"/>
                    <a:pt x="124" y="482"/>
                  </a:cubicBezTo>
                  <a:cubicBezTo>
                    <a:pt x="152" y="447"/>
                    <a:pt x="183" y="414"/>
                    <a:pt x="215" y="382"/>
                  </a:cubicBezTo>
                  <a:cubicBezTo>
                    <a:pt x="289" y="309"/>
                    <a:pt x="358" y="231"/>
                    <a:pt x="431" y="158"/>
                  </a:cubicBezTo>
                  <a:cubicBezTo>
                    <a:pt x="477" y="111"/>
                    <a:pt x="521" y="62"/>
                    <a:pt x="567" y="15"/>
                  </a:cubicBezTo>
                  <a:cubicBezTo>
                    <a:pt x="573" y="9"/>
                    <a:pt x="578" y="0"/>
                    <a:pt x="588" y="2"/>
                  </a:cubicBezTo>
                  <a:close/>
                </a:path>
              </a:pathLst>
            </a:custGeom>
            <a:solidFill>
              <a:srgbClr val="38AA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77" name="Freeform 222">
              <a:extLst>
                <a:ext uri="{FF2B5EF4-FFF2-40B4-BE49-F238E27FC236}">
                  <a16:creationId xmlns:a16="http://schemas.microsoft.com/office/drawing/2014/main" id="{68BC3BB3-C3E7-0E35-C505-D475E17DA1EC}"/>
                </a:ext>
              </a:extLst>
            </p:cNvPr>
            <p:cNvSpPr>
              <a:spLocks/>
            </p:cNvSpPr>
            <p:nvPr/>
          </p:nvSpPr>
          <p:spPr bwMode="auto">
            <a:xfrm>
              <a:off x="249238" y="3937000"/>
              <a:ext cx="630238" cy="898525"/>
            </a:xfrm>
            <a:custGeom>
              <a:avLst/>
              <a:gdLst>
                <a:gd name="T0" fmla="*/ 536 w 549"/>
                <a:gd name="T1" fmla="*/ 0 h 783"/>
                <a:gd name="T2" fmla="*/ 549 w 549"/>
                <a:gd name="T3" fmla="*/ 10 h 783"/>
                <a:gd name="T4" fmla="*/ 517 w 549"/>
                <a:gd name="T5" fmla="*/ 47 h 783"/>
                <a:gd name="T6" fmla="*/ 418 w 549"/>
                <a:gd name="T7" fmla="*/ 192 h 783"/>
                <a:gd name="T8" fmla="*/ 308 w 549"/>
                <a:gd name="T9" fmla="*/ 347 h 783"/>
                <a:gd name="T10" fmla="*/ 225 w 549"/>
                <a:gd name="T11" fmla="*/ 463 h 783"/>
                <a:gd name="T12" fmla="*/ 62 w 549"/>
                <a:gd name="T13" fmla="*/ 697 h 783"/>
                <a:gd name="T14" fmla="*/ 12 w 549"/>
                <a:gd name="T15" fmla="*/ 770 h 783"/>
                <a:gd name="T16" fmla="*/ 0 w 549"/>
                <a:gd name="T17" fmla="*/ 783 h 783"/>
                <a:gd name="T18" fmla="*/ 36 w 549"/>
                <a:gd name="T19" fmla="*/ 707 h 783"/>
                <a:gd name="T20" fmla="*/ 91 w 549"/>
                <a:gd name="T21" fmla="*/ 632 h 783"/>
                <a:gd name="T22" fmla="*/ 218 w 549"/>
                <a:gd name="T23" fmla="*/ 452 h 783"/>
                <a:gd name="T24" fmla="*/ 379 w 549"/>
                <a:gd name="T25" fmla="*/ 222 h 783"/>
                <a:gd name="T26" fmla="*/ 536 w 549"/>
                <a:gd name="T27" fmla="*/ 0 h 7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49" h="783">
                  <a:moveTo>
                    <a:pt x="536" y="0"/>
                  </a:moveTo>
                  <a:cubicBezTo>
                    <a:pt x="543" y="0"/>
                    <a:pt x="547" y="4"/>
                    <a:pt x="549" y="10"/>
                  </a:cubicBezTo>
                  <a:cubicBezTo>
                    <a:pt x="535" y="20"/>
                    <a:pt x="526" y="34"/>
                    <a:pt x="517" y="47"/>
                  </a:cubicBezTo>
                  <a:cubicBezTo>
                    <a:pt x="483" y="95"/>
                    <a:pt x="451" y="144"/>
                    <a:pt x="418" y="192"/>
                  </a:cubicBezTo>
                  <a:cubicBezTo>
                    <a:pt x="382" y="244"/>
                    <a:pt x="345" y="296"/>
                    <a:pt x="308" y="347"/>
                  </a:cubicBezTo>
                  <a:cubicBezTo>
                    <a:pt x="280" y="385"/>
                    <a:pt x="251" y="423"/>
                    <a:pt x="225" y="463"/>
                  </a:cubicBezTo>
                  <a:cubicBezTo>
                    <a:pt x="173" y="542"/>
                    <a:pt x="113" y="616"/>
                    <a:pt x="62" y="697"/>
                  </a:cubicBezTo>
                  <a:cubicBezTo>
                    <a:pt x="47" y="722"/>
                    <a:pt x="27" y="745"/>
                    <a:pt x="12" y="770"/>
                  </a:cubicBezTo>
                  <a:cubicBezTo>
                    <a:pt x="9" y="776"/>
                    <a:pt x="6" y="780"/>
                    <a:pt x="0" y="783"/>
                  </a:cubicBezTo>
                  <a:cubicBezTo>
                    <a:pt x="11" y="757"/>
                    <a:pt x="22" y="731"/>
                    <a:pt x="36" y="707"/>
                  </a:cubicBezTo>
                  <a:cubicBezTo>
                    <a:pt x="58" y="684"/>
                    <a:pt x="73" y="657"/>
                    <a:pt x="91" y="632"/>
                  </a:cubicBezTo>
                  <a:cubicBezTo>
                    <a:pt x="135" y="573"/>
                    <a:pt x="176" y="512"/>
                    <a:pt x="218" y="452"/>
                  </a:cubicBezTo>
                  <a:cubicBezTo>
                    <a:pt x="272" y="375"/>
                    <a:pt x="326" y="299"/>
                    <a:pt x="379" y="222"/>
                  </a:cubicBezTo>
                  <a:cubicBezTo>
                    <a:pt x="431" y="148"/>
                    <a:pt x="484" y="74"/>
                    <a:pt x="536" y="0"/>
                  </a:cubicBezTo>
                  <a:close/>
                </a:path>
              </a:pathLst>
            </a:custGeom>
            <a:solidFill>
              <a:srgbClr val="84BF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78" name="Freeform 223">
              <a:extLst>
                <a:ext uri="{FF2B5EF4-FFF2-40B4-BE49-F238E27FC236}">
                  <a16:creationId xmlns:a16="http://schemas.microsoft.com/office/drawing/2014/main" id="{C3863F33-B711-C038-BA25-D05407E3FC8E}"/>
                </a:ext>
              </a:extLst>
            </p:cNvPr>
            <p:cNvSpPr>
              <a:spLocks/>
            </p:cNvSpPr>
            <p:nvPr/>
          </p:nvSpPr>
          <p:spPr bwMode="auto">
            <a:xfrm>
              <a:off x="460375" y="4064000"/>
              <a:ext cx="533400" cy="555625"/>
            </a:xfrm>
            <a:custGeom>
              <a:avLst/>
              <a:gdLst>
                <a:gd name="T0" fmla="*/ 464 w 464"/>
                <a:gd name="T1" fmla="*/ 4 h 484"/>
                <a:gd name="T2" fmla="*/ 385 w 464"/>
                <a:gd name="T3" fmla="*/ 85 h 484"/>
                <a:gd name="T4" fmla="*/ 223 w 464"/>
                <a:gd name="T5" fmla="*/ 253 h 484"/>
                <a:gd name="T6" fmla="*/ 41 w 464"/>
                <a:gd name="T7" fmla="*/ 442 h 484"/>
                <a:gd name="T8" fmla="*/ 0 w 464"/>
                <a:gd name="T9" fmla="*/ 484 h 484"/>
                <a:gd name="T10" fmla="*/ 63 w 464"/>
                <a:gd name="T11" fmla="*/ 392 h 484"/>
                <a:gd name="T12" fmla="*/ 98 w 464"/>
                <a:gd name="T13" fmla="*/ 367 h 484"/>
                <a:gd name="T14" fmla="*/ 193 w 464"/>
                <a:gd name="T15" fmla="*/ 266 h 484"/>
                <a:gd name="T16" fmla="*/ 295 w 464"/>
                <a:gd name="T17" fmla="*/ 158 h 484"/>
                <a:gd name="T18" fmla="*/ 448 w 464"/>
                <a:gd name="T19" fmla="*/ 0 h 484"/>
                <a:gd name="T20" fmla="*/ 464 w 464"/>
                <a:gd name="T21" fmla="*/ 1 h 484"/>
                <a:gd name="T22" fmla="*/ 464 w 464"/>
                <a:gd name="T23" fmla="*/ 4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64" h="484">
                  <a:moveTo>
                    <a:pt x="464" y="4"/>
                  </a:moveTo>
                  <a:cubicBezTo>
                    <a:pt x="435" y="29"/>
                    <a:pt x="411" y="57"/>
                    <a:pt x="385" y="85"/>
                  </a:cubicBezTo>
                  <a:cubicBezTo>
                    <a:pt x="331" y="142"/>
                    <a:pt x="275" y="195"/>
                    <a:pt x="223" y="253"/>
                  </a:cubicBezTo>
                  <a:cubicBezTo>
                    <a:pt x="164" y="317"/>
                    <a:pt x="102" y="379"/>
                    <a:pt x="41" y="442"/>
                  </a:cubicBezTo>
                  <a:cubicBezTo>
                    <a:pt x="28" y="456"/>
                    <a:pt x="16" y="472"/>
                    <a:pt x="0" y="484"/>
                  </a:cubicBezTo>
                  <a:cubicBezTo>
                    <a:pt x="18" y="451"/>
                    <a:pt x="39" y="421"/>
                    <a:pt x="63" y="392"/>
                  </a:cubicBezTo>
                  <a:cubicBezTo>
                    <a:pt x="79" y="390"/>
                    <a:pt x="89" y="377"/>
                    <a:pt x="98" y="367"/>
                  </a:cubicBezTo>
                  <a:cubicBezTo>
                    <a:pt x="128" y="332"/>
                    <a:pt x="161" y="300"/>
                    <a:pt x="193" y="266"/>
                  </a:cubicBezTo>
                  <a:cubicBezTo>
                    <a:pt x="226" y="229"/>
                    <a:pt x="260" y="193"/>
                    <a:pt x="295" y="158"/>
                  </a:cubicBezTo>
                  <a:cubicBezTo>
                    <a:pt x="347" y="106"/>
                    <a:pt x="394" y="50"/>
                    <a:pt x="448" y="0"/>
                  </a:cubicBezTo>
                  <a:cubicBezTo>
                    <a:pt x="453" y="1"/>
                    <a:pt x="458" y="1"/>
                    <a:pt x="464" y="1"/>
                  </a:cubicBezTo>
                  <a:cubicBezTo>
                    <a:pt x="464" y="2"/>
                    <a:pt x="464" y="3"/>
                    <a:pt x="464" y="4"/>
                  </a:cubicBezTo>
                  <a:close/>
                </a:path>
              </a:pathLst>
            </a:custGeom>
            <a:solidFill>
              <a:srgbClr val="058F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79" name="Freeform 224">
              <a:extLst>
                <a:ext uri="{FF2B5EF4-FFF2-40B4-BE49-F238E27FC236}">
                  <a16:creationId xmlns:a16="http://schemas.microsoft.com/office/drawing/2014/main" id="{B017EF7C-2C4B-40D4-D8FA-E1129FB674EF}"/>
                </a:ext>
              </a:extLst>
            </p:cNvPr>
            <p:cNvSpPr>
              <a:spLocks/>
            </p:cNvSpPr>
            <p:nvPr/>
          </p:nvSpPr>
          <p:spPr bwMode="auto">
            <a:xfrm>
              <a:off x="273050" y="4362450"/>
              <a:ext cx="500063" cy="525463"/>
            </a:xfrm>
            <a:custGeom>
              <a:avLst/>
              <a:gdLst>
                <a:gd name="T0" fmla="*/ 40 w 436"/>
                <a:gd name="T1" fmla="*/ 400 h 457"/>
                <a:gd name="T2" fmla="*/ 84 w 436"/>
                <a:gd name="T3" fmla="*/ 361 h 457"/>
                <a:gd name="T4" fmla="*/ 312 w 436"/>
                <a:gd name="T5" fmla="*/ 122 h 457"/>
                <a:gd name="T6" fmla="*/ 388 w 436"/>
                <a:gd name="T7" fmla="*/ 44 h 457"/>
                <a:gd name="T8" fmla="*/ 436 w 436"/>
                <a:gd name="T9" fmla="*/ 0 h 457"/>
                <a:gd name="T10" fmla="*/ 427 w 436"/>
                <a:gd name="T11" fmla="*/ 15 h 457"/>
                <a:gd name="T12" fmla="*/ 305 w 436"/>
                <a:gd name="T13" fmla="*/ 141 h 457"/>
                <a:gd name="T14" fmla="*/ 129 w 436"/>
                <a:gd name="T15" fmla="*/ 327 h 457"/>
                <a:gd name="T16" fmla="*/ 88 w 436"/>
                <a:gd name="T17" fmla="*/ 372 h 457"/>
                <a:gd name="T18" fmla="*/ 20 w 436"/>
                <a:gd name="T19" fmla="*/ 446 h 457"/>
                <a:gd name="T20" fmla="*/ 0 w 436"/>
                <a:gd name="T21" fmla="*/ 456 h 457"/>
                <a:gd name="T22" fmla="*/ 40 w 436"/>
                <a:gd name="T23" fmla="*/ 400 h 4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36" h="457">
                  <a:moveTo>
                    <a:pt x="40" y="400"/>
                  </a:moveTo>
                  <a:cubicBezTo>
                    <a:pt x="59" y="392"/>
                    <a:pt x="71" y="375"/>
                    <a:pt x="84" y="361"/>
                  </a:cubicBezTo>
                  <a:cubicBezTo>
                    <a:pt x="158" y="279"/>
                    <a:pt x="237" y="203"/>
                    <a:pt x="312" y="122"/>
                  </a:cubicBezTo>
                  <a:cubicBezTo>
                    <a:pt x="337" y="96"/>
                    <a:pt x="360" y="67"/>
                    <a:pt x="388" y="44"/>
                  </a:cubicBezTo>
                  <a:cubicBezTo>
                    <a:pt x="403" y="29"/>
                    <a:pt x="415" y="9"/>
                    <a:pt x="436" y="0"/>
                  </a:cubicBezTo>
                  <a:cubicBezTo>
                    <a:pt x="436" y="7"/>
                    <a:pt x="431" y="11"/>
                    <a:pt x="427" y="15"/>
                  </a:cubicBezTo>
                  <a:cubicBezTo>
                    <a:pt x="386" y="57"/>
                    <a:pt x="345" y="98"/>
                    <a:pt x="305" y="141"/>
                  </a:cubicBezTo>
                  <a:cubicBezTo>
                    <a:pt x="247" y="204"/>
                    <a:pt x="186" y="264"/>
                    <a:pt x="129" y="327"/>
                  </a:cubicBezTo>
                  <a:cubicBezTo>
                    <a:pt x="116" y="342"/>
                    <a:pt x="102" y="357"/>
                    <a:pt x="88" y="372"/>
                  </a:cubicBezTo>
                  <a:cubicBezTo>
                    <a:pt x="69" y="400"/>
                    <a:pt x="41" y="419"/>
                    <a:pt x="20" y="446"/>
                  </a:cubicBezTo>
                  <a:cubicBezTo>
                    <a:pt x="16" y="451"/>
                    <a:pt x="9" y="457"/>
                    <a:pt x="0" y="456"/>
                  </a:cubicBezTo>
                  <a:cubicBezTo>
                    <a:pt x="11" y="435"/>
                    <a:pt x="25" y="418"/>
                    <a:pt x="40" y="400"/>
                  </a:cubicBezTo>
                  <a:close/>
                </a:path>
              </a:pathLst>
            </a:custGeom>
            <a:solidFill>
              <a:srgbClr val="0792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80" name="Freeform 225">
              <a:extLst>
                <a:ext uri="{FF2B5EF4-FFF2-40B4-BE49-F238E27FC236}">
                  <a16:creationId xmlns:a16="http://schemas.microsoft.com/office/drawing/2014/main" id="{59410BD8-0C92-3D49-4CC3-ABA4C0A988D3}"/>
                </a:ext>
              </a:extLst>
            </p:cNvPr>
            <p:cNvSpPr>
              <a:spLocks/>
            </p:cNvSpPr>
            <p:nvPr/>
          </p:nvSpPr>
          <p:spPr bwMode="auto">
            <a:xfrm>
              <a:off x="234950" y="4789488"/>
              <a:ext cx="138113" cy="153988"/>
            </a:xfrm>
            <a:custGeom>
              <a:avLst/>
              <a:gdLst>
                <a:gd name="T0" fmla="*/ 32 w 120"/>
                <a:gd name="T1" fmla="*/ 84 h 133"/>
                <a:gd name="T2" fmla="*/ 107 w 120"/>
                <a:gd name="T3" fmla="*/ 10 h 133"/>
                <a:gd name="T4" fmla="*/ 120 w 120"/>
                <a:gd name="T5" fmla="*/ 0 h 133"/>
                <a:gd name="T6" fmla="*/ 120 w 120"/>
                <a:gd name="T7" fmla="*/ 8 h 133"/>
                <a:gd name="T8" fmla="*/ 43 w 120"/>
                <a:gd name="T9" fmla="*/ 86 h 133"/>
                <a:gd name="T10" fmla="*/ 11 w 120"/>
                <a:gd name="T11" fmla="*/ 123 h 133"/>
                <a:gd name="T12" fmla="*/ 0 w 120"/>
                <a:gd name="T13" fmla="*/ 127 h 133"/>
                <a:gd name="T14" fmla="*/ 32 w 120"/>
                <a:gd name="T15" fmla="*/ 84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0" h="133">
                  <a:moveTo>
                    <a:pt x="32" y="84"/>
                  </a:moveTo>
                  <a:cubicBezTo>
                    <a:pt x="60" y="62"/>
                    <a:pt x="81" y="34"/>
                    <a:pt x="107" y="10"/>
                  </a:cubicBezTo>
                  <a:cubicBezTo>
                    <a:pt x="111" y="6"/>
                    <a:pt x="113" y="0"/>
                    <a:pt x="120" y="0"/>
                  </a:cubicBezTo>
                  <a:cubicBezTo>
                    <a:pt x="120" y="3"/>
                    <a:pt x="120" y="5"/>
                    <a:pt x="120" y="8"/>
                  </a:cubicBezTo>
                  <a:cubicBezTo>
                    <a:pt x="94" y="34"/>
                    <a:pt x="74" y="65"/>
                    <a:pt x="43" y="86"/>
                  </a:cubicBezTo>
                  <a:cubicBezTo>
                    <a:pt x="30" y="95"/>
                    <a:pt x="26" y="115"/>
                    <a:pt x="11" y="123"/>
                  </a:cubicBezTo>
                  <a:cubicBezTo>
                    <a:pt x="7" y="125"/>
                    <a:pt x="6" y="133"/>
                    <a:pt x="0" y="127"/>
                  </a:cubicBezTo>
                  <a:cubicBezTo>
                    <a:pt x="9" y="112"/>
                    <a:pt x="19" y="97"/>
                    <a:pt x="32" y="84"/>
                  </a:cubicBezTo>
                  <a:close/>
                </a:path>
              </a:pathLst>
            </a:custGeom>
            <a:solidFill>
              <a:srgbClr val="0483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81" name="Freeform 226">
              <a:extLst>
                <a:ext uri="{FF2B5EF4-FFF2-40B4-BE49-F238E27FC236}">
                  <a16:creationId xmlns:a16="http://schemas.microsoft.com/office/drawing/2014/main" id="{97A707C3-E1E0-1690-C89D-D11F3250221D}"/>
                </a:ext>
              </a:extLst>
            </p:cNvPr>
            <p:cNvSpPr>
              <a:spLocks/>
            </p:cNvSpPr>
            <p:nvPr/>
          </p:nvSpPr>
          <p:spPr bwMode="auto">
            <a:xfrm>
              <a:off x="341313" y="4738688"/>
              <a:ext cx="1027113" cy="271463"/>
            </a:xfrm>
            <a:custGeom>
              <a:avLst/>
              <a:gdLst>
                <a:gd name="T0" fmla="*/ 892 w 895"/>
                <a:gd name="T1" fmla="*/ 36 h 236"/>
                <a:gd name="T2" fmla="*/ 889 w 895"/>
                <a:gd name="T3" fmla="*/ 40 h 236"/>
                <a:gd name="T4" fmla="*/ 838 w 895"/>
                <a:gd name="T5" fmla="*/ 49 h 236"/>
                <a:gd name="T6" fmla="*/ 674 w 895"/>
                <a:gd name="T7" fmla="*/ 85 h 236"/>
                <a:gd name="T8" fmla="*/ 440 w 895"/>
                <a:gd name="T9" fmla="*/ 137 h 236"/>
                <a:gd name="T10" fmla="*/ 364 w 895"/>
                <a:gd name="T11" fmla="*/ 157 h 236"/>
                <a:gd name="T12" fmla="*/ 235 w 895"/>
                <a:gd name="T13" fmla="*/ 184 h 236"/>
                <a:gd name="T14" fmla="*/ 107 w 895"/>
                <a:gd name="T15" fmla="*/ 212 h 236"/>
                <a:gd name="T16" fmla="*/ 7 w 895"/>
                <a:gd name="T17" fmla="*/ 235 h 236"/>
                <a:gd name="T18" fmla="*/ 0 w 895"/>
                <a:gd name="T19" fmla="*/ 232 h 236"/>
                <a:gd name="T20" fmla="*/ 282 w 895"/>
                <a:gd name="T21" fmla="*/ 129 h 236"/>
                <a:gd name="T22" fmla="*/ 291 w 895"/>
                <a:gd name="T23" fmla="*/ 128 h 236"/>
                <a:gd name="T24" fmla="*/ 336 w 895"/>
                <a:gd name="T25" fmla="*/ 123 h 236"/>
                <a:gd name="T26" fmla="*/ 454 w 895"/>
                <a:gd name="T27" fmla="*/ 97 h 236"/>
                <a:gd name="T28" fmla="*/ 695 w 895"/>
                <a:gd name="T29" fmla="*/ 43 h 236"/>
                <a:gd name="T30" fmla="*/ 857 w 895"/>
                <a:gd name="T31" fmla="*/ 8 h 236"/>
                <a:gd name="T32" fmla="*/ 881 w 895"/>
                <a:gd name="T33" fmla="*/ 0 h 236"/>
                <a:gd name="T34" fmla="*/ 888 w 895"/>
                <a:gd name="T35" fmla="*/ 4 h 236"/>
                <a:gd name="T36" fmla="*/ 892 w 895"/>
                <a:gd name="T37" fmla="*/ 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895" h="236">
                  <a:moveTo>
                    <a:pt x="892" y="36"/>
                  </a:moveTo>
                  <a:cubicBezTo>
                    <a:pt x="891" y="37"/>
                    <a:pt x="890" y="39"/>
                    <a:pt x="889" y="40"/>
                  </a:cubicBezTo>
                  <a:cubicBezTo>
                    <a:pt x="871" y="37"/>
                    <a:pt x="854" y="45"/>
                    <a:pt x="838" y="49"/>
                  </a:cubicBezTo>
                  <a:cubicBezTo>
                    <a:pt x="783" y="62"/>
                    <a:pt x="728" y="72"/>
                    <a:pt x="674" y="85"/>
                  </a:cubicBezTo>
                  <a:cubicBezTo>
                    <a:pt x="596" y="104"/>
                    <a:pt x="518" y="120"/>
                    <a:pt x="440" y="137"/>
                  </a:cubicBezTo>
                  <a:cubicBezTo>
                    <a:pt x="414" y="142"/>
                    <a:pt x="390" y="152"/>
                    <a:pt x="364" y="157"/>
                  </a:cubicBezTo>
                  <a:cubicBezTo>
                    <a:pt x="320" y="165"/>
                    <a:pt x="278" y="175"/>
                    <a:pt x="235" y="184"/>
                  </a:cubicBezTo>
                  <a:cubicBezTo>
                    <a:pt x="192" y="193"/>
                    <a:pt x="149" y="201"/>
                    <a:pt x="107" y="212"/>
                  </a:cubicBezTo>
                  <a:cubicBezTo>
                    <a:pt x="74" y="221"/>
                    <a:pt x="40" y="225"/>
                    <a:pt x="7" y="235"/>
                  </a:cubicBezTo>
                  <a:cubicBezTo>
                    <a:pt x="5" y="236"/>
                    <a:pt x="3" y="233"/>
                    <a:pt x="0" y="232"/>
                  </a:cubicBezTo>
                  <a:cubicBezTo>
                    <a:pt x="94" y="198"/>
                    <a:pt x="188" y="164"/>
                    <a:pt x="282" y="129"/>
                  </a:cubicBezTo>
                  <a:cubicBezTo>
                    <a:pt x="285" y="128"/>
                    <a:pt x="288" y="128"/>
                    <a:pt x="291" y="128"/>
                  </a:cubicBezTo>
                  <a:cubicBezTo>
                    <a:pt x="307" y="134"/>
                    <a:pt x="322" y="127"/>
                    <a:pt x="336" y="123"/>
                  </a:cubicBezTo>
                  <a:cubicBezTo>
                    <a:pt x="374" y="110"/>
                    <a:pt x="415" y="106"/>
                    <a:pt x="454" y="97"/>
                  </a:cubicBezTo>
                  <a:cubicBezTo>
                    <a:pt x="534" y="77"/>
                    <a:pt x="614" y="60"/>
                    <a:pt x="695" y="43"/>
                  </a:cubicBezTo>
                  <a:cubicBezTo>
                    <a:pt x="749" y="31"/>
                    <a:pt x="803" y="20"/>
                    <a:pt x="857" y="8"/>
                  </a:cubicBezTo>
                  <a:cubicBezTo>
                    <a:pt x="865" y="6"/>
                    <a:pt x="873" y="2"/>
                    <a:pt x="881" y="0"/>
                  </a:cubicBezTo>
                  <a:cubicBezTo>
                    <a:pt x="884" y="1"/>
                    <a:pt x="886" y="2"/>
                    <a:pt x="888" y="4"/>
                  </a:cubicBezTo>
                  <a:cubicBezTo>
                    <a:pt x="895" y="14"/>
                    <a:pt x="894" y="25"/>
                    <a:pt x="892" y="36"/>
                  </a:cubicBezTo>
                  <a:close/>
                </a:path>
              </a:pathLst>
            </a:custGeom>
            <a:solidFill>
              <a:srgbClr val="8250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82" name="Freeform 227">
              <a:extLst>
                <a:ext uri="{FF2B5EF4-FFF2-40B4-BE49-F238E27FC236}">
                  <a16:creationId xmlns:a16="http://schemas.microsoft.com/office/drawing/2014/main" id="{E4BB4D43-5B4F-92EF-6A8D-B96EA7B810FB}"/>
                </a:ext>
              </a:extLst>
            </p:cNvPr>
            <p:cNvSpPr>
              <a:spLocks/>
            </p:cNvSpPr>
            <p:nvPr/>
          </p:nvSpPr>
          <p:spPr bwMode="auto">
            <a:xfrm>
              <a:off x="217488" y="5097463"/>
              <a:ext cx="1176338" cy="33338"/>
            </a:xfrm>
            <a:custGeom>
              <a:avLst/>
              <a:gdLst>
                <a:gd name="T0" fmla="*/ 1024 w 1024"/>
                <a:gd name="T1" fmla="*/ 16 h 28"/>
                <a:gd name="T2" fmla="*/ 1020 w 1024"/>
                <a:gd name="T3" fmla="*/ 20 h 28"/>
                <a:gd name="T4" fmla="*/ 1016 w 1024"/>
                <a:gd name="T5" fmla="*/ 20 h 28"/>
                <a:gd name="T6" fmla="*/ 831 w 1024"/>
                <a:gd name="T7" fmla="*/ 20 h 28"/>
                <a:gd name="T8" fmla="*/ 22 w 1024"/>
                <a:gd name="T9" fmla="*/ 21 h 28"/>
                <a:gd name="T10" fmla="*/ 0 w 1024"/>
                <a:gd name="T11" fmla="*/ 15 h 28"/>
                <a:gd name="T12" fmla="*/ 59 w 1024"/>
                <a:gd name="T13" fmla="*/ 9 h 28"/>
                <a:gd name="T14" fmla="*/ 262 w 1024"/>
                <a:gd name="T15" fmla="*/ 9 h 28"/>
                <a:gd name="T16" fmla="*/ 991 w 1024"/>
                <a:gd name="T17" fmla="*/ 6 h 28"/>
                <a:gd name="T18" fmla="*/ 1024 w 1024"/>
                <a:gd name="T19" fmla="*/ 16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24" h="28">
                  <a:moveTo>
                    <a:pt x="1024" y="16"/>
                  </a:moveTo>
                  <a:cubicBezTo>
                    <a:pt x="1023" y="17"/>
                    <a:pt x="1021" y="19"/>
                    <a:pt x="1020" y="20"/>
                  </a:cubicBezTo>
                  <a:cubicBezTo>
                    <a:pt x="1019" y="20"/>
                    <a:pt x="1017" y="20"/>
                    <a:pt x="1016" y="20"/>
                  </a:cubicBezTo>
                  <a:cubicBezTo>
                    <a:pt x="954" y="23"/>
                    <a:pt x="892" y="20"/>
                    <a:pt x="831" y="20"/>
                  </a:cubicBezTo>
                  <a:cubicBezTo>
                    <a:pt x="561" y="24"/>
                    <a:pt x="291" y="21"/>
                    <a:pt x="22" y="21"/>
                  </a:cubicBezTo>
                  <a:cubicBezTo>
                    <a:pt x="15" y="22"/>
                    <a:pt x="4" y="28"/>
                    <a:pt x="0" y="15"/>
                  </a:cubicBezTo>
                  <a:cubicBezTo>
                    <a:pt x="19" y="5"/>
                    <a:pt x="39" y="9"/>
                    <a:pt x="59" y="9"/>
                  </a:cubicBezTo>
                  <a:cubicBezTo>
                    <a:pt x="127" y="10"/>
                    <a:pt x="195" y="11"/>
                    <a:pt x="262" y="9"/>
                  </a:cubicBezTo>
                  <a:cubicBezTo>
                    <a:pt x="505" y="1"/>
                    <a:pt x="748" y="8"/>
                    <a:pt x="991" y="6"/>
                  </a:cubicBezTo>
                  <a:cubicBezTo>
                    <a:pt x="1003" y="6"/>
                    <a:pt x="1017" y="0"/>
                    <a:pt x="1024" y="16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83" name="Freeform 228">
              <a:extLst>
                <a:ext uri="{FF2B5EF4-FFF2-40B4-BE49-F238E27FC236}">
                  <a16:creationId xmlns:a16="http://schemas.microsoft.com/office/drawing/2014/main" id="{4DCD8668-9113-CBCE-9A9F-D43687676E0C}"/>
                </a:ext>
              </a:extLst>
            </p:cNvPr>
            <p:cNvSpPr>
              <a:spLocks/>
            </p:cNvSpPr>
            <p:nvPr/>
          </p:nvSpPr>
          <p:spPr bwMode="auto">
            <a:xfrm>
              <a:off x="127000" y="5105400"/>
              <a:ext cx="1257300" cy="23813"/>
            </a:xfrm>
            <a:custGeom>
              <a:avLst/>
              <a:gdLst>
                <a:gd name="T0" fmla="*/ 79 w 1095"/>
                <a:gd name="T1" fmla="*/ 9 h 20"/>
                <a:gd name="T2" fmla="*/ 100 w 1095"/>
                <a:gd name="T3" fmla="*/ 13 h 20"/>
                <a:gd name="T4" fmla="*/ 870 w 1095"/>
                <a:gd name="T5" fmla="*/ 12 h 20"/>
                <a:gd name="T6" fmla="*/ 1052 w 1095"/>
                <a:gd name="T7" fmla="*/ 13 h 20"/>
                <a:gd name="T8" fmla="*/ 1095 w 1095"/>
                <a:gd name="T9" fmla="*/ 13 h 20"/>
                <a:gd name="T10" fmla="*/ 1070 w 1095"/>
                <a:gd name="T11" fmla="*/ 17 h 20"/>
                <a:gd name="T12" fmla="*/ 0 w 1095"/>
                <a:gd name="T13" fmla="*/ 17 h 20"/>
                <a:gd name="T14" fmla="*/ 3 w 1095"/>
                <a:gd name="T15" fmla="*/ 9 h 20"/>
                <a:gd name="T16" fmla="*/ 79 w 1095"/>
                <a:gd name="T17" fmla="*/ 9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95" h="20">
                  <a:moveTo>
                    <a:pt x="79" y="9"/>
                  </a:moveTo>
                  <a:cubicBezTo>
                    <a:pt x="85" y="15"/>
                    <a:pt x="93" y="13"/>
                    <a:pt x="100" y="13"/>
                  </a:cubicBezTo>
                  <a:cubicBezTo>
                    <a:pt x="357" y="13"/>
                    <a:pt x="614" y="15"/>
                    <a:pt x="870" y="12"/>
                  </a:cubicBezTo>
                  <a:cubicBezTo>
                    <a:pt x="931" y="11"/>
                    <a:pt x="992" y="16"/>
                    <a:pt x="1052" y="13"/>
                  </a:cubicBezTo>
                  <a:cubicBezTo>
                    <a:pt x="1067" y="13"/>
                    <a:pt x="1081" y="3"/>
                    <a:pt x="1095" y="13"/>
                  </a:cubicBezTo>
                  <a:cubicBezTo>
                    <a:pt x="1088" y="20"/>
                    <a:pt x="1079" y="17"/>
                    <a:pt x="1070" y="17"/>
                  </a:cubicBezTo>
                  <a:cubicBezTo>
                    <a:pt x="714" y="17"/>
                    <a:pt x="357" y="17"/>
                    <a:pt x="0" y="17"/>
                  </a:cubicBezTo>
                  <a:cubicBezTo>
                    <a:pt x="1" y="14"/>
                    <a:pt x="2" y="11"/>
                    <a:pt x="3" y="9"/>
                  </a:cubicBezTo>
                  <a:cubicBezTo>
                    <a:pt x="29" y="7"/>
                    <a:pt x="54" y="0"/>
                    <a:pt x="79" y="9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84" name="Freeform 229">
              <a:extLst>
                <a:ext uri="{FF2B5EF4-FFF2-40B4-BE49-F238E27FC236}">
                  <a16:creationId xmlns:a16="http://schemas.microsoft.com/office/drawing/2014/main" id="{D3517DBA-78EF-07A2-BB32-C8CB28636116}"/>
                </a:ext>
              </a:extLst>
            </p:cNvPr>
            <p:cNvSpPr>
              <a:spLocks/>
            </p:cNvSpPr>
            <p:nvPr/>
          </p:nvSpPr>
          <p:spPr bwMode="auto">
            <a:xfrm>
              <a:off x="153988" y="4270375"/>
              <a:ext cx="333375" cy="703263"/>
            </a:xfrm>
            <a:custGeom>
              <a:avLst/>
              <a:gdLst>
                <a:gd name="T0" fmla="*/ 0 w 290"/>
                <a:gd name="T1" fmla="*/ 613 h 613"/>
                <a:gd name="T2" fmla="*/ 15 w 290"/>
                <a:gd name="T3" fmla="*/ 557 h 613"/>
                <a:gd name="T4" fmla="*/ 137 w 290"/>
                <a:gd name="T5" fmla="*/ 294 h 613"/>
                <a:gd name="T6" fmla="*/ 217 w 290"/>
                <a:gd name="T7" fmla="*/ 122 h 613"/>
                <a:gd name="T8" fmla="*/ 272 w 290"/>
                <a:gd name="T9" fmla="*/ 11 h 613"/>
                <a:gd name="T10" fmla="*/ 285 w 290"/>
                <a:gd name="T11" fmla="*/ 0 h 613"/>
                <a:gd name="T12" fmla="*/ 288 w 290"/>
                <a:gd name="T13" fmla="*/ 2 h 613"/>
                <a:gd name="T14" fmla="*/ 260 w 290"/>
                <a:gd name="T15" fmla="*/ 71 h 613"/>
                <a:gd name="T16" fmla="*/ 179 w 290"/>
                <a:gd name="T17" fmla="*/ 242 h 613"/>
                <a:gd name="T18" fmla="*/ 122 w 290"/>
                <a:gd name="T19" fmla="*/ 360 h 613"/>
                <a:gd name="T20" fmla="*/ 64 w 290"/>
                <a:gd name="T21" fmla="*/ 484 h 613"/>
                <a:gd name="T22" fmla="*/ 8 w 290"/>
                <a:gd name="T23" fmla="*/ 603 h 613"/>
                <a:gd name="T24" fmla="*/ 0 w 290"/>
                <a:gd name="T25" fmla="*/ 613 h 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90" h="613">
                  <a:moveTo>
                    <a:pt x="0" y="613"/>
                  </a:moveTo>
                  <a:cubicBezTo>
                    <a:pt x="1" y="593"/>
                    <a:pt x="6" y="575"/>
                    <a:pt x="15" y="557"/>
                  </a:cubicBezTo>
                  <a:cubicBezTo>
                    <a:pt x="48" y="466"/>
                    <a:pt x="98" y="382"/>
                    <a:pt x="137" y="294"/>
                  </a:cubicBezTo>
                  <a:cubicBezTo>
                    <a:pt x="163" y="236"/>
                    <a:pt x="191" y="179"/>
                    <a:pt x="217" y="122"/>
                  </a:cubicBezTo>
                  <a:cubicBezTo>
                    <a:pt x="235" y="85"/>
                    <a:pt x="256" y="49"/>
                    <a:pt x="272" y="11"/>
                  </a:cubicBezTo>
                  <a:cubicBezTo>
                    <a:pt x="274" y="6"/>
                    <a:pt x="278" y="1"/>
                    <a:pt x="285" y="0"/>
                  </a:cubicBezTo>
                  <a:cubicBezTo>
                    <a:pt x="286" y="1"/>
                    <a:pt x="287" y="1"/>
                    <a:pt x="288" y="2"/>
                  </a:cubicBezTo>
                  <a:cubicBezTo>
                    <a:pt x="290" y="29"/>
                    <a:pt x="270" y="49"/>
                    <a:pt x="260" y="71"/>
                  </a:cubicBezTo>
                  <a:cubicBezTo>
                    <a:pt x="235" y="129"/>
                    <a:pt x="207" y="186"/>
                    <a:pt x="179" y="242"/>
                  </a:cubicBezTo>
                  <a:cubicBezTo>
                    <a:pt x="160" y="282"/>
                    <a:pt x="141" y="321"/>
                    <a:pt x="122" y="360"/>
                  </a:cubicBezTo>
                  <a:cubicBezTo>
                    <a:pt x="103" y="401"/>
                    <a:pt x="85" y="443"/>
                    <a:pt x="64" y="484"/>
                  </a:cubicBezTo>
                  <a:cubicBezTo>
                    <a:pt x="43" y="522"/>
                    <a:pt x="29" y="564"/>
                    <a:pt x="8" y="603"/>
                  </a:cubicBezTo>
                  <a:cubicBezTo>
                    <a:pt x="6" y="607"/>
                    <a:pt x="2" y="610"/>
                    <a:pt x="0" y="613"/>
                  </a:cubicBezTo>
                  <a:close/>
                </a:path>
              </a:pathLst>
            </a:custGeom>
            <a:solidFill>
              <a:srgbClr val="ECC7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85" name="Freeform 230">
              <a:extLst>
                <a:ext uri="{FF2B5EF4-FFF2-40B4-BE49-F238E27FC236}">
                  <a16:creationId xmlns:a16="http://schemas.microsoft.com/office/drawing/2014/main" id="{DD7E002B-E3E0-BA55-FC45-FECA31D84F21}"/>
                </a:ext>
              </a:extLst>
            </p:cNvPr>
            <p:cNvSpPr>
              <a:spLocks/>
            </p:cNvSpPr>
            <p:nvPr/>
          </p:nvSpPr>
          <p:spPr bwMode="auto">
            <a:xfrm>
              <a:off x="477838" y="3867150"/>
              <a:ext cx="203200" cy="404813"/>
            </a:xfrm>
            <a:custGeom>
              <a:avLst/>
              <a:gdLst>
                <a:gd name="T0" fmla="*/ 172 w 177"/>
                <a:gd name="T1" fmla="*/ 0 h 352"/>
                <a:gd name="T2" fmla="*/ 177 w 177"/>
                <a:gd name="T3" fmla="*/ 11 h 352"/>
                <a:gd name="T4" fmla="*/ 139 w 177"/>
                <a:gd name="T5" fmla="*/ 85 h 352"/>
                <a:gd name="T6" fmla="*/ 95 w 177"/>
                <a:gd name="T7" fmla="*/ 176 h 352"/>
                <a:gd name="T8" fmla="*/ 44 w 177"/>
                <a:gd name="T9" fmla="*/ 283 h 352"/>
                <a:gd name="T10" fmla="*/ 6 w 177"/>
                <a:gd name="T11" fmla="*/ 352 h 352"/>
                <a:gd name="T12" fmla="*/ 5 w 177"/>
                <a:gd name="T13" fmla="*/ 351 h 352"/>
                <a:gd name="T14" fmla="*/ 9 w 177"/>
                <a:gd name="T15" fmla="*/ 321 h 352"/>
                <a:gd name="T16" fmla="*/ 66 w 177"/>
                <a:gd name="T17" fmla="*/ 203 h 352"/>
                <a:gd name="T18" fmla="*/ 121 w 177"/>
                <a:gd name="T19" fmla="*/ 86 h 352"/>
                <a:gd name="T20" fmla="*/ 157 w 177"/>
                <a:gd name="T21" fmla="*/ 10 h 352"/>
                <a:gd name="T22" fmla="*/ 169 w 177"/>
                <a:gd name="T23" fmla="*/ 0 h 352"/>
                <a:gd name="T24" fmla="*/ 172 w 177"/>
                <a:gd name="T25" fmla="*/ 0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77" h="352">
                  <a:moveTo>
                    <a:pt x="172" y="0"/>
                  </a:moveTo>
                  <a:cubicBezTo>
                    <a:pt x="174" y="4"/>
                    <a:pt x="176" y="7"/>
                    <a:pt x="177" y="11"/>
                  </a:cubicBezTo>
                  <a:cubicBezTo>
                    <a:pt x="161" y="34"/>
                    <a:pt x="151" y="60"/>
                    <a:pt x="139" y="85"/>
                  </a:cubicBezTo>
                  <a:cubicBezTo>
                    <a:pt x="124" y="115"/>
                    <a:pt x="110" y="146"/>
                    <a:pt x="95" y="176"/>
                  </a:cubicBezTo>
                  <a:cubicBezTo>
                    <a:pt x="78" y="212"/>
                    <a:pt x="63" y="248"/>
                    <a:pt x="44" y="283"/>
                  </a:cubicBezTo>
                  <a:cubicBezTo>
                    <a:pt x="32" y="306"/>
                    <a:pt x="24" y="332"/>
                    <a:pt x="6" y="352"/>
                  </a:cubicBezTo>
                  <a:cubicBezTo>
                    <a:pt x="6" y="352"/>
                    <a:pt x="5" y="351"/>
                    <a:pt x="5" y="351"/>
                  </a:cubicBezTo>
                  <a:cubicBezTo>
                    <a:pt x="0" y="340"/>
                    <a:pt x="5" y="330"/>
                    <a:pt x="9" y="321"/>
                  </a:cubicBezTo>
                  <a:cubicBezTo>
                    <a:pt x="26" y="281"/>
                    <a:pt x="48" y="242"/>
                    <a:pt x="66" y="203"/>
                  </a:cubicBezTo>
                  <a:cubicBezTo>
                    <a:pt x="84" y="164"/>
                    <a:pt x="104" y="125"/>
                    <a:pt x="121" y="86"/>
                  </a:cubicBezTo>
                  <a:cubicBezTo>
                    <a:pt x="132" y="60"/>
                    <a:pt x="145" y="35"/>
                    <a:pt x="157" y="10"/>
                  </a:cubicBezTo>
                  <a:cubicBezTo>
                    <a:pt x="159" y="5"/>
                    <a:pt x="163" y="2"/>
                    <a:pt x="169" y="0"/>
                  </a:cubicBezTo>
                  <a:cubicBezTo>
                    <a:pt x="170" y="0"/>
                    <a:pt x="171" y="0"/>
                    <a:pt x="172" y="0"/>
                  </a:cubicBezTo>
                  <a:close/>
                </a:path>
              </a:pathLst>
            </a:custGeom>
            <a:solidFill>
              <a:srgbClr val="ECC7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86" name="Freeform 231">
              <a:extLst>
                <a:ext uri="{FF2B5EF4-FFF2-40B4-BE49-F238E27FC236}">
                  <a16:creationId xmlns:a16="http://schemas.microsoft.com/office/drawing/2014/main" id="{3FCE4132-4F36-7FBE-565E-508313C6013D}"/>
                </a:ext>
              </a:extLst>
            </p:cNvPr>
            <p:cNvSpPr>
              <a:spLocks/>
            </p:cNvSpPr>
            <p:nvPr/>
          </p:nvSpPr>
          <p:spPr bwMode="auto">
            <a:xfrm>
              <a:off x="268288" y="4918075"/>
              <a:ext cx="1130300" cy="149225"/>
            </a:xfrm>
            <a:custGeom>
              <a:avLst/>
              <a:gdLst>
                <a:gd name="T0" fmla="*/ 979 w 984"/>
                <a:gd name="T1" fmla="*/ 44 h 130"/>
                <a:gd name="T2" fmla="*/ 973 w 984"/>
                <a:gd name="T3" fmla="*/ 52 h 130"/>
                <a:gd name="T4" fmla="*/ 826 w 984"/>
                <a:gd name="T5" fmla="*/ 63 h 130"/>
                <a:gd name="T6" fmla="*/ 711 w 984"/>
                <a:gd name="T7" fmla="*/ 72 h 130"/>
                <a:gd name="T8" fmla="*/ 525 w 984"/>
                <a:gd name="T9" fmla="*/ 87 h 130"/>
                <a:gd name="T10" fmla="*/ 413 w 984"/>
                <a:gd name="T11" fmla="*/ 96 h 130"/>
                <a:gd name="T12" fmla="*/ 221 w 984"/>
                <a:gd name="T13" fmla="*/ 111 h 130"/>
                <a:gd name="T14" fmla="*/ 100 w 984"/>
                <a:gd name="T15" fmla="*/ 120 h 130"/>
                <a:gd name="T16" fmla="*/ 23 w 984"/>
                <a:gd name="T17" fmla="*/ 127 h 130"/>
                <a:gd name="T18" fmla="*/ 0 w 984"/>
                <a:gd name="T19" fmla="*/ 121 h 130"/>
                <a:gd name="T20" fmla="*/ 311 w 984"/>
                <a:gd name="T21" fmla="*/ 52 h 130"/>
                <a:gd name="T22" fmla="*/ 556 w 984"/>
                <a:gd name="T23" fmla="*/ 36 h 130"/>
                <a:gd name="T24" fmla="*/ 728 w 984"/>
                <a:gd name="T25" fmla="*/ 24 h 130"/>
                <a:gd name="T26" fmla="*/ 960 w 984"/>
                <a:gd name="T27" fmla="*/ 4 h 130"/>
                <a:gd name="T28" fmla="*/ 967 w 984"/>
                <a:gd name="T29" fmla="*/ 0 h 130"/>
                <a:gd name="T30" fmla="*/ 979 w 984"/>
                <a:gd name="T31" fmla="*/ 12 h 130"/>
                <a:gd name="T32" fmla="*/ 979 w 984"/>
                <a:gd name="T33" fmla="*/ 44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84" h="130">
                  <a:moveTo>
                    <a:pt x="979" y="44"/>
                  </a:moveTo>
                  <a:cubicBezTo>
                    <a:pt x="977" y="47"/>
                    <a:pt x="975" y="49"/>
                    <a:pt x="973" y="52"/>
                  </a:cubicBezTo>
                  <a:cubicBezTo>
                    <a:pt x="923" y="52"/>
                    <a:pt x="875" y="58"/>
                    <a:pt x="826" y="63"/>
                  </a:cubicBezTo>
                  <a:cubicBezTo>
                    <a:pt x="788" y="67"/>
                    <a:pt x="750" y="69"/>
                    <a:pt x="711" y="72"/>
                  </a:cubicBezTo>
                  <a:cubicBezTo>
                    <a:pt x="649" y="76"/>
                    <a:pt x="587" y="81"/>
                    <a:pt x="525" y="87"/>
                  </a:cubicBezTo>
                  <a:cubicBezTo>
                    <a:pt x="488" y="90"/>
                    <a:pt x="450" y="93"/>
                    <a:pt x="413" y="96"/>
                  </a:cubicBezTo>
                  <a:cubicBezTo>
                    <a:pt x="349" y="101"/>
                    <a:pt x="285" y="104"/>
                    <a:pt x="221" y="111"/>
                  </a:cubicBezTo>
                  <a:cubicBezTo>
                    <a:pt x="181" y="116"/>
                    <a:pt x="140" y="117"/>
                    <a:pt x="100" y="120"/>
                  </a:cubicBezTo>
                  <a:cubicBezTo>
                    <a:pt x="74" y="122"/>
                    <a:pt x="49" y="125"/>
                    <a:pt x="23" y="127"/>
                  </a:cubicBezTo>
                  <a:cubicBezTo>
                    <a:pt x="15" y="128"/>
                    <a:pt x="5" y="130"/>
                    <a:pt x="0" y="121"/>
                  </a:cubicBezTo>
                  <a:cubicBezTo>
                    <a:pt x="104" y="98"/>
                    <a:pt x="207" y="75"/>
                    <a:pt x="311" y="52"/>
                  </a:cubicBezTo>
                  <a:cubicBezTo>
                    <a:pt x="393" y="54"/>
                    <a:pt x="474" y="43"/>
                    <a:pt x="556" y="36"/>
                  </a:cubicBezTo>
                  <a:cubicBezTo>
                    <a:pt x="613" y="31"/>
                    <a:pt x="670" y="28"/>
                    <a:pt x="728" y="24"/>
                  </a:cubicBezTo>
                  <a:cubicBezTo>
                    <a:pt x="805" y="18"/>
                    <a:pt x="883" y="10"/>
                    <a:pt x="960" y="4"/>
                  </a:cubicBezTo>
                  <a:cubicBezTo>
                    <a:pt x="963" y="3"/>
                    <a:pt x="965" y="1"/>
                    <a:pt x="967" y="0"/>
                  </a:cubicBezTo>
                  <a:cubicBezTo>
                    <a:pt x="971" y="4"/>
                    <a:pt x="975" y="8"/>
                    <a:pt x="979" y="12"/>
                  </a:cubicBezTo>
                  <a:cubicBezTo>
                    <a:pt x="984" y="23"/>
                    <a:pt x="982" y="33"/>
                    <a:pt x="979" y="44"/>
                  </a:cubicBezTo>
                  <a:close/>
                </a:path>
              </a:pathLst>
            </a:custGeom>
            <a:solidFill>
              <a:srgbClr val="5332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87" name="Freeform 232">
              <a:extLst>
                <a:ext uri="{FF2B5EF4-FFF2-40B4-BE49-F238E27FC236}">
                  <a16:creationId xmlns:a16="http://schemas.microsoft.com/office/drawing/2014/main" id="{97554AED-3470-B8A1-59F9-D850F18AD849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175" y="5076825"/>
              <a:ext cx="1273175" cy="47625"/>
            </a:xfrm>
            <a:custGeom>
              <a:avLst/>
              <a:gdLst>
                <a:gd name="T0" fmla="*/ 76 w 1109"/>
                <a:gd name="T1" fmla="*/ 34 h 41"/>
                <a:gd name="T2" fmla="*/ 0 w 1109"/>
                <a:gd name="T3" fmla="*/ 34 h 41"/>
                <a:gd name="T4" fmla="*/ 1 w 1109"/>
                <a:gd name="T5" fmla="*/ 22 h 41"/>
                <a:gd name="T6" fmla="*/ 74 w 1109"/>
                <a:gd name="T7" fmla="*/ 15 h 41"/>
                <a:gd name="T8" fmla="*/ 217 w 1109"/>
                <a:gd name="T9" fmla="*/ 6 h 41"/>
                <a:gd name="T10" fmla="*/ 252 w 1109"/>
                <a:gd name="T11" fmla="*/ 2 h 41"/>
                <a:gd name="T12" fmla="*/ 313 w 1109"/>
                <a:gd name="T13" fmla="*/ 3 h 41"/>
                <a:gd name="T14" fmla="*/ 508 w 1109"/>
                <a:gd name="T15" fmla="*/ 3 h 41"/>
                <a:gd name="T16" fmla="*/ 655 w 1109"/>
                <a:gd name="T17" fmla="*/ 3 h 41"/>
                <a:gd name="T18" fmla="*/ 985 w 1109"/>
                <a:gd name="T19" fmla="*/ 1 h 41"/>
                <a:gd name="T20" fmla="*/ 1100 w 1109"/>
                <a:gd name="T21" fmla="*/ 2 h 41"/>
                <a:gd name="T22" fmla="*/ 1103 w 1109"/>
                <a:gd name="T23" fmla="*/ 2 h 41"/>
                <a:gd name="T24" fmla="*/ 1100 w 1109"/>
                <a:gd name="T25" fmla="*/ 34 h 41"/>
                <a:gd name="T26" fmla="*/ 1079 w 1109"/>
                <a:gd name="T27" fmla="*/ 30 h 41"/>
                <a:gd name="T28" fmla="*/ 385 w 1109"/>
                <a:gd name="T29" fmla="*/ 31 h 41"/>
                <a:gd name="T30" fmla="*/ 160 w 1109"/>
                <a:gd name="T31" fmla="*/ 34 h 41"/>
                <a:gd name="T32" fmla="*/ 76 w 1109"/>
                <a:gd name="T33" fmla="*/ 3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09" h="41">
                  <a:moveTo>
                    <a:pt x="76" y="34"/>
                  </a:moveTo>
                  <a:cubicBezTo>
                    <a:pt x="51" y="33"/>
                    <a:pt x="26" y="41"/>
                    <a:pt x="0" y="34"/>
                  </a:cubicBezTo>
                  <a:cubicBezTo>
                    <a:pt x="1" y="30"/>
                    <a:pt x="1" y="26"/>
                    <a:pt x="1" y="22"/>
                  </a:cubicBezTo>
                  <a:cubicBezTo>
                    <a:pt x="25" y="14"/>
                    <a:pt x="50" y="18"/>
                    <a:pt x="74" y="15"/>
                  </a:cubicBezTo>
                  <a:cubicBezTo>
                    <a:pt x="121" y="9"/>
                    <a:pt x="169" y="9"/>
                    <a:pt x="217" y="6"/>
                  </a:cubicBezTo>
                  <a:cubicBezTo>
                    <a:pt x="229" y="5"/>
                    <a:pt x="240" y="3"/>
                    <a:pt x="252" y="2"/>
                  </a:cubicBezTo>
                  <a:cubicBezTo>
                    <a:pt x="272" y="6"/>
                    <a:pt x="293" y="4"/>
                    <a:pt x="313" y="3"/>
                  </a:cubicBezTo>
                  <a:cubicBezTo>
                    <a:pt x="378" y="0"/>
                    <a:pt x="443" y="4"/>
                    <a:pt x="508" y="3"/>
                  </a:cubicBezTo>
                  <a:cubicBezTo>
                    <a:pt x="557" y="3"/>
                    <a:pt x="606" y="3"/>
                    <a:pt x="655" y="3"/>
                  </a:cubicBezTo>
                  <a:cubicBezTo>
                    <a:pt x="765" y="1"/>
                    <a:pt x="875" y="3"/>
                    <a:pt x="985" y="1"/>
                  </a:cubicBezTo>
                  <a:cubicBezTo>
                    <a:pt x="1023" y="1"/>
                    <a:pt x="1062" y="1"/>
                    <a:pt x="1100" y="2"/>
                  </a:cubicBezTo>
                  <a:cubicBezTo>
                    <a:pt x="1101" y="2"/>
                    <a:pt x="1102" y="2"/>
                    <a:pt x="1103" y="2"/>
                  </a:cubicBezTo>
                  <a:cubicBezTo>
                    <a:pt x="1106" y="13"/>
                    <a:pt x="1109" y="24"/>
                    <a:pt x="1100" y="34"/>
                  </a:cubicBezTo>
                  <a:cubicBezTo>
                    <a:pt x="1094" y="27"/>
                    <a:pt x="1086" y="30"/>
                    <a:pt x="1079" y="30"/>
                  </a:cubicBezTo>
                  <a:cubicBezTo>
                    <a:pt x="848" y="30"/>
                    <a:pt x="616" y="28"/>
                    <a:pt x="385" y="31"/>
                  </a:cubicBezTo>
                  <a:cubicBezTo>
                    <a:pt x="310" y="32"/>
                    <a:pt x="235" y="32"/>
                    <a:pt x="160" y="34"/>
                  </a:cubicBezTo>
                  <a:cubicBezTo>
                    <a:pt x="132" y="34"/>
                    <a:pt x="104" y="34"/>
                    <a:pt x="76" y="34"/>
                  </a:cubicBezTo>
                  <a:close/>
                </a:path>
              </a:pathLst>
            </a:custGeom>
            <a:solidFill>
              <a:srgbClr val="4545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88" name="Freeform 233">
              <a:extLst>
                <a:ext uri="{FF2B5EF4-FFF2-40B4-BE49-F238E27FC236}">
                  <a16:creationId xmlns:a16="http://schemas.microsoft.com/office/drawing/2014/main" id="{38E89D78-C401-6ABE-0BD2-6ECF4EBB9F73}"/>
                </a:ext>
              </a:extLst>
            </p:cNvPr>
            <p:cNvSpPr>
              <a:spLocks/>
            </p:cNvSpPr>
            <p:nvPr/>
          </p:nvSpPr>
          <p:spPr bwMode="auto">
            <a:xfrm>
              <a:off x="419100" y="5070475"/>
              <a:ext cx="974725" cy="17463"/>
            </a:xfrm>
            <a:custGeom>
              <a:avLst/>
              <a:gdLst>
                <a:gd name="T0" fmla="*/ 848 w 848"/>
                <a:gd name="T1" fmla="*/ 8 h 16"/>
                <a:gd name="T2" fmla="*/ 832 w 848"/>
                <a:gd name="T3" fmla="*/ 13 h 16"/>
                <a:gd name="T4" fmla="*/ 397 w 848"/>
                <a:gd name="T5" fmla="*/ 13 h 16"/>
                <a:gd name="T6" fmla="*/ 263 w 848"/>
                <a:gd name="T7" fmla="*/ 14 h 16"/>
                <a:gd name="T8" fmla="*/ 92 w 848"/>
                <a:gd name="T9" fmla="*/ 13 h 16"/>
                <a:gd name="T10" fmla="*/ 19 w 848"/>
                <a:gd name="T11" fmla="*/ 12 h 16"/>
                <a:gd name="T12" fmla="*/ 0 w 848"/>
                <a:gd name="T13" fmla="*/ 8 h 16"/>
                <a:gd name="T14" fmla="*/ 104 w 848"/>
                <a:gd name="T15" fmla="*/ 0 h 16"/>
                <a:gd name="T16" fmla="*/ 167 w 848"/>
                <a:gd name="T17" fmla="*/ 4 h 16"/>
                <a:gd name="T18" fmla="*/ 737 w 848"/>
                <a:gd name="T19" fmla="*/ 3 h 16"/>
                <a:gd name="T20" fmla="*/ 845 w 848"/>
                <a:gd name="T21" fmla="*/ 4 h 16"/>
                <a:gd name="T22" fmla="*/ 848 w 848"/>
                <a:gd name="T23" fmla="*/ 8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48" h="16">
                  <a:moveTo>
                    <a:pt x="848" y="8"/>
                  </a:moveTo>
                  <a:cubicBezTo>
                    <a:pt x="844" y="13"/>
                    <a:pt x="838" y="14"/>
                    <a:pt x="832" y="13"/>
                  </a:cubicBezTo>
                  <a:cubicBezTo>
                    <a:pt x="687" y="10"/>
                    <a:pt x="542" y="11"/>
                    <a:pt x="397" y="13"/>
                  </a:cubicBezTo>
                  <a:cubicBezTo>
                    <a:pt x="352" y="14"/>
                    <a:pt x="307" y="16"/>
                    <a:pt x="263" y="14"/>
                  </a:cubicBezTo>
                  <a:cubicBezTo>
                    <a:pt x="206" y="12"/>
                    <a:pt x="149" y="12"/>
                    <a:pt x="92" y="13"/>
                  </a:cubicBezTo>
                  <a:cubicBezTo>
                    <a:pt x="67" y="13"/>
                    <a:pt x="43" y="12"/>
                    <a:pt x="19" y="12"/>
                  </a:cubicBezTo>
                  <a:cubicBezTo>
                    <a:pt x="12" y="12"/>
                    <a:pt x="5" y="14"/>
                    <a:pt x="0" y="8"/>
                  </a:cubicBezTo>
                  <a:cubicBezTo>
                    <a:pt x="35" y="5"/>
                    <a:pt x="69" y="3"/>
                    <a:pt x="104" y="0"/>
                  </a:cubicBezTo>
                  <a:cubicBezTo>
                    <a:pt x="125" y="5"/>
                    <a:pt x="146" y="4"/>
                    <a:pt x="167" y="4"/>
                  </a:cubicBezTo>
                  <a:cubicBezTo>
                    <a:pt x="357" y="4"/>
                    <a:pt x="547" y="5"/>
                    <a:pt x="737" y="3"/>
                  </a:cubicBezTo>
                  <a:cubicBezTo>
                    <a:pt x="773" y="3"/>
                    <a:pt x="809" y="0"/>
                    <a:pt x="845" y="4"/>
                  </a:cubicBezTo>
                  <a:cubicBezTo>
                    <a:pt x="846" y="5"/>
                    <a:pt x="847" y="6"/>
                    <a:pt x="848" y="8"/>
                  </a:cubicBezTo>
                  <a:close/>
                </a:path>
              </a:pathLst>
            </a:custGeom>
            <a:solidFill>
              <a:srgbClr val="2B29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89" name="Freeform 234">
              <a:extLst>
                <a:ext uri="{FF2B5EF4-FFF2-40B4-BE49-F238E27FC236}">
                  <a16:creationId xmlns:a16="http://schemas.microsoft.com/office/drawing/2014/main" id="{C67B9624-D706-454A-9731-D9D697EA6864}"/>
                </a:ext>
              </a:extLst>
            </p:cNvPr>
            <p:cNvSpPr>
              <a:spLocks/>
            </p:cNvSpPr>
            <p:nvPr/>
          </p:nvSpPr>
          <p:spPr bwMode="auto">
            <a:xfrm>
              <a:off x="717550" y="4090988"/>
              <a:ext cx="304800" cy="322263"/>
            </a:xfrm>
            <a:custGeom>
              <a:avLst/>
              <a:gdLst>
                <a:gd name="T0" fmla="*/ 48 w 265"/>
                <a:gd name="T1" fmla="*/ 236 h 280"/>
                <a:gd name="T2" fmla="*/ 0 w 265"/>
                <a:gd name="T3" fmla="*/ 280 h 280"/>
                <a:gd name="T4" fmla="*/ 12 w 265"/>
                <a:gd name="T5" fmla="*/ 262 h 280"/>
                <a:gd name="T6" fmla="*/ 154 w 265"/>
                <a:gd name="T7" fmla="*/ 117 h 280"/>
                <a:gd name="T8" fmla="*/ 252 w 265"/>
                <a:gd name="T9" fmla="*/ 15 h 280"/>
                <a:gd name="T10" fmla="*/ 260 w 265"/>
                <a:gd name="T11" fmla="*/ 0 h 280"/>
                <a:gd name="T12" fmla="*/ 264 w 265"/>
                <a:gd name="T13" fmla="*/ 12 h 280"/>
                <a:gd name="T14" fmla="*/ 231 w 265"/>
                <a:gd name="T15" fmla="*/ 50 h 280"/>
                <a:gd name="T16" fmla="*/ 173 w 265"/>
                <a:gd name="T17" fmla="*/ 109 h 280"/>
                <a:gd name="T18" fmla="*/ 48 w 265"/>
                <a:gd name="T19" fmla="*/ 236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65" h="280">
                  <a:moveTo>
                    <a:pt x="48" y="236"/>
                  </a:moveTo>
                  <a:cubicBezTo>
                    <a:pt x="32" y="251"/>
                    <a:pt x="16" y="266"/>
                    <a:pt x="0" y="280"/>
                  </a:cubicBezTo>
                  <a:cubicBezTo>
                    <a:pt x="0" y="272"/>
                    <a:pt x="7" y="268"/>
                    <a:pt x="12" y="262"/>
                  </a:cubicBezTo>
                  <a:cubicBezTo>
                    <a:pt x="59" y="214"/>
                    <a:pt x="109" y="168"/>
                    <a:pt x="154" y="117"/>
                  </a:cubicBezTo>
                  <a:cubicBezTo>
                    <a:pt x="185" y="82"/>
                    <a:pt x="219" y="49"/>
                    <a:pt x="252" y="15"/>
                  </a:cubicBezTo>
                  <a:cubicBezTo>
                    <a:pt x="256" y="10"/>
                    <a:pt x="260" y="6"/>
                    <a:pt x="260" y="0"/>
                  </a:cubicBezTo>
                  <a:cubicBezTo>
                    <a:pt x="265" y="3"/>
                    <a:pt x="264" y="8"/>
                    <a:pt x="264" y="12"/>
                  </a:cubicBezTo>
                  <a:cubicBezTo>
                    <a:pt x="259" y="29"/>
                    <a:pt x="242" y="37"/>
                    <a:pt x="231" y="50"/>
                  </a:cubicBezTo>
                  <a:cubicBezTo>
                    <a:pt x="213" y="71"/>
                    <a:pt x="192" y="88"/>
                    <a:pt x="173" y="109"/>
                  </a:cubicBezTo>
                  <a:cubicBezTo>
                    <a:pt x="133" y="153"/>
                    <a:pt x="92" y="196"/>
                    <a:pt x="48" y="236"/>
                  </a:cubicBezTo>
                  <a:close/>
                </a:path>
              </a:pathLst>
            </a:custGeom>
            <a:solidFill>
              <a:srgbClr val="0C95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90" name="Freeform 235">
              <a:extLst>
                <a:ext uri="{FF2B5EF4-FFF2-40B4-BE49-F238E27FC236}">
                  <a16:creationId xmlns:a16="http://schemas.microsoft.com/office/drawing/2014/main" id="{3FB6BF3D-1DB9-556F-39FA-7B257EC3D83D}"/>
                </a:ext>
              </a:extLst>
            </p:cNvPr>
            <p:cNvSpPr>
              <a:spLocks/>
            </p:cNvSpPr>
            <p:nvPr/>
          </p:nvSpPr>
          <p:spPr bwMode="auto">
            <a:xfrm>
              <a:off x="239713" y="3854450"/>
              <a:ext cx="403225" cy="827088"/>
            </a:xfrm>
            <a:custGeom>
              <a:avLst/>
              <a:gdLst>
                <a:gd name="T0" fmla="*/ 340 w 351"/>
                <a:gd name="T1" fmla="*/ 0 h 721"/>
                <a:gd name="T2" fmla="*/ 344 w 351"/>
                <a:gd name="T3" fmla="*/ 0 h 721"/>
                <a:gd name="T4" fmla="*/ 342 w 351"/>
                <a:gd name="T5" fmla="*/ 22 h 721"/>
                <a:gd name="T6" fmla="*/ 243 w 351"/>
                <a:gd name="T7" fmla="*/ 230 h 721"/>
                <a:gd name="T8" fmla="*/ 184 w 351"/>
                <a:gd name="T9" fmla="*/ 350 h 721"/>
                <a:gd name="T10" fmla="*/ 137 w 351"/>
                <a:gd name="T11" fmla="*/ 451 h 721"/>
                <a:gd name="T12" fmla="*/ 116 w 351"/>
                <a:gd name="T13" fmla="*/ 496 h 721"/>
                <a:gd name="T14" fmla="*/ 114 w 351"/>
                <a:gd name="T15" fmla="*/ 502 h 721"/>
                <a:gd name="T16" fmla="*/ 74 w 351"/>
                <a:gd name="T17" fmla="*/ 580 h 721"/>
                <a:gd name="T18" fmla="*/ 11 w 351"/>
                <a:gd name="T19" fmla="*/ 713 h 721"/>
                <a:gd name="T20" fmla="*/ 0 w 351"/>
                <a:gd name="T21" fmla="*/ 719 h 721"/>
                <a:gd name="T22" fmla="*/ 24 w 351"/>
                <a:gd name="T23" fmla="*/ 635 h 721"/>
                <a:gd name="T24" fmla="*/ 34 w 351"/>
                <a:gd name="T25" fmla="*/ 632 h 721"/>
                <a:gd name="T26" fmla="*/ 87 w 351"/>
                <a:gd name="T27" fmla="*/ 521 h 721"/>
                <a:gd name="T28" fmla="*/ 120 w 351"/>
                <a:gd name="T29" fmla="*/ 451 h 721"/>
                <a:gd name="T30" fmla="*/ 197 w 351"/>
                <a:gd name="T31" fmla="*/ 289 h 721"/>
                <a:gd name="T32" fmla="*/ 277 w 351"/>
                <a:gd name="T33" fmla="*/ 123 h 721"/>
                <a:gd name="T34" fmla="*/ 327 w 351"/>
                <a:gd name="T35" fmla="*/ 15 h 721"/>
                <a:gd name="T36" fmla="*/ 340 w 351"/>
                <a:gd name="T37" fmla="*/ 0 h 7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51" h="721">
                  <a:moveTo>
                    <a:pt x="340" y="0"/>
                  </a:moveTo>
                  <a:cubicBezTo>
                    <a:pt x="341" y="0"/>
                    <a:pt x="343" y="0"/>
                    <a:pt x="344" y="0"/>
                  </a:cubicBezTo>
                  <a:cubicBezTo>
                    <a:pt x="351" y="8"/>
                    <a:pt x="345" y="15"/>
                    <a:pt x="342" y="22"/>
                  </a:cubicBezTo>
                  <a:cubicBezTo>
                    <a:pt x="309" y="91"/>
                    <a:pt x="275" y="161"/>
                    <a:pt x="243" y="230"/>
                  </a:cubicBezTo>
                  <a:cubicBezTo>
                    <a:pt x="224" y="271"/>
                    <a:pt x="203" y="310"/>
                    <a:pt x="184" y="350"/>
                  </a:cubicBezTo>
                  <a:cubicBezTo>
                    <a:pt x="167" y="383"/>
                    <a:pt x="152" y="417"/>
                    <a:pt x="137" y="451"/>
                  </a:cubicBezTo>
                  <a:cubicBezTo>
                    <a:pt x="131" y="467"/>
                    <a:pt x="120" y="480"/>
                    <a:pt x="116" y="496"/>
                  </a:cubicBezTo>
                  <a:cubicBezTo>
                    <a:pt x="116" y="498"/>
                    <a:pt x="115" y="500"/>
                    <a:pt x="114" y="502"/>
                  </a:cubicBezTo>
                  <a:cubicBezTo>
                    <a:pt x="99" y="527"/>
                    <a:pt x="87" y="554"/>
                    <a:pt x="74" y="580"/>
                  </a:cubicBezTo>
                  <a:cubicBezTo>
                    <a:pt x="53" y="624"/>
                    <a:pt x="32" y="669"/>
                    <a:pt x="11" y="713"/>
                  </a:cubicBezTo>
                  <a:cubicBezTo>
                    <a:pt x="9" y="717"/>
                    <a:pt x="6" y="721"/>
                    <a:pt x="0" y="719"/>
                  </a:cubicBezTo>
                  <a:cubicBezTo>
                    <a:pt x="6" y="690"/>
                    <a:pt x="15" y="663"/>
                    <a:pt x="24" y="635"/>
                  </a:cubicBezTo>
                  <a:cubicBezTo>
                    <a:pt x="30" y="638"/>
                    <a:pt x="31" y="638"/>
                    <a:pt x="34" y="632"/>
                  </a:cubicBezTo>
                  <a:cubicBezTo>
                    <a:pt x="52" y="595"/>
                    <a:pt x="69" y="558"/>
                    <a:pt x="87" y="521"/>
                  </a:cubicBezTo>
                  <a:cubicBezTo>
                    <a:pt x="98" y="497"/>
                    <a:pt x="109" y="474"/>
                    <a:pt x="120" y="451"/>
                  </a:cubicBezTo>
                  <a:cubicBezTo>
                    <a:pt x="146" y="397"/>
                    <a:pt x="172" y="343"/>
                    <a:pt x="197" y="289"/>
                  </a:cubicBezTo>
                  <a:cubicBezTo>
                    <a:pt x="224" y="234"/>
                    <a:pt x="250" y="178"/>
                    <a:pt x="277" y="123"/>
                  </a:cubicBezTo>
                  <a:cubicBezTo>
                    <a:pt x="294" y="87"/>
                    <a:pt x="311" y="51"/>
                    <a:pt x="327" y="15"/>
                  </a:cubicBezTo>
                  <a:cubicBezTo>
                    <a:pt x="330" y="8"/>
                    <a:pt x="335" y="5"/>
                    <a:pt x="340" y="0"/>
                  </a:cubicBezTo>
                  <a:close/>
                </a:path>
              </a:pathLst>
            </a:custGeom>
            <a:solidFill>
              <a:srgbClr val="F7B3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91" name="Freeform 236">
              <a:extLst>
                <a:ext uri="{FF2B5EF4-FFF2-40B4-BE49-F238E27FC236}">
                  <a16:creationId xmlns:a16="http://schemas.microsoft.com/office/drawing/2014/main" id="{FA0F2BF2-44D4-8152-4DE9-3B85D8FC5987}"/>
                </a:ext>
              </a:extLst>
            </p:cNvPr>
            <p:cNvSpPr>
              <a:spLocks/>
            </p:cNvSpPr>
            <p:nvPr/>
          </p:nvSpPr>
          <p:spPr bwMode="auto">
            <a:xfrm>
              <a:off x="836613" y="4730750"/>
              <a:ext cx="38100" cy="14288"/>
            </a:xfrm>
            <a:custGeom>
              <a:avLst/>
              <a:gdLst>
                <a:gd name="T0" fmla="*/ 32 w 32"/>
                <a:gd name="T1" fmla="*/ 0 h 13"/>
                <a:gd name="T2" fmla="*/ 0 w 32"/>
                <a:gd name="T3" fmla="*/ 12 h 13"/>
                <a:gd name="T4" fmla="*/ 32 w 32"/>
                <a:gd name="T5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" h="13">
                  <a:moveTo>
                    <a:pt x="32" y="0"/>
                  </a:moveTo>
                  <a:cubicBezTo>
                    <a:pt x="23" y="8"/>
                    <a:pt x="13" y="13"/>
                    <a:pt x="0" y="12"/>
                  </a:cubicBezTo>
                  <a:cubicBezTo>
                    <a:pt x="9" y="4"/>
                    <a:pt x="20" y="1"/>
                    <a:pt x="32" y="0"/>
                  </a:cubicBezTo>
                  <a:close/>
                </a:path>
              </a:pathLst>
            </a:custGeom>
            <a:solidFill>
              <a:srgbClr val="1C7B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92" name="Freeform 237">
              <a:extLst>
                <a:ext uri="{FF2B5EF4-FFF2-40B4-BE49-F238E27FC236}">
                  <a16:creationId xmlns:a16="http://schemas.microsoft.com/office/drawing/2014/main" id="{3FDD6C6C-5CEA-E6FB-955E-D9C9BA67D876}"/>
                </a:ext>
              </a:extLst>
            </p:cNvPr>
            <p:cNvSpPr>
              <a:spLocks/>
            </p:cNvSpPr>
            <p:nvPr/>
          </p:nvSpPr>
          <p:spPr bwMode="auto">
            <a:xfrm>
              <a:off x="901700" y="4706938"/>
              <a:ext cx="36513" cy="14288"/>
            </a:xfrm>
            <a:custGeom>
              <a:avLst/>
              <a:gdLst>
                <a:gd name="T0" fmla="*/ 32 w 32"/>
                <a:gd name="T1" fmla="*/ 0 h 12"/>
                <a:gd name="T2" fmla="*/ 0 w 32"/>
                <a:gd name="T3" fmla="*/ 12 h 12"/>
                <a:gd name="T4" fmla="*/ 32 w 32"/>
                <a:gd name="T5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" h="12">
                  <a:moveTo>
                    <a:pt x="32" y="0"/>
                  </a:moveTo>
                  <a:cubicBezTo>
                    <a:pt x="23" y="9"/>
                    <a:pt x="12" y="11"/>
                    <a:pt x="0" y="12"/>
                  </a:cubicBezTo>
                  <a:cubicBezTo>
                    <a:pt x="9" y="4"/>
                    <a:pt x="20" y="1"/>
                    <a:pt x="32" y="0"/>
                  </a:cubicBezTo>
                  <a:close/>
                </a:path>
              </a:pathLst>
            </a:custGeom>
            <a:solidFill>
              <a:srgbClr val="1C7B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93" name="Freeform 238">
              <a:extLst>
                <a:ext uri="{FF2B5EF4-FFF2-40B4-BE49-F238E27FC236}">
                  <a16:creationId xmlns:a16="http://schemas.microsoft.com/office/drawing/2014/main" id="{F0918673-17A7-37E2-5586-5943853C7644}"/>
                </a:ext>
              </a:extLst>
            </p:cNvPr>
            <p:cNvSpPr>
              <a:spLocks/>
            </p:cNvSpPr>
            <p:nvPr/>
          </p:nvSpPr>
          <p:spPr bwMode="auto">
            <a:xfrm>
              <a:off x="33338" y="3792538"/>
              <a:ext cx="60325" cy="1350963"/>
            </a:xfrm>
            <a:custGeom>
              <a:avLst/>
              <a:gdLst>
                <a:gd name="T0" fmla="*/ 5 w 53"/>
                <a:gd name="T1" fmla="*/ 5 h 1175"/>
                <a:gd name="T2" fmla="*/ 44 w 53"/>
                <a:gd name="T3" fmla="*/ 12 h 1175"/>
                <a:gd name="T4" fmla="*/ 51 w 53"/>
                <a:gd name="T5" fmla="*/ 46 h 1175"/>
                <a:gd name="T6" fmla="*/ 51 w 53"/>
                <a:gd name="T7" fmla="*/ 542 h 1175"/>
                <a:gd name="T8" fmla="*/ 51 w 53"/>
                <a:gd name="T9" fmla="*/ 1060 h 1175"/>
                <a:gd name="T10" fmla="*/ 50 w 53"/>
                <a:gd name="T11" fmla="*/ 1152 h 1175"/>
                <a:gd name="T12" fmla="*/ 43 w 53"/>
                <a:gd name="T13" fmla="*/ 1175 h 1175"/>
                <a:gd name="T14" fmla="*/ 5 w 53"/>
                <a:gd name="T15" fmla="*/ 1175 h 1175"/>
                <a:gd name="T16" fmla="*/ 0 w 53"/>
                <a:gd name="T17" fmla="*/ 1159 h 1175"/>
                <a:gd name="T18" fmla="*/ 2 w 53"/>
                <a:gd name="T19" fmla="*/ 38 h 1175"/>
                <a:gd name="T20" fmla="*/ 4 w 53"/>
                <a:gd name="T21" fmla="*/ 9 h 1175"/>
                <a:gd name="T22" fmla="*/ 5 w 53"/>
                <a:gd name="T23" fmla="*/ 5 h 1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3" h="1175">
                  <a:moveTo>
                    <a:pt x="5" y="5"/>
                  </a:moveTo>
                  <a:cubicBezTo>
                    <a:pt x="19" y="0"/>
                    <a:pt x="33" y="2"/>
                    <a:pt x="44" y="12"/>
                  </a:cubicBezTo>
                  <a:cubicBezTo>
                    <a:pt x="53" y="22"/>
                    <a:pt x="51" y="35"/>
                    <a:pt x="51" y="46"/>
                  </a:cubicBezTo>
                  <a:cubicBezTo>
                    <a:pt x="51" y="212"/>
                    <a:pt x="51" y="377"/>
                    <a:pt x="51" y="542"/>
                  </a:cubicBezTo>
                  <a:cubicBezTo>
                    <a:pt x="50" y="715"/>
                    <a:pt x="50" y="887"/>
                    <a:pt x="51" y="1060"/>
                  </a:cubicBezTo>
                  <a:cubicBezTo>
                    <a:pt x="51" y="1090"/>
                    <a:pt x="50" y="1121"/>
                    <a:pt x="50" y="1152"/>
                  </a:cubicBezTo>
                  <a:cubicBezTo>
                    <a:pt x="50" y="1160"/>
                    <a:pt x="51" y="1169"/>
                    <a:pt x="43" y="1175"/>
                  </a:cubicBezTo>
                  <a:cubicBezTo>
                    <a:pt x="30" y="1175"/>
                    <a:pt x="18" y="1175"/>
                    <a:pt x="5" y="1175"/>
                  </a:cubicBezTo>
                  <a:cubicBezTo>
                    <a:pt x="0" y="1171"/>
                    <a:pt x="0" y="1165"/>
                    <a:pt x="0" y="1159"/>
                  </a:cubicBezTo>
                  <a:cubicBezTo>
                    <a:pt x="4" y="785"/>
                    <a:pt x="1" y="412"/>
                    <a:pt x="2" y="38"/>
                  </a:cubicBezTo>
                  <a:cubicBezTo>
                    <a:pt x="2" y="28"/>
                    <a:pt x="2" y="19"/>
                    <a:pt x="4" y="9"/>
                  </a:cubicBezTo>
                  <a:cubicBezTo>
                    <a:pt x="4" y="8"/>
                    <a:pt x="5" y="6"/>
                    <a:pt x="5" y="5"/>
                  </a:cubicBezTo>
                  <a:close/>
                </a:path>
              </a:pathLst>
            </a:custGeom>
            <a:solidFill>
              <a:srgbClr val="EC626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94" name="Freeform 239">
              <a:extLst>
                <a:ext uri="{FF2B5EF4-FFF2-40B4-BE49-F238E27FC236}">
                  <a16:creationId xmlns:a16="http://schemas.microsoft.com/office/drawing/2014/main" id="{C97E5784-8A13-0B17-B12B-DD880397734F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125" y="3795713"/>
              <a:ext cx="158750" cy="1182688"/>
            </a:xfrm>
            <a:custGeom>
              <a:avLst/>
              <a:gdLst>
                <a:gd name="T0" fmla="*/ 92 w 138"/>
                <a:gd name="T1" fmla="*/ 10 h 1030"/>
                <a:gd name="T2" fmla="*/ 101 w 138"/>
                <a:gd name="T3" fmla="*/ 4 h 1030"/>
                <a:gd name="T4" fmla="*/ 129 w 138"/>
                <a:gd name="T5" fmla="*/ 9 h 1030"/>
                <a:gd name="T6" fmla="*/ 134 w 138"/>
                <a:gd name="T7" fmla="*/ 45 h 1030"/>
                <a:gd name="T8" fmla="*/ 113 w 138"/>
                <a:gd name="T9" fmla="*/ 212 h 1030"/>
                <a:gd name="T10" fmla="*/ 85 w 138"/>
                <a:gd name="T11" fmla="*/ 432 h 1030"/>
                <a:gd name="T12" fmla="*/ 49 w 138"/>
                <a:gd name="T13" fmla="*/ 706 h 1030"/>
                <a:gd name="T14" fmla="*/ 22 w 138"/>
                <a:gd name="T15" fmla="*/ 926 h 1030"/>
                <a:gd name="T16" fmla="*/ 9 w 138"/>
                <a:gd name="T17" fmla="*/ 1019 h 1030"/>
                <a:gd name="T18" fmla="*/ 0 w 138"/>
                <a:gd name="T19" fmla="*/ 1030 h 1030"/>
                <a:gd name="T20" fmla="*/ 0 w 138"/>
                <a:gd name="T21" fmla="*/ 750 h 1030"/>
                <a:gd name="T22" fmla="*/ 39 w 138"/>
                <a:gd name="T23" fmla="*/ 436 h 1030"/>
                <a:gd name="T24" fmla="*/ 64 w 138"/>
                <a:gd name="T25" fmla="*/ 240 h 1030"/>
                <a:gd name="T26" fmla="*/ 90 w 138"/>
                <a:gd name="T27" fmla="*/ 24 h 1030"/>
                <a:gd name="T28" fmla="*/ 92 w 138"/>
                <a:gd name="T29" fmla="*/ 10 h 10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8" h="1030">
                  <a:moveTo>
                    <a:pt x="92" y="10"/>
                  </a:moveTo>
                  <a:cubicBezTo>
                    <a:pt x="95" y="8"/>
                    <a:pt x="98" y="6"/>
                    <a:pt x="101" y="4"/>
                  </a:cubicBezTo>
                  <a:cubicBezTo>
                    <a:pt x="111" y="2"/>
                    <a:pt x="121" y="0"/>
                    <a:pt x="129" y="9"/>
                  </a:cubicBezTo>
                  <a:cubicBezTo>
                    <a:pt x="138" y="20"/>
                    <a:pt x="136" y="33"/>
                    <a:pt x="134" y="45"/>
                  </a:cubicBezTo>
                  <a:cubicBezTo>
                    <a:pt x="124" y="101"/>
                    <a:pt x="121" y="156"/>
                    <a:pt x="113" y="212"/>
                  </a:cubicBezTo>
                  <a:cubicBezTo>
                    <a:pt x="102" y="285"/>
                    <a:pt x="95" y="358"/>
                    <a:pt x="85" y="432"/>
                  </a:cubicBezTo>
                  <a:cubicBezTo>
                    <a:pt x="73" y="523"/>
                    <a:pt x="61" y="615"/>
                    <a:pt x="49" y="706"/>
                  </a:cubicBezTo>
                  <a:cubicBezTo>
                    <a:pt x="40" y="780"/>
                    <a:pt x="30" y="853"/>
                    <a:pt x="22" y="926"/>
                  </a:cubicBezTo>
                  <a:cubicBezTo>
                    <a:pt x="19" y="957"/>
                    <a:pt x="7" y="987"/>
                    <a:pt x="9" y="1019"/>
                  </a:cubicBezTo>
                  <a:cubicBezTo>
                    <a:pt x="9" y="1024"/>
                    <a:pt x="8" y="1030"/>
                    <a:pt x="0" y="1030"/>
                  </a:cubicBezTo>
                  <a:cubicBezTo>
                    <a:pt x="0" y="937"/>
                    <a:pt x="0" y="843"/>
                    <a:pt x="0" y="750"/>
                  </a:cubicBezTo>
                  <a:cubicBezTo>
                    <a:pt x="9" y="645"/>
                    <a:pt x="26" y="541"/>
                    <a:pt x="39" y="436"/>
                  </a:cubicBezTo>
                  <a:cubicBezTo>
                    <a:pt x="47" y="370"/>
                    <a:pt x="56" y="305"/>
                    <a:pt x="64" y="240"/>
                  </a:cubicBezTo>
                  <a:cubicBezTo>
                    <a:pt x="73" y="168"/>
                    <a:pt x="83" y="96"/>
                    <a:pt x="90" y="24"/>
                  </a:cubicBezTo>
                  <a:cubicBezTo>
                    <a:pt x="91" y="19"/>
                    <a:pt x="91" y="15"/>
                    <a:pt x="92" y="10"/>
                  </a:cubicBezTo>
                  <a:close/>
                </a:path>
              </a:pathLst>
            </a:custGeom>
            <a:solidFill>
              <a:srgbClr val="ED6B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95" name="Freeform 240">
              <a:extLst>
                <a:ext uri="{FF2B5EF4-FFF2-40B4-BE49-F238E27FC236}">
                  <a16:creationId xmlns:a16="http://schemas.microsoft.com/office/drawing/2014/main" id="{C0A5D82F-16AB-F652-3654-244B59080B93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13" y="3803650"/>
              <a:ext cx="34925" cy="1347788"/>
            </a:xfrm>
            <a:custGeom>
              <a:avLst/>
              <a:gdLst>
                <a:gd name="T0" fmla="*/ 23 w 30"/>
                <a:gd name="T1" fmla="*/ 0 h 1173"/>
                <a:gd name="T2" fmla="*/ 27 w 30"/>
                <a:gd name="T3" fmla="*/ 18 h 1173"/>
                <a:gd name="T4" fmla="*/ 27 w 30"/>
                <a:gd name="T5" fmla="*/ 1133 h 1173"/>
                <a:gd name="T6" fmla="*/ 24 w 30"/>
                <a:gd name="T7" fmla="*/ 1166 h 1173"/>
                <a:gd name="T8" fmla="*/ 0 w 30"/>
                <a:gd name="T9" fmla="*/ 1147 h 1173"/>
                <a:gd name="T10" fmla="*/ 3 w 30"/>
                <a:gd name="T11" fmla="*/ 1010 h 1173"/>
                <a:gd name="T12" fmla="*/ 3 w 30"/>
                <a:gd name="T13" fmla="*/ 28 h 1173"/>
                <a:gd name="T14" fmla="*/ 4 w 30"/>
                <a:gd name="T15" fmla="*/ 6 h 1173"/>
                <a:gd name="T16" fmla="*/ 23 w 30"/>
                <a:gd name="T17" fmla="*/ 0 h 1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0" h="1173">
                  <a:moveTo>
                    <a:pt x="23" y="0"/>
                  </a:moveTo>
                  <a:cubicBezTo>
                    <a:pt x="30" y="5"/>
                    <a:pt x="27" y="12"/>
                    <a:pt x="27" y="18"/>
                  </a:cubicBezTo>
                  <a:cubicBezTo>
                    <a:pt x="27" y="390"/>
                    <a:pt x="27" y="761"/>
                    <a:pt x="27" y="1133"/>
                  </a:cubicBezTo>
                  <a:cubicBezTo>
                    <a:pt x="27" y="1144"/>
                    <a:pt x="25" y="1155"/>
                    <a:pt x="24" y="1166"/>
                  </a:cubicBezTo>
                  <a:cubicBezTo>
                    <a:pt x="5" y="1173"/>
                    <a:pt x="10" y="1151"/>
                    <a:pt x="0" y="1147"/>
                  </a:cubicBezTo>
                  <a:cubicBezTo>
                    <a:pt x="4" y="1101"/>
                    <a:pt x="3" y="1056"/>
                    <a:pt x="3" y="1010"/>
                  </a:cubicBezTo>
                  <a:cubicBezTo>
                    <a:pt x="3" y="683"/>
                    <a:pt x="3" y="356"/>
                    <a:pt x="3" y="28"/>
                  </a:cubicBezTo>
                  <a:cubicBezTo>
                    <a:pt x="3" y="21"/>
                    <a:pt x="4" y="14"/>
                    <a:pt x="4" y="6"/>
                  </a:cubicBezTo>
                  <a:cubicBezTo>
                    <a:pt x="11" y="8"/>
                    <a:pt x="17" y="2"/>
                    <a:pt x="23" y="0"/>
                  </a:cubicBezTo>
                  <a:close/>
                </a:path>
              </a:pathLst>
            </a:custGeom>
            <a:solidFill>
              <a:srgbClr val="D51C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96" name="Freeform 241">
              <a:extLst>
                <a:ext uri="{FF2B5EF4-FFF2-40B4-BE49-F238E27FC236}">
                  <a16:creationId xmlns:a16="http://schemas.microsoft.com/office/drawing/2014/main" id="{A66C4177-099F-0F5D-661E-DE05D0AF774B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125" y="3805238"/>
              <a:ext cx="174625" cy="1333500"/>
            </a:xfrm>
            <a:custGeom>
              <a:avLst/>
              <a:gdLst>
                <a:gd name="T0" fmla="*/ 0 w 152"/>
                <a:gd name="T1" fmla="*/ 1021 h 1161"/>
                <a:gd name="T2" fmla="*/ 4 w 152"/>
                <a:gd name="T3" fmla="*/ 1016 h 1161"/>
                <a:gd name="T4" fmla="*/ 21 w 152"/>
                <a:gd name="T5" fmla="*/ 881 h 1161"/>
                <a:gd name="T6" fmla="*/ 38 w 152"/>
                <a:gd name="T7" fmla="*/ 741 h 1161"/>
                <a:gd name="T8" fmla="*/ 57 w 152"/>
                <a:gd name="T9" fmla="*/ 590 h 1161"/>
                <a:gd name="T10" fmla="*/ 69 w 152"/>
                <a:gd name="T11" fmla="*/ 508 h 1161"/>
                <a:gd name="T12" fmla="*/ 80 w 152"/>
                <a:gd name="T13" fmla="*/ 417 h 1161"/>
                <a:gd name="T14" fmla="*/ 94 w 152"/>
                <a:gd name="T15" fmla="*/ 303 h 1161"/>
                <a:gd name="T16" fmla="*/ 112 w 152"/>
                <a:gd name="T17" fmla="*/ 155 h 1161"/>
                <a:gd name="T18" fmla="*/ 129 w 152"/>
                <a:gd name="T19" fmla="*/ 26 h 1161"/>
                <a:gd name="T20" fmla="*/ 129 w 152"/>
                <a:gd name="T21" fmla="*/ 0 h 1161"/>
                <a:gd name="T22" fmla="*/ 152 w 152"/>
                <a:gd name="T23" fmla="*/ 10 h 1161"/>
                <a:gd name="T24" fmla="*/ 143 w 152"/>
                <a:gd name="T25" fmla="*/ 87 h 1161"/>
                <a:gd name="T26" fmla="*/ 128 w 152"/>
                <a:gd name="T27" fmla="*/ 206 h 1161"/>
                <a:gd name="T28" fmla="*/ 115 w 152"/>
                <a:gd name="T29" fmla="*/ 298 h 1161"/>
                <a:gd name="T30" fmla="*/ 112 w 152"/>
                <a:gd name="T31" fmla="*/ 341 h 1161"/>
                <a:gd name="T32" fmla="*/ 88 w 152"/>
                <a:gd name="T33" fmla="*/ 537 h 1161"/>
                <a:gd name="T34" fmla="*/ 73 w 152"/>
                <a:gd name="T35" fmla="*/ 612 h 1161"/>
                <a:gd name="T36" fmla="*/ 60 w 152"/>
                <a:gd name="T37" fmla="*/ 729 h 1161"/>
                <a:gd name="T38" fmla="*/ 39 w 152"/>
                <a:gd name="T39" fmla="*/ 888 h 1161"/>
                <a:gd name="T40" fmla="*/ 18 w 152"/>
                <a:gd name="T41" fmla="*/ 1039 h 1161"/>
                <a:gd name="T42" fmla="*/ 16 w 152"/>
                <a:gd name="T43" fmla="*/ 1087 h 1161"/>
                <a:gd name="T44" fmla="*/ 6 w 152"/>
                <a:gd name="T45" fmla="*/ 1139 h 1161"/>
                <a:gd name="T46" fmla="*/ 1 w 152"/>
                <a:gd name="T47" fmla="*/ 1161 h 1161"/>
                <a:gd name="T48" fmla="*/ 0 w 152"/>
                <a:gd name="T49" fmla="*/ 1021 h 1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52" h="1161">
                  <a:moveTo>
                    <a:pt x="0" y="1021"/>
                  </a:moveTo>
                  <a:cubicBezTo>
                    <a:pt x="1" y="1019"/>
                    <a:pt x="4" y="1018"/>
                    <a:pt x="4" y="1016"/>
                  </a:cubicBezTo>
                  <a:cubicBezTo>
                    <a:pt x="1" y="970"/>
                    <a:pt x="17" y="926"/>
                    <a:pt x="21" y="881"/>
                  </a:cubicBezTo>
                  <a:cubicBezTo>
                    <a:pt x="26" y="834"/>
                    <a:pt x="33" y="788"/>
                    <a:pt x="38" y="741"/>
                  </a:cubicBezTo>
                  <a:cubicBezTo>
                    <a:pt x="44" y="691"/>
                    <a:pt x="52" y="641"/>
                    <a:pt x="57" y="590"/>
                  </a:cubicBezTo>
                  <a:cubicBezTo>
                    <a:pt x="60" y="563"/>
                    <a:pt x="66" y="535"/>
                    <a:pt x="69" y="508"/>
                  </a:cubicBezTo>
                  <a:cubicBezTo>
                    <a:pt x="72" y="478"/>
                    <a:pt x="77" y="447"/>
                    <a:pt x="80" y="417"/>
                  </a:cubicBezTo>
                  <a:cubicBezTo>
                    <a:pt x="84" y="379"/>
                    <a:pt x="89" y="341"/>
                    <a:pt x="94" y="303"/>
                  </a:cubicBezTo>
                  <a:cubicBezTo>
                    <a:pt x="100" y="253"/>
                    <a:pt x="106" y="204"/>
                    <a:pt x="112" y="155"/>
                  </a:cubicBezTo>
                  <a:cubicBezTo>
                    <a:pt x="118" y="112"/>
                    <a:pt x="123" y="69"/>
                    <a:pt x="129" y="26"/>
                  </a:cubicBezTo>
                  <a:cubicBezTo>
                    <a:pt x="130" y="17"/>
                    <a:pt x="129" y="9"/>
                    <a:pt x="129" y="0"/>
                  </a:cubicBezTo>
                  <a:cubicBezTo>
                    <a:pt x="136" y="3"/>
                    <a:pt x="142" y="11"/>
                    <a:pt x="152" y="10"/>
                  </a:cubicBezTo>
                  <a:cubicBezTo>
                    <a:pt x="149" y="36"/>
                    <a:pt x="146" y="61"/>
                    <a:pt x="143" y="87"/>
                  </a:cubicBezTo>
                  <a:cubicBezTo>
                    <a:pt x="138" y="127"/>
                    <a:pt x="134" y="167"/>
                    <a:pt x="128" y="206"/>
                  </a:cubicBezTo>
                  <a:cubicBezTo>
                    <a:pt x="123" y="237"/>
                    <a:pt x="123" y="268"/>
                    <a:pt x="115" y="298"/>
                  </a:cubicBezTo>
                  <a:cubicBezTo>
                    <a:pt x="111" y="312"/>
                    <a:pt x="113" y="327"/>
                    <a:pt x="112" y="341"/>
                  </a:cubicBezTo>
                  <a:cubicBezTo>
                    <a:pt x="103" y="406"/>
                    <a:pt x="90" y="471"/>
                    <a:pt x="88" y="537"/>
                  </a:cubicBezTo>
                  <a:cubicBezTo>
                    <a:pt x="79" y="561"/>
                    <a:pt x="76" y="587"/>
                    <a:pt x="73" y="612"/>
                  </a:cubicBezTo>
                  <a:cubicBezTo>
                    <a:pt x="69" y="651"/>
                    <a:pt x="65" y="690"/>
                    <a:pt x="60" y="729"/>
                  </a:cubicBezTo>
                  <a:cubicBezTo>
                    <a:pt x="53" y="782"/>
                    <a:pt x="46" y="835"/>
                    <a:pt x="39" y="888"/>
                  </a:cubicBezTo>
                  <a:cubicBezTo>
                    <a:pt x="34" y="938"/>
                    <a:pt x="28" y="989"/>
                    <a:pt x="18" y="1039"/>
                  </a:cubicBezTo>
                  <a:cubicBezTo>
                    <a:pt x="15" y="1055"/>
                    <a:pt x="17" y="1071"/>
                    <a:pt x="16" y="1087"/>
                  </a:cubicBezTo>
                  <a:cubicBezTo>
                    <a:pt x="14" y="1105"/>
                    <a:pt x="12" y="1123"/>
                    <a:pt x="6" y="1139"/>
                  </a:cubicBezTo>
                  <a:cubicBezTo>
                    <a:pt x="3" y="1147"/>
                    <a:pt x="15" y="1157"/>
                    <a:pt x="1" y="1161"/>
                  </a:cubicBezTo>
                  <a:cubicBezTo>
                    <a:pt x="1" y="1114"/>
                    <a:pt x="0" y="1067"/>
                    <a:pt x="0" y="1021"/>
                  </a:cubicBezTo>
                  <a:close/>
                </a:path>
              </a:pathLst>
            </a:custGeom>
            <a:solidFill>
              <a:srgbClr val="E62F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97" name="Freeform 242">
              <a:extLst>
                <a:ext uri="{FF2B5EF4-FFF2-40B4-BE49-F238E27FC236}">
                  <a16:creationId xmlns:a16="http://schemas.microsoft.com/office/drawing/2014/main" id="{3220CAE4-9134-8095-8C01-EFB22F530FF1}"/>
                </a:ext>
              </a:extLst>
            </p:cNvPr>
            <p:cNvSpPr>
              <a:spLocks/>
            </p:cNvSpPr>
            <p:nvPr/>
          </p:nvSpPr>
          <p:spPr bwMode="auto">
            <a:xfrm>
              <a:off x="82550" y="3806825"/>
              <a:ext cx="22225" cy="1341438"/>
            </a:xfrm>
            <a:custGeom>
              <a:avLst/>
              <a:gdLst>
                <a:gd name="T0" fmla="*/ 0 w 19"/>
                <a:gd name="T1" fmla="*/ 1163 h 1168"/>
                <a:gd name="T2" fmla="*/ 1 w 19"/>
                <a:gd name="T3" fmla="*/ 1062 h 1168"/>
                <a:gd name="T4" fmla="*/ 1 w 19"/>
                <a:gd name="T5" fmla="*/ 0 h 1168"/>
                <a:gd name="T6" fmla="*/ 17 w 19"/>
                <a:gd name="T7" fmla="*/ 1 h 1168"/>
                <a:gd name="T8" fmla="*/ 17 w 19"/>
                <a:gd name="T9" fmla="*/ 470 h 1168"/>
                <a:gd name="T10" fmla="*/ 14 w 19"/>
                <a:gd name="T11" fmla="*/ 684 h 1168"/>
                <a:gd name="T12" fmla="*/ 17 w 19"/>
                <a:gd name="T13" fmla="*/ 805 h 1168"/>
                <a:gd name="T14" fmla="*/ 13 w 19"/>
                <a:gd name="T15" fmla="*/ 962 h 1168"/>
                <a:gd name="T16" fmla="*/ 17 w 19"/>
                <a:gd name="T17" fmla="*/ 1068 h 1168"/>
                <a:gd name="T18" fmla="*/ 15 w 19"/>
                <a:gd name="T19" fmla="*/ 1157 h 1168"/>
                <a:gd name="T20" fmla="*/ 0 w 19"/>
                <a:gd name="T21" fmla="*/ 1163 h 1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" h="1168">
                  <a:moveTo>
                    <a:pt x="0" y="1163"/>
                  </a:moveTo>
                  <a:cubicBezTo>
                    <a:pt x="0" y="1129"/>
                    <a:pt x="1" y="1096"/>
                    <a:pt x="1" y="1062"/>
                  </a:cubicBezTo>
                  <a:cubicBezTo>
                    <a:pt x="1" y="708"/>
                    <a:pt x="1" y="354"/>
                    <a:pt x="1" y="0"/>
                  </a:cubicBezTo>
                  <a:cubicBezTo>
                    <a:pt x="7" y="0"/>
                    <a:pt x="12" y="0"/>
                    <a:pt x="17" y="1"/>
                  </a:cubicBezTo>
                  <a:cubicBezTo>
                    <a:pt x="17" y="157"/>
                    <a:pt x="18" y="314"/>
                    <a:pt x="17" y="470"/>
                  </a:cubicBezTo>
                  <a:cubicBezTo>
                    <a:pt x="17" y="542"/>
                    <a:pt x="14" y="613"/>
                    <a:pt x="14" y="684"/>
                  </a:cubicBezTo>
                  <a:cubicBezTo>
                    <a:pt x="13" y="725"/>
                    <a:pt x="16" y="765"/>
                    <a:pt x="17" y="805"/>
                  </a:cubicBezTo>
                  <a:cubicBezTo>
                    <a:pt x="19" y="858"/>
                    <a:pt x="11" y="910"/>
                    <a:pt x="13" y="962"/>
                  </a:cubicBezTo>
                  <a:cubicBezTo>
                    <a:pt x="15" y="998"/>
                    <a:pt x="19" y="1033"/>
                    <a:pt x="17" y="1068"/>
                  </a:cubicBezTo>
                  <a:cubicBezTo>
                    <a:pt x="16" y="1098"/>
                    <a:pt x="10" y="1127"/>
                    <a:pt x="15" y="1157"/>
                  </a:cubicBezTo>
                  <a:cubicBezTo>
                    <a:pt x="17" y="1168"/>
                    <a:pt x="6" y="1162"/>
                    <a:pt x="0" y="1163"/>
                  </a:cubicBezTo>
                  <a:close/>
                </a:path>
              </a:pathLst>
            </a:custGeom>
            <a:solidFill>
              <a:srgbClr val="CF151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98" name="Freeform 243">
              <a:extLst>
                <a:ext uri="{FF2B5EF4-FFF2-40B4-BE49-F238E27FC236}">
                  <a16:creationId xmlns:a16="http://schemas.microsoft.com/office/drawing/2014/main" id="{B84F068A-FC4A-F16E-8952-04C38F447CE4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125" y="3805238"/>
              <a:ext cx="119063" cy="850900"/>
            </a:xfrm>
            <a:custGeom>
              <a:avLst/>
              <a:gdLst>
                <a:gd name="T0" fmla="*/ 92 w 103"/>
                <a:gd name="T1" fmla="*/ 1 h 741"/>
                <a:gd name="T2" fmla="*/ 91 w 103"/>
                <a:gd name="T3" fmla="*/ 63 h 741"/>
                <a:gd name="T4" fmla="*/ 71 w 103"/>
                <a:gd name="T5" fmla="*/ 222 h 741"/>
                <a:gd name="T6" fmla="*/ 59 w 103"/>
                <a:gd name="T7" fmla="*/ 320 h 741"/>
                <a:gd name="T8" fmla="*/ 40 w 103"/>
                <a:gd name="T9" fmla="*/ 471 h 741"/>
                <a:gd name="T10" fmla="*/ 19 w 103"/>
                <a:gd name="T11" fmla="*/ 624 h 741"/>
                <a:gd name="T12" fmla="*/ 4 w 103"/>
                <a:gd name="T13" fmla="*/ 730 h 741"/>
                <a:gd name="T14" fmla="*/ 0 w 103"/>
                <a:gd name="T15" fmla="*/ 741 h 741"/>
                <a:gd name="T16" fmla="*/ 0 w 103"/>
                <a:gd name="T17" fmla="*/ 581 h 741"/>
                <a:gd name="T18" fmla="*/ 4 w 103"/>
                <a:gd name="T19" fmla="*/ 557 h 741"/>
                <a:gd name="T20" fmla="*/ 18 w 103"/>
                <a:gd name="T21" fmla="*/ 455 h 741"/>
                <a:gd name="T22" fmla="*/ 30 w 103"/>
                <a:gd name="T23" fmla="*/ 377 h 741"/>
                <a:gd name="T24" fmla="*/ 36 w 103"/>
                <a:gd name="T25" fmla="*/ 305 h 741"/>
                <a:gd name="T26" fmla="*/ 46 w 103"/>
                <a:gd name="T27" fmla="*/ 231 h 741"/>
                <a:gd name="T28" fmla="*/ 49 w 103"/>
                <a:gd name="T29" fmla="*/ 198 h 741"/>
                <a:gd name="T30" fmla="*/ 74 w 103"/>
                <a:gd name="T31" fmla="*/ 33 h 741"/>
                <a:gd name="T32" fmla="*/ 73 w 103"/>
                <a:gd name="T33" fmla="*/ 0 h 741"/>
                <a:gd name="T34" fmla="*/ 92 w 103"/>
                <a:gd name="T35" fmla="*/ 1 h 7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03" h="741">
                  <a:moveTo>
                    <a:pt x="92" y="1"/>
                  </a:moveTo>
                  <a:cubicBezTo>
                    <a:pt x="103" y="22"/>
                    <a:pt x="92" y="42"/>
                    <a:pt x="91" y="63"/>
                  </a:cubicBezTo>
                  <a:cubicBezTo>
                    <a:pt x="86" y="116"/>
                    <a:pt x="78" y="169"/>
                    <a:pt x="71" y="222"/>
                  </a:cubicBezTo>
                  <a:cubicBezTo>
                    <a:pt x="68" y="255"/>
                    <a:pt x="63" y="287"/>
                    <a:pt x="59" y="320"/>
                  </a:cubicBezTo>
                  <a:cubicBezTo>
                    <a:pt x="52" y="370"/>
                    <a:pt x="47" y="421"/>
                    <a:pt x="40" y="471"/>
                  </a:cubicBezTo>
                  <a:cubicBezTo>
                    <a:pt x="33" y="522"/>
                    <a:pt x="25" y="573"/>
                    <a:pt x="19" y="624"/>
                  </a:cubicBezTo>
                  <a:cubicBezTo>
                    <a:pt x="15" y="659"/>
                    <a:pt x="10" y="695"/>
                    <a:pt x="4" y="730"/>
                  </a:cubicBezTo>
                  <a:cubicBezTo>
                    <a:pt x="4" y="734"/>
                    <a:pt x="4" y="738"/>
                    <a:pt x="0" y="741"/>
                  </a:cubicBezTo>
                  <a:cubicBezTo>
                    <a:pt x="0" y="688"/>
                    <a:pt x="0" y="635"/>
                    <a:pt x="0" y="581"/>
                  </a:cubicBezTo>
                  <a:cubicBezTo>
                    <a:pt x="7" y="574"/>
                    <a:pt x="4" y="565"/>
                    <a:pt x="4" y="557"/>
                  </a:cubicBezTo>
                  <a:cubicBezTo>
                    <a:pt x="8" y="523"/>
                    <a:pt x="16" y="490"/>
                    <a:pt x="18" y="455"/>
                  </a:cubicBezTo>
                  <a:cubicBezTo>
                    <a:pt x="20" y="430"/>
                    <a:pt x="24" y="403"/>
                    <a:pt x="30" y="377"/>
                  </a:cubicBezTo>
                  <a:cubicBezTo>
                    <a:pt x="34" y="355"/>
                    <a:pt x="40" y="330"/>
                    <a:pt x="36" y="305"/>
                  </a:cubicBezTo>
                  <a:cubicBezTo>
                    <a:pt x="47" y="281"/>
                    <a:pt x="41" y="255"/>
                    <a:pt x="46" y="231"/>
                  </a:cubicBezTo>
                  <a:cubicBezTo>
                    <a:pt x="48" y="221"/>
                    <a:pt x="47" y="208"/>
                    <a:pt x="49" y="198"/>
                  </a:cubicBezTo>
                  <a:cubicBezTo>
                    <a:pt x="63" y="144"/>
                    <a:pt x="62" y="87"/>
                    <a:pt x="74" y="33"/>
                  </a:cubicBezTo>
                  <a:cubicBezTo>
                    <a:pt x="76" y="21"/>
                    <a:pt x="69" y="11"/>
                    <a:pt x="73" y="0"/>
                  </a:cubicBezTo>
                  <a:cubicBezTo>
                    <a:pt x="79" y="2"/>
                    <a:pt x="86" y="3"/>
                    <a:pt x="92" y="1"/>
                  </a:cubicBezTo>
                  <a:close/>
                </a:path>
              </a:pathLst>
            </a:custGeom>
            <a:solidFill>
              <a:srgbClr val="E529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99" name="Freeform 244">
              <a:extLst>
                <a:ext uri="{FF2B5EF4-FFF2-40B4-BE49-F238E27FC236}">
                  <a16:creationId xmlns:a16="http://schemas.microsoft.com/office/drawing/2014/main" id="{3C6575E1-5140-380D-428D-06BC2D83AD12}"/>
                </a:ext>
              </a:extLst>
            </p:cNvPr>
            <p:cNvSpPr>
              <a:spLocks/>
            </p:cNvSpPr>
            <p:nvPr/>
          </p:nvSpPr>
          <p:spPr bwMode="auto">
            <a:xfrm>
              <a:off x="171450" y="3849688"/>
              <a:ext cx="500063" cy="1060450"/>
            </a:xfrm>
            <a:custGeom>
              <a:avLst/>
              <a:gdLst>
                <a:gd name="T0" fmla="*/ 436 w 436"/>
                <a:gd name="T1" fmla="*/ 15 h 923"/>
                <a:gd name="T2" fmla="*/ 373 w 436"/>
                <a:gd name="T3" fmla="*/ 145 h 923"/>
                <a:gd name="T4" fmla="*/ 295 w 436"/>
                <a:gd name="T5" fmla="*/ 305 h 923"/>
                <a:gd name="T6" fmla="*/ 272 w 436"/>
                <a:gd name="T7" fmla="*/ 366 h 923"/>
                <a:gd name="T8" fmla="*/ 260 w 436"/>
                <a:gd name="T9" fmla="*/ 379 h 923"/>
                <a:gd name="T10" fmla="*/ 221 w 436"/>
                <a:gd name="T11" fmla="*/ 463 h 923"/>
                <a:gd name="T12" fmla="*/ 147 w 436"/>
                <a:gd name="T13" fmla="*/ 619 h 923"/>
                <a:gd name="T14" fmla="*/ 77 w 436"/>
                <a:gd name="T15" fmla="*/ 768 h 923"/>
                <a:gd name="T16" fmla="*/ 27 w 436"/>
                <a:gd name="T17" fmla="*/ 864 h 923"/>
                <a:gd name="T18" fmla="*/ 4 w 436"/>
                <a:gd name="T19" fmla="*/ 922 h 923"/>
                <a:gd name="T20" fmla="*/ 2 w 436"/>
                <a:gd name="T21" fmla="*/ 923 h 923"/>
                <a:gd name="T22" fmla="*/ 0 w 436"/>
                <a:gd name="T23" fmla="*/ 922 h 923"/>
                <a:gd name="T24" fmla="*/ 44 w 436"/>
                <a:gd name="T25" fmla="*/ 774 h 923"/>
                <a:gd name="T26" fmla="*/ 172 w 436"/>
                <a:gd name="T27" fmla="*/ 502 h 923"/>
                <a:gd name="T28" fmla="*/ 172 w 436"/>
                <a:gd name="T29" fmla="*/ 502 h 923"/>
                <a:gd name="T30" fmla="*/ 262 w 436"/>
                <a:gd name="T31" fmla="*/ 312 h 923"/>
                <a:gd name="T32" fmla="*/ 323 w 436"/>
                <a:gd name="T33" fmla="*/ 189 h 923"/>
                <a:gd name="T34" fmla="*/ 393 w 436"/>
                <a:gd name="T35" fmla="*/ 42 h 923"/>
                <a:gd name="T36" fmla="*/ 413 w 436"/>
                <a:gd name="T37" fmla="*/ 3 h 923"/>
                <a:gd name="T38" fmla="*/ 436 w 436"/>
                <a:gd name="T39" fmla="*/ 15 h 9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36" h="923">
                  <a:moveTo>
                    <a:pt x="436" y="15"/>
                  </a:moveTo>
                  <a:cubicBezTo>
                    <a:pt x="412" y="57"/>
                    <a:pt x="394" y="102"/>
                    <a:pt x="373" y="145"/>
                  </a:cubicBezTo>
                  <a:cubicBezTo>
                    <a:pt x="347" y="199"/>
                    <a:pt x="321" y="252"/>
                    <a:pt x="295" y="305"/>
                  </a:cubicBezTo>
                  <a:cubicBezTo>
                    <a:pt x="286" y="325"/>
                    <a:pt x="277" y="345"/>
                    <a:pt x="272" y="366"/>
                  </a:cubicBezTo>
                  <a:cubicBezTo>
                    <a:pt x="267" y="369"/>
                    <a:pt x="262" y="373"/>
                    <a:pt x="260" y="379"/>
                  </a:cubicBezTo>
                  <a:cubicBezTo>
                    <a:pt x="252" y="409"/>
                    <a:pt x="235" y="436"/>
                    <a:pt x="221" y="463"/>
                  </a:cubicBezTo>
                  <a:cubicBezTo>
                    <a:pt x="194" y="514"/>
                    <a:pt x="171" y="567"/>
                    <a:pt x="147" y="619"/>
                  </a:cubicBezTo>
                  <a:cubicBezTo>
                    <a:pt x="123" y="669"/>
                    <a:pt x="100" y="718"/>
                    <a:pt x="77" y="768"/>
                  </a:cubicBezTo>
                  <a:cubicBezTo>
                    <a:pt x="62" y="800"/>
                    <a:pt x="48" y="834"/>
                    <a:pt x="27" y="864"/>
                  </a:cubicBezTo>
                  <a:cubicBezTo>
                    <a:pt x="15" y="881"/>
                    <a:pt x="11" y="902"/>
                    <a:pt x="4" y="922"/>
                  </a:cubicBezTo>
                  <a:cubicBezTo>
                    <a:pt x="3" y="923"/>
                    <a:pt x="3" y="923"/>
                    <a:pt x="2" y="923"/>
                  </a:cubicBezTo>
                  <a:cubicBezTo>
                    <a:pt x="1" y="923"/>
                    <a:pt x="1" y="922"/>
                    <a:pt x="0" y="922"/>
                  </a:cubicBezTo>
                  <a:cubicBezTo>
                    <a:pt x="11" y="871"/>
                    <a:pt x="30" y="824"/>
                    <a:pt x="44" y="774"/>
                  </a:cubicBezTo>
                  <a:cubicBezTo>
                    <a:pt x="84" y="682"/>
                    <a:pt x="131" y="594"/>
                    <a:pt x="172" y="502"/>
                  </a:cubicBezTo>
                  <a:cubicBezTo>
                    <a:pt x="172" y="502"/>
                    <a:pt x="172" y="502"/>
                    <a:pt x="172" y="502"/>
                  </a:cubicBezTo>
                  <a:cubicBezTo>
                    <a:pt x="202" y="439"/>
                    <a:pt x="233" y="375"/>
                    <a:pt x="262" y="312"/>
                  </a:cubicBezTo>
                  <a:cubicBezTo>
                    <a:pt x="282" y="270"/>
                    <a:pt x="302" y="230"/>
                    <a:pt x="323" y="189"/>
                  </a:cubicBezTo>
                  <a:cubicBezTo>
                    <a:pt x="346" y="140"/>
                    <a:pt x="369" y="91"/>
                    <a:pt x="393" y="42"/>
                  </a:cubicBezTo>
                  <a:cubicBezTo>
                    <a:pt x="399" y="28"/>
                    <a:pt x="405" y="15"/>
                    <a:pt x="413" y="3"/>
                  </a:cubicBezTo>
                  <a:cubicBezTo>
                    <a:pt x="424" y="0"/>
                    <a:pt x="430" y="6"/>
                    <a:pt x="436" y="15"/>
                  </a:cubicBezTo>
                  <a:close/>
                </a:path>
              </a:pathLst>
            </a:custGeom>
            <a:solidFill>
              <a:srgbClr val="DCD9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700" name="Freeform 245">
              <a:extLst>
                <a:ext uri="{FF2B5EF4-FFF2-40B4-BE49-F238E27FC236}">
                  <a16:creationId xmlns:a16="http://schemas.microsoft.com/office/drawing/2014/main" id="{5D33832C-1C0C-D8EE-5E5C-6E3334BD98E9}"/>
                </a:ext>
              </a:extLst>
            </p:cNvPr>
            <p:cNvSpPr>
              <a:spLocks/>
            </p:cNvSpPr>
            <p:nvPr/>
          </p:nvSpPr>
          <p:spPr bwMode="auto">
            <a:xfrm>
              <a:off x="157163" y="3843338"/>
              <a:ext cx="312738" cy="1071563"/>
            </a:xfrm>
            <a:custGeom>
              <a:avLst/>
              <a:gdLst>
                <a:gd name="T0" fmla="*/ 0 w 272"/>
                <a:gd name="T1" fmla="*/ 923 h 933"/>
                <a:gd name="T2" fmla="*/ 17 w 272"/>
                <a:gd name="T3" fmla="*/ 780 h 933"/>
                <a:gd name="T4" fmla="*/ 95 w 272"/>
                <a:gd name="T5" fmla="*/ 528 h 933"/>
                <a:gd name="T6" fmla="*/ 228 w 272"/>
                <a:gd name="T7" fmla="*/ 85 h 933"/>
                <a:gd name="T8" fmla="*/ 249 w 272"/>
                <a:gd name="T9" fmla="*/ 18 h 933"/>
                <a:gd name="T10" fmla="*/ 260 w 272"/>
                <a:gd name="T11" fmla="*/ 0 h 933"/>
                <a:gd name="T12" fmla="*/ 272 w 272"/>
                <a:gd name="T13" fmla="*/ 10 h 933"/>
                <a:gd name="T14" fmla="*/ 252 w 272"/>
                <a:gd name="T15" fmla="*/ 88 h 933"/>
                <a:gd name="T16" fmla="*/ 217 w 272"/>
                <a:gd name="T17" fmla="*/ 206 h 933"/>
                <a:gd name="T18" fmla="*/ 187 w 272"/>
                <a:gd name="T19" fmla="*/ 302 h 933"/>
                <a:gd name="T20" fmla="*/ 152 w 272"/>
                <a:gd name="T21" fmla="*/ 415 h 933"/>
                <a:gd name="T22" fmla="*/ 124 w 272"/>
                <a:gd name="T23" fmla="*/ 507 h 933"/>
                <a:gd name="T24" fmla="*/ 96 w 272"/>
                <a:gd name="T25" fmla="*/ 601 h 933"/>
                <a:gd name="T26" fmla="*/ 23 w 272"/>
                <a:gd name="T27" fmla="*/ 845 h 933"/>
                <a:gd name="T28" fmla="*/ 4 w 272"/>
                <a:gd name="T29" fmla="*/ 923 h 933"/>
                <a:gd name="T30" fmla="*/ 0 w 272"/>
                <a:gd name="T31" fmla="*/ 923 h 9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72" h="933">
                  <a:moveTo>
                    <a:pt x="0" y="923"/>
                  </a:moveTo>
                  <a:cubicBezTo>
                    <a:pt x="6" y="875"/>
                    <a:pt x="11" y="827"/>
                    <a:pt x="17" y="780"/>
                  </a:cubicBezTo>
                  <a:cubicBezTo>
                    <a:pt x="44" y="696"/>
                    <a:pt x="70" y="612"/>
                    <a:pt x="95" y="528"/>
                  </a:cubicBezTo>
                  <a:cubicBezTo>
                    <a:pt x="139" y="380"/>
                    <a:pt x="183" y="232"/>
                    <a:pt x="228" y="85"/>
                  </a:cubicBezTo>
                  <a:cubicBezTo>
                    <a:pt x="235" y="62"/>
                    <a:pt x="242" y="40"/>
                    <a:pt x="249" y="18"/>
                  </a:cubicBezTo>
                  <a:cubicBezTo>
                    <a:pt x="252" y="11"/>
                    <a:pt x="252" y="3"/>
                    <a:pt x="260" y="0"/>
                  </a:cubicBezTo>
                  <a:cubicBezTo>
                    <a:pt x="264" y="3"/>
                    <a:pt x="268" y="6"/>
                    <a:pt x="272" y="10"/>
                  </a:cubicBezTo>
                  <a:cubicBezTo>
                    <a:pt x="270" y="37"/>
                    <a:pt x="258" y="62"/>
                    <a:pt x="252" y="88"/>
                  </a:cubicBezTo>
                  <a:cubicBezTo>
                    <a:pt x="243" y="128"/>
                    <a:pt x="229" y="167"/>
                    <a:pt x="217" y="206"/>
                  </a:cubicBezTo>
                  <a:cubicBezTo>
                    <a:pt x="207" y="238"/>
                    <a:pt x="200" y="271"/>
                    <a:pt x="187" y="302"/>
                  </a:cubicBezTo>
                  <a:cubicBezTo>
                    <a:pt x="173" y="339"/>
                    <a:pt x="164" y="377"/>
                    <a:pt x="152" y="415"/>
                  </a:cubicBezTo>
                  <a:cubicBezTo>
                    <a:pt x="143" y="446"/>
                    <a:pt x="133" y="476"/>
                    <a:pt x="124" y="507"/>
                  </a:cubicBezTo>
                  <a:cubicBezTo>
                    <a:pt x="115" y="538"/>
                    <a:pt x="106" y="570"/>
                    <a:pt x="96" y="601"/>
                  </a:cubicBezTo>
                  <a:cubicBezTo>
                    <a:pt x="72" y="682"/>
                    <a:pt x="51" y="765"/>
                    <a:pt x="23" y="845"/>
                  </a:cubicBezTo>
                  <a:cubicBezTo>
                    <a:pt x="14" y="870"/>
                    <a:pt x="6" y="896"/>
                    <a:pt x="4" y="923"/>
                  </a:cubicBezTo>
                  <a:cubicBezTo>
                    <a:pt x="3" y="933"/>
                    <a:pt x="1" y="925"/>
                    <a:pt x="0" y="923"/>
                  </a:cubicBezTo>
                  <a:close/>
                </a:path>
              </a:pathLst>
            </a:custGeom>
            <a:solidFill>
              <a:srgbClr val="FAE9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701" name="Freeform 246">
              <a:extLst>
                <a:ext uri="{FF2B5EF4-FFF2-40B4-BE49-F238E27FC236}">
                  <a16:creationId xmlns:a16="http://schemas.microsoft.com/office/drawing/2014/main" id="{56C23BD1-383D-848C-3216-7E8EC6F31B52}"/>
                </a:ext>
              </a:extLst>
            </p:cNvPr>
            <p:cNvSpPr>
              <a:spLocks/>
            </p:cNvSpPr>
            <p:nvPr/>
          </p:nvSpPr>
          <p:spPr bwMode="auto">
            <a:xfrm>
              <a:off x="222250" y="4427538"/>
              <a:ext cx="149225" cy="311150"/>
            </a:xfrm>
            <a:custGeom>
              <a:avLst/>
              <a:gdLst>
                <a:gd name="T0" fmla="*/ 128 w 131"/>
                <a:gd name="T1" fmla="*/ 0 h 272"/>
                <a:gd name="T2" fmla="*/ 118 w 131"/>
                <a:gd name="T3" fmla="*/ 32 h 272"/>
                <a:gd name="T4" fmla="*/ 28 w 131"/>
                <a:gd name="T5" fmla="*/ 219 h 272"/>
                <a:gd name="T6" fmla="*/ 0 w 131"/>
                <a:gd name="T7" fmla="*/ 272 h 272"/>
                <a:gd name="T8" fmla="*/ 16 w 131"/>
                <a:gd name="T9" fmla="*/ 220 h 272"/>
                <a:gd name="T10" fmla="*/ 38 w 131"/>
                <a:gd name="T11" fmla="*/ 179 h 272"/>
                <a:gd name="T12" fmla="*/ 119 w 131"/>
                <a:gd name="T13" fmla="*/ 10 h 272"/>
                <a:gd name="T14" fmla="*/ 128 w 131"/>
                <a:gd name="T15" fmla="*/ 0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1" h="272">
                  <a:moveTo>
                    <a:pt x="128" y="0"/>
                  </a:moveTo>
                  <a:cubicBezTo>
                    <a:pt x="131" y="13"/>
                    <a:pt x="123" y="22"/>
                    <a:pt x="118" y="32"/>
                  </a:cubicBezTo>
                  <a:cubicBezTo>
                    <a:pt x="88" y="94"/>
                    <a:pt x="57" y="156"/>
                    <a:pt x="28" y="219"/>
                  </a:cubicBezTo>
                  <a:cubicBezTo>
                    <a:pt x="20" y="237"/>
                    <a:pt x="11" y="255"/>
                    <a:pt x="0" y="272"/>
                  </a:cubicBezTo>
                  <a:cubicBezTo>
                    <a:pt x="5" y="255"/>
                    <a:pt x="9" y="237"/>
                    <a:pt x="16" y="220"/>
                  </a:cubicBezTo>
                  <a:cubicBezTo>
                    <a:pt x="26" y="208"/>
                    <a:pt x="31" y="193"/>
                    <a:pt x="38" y="179"/>
                  </a:cubicBezTo>
                  <a:cubicBezTo>
                    <a:pt x="66" y="123"/>
                    <a:pt x="92" y="67"/>
                    <a:pt x="119" y="10"/>
                  </a:cubicBezTo>
                  <a:cubicBezTo>
                    <a:pt x="121" y="6"/>
                    <a:pt x="124" y="2"/>
                    <a:pt x="128" y="0"/>
                  </a:cubicBezTo>
                  <a:close/>
                </a:path>
              </a:pathLst>
            </a:custGeom>
            <a:solidFill>
              <a:srgbClr val="EEC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702" name="Freeform 247">
              <a:extLst>
                <a:ext uri="{FF2B5EF4-FFF2-40B4-BE49-F238E27FC236}">
                  <a16:creationId xmlns:a16="http://schemas.microsoft.com/office/drawing/2014/main" id="{E1DC2AEE-50C6-69B5-BAE2-43DF61BD8EC6}"/>
                </a:ext>
              </a:extLst>
            </p:cNvPr>
            <p:cNvSpPr>
              <a:spLocks/>
            </p:cNvSpPr>
            <p:nvPr/>
          </p:nvSpPr>
          <p:spPr bwMode="auto">
            <a:xfrm>
              <a:off x="196850" y="3830638"/>
              <a:ext cx="230188" cy="758825"/>
            </a:xfrm>
            <a:custGeom>
              <a:avLst/>
              <a:gdLst>
                <a:gd name="T0" fmla="*/ 0 w 201"/>
                <a:gd name="T1" fmla="*/ 652 h 661"/>
                <a:gd name="T2" fmla="*/ 15 w 201"/>
                <a:gd name="T3" fmla="*/ 528 h 661"/>
                <a:gd name="T4" fmla="*/ 23 w 201"/>
                <a:gd name="T5" fmla="*/ 483 h 661"/>
                <a:gd name="T6" fmla="*/ 38 w 201"/>
                <a:gd name="T7" fmla="*/ 471 h 661"/>
                <a:gd name="T8" fmla="*/ 84 w 201"/>
                <a:gd name="T9" fmla="*/ 318 h 661"/>
                <a:gd name="T10" fmla="*/ 114 w 201"/>
                <a:gd name="T11" fmla="*/ 220 h 661"/>
                <a:gd name="T12" fmla="*/ 163 w 201"/>
                <a:gd name="T13" fmla="*/ 44 h 661"/>
                <a:gd name="T14" fmla="*/ 174 w 201"/>
                <a:gd name="T15" fmla="*/ 4 h 661"/>
                <a:gd name="T16" fmla="*/ 194 w 201"/>
                <a:gd name="T17" fmla="*/ 0 h 661"/>
                <a:gd name="T18" fmla="*/ 196 w 201"/>
                <a:gd name="T19" fmla="*/ 25 h 661"/>
                <a:gd name="T20" fmla="*/ 122 w 201"/>
                <a:gd name="T21" fmla="*/ 270 h 661"/>
                <a:gd name="T22" fmla="*/ 17 w 201"/>
                <a:gd name="T23" fmla="*/ 615 h 661"/>
                <a:gd name="T24" fmla="*/ 10 w 201"/>
                <a:gd name="T25" fmla="*/ 647 h 661"/>
                <a:gd name="T26" fmla="*/ 0 w 201"/>
                <a:gd name="T27" fmla="*/ 652 h 6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01" h="661">
                  <a:moveTo>
                    <a:pt x="0" y="652"/>
                  </a:moveTo>
                  <a:cubicBezTo>
                    <a:pt x="5" y="610"/>
                    <a:pt x="10" y="569"/>
                    <a:pt x="15" y="528"/>
                  </a:cubicBezTo>
                  <a:cubicBezTo>
                    <a:pt x="18" y="513"/>
                    <a:pt x="20" y="498"/>
                    <a:pt x="23" y="483"/>
                  </a:cubicBezTo>
                  <a:cubicBezTo>
                    <a:pt x="35" y="488"/>
                    <a:pt x="36" y="479"/>
                    <a:pt x="38" y="471"/>
                  </a:cubicBezTo>
                  <a:cubicBezTo>
                    <a:pt x="52" y="420"/>
                    <a:pt x="68" y="369"/>
                    <a:pt x="84" y="318"/>
                  </a:cubicBezTo>
                  <a:cubicBezTo>
                    <a:pt x="94" y="285"/>
                    <a:pt x="106" y="253"/>
                    <a:pt x="114" y="220"/>
                  </a:cubicBezTo>
                  <a:cubicBezTo>
                    <a:pt x="127" y="160"/>
                    <a:pt x="151" y="104"/>
                    <a:pt x="163" y="44"/>
                  </a:cubicBezTo>
                  <a:cubicBezTo>
                    <a:pt x="166" y="31"/>
                    <a:pt x="176" y="19"/>
                    <a:pt x="174" y="4"/>
                  </a:cubicBezTo>
                  <a:cubicBezTo>
                    <a:pt x="181" y="5"/>
                    <a:pt x="188" y="3"/>
                    <a:pt x="194" y="0"/>
                  </a:cubicBezTo>
                  <a:cubicBezTo>
                    <a:pt x="201" y="8"/>
                    <a:pt x="198" y="17"/>
                    <a:pt x="196" y="25"/>
                  </a:cubicBezTo>
                  <a:cubicBezTo>
                    <a:pt x="172" y="107"/>
                    <a:pt x="147" y="188"/>
                    <a:pt x="122" y="270"/>
                  </a:cubicBezTo>
                  <a:cubicBezTo>
                    <a:pt x="87" y="385"/>
                    <a:pt x="54" y="501"/>
                    <a:pt x="17" y="615"/>
                  </a:cubicBezTo>
                  <a:cubicBezTo>
                    <a:pt x="14" y="625"/>
                    <a:pt x="13" y="636"/>
                    <a:pt x="10" y="647"/>
                  </a:cubicBezTo>
                  <a:cubicBezTo>
                    <a:pt x="9" y="651"/>
                    <a:pt x="9" y="661"/>
                    <a:pt x="0" y="652"/>
                  </a:cubicBezTo>
                  <a:close/>
                </a:path>
              </a:pathLst>
            </a:custGeom>
            <a:solidFill>
              <a:srgbClr val="FBE8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703" name="Freeform 248">
              <a:extLst>
                <a:ext uri="{FF2B5EF4-FFF2-40B4-BE49-F238E27FC236}">
                  <a16:creationId xmlns:a16="http://schemas.microsoft.com/office/drawing/2014/main" id="{AD6181BC-3289-63BF-3FAD-280A7E9EDACF}"/>
                </a:ext>
              </a:extLst>
            </p:cNvPr>
            <p:cNvSpPr>
              <a:spLocks/>
            </p:cNvSpPr>
            <p:nvPr/>
          </p:nvSpPr>
          <p:spPr bwMode="auto">
            <a:xfrm>
              <a:off x="368300" y="3852863"/>
              <a:ext cx="277813" cy="574675"/>
            </a:xfrm>
            <a:custGeom>
              <a:avLst/>
              <a:gdLst>
                <a:gd name="T0" fmla="*/ 242 w 242"/>
                <a:gd name="T1" fmla="*/ 1 h 500"/>
                <a:gd name="T2" fmla="*/ 214 w 242"/>
                <a:gd name="T3" fmla="*/ 66 h 500"/>
                <a:gd name="T4" fmla="*/ 132 w 242"/>
                <a:gd name="T5" fmla="*/ 236 h 500"/>
                <a:gd name="T6" fmla="*/ 58 w 242"/>
                <a:gd name="T7" fmla="*/ 391 h 500"/>
                <a:gd name="T8" fmla="*/ 13 w 242"/>
                <a:gd name="T9" fmla="*/ 487 h 500"/>
                <a:gd name="T10" fmla="*/ 1 w 242"/>
                <a:gd name="T11" fmla="*/ 500 h 500"/>
                <a:gd name="T12" fmla="*/ 23 w 242"/>
                <a:gd name="T13" fmla="*/ 446 h 500"/>
                <a:gd name="T14" fmla="*/ 95 w 242"/>
                <a:gd name="T15" fmla="*/ 294 h 500"/>
                <a:gd name="T16" fmla="*/ 171 w 242"/>
                <a:gd name="T17" fmla="*/ 136 h 500"/>
                <a:gd name="T18" fmla="*/ 231 w 242"/>
                <a:gd name="T19" fmla="*/ 12 h 500"/>
                <a:gd name="T20" fmla="*/ 233 w 242"/>
                <a:gd name="T21" fmla="*/ 1 h 500"/>
                <a:gd name="T22" fmla="*/ 237 w 242"/>
                <a:gd name="T23" fmla="*/ 0 h 500"/>
                <a:gd name="T24" fmla="*/ 242 w 242"/>
                <a:gd name="T25" fmla="*/ 1 h 5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2" h="500">
                  <a:moveTo>
                    <a:pt x="242" y="1"/>
                  </a:moveTo>
                  <a:cubicBezTo>
                    <a:pt x="236" y="24"/>
                    <a:pt x="224" y="44"/>
                    <a:pt x="214" y="66"/>
                  </a:cubicBezTo>
                  <a:cubicBezTo>
                    <a:pt x="187" y="122"/>
                    <a:pt x="161" y="180"/>
                    <a:pt x="132" y="236"/>
                  </a:cubicBezTo>
                  <a:cubicBezTo>
                    <a:pt x="106" y="287"/>
                    <a:pt x="84" y="339"/>
                    <a:pt x="58" y="391"/>
                  </a:cubicBezTo>
                  <a:cubicBezTo>
                    <a:pt x="42" y="423"/>
                    <a:pt x="28" y="455"/>
                    <a:pt x="13" y="487"/>
                  </a:cubicBezTo>
                  <a:cubicBezTo>
                    <a:pt x="10" y="493"/>
                    <a:pt x="7" y="497"/>
                    <a:pt x="1" y="500"/>
                  </a:cubicBezTo>
                  <a:cubicBezTo>
                    <a:pt x="0" y="479"/>
                    <a:pt x="16" y="464"/>
                    <a:pt x="23" y="446"/>
                  </a:cubicBezTo>
                  <a:cubicBezTo>
                    <a:pt x="45" y="394"/>
                    <a:pt x="69" y="343"/>
                    <a:pt x="95" y="294"/>
                  </a:cubicBezTo>
                  <a:cubicBezTo>
                    <a:pt x="122" y="242"/>
                    <a:pt x="144" y="187"/>
                    <a:pt x="171" y="136"/>
                  </a:cubicBezTo>
                  <a:cubicBezTo>
                    <a:pt x="193" y="95"/>
                    <a:pt x="209" y="52"/>
                    <a:pt x="231" y="12"/>
                  </a:cubicBezTo>
                  <a:cubicBezTo>
                    <a:pt x="233" y="9"/>
                    <a:pt x="232" y="5"/>
                    <a:pt x="233" y="1"/>
                  </a:cubicBezTo>
                  <a:cubicBezTo>
                    <a:pt x="234" y="1"/>
                    <a:pt x="236" y="0"/>
                    <a:pt x="237" y="0"/>
                  </a:cubicBezTo>
                  <a:cubicBezTo>
                    <a:pt x="239" y="0"/>
                    <a:pt x="240" y="1"/>
                    <a:pt x="242" y="1"/>
                  </a:cubicBezTo>
                  <a:close/>
                </a:path>
              </a:pathLst>
            </a:custGeom>
            <a:solidFill>
              <a:srgbClr val="EEC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704" name="Freeform 249">
              <a:extLst>
                <a:ext uri="{FF2B5EF4-FFF2-40B4-BE49-F238E27FC236}">
                  <a16:creationId xmlns:a16="http://schemas.microsoft.com/office/drawing/2014/main" id="{3DCAA23D-59A0-F853-95FF-70D118E0E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176213" y="3829050"/>
              <a:ext cx="279400" cy="909638"/>
            </a:xfrm>
            <a:custGeom>
              <a:avLst/>
              <a:gdLst>
                <a:gd name="T0" fmla="*/ 17 w 243"/>
                <a:gd name="T1" fmla="*/ 653 h 792"/>
                <a:gd name="T2" fmla="*/ 23 w 243"/>
                <a:gd name="T3" fmla="*/ 651 h 792"/>
                <a:gd name="T4" fmla="*/ 68 w 243"/>
                <a:gd name="T5" fmla="*/ 489 h 792"/>
                <a:gd name="T6" fmla="*/ 200 w 243"/>
                <a:gd name="T7" fmla="*/ 47 h 792"/>
                <a:gd name="T8" fmla="*/ 211 w 243"/>
                <a:gd name="T9" fmla="*/ 1 h 792"/>
                <a:gd name="T10" fmla="*/ 215 w 243"/>
                <a:gd name="T11" fmla="*/ 0 h 792"/>
                <a:gd name="T12" fmla="*/ 243 w 243"/>
                <a:gd name="T13" fmla="*/ 8 h 792"/>
                <a:gd name="T14" fmla="*/ 243 w 243"/>
                <a:gd name="T15" fmla="*/ 12 h 792"/>
                <a:gd name="T16" fmla="*/ 160 w 243"/>
                <a:gd name="T17" fmla="*/ 286 h 792"/>
                <a:gd name="T18" fmla="*/ 71 w 243"/>
                <a:gd name="T19" fmla="*/ 582 h 792"/>
                <a:gd name="T20" fmla="*/ 21 w 243"/>
                <a:gd name="T21" fmla="*/ 741 h 792"/>
                <a:gd name="T22" fmla="*/ 0 w 243"/>
                <a:gd name="T23" fmla="*/ 792 h 792"/>
                <a:gd name="T24" fmla="*/ 17 w 243"/>
                <a:gd name="T25" fmla="*/ 653 h 7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3" h="792">
                  <a:moveTo>
                    <a:pt x="17" y="653"/>
                  </a:moveTo>
                  <a:cubicBezTo>
                    <a:pt x="19" y="653"/>
                    <a:pt x="23" y="654"/>
                    <a:pt x="23" y="651"/>
                  </a:cubicBezTo>
                  <a:cubicBezTo>
                    <a:pt x="28" y="594"/>
                    <a:pt x="53" y="543"/>
                    <a:pt x="68" y="489"/>
                  </a:cubicBezTo>
                  <a:cubicBezTo>
                    <a:pt x="111" y="341"/>
                    <a:pt x="156" y="194"/>
                    <a:pt x="200" y="47"/>
                  </a:cubicBezTo>
                  <a:cubicBezTo>
                    <a:pt x="205" y="32"/>
                    <a:pt x="213" y="18"/>
                    <a:pt x="211" y="1"/>
                  </a:cubicBezTo>
                  <a:cubicBezTo>
                    <a:pt x="213" y="1"/>
                    <a:pt x="214" y="0"/>
                    <a:pt x="215" y="0"/>
                  </a:cubicBezTo>
                  <a:cubicBezTo>
                    <a:pt x="225" y="0"/>
                    <a:pt x="234" y="3"/>
                    <a:pt x="243" y="8"/>
                  </a:cubicBezTo>
                  <a:cubicBezTo>
                    <a:pt x="243" y="10"/>
                    <a:pt x="243" y="11"/>
                    <a:pt x="243" y="12"/>
                  </a:cubicBezTo>
                  <a:cubicBezTo>
                    <a:pt x="215" y="103"/>
                    <a:pt x="187" y="194"/>
                    <a:pt x="160" y="286"/>
                  </a:cubicBezTo>
                  <a:cubicBezTo>
                    <a:pt x="130" y="384"/>
                    <a:pt x="101" y="484"/>
                    <a:pt x="71" y="582"/>
                  </a:cubicBezTo>
                  <a:cubicBezTo>
                    <a:pt x="55" y="636"/>
                    <a:pt x="37" y="688"/>
                    <a:pt x="21" y="741"/>
                  </a:cubicBezTo>
                  <a:cubicBezTo>
                    <a:pt x="16" y="759"/>
                    <a:pt x="12" y="777"/>
                    <a:pt x="0" y="792"/>
                  </a:cubicBezTo>
                  <a:cubicBezTo>
                    <a:pt x="6" y="745"/>
                    <a:pt x="11" y="699"/>
                    <a:pt x="17" y="653"/>
                  </a:cubicBezTo>
                  <a:close/>
                </a:path>
              </a:pathLst>
            </a:custGeom>
            <a:solidFill>
              <a:srgbClr val="FBED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upo 35">
            <a:extLst>
              <a:ext uri="{FF2B5EF4-FFF2-40B4-BE49-F238E27FC236}">
                <a16:creationId xmlns:a16="http://schemas.microsoft.com/office/drawing/2014/main" id="{C4E0E0D3-DE3A-4A05-2617-65175DB38120}"/>
              </a:ext>
            </a:extLst>
          </p:cNvPr>
          <p:cNvGrpSpPr/>
          <p:nvPr/>
        </p:nvGrpSpPr>
        <p:grpSpPr>
          <a:xfrm>
            <a:off x="381000" y="1550988"/>
            <a:ext cx="8559801" cy="1208087"/>
            <a:chOff x="381000" y="1550988"/>
            <a:chExt cx="8559801" cy="1208087"/>
          </a:xfrm>
        </p:grpSpPr>
        <p:sp>
          <p:nvSpPr>
            <p:cNvPr id="1484" name="Google Shape;1484;p55"/>
            <p:cNvSpPr/>
            <p:nvPr/>
          </p:nvSpPr>
          <p:spPr>
            <a:xfrm rot="18677678">
              <a:off x="8288687" y="2193063"/>
              <a:ext cx="9222" cy="5258"/>
            </a:xfrm>
            <a:custGeom>
              <a:avLst/>
              <a:gdLst/>
              <a:ahLst/>
              <a:cxnLst/>
              <a:rect l="l" t="t" r="r" b="b"/>
              <a:pathLst>
                <a:path w="113" h="65" extrusionOk="0">
                  <a:moveTo>
                    <a:pt x="56" y="0"/>
                  </a:moveTo>
                  <a:cubicBezTo>
                    <a:pt x="38" y="19"/>
                    <a:pt x="19" y="37"/>
                    <a:pt x="0" y="56"/>
                  </a:cubicBezTo>
                  <a:cubicBezTo>
                    <a:pt x="25" y="56"/>
                    <a:pt x="42" y="65"/>
                    <a:pt x="56" y="65"/>
                  </a:cubicBezTo>
                  <a:cubicBezTo>
                    <a:pt x="63" y="65"/>
                    <a:pt x="69" y="62"/>
                    <a:pt x="75" y="56"/>
                  </a:cubicBezTo>
                  <a:cubicBezTo>
                    <a:pt x="113" y="56"/>
                    <a:pt x="113" y="0"/>
                    <a:pt x="56" y="0"/>
                  </a:cubicBezTo>
                  <a:close/>
                </a:path>
              </a:pathLst>
            </a:custGeom>
            <a:solidFill>
              <a:srgbClr val="F8CB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85" name="Google Shape;1485;p55"/>
            <p:cNvSpPr/>
            <p:nvPr/>
          </p:nvSpPr>
          <p:spPr>
            <a:xfrm rot="18677678">
              <a:off x="8257382" y="2202221"/>
              <a:ext cx="35256" cy="13751"/>
            </a:xfrm>
            <a:custGeom>
              <a:avLst/>
              <a:gdLst/>
              <a:ahLst/>
              <a:cxnLst/>
              <a:rect l="l" t="t" r="r" b="b"/>
              <a:pathLst>
                <a:path w="432" h="170" extrusionOk="0">
                  <a:moveTo>
                    <a:pt x="169" y="1"/>
                  </a:moveTo>
                  <a:lnTo>
                    <a:pt x="169" y="1"/>
                  </a:lnTo>
                  <a:cubicBezTo>
                    <a:pt x="75" y="19"/>
                    <a:pt x="0" y="94"/>
                    <a:pt x="38" y="169"/>
                  </a:cubicBezTo>
                  <a:cubicBezTo>
                    <a:pt x="113" y="94"/>
                    <a:pt x="132" y="113"/>
                    <a:pt x="225" y="38"/>
                  </a:cubicBezTo>
                  <a:cubicBezTo>
                    <a:pt x="281" y="38"/>
                    <a:pt x="319" y="76"/>
                    <a:pt x="319" y="94"/>
                  </a:cubicBezTo>
                  <a:cubicBezTo>
                    <a:pt x="322" y="91"/>
                    <a:pt x="326" y="90"/>
                    <a:pt x="330" y="90"/>
                  </a:cubicBezTo>
                  <a:cubicBezTo>
                    <a:pt x="344" y="90"/>
                    <a:pt x="365" y="101"/>
                    <a:pt x="387" y="101"/>
                  </a:cubicBezTo>
                  <a:cubicBezTo>
                    <a:pt x="402" y="101"/>
                    <a:pt x="418" y="96"/>
                    <a:pt x="431" y="76"/>
                  </a:cubicBezTo>
                  <a:cubicBezTo>
                    <a:pt x="386" y="30"/>
                    <a:pt x="327" y="5"/>
                    <a:pt x="266" y="5"/>
                  </a:cubicBezTo>
                  <a:cubicBezTo>
                    <a:pt x="227" y="5"/>
                    <a:pt x="187" y="16"/>
                    <a:pt x="150" y="38"/>
                  </a:cubicBezTo>
                  <a:cubicBezTo>
                    <a:pt x="132" y="19"/>
                    <a:pt x="169" y="1"/>
                    <a:pt x="169" y="1"/>
                  </a:cubicBezTo>
                  <a:close/>
                </a:path>
              </a:pathLst>
            </a:custGeom>
            <a:solidFill>
              <a:srgbClr val="F8CB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86" name="Google Shape;1486;p55"/>
            <p:cNvSpPr/>
            <p:nvPr/>
          </p:nvSpPr>
          <p:spPr>
            <a:xfrm rot="18677678">
              <a:off x="8140110" y="2339071"/>
              <a:ext cx="3183" cy="81"/>
            </a:xfrm>
            <a:custGeom>
              <a:avLst/>
              <a:gdLst/>
              <a:ahLst/>
              <a:cxnLst/>
              <a:rect l="l" t="t" r="r" b="b"/>
              <a:pathLst>
                <a:path w="39" h="1" extrusionOk="0">
                  <a:moveTo>
                    <a:pt x="1" y="0"/>
                  </a:moveTo>
                  <a:lnTo>
                    <a:pt x="38" y="0"/>
                  </a:lnTo>
                  <a:cubicBezTo>
                    <a:pt x="20" y="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F8CB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87" name="Google Shape;1487;p55"/>
            <p:cNvSpPr/>
            <p:nvPr/>
          </p:nvSpPr>
          <p:spPr>
            <a:xfrm rot="18677644">
              <a:off x="8027052" y="2340939"/>
              <a:ext cx="3101" cy="3074"/>
            </a:xfrm>
            <a:custGeom>
              <a:avLst/>
              <a:gdLst/>
              <a:ahLst/>
              <a:cxnLst/>
              <a:rect l="l" t="t" r="r" b="b"/>
              <a:pathLst>
                <a:path w="38" h="38" extrusionOk="0">
                  <a:moveTo>
                    <a:pt x="38" y="0"/>
                  </a:moveTo>
                  <a:cubicBezTo>
                    <a:pt x="19" y="0"/>
                    <a:pt x="0" y="19"/>
                    <a:pt x="19" y="38"/>
                  </a:cubicBezTo>
                  <a:cubicBezTo>
                    <a:pt x="19" y="38"/>
                    <a:pt x="38" y="0"/>
                    <a:pt x="38" y="0"/>
                  </a:cubicBezTo>
                  <a:close/>
                </a:path>
              </a:pathLst>
            </a:custGeom>
            <a:solidFill>
              <a:srgbClr val="F8CB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88" name="Google Shape;1488;p55"/>
            <p:cNvSpPr/>
            <p:nvPr/>
          </p:nvSpPr>
          <p:spPr>
            <a:xfrm rot="18677644">
              <a:off x="8038435" y="2288561"/>
              <a:ext cx="3183" cy="1537"/>
            </a:xfrm>
            <a:custGeom>
              <a:avLst/>
              <a:gdLst/>
              <a:ahLst/>
              <a:cxnLst/>
              <a:rect l="l" t="t" r="r" b="b"/>
              <a:pathLst>
                <a:path w="39" h="19" extrusionOk="0">
                  <a:moveTo>
                    <a:pt x="38" y="0"/>
                  </a:moveTo>
                  <a:lnTo>
                    <a:pt x="1" y="19"/>
                  </a:lnTo>
                  <a:cubicBezTo>
                    <a:pt x="20" y="19"/>
                    <a:pt x="38" y="19"/>
                    <a:pt x="38" y="0"/>
                  </a:cubicBezTo>
                  <a:close/>
                </a:path>
              </a:pathLst>
            </a:custGeom>
            <a:solidFill>
              <a:srgbClr val="F8CB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89" name="Google Shape;1489;p55"/>
            <p:cNvSpPr/>
            <p:nvPr/>
          </p:nvSpPr>
          <p:spPr>
            <a:xfrm rot="18677678">
              <a:off x="8132475" y="2342393"/>
              <a:ext cx="9222" cy="1618"/>
            </a:xfrm>
            <a:custGeom>
              <a:avLst/>
              <a:gdLst/>
              <a:ahLst/>
              <a:cxnLst/>
              <a:rect l="l" t="t" r="r" b="b"/>
              <a:pathLst>
                <a:path w="113" h="20" extrusionOk="0">
                  <a:moveTo>
                    <a:pt x="0" y="0"/>
                  </a:moveTo>
                  <a:lnTo>
                    <a:pt x="0" y="0"/>
                  </a:lnTo>
                  <a:cubicBezTo>
                    <a:pt x="19" y="19"/>
                    <a:pt x="57" y="19"/>
                    <a:pt x="113" y="19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8CB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90" name="Google Shape;1490;p55"/>
            <p:cNvSpPr/>
            <p:nvPr/>
          </p:nvSpPr>
          <p:spPr>
            <a:xfrm rot="18677678">
              <a:off x="8200270" y="2238584"/>
              <a:ext cx="1632" cy="6147"/>
            </a:xfrm>
            <a:custGeom>
              <a:avLst/>
              <a:gdLst/>
              <a:ahLst/>
              <a:cxnLst/>
              <a:rect l="l" t="t" r="r" b="b"/>
              <a:pathLst>
                <a:path w="20" h="76" extrusionOk="0">
                  <a:moveTo>
                    <a:pt x="1" y="0"/>
                  </a:moveTo>
                  <a:cubicBezTo>
                    <a:pt x="1" y="19"/>
                    <a:pt x="19" y="38"/>
                    <a:pt x="19" y="75"/>
                  </a:cubicBezTo>
                  <a:cubicBezTo>
                    <a:pt x="19" y="38"/>
                    <a:pt x="19" y="19"/>
                    <a:pt x="19" y="0"/>
                  </a:cubicBezTo>
                  <a:close/>
                </a:path>
              </a:pathLst>
            </a:custGeom>
            <a:solidFill>
              <a:srgbClr val="F8CB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91" name="Google Shape;1491;p55"/>
            <p:cNvSpPr/>
            <p:nvPr/>
          </p:nvSpPr>
          <p:spPr>
            <a:xfrm rot="18677678">
              <a:off x="8198591" y="2215799"/>
              <a:ext cx="3183" cy="3155"/>
            </a:xfrm>
            <a:custGeom>
              <a:avLst/>
              <a:gdLst/>
              <a:ahLst/>
              <a:cxnLst/>
              <a:rect l="l" t="t" r="r" b="b"/>
              <a:pathLst>
                <a:path w="39" h="39" extrusionOk="0">
                  <a:moveTo>
                    <a:pt x="38" y="1"/>
                  </a:moveTo>
                  <a:lnTo>
                    <a:pt x="1" y="38"/>
                  </a:lnTo>
                  <a:lnTo>
                    <a:pt x="38" y="38"/>
                  </a:lnTo>
                  <a:lnTo>
                    <a:pt x="38" y="1"/>
                  </a:lnTo>
                  <a:close/>
                </a:path>
              </a:pathLst>
            </a:custGeom>
            <a:solidFill>
              <a:srgbClr val="F8CB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92" name="Google Shape;1492;p55"/>
            <p:cNvSpPr/>
            <p:nvPr/>
          </p:nvSpPr>
          <p:spPr>
            <a:xfrm rot="18677678">
              <a:off x="8230251" y="2122074"/>
              <a:ext cx="5794" cy="7684"/>
            </a:xfrm>
            <a:custGeom>
              <a:avLst/>
              <a:gdLst/>
              <a:ahLst/>
              <a:cxnLst/>
              <a:rect l="l" t="t" r="r" b="b"/>
              <a:pathLst>
                <a:path w="71" h="95" extrusionOk="0">
                  <a:moveTo>
                    <a:pt x="33" y="1"/>
                  </a:moveTo>
                  <a:cubicBezTo>
                    <a:pt x="0" y="1"/>
                    <a:pt x="25" y="45"/>
                    <a:pt x="45" y="81"/>
                  </a:cubicBezTo>
                  <a:lnTo>
                    <a:pt x="45" y="81"/>
                  </a:lnTo>
                  <a:cubicBezTo>
                    <a:pt x="41" y="61"/>
                    <a:pt x="56" y="34"/>
                    <a:pt x="71" y="19"/>
                  </a:cubicBezTo>
                  <a:cubicBezTo>
                    <a:pt x="52" y="1"/>
                    <a:pt x="33" y="1"/>
                    <a:pt x="33" y="1"/>
                  </a:cubicBezTo>
                  <a:close/>
                  <a:moveTo>
                    <a:pt x="45" y="81"/>
                  </a:moveTo>
                  <a:cubicBezTo>
                    <a:pt x="46" y="86"/>
                    <a:pt x="48" y="90"/>
                    <a:pt x="52" y="94"/>
                  </a:cubicBezTo>
                  <a:cubicBezTo>
                    <a:pt x="50" y="90"/>
                    <a:pt x="47" y="85"/>
                    <a:pt x="45" y="81"/>
                  </a:cubicBezTo>
                  <a:close/>
                </a:path>
              </a:pathLst>
            </a:custGeom>
            <a:solidFill>
              <a:srgbClr val="F8CB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93" name="Google Shape;1493;p55"/>
            <p:cNvSpPr/>
            <p:nvPr/>
          </p:nvSpPr>
          <p:spPr>
            <a:xfrm rot="18677678">
              <a:off x="8206373" y="2203774"/>
              <a:ext cx="82" cy="1618"/>
            </a:xfrm>
            <a:custGeom>
              <a:avLst/>
              <a:gdLst/>
              <a:ahLst/>
              <a:cxnLst/>
              <a:rect l="l" t="t" r="r" b="b"/>
              <a:pathLst>
                <a:path w="1" h="20" extrusionOk="0">
                  <a:moveTo>
                    <a:pt x="1" y="0"/>
                  </a:moveTo>
                  <a:lnTo>
                    <a:pt x="1" y="19"/>
                  </a:lnTo>
                  <a:close/>
                </a:path>
              </a:pathLst>
            </a:custGeom>
            <a:solidFill>
              <a:srgbClr val="F8CB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94" name="Google Shape;1494;p55"/>
            <p:cNvSpPr/>
            <p:nvPr/>
          </p:nvSpPr>
          <p:spPr>
            <a:xfrm rot="18677678">
              <a:off x="8164642" y="2284843"/>
              <a:ext cx="1632" cy="1618"/>
            </a:xfrm>
            <a:custGeom>
              <a:avLst/>
              <a:gdLst/>
              <a:ahLst/>
              <a:cxnLst/>
              <a:rect l="l" t="t" r="r" b="b"/>
              <a:pathLst>
                <a:path w="20" h="20" extrusionOk="0">
                  <a:moveTo>
                    <a:pt x="1" y="0"/>
                  </a:moveTo>
                  <a:cubicBezTo>
                    <a:pt x="1" y="19"/>
                    <a:pt x="19" y="19"/>
                    <a:pt x="19" y="19"/>
                  </a:cubicBezTo>
                  <a:cubicBezTo>
                    <a:pt x="19" y="19"/>
                    <a:pt x="19" y="19"/>
                    <a:pt x="1" y="0"/>
                  </a:cubicBezTo>
                  <a:close/>
                </a:path>
              </a:pathLst>
            </a:custGeom>
            <a:solidFill>
              <a:srgbClr val="F8CB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95" name="Google Shape;1495;p55"/>
            <p:cNvSpPr/>
            <p:nvPr/>
          </p:nvSpPr>
          <p:spPr>
            <a:xfrm rot="18677678">
              <a:off x="8066182" y="2046099"/>
              <a:ext cx="898" cy="1213"/>
            </a:xfrm>
            <a:custGeom>
              <a:avLst/>
              <a:gdLst/>
              <a:ahLst/>
              <a:cxnLst/>
              <a:rect l="l" t="t" r="r" b="b"/>
              <a:pathLst>
                <a:path w="11" h="15" extrusionOk="0">
                  <a:moveTo>
                    <a:pt x="10" y="0"/>
                  </a:moveTo>
                  <a:cubicBezTo>
                    <a:pt x="1" y="10"/>
                    <a:pt x="1" y="14"/>
                    <a:pt x="3" y="14"/>
                  </a:cubicBezTo>
                  <a:cubicBezTo>
                    <a:pt x="6" y="14"/>
                    <a:pt x="10" y="10"/>
                    <a:pt x="10" y="0"/>
                  </a:cubicBezTo>
                  <a:close/>
                </a:path>
              </a:pathLst>
            </a:custGeom>
            <a:solidFill>
              <a:srgbClr val="F8CB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96" name="Google Shape;1496;p55"/>
            <p:cNvSpPr/>
            <p:nvPr/>
          </p:nvSpPr>
          <p:spPr>
            <a:xfrm rot="18677678">
              <a:off x="8193591" y="2230994"/>
              <a:ext cx="82" cy="6066"/>
            </a:xfrm>
            <a:custGeom>
              <a:avLst/>
              <a:gdLst/>
              <a:ahLst/>
              <a:cxnLst/>
              <a:rect l="l" t="t" r="r" b="b"/>
              <a:pathLst>
                <a:path w="1" h="75" extrusionOk="0">
                  <a:moveTo>
                    <a:pt x="0" y="75"/>
                  </a:moveTo>
                  <a:cubicBezTo>
                    <a:pt x="0" y="56"/>
                    <a:pt x="0" y="19"/>
                    <a:pt x="0" y="0"/>
                  </a:cubicBezTo>
                  <a:cubicBezTo>
                    <a:pt x="0" y="19"/>
                    <a:pt x="0" y="56"/>
                    <a:pt x="0" y="75"/>
                  </a:cubicBezTo>
                  <a:close/>
                </a:path>
              </a:pathLst>
            </a:custGeom>
            <a:solidFill>
              <a:srgbClr val="F8CB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97" name="Google Shape;1497;p55"/>
            <p:cNvSpPr/>
            <p:nvPr/>
          </p:nvSpPr>
          <p:spPr>
            <a:xfrm rot="18677678">
              <a:off x="8076052" y="2097936"/>
              <a:ext cx="3101" cy="1618"/>
            </a:xfrm>
            <a:custGeom>
              <a:avLst/>
              <a:gdLst/>
              <a:ahLst/>
              <a:cxnLst/>
              <a:rect l="l" t="t" r="r" b="b"/>
              <a:pathLst>
                <a:path w="38" h="20" extrusionOk="0">
                  <a:moveTo>
                    <a:pt x="0" y="0"/>
                  </a:moveTo>
                  <a:cubicBezTo>
                    <a:pt x="0" y="19"/>
                    <a:pt x="19" y="19"/>
                    <a:pt x="38" y="19"/>
                  </a:cubicBezTo>
                  <a:cubicBezTo>
                    <a:pt x="38" y="19"/>
                    <a:pt x="19" y="0"/>
                    <a:pt x="0" y="0"/>
                  </a:cubicBezTo>
                  <a:close/>
                </a:path>
              </a:pathLst>
            </a:custGeom>
            <a:solidFill>
              <a:srgbClr val="F8CB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98" name="Google Shape;1498;p55"/>
            <p:cNvSpPr/>
            <p:nvPr/>
          </p:nvSpPr>
          <p:spPr>
            <a:xfrm rot="18677678">
              <a:off x="8077369" y="2001910"/>
              <a:ext cx="3101" cy="81"/>
            </a:xfrm>
            <a:custGeom>
              <a:avLst/>
              <a:gdLst/>
              <a:ahLst/>
              <a:cxnLst/>
              <a:rect l="l" t="t" r="r" b="b"/>
              <a:pathLst>
                <a:path w="38" h="1" extrusionOk="0">
                  <a:moveTo>
                    <a:pt x="0" y="1"/>
                  </a:moveTo>
                  <a:lnTo>
                    <a:pt x="38" y="1"/>
                  </a:lnTo>
                  <a:cubicBezTo>
                    <a:pt x="38" y="1"/>
                    <a:pt x="19" y="1"/>
                    <a:pt x="0" y="1"/>
                  </a:cubicBezTo>
                  <a:close/>
                </a:path>
              </a:pathLst>
            </a:custGeom>
            <a:solidFill>
              <a:srgbClr val="F8CB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99" name="Google Shape;1499;p55"/>
            <p:cNvSpPr/>
            <p:nvPr/>
          </p:nvSpPr>
          <p:spPr>
            <a:xfrm rot="18677644">
              <a:off x="8049372" y="2336307"/>
              <a:ext cx="6202" cy="1618"/>
            </a:xfrm>
            <a:custGeom>
              <a:avLst/>
              <a:gdLst/>
              <a:ahLst/>
              <a:cxnLst/>
              <a:rect l="l" t="t" r="r" b="b"/>
              <a:pathLst>
                <a:path w="76" h="20" extrusionOk="0">
                  <a:moveTo>
                    <a:pt x="76" y="1"/>
                  </a:moveTo>
                  <a:lnTo>
                    <a:pt x="76" y="1"/>
                  </a:lnTo>
                  <a:cubicBezTo>
                    <a:pt x="48" y="1"/>
                    <a:pt x="30" y="1"/>
                    <a:pt x="23" y="9"/>
                  </a:cubicBezTo>
                  <a:lnTo>
                    <a:pt x="23" y="9"/>
                  </a:lnTo>
                  <a:cubicBezTo>
                    <a:pt x="41" y="1"/>
                    <a:pt x="48" y="1"/>
                    <a:pt x="76" y="1"/>
                  </a:cubicBezTo>
                  <a:close/>
                  <a:moveTo>
                    <a:pt x="23" y="9"/>
                  </a:moveTo>
                  <a:cubicBezTo>
                    <a:pt x="17" y="11"/>
                    <a:pt x="10" y="15"/>
                    <a:pt x="1" y="19"/>
                  </a:cubicBezTo>
                  <a:lnTo>
                    <a:pt x="20" y="19"/>
                  </a:lnTo>
                  <a:cubicBezTo>
                    <a:pt x="20" y="15"/>
                    <a:pt x="21" y="11"/>
                    <a:pt x="23" y="9"/>
                  </a:cubicBezTo>
                  <a:close/>
                </a:path>
              </a:pathLst>
            </a:custGeom>
            <a:solidFill>
              <a:srgbClr val="F8CB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500" name="Google Shape;1500;p55"/>
            <p:cNvSpPr/>
            <p:nvPr/>
          </p:nvSpPr>
          <p:spPr>
            <a:xfrm rot="18677644">
              <a:off x="8013232" y="2412777"/>
              <a:ext cx="4652" cy="1618"/>
            </a:xfrm>
            <a:custGeom>
              <a:avLst/>
              <a:gdLst/>
              <a:ahLst/>
              <a:cxnLst/>
              <a:rect l="l" t="t" r="r" b="b"/>
              <a:pathLst>
                <a:path w="57" h="20" extrusionOk="0">
                  <a:moveTo>
                    <a:pt x="57" y="1"/>
                  </a:moveTo>
                  <a:lnTo>
                    <a:pt x="0" y="19"/>
                  </a:lnTo>
                  <a:lnTo>
                    <a:pt x="19" y="19"/>
                  </a:lnTo>
                  <a:lnTo>
                    <a:pt x="57" y="1"/>
                  </a:lnTo>
                  <a:close/>
                </a:path>
              </a:pathLst>
            </a:custGeom>
            <a:solidFill>
              <a:srgbClr val="F8CB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501" name="Google Shape;1501;p55"/>
            <p:cNvSpPr/>
            <p:nvPr/>
          </p:nvSpPr>
          <p:spPr>
            <a:xfrm rot="18677678">
              <a:off x="8197295" y="2234610"/>
              <a:ext cx="1632" cy="4691"/>
            </a:xfrm>
            <a:custGeom>
              <a:avLst/>
              <a:gdLst/>
              <a:ahLst/>
              <a:cxnLst/>
              <a:rect l="l" t="t" r="r" b="b"/>
              <a:pathLst>
                <a:path w="20" h="58" extrusionOk="0">
                  <a:moveTo>
                    <a:pt x="0" y="1"/>
                  </a:moveTo>
                  <a:lnTo>
                    <a:pt x="0" y="57"/>
                  </a:lnTo>
                  <a:cubicBezTo>
                    <a:pt x="0" y="57"/>
                    <a:pt x="19" y="57"/>
                    <a:pt x="19" y="38"/>
                  </a:cubicBezTo>
                  <a:cubicBezTo>
                    <a:pt x="0" y="38"/>
                    <a:pt x="0" y="20"/>
                    <a:pt x="0" y="1"/>
                  </a:cubicBezTo>
                  <a:close/>
                </a:path>
              </a:pathLst>
            </a:custGeom>
            <a:solidFill>
              <a:srgbClr val="F8CB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502" name="Google Shape;1502;p55"/>
            <p:cNvSpPr/>
            <p:nvPr/>
          </p:nvSpPr>
          <p:spPr>
            <a:xfrm rot="18677678">
              <a:off x="8080866" y="2206474"/>
              <a:ext cx="13874" cy="4610"/>
            </a:xfrm>
            <a:custGeom>
              <a:avLst/>
              <a:gdLst/>
              <a:ahLst/>
              <a:cxnLst/>
              <a:rect l="l" t="t" r="r" b="b"/>
              <a:pathLst>
                <a:path w="170" h="57" extrusionOk="0">
                  <a:moveTo>
                    <a:pt x="169" y="0"/>
                  </a:moveTo>
                  <a:lnTo>
                    <a:pt x="1" y="56"/>
                  </a:lnTo>
                  <a:cubicBezTo>
                    <a:pt x="57" y="38"/>
                    <a:pt x="113" y="19"/>
                    <a:pt x="169" y="0"/>
                  </a:cubicBezTo>
                  <a:close/>
                </a:path>
              </a:pathLst>
            </a:custGeom>
            <a:solidFill>
              <a:srgbClr val="F8CB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503" name="Google Shape;1503;p55"/>
            <p:cNvSpPr/>
            <p:nvPr/>
          </p:nvSpPr>
          <p:spPr>
            <a:xfrm rot="18677644">
              <a:off x="8056324" y="2410730"/>
              <a:ext cx="10773" cy="1618"/>
            </a:xfrm>
            <a:custGeom>
              <a:avLst/>
              <a:gdLst/>
              <a:ahLst/>
              <a:cxnLst/>
              <a:rect l="l" t="t" r="r" b="b"/>
              <a:pathLst>
                <a:path w="132" h="20" extrusionOk="0">
                  <a:moveTo>
                    <a:pt x="19" y="1"/>
                  </a:moveTo>
                  <a:cubicBezTo>
                    <a:pt x="0" y="1"/>
                    <a:pt x="0" y="19"/>
                    <a:pt x="0" y="19"/>
                  </a:cubicBezTo>
                  <a:lnTo>
                    <a:pt x="131" y="19"/>
                  </a:lnTo>
                  <a:cubicBezTo>
                    <a:pt x="94" y="1"/>
                    <a:pt x="56" y="1"/>
                    <a:pt x="19" y="1"/>
                  </a:cubicBezTo>
                  <a:close/>
                </a:path>
              </a:pathLst>
            </a:custGeom>
            <a:solidFill>
              <a:srgbClr val="F8CB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504" name="Google Shape;1504;p55"/>
            <p:cNvSpPr/>
            <p:nvPr/>
          </p:nvSpPr>
          <p:spPr>
            <a:xfrm rot="18677678">
              <a:off x="8142434" y="2337354"/>
              <a:ext cx="1551" cy="81"/>
            </a:xfrm>
            <a:custGeom>
              <a:avLst/>
              <a:gdLst/>
              <a:ahLst/>
              <a:cxnLst/>
              <a:rect l="l" t="t" r="r" b="b"/>
              <a:pathLst>
                <a:path w="19" h="1" extrusionOk="0">
                  <a:moveTo>
                    <a:pt x="0" y="0"/>
                  </a:moveTo>
                  <a:lnTo>
                    <a:pt x="0" y="0"/>
                  </a:lnTo>
                  <a:lnTo>
                    <a:pt x="19" y="0"/>
                  </a:lnTo>
                  <a:cubicBezTo>
                    <a:pt x="19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8CB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505" name="Google Shape;1505;p55"/>
            <p:cNvSpPr/>
            <p:nvPr/>
          </p:nvSpPr>
          <p:spPr>
            <a:xfrm rot="18677678">
              <a:off x="8227484" y="2214348"/>
              <a:ext cx="3183" cy="81"/>
            </a:xfrm>
            <a:custGeom>
              <a:avLst/>
              <a:gdLst/>
              <a:ahLst/>
              <a:cxnLst/>
              <a:rect l="l" t="t" r="r" b="b"/>
              <a:pathLst>
                <a:path w="39" h="1" extrusionOk="0">
                  <a:moveTo>
                    <a:pt x="1" y="0"/>
                  </a:moveTo>
                  <a:lnTo>
                    <a:pt x="38" y="0"/>
                  </a:lnTo>
                  <a:cubicBezTo>
                    <a:pt x="38" y="0"/>
                    <a:pt x="19" y="0"/>
                    <a:pt x="1" y="0"/>
                  </a:cubicBezTo>
                  <a:close/>
                </a:path>
              </a:pathLst>
            </a:custGeom>
            <a:solidFill>
              <a:srgbClr val="F8CB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506" name="Google Shape;1506;p55"/>
            <p:cNvSpPr/>
            <p:nvPr/>
          </p:nvSpPr>
          <p:spPr>
            <a:xfrm rot="18677678">
              <a:off x="8249646" y="2147372"/>
              <a:ext cx="9222" cy="3155"/>
            </a:xfrm>
            <a:custGeom>
              <a:avLst/>
              <a:gdLst/>
              <a:ahLst/>
              <a:cxnLst/>
              <a:rect l="l" t="t" r="r" b="b"/>
              <a:pathLst>
                <a:path w="113" h="39" extrusionOk="0">
                  <a:moveTo>
                    <a:pt x="113" y="1"/>
                  </a:moveTo>
                  <a:cubicBezTo>
                    <a:pt x="75" y="1"/>
                    <a:pt x="38" y="19"/>
                    <a:pt x="1" y="38"/>
                  </a:cubicBezTo>
                  <a:lnTo>
                    <a:pt x="113" y="1"/>
                  </a:lnTo>
                  <a:close/>
                </a:path>
              </a:pathLst>
            </a:custGeom>
            <a:solidFill>
              <a:srgbClr val="F8CB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507" name="Google Shape;1507;p55"/>
            <p:cNvSpPr/>
            <p:nvPr/>
          </p:nvSpPr>
          <p:spPr>
            <a:xfrm rot="18677678">
              <a:off x="8252472" y="2095253"/>
              <a:ext cx="1632" cy="1618"/>
            </a:xfrm>
            <a:custGeom>
              <a:avLst/>
              <a:gdLst/>
              <a:ahLst/>
              <a:cxnLst/>
              <a:rect l="l" t="t" r="r" b="b"/>
              <a:pathLst>
                <a:path w="20" h="20" extrusionOk="0">
                  <a:moveTo>
                    <a:pt x="20" y="20"/>
                  </a:moveTo>
                  <a:cubicBezTo>
                    <a:pt x="20" y="20"/>
                    <a:pt x="1" y="1"/>
                    <a:pt x="1" y="1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F8CB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508" name="Google Shape;1508;p55"/>
            <p:cNvSpPr/>
            <p:nvPr/>
          </p:nvSpPr>
          <p:spPr>
            <a:xfrm rot="18677644">
              <a:off x="8000942" y="2360499"/>
              <a:ext cx="6202" cy="6147"/>
            </a:xfrm>
            <a:custGeom>
              <a:avLst/>
              <a:gdLst/>
              <a:ahLst/>
              <a:cxnLst/>
              <a:rect l="l" t="t" r="r" b="b"/>
              <a:pathLst>
                <a:path w="76" h="76" extrusionOk="0">
                  <a:moveTo>
                    <a:pt x="75" y="0"/>
                  </a:moveTo>
                  <a:lnTo>
                    <a:pt x="75" y="0"/>
                  </a:lnTo>
                  <a:cubicBezTo>
                    <a:pt x="38" y="19"/>
                    <a:pt x="0" y="38"/>
                    <a:pt x="19" y="75"/>
                  </a:cubicBezTo>
                  <a:cubicBezTo>
                    <a:pt x="38" y="38"/>
                    <a:pt x="56" y="19"/>
                    <a:pt x="75" y="0"/>
                  </a:cubicBezTo>
                  <a:close/>
                </a:path>
              </a:pathLst>
            </a:custGeom>
            <a:solidFill>
              <a:srgbClr val="F8CB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509" name="Google Shape;1509;p55"/>
            <p:cNvSpPr/>
            <p:nvPr/>
          </p:nvSpPr>
          <p:spPr>
            <a:xfrm rot="18677678">
              <a:off x="8090368" y="2201505"/>
              <a:ext cx="1551" cy="81"/>
            </a:xfrm>
            <a:custGeom>
              <a:avLst/>
              <a:gdLst/>
              <a:ahLst/>
              <a:cxnLst/>
              <a:rect l="l" t="t" r="r" b="b"/>
              <a:pathLst>
                <a:path w="19" h="1" extrusionOk="0">
                  <a:moveTo>
                    <a:pt x="19" y="0"/>
                  </a:moveTo>
                  <a:lnTo>
                    <a:pt x="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8CB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510" name="Google Shape;1510;p55"/>
            <p:cNvSpPr/>
            <p:nvPr/>
          </p:nvSpPr>
          <p:spPr>
            <a:xfrm rot="18677644">
              <a:off x="7999349" y="2349469"/>
              <a:ext cx="9222" cy="7684"/>
            </a:xfrm>
            <a:custGeom>
              <a:avLst/>
              <a:gdLst/>
              <a:ahLst/>
              <a:cxnLst/>
              <a:rect l="l" t="t" r="r" b="b"/>
              <a:pathLst>
                <a:path w="113" h="95" extrusionOk="0">
                  <a:moveTo>
                    <a:pt x="113" y="1"/>
                  </a:moveTo>
                  <a:cubicBezTo>
                    <a:pt x="56" y="20"/>
                    <a:pt x="38" y="57"/>
                    <a:pt x="0" y="94"/>
                  </a:cubicBezTo>
                  <a:cubicBezTo>
                    <a:pt x="38" y="57"/>
                    <a:pt x="75" y="38"/>
                    <a:pt x="113" y="1"/>
                  </a:cubicBezTo>
                  <a:close/>
                </a:path>
              </a:pathLst>
            </a:custGeom>
            <a:solidFill>
              <a:srgbClr val="F8CB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511" name="Google Shape;1511;p55"/>
            <p:cNvSpPr/>
            <p:nvPr/>
          </p:nvSpPr>
          <p:spPr>
            <a:xfrm rot="18677678">
              <a:off x="8254685" y="2238412"/>
              <a:ext cx="3183" cy="81"/>
            </a:xfrm>
            <a:custGeom>
              <a:avLst/>
              <a:gdLst/>
              <a:ahLst/>
              <a:cxnLst/>
              <a:rect l="l" t="t" r="r" b="b"/>
              <a:pathLst>
                <a:path w="39" h="1" extrusionOk="0">
                  <a:moveTo>
                    <a:pt x="1" y="0"/>
                  </a:moveTo>
                  <a:lnTo>
                    <a:pt x="38" y="0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F8CB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512" name="Google Shape;1512;p55"/>
            <p:cNvSpPr/>
            <p:nvPr/>
          </p:nvSpPr>
          <p:spPr>
            <a:xfrm rot="18677678">
              <a:off x="8257438" y="2234396"/>
              <a:ext cx="4734" cy="81"/>
            </a:xfrm>
            <a:custGeom>
              <a:avLst/>
              <a:gdLst/>
              <a:ahLst/>
              <a:cxnLst/>
              <a:rect l="l" t="t" r="r" b="b"/>
              <a:pathLst>
                <a:path w="58" h="1" extrusionOk="0">
                  <a:moveTo>
                    <a:pt x="1" y="0"/>
                  </a:moveTo>
                  <a:lnTo>
                    <a:pt x="57" y="0"/>
                  </a:lnTo>
                  <a:cubicBezTo>
                    <a:pt x="38" y="0"/>
                    <a:pt x="20" y="0"/>
                    <a:pt x="1" y="0"/>
                  </a:cubicBezTo>
                  <a:close/>
                </a:path>
              </a:pathLst>
            </a:custGeom>
            <a:solidFill>
              <a:srgbClr val="F8CB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513" name="Google Shape;1513;p55"/>
            <p:cNvSpPr/>
            <p:nvPr/>
          </p:nvSpPr>
          <p:spPr>
            <a:xfrm rot="18677678">
              <a:off x="8258244" y="2229722"/>
              <a:ext cx="7753" cy="1213"/>
            </a:xfrm>
            <a:custGeom>
              <a:avLst/>
              <a:gdLst/>
              <a:ahLst/>
              <a:cxnLst/>
              <a:rect l="l" t="t" r="r" b="b"/>
              <a:pathLst>
                <a:path w="95" h="15" extrusionOk="0">
                  <a:moveTo>
                    <a:pt x="0" y="1"/>
                  </a:moveTo>
                  <a:cubicBezTo>
                    <a:pt x="28" y="10"/>
                    <a:pt x="47" y="15"/>
                    <a:pt x="61" y="15"/>
                  </a:cubicBezTo>
                  <a:cubicBezTo>
                    <a:pt x="75" y="15"/>
                    <a:pt x="85" y="10"/>
                    <a:pt x="94" y="1"/>
                  </a:cubicBezTo>
                  <a:close/>
                </a:path>
              </a:pathLst>
            </a:custGeom>
            <a:solidFill>
              <a:srgbClr val="F8CB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514" name="Google Shape;1514;p55"/>
            <p:cNvSpPr/>
            <p:nvPr/>
          </p:nvSpPr>
          <p:spPr>
            <a:xfrm rot="18677678">
              <a:off x="8185085" y="2211071"/>
              <a:ext cx="1632" cy="1618"/>
            </a:xfrm>
            <a:custGeom>
              <a:avLst/>
              <a:gdLst/>
              <a:ahLst/>
              <a:cxnLst/>
              <a:rect l="l" t="t" r="r" b="b"/>
              <a:pathLst>
                <a:path w="20" h="20" extrusionOk="0">
                  <a:moveTo>
                    <a:pt x="19" y="0"/>
                  </a:moveTo>
                  <a:cubicBezTo>
                    <a:pt x="19" y="0"/>
                    <a:pt x="0" y="19"/>
                    <a:pt x="19" y="19"/>
                  </a:cubicBezTo>
                  <a:lnTo>
                    <a:pt x="19" y="0"/>
                  </a:lnTo>
                  <a:close/>
                </a:path>
              </a:pathLst>
            </a:custGeom>
            <a:solidFill>
              <a:srgbClr val="F8CB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515" name="Google Shape;1515;p55"/>
            <p:cNvSpPr/>
            <p:nvPr/>
          </p:nvSpPr>
          <p:spPr>
            <a:xfrm rot="18677678">
              <a:off x="8175737" y="2191888"/>
              <a:ext cx="19913" cy="15206"/>
            </a:xfrm>
            <a:custGeom>
              <a:avLst/>
              <a:gdLst/>
              <a:ahLst/>
              <a:cxnLst/>
              <a:rect l="l" t="t" r="r" b="b"/>
              <a:pathLst>
                <a:path w="244" h="188" extrusionOk="0">
                  <a:moveTo>
                    <a:pt x="244" y="0"/>
                  </a:moveTo>
                  <a:cubicBezTo>
                    <a:pt x="206" y="0"/>
                    <a:pt x="169" y="19"/>
                    <a:pt x="131" y="38"/>
                  </a:cubicBezTo>
                  <a:cubicBezTo>
                    <a:pt x="75" y="75"/>
                    <a:pt x="38" y="112"/>
                    <a:pt x="0" y="169"/>
                  </a:cubicBezTo>
                  <a:lnTo>
                    <a:pt x="0" y="187"/>
                  </a:lnTo>
                  <a:cubicBezTo>
                    <a:pt x="0" y="150"/>
                    <a:pt x="57" y="112"/>
                    <a:pt x="113" y="75"/>
                  </a:cubicBezTo>
                  <a:cubicBezTo>
                    <a:pt x="169" y="38"/>
                    <a:pt x="244" y="19"/>
                    <a:pt x="244" y="0"/>
                  </a:cubicBezTo>
                  <a:close/>
                </a:path>
              </a:pathLst>
            </a:custGeom>
            <a:solidFill>
              <a:srgbClr val="F8CB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516" name="Google Shape;1516;p55"/>
            <p:cNvSpPr/>
            <p:nvPr/>
          </p:nvSpPr>
          <p:spPr>
            <a:xfrm rot="18677678">
              <a:off x="8212541" y="2113101"/>
              <a:ext cx="26034" cy="10677"/>
            </a:xfrm>
            <a:custGeom>
              <a:avLst/>
              <a:gdLst/>
              <a:ahLst/>
              <a:cxnLst/>
              <a:rect l="l" t="t" r="r" b="b"/>
              <a:pathLst>
                <a:path w="319" h="132" extrusionOk="0">
                  <a:moveTo>
                    <a:pt x="244" y="1"/>
                  </a:moveTo>
                  <a:cubicBezTo>
                    <a:pt x="188" y="20"/>
                    <a:pt x="113" y="38"/>
                    <a:pt x="57" y="57"/>
                  </a:cubicBezTo>
                  <a:cubicBezTo>
                    <a:pt x="94" y="57"/>
                    <a:pt x="150" y="76"/>
                    <a:pt x="75" y="132"/>
                  </a:cubicBezTo>
                  <a:cubicBezTo>
                    <a:pt x="319" y="95"/>
                    <a:pt x="0" y="95"/>
                    <a:pt x="244" y="1"/>
                  </a:cubicBezTo>
                  <a:close/>
                </a:path>
              </a:pathLst>
            </a:custGeom>
            <a:solidFill>
              <a:srgbClr val="F8CB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517" name="Google Shape;1517;p55"/>
            <p:cNvSpPr/>
            <p:nvPr/>
          </p:nvSpPr>
          <p:spPr>
            <a:xfrm rot="18677678">
              <a:off x="8227028" y="2108611"/>
              <a:ext cx="5794" cy="4934"/>
            </a:xfrm>
            <a:custGeom>
              <a:avLst/>
              <a:gdLst/>
              <a:ahLst/>
              <a:cxnLst/>
              <a:rect l="l" t="t" r="r" b="b"/>
              <a:pathLst>
                <a:path w="71" h="61" extrusionOk="0">
                  <a:moveTo>
                    <a:pt x="55" y="1"/>
                  </a:moveTo>
                  <a:cubicBezTo>
                    <a:pt x="45" y="1"/>
                    <a:pt x="30" y="8"/>
                    <a:pt x="22" y="8"/>
                  </a:cubicBezTo>
                  <a:cubicBezTo>
                    <a:pt x="19" y="8"/>
                    <a:pt x="17" y="7"/>
                    <a:pt x="17" y="4"/>
                  </a:cubicBezTo>
                  <a:cubicBezTo>
                    <a:pt x="5" y="40"/>
                    <a:pt x="0" y="61"/>
                    <a:pt x="14" y="61"/>
                  </a:cubicBezTo>
                  <a:cubicBezTo>
                    <a:pt x="22" y="61"/>
                    <a:pt x="34" y="54"/>
                    <a:pt x="54" y="41"/>
                  </a:cubicBezTo>
                  <a:cubicBezTo>
                    <a:pt x="70" y="9"/>
                    <a:pt x="66" y="1"/>
                    <a:pt x="55" y="1"/>
                  </a:cubicBezTo>
                  <a:close/>
                </a:path>
              </a:pathLst>
            </a:custGeom>
            <a:solidFill>
              <a:srgbClr val="F8CB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518" name="Google Shape;1518;p55"/>
            <p:cNvSpPr/>
            <p:nvPr/>
          </p:nvSpPr>
          <p:spPr>
            <a:xfrm rot="18677644">
              <a:off x="8061570" y="2513793"/>
              <a:ext cx="6202" cy="2750"/>
            </a:xfrm>
            <a:custGeom>
              <a:avLst/>
              <a:gdLst/>
              <a:ahLst/>
              <a:cxnLst/>
              <a:rect l="l" t="t" r="r" b="b"/>
              <a:pathLst>
                <a:path w="76" h="34" extrusionOk="0">
                  <a:moveTo>
                    <a:pt x="60" y="0"/>
                  </a:moveTo>
                  <a:cubicBezTo>
                    <a:pt x="50" y="0"/>
                    <a:pt x="38" y="33"/>
                    <a:pt x="0" y="33"/>
                  </a:cubicBezTo>
                  <a:lnTo>
                    <a:pt x="75" y="33"/>
                  </a:lnTo>
                  <a:cubicBezTo>
                    <a:pt x="69" y="8"/>
                    <a:pt x="65" y="0"/>
                    <a:pt x="60" y="0"/>
                  </a:cubicBezTo>
                  <a:close/>
                </a:path>
              </a:pathLst>
            </a:custGeom>
            <a:solidFill>
              <a:srgbClr val="F8CB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519" name="Google Shape;1519;p55"/>
            <p:cNvSpPr/>
            <p:nvPr/>
          </p:nvSpPr>
          <p:spPr>
            <a:xfrm rot="18677644">
              <a:off x="8003868" y="2473057"/>
              <a:ext cx="6202" cy="10677"/>
            </a:xfrm>
            <a:custGeom>
              <a:avLst/>
              <a:gdLst/>
              <a:ahLst/>
              <a:cxnLst/>
              <a:rect l="l" t="t" r="r" b="b"/>
              <a:pathLst>
                <a:path w="76" h="132" extrusionOk="0">
                  <a:moveTo>
                    <a:pt x="75" y="1"/>
                  </a:moveTo>
                  <a:lnTo>
                    <a:pt x="0" y="57"/>
                  </a:lnTo>
                  <a:lnTo>
                    <a:pt x="38" y="132"/>
                  </a:lnTo>
                  <a:cubicBezTo>
                    <a:pt x="56" y="76"/>
                    <a:pt x="75" y="38"/>
                    <a:pt x="75" y="1"/>
                  </a:cubicBezTo>
                  <a:close/>
                </a:path>
              </a:pathLst>
            </a:custGeom>
            <a:solidFill>
              <a:srgbClr val="F8CB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520" name="Google Shape;1520;p55"/>
            <p:cNvSpPr/>
            <p:nvPr/>
          </p:nvSpPr>
          <p:spPr>
            <a:xfrm rot="18677644">
              <a:off x="8029449" y="2419360"/>
              <a:ext cx="7753" cy="7684"/>
            </a:xfrm>
            <a:custGeom>
              <a:avLst/>
              <a:gdLst/>
              <a:ahLst/>
              <a:cxnLst/>
              <a:rect l="l" t="t" r="r" b="b"/>
              <a:pathLst>
                <a:path w="95" h="95" extrusionOk="0">
                  <a:moveTo>
                    <a:pt x="20" y="75"/>
                  </a:moveTo>
                  <a:lnTo>
                    <a:pt x="1" y="94"/>
                  </a:lnTo>
                  <a:lnTo>
                    <a:pt x="95" y="1"/>
                  </a:lnTo>
                  <a:close/>
                </a:path>
              </a:pathLst>
            </a:custGeom>
            <a:solidFill>
              <a:srgbClr val="F8CB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530" name="Google Shape;1530;p55"/>
            <p:cNvSpPr/>
            <p:nvPr/>
          </p:nvSpPr>
          <p:spPr>
            <a:xfrm rot="18677644">
              <a:off x="7860326" y="2529016"/>
              <a:ext cx="6202" cy="12214"/>
            </a:xfrm>
            <a:custGeom>
              <a:avLst/>
              <a:gdLst/>
              <a:ahLst/>
              <a:cxnLst/>
              <a:rect l="l" t="t" r="r" b="b"/>
              <a:pathLst>
                <a:path w="76" h="151" extrusionOk="0">
                  <a:moveTo>
                    <a:pt x="76" y="1"/>
                  </a:moveTo>
                  <a:lnTo>
                    <a:pt x="76" y="1"/>
                  </a:lnTo>
                  <a:cubicBezTo>
                    <a:pt x="38" y="57"/>
                    <a:pt x="1" y="113"/>
                    <a:pt x="1" y="150"/>
                  </a:cubicBezTo>
                  <a:cubicBezTo>
                    <a:pt x="57" y="113"/>
                    <a:pt x="76" y="57"/>
                    <a:pt x="76" y="1"/>
                  </a:cubicBezTo>
                  <a:close/>
                </a:path>
              </a:pathLst>
            </a:custGeom>
            <a:solidFill>
              <a:srgbClr val="F8CB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2" name="Freeform 22">
              <a:extLst>
                <a:ext uri="{FF2B5EF4-FFF2-40B4-BE49-F238E27FC236}">
                  <a16:creationId xmlns:a16="http://schemas.microsoft.com/office/drawing/2014/main" id="{77329E67-4639-8099-448D-19327C3AADFC}"/>
                </a:ext>
              </a:extLst>
            </p:cNvPr>
            <p:cNvSpPr>
              <a:spLocks/>
            </p:cNvSpPr>
            <p:nvPr/>
          </p:nvSpPr>
          <p:spPr bwMode="auto">
            <a:xfrm>
              <a:off x="1189038" y="1865313"/>
              <a:ext cx="6826250" cy="893762"/>
            </a:xfrm>
            <a:custGeom>
              <a:avLst/>
              <a:gdLst>
                <a:gd name="T0" fmla="*/ 965 w 987"/>
                <a:gd name="T1" fmla="*/ 70 h 71"/>
                <a:gd name="T2" fmla="*/ 955 w 987"/>
                <a:gd name="T3" fmla="*/ 71 h 71"/>
                <a:gd name="T4" fmla="*/ 13 w 987"/>
                <a:gd name="T5" fmla="*/ 71 h 71"/>
                <a:gd name="T6" fmla="*/ 2 w 987"/>
                <a:gd name="T7" fmla="*/ 71 h 71"/>
                <a:gd name="T8" fmla="*/ 0 w 987"/>
                <a:gd name="T9" fmla="*/ 66 h 71"/>
                <a:gd name="T10" fmla="*/ 0 w 987"/>
                <a:gd name="T11" fmla="*/ 55 h 71"/>
                <a:gd name="T12" fmla="*/ 0 w 987"/>
                <a:gd name="T13" fmla="*/ 7 h 71"/>
                <a:gd name="T14" fmla="*/ 1 w 987"/>
                <a:gd name="T15" fmla="*/ 1 h 71"/>
                <a:gd name="T16" fmla="*/ 3 w 987"/>
                <a:gd name="T17" fmla="*/ 1 h 71"/>
                <a:gd name="T18" fmla="*/ 4 w 987"/>
                <a:gd name="T19" fmla="*/ 4 h 71"/>
                <a:gd name="T20" fmla="*/ 4 w 987"/>
                <a:gd name="T21" fmla="*/ 37 h 71"/>
                <a:gd name="T22" fmla="*/ 9 w 987"/>
                <a:gd name="T23" fmla="*/ 43 h 71"/>
                <a:gd name="T24" fmla="*/ 13 w 987"/>
                <a:gd name="T25" fmla="*/ 44 h 71"/>
                <a:gd name="T26" fmla="*/ 22 w 987"/>
                <a:gd name="T27" fmla="*/ 43 h 71"/>
                <a:gd name="T28" fmla="*/ 363 w 987"/>
                <a:gd name="T29" fmla="*/ 43 h 71"/>
                <a:gd name="T30" fmla="*/ 675 w 987"/>
                <a:gd name="T31" fmla="*/ 44 h 71"/>
                <a:gd name="T32" fmla="*/ 883 w 987"/>
                <a:gd name="T33" fmla="*/ 43 h 71"/>
                <a:gd name="T34" fmla="*/ 946 w 987"/>
                <a:gd name="T35" fmla="*/ 44 h 71"/>
                <a:gd name="T36" fmla="*/ 959 w 987"/>
                <a:gd name="T37" fmla="*/ 43 h 71"/>
                <a:gd name="T38" fmla="*/ 978 w 987"/>
                <a:gd name="T39" fmla="*/ 32 h 71"/>
                <a:gd name="T40" fmla="*/ 966 w 987"/>
                <a:gd name="T41" fmla="*/ 5 h 71"/>
                <a:gd name="T42" fmla="*/ 963 w 987"/>
                <a:gd name="T43" fmla="*/ 2 h 71"/>
                <a:gd name="T44" fmla="*/ 971 w 987"/>
                <a:gd name="T45" fmla="*/ 3 h 71"/>
                <a:gd name="T46" fmla="*/ 972 w 987"/>
                <a:gd name="T47" fmla="*/ 3 h 71"/>
                <a:gd name="T48" fmla="*/ 982 w 987"/>
                <a:gd name="T49" fmla="*/ 34 h 71"/>
                <a:gd name="T50" fmla="*/ 973 w 987"/>
                <a:gd name="T51" fmla="*/ 43 h 71"/>
                <a:gd name="T52" fmla="*/ 971 w 987"/>
                <a:gd name="T53" fmla="*/ 44 h 71"/>
                <a:gd name="T54" fmla="*/ 979 w 987"/>
                <a:gd name="T55" fmla="*/ 53 h 71"/>
                <a:gd name="T56" fmla="*/ 978 w 987"/>
                <a:gd name="T57" fmla="*/ 63 h 71"/>
                <a:gd name="T58" fmla="*/ 965 w 987"/>
                <a:gd name="T59" fmla="*/ 70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987" h="71">
                  <a:moveTo>
                    <a:pt x="965" y="70"/>
                  </a:moveTo>
                  <a:cubicBezTo>
                    <a:pt x="961" y="71"/>
                    <a:pt x="958" y="71"/>
                    <a:pt x="955" y="71"/>
                  </a:cubicBezTo>
                  <a:cubicBezTo>
                    <a:pt x="641" y="71"/>
                    <a:pt x="327" y="71"/>
                    <a:pt x="13" y="71"/>
                  </a:cubicBezTo>
                  <a:cubicBezTo>
                    <a:pt x="10" y="71"/>
                    <a:pt x="6" y="71"/>
                    <a:pt x="2" y="71"/>
                  </a:cubicBezTo>
                  <a:cubicBezTo>
                    <a:pt x="0" y="69"/>
                    <a:pt x="0" y="67"/>
                    <a:pt x="0" y="66"/>
                  </a:cubicBezTo>
                  <a:cubicBezTo>
                    <a:pt x="0" y="62"/>
                    <a:pt x="0" y="59"/>
                    <a:pt x="0" y="55"/>
                  </a:cubicBezTo>
                  <a:cubicBezTo>
                    <a:pt x="0" y="39"/>
                    <a:pt x="0" y="23"/>
                    <a:pt x="0" y="7"/>
                  </a:cubicBezTo>
                  <a:cubicBezTo>
                    <a:pt x="0" y="5"/>
                    <a:pt x="0" y="3"/>
                    <a:pt x="1" y="1"/>
                  </a:cubicBezTo>
                  <a:cubicBezTo>
                    <a:pt x="1" y="1"/>
                    <a:pt x="2" y="1"/>
                    <a:pt x="3" y="1"/>
                  </a:cubicBezTo>
                  <a:cubicBezTo>
                    <a:pt x="5" y="2"/>
                    <a:pt x="5" y="3"/>
                    <a:pt x="4" y="4"/>
                  </a:cubicBezTo>
                  <a:cubicBezTo>
                    <a:pt x="3" y="15"/>
                    <a:pt x="4" y="26"/>
                    <a:pt x="4" y="37"/>
                  </a:cubicBezTo>
                  <a:cubicBezTo>
                    <a:pt x="4" y="41"/>
                    <a:pt x="6" y="43"/>
                    <a:pt x="9" y="43"/>
                  </a:cubicBezTo>
                  <a:cubicBezTo>
                    <a:pt x="11" y="44"/>
                    <a:pt x="12" y="44"/>
                    <a:pt x="13" y="44"/>
                  </a:cubicBezTo>
                  <a:cubicBezTo>
                    <a:pt x="16" y="43"/>
                    <a:pt x="19" y="43"/>
                    <a:pt x="22" y="43"/>
                  </a:cubicBezTo>
                  <a:cubicBezTo>
                    <a:pt x="136" y="43"/>
                    <a:pt x="250" y="42"/>
                    <a:pt x="363" y="43"/>
                  </a:cubicBezTo>
                  <a:cubicBezTo>
                    <a:pt x="467" y="44"/>
                    <a:pt x="571" y="44"/>
                    <a:pt x="675" y="44"/>
                  </a:cubicBezTo>
                  <a:cubicBezTo>
                    <a:pt x="744" y="43"/>
                    <a:pt x="814" y="43"/>
                    <a:pt x="883" y="43"/>
                  </a:cubicBezTo>
                  <a:cubicBezTo>
                    <a:pt x="904" y="43"/>
                    <a:pt x="925" y="44"/>
                    <a:pt x="946" y="44"/>
                  </a:cubicBezTo>
                  <a:cubicBezTo>
                    <a:pt x="951" y="44"/>
                    <a:pt x="955" y="45"/>
                    <a:pt x="959" y="43"/>
                  </a:cubicBezTo>
                  <a:cubicBezTo>
                    <a:pt x="966" y="41"/>
                    <a:pt x="974" y="40"/>
                    <a:pt x="978" y="32"/>
                  </a:cubicBezTo>
                  <a:cubicBezTo>
                    <a:pt x="983" y="20"/>
                    <a:pt x="979" y="9"/>
                    <a:pt x="966" y="5"/>
                  </a:cubicBezTo>
                  <a:cubicBezTo>
                    <a:pt x="965" y="5"/>
                    <a:pt x="963" y="5"/>
                    <a:pt x="963" y="2"/>
                  </a:cubicBezTo>
                  <a:cubicBezTo>
                    <a:pt x="965" y="0"/>
                    <a:pt x="968" y="2"/>
                    <a:pt x="971" y="3"/>
                  </a:cubicBezTo>
                  <a:cubicBezTo>
                    <a:pt x="971" y="3"/>
                    <a:pt x="971" y="3"/>
                    <a:pt x="972" y="3"/>
                  </a:cubicBezTo>
                  <a:cubicBezTo>
                    <a:pt x="985" y="9"/>
                    <a:pt x="987" y="24"/>
                    <a:pt x="982" y="34"/>
                  </a:cubicBezTo>
                  <a:cubicBezTo>
                    <a:pt x="980" y="38"/>
                    <a:pt x="977" y="41"/>
                    <a:pt x="973" y="43"/>
                  </a:cubicBezTo>
                  <a:cubicBezTo>
                    <a:pt x="972" y="43"/>
                    <a:pt x="972" y="43"/>
                    <a:pt x="971" y="44"/>
                  </a:cubicBezTo>
                  <a:cubicBezTo>
                    <a:pt x="975" y="46"/>
                    <a:pt x="978" y="48"/>
                    <a:pt x="979" y="53"/>
                  </a:cubicBezTo>
                  <a:cubicBezTo>
                    <a:pt x="980" y="56"/>
                    <a:pt x="980" y="60"/>
                    <a:pt x="978" y="63"/>
                  </a:cubicBezTo>
                  <a:cubicBezTo>
                    <a:pt x="975" y="67"/>
                    <a:pt x="970" y="69"/>
                    <a:pt x="965" y="70"/>
                  </a:cubicBezTo>
                  <a:close/>
                </a:path>
              </a:pathLst>
            </a:custGeom>
            <a:solidFill>
              <a:srgbClr val="D016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3" name="Freeform 23">
              <a:extLst>
                <a:ext uri="{FF2B5EF4-FFF2-40B4-BE49-F238E27FC236}">
                  <a16:creationId xmlns:a16="http://schemas.microsoft.com/office/drawing/2014/main" id="{29F04C49-C2D1-0E56-D592-D59193564ACF}"/>
                </a:ext>
              </a:extLst>
            </p:cNvPr>
            <p:cNvSpPr>
              <a:spLocks/>
            </p:cNvSpPr>
            <p:nvPr/>
          </p:nvSpPr>
          <p:spPr bwMode="auto">
            <a:xfrm>
              <a:off x="1182688" y="1550988"/>
              <a:ext cx="6804025" cy="352425"/>
            </a:xfrm>
            <a:custGeom>
              <a:avLst/>
              <a:gdLst>
                <a:gd name="T0" fmla="*/ 4 w 984"/>
                <a:gd name="T1" fmla="*/ 27 h 28"/>
                <a:gd name="T2" fmla="*/ 2 w 984"/>
                <a:gd name="T3" fmla="*/ 26 h 28"/>
                <a:gd name="T4" fmla="*/ 1 w 984"/>
                <a:gd name="T5" fmla="*/ 25 h 28"/>
                <a:gd name="T6" fmla="*/ 1 w 984"/>
                <a:gd name="T7" fmla="*/ 4 h 28"/>
                <a:gd name="T8" fmla="*/ 3 w 984"/>
                <a:gd name="T9" fmla="*/ 1 h 28"/>
                <a:gd name="T10" fmla="*/ 12 w 984"/>
                <a:gd name="T11" fmla="*/ 0 h 28"/>
                <a:gd name="T12" fmla="*/ 956 w 984"/>
                <a:gd name="T13" fmla="*/ 0 h 28"/>
                <a:gd name="T14" fmla="*/ 978 w 984"/>
                <a:gd name="T15" fmla="*/ 8 h 28"/>
                <a:gd name="T16" fmla="*/ 976 w 984"/>
                <a:gd name="T17" fmla="*/ 25 h 28"/>
                <a:gd name="T18" fmla="*/ 972 w 984"/>
                <a:gd name="T19" fmla="*/ 28 h 28"/>
                <a:gd name="T20" fmla="*/ 965 w 984"/>
                <a:gd name="T21" fmla="*/ 27 h 28"/>
                <a:gd name="T22" fmla="*/ 956 w 984"/>
                <a:gd name="T23" fmla="*/ 27 h 28"/>
                <a:gd name="T24" fmla="*/ 13 w 984"/>
                <a:gd name="T25" fmla="*/ 27 h 28"/>
                <a:gd name="T26" fmla="*/ 4 w 984"/>
                <a:gd name="T27" fmla="*/ 27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84" h="28">
                  <a:moveTo>
                    <a:pt x="4" y="27"/>
                  </a:moveTo>
                  <a:cubicBezTo>
                    <a:pt x="3" y="26"/>
                    <a:pt x="3" y="26"/>
                    <a:pt x="2" y="26"/>
                  </a:cubicBezTo>
                  <a:cubicBezTo>
                    <a:pt x="2" y="26"/>
                    <a:pt x="2" y="26"/>
                    <a:pt x="1" y="25"/>
                  </a:cubicBezTo>
                  <a:cubicBezTo>
                    <a:pt x="0" y="18"/>
                    <a:pt x="1" y="11"/>
                    <a:pt x="1" y="4"/>
                  </a:cubicBezTo>
                  <a:cubicBezTo>
                    <a:pt x="1" y="3"/>
                    <a:pt x="2" y="1"/>
                    <a:pt x="3" y="1"/>
                  </a:cubicBezTo>
                  <a:cubicBezTo>
                    <a:pt x="6" y="0"/>
                    <a:pt x="9" y="0"/>
                    <a:pt x="12" y="0"/>
                  </a:cubicBezTo>
                  <a:cubicBezTo>
                    <a:pt x="326" y="0"/>
                    <a:pt x="641" y="0"/>
                    <a:pt x="956" y="0"/>
                  </a:cubicBezTo>
                  <a:cubicBezTo>
                    <a:pt x="964" y="0"/>
                    <a:pt x="972" y="2"/>
                    <a:pt x="978" y="8"/>
                  </a:cubicBezTo>
                  <a:cubicBezTo>
                    <a:pt x="984" y="11"/>
                    <a:pt x="980" y="23"/>
                    <a:pt x="976" y="25"/>
                  </a:cubicBezTo>
                  <a:cubicBezTo>
                    <a:pt x="974" y="26"/>
                    <a:pt x="972" y="27"/>
                    <a:pt x="972" y="28"/>
                  </a:cubicBezTo>
                  <a:cubicBezTo>
                    <a:pt x="969" y="28"/>
                    <a:pt x="967" y="27"/>
                    <a:pt x="965" y="27"/>
                  </a:cubicBezTo>
                  <a:cubicBezTo>
                    <a:pt x="962" y="27"/>
                    <a:pt x="959" y="27"/>
                    <a:pt x="956" y="27"/>
                  </a:cubicBezTo>
                  <a:cubicBezTo>
                    <a:pt x="642" y="27"/>
                    <a:pt x="327" y="27"/>
                    <a:pt x="13" y="27"/>
                  </a:cubicBezTo>
                  <a:cubicBezTo>
                    <a:pt x="10" y="27"/>
                    <a:pt x="7" y="28"/>
                    <a:pt x="4" y="27"/>
                  </a:cubicBezTo>
                  <a:close/>
                </a:path>
              </a:pathLst>
            </a:custGeom>
            <a:solidFill>
              <a:srgbClr val="EA52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4" name="Freeform 24">
              <a:extLst>
                <a:ext uri="{FF2B5EF4-FFF2-40B4-BE49-F238E27FC236}">
                  <a16:creationId xmlns:a16="http://schemas.microsoft.com/office/drawing/2014/main" id="{BE3E47BD-7628-D00A-02A9-0E9670E1C03E}"/>
                </a:ext>
              </a:extLst>
            </p:cNvPr>
            <p:cNvSpPr>
              <a:spLocks/>
            </p:cNvSpPr>
            <p:nvPr/>
          </p:nvSpPr>
          <p:spPr bwMode="auto">
            <a:xfrm>
              <a:off x="850900" y="1865313"/>
              <a:ext cx="352425" cy="893762"/>
            </a:xfrm>
            <a:custGeom>
              <a:avLst/>
              <a:gdLst>
                <a:gd name="T0" fmla="*/ 50 w 51"/>
                <a:gd name="T1" fmla="*/ 1 h 71"/>
                <a:gd name="T2" fmla="*/ 50 w 51"/>
                <a:gd name="T3" fmla="*/ 9 h 71"/>
                <a:gd name="T4" fmla="*/ 51 w 51"/>
                <a:gd name="T5" fmla="*/ 61 h 71"/>
                <a:gd name="T6" fmla="*/ 51 w 51"/>
                <a:gd name="T7" fmla="*/ 71 h 71"/>
                <a:gd name="T8" fmla="*/ 2 w 51"/>
                <a:gd name="T9" fmla="*/ 71 h 71"/>
                <a:gd name="T10" fmla="*/ 1 w 51"/>
                <a:gd name="T11" fmla="*/ 67 h 71"/>
                <a:gd name="T12" fmla="*/ 1 w 51"/>
                <a:gd name="T13" fmla="*/ 6 h 71"/>
                <a:gd name="T14" fmla="*/ 2 w 51"/>
                <a:gd name="T15" fmla="*/ 1 h 71"/>
                <a:gd name="T16" fmla="*/ 8 w 51"/>
                <a:gd name="T17" fmla="*/ 0 h 71"/>
                <a:gd name="T18" fmla="*/ 44 w 51"/>
                <a:gd name="T19" fmla="*/ 0 h 71"/>
                <a:gd name="T20" fmla="*/ 50 w 51"/>
                <a:gd name="T21" fmla="*/ 1 h 71"/>
                <a:gd name="T22" fmla="*/ 50 w 51"/>
                <a:gd name="T23" fmla="*/ 1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1" h="71">
                  <a:moveTo>
                    <a:pt x="50" y="1"/>
                  </a:moveTo>
                  <a:cubicBezTo>
                    <a:pt x="50" y="4"/>
                    <a:pt x="50" y="6"/>
                    <a:pt x="50" y="9"/>
                  </a:cubicBezTo>
                  <a:cubicBezTo>
                    <a:pt x="50" y="26"/>
                    <a:pt x="50" y="44"/>
                    <a:pt x="51" y="61"/>
                  </a:cubicBezTo>
                  <a:cubicBezTo>
                    <a:pt x="51" y="65"/>
                    <a:pt x="51" y="68"/>
                    <a:pt x="51" y="71"/>
                  </a:cubicBezTo>
                  <a:cubicBezTo>
                    <a:pt x="35" y="71"/>
                    <a:pt x="18" y="71"/>
                    <a:pt x="2" y="71"/>
                  </a:cubicBezTo>
                  <a:cubicBezTo>
                    <a:pt x="0" y="70"/>
                    <a:pt x="1" y="68"/>
                    <a:pt x="1" y="67"/>
                  </a:cubicBezTo>
                  <a:cubicBezTo>
                    <a:pt x="1" y="46"/>
                    <a:pt x="1" y="26"/>
                    <a:pt x="1" y="6"/>
                  </a:cubicBezTo>
                  <a:cubicBezTo>
                    <a:pt x="1" y="4"/>
                    <a:pt x="1" y="2"/>
                    <a:pt x="2" y="1"/>
                  </a:cubicBezTo>
                  <a:cubicBezTo>
                    <a:pt x="4" y="0"/>
                    <a:pt x="6" y="0"/>
                    <a:pt x="8" y="0"/>
                  </a:cubicBezTo>
                  <a:cubicBezTo>
                    <a:pt x="20" y="0"/>
                    <a:pt x="32" y="0"/>
                    <a:pt x="44" y="0"/>
                  </a:cubicBezTo>
                  <a:cubicBezTo>
                    <a:pt x="46" y="0"/>
                    <a:pt x="48" y="0"/>
                    <a:pt x="50" y="1"/>
                  </a:cubicBezTo>
                  <a:cubicBezTo>
                    <a:pt x="50" y="1"/>
                    <a:pt x="50" y="1"/>
                    <a:pt x="50" y="1"/>
                  </a:cubicBezTo>
                  <a:close/>
                </a:path>
              </a:pathLst>
            </a:custGeom>
            <a:solidFill>
              <a:srgbClr val="3A3A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5" name="Freeform 25">
              <a:extLst>
                <a:ext uri="{FF2B5EF4-FFF2-40B4-BE49-F238E27FC236}">
                  <a16:creationId xmlns:a16="http://schemas.microsoft.com/office/drawing/2014/main" id="{3B0CDDCF-2A9E-779D-48A9-F670C4146A4E}"/>
                </a:ext>
              </a:extLst>
            </p:cNvPr>
            <p:cNvSpPr>
              <a:spLocks/>
            </p:cNvSpPr>
            <p:nvPr/>
          </p:nvSpPr>
          <p:spPr bwMode="auto">
            <a:xfrm>
              <a:off x="381000" y="1865313"/>
              <a:ext cx="484188" cy="893762"/>
            </a:xfrm>
            <a:custGeom>
              <a:avLst/>
              <a:gdLst>
                <a:gd name="T0" fmla="*/ 70 w 70"/>
                <a:gd name="T1" fmla="*/ 1 h 71"/>
                <a:gd name="T2" fmla="*/ 70 w 70"/>
                <a:gd name="T3" fmla="*/ 65 h 71"/>
                <a:gd name="T4" fmla="*/ 70 w 70"/>
                <a:gd name="T5" fmla="*/ 71 h 71"/>
                <a:gd name="T6" fmla="*/ 16 w 70"/>
                <a:gd name="T7" fmla="*/ 71 h 71"/>
                <a:gd name="T8" fmla="*/ 1 w 70"/>
                <a:gd name="T9" fmla="*/ 57 h 71"/>
                <a:gd name="T10" fmla="*/ 0 w 70"/>
                <a:gd name="T11" fmla="*/ 50 h 71"/>
                <a:gd name="T12" fmla="*/ 0 w 70"/>
                <a:gd name="T13" fmla="*/ 5 h 71"/>
                <a:gd name="T14" fmla="*/ 1 w 70"/>
                <a:gd name="T15" fmla="*/ 1 h 71"/>
                <a:gd name="T16" fmla="*/ 3 w 70"/>
                <a:gd name="T17" fmla="*/ 1 h 71"/>
                <a:gd name="T18" fmla="*/ 6 w 70"/>
                <a:gd name="T19" fmla="*/ 5 h 71"/>
                <a:gd name="T20" fmla="*/ 4 w 70"/>
                <a:gd name="T21" fmla="*/ 38 h 71"/>
                <a:gd name="T22" fmla="*/ 10 w 70"/>
                <a:gd name="T23" fmla="*/ 43 h 71"/>
                <a:gd name="T24" fmla="*/ 62 w 70"/>
                <a:gd name="T25" fmla="*/ 43 h 71"/>
                <a:gd name="T26" fmla="*/ 67 w 70"/>
                <a:gd name="T27" fmla="*/ 37 h 71"/>
                <a:gd name="T28" fmla="*/ 67 w 70"/>
                <a:gd name="T29" fmla="*/ 13 h 71"/>
                <a:gd name="T30" fmla="*/ 66 w 70"/>
                <a:gd name="T31" fmla="*/ 4 h 71"/>
                <a:gd name="T32" fmla="*/ 67 w 70"/>
                <a:gd name="T33" fmla="*/ 1 h 71"/>
                <a:gd name="T34" fmla="*/ 68 w 70"/>
                <a:gd name="T35" fmla="*/ 1 h 71"/>
                <a:gd name="T36" fmla="*/ 70 w 70"/>
                <a:gd name="T37" fmla="*/ 1 h 71"/>
                <a:gd name="T38" fmla="*/ 70 w 70"/>
                <a:gd name="T39" fmla="*/ 1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0" h="71">
                  <a:moveTo>
                    <a:pt x="70" y="1"/>
                  </a:moveTo>
                  <a:cubicBezTo>
                    <a:pt x="70" y="22"/>
                    <a:pt x="70" y="44"/>
                    <a:pt x="70" y="65"/>
                  </a:cubicBezTo>
                  <a:cubicBezTo>
                    <a:pt x="70" y="67"/>
                    <a:pt x="70" y="69"/>
                    <a:pt x="70" y="71"/>
                  </a:cubicBezTo>
                  <a:cubicBezTo>
                    <a:pt x="52" y="71"/>
                    <a:pt x="34" y="71"/>
                    <a:pt x="16" y="71"/>
                  </a:cubicBezTo>
                  <a:cubicBezTo>
                    <a:pt x="8" y="71"/>
                    <a:pt x="2" y="65"/>
                    <a:pt x="1" y="57"/>
                  </a:cubicBezTo>
                  <a:cubicBezTo>
                    <a:pt x="0" y="55"/>
                    <a:pt x="0" y="53"/>
                    <a:pt x="0" y="50"/>
                  </a:cubicBezTo>
                  <a:cubicBezTo>
                    <a:pt x="0" y="35"/>
                    <a:pt x="0" y="20"/>
                    <a:pt x="0" y="5"/>
                  </a:cubicBezTo>
                  <a:cubicBezTo>
                    <a:pt x="0" y="4"/>
                    <a:pt x="0" y="2"/>
                    <a:pt x="1" y="1"/>
                  </a:cubicBezTo>
                  <a:cubicBezTo>
                    <a:pt x="2" y="1"/>
                    <a:pt x="2" y="0"/>
                    <a:pt x="3" y="1"/>
                  </a:cubicBezTo>
                  <a:cubicBezTo>
                    <a:pt x="5" y="1"/>
                    <a:pt x="6" y="2"/>
                    <a:pt x="6" y="5"/>
                  </a:cubicBezTo>
                  <a:cubicBezTo>
                    <a:pt x="4" y="16"/>
                    <a:pt x="4" y="27"/>
                    <a:pt x="4" y="38"/>
                  </a:cubicBezTo>
                  <a:cubicBezTo>
                    <a:pt x="4" y="42"/>
                    <a:pt x="5" y="43"/>
                    <a:pt x="10" y="43"/>
                  </a:cubicBezTo>
                  <a:cubicBezTo>
                    <a:pt x="27" y="43"/>
                    <a:pt x="44" y="43"/>
                    <a:pt x="62" y="43"/>
                  </a:cubicBezTo>
                  <a:cubicBezTo>
                    <a:pt x="66" y="43"/>
                    <a:pt x="68" y="42"/>
                    <a:pt x="67" y="37"/>
                  </a:cubicBezTo>
                  <a:cubicBezTo>
                    <a:pt x="66" y="29"/>
                    <a:pt x="66" y="21"/>
                    <a:pt x="67" y="13"/>
                  </a:cubicBezTo>
                  <a:cubicBezTo>
                    <a:pt x="67" y="10"/>
                    <a:pt x="68" y="7"/>
                    <a:pt x="66" y="4"/>
                  </a:cubicBezTo>
                  <a:cubicBezTo>
                    <a:pt x="66" y="3"/>
                    <a:pt x="66" y="2"/>
                    <a:pt x="67" y="1"/>
                  </a:cubicBezTo>
                  <a:cubicBezTo>
                    <a:pt x="68" y="1"/>
                    <a:pt x="68" y="1"/>
                    <a:pt x="68" y="1"/>
                  </a:cubicBezTo>
                  <a:cubicBezTo>
                    <a:pt x="69" y="1"/>
                    <a:pt x="69" y="1"/>
                    <a:pt x="70" y="1"/>
                  </a:cubicBezTo>
                  <a:cubicBezTo>
                    <a:pt x="70" y="1"/>
                    <a:pt x="70" y="1"/>
                    <a:pt x="70" y="1"/>
                  </a:cubicBezTo>
                  <a:close/>
                </a:path>
              </a:pathLst>
            </a:custGeom>
            <a:solidFill>
              <a:srgbClr val="CF16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6" name="Freeform 26">
              <a:extLst>
                <a:ext uri="{FF2B5EF4-FFF2-40B4-BE49-F238E27FC236}">
                  <a16:creationId xmlns:a16="http://schemas.microsoft.com/office/drawing/2014/main" id="{A29944D8-12A3-F9AA-E0AB-9F6AAD55E4E9}"/>
                </a:ext>
              </a:extLst>
            </p:cNvPr>
            <p:cNvSpPr>
              <a:spLocks/>
            </p:cNvSpPr>
            <p:nvPr/>
          </p:nvSpPr>
          <p:spPr bwMode="auto">
            <a:xfrm>
              <a:off x="7889875" y="1651000"/>
              <a:ext cx="788988" cy="466725"/>
            </a:xfrm>
            <a:custGeom>
              <a:avLst/>
              <a:gdLst>
                <a:gd name="T0" fmla="*/ 2 w 114"/>
                <a:gd name="T1" fmla="*/ 20 h 37"/>
                <a:gd name="T2" fmla="*/ 2 w 114"/>
                <a:gd name="T3" fmla="*/ 18 h 37"/>
                <a:gd name="T4" fmla="*/ 8 w 114"/>
                <a:gd name="T5" fmla="*/ 0 h 37"/>
                <a:gd name="T6" fmla="*/ 20 w 114"/>
                <a:gd name="T7" fmla="*/ 3 h 37"/>
                <a:gd name="T8" fmla="*/ 56 w 114"/>
                <a:gd name="T9" fmla="*/ 13 h 37"/>
                <a:gd name="T10" fmla="*/ 100 w 114"/>
                <a:gd name="T11" fmla="*/ 26 h 37"/>
                <a:gd name="T12" fmla="*/ 109 w 114"/>
                <a:gd name="T13" fmla="*/ 28 h 37"/>
                <a:gd name="T14" fmla="*/ 114 w 114"/>
                <a:gd name="T15" fmla="*/ 35 h 37"/>
                <a:gd name="T16" fmla="*/ 111 w 114"/>
                <a:gd name="T17" fmla="*/ 37 h 37"/>
                <a:gd name="T18" fmla="*/ 68 w 114"/>
                <a:gd name="T19" fmla="*/ 30 h 37"/>
                <a:gd name="T20" fmla="*/ 17 w 114"/>
                <a:gd name="T21" fmla="*/ 23 h 37"/>
                <a:gd name="T22" fmla="*/ 3 w 114"/>
                <a:gd name="T23" fmla="*/ 21 h 37"/>
                <a:gd name="T24" fmla="*/ 2 w 114"/>
                <a:gd name="T25" fmla="*/ 2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4" h="37">
                  <a:moveTo>
                    <a:pt x="2" y="20"/>
                  </a:moveTo>
                  <a:cubicBezTo>
                    <a:pt x="0" y="19"/>
                    <a:pt x="1" y="19"/>
                    <a:pt x="2" y="18"/>
                  </a:cubicBezTo>
                  <a:cubicBezTo>
                    <a:pt x="10" y="14"/>
                    <a:pt x="12" y="8"/>
                    <a:pt x="8" y="0"/>
                  </a:cubicBezTo>
                  <a:cubicBezTo>
                    <a:pt x="12" y="0"/>
                    <a:pt x="16" y="2"/>
                    <a:pt x="20" y="3"/>
                  </a:cubicBezTo>
                  <a:cubicBezTo>
                    <a:pt x="32" y="6"/>
                    <a:pt x="44" y="10"/>
                    <a:pt x="56" y="13"/>
                  </a:cubicBezTo>
                  <a:cubicBezTo>
                    <a:pt x="71" y="18"/>
                    <a:pt x="85" y="22"/>
                    <a:pt x="100" y="26"/>
                  </a:cubicBezTo>
                  <a:cubicBezTo>
                    <a:pt x="103" y="27"/>
                    <a:pt x="106" y="27"/>
                    <a:pt x="109" y="28"/>
                  </a:cubicBezTo>
                  <a:cubicBezTo>
                    <a:pt x="111" y="30"/>
                    <a:pt x="114" y="31"/>
                    <a:pt x="114" y="35"/>
                  </a:cubicBezTo>
                  <a:cubicBezTo>
                    <a:pt x="114" y="37"/>
                    <a:pt x="112" y="37"/>
                    <a:pt x="111" y="37"/>
                  </a:cubicBezTo>
                  <a:cubicBezTo>
                    <a:pt x="97" y="34"/>
                    <a:pt x="82" y="33"/>
                    <a:pt x="68" y="30"/>
                  </a:cubicBezTo>
                  <a:cubicBezTo>
                    <a:pt x="51" y="27"/>
                    <a:pt x="34" y="26"/>
                    <a:pt x="17" y="23"/>
                  </a:cubicBezTo>
                  <a:cubicBezTo>
                    <a:pt x="12" y="22"/>
                    <a:pt x="7" y="23"/>
                    <a:pt x="3" y="21"/>
                  </a:cubicBezTo>
                  <a:cubicBezTo>
                    <a:pt x="2" y="21"/>
                    <a:pt x="2" y="21"/>
                    <a:pt x="2" y="20"/>
                  </a:cubicBezTo>
                  <a:close/>
                </a:path>
              </a:pathLst>
            </a:custGeom>
            <a:solidFill>
              <a:srgbClr val="FFEAB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7" name="Freeform 27">
              <a:extLst>
                <a:ext uri="{FF2B5EF4-FFF2-40B4-BE49-F238E27FC236}">
                  <a16:creationId xmlns:a16="http://schemas.microsoft.com/office/drawing/2014/main" id="{557B5E33-0827-B1ED-6145-E5CE4F33C8D4}"/>
                </a:ext>
              </a:extLst>
            </p:cNvPr>
            <p:cNvSpPr>
              <a:spLocks/>
            </p:cNvSpPr>
            <p:nvPr/>
          </p:nvSpPr>
          <p:spPr bwMode="auto">
            <a:xfrm>
              <a:off x="7883525" y="2205038"/>
              <a:ext cx="801688" cy="452437"/>
            </a:xfrm>
            <a:custGeom>
              <a:avLst/>
              <a:gdLst>
                <a:gd name="T0" fmla="*/ 10 w 116"/>
                <a:gd name="T1" fmla="*/ 35 h 36"/>
                <a:gd name="T2" fmla="*/ 0 w 116"/>
                <a:gd name="T3" fmla="*/ 17 h 36"/>
                <a:gd name="T4" fmla="*/ 4 w 116"/>
                <a:gd name="T5" fmla="*/ 15 h 36"/>
                <a:gd name="T6" fmla="*/ 32 w 116"/>
                <a:gd name="T7" fmla="*/ 12 h 36"/>
                <a:gd name="T8" fmla="*/ 67 w 116"/>
                <a:gd name="T9" fmla="*/ 7 h 36"/>
                <a:gd name="T10" fmla="*/ 104 w 116"/>
                <a:gd name="T11" fmla="*/ 1 h 36"/>
                <a:gd name="T12" fmla="*/ 114 w 116"/>
                <a:gd name="T13" fmla="*/ 1 h 36"/>
                <a:gd name="T14" fmla="*/ 114 w 116"/>
                <a:gd name="T15" fmla="*/ 5 h 36"/>
                <a:gd name="T16" fmla="*/ 110 w 116"/>
                <a:gd name="T17" fmla="*/ 8 h 36"/>
                <a:gd name="T18" fmla="*/ 79 w 116"/>
                <a:gd name="T19" fmla="*/ 17 h 36"/>
                <a:gd name="T20" fmla="*/ 78 w 116"/>
                <a:gd name="T21" fmla="*/ 17 h 36"/>
                <a:gd name="T22" fmla="*/ 43 w 116"/>
                <a:gd name="T23" fmla="*/ 28 h 36"/>
                <a:gd name="T24" fmla="*/ 15 w 116"/>
                <a:gd name="T25" fmla="*/ 36 h 36"/>
                <a:gd name="T26" fmla="*/ 10 w 116"/>
                <a:gd name="T27" fmla="*/ 35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16" h="36">
                  <a:moveTo>
                    <a:pt x="10" y="35"/>
                  </a:moveTo>
                  <a:cubicBezTo>
                    <a:pt x="13" y="26"/>
                    <a:pt x="10" y="21"/>
                    <a:pt x="0" y="17"/>
                  </a:cubicBezTo>
                  <a:cubicBezTo>
                    <a:pt x="1" y="16"/>
                    <a:pt x="3" y="16"/>
                    <a:pt x="4" y="15"/>
                  </a:cubicBezTo>
                  <a:cubicBezTo>
                    <a:pt x="14" y="14"/>
                    <a:pt x="23" y="13"/>
                    <a:pt x="32" y="12"/>
                  </a:cubicBezTo>
                  <a:cubicBezTo>
                    <a:pt x="44" y="10"/>
                    <a:pt x="55" y="8"/>
                    <a:pt x="67" y="7"/>
                  </a:cubicBezTo>
                  <a:cubicBezTo>
                    <a:pt x="79" y="5"/>
                    <a:pt x="91" y="3"/>
                    <a:pt x="104" y="1"/>
                  </a:cubicBezTo>
                  <a:cubicBezTo>
                    <a:pt x="107" y="1"/>
                    <a:pt x="110" y="0"/>
                    <a:pt x="114" y="1"/>
                  </a:cubicBezTo>
                  <a:cubicBezTo>
                    <a:pt x="116" y="2"/>
                    <a:pt x="115" y="3"/>
                    <a:pt x="114" y="5"/>
                  </a:cubicBezTo>
                  <a:cubicBezTo>
                    <a:pt x="113" y="6"/>
                    <a:pt x="111" y="7"/>
                    <a:pt x="110" y="8"/>
                  </a:cubicBezTo>
                  <a:cubicBezTo>
                    <a:pt x="100" y="11"/>
                    <a:pt x="89" y="14"/>
                    <a:pt x="79" y="17"/>
                  </a:cubicBezTo>
                  <a:cubicBezTo>
                    <a:pt x="79" y="17"/>
                    <a:pt x="78" y="17"/>
                    <a:pt x="78" y="17"/>
                  </a:cubicBezTo>
                  <a:cubicBezTo>
                    <a:pt x="66" y="21"/>
                    <a:pt x="54" y="24"/>
                    <a:pt x="43" y="28"/>
                  </a:cubicBezTo>
                  <a:cubicBezTo>
                    <a:pt x="33" y="30"/>
                    <a:pt x="24" y="34"/>
                    <a:pt x="15" y="36"/>
                  </a:cubicBezTo>
                  <a:cubicBezTo>
                    <a:pt x="13" y="36"/>
                    <a:pt x="12" y="36"/>
                    <a:pt x="10" y="35"/>
                  </a:cubicBezTo>
                  <a:close/>
                </a:path>
              </a:pathLst>
            </a:custGeom>
            <a:solidFill>
              <a:srgbClr val="E8CD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8" name="Freeform 28">
              <a:extLst>
                <a:ext uri="{FF2B5EF4-FFF2-40B4-BE49-F238E27FC236}">
                  <a16:creationId xmlns:a16="http://schemas.microsoft.com/office/drawing/2014/main" id="{59A953A5-517E-6300-C8E8-6081930748A2}"/>
                </a:ext>
              </a:extLst>
            </p:cNvPr>
            <p:cNvSpPr>
              <a:spLocks/>
            </p:cNvSpPr>
            <p:nvPr/>
          </p:nvSpPr>
          <p:spPr bwMode="auto">
            <a:xfrm>
              <a:off x="857250" y="1550988"/>
              <a:ext cx="346075" cy="327025"/>
            </a:xfrm>
            <a:custGeom>
              <a:avLst/>
              <a:gdLst>
                <a:gd name="T0" fmla="*/ 49 w 50"/>
                <a:gd name="T1" fmla="*/ 26 h 26"/>
                <a:gd name="T2" fmla="*/ 1 w 50"/>
                <a:gd name="T3" fmla="*/ 26 h 26"/>
                <a:gd name="T4" fmla="*/ 1 w 50"/>
                <a:gd name="T5" fmla="*/ 26 h 26"/>
                <a:gd name="T6" fmla="*/ 0 w 50"/>
                <a:gd name="T7" fmla="*/ 23 h 26"/>
                <a:gd name="T8" fmla="*/ 0 w 50"/>
                <a:gd name="T9" fmla="*/ 4 h 26"/>
                <a:gd name="T10" fmla="*/ 1 w 50"/>
                <a:gd name="T11" fmla="*/ 0 h 26"/>
                <a:gd name="T12" fmla="*/ 50 w 50"/>
                <a:gd name="T13" fmla="*/ 1 h 26"/>
                <a:gd name="T14" fmla="*/ 49 w 50"/>
                <a:gd name="T15" fmla="*/ 22 h 26"/>
                <a:gd name="T16" fmla="*/ 49 w 50"/>
                <a:gd name="T17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0" h="26">
                  <a:moveTo>
                    <a:pt x="49" y="26"/>
                  </a:moveTo>
                  <a:cubicBezTo>
                    <a:pt x="33" y="26"/>
                    <a:pt x="17" y="26"/>
                    <a:pt x="1" y="26"/>
                  </a:cubicBezTo>
                  <a:cubicBezTo>
                    <a:pt x="1" y="26"/>
                    <a:pt x="1" y="26"/>
                    <a:pt x="1" y="26"/>
                  </a:cubicBezTo>
                  <a:cubicBezTo>
                    <a:pt x="0" y="25"/>
                    <a:pt x="0" y="24"/>
                    <a:pt x="0" y="23"/>
                  </a:cubicBezTo>
                  <a:cubicBezTo>
                    <a:pt x="0" y="16"/>
                    <a:pt x="0" y="10"/>
                    <a:pt x="0" y="4"/>
                  </a:cubicBezTo>
                  <a:cubicBezTo>
                    <a:pt x="0" y="3"/>
                    <a:pt x="0" y="1"/>
                    <a:pt x="1" y="0"/>
                  </a:cubicBezTo>
                  <a:cubicBezTo>
                    <a:pt x="17" y="1"/>
                    <a:pt x="34" y="1"/>
                    <a:pt x="50" y="1"/>
                  </a:cubicBezTo>
                  <a:cubicBezTo>
                    <a:pt x="48" y="7"/>
                    <a:pt x="49" y="15"/>
                    <a:pt x="49" y="22"/>
                  </a:cubicBezTo>
                  <a:cubicBezTo>
                    <a:pt x="49" y="23"/>
                    <a:pt x="49" y="25"/>
                    <a:pt x="49" y="26"/>
                  </a:cubicBezTo>
                  <a:close/>
                </a:path>
              </a:pathLst>
            </a:custGeom>
            <a:solidFill>
              <a:srgbClr val="7878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9" name="Freeform 29">
              <a:extLst>
                <a:ext uri="{FF2B5EF4-FFF2-40B4-BE49-F238E27FC236}">
                  <a16:creationId xmlns:a16="http://schemas.microsoft.com/office/drawing/2014/main" id="{9D5BC8D4-59A2-0B37-3299-FA8BC506D3E3}"/>
                </a:ext>
              </a:extLst>
            </p:cNvPr>
            <p:cNvSpPr>
              <a:spLocks/>
            </p:cNvSpPr>
            <p:nvPr/>
          </p:nvSpPr>
          <p:spPr bwMode="auto">
            <a:xfrm>
              <a:off x="8643938" y="2003425"/>
              <a:ext cx="296863" cy="303212"/>
            </a:xfrm>
            <a:custGeom>
              <a:avLst/>
              <a:gdLst>
                <a:gd name="T0" fmla="*/ 0 w 43"/>
                <a:gd name="T1" fmla="*/ 24 h 24"/>
                <a:gd name="T2" fmla="*/ 5 w 43"/>
                <a:gd name="T3" fmla="*/ 18 h 24"/>
                <a:gd name="T4" fmla="*/ 5 w 43"/>
                <a:gd name="T5" fmla="*/ 6 h 24"/>
                <a:gd name="T6" fmla="*/ 0 w 43"/>
                <a:gd name="T7" fmla="*/ 0 h 24"/>
                <a:gd name="T8" fmla="*/ 40 w 43"/>
                <a:gd name="T9" fmla="*/ 11 h 24"/>
                <a:gd name="T10" fmla="*/ 43 w 43"/>
                <a:gd name="T11" fmla="*/ 12 h 24"/>
                <a:gd name="T12" fmla="*/ 40 w 43"/>
                <a:gd name="T13" fmla="*/ 14 h 24"/>
                <a:gd name="T14" fmla="*/ 0 w 43"/>
                <a:gd name="T15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3" h="24">
                  <a:moveTo>
                    <a:pt x="0" y="24"/>
                  </a:moveTo>
                  <a:cubicBezTo>
                    <a:pt x="1" y="22"/>
                    <a:pt x="4" y="21"/>
                    <a:pt x="5" y="18"/>
                  </a:cubicBezTo>
                  <a:cubicBezTo>
                    <a:pt x="4" y="14"/>
                    <a:pt x="6" y="10"/>
                    <a:pt x="5" y="6"/>
                  </a:cubicBezTo>
                  <a:cubicBezTo>
                    <a:pt x="4" y="4"/>
                    <a:pt x="1" y="3"/>
                    <a:pt x="0" y="0"/>
                  </a:cubicBezTo>
                  <a:cubicBezTo>
                    <a:pt x="13" y="4"/>
                    <a:pt x="27" y="7"/>
                    <a:pt x="40" y="11"/>
                  </a:cubicBezTo>
                  <a:cubicBezTo>
                    <a:pt x="41" y="11"/>
                    <a:pt x="43" y="10"/>
                    <a:pt x="43" y="12"/>
                  </a:cubicBezTo>
                  <a:cubicBezTo>
                    <a:pt x="43" y="14"/>
                    <a:pt x="41" y="14"/>
                    <a:pt x="40" y="14"/>
                  </a:cubicBezTo>
                  <a:cubicBezTo>
                    <a:pt x="27" y="17"/>
                    <a:pt x="13" y="21"/>
                    <a:pt x="0" y="24"/>
                  </a:cubicBezTo>
                  <a:close/>
                </a:path>
              </a:pathLst>
            </a:custGeom>
            <a:solidFill>
              <a:srgbClr val="DD15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0" name="Freeform 30">
              <a:extLst>
                <a:ext uri="{FF2B5EF4-FFF2-40B4-BE49-F238E27FC236}">
                  <a16:creationId xmlns:a16="http://schemas.microsoft.com/office/drawing/2014/main" id="{98BF3686-04CF-6A8A-0E37-86DEBFD4C732}"/>
                </a:ext>
              </a:extLst>
            </p:cNvPr>
            <p:cNvSpPr>
              <a:spLocks/>
            </p:cNvSpPr>
            <p:nvPr/>
          </p:nvSpPr>
          <p:spPr bwMode="auto">
            <a:xfrm>
              <a:off x="381000" y="1550988"/>
              <a:ext cx="484188" cy="1031875"/>
            </a:xfrm>
            <a:custGeom>
              <a:avLst/>
              <a:gdLst>
                <a:gd name="T0" fmla="*/ 70 w 70"/>
                <a:gd name="T1" fmla="*/ 0 h 82"/>
                <a:gd name="T2" fmla="*/ 70 w 70"/>
                <a:gd name="T3" fmla="*/ 26 h 82"/>
                <a:gd name="T4" fmla="*/ 70 w 70"/>
                <a:gd name="T5" fmla="*/ 26 h 82"/>
                <a:gd name="T6" fmla="*/ 69 w 70"/>
                <a:gd name="T7" fmla="*/ 26 h 82"/>
                <a:gd name="T8" fmla="*/ 68 w 70"/>
                <a:gd name="T9" fmla="*/ 20 h 82"/>
                <a:gd name="T10" fmla="*/ 68 w 70"/>
                <a:gd name="T11" fmla="*/ 8 h 82"/>
                <a:gd name="T12" fmla="*/ 64 w 70"/>
                <a:gd name="T13" fmla="*/ 4 h 82"/>
                <a:gd name="T14" fmla="*/ 41 w 70"/>
                <a:gd name="T15" fmla="*/ 4 h 82"/>
                <a:gd name="T16" fmla="*/ 19 w 70"/>
                <a:gd name="T17" fmla="*/ 4 h 82"/>
                <a:gd name="T18" fmla="*/ 3 w 70"/>
                <a:gd name="T19" fmla="*/ 19 h 82"/>
                <a:gd name="T20" fmla="*/ 2 w 70"/>
                <a:gd name="T21" fmla="*/ 26 h 82"/>
                <a:gd name="T22" fmla="*/ 1 w 70"/>
                <a:gd name="T23" fmla="*/ 31 h 82"/>
                <a:gd name="T24" fmla="*/ 1 w 70"/>
                <a:gd name="T25" fmla="*/ 79 h 82"/>
                <a:gd name="T26" fmla="*/ 1 w 70"/>
                <a:gd name="T27" fmla="*/ 82 h 82"/>
                <a:gd name="T28" fmla="*/ 0 w 70"/>
                <a:gd name="T29" fmla="*/ 78 h 82"/>
                <a:gd name="T30" fmla="*/ 0 w 70"/>
                <a:gd name="T31" fmla="*/ 18 h 82"/>
                <a:gd name="T32" fmla="*/ 16 w 70"/>
                <a:gd name="T33" fmla="*/ 0 h 82"/>
                <a:gd name="T34" fmla="*/ 70 w 70"/>
                <a:gd name="T35" fmla="*/ 0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70" h="82">
                  <a:moveTo>
                    <a:pt x="70" y="0"/>
                  </a:moveTo>
                  <a:cubicBezTo>
                    <a:pt x="70" y="9"/>
                    <a:pt x="70" y="18"/>
                    <a:pt x="70" y="26"/>
                  </a:cubicBezTo>
                  <a:cubicBezTo>
                    <a:pt x="70" y="26"/>
                    <a:pt x="70" y="26"/>
                    <a:pt x="70" y="26"/>
                  </a:cubicBezTo>
                  <a:cubicBezTo>
                    <a:pt x="69" y="26"/>
                    <a:pt x="69" y="26"/>
                    <a:pt x="69" y="26"/>
                  </a:cubicBezTo>
                  <a:cubicBezTo>
                    <a:pt x="68" y="24"/>
                    <a:pt x="68" y="22"/>
                    <a:pt x="68" y="20"/>
                  </a:cubicBezTo>
                  <a:cubicBezTo>
                    <a:pt x="68" y="16"/>
                    <a:pt x="68" y="12"/>
                    <a:pt x="68" y="8"/>
                  </a:cubicBezTo>
                  <a:cubicBezTo>
                    <a:pt x="68" y="5"/>
                    <a:pt x="67" y="4"/>
                    <a:pt x="64" y="4"/>
                  </a:cubicBezTo>
                  <a:cubicBezTo>
                    <a:pt x="56" y="4"/>
                    <a:pt x="48" y="4"/>
                    <a:pt x="41" y="4"/>
                  </a:cubicBezTo>
                  <a:cubicBezTo>
                    <a:pt x="33" y="4"/>
                    <a:pt x="26" y="4"/>
                    <a:pt x="19" y="4"/>
                  </a:cubicBezTo>
                  <a:cubicBezTo>
                    <a:pt x="9" y="3"/>
                    <a:pt x="4" y="9"/>
                    <a:pt x="3" y="19"/>
                  </a:cubicBezTo>
                  <a:cubicBezTo>
                    <a:pt x="3" y="21"/>
                    <a:pt x="3" y="24"/>
                    <a:pt x="2" y="26"/>
                  </a:cubicBezTo>
                  <a:cubicBezTo>
                    <a:pt x="0" y="28"/>
                    <a:pt x="1" y="29"/>
                    <a:pt x="1" y="31"/>
                  </a:cubicBezTo>
                  <a:cubicBezTo>
                    <a:pt x="1" y="47"/>
                    <a:pt x="1" y="63"/>
                    <a:pt x="1" y="79"/>
                  </a:cubicBezTo>
                  <a:cubicBezTo>
                    <a:pt x="1" y="80"/>
                    <a:pt x="1" y="81"/>
                    <a:pt x="1" y="82"/>
                  </a:cubicBezTo>
                  <a:cubicBezTo>
                    <a:pt x="0" y="81"/>
                    <a:pt x="0" y="79"/>
                    <a:pt x="0" y="78"/>
                  </a:cubicBezTo>
                  <a:cubicBezTo>
                    <a:pt x="0" y="58"/>
                    <a:pt x="0" y="38"/>
                    <a:pt x="0" y="18"/>
                  </a:cubicBezTo>
                  <a:cubicBezTo>
                    <a:pt x="0" y="8"/>
                    <a:pt x="7" y="1"/>
                    <a:pt x="16" y="0"/>
                  </a:cubicBezTo>
                  <a:cubicBezTo>
                    <a:pt x="34" y="0"/>
                    <a:pt x="52" y="0"/>
                    <a:pt x="70" y="0"/>
                  </a:cubicBezTo>
                  <a:close/>
                </a:path>
              </a:pathLst>
            </a:custGeom>
            <a:solidFill>
              <a:srgbClr val="D06B6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1" name="Freeform 31">
              <a:extLst>
                <a:ext uri="{FF2B5EF4-FFF2-40B4-BE49-F238E27FC236}">
                  <a16:creationId xmlns:a16="http://schemas.microsoft.com/office/drawing/2014/main" id="{917761B9-A3D2-FA45-2975-8BA2C9E96BBC}"/>
                </a:ext>
              </a:extLst>
            </p:cNvPr>
            <p:cNvSpPr>
              <a:spLocks/>
            </p:cNvSpPr>
            <p:nvPr/>
          </p:nvSpPr>
          <p:spPr bwMode="auto">
            <a:xfrm>
              <a:off x="7862888" y="2419350"/>
              <a:ext cx="560388" cy="339725"/>
            </a:xfrm>
            <a:custGeom>
              <a:avLst/>
              <a:gdLst>
                <a:gd name="T0" fmla="*/ 13 w 81"/>
                <a:gd name="T1" fmla="*/ 18 h 27"/>
                <a:gd name="T2" fmla="*/ 36 w 81"/>
                <a:gd name="T3" fmla="*/ 12 h 27"/>
                <a:gd name="T4" fmla="*/ 54 w 81"/>
                <a:gd name="T5" fmla="*/ 7 h 27"/>
                <a:gd name="T6" fmla="*/ 76 w 81"/>
                <a:gd name="T7" fmla="*/ 1 h 27"/>
                <a:gd name="T8" fmla="*/ 81 w 81"/>
                <a:gd name="T9" fmla="*/ 0 h 27"/>
                <a:gd name="T10" fmla="*/ 73 w 81"/>
                <a:gd name="T11" fmla="*/ 3 h 27"/>
                <a:gd name="T12" fmla="*/ 55 w 81"/>
                <a:gd name="T13" fmla="*/ 9 h 27"/>
                <a:gd name="T14" fmla="*/ 30 w 81"/>
                <a:gd name="T15" fmla="*/ 17 h 27"/>
                <a:gd name="T16" fmla="*/ 3 w 81"/>
                <a:gd name="T17" fmla="*/ 26 h 27"/>
                <a:gd name="T18" fmla="*/ 0 w 81"/>
                <a:gd name="T19" fmla="*/ 26 h 27"/>
                <a:gd name="T20" fmla="*/ 13 w 81"/>
                <a:gd name="T21" fmla="*/ 18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1" h="27">
                  <a:moveTo>
                    <a:pt x="13" y="18"/>
                  </a:moveTo>
                  <a:cubicBezTo>
                    <a:pt x="21" y="17"/>
                    <a:pt x="29" y="15"/>
                    <a:pt x="36" y="12"/>
                  </a:cubicBezTo>
                  <a:cubicBezTo>
                    <a:pt x="42" y="10"/>
                    <a:pt x="48" y="8"/>
                    <a:pt x="54" y="7"/>
                  </a:cubicBezTo>
                  <a:cubicBezTo>
                    <a:pt x="62" y="6"/>
                    <a:pt x="69" y="3"/>
                    <a:pt x="76" y="1"/>
                  </a:cubicBezTo>
                  <a:cubicBezTo>
                    <a:pt x="77" y="1"/>
                    <a:pt x="79" y="0"/>
                    <a:pt x="81" y="0"/>
                  </a:cubicBezTo>
                  <a:cubicBezTo>
                    <a:pt x="78" y="1"/>
                    <a:pt x="76" y="3"/>
                    <a:pt x="73" y="3"/>
                  </a:cubicBezTo>
                  <a:cubicBezTo>
                    <a:pt x="67" y="4"/>
                    <a:pt x="61" y="7"/>
                    <a:pt x="55" y="9"/>
                  </a:cubicBezTo>
                  <a:cubicBezTo>
                    <a:pt x="47" y="11"/>
                    <a:pt x="38" y="14"/>
                    <a:pt x="30" y="17"/>
                  </a:cubicBezTo>
                  <a:cubicBezTo>
                    <a:pt x="21" y="19"/>
                    <a:pt x="12" y="22"/>
                    <a:pt x="3" y="26"/>
                  </a:cubicBezTo>
                  <a:cubicBezTo>
                    <a:pt x="2" y="27"/>
                    <a:pt x="1" y="26"/>
                    <a:pt x="0" y="26"/>
                  </a:cubicBezTo>
                  <a:cubicBezTo>
                    <a:pt x="4" y="24"/>
                    <a:pt x="10" y="23"/>
                    <a:pt x="13" y="18"/>
                  </a:cubicBezTo>
                  <a:close/>
                </a:path>
              </a:pathLst>
            </a:custGeom>
            <a:solidFill>
              <a:srgbClr val="EDE4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2" name="Freeform 32">
              <a:extLst>
                <a:ext uri="{FF2B5EF4-FFF2-40B4-BE49-F238E27FC236}">
                  <a16:creationId xmlns:a16="http://schemas.microsoft.com/office/drawing/2014/main" id="{EF460BDF-4E1E-CA41-352C-7474EF6916AA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3325" y="1878013"/>
              <a:ext cx="6783388" cy="566737"/>
            </a:xfrm>
            <a:custGeom>
              <a:avLst/>
              <a:gdLst>
                <a:gd name="T0" fmla="*/ 1 w 981"/>
                <a:gd name="T1" fmla="*/ 1 h 45"/>
                <a:gd name="T2" fmla="*/ 13 w 981"/>
                <a:gd name="T3" fmla="*/ 0 h 45"/>
                <a:gd name="T4" fmla="*/ 954 w 981"/>
                <a:gd name="T5" fmla="*/ 0 h 45"/>
                <a:gd name="T6" fmla="*/ 962 w 981"/>
                <a:gd name="T7" fmla="*/ 1 h 45"/>
                <a:gd name="T8" fmla="*/ 963 w 981"/>
                <a:gd name="T9" fmla="*/ 3 h 45"/>
                <a:gd name="T10" fmla="*/ 975 w 981"/>
                <a:gd name="T11" fmla="*/ 9 h 45"/>
                <a:gd name="T12" fmla="*/ 980 w 981"/>
                <a:gd name="T13" fmla="*/ 19 h 45"/>
                <a:gd name="T14" fmla="*/ 977 w 981"/>
                <a:gd name="T15" fmla="*/ 30 h 45"/>
                <a:gd name="T16" fmla="*/ 976 w 981"/>
                <a:gd name="T17" fmla="*/ 32 h 45"/>
                <a:gd name="T18" fmla="*/ 965 w 981"/>
                <a:gd name="T19" fmla="*/ 41 h 45"/>
                <a:gd name="T20" fmla="*/ 957 w 981"/>
                <a:gd name="T21" fmla="*/ 44 h 45"/>
                <a:gd name="T22" fmla="*/ 949 w 981"/>
                <a:gd name="T23" fmla="*/ 44 h 45"/>
                <a:gd name="T24" fmla="*/ 896 w 981"/>
                <a:gd name="T25" fmla="*/ 44 h 45"/>
                <a:gd name="T26" fmla="*/ 689 w 981"/>
                <a:gd name="T27" fmla="*/ 44 h 45"/>
                <a:gd name="T28" fmla="*/ 374 w 981"/>
                <a:gd name="T29" fmla="*/ 44 h 45"/>
                <a:gd name="T30" fmla="*/ 17 w 981"/>
                <a:gd name="T31" fmla="*/ 43 h 45"/>
                <a:gd name="T32" fmla="*/ 6 w 981"/>
                <a:gd name="T33" fmla="*/ 44 h 45"/>
                <a:gd name="T34" fmla="*/ 1 w 981"/>
                <a:gd name="T35" fmla="*/ 37 h 45"/>
                <a:gd name="T36" fmla="*/ 0 w 981"/>
                <a:gd name="T37" fmla="*/ 6 h 45"/>
                <a:gd name="T38" fmla="*/ 1 w 981"/>
                <a:gd name="T39" fmla="*/ 1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81" h="45">
                  <a:moveTo>
                    <a:pt x="1" y="1"/>
                  </a:moveTo>
                  <a:cubicBezTo>
                    <a:pt x="5" y="0"/>
                    <a:pt x="9" y="0"/>
                    <a:pt x="13" y="0"/>
                  </a:cubicBezTo>
                  <a:cubicBezTo>
                    <a:pt x="327" y="0"/>
                    <a:pt x="641" y="0"/>
                    <a:pt x="954" y="0"/>
                  </a:cubicBezTo>
                  <a:cubicBezTo>
                    <a:pt x="957" y="0"/>
                    <a:pt x="959" y="0"/>
                    <a:pt x="962" y="1"/>
                  </a:cubicBezTo>
                  <a:cubicBezTo>
                    <a:pt x="961" y="2"/>
                    <a:pt x="962" y="3"/>
                    <a:pt x="963" y="3"/>
                  </a:cubicBezTo>
                  <a:cubicBezTo>
                    <a:pt x="968" y="3"/>
                    <a:pt x="972" y="6"/>
                    <a:pt x="975" y="9"/>
                  </a:cubicBezTo>
                  <a:cubicBezTo>
                    <a:pt x="977" y="12"/>
                    <a:pt x="979" y="15"/>
                    <a:pt x="980" y="19"/>
                  </a:cubicBezTo>
                  <a:cubicBezTo>
                    <a:pt x="980" y="23"/>
                    <a:pt x="981" y="27"/>
                    <a:pt x="977" y="30"/>
                  </a:cubicBezTo>
                  <a:cubicBezTo>
                    <a:pt x="977" y="30"/>
                    <a:pt x="976" y="31"/>
                    <a:pt x="976" y="32"/>
                  </a:cubicBezTo>
                  <a:cubicBezTo>
                    <a:pt x="975" y="38"/>
                    <a:pt x="970" y="40"/>
                    <a:pt x="965" y="41"/>
                  </a:cubicBezTo>
                  <a:cubicBezTo>
                    <a:pt x="962" y="42"/>
                    <a:pt x="961" y="45"/>
                    <a:pt x="957" y="44"/>
                  </a:cubicBezTo>
                  <a:cubicBezTo>
                    <a:pt x="955" y="44"/>
                    <a:pt x="952" y="44"/>
                    <a:pt x="949" y="44"/>
                  </a:cubicBezTo>
                  <a:cubicBezTo>
                    <a:pt x="931" y="44"/>
                    <a:pt x="914" y="45"/>
                    <a:pt x="896" y="44"/>
                  </a:cubicBezTo>
                  <a:cubicBezTo>
                    <a:pt x="827" y="43"/>
                    <a:pt x="758" y="43"/>
                    <a:pt x="689" y="44"/>
                  </a:cubicBezTo>
                  <a:cubicBezTo>
                    <a:pt x="584" y="45"/>
                    <a:pt x="479" y="45"/>
                    <a:pt x="374" y="44"/>
                  </a:cubicBezTo>
                  <a:cubicBezTo>
                    <a:pt x="255" y="43"/>
                    <a:pt x="136" y="44"/>
                    <a:pt x="17" y="43"/>
                  </a:cubicBezTo>
                  <a:cubicBezTo>
                    <a:pt x="14" y="43"/>
                    <a:pt x="10" y="45"/>
                    <a:pt x="6" y="44"/>
                  </a:cubicBezTo>
                  <a:cubicBezTo>
                    <a:pt x="2" y="42"/>
                    <a:pt x="1" y="41"/>
                    <a:pt x="1" y="37"/>
                  </a:cubicBezTo>
                  <a:cubicBezTo>
                    <a:pt x="1" y="27"/>
                    <a:pt x="1" y="16"/>
                    <a:pt x="0" y="6"/>
                  </a:cubicBezTo>
                  <a:cubicBezTo>
                    <a:pt x="0" y="4"/>
                    <a:pt x="3" y="2"/>
                    <a:pt x="1" y="1"/>
                  </a:cubicBezTo>
                  <a:close/>
                </a:path>
              </a:pathLst>
            </a:custGeom>
            <a:solidFill>
              <a:srgbClr val="E3101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3" name="Freeform 33">
              <a:extLst>
                <a:ext uri="{FF2B5EF4-FFF2-40B4-BE49-F238E27FC236}">
                  <a16:creationId xmlns:a16="http://schemas.microsoft.com/office/drawing/2014/main" id="{AB29F412-2A56-F7B7-A210-E73DB2557F98}"/>
                </a:ext>
              </a:extLst>
            </p:cNvPr>
            <p:cNvSpPr>
              <a:spLocks/>
            </p:cNvSpPr>
            <p:nvPr/>
          </p:nvSpPr>
          <p:spPr bwMode="auto">
            <a:xfrm>
              <a:off x="7910513" y="1916113"/>
              <a:ext cx="782638" cy="503237"/>
            </a:xfrm>
            <a:custGeom>
              <a:avLst/>
              <a:gdLst>
                <a:gd name="T0" fmla="*/ 111 w 113"/>
                <a:gd name="T1" fmla="*/ 13 h 40"/>
                <a:gd name="T2" fmla="*/ 111 w 113"/>
                <a:gd name="T3" fmla="*/ 25 h 40"/>
                <a:gd name="T4" fmla="*/ 65 w 113"/>
                <a:gd name="T5" fmla="*/ 31 h 40"/>
                <a:gd name="T6" fmla="*/ 28 w 113"/>
                <a:gd name="T7" fmla="*/ 36 h 40"/>
                <a:gd name="T8" fmla="*/ 2 w 113"/>
                <a:gd name="T9" fmla="*/ 40 h 40"/>
                <a:gd name="T10" fmla="*/ 0 w 113"/>
                <a:gd name="T11" fmla="*/ 38 h 40"/>
                <a:gd name="T12" fmla="*/ 10 w 113"/>
                <a:gd name="T13" fmla="*/ 27 h 40"/>
                <a:gd name="T14" fmla="*/ 2 w 113"/>
                <a:gd name="T15" fmla="*/ 2 h 40"/>
                <a:gd name="T16" fmla="*/ 0 w 113"/>
                <a:gd name="T17" fmla="*/ 0 h 40"/>
                <a:gd name="T18" fmla="*/ 24 w 113"/>
                <a:gd name="T19" fmla="*/ 2 h 40"/>
                <a:gd name="T20" fmla="*/ 58 w 113"/>
                <a:gd name="T21" fmla="*/ 7 h 40"/>
                <a:gd name="T22" fmla="*/ 81 w 113"/>
                <a:gd name="T23" fmla="*/ 11 h 40"/>
                <a:gd name="T24" fmla="*/ 105 w 113"/>
                <a:gd name="T25" fmla="*/ 14 h 40"/>
                <a:gd name="T26" fmla="*/ 109 w 113"/>
                <a:gd name="T27" fmla="*/ 15 h 40"/>
                <a:gd name="T28" fmla="*/ 111 w 113"/>
                <a:gd name="T29" fmla="*/ 13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13" h="40">
                  <a:moveTo>
                    <a:pt x="111" y="13"/>
                  </a:moveTo>
                  <a:cubicBezTo>
                    <a:pt x="113" y="17"/>
                    <a:pt x="113" y="21"/>
                    <a:pt x="111" y="25"/>
                  </a:cubicBezTo>
                  <a:cubicBezTo>
                    <a:pt x="95" y="26"/>
                    <a:pt x="80" y="29"/>
                    <a:pt x="65" y="31"/>
                  </a:cubicBezTo>
                  <a:cubicBezTo>
                    <a:pt x="53" y="32"/>
                    <a:pt x="40" y="34"/>
                    <a:pt x="28" y="36"/>
                  </a:cubicBezTo>
                  <a:cubicBezTo>
                    <a:pt x="20" y="37"/>
                    <a:pt x="11" y="37"/>
                    <a:pt x="2" y="40"/>
                  </a:cubicBezTo>
                  <a:cubicBezTo>
                    <a:pt x="1" y="40"/>
                    <a:pt x="1" y="39"/>
                    <a:pt x="0" y="38"/>
                  </a:cubicBezTo>
                  <a:cubicBezTo>
                    <a:pt x="4" y="35"/>
                    <a:pt x="8" y="32"/>
                    <a:pt x="10" y="27"/>
                  </a:cubicBezTo>
                  <a:cubicBezTo>
                    <a:pt x="14" y="19"/>
                    <a:pt x="11" y="6"/>
                    <a:pt x="2" y="2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8" y="1"/>
                    <a:pt x="16" y="1"/>
                    <a:pt x="24" y="2"/>
                  </a:cubicBezTo>
                  <a:cubicBezTo>
                    <a:pt x="35" y="4"/>
                    <a:pt x="46" y="5"/>
                    <a:pt x="58" y="7"/>
                  </a:cubicBezTo>
                  <a:cubicBezTo>
                    <a:pt x="65" y="8"/>
                    <a:pt x="73" y="9"/>
                    <a:pt x="81" y="11"/>
                  </a:cubicBezTo>
                  <a:cubicBezTo>
                    <a:pt x="89" y="12"/>
                    <a:pt x="97" y="12"/>
                    <a:pt x="105" y="14"/>
                  </a:cubicBezTo>
                  <a:cubicBezTo>
                    <a:pt x="106" y="14"/>
                    <a:pt x="107" y="14"/>
                    <a:pt x="109" y="15"/>
                  </a:cubicBezTo>
                  <a:cubicBezTo>
                    <a:pt x="111" y="15"/>
                    <a:pt x="110" y="14"/>
                    <a:pt x="111" y="13"/>
                  </a:cubicBezTo>
                  <a:close/>
                </a:path>
              </a:pathLst>
            </a:custGeom>
            <a:solidFill>
              <a:srgbClr val="FDE1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4" name="Freeform 34">
              <a:extLst>
                <a:ext uri="{FF2B5EF4-FFF2-40B4-BE49-F238E27FC236}">
                  <a16:creationId xmlns:a16="http://schemas.microsoft.com/office/drawing/2014/main" id="{81788EB7-B087-CDC7-19F4-4D9FEA9531BF}"/>
                </a:ext>
              </a:extLst>
            </p:cNvPr>
            <p:cNvSpPr>
              <a:spLocks/>
            </p:cNvSpPr>
            <p:nvPr/>
          </p:nvSpPr>
          <p:spPr bwMode="auto">
            <a:xfrm>
              <a:off x="401638" y="1865313"/>
              <a:ext cx="463550" cy="554037"/>
            </a:xfrm>
            <a:custGeom>
              <a:avLst/>
              <a:gdLst>
                <a:gd name="T0" fmla="*/ 65 w 67"/>
                <a:gd name="T1" fmla="*/ 1 h 44"/>
                <a:gd name="T2" fmla="*/ 64 w 67"/>
                <a:gd name="T3" fmla="*/ 3 h 44"/>
                <a:gd name="T4" fmla="*/ 65 w 67"/>
                <a:gd name="T5" fmla="*/ 15 h 44"/>
                <a:gd name="T6" fmla="*/ 65 w 67"/>
                <a:gd name="T7" fmla="*/ 36 h 44"/>
                <a:gd name="T8" fmla="*/ 58 w 67"/>
                <a:gd name="T9" fmla="*/ 44 h 44"/>
                <a:gd name="T10" fmla="*/ 6 w 67"/>
                <a:gd name="T11" fmla="*/ 44 h 44"/>
                <a:gd name="T12" fmla="*/ 0 w 67"/>
                <a:gd name="T13" fmla="*/ 38 h 44"/>
                <a:gd name="T14" fmla="*/ 1 w 67"/>
                <a:gd name="T15" fmla="*/ 6 h 44"/>
                <a:gd name="T16" fmla="*/ 0 w 67"/>
                <a:gd name="T17" fmla="*/ 1 h 44"/>
                <a:gd name="T18" fmla="*/ 5 w 67"/>
                <a:gd name="T19" fmla="*/ 0 h 44"/>
                <a:gd name="T20" fmla="*/ 60 w 67"/>
                <a:gd name="T21" fmla="*/ 0 h 44"/>
                <a:gd name="T22" fmla="*/ 65 w 67"/>
                <a:gd name="T23" fmla="*/ 1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7" h="44">
                  <a:moveTo>
                    <a:pt x="65" y="1"/>
                  </a:moveTo>
                  <a:cubicBezTo>
                    <a:pt x="65" y="2"/>
                    <a:pt x="63" y="2"/>
                    <a:pt x="64" y="3"/>
                  </a:cubicBezTo>
                  <a:cubicBezTo>
                    <a:pt x="67" y="7"/>
                    <a:pt x="66" y="11"/>
                    <a:pt x="65" y="15"/>
                  </a:cubicBezTo>
                  <a:cubicBezTo>
                    <a:pt x="65" y="22"/>
                    <a:pt x="64" y="29"/>
                    <a:pt x="65" y="36"/>
                  </a:cubicBezTo>
                  <a:cubicBezTo>
                    <a:pt x="66" y="42"/>
                    <a:pt x="64" y="44"/>
                    <a:pt x="58" y="44"/>
                  </a:cubicBezTo>
                  <a:cubicBezTo>
                    <a:pt x="41" y="44"/>
                    <a:pt x="23" y="44"/>
                    <a:pt x="6" y="44"/>
                  </a:cubicBezTo>
                  <a:cubicBezTo>
                    <a:pt x="1" y="44"/>
                    <a:pt x="0" y="44"/>
                    <a:pt x="0" y="38"/>
                  </a:cubicBezTo>
                  <a:cubicBezTo>
                    <a:pt x="0" y="28"/>
                    <a:pt x="0" y="17"/>
                    <a:pt x="1" y="6"/>
                  </a:cubicBezTo>
                  <a:cubicBezTo>
                    <a:pt x="1" y="5"/>
                    <a:pt x="4" y="2"/>
                    <a:pt x="0" y="1"/>
                  </a:cubicBezTo>
                  <a:cubicBezTo>
                    <a:pt x="2" y="0"/>
                    <a:pt x="3" y="0"/>
                    <a:pt x="5" y="0"/>
                  </a:cubicBezTo>
                  <a:cubicBezTo>
                    <a:pt x="24" y="0"/>
                    <a:pt x="42" y="0"/>
                    <a:pt x="60" y="0"/>
                  </a:cubicBezTo>
                  <a:cubicBezTo>
                    <a:pt x="62" y="0"/>
                    <a:pt x="64" y="0"/>
                    <a:pt x="65" y="1"/>
                  </a:cubicBezTo>
                  <a:close/>
                </a:path>
              </a:pathLst>
            </a:custGeom>
            <a:solidFill>
              <a:srgbClr val="E30F1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5" name="Freeform 35">
              <a:extLst>
                <a:ext uri="{FF2B5EF4-FFF2-40B4-BE49-F238E27FC236}">
                  <a16:creationId xmlns:a16="http://schemas.microsoft.com/office/drawing/2014/main" id="{4E1EF29C-4766-2D6C-7F07-738949EA7C92}"/>
                </a:ext>
              </a:extLst>
            </p:cNvPr>
            <p:cNvSpPr>
              <a:spLocks/>
            </p:cNvSpPr>
            <p:nvPr/>
          </p:nvSpPr>
          <p:spPr bwMode="auto">
            <a:xfrm>
              <a:off x="387350" y="1576388"/>
              <a:ext cx="469900" cy="301625"/>
            </a:xfrm>
            <a:custGeom>
              <a:avLst/>
              <a:gdLst>
                <a:gd name="T0" fmla="*/ 67 w 68"/>
                <a:gd name="T1" fmla="*/ 24 h 24"/>
                <a:gd name="T2" fmla="*/ 46 w 68"/>
                <a:gd name="T3" fmla="*/ 24 h 24"/>
                <a:gd name="T4" fmla="*/ 2 w 68"/>
                <a:gd name="T5" fmla="*/ 24 h 24"/>
                <a:gd name="T6" fmla="*/ 1 w 68"/>
                <a:gd name="T7" fmla="*/ 24 h 24"/>
                <a:gd name="T8" fmla="*/ 3 w 68"/>
                <a:gd name="T9" fmla="*/ 7 h 24"/>
                <a:gd name="T10" fmla="*/ 14 w 68"/>
                <a:gd name="T11" fmla="*/ 0 h 24"/>
                <a:gd name="T12" fmla="*/ 62 w 68"/>
                <a:gd name="T13" fmla="*/ 1 h 24"/>
                <a:gd name="T14" fmla="*/ 68 w 68"/>
                <a:gd name="T15" fmla="*/ 7 h 24"/>
                <a:gd name="T16" fmla="*/ 68 w 68"/>
                <a:gd name="T17" fmla="*/ 24 h 24"/>
                <a:gd name="T18" fmla="*/ 67 w 68"/>
                <a:gd name="T19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8" h="24">
                  <a:moveTo>
                    <a:pt x="67" y="24"/>
                  </a:moveTo>
                  <a:cubicBezTo>
                    <a:pt x="60" y="24"/>
                    <a:pt x="53" y="24"/>
                    <a:pt x="46" y="24"/>
                  </a:cubicBezTo>
                  <a:cubicBezTo>
                    <a:pt x="31" y="24"/>
                    <a:pt x="17" y="24"/>
                    <a:pt x="2" y="24"/>
                  </a:cubicBezTo>
                  <a:cubicBezTo>
                    <a:pt x="2" y="24"/>
                    <a:pt x="1" y="24"/>
                    <a:pt x="1" y="24"/>
                  </a:cubicBezTo>
                  <a:cubicBezTo>
                    <a:pt x="0" y="18"/>
                    <a:pt x="1" y="12"/>
                    <a:pt x="3" y="7"/>
                  </a:cubicBezTo>
                  <a:cubicBezTo>
                    <a:pt x="4" y="5"/>
                    <a:pt x="11" y="0"/>
                    <a:pt x="14" y="0"/>
                  </a:cubicBezTo>
                  <a:cubicBezTo>
                    <a:pt x="30" y="1"/>
                    <a:pt x="46" y="0"/>
                    <a:pt x="62" y="1"/>
                  </a:cubicBezTo>
                  <a:cubicBezTo>
                    <a:pt x="68" y="1"/>
                    <a:pt x="68" y="1"/>
                    <a:pt x="68" y="7"/>
                  </a:cubicBezTo>
                  <a:cubicBezTo>
                    <a:pt x="68" y="12"/>
                    <a:pt x="68" y="18"/>
                    <a:pt x="68" y="24"/>
                  </a:cubicBezTo>
                  <a:cubicBezTo>
                    <a:pt x="68" y="24"/>
                    <a:pt x="68" y="24"/>
                    <a:pt x="67" y="24"/>
                  </a:cubicBezTo>
                  <a:close/>
                </a:path>
              </a:pathLst>
            </a:custGeom>
            <a:solidFill>
              <a:srgbClr val="EA52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</p:grpSp>
      <p:sp>
        <p:nvSpPr>
          <p:cNvPr id="1521" name="Google Shape;1521;p55"/>
          <p:cNvSpPr txBox="1">
            <a:spLocks noGrp="1"/>
          </p:cNvSpPr>
          <p:nvPr>
            <p:ph type="title" idx="4294967295"/>
          </p:nvPr>
        </p:nvSpPr>
        <p:spPr>
          <a:xfrm>
            <a:off x="724175" y="3174050"/>
            <a:ext cx="159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fa-IR" dirty="0">
                <a:solidFill>
                  <a:srgbClr val="7030A0"/>
                </a:solidFill>
                <a:cs typeface="B Nazanin" panose="00000400000000000000" pitchFamily="2" charset="-78"/>
              </a:rPr>
              <a:t> 4</a:t>
            </a:r>
            <a:r>
              <a:rPr lang="en" dirty="0">
                <a:solidFill>
                  <a:srgbClr val="0EAAA3"/>
                </a:solidFill>
                <a:cs typeface="B Nazanin" panose="00000400000000000000" pitchFamily="2" charset="-78"/>
              </a:rPr>
              <a:t> 1</a:t>
            </a:r>
            <a:endParaRPr dirty="0">
              <a:solidFill>
                <a:srgbClr val="0EAAA3"/>
              </a:solidFill>
              <a:cs typeface="B Nazanin" panose="00000400000000000000" pitchFamily="2" charset="-78"/>
            </a:endParaRPr>
          </a:p>
        </p:txBody>
      </p:sp>
      <p:sp>
        <p:nvSpPr>
          <p:cNvPr id="1522" name="Google Shape;1522;p55"/>
          <p:cNvSpPr txBox="1">
            <a:spLocks noGrp="1"/>
          </p:cNvSpPr>
          <p:nvPr>
            <p:ph type="subTitle" idx="4294967295"/>
          </p:nvPr>
        </p:nvSpPr>
        <p:spPr>
          <a:xfrm>
            <a:off x="724175" y="3724675"/>
            <a:ext cx="1590600" cy="662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>
              <a:buSzPts val="1100"/>
              <a:buNone/>
            </a:pPr>
            <a:r>
              <a:rPr lang="fa-IR" sz="1400" dirty="0">
                <a:cs typeface="B Nazanin" panose="00000400000000000000" pitchFamily="2" charset="-78"/>
              </a:rPr>
              <a:t>قالب پاورپوینت کودکانه قابل ویرایش می باشد</a:t>
            </a:r>
            <a:endParaRPr sz="1400" dirty="0">
              <a:cs typeface="B Nazanin" panose="00000400000000000000" pitchFamily="2" charset="-78"/>
            </a:endParaRPr>
          </a:p>
        </p:txBody>
      </p:sp>
      <p:sp>
        <p:nvSpPr>
          <p:cNvPr id="1523" name="Google Shape;1523;p55"/>
          <p:cNvSpPr txBox="1">
            <a:spLocks noGrp="1"/>
          </p:cNvSpPr>
          <p:nvPr>
            <p:ph type="title" idx="4294967295"/>
          </p:nvPr>
        </p:nvSpPr>
        <p:spPr>
          <a:xfrm>
            <a:off x="2758567" y="3174050"/>
            <a:ext cx="159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fa-IR" dirty="0">
                <a:solidFill>
                  <a:srgbClr val="7030A0"/>
                </a:solidFill>
                <a:cs typeface="B Nazanin" panose="00000400000000000000" pitchFamily="2" charset="-78"/>
              </a:rPr>
              <a:t> 4</a:t>
            </a:r>
            <a:r>
              <a:rPr lang="en" dirty="0">
                <a:solidFill>
                  <a:srgbClr val="67BB8C"/>
                </a:solidFill>
                <a:cs typeface="B Nazanin" panose="00000400000000000000" pitchFamily="2" charset="-78"/>
              </a:rPr>
              <a:t> 2</a:t>
            </a:r>
            <a:endParaRPr dirty="0">
              <a:solidFill>
                <a:srgbClr val="67BB8C"/>
              </a:solidFill>
              <a:cs typeface="B Nazanin" panose="00000400000000000000" pitchFamily="2" charset="-78"/>
            </a:endParaRPr>
          </a:p>
        </p:txBody>
      </p:sp>
      <p:sp>
        <p:nvSpPr>
          <p:cNvPr id="1524" name="Google Shape;1524;p55"/>
          <p:cNvSpPr txBox="1">
            <a:spLocks noGrp="1"/>
          </p:cNvSpPr>
          <p:nvPr>
            <p:ph type="subTitle" idx="4294967295"/>
          </p:nvPr>
        </p:nvSpPr>
        <p:spPr>
          <a:xfrm>
            <a:off x="2758570" y="3724675"/>
            <a:ext cx="1590600" cy="662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>
              <a:buSzPts val="1100"/>
              <a:buNone/>
            </a:pPr>
            <a:r>
              <a:rPr lang="fa-IR" sz="1400" dirty="0">
                <a:cs typeface="B Nazanin" panose="00000400000000000000" pitchFamily="2" charset="-78"/>
              </a:rPr>
              <a:t>قالب پاورپوینت کودکانه قابل ویرایش می باشد</a:t>
            </a:r>
            <a:endParaRPr sz="1400" dirty="0">
              <a:cs typeface="B Nazanin" panose="00000400000000000000" pitchFamily="2" charset="-78"/>
            </a:endParaRPr>
          </a:p>
        </p:txBody>
      </p:sp>
      <p:sp>
        <p:nvSpPr>
          <p:cNvPr id="1525" name="Google Shape;1525;p55"/>
          <p:cNvSpPr txBox="1">
            <a:spLocks noGrp="1"/>
          </p:cNvSpPr>
          <p:nvPr>
            <p:ph type="title" idx="4294967295"/>
          </p:nvPr>
        </p:nvSpPr>
        <p:spPr>
          <a:xfrm>
            <a:off x="4792959" y="3174050"/>
            <a:ext cx="159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fa-IR" dirty="0">
                <a:solidFill>
                  <a:srgbClr val="7030A0"/>
                </a:solidFill>
                <a:cs typeface="B Nazanin" panose="00000400000000000000" pitchFamily="2" charset="-78"/>
              </a:rPr>
              <a:t> 4</a:t>
            </a:r>
            <a:r>
              <a:rPr lang="en" dirty="0">
                <a:solidFill>
                  <a:srgbClr val="FBEA28"/>
                </a:solidFill>
                <a:cs typeface="B Nazanin" panose="00000400000000000000" pitchFamily="2" charset="-78"/>
              </a:rPr>
              <a:t> 3</a:t>
            </a:r>
            <a:endParaRPr dirty="0">
              <a:solidFill>
                <a:srgbClr val="FBEA28"/>
              </a:solidFill>
              <a:cs typeface="B Nazanin" panose="00000400000000000000" pitchFamily="2" charset="-78"/>
            </a:endParaRPr>
          </a:p>
        </p:txBody>
      </p:sp>
      <p:sp>
        <p:nvSpPr>
          <p:cNvPr id="1526" name="Google Shape;1526;p55"/>
          <p:cNvSpPr txBox="1">
            <a:spLocks noGrp="1"/>
          </p:cNvSpPr>
          <p:nvPr>
            <p:ph type="subTitle" idx="4294967295"/>
          </p:nvPr>
        </p:nvSpPr>
        <p:spPr>
          <a:xfrm>
            <a:off x="4792965" y="3724675"/>
            <a:ext cx="1590600" cy="662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>
              <a:buSzPts val="1100"/>
              <a:buNone/>
            </a:pPr>
            <a:r>
              <a:rPr lang="fa-IR" sz="1400" dirty="0">
                <a:cs typeface="B Nazanin" panose="00000400000000000000" pitchFamily="2" charset="-78"/>
              </a:rPr>
              <a:t>قالب پاورپوینت کودکانه قابل ویرایش می باشد</a:t>
            </a:r>
            <a:endParaRPr sz="1400" dirty="0">
              <a:cs typeface="B Nazanin" panose="00000400000000000000" pitchFamily="2" charset="-78"/>
            </a:endParaRPr>
          </a:p>
        </p:txBody>
      </p:sp>
      <p:sp>
        <p:nvSpPr>
          <p:cNvPr id="1527" name="Google Shape;1527;p55"/>
          <p:cNvSpPr txBox="1">
            <a:spLocks noGrp="1"/>
          </p:cNvSpPr>
          <p:nvPr>
            <p:ph type="title"/>
          </p:nvPr>
        </p:nvSpPr>
        <p:spPr>
          <a:xfrm>
            <a:off x="776693" y="139676"/>
            <a:ext cx="7693800" cy="538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fa-IR" sz="6000" dirty="0">
                <a:solidFill>
                  <a:srgbClr val="A966A6"/>
                </a:solidFill>
                <a:cs typeface="B Nazanin" panose="00000400000000000000" pitchFamily="2" charset="-78"/>
              </a:rPr>
              <a:t>روند</a:t>
            </a:r>
            <a:endParaRPr sz="6000" dirty="0">
              <a:solidFill>
                <a:srgbClr val="A966A6"/>
              </a:solidFill>
              <a:cs typeface="B Nazanin" panose="00000400000000000000" pitchFamily="2" charset="-78"/>
            </a:endParaRPr>
          </a:p>
        </p:txBody>
      </p:sp>
      <p:sp>
        <p:nvSpPr>
          <p:cNvPr id="1528" name="Google Shape;1528;p55"/>
          <p:cNvSpPr txBox="1">
            <a:spLocks noGrp="1"/>
          </p:cNvSpPr>
          <p:nvPr>
            <p:ph type="title" idx="4294967295"/>
          </p:nvPr>
        </p:nvSpPr>
        <p:spPr>
          <a:xfrm>
            <a:off x="6827350" y="3174050"/>
            <a:ext cx="159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fa-IR" dirty="0">
                <a:solidFill>
                  <a:srgbClr val="7030A0"/>
                </a:solidFill>
                <a:cs typeface="B Nazanin" panose="00000400000000000000" pitchFamily="2" charset="-78"/>
              </a:rPr>
              <a:t>مرحله 4</a:t>
            </a:r>
            <a:endParaRPr dirty="0">
              <a:solidFill>
                <a:srgbClr val="7030A0"/>
              </a:solidFill>
              <a:cs typeface="B Nazanin" panose="00000400000000000000" pitchFamily="2" charset="-78"/>
            </a:endParaRPr>
          </a:p>
        </p:txBody>
      </p:sp>
      <p:sp>
        <p:nvSpPr>
          <p:cNvPr id="1529" name="Google Shape;1529;p55"/>
          <p:cNvSpPr txBox="1">
            <a:spLocks noGrp="1"/>
          </p:cNvSpPr>
          <p:nvPr>
            <p:ph type="subTitle" idx="4294967295"/>
          </p:nvPr>
        </p:nvSpPr>
        <p:spPr>
          <a:xfrm>
            <a:off x="6827360" y="3724675"/>
            <a:ext cx="1590600" cy="662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>
              <a:buSzPts val="1100"/>
              <a:buNone/>
            </a:pPr>
            <a:r>
              <a:rPr lang="fa-IR" sz="1400" dirty="0">
                <a:cs typeface="B Nazanin" panose="00000400000000000000" pitchFamily="2" charset="-78"/>
              </a:rPr>
              <a:t>قالب پاورپوینت کودکانه قابل ویرایش می باشد</a:t>
            </a:r>
            <a:endParaRPr sz="1400" dirty="0">
              <a:cs typeface="B Nazanin" panose="00000400000000000000" pitchFamily="2" charset="-78"/>
            </a:endParaRPr>
          </a:p>
        </p:txBody>
      </p:sp>
      <p:sp>
        <p:nvSpPr>
          <p:cNvPr id="4" name="Elipse 3">
            <a:extLst>
              <a:ext uri="{FF2B5EF4-FFF2-40B4-BE49-F238E27FC236}">
                <a16:creationId xmlns:a16="http://schemas.microsoft.com/office/drawing/2014/main" id="{1B6A3BD0-12B8-4A7D-A7FD-B892498DFEFB}"/>
              </a:ext>
            </a:extLst>
          </p:cNvPr>
          <p:cNvSpPr/>
          <p:nvPr/>
        </p:nvSpPr>
        <p:spPr>
          <a:xfrm>
            <a:off x="841954" y="1618422"/>
            <a:ext cx="1000125" cy="1000125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>
              <a:cs typeface="B Nazanin" panose="00000400000000000000" pitchFamily="2" charset="-78"/>
            </a:endParaRPr>
          </a:p>
        </p:txBody>
      </p:sp>
      <p:sp>
        <p:nvSpPr>
          <p:cNvPr id="116" name="Elipse 115">
            <a:extLst>
              <a:ext uri="{FF2B5EF4-FFF2-40B4-BE49-F238E27FC236}">
                <a16:creationId xmlns:a16="http://schemas.microsoft.com/office/drawing/2014/main" id="{D42A321C-889C-418A-8E77-B6DFB8C90D15}"/>
              </a:ext>
            </a:extLst>
          </p:cNvPr>
          <p:cNvSpPr/>
          <p:nvPr/>
        </p:nvSpPr>
        <p:spPr>
          <a:xfrm>
            <a:off x="2873150" y="1655682"/>
            <a:ext cx="1000125" cy="1000125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>
              <a:cs typeface="B Nazanin" panose="00000400000000000000" pitchFamily="2" charset="-78"/>
            </a:endParaRPr>
          </a:p>
        </p:txBody>
      </p:sp>
      <p:sp>
        <p:nvSpPr>
          <p:cNvPr id="117" name="Elipse 116">
            <a:extLst>
              <a:ext uri="{FF2B5EF4-FFF2-40B4-BE49-F238E27FC236}">
                <a16:creationId xmlns:a16="http://schemas.microsoft.com/office/drawing/2014/main" id="{2C9A2070-3D40-46B6-8DC3-240DB719016C}"/>
              </a:ext>
            </a:extLst>
          </p:cNvPr>
          <p:cNvSpPr/>
          <p:nvPr/>
        </p:nvSpPr>
        <p:spPr>
          <a:xfrm>
            <a:off x="4911377" y="1629455"/>
            <a:ext cx="1000125" cy="1000125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>
              <a:cs typeface="B Nazanin" panose="00000400000000000000" pitchFamily="2" charset="-78"/>
            </a:endParaRPr>
          </a:p>
        </p:txBody>
      </p:sp>
      <p:sp>
        <p:nvSpPr>
          <p:cNvPr id="118" name="Elipse 117">
            <a:extLst>
              <a:ext uri="{FF2B5EF4-FFF2-40B4-BE49-F238E27FC236}">
                <a16:creationId xmlns:a16="http://schemas.microsoft.com/office/drawing/2014/main" id="{F00D9299-EA01-4F0D-A058-CE990833BCD9}"/>
              </a:ext>
            </a:extLst>
          </p:cNvPr>
          <p:cNvSpPr/>
          <p:nvPr/>
        </p:nvSpPr>
        <p:spPr>
          <a:xfrm>
            <a:off x="7006596" y="1629455"/>
            <a:ext cx="1000125" cy="1000125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>
              <a:cs typeface="B Nazanin" panose="00000400000000000000" pitchFamily="2" charset="-78"/>
            </a:endParaRPr>
          </a:p>
        </p:txBody>
      </p:sp>
      <p:grpSp>
        <p:nvGrpSpPr>
          <p:cNvPr id="1537" name="Google Shape;1537;p55"/>
          <p:cNvGrpSpPr/>
          <p:nvPr/>
        </p:nvGrpSpPr>
        <p:grpSpPr>
          <a:xfrm rot="18896359">
            <a:off x="1009269" y="1934951"/>
            <a:ext cx="659103" cy="327132"/>
            <a:chOff x="515275" y="3653475"/>
            <a:chExt cx="287475" cy="142700"/>
          </a:xfrm>
        </p:grpSpPr>
        <p:sp>
          <p:nvSpPr>
            <p:cNvPr id="1538" name="Google Shape;1538;p55"/>
            <p:cNvSpPr/>
            <p:nvPr/>
          </p:nvSpPr>
          <p:spPr>
            <a:xfrm>
              <a:off x="547100" y="3666475"/>
              <a:ext cx="223350" cy="129700"/>
            </a:xfrm>
            <a:custGeom>
              <a:avLst/>
              <a:gdLst/>
              <a:ahLst/>
              <a:cxnLst/>
              <a:rect l="l" t="t" r="r" b="b"/>
              <a:pathLst>
                <a:path w="8934" h="5188" extrusionOk="0">
                  <a:moveTo>
                    <a:pt x="8259" y="1"/>
                  </a:moveTo>
                  <a:lnTo>
                    <a:pt x="1" y="3615"/>
                  </a:lnTo>
                  <a:lnTo>
                    <a:pt x="675" y="5188"/>
                  </a:lnTo>
                  <a:lnTo>
                    <a:pt x="8933" y="1574"/>
                  </a:lnTo>
                  <a:lnTo>
                    <a:pt x="8259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539" name="Google Shape;1539;p55"/>
            <p:cNvSpPr/>
            <p:nvPr/>
          </p:nvSpPr>
          <p:spPr>
            <a:xfrm>
              <a:off x="515275" y="3757300"/>
              <a:ext cx="48700" cy="38875"/>
            </a:xfrm>
            <a:custGeom>
              <a:avLst/>
              <a:gdLst/>
              <a:ahLst/>
              <a:cxnLst/>
              <a:rect l="l" t="t" r="r" b="b"/>
              <a:pathLst>
                <a:path w="1948" h="1555" extrusionOk="0">
                  <a:moveTo>
                    <a:pt x="1274" y="1"/>
                  </a:moveTo>
                  <a:lnTo>
                    <a:pt x="0" y="1274"/>
                  </a:lnTo>
                  <a:lnTo>
                    <a:pt x="75" y="1443"/>
                  </a:lnTo>
                  <a:lnTo>
                    <a:pt x="1948" y="1555"/>
                  </a:lnTo>
                  <a:lnTo>
                    <a:pt x="1274" y="1"/>
                  </a:lnTo>
                  <a:close/>
                </a:path>
              </a:pathLst>
            </a:custGeom>
            <a:solidFill>
              <a:srgbClr val="FBD7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540" name="Google Shape;1540;p55"/>
            <p:cNvSpPr/>
            <p:nvPr/>
          </p:nvSpPr>
          <p:spPr>
            <a:xfrm>
              <a:off x="515275" y="3776025"/>
              <a:ext cx="21075" cy="18750"/>
            </a:xfrm>
            <a:custGeom>
              <a:avLst/>
              <a:gdLst/>
              <a:ahLst/>
              <a:cxnLst/>
              <a:rect l="l" t="t" r="r" b="b"/>
              <a:pathLst>
                <a:path w="843" h="750" extrusionOk="0">
                  <a:moveTo>
                    <a:pt x="506" y="1"/>
                  </a:moveTo>
                  <a:lnTo>
                    <a:pt x="0" y="525"/>
                  </a:lnTo>
                  <a:lnTo>
                    <a:pt x="75" y="694"/>
                  </a:lnTo>
                  <a:lnTo>
                    <a:pt x="843" y="750"/>
                  </a:lnTo>
                  <a:cubicBezTo>
                    <a:pt x="749" y="488"/>
                    <a:pt x="656" y="244"/>
                    <a:pt x="506" y="1"/>
                  </a:cubicBezTo>
                  <a:close/>
                </a:path>
              </a:pathLst>
            </a:custGeom>
            <a:solidFill>
              <a:srgbClr val="4855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541" name="Google Shape;1541;p55"/>
            <p:cNvSpPr/>
            <p:nvPr/>
          </p:nvSpPr>
          <p:spPr>
            <a:xfrm>
              <a:off x="758250" y="3653475"/>
              <a:ext cx="44500" cy="50475"/>
            </a:xfrm>
            <a:custGeom>
              <a:avLst/>
              <a:gdLst/>
              <a:ahLst/>
              <a:cxnLst/>
              <a:rect l="l" t="t" r="r" b="b"/>
              <a:pathLst>
                <a:path w="1780" h="2019" extrusionOk="0">
                  <a:moveTo>
                    <a:pt x="1052" y="0"/>
                  </a:moveTo>
                  <a:cubicBezTo>
                    <a:pt x="1033" y="0"/>
                    <a:pt x="1013" y="5"/>
                    <a:pt x="993" y="15"/>
                  </a:cubicBezTo>
                  <a:lnTo>
                    <a:pt x="0" y="446"/>
                  </a:lnTo>
                  <a:lnTo>
                    <a:pt x="693" y="2019"/>
                  </a:lnTo>
                  <a:lnTo>
                    <a:pt x="1686" y="1569"/>
                  </a:lnTo>
                  <a:cubicBezTo>
                    <a:pt x="1742" y="1551"/>
                    <a:pt x="1779" y="1476"/>
                    <a:pt x="1761" y="1420"/>
                  </a:cubicBezTo>
                  <a:lnTo>
                    <a:pt x="1161" y="90"/>
                  </a:lnTo>
                  <a:cubicBezTo>
                    <a:pt x="1148" y="35"/>
                    <a:pt x="1104" y="0"/>
                    <a:pt x="105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542" name="Google Shape;1542;p55"/>
            <p:cNvSpPr/>
            <p:nvPr/>
          </p:nvSpPr>
          <p:spPr>
            <a:xfrm>
              <a:off x="753575" y="3663200"/>
              <a:ext cx="25300" cy="42625"/>
            </a:xfrm>
            <a:custGeom>
              <a:avLst/>
              <a:gdLst/>
              <a:ahLst/>
              <a:cxnLst/>
              <a:rect l="l" t="t" r="r" b="b"/>
              <a:pathLst>
                <a:path w="1012" h="1705" extrusionOk="0">
                  <a:moveTo>
                    <a:pt x="318" y="1"/>
                  </a:moveTo>
                  <a:lnTo>
                    <a:pt x="0" y="150"/>
                  </a:lnTo>
                  <a:lnTo>
                    <a:pt x="674" y="1705"/>
                  </a:lnTo>
                  <a:lnTo>
                    <a:pt x="1011" y="1574"/>
                  </a:lnTo>
                  <a:lnTo>
                    <a:pt x="318" y="1"/>
                  </a:lnTo>
                  <a:close/>
                </a:path>
              </a:pathLst>
            </a:custGeom>
            <a:solidFill>
              <a:srgbClr val="9CA1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543" name="Google Shape;1543;p55"/>
            <p:cNvSpPr/>
            <p:nvPr/>
          </p:nvSpPr>
          <p:spPr>
            <a:xfrm>
              <a:off x="754975" y="3665075"/>
              <a:ext cx="19675" cy="40275"/>
            </a:xfrm>
            <a:custGeom>
              <a:avLst/>
              <a:gdLst/>
              <a:ahLst/>
              <a:cxnLst/>
              <a:rect l="l" t="t" r="r" b="b"/>
              <a:pathLst>
                <a:path w="787" h="1611" extrusionOk="0">
                  <a:moveTo>
                    <a:pt x="113" y="0"/>
                  </a:moveTo>
                  <a:lnTo>
                    <a:pt x="0" y="38"/>
                  </a:lnTo>
                  <a:lnTo>
                    <a:pt x="693" y="1611"/>
                  </a:lnTo>
                  <a:lnTo>
                    <a:pt x="787" y="1555"/>
                  </a:lnTo>
                  <a:lnTo>
                    <a:pt x="113" y="0"/>
                  </a:lnTo>
                  <a:close/>
                </a:path>
              </a:pathLst>
            </a:custGeom>
            <a:solidFill>
              <a:srgbClr val="7980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544" name="Google Shape;1544;p55"/>
            <p:cNvSpPr/>
            <p:nvPr/>
          </p:nvSpPr>
          <p:spPr>
            <a:xfrm>
              <a:off x="759175" y="3663200"/>
              <a:ext cx="19700" cy="40300"/>
            </a:xfrm>
            <a:custGeom>
              <a:avLst/>
              <a:gdLst/>
              <a:ahLst/>
              <a:cxnLst/>
              <a:rect l="l" t="t" r="r" b="b"/>
              <a:pathLst>
                <a:path w="788" h="1612" extrusionOk="0">
                  <a:moveTo>
                    <a:pt x="113" y="1"/>
                  </a:moveTo>
                  <a:lnTo>
                    <a:pt x="1" y="38"/>
                  </a:lnTo>
                  <a:lnTo>
                    <a:pt x="694" y="1611"/>
                  </a:lnTo>
                  <a:lnTo>
                    <a:pt x="787" y="1555"/>
                  </a:lnTo>
                  <a:lnTo>
                    <a:pt x="113" y="1"/>
                  </a:lnTo>
                  <a:close/>
                </a:path>
              </a:pathLst>
            </a:custGeom>
            <a:solidFill>
              <a:srgbClr val="7980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545" name="Google Shape;1545;p55"/>
            <p:cNvSpPr/>
            <p:nvPr/>
          </p:nvSpPr>
          <p:spPr>
            <a:xfrm>
              <a:off x="551775" y="3678175"/>
              <a:ext cx="214450" cy="106300"/>
            </a:xfrm>
            <a:custGeom>
              <a:avLst/>
              <a:gdLst/>
              <a:ahLst/>
              <a:cxnLst/>
              <a:rect l="l" t="t" r="r" b="b"/>
              <a:pathLst>
                <a:path w="8578" h="4252" extrusionOk="0">
                  <a:moveTo>
                    <a:pt x="8278" y="1"/>
                  </a:moveTo>
                  <a:lnTo>
                    <a:pt x="1" y="3596"/>
                  </a:lnTo>
                  <a:lnTo>
                    <a:pt x="282" y="4252"/>
                  </a:lnTo>
                  <a:lnTo>
                    <a:pt x="8578" y="694"/>
                  </a:lnTo>
                  <a:lnTo>
                    <a:pt x="8278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121" name="Google Shape;1537;p55">
            <a:extLst>
              <a:ext uri="{FF2B5EF4-FFF2-40B4-BE49-F238E27FC236}">
                <a16:creationId xmlns:a16="http://schemas.microsoft.com/office/drawing/2014/main" id="{7CBF6E4B-CB94-4012-8F69-78079F0853F2}"/>
              </a:ext>
            </a:extLst>
          </p:cNvPr>
          <p:cNvGrpSpPr/>
          <p:nvPr/>
        </p:nvGrpSpPr>
        <p:grpSpPr>
          <a:xfrm rot="18896359">
            <a:off x="3076949" y="1945172"/>
            <a:ext cx="659103" cy="327132"/>
            <a:chOff x="515275" y="3653475"/>
            <a:chExt cx="287475" cy="142700"/>
          </a:xfrm>
        </p:grpSpPr>
        <p:sp>
          <p:nvSpPr>
            <p:cNvPr id="122" name="Google Shape;1538;p55">
              <a:extLst>
                <a:ext uri="{FF2B5EF4-FFF2-40B4-BE49-F238E27FC236}">
                  <a16:creationId xmlns:a16="http://schemas.microsoft.com/office/drawing/2014/main" id="{5DC3D60F-7D5C-4F74-A8C6-2F0ABF93FF9F}"/>
                </a:ext>
              </a:extLst>
            </p:cNvPr>
            <p:cNvSpPr/>
            <p:nvPr/>
          </p:nvSpPr>
          <p:spPr>
            <a:xfrm>
              <a:off x="547100" y="3666475"/>
              <a:ext cx="223350" cy="129700"/>
            </a:xfrm>
            <a:custGeom>
              <a:avLst/>
              <a:gdLst/>
              <a:ahLst/>
              <a:cxnLst/>
              <a:rect l="l" t="t" r="r" b="b"/>
              <a:pathLst>
                <a:path w="8934" h="5188" extrusionOk="0">
                  <a:moveTo>
                    <a:pt x="8259" y="1"/>
                  </a:moveTo>
                  <a:lnTo>
                    <a:pt x="1" y="3615"/>
                  </a:lnTo>
                  <a:lnTo>
                    <a:pt x="675" y="5188"/>
                  </a:lnTo>
                  <a:lnTo>
                    <a:pt x="8933" y="1574"/>
                  </a:lnTo>
                  <a:lnTo>
                    <a:pt x="8259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3" name="Google Shape;1539;p55">
              <a:extLst>
                <a:ext uri="{FF2B5EF4-FFF2-40B4-BE49-F238E27FC236}">
                  <a16:creationId xmlns:a16="http://schemas.microsoft.com/office/drawing/2014/main" id="{06207BBE-8213-4830-B7BA-A5A736B328C6}"/>
                </a:ext>
              </a:extLst>
            </p:cNvPr>
            <p:cNvSpPr/>
            <p:nvPr/>
          </p:nvSpPr>
          <p:spPr>
            <a:xfrm>
              <a:off x="515275" y="3757300"/>
              <a:ext cx="48700" cy="38875"/>
            </a:xfrm>
            <a:custGeom>
              <a:avLst/>
              <a:gdLst/>
              <a:ahLst/>
              <a:cxnLst/>
              <a:rect l="l" t="t" r="r" b="b"/>
              <a:pathLst>
                <a:path w="1948" h="1555" extrusionOk="0">
                  <a:moveTo>
                    <a:pt x="1274" y="1"/>
                  </a:moveTo>
                  <a:lnTo>
                    <a:pt x="0" y="1274"/>
                  </a:lnTo>
                  <a:lnTo>
                    <a:pt x="75" y="1443"/>
                  </a:lnTo>
                  <a:lnTo>
                    <a:pt x="1948" y="1555"/>
                  </a:lnTo>
                  <a:lnTo>
                    <a:pt x="1274" y="1"/>
                  </a:lnTo>
                  <a:close/>
                </a:path>
              </a:pathLst>
            </a:custGeom>
            <a:solidFill>
              <a:srgbClr val="FBD7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4" name="Google Shape;1540;p55">
              <a:extLst>
                <a:ext uri="{FF2B5EF4-FFF2-40B4-BE49-F238E27FC236}">
                  <a16:creationId xmlns:a16="http://schemas.microsoft.com/office/drawing/2014/main" id="{2B1554C9-F609-4D6C-AD71-C56CD79E5705}"/>
                </a:ext>
              </a:extLst>
            </p:cNvPr>
            <p:cNvSpPr/>
            <p:nvPr/>
          </p:nvSpPr>
          <p:spPr>
            <a:xfrm>
              <a:off x="515275" y="3776025"/>
              <a:ext cx="21075" cy="18750"/>
            </a:xfrm>
            <a:custGeom>
              <a:avLst/>
              <a:gdLst/>
              <a:ahLst/>
              <a:cxnLst/>
              <a:rect l="l" t="t" r="r" b="b"/>
              <a:pathLst>
                <a:path w="843" h="750" extrusionOk="0">
                  <a:moveTo>
                    <a:pt x="506" y="1"/>
                  </a:moveTo>
                  <a:lnTo>
                    <a:pt x="0" y="525"/>
                  </a:lnTo>
                  <a:lnTo>
                    <a:pt x="75" y="694"/>
                  </a:lnTo>
                  <a:lnTo>
                    <a:pt x="843" y="750"/>
                  </a:lnTo>
                  <a:cubicBezTo>
                    <a:pt x="749" y="488"/>
                    <a:pt x="656" y="244"/>
                    <a:pt x="506" y="1"/>
                  </a:cubicBezTo>
                  <a:close/>
                </a:path>
              </a:pathLst>
            </a:custGeom>
            <a:solidFill>
              <a:srgbClr val="4855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5" name="Google Shape;1541;p55">
              <a:extLst>
                <a:ext uri="{FF2B5EF4-FFF2-40B4-BE49-F238E27FC236}">
                  <a16:creationId xmlns:a16="http://schemas.microsoft.com/office/drawing/2014/main" id="{8136EE00-A029-4BBD-97B4-821586AD4E47}"/>
                </a:ext>
              </a:extLst>
            </p:cNvPr>
            <p:cNvSpPr/>
            <p:nvPr/>
          </p:nvSpPr>
          <p:spPr>
            <a:xfrm>
              <a:off x="758250" y="3653475"/>
              <a:ext cx="44500" cy="50475"/>
            </a:xfrm>
            <a:custGeom>
              <a:avLst/>
              <a:gdLst/>
              <a:ahLst/>
              <a:cxnLst/>
              <a:rect l="l" t="t" r="r" b="b"/>
              <a:pathLst>
                <a:path w="1780" h="2019" extrusionOk="0">
                  <a:moveTo>
                    <a:pt x="1052" y="0"/>
                  </a:moveTo>
                  <a:cubicBezTo>
                    <a:pt x="1033" y="0"/>
                    <a:pt x="1013" y="5"/>
                    <a:pt x="993" y="15"/>
                  </a:cubicBezTo>
                  <a:lnTo>
                    <a:pt x="0" y="446"/>
                  </a:lnTo>
                  <a:lnTo>
                    <a:pt x="693" y="2019"/>
                  </a:lnTo>
                  <a:lnTo>
                    <a:pt x="1686" y="1569"/>
                  </a:lnTo>
                  <a:cubicBezTo>
                    <a:pt x="1742" y="1551"/>
                    <a:pt x="1779" y="1476"/>
                    <a:pt x="1761" y="1420"/>
                  </a:cubicBezTo>
                  <a:lnTo>
                    <a:pt x="1161" y="90"/>
                  </a:lnTo>
                  <a:cubicBezTo>
                    <a:pt x="1148" y="35"/>
                    <a:pt x="1104" y="0"/>
                    <a:pt x="105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6" name="Google Shape;1542;p55">
              <a:extLst>
                <a:ext uri="{FF2B5EF4-FFF2-40B4-BE49-F238E27FC236}">
                  <a16:creationId xmlns:a16="http://schemas.microsoft.com/office/drawing/2014/main" id="{43F1754C-8D57-49BB-BD2A-17EC152CD123}"/>
                </a:ext>
              </a:extLst>
            </p:cNvPr>
            <p:cNvSpPr/>
            <p:nvPr/>
          </p:nvSpPr>
          <p:spPr>
            <a:xfrm>
              <a:off x="753575" y="3663200"/>
              <a:ext cx="25300" cy="42625"/>
            </a:xfrm>
            <a:custGeom>
              <a:avLst/>
              <a:gdLst/>
              <a:ahLst/>
              <a:cxnLst/>
              <a:rect l="l" t="t" r="r" b="b"/>
              <a:pathLst>
                <a:path w="1012" h="1705" extrusionOk="0">
                  <a:moveTo>
                    <a:pt x="318" y="1"/>
                  </a:moveTo>
                  <a:lnTo>
                    <a:pt x="0" y="150"/>
                  </a:lnTo>
                  <a:lnTo>
                    <a:pt x="674" y="1705"/>
                  </a:lnTo>
                  <a:lnTo>
                    <a:pt x="1011" y="1574"/>
                  </a:lnTo>
                  <a:lnTo>
                    <a:pt x="318" y="1"/>
                  </a:lnTo>
                  <a:close/>
                </a:path>
              </a:pathLst>
            </a:custGeom>
            <a:solidFill>
              <a:srgbClr val="9CA1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7" name="Google Shape;1543;p55">
              <a:extLst>
                <a:ext uri="{FF2B5EF4-FFF2-40B4-BE49-F238E27FC236}">
                  <a16:creationId xmlns:a16="http://schemas.microsoft.com/office/drawing/2014/main" id="{A68478B4-ADBE-4AA3-B858-4311579684C1}"/>
                </a:ext>
              </a:extLst>
            </p:cNvPr>
            <p:cNvSpPr/>
            <p:nvPr/>
          </p:nvSpPr>
          <p:spPr>
            <a:xfrm>
              <a:off x="754975" y="3665075"/>
              <a:ext cx="19675" cy="40275"/>
            </a:xfrm>
            <a:custGeom>
              <a:avLst/>
              <a:gdLst/>
              <a:ahLst/>
              <a:cxnLst/>
              <a:rect l="l" t="t" r="r" b="b"/>
              <a:pathLst>
                <a:path w="787" h="1611" extrusionOk="0">
                  <a:moveTo>
                    <a:pt x="113" y="0"/>
                  </a:moveTo>
                  <a:lnTo>
                    <a:pt x="0" y="38"/>
                  </a:lnTo>
                  <a:lnTo>
                    <a:pt x="693" y="1611"/>
                  </a:lnTo>
                  <a:lnTo>
                    <a:pt x="787" y="1555"/>
                  </a:lnTo>
                  <a:lnTo>
                    <a:pt x="113" y="0"/>
                  </a:lnTo>
                  <a:close/>
                </a:path>
              </a:pathLst>
            </a:custGeom>
            <a:solidFill>
              <a:srgbClr val="7980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8" name="Google Shape;1544;p55">
              <a:extLst>
                <a:ext uri="{FF2B5EF4-FFF2-40B4-BE49-F238E27FC236}">
                  <a16:creationId xmlns:a16="http://schemas.microsoft.com/office/drawing/2014/main" id="{3D9B7BB1-DF87-458C-A937-522A36CC5FB0}"/>
                </a:ext>
              </a:extLst>
            </p:cNvPr>
            <p:cNvSpPr/>
            <p:nvPr/>
          </p:nvSpPr>
          <p:spPr>
            <a:xfrm>
              <a:off x="759175" y="3663200"/>
              <a:ext cx="19700" cy="40300"/>
            </a:xfrm>
            <a:custGeom>
              <a:avLst/>
              <a:gdLst/>
              <a:ahLst/>
              <a:cxnLst/>
              <a:rect l="l" t="t" r="r" b="b"/>
              <a:pathLst>
                <a:path w="788" h="1612" extrusionOk="0">
                  <a:moveTo>
                    <a:pt x="113" y="1"/>
                  </a:moveTo>
                  <a:lnTo>
                    <a:pt x="1" y="38"/>
                  </a:lnTo>
                  <a:lnTo>
                    <a:pt x="694" y="1611"/>
                  </a:lnTo>
                  <a:lnTo>
                    <a:pt x="787" y="1555"/>
                  </a:lnTo>
                  <a:lnTo>
                    <a:pt x="113" y="1"/>
                  </a:lnTo>
                  <a:close/>
                </a:path>
              </a:pathLst>
            </a:custGeom>
            <a:solidFill>
              <a:srgbClr val="7980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9" name="Google Shape;1545;p55">
              <a:extLst>
                <a:ext uri="{FF2B5EF4-FFF2-40B4-BE49-F238E27FC236}">
                  <a16:creationId xmlns:a16="http://schemas.microsoft.com/office/drawing/2014/main" id="{58A27EED-7CB2-47E4-A574-03171090374D}"/>
                </a:ext>
              </a:extLst>
            </p:cNvPr>
            <p:cNvSpPr/>
            <p:nvPr/>
          </p:nvSpPr>
          <p:spPr>
            <a:xfrm>
              <a:off x="551775" y="3678175"/>
              <a:ext cx="214450" cy="106300"/>
            </a:xfrm>
            <a:custGeom>
              <a:avLst/>
              <a:gdLst/>
              <a:ahLst/>
              <a:cxnLst/>
              <a:rect l="l" t="t" r="r" b="b"/>
              <a:pathLst>
                <a:path w="8578" h="4252" extrusionOk="0">
                  <a:moveTo>
                    <a:pt x="8278" y="1"/>
                  </a:moveTo>
                  <a:lnTo>
                    <a:pt x="1" y="3596"/>
                  </a:lnTo>
                  <a:lnTo>
                    <a:pt x="282" y="4252"/>
                  </a:lnTo>
                  <a:lnTo>
                    <a:pt x="8578" y="694"/>
                  </a:lnTo>
                  <a:lnTo>
                    <a:pt x="8278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130" name="Google Shape;1537;p55">
            <a:extLst>
              <a:ext uri="{FF2B5EF4-FFF2-40B4-BE49-F238E27FC236}">
                <a16:creationId xmlns:a16="http://schemas.microsoft.com/office/drawing/2014/main" id="{12A2D8D0-CBAD-42BE-80EF-E8EAD8164868}"/>
              </a:ext>
            </a:extLst>
          </p:cNvPr>
          <p:cNvGrpSpPr/>
          <p:nvPr/>
        </p:nvGrpSpPr>
        <p:grpSpPr>
          <a:xfrm rot="18896359">
            <a:off x="5110382" y="1954917"/>
            <a:ext cx="659103" cy="327132"/>
            <a:chOff x="515275" y="3653475"/>
            <a:chExt cx="287475" cy="142700"/>
          </a:xfrm>
        </p:grpSpPr>
        <p:sp>
          <p:nvSpPr>
            <p:cNvPr id="131" name="Google Shape;1538;p55">
              <a:extLst>
                <a:ext uri="{FF2B5EF4-FFF2-40B4-BE49-F238E27FC236}">
                  <a16:creationId xmlns:a16="http://schemas.microsoft.com/office/drawing/2014/main" id="{4CB9509E-903B-4224-B115-602B0250145D}"/>
                </a:ext>
              </a:extLst>
            </p:cNvPr>
            <p:cNvSpPr/>
            <p:nvPr/>
          </p:nvSpPr>
          <p:spPr>
            <a:xfrm>
              <a:off x="547100" y="3666475"/>
              <a:ext cx="223350" cy="129700"/>
            </a:xfrm>
            <a:custGeom>
              <a:avLst/>
              <a:gdLst/>
              <a:ahLst/>
              <a:cxnLst/>
              <a:rect l="l" t="t" r="r" b="b"/>
              <a:pathLst>
                <a:path w="8934" h="5188" extrusionOk="0">
                  <a:moveTo>
                    <a:pt x="8259" y="1"/>
                  </a:moveTo>
                  <a:lnTo>
                    <a:pt x="1" y="3615"/>
                  </a:lnTo>
                  <a:lnTo>
                    <a:pt x="675" y="5188"/>
                  </a:lnTo>
                  <a:lnTo>
                    <a:pt x="8933" y="1574"/>
                  </a:lnTo>
                  <a:lnTo>
                    <a:pt x="8259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2" name="Google Shape;1539;p55">
              <a:extLst>
                <a:ext uri="{FF2B5EF4-FFF2-40B4-BE49-F238E27FC236}">
                  <a16:creationId xmlns:a16="http://schemas.microsoft.com/office/drawing/2014/main" id="{A785FEDC-2978-4BA9-9A97-63A389658745}"/>
                </a:ext>
              </a:extLst>
            </p:cNvPr>
            <p:cNvSpPr/>
            <p:nvPr/>
          </p:nvSpPr>
          <p:spPr>
            <a:xfrm>
              <a:off x="515275" y="3757300"/>
              <a:ext cx="48700" cy="38875"/>
            </a:xfrm>
            <a:custGeom>
              <a:avLst/>
              <a:gdLst/>
              <a:ahLst/>
              <a:cxnLst/>
              <a:rect l="l" t="t" r="r" b="b"/>
              <a:pathLst>
                <a:path w="1948" h="1555" extrusionOk="0">
                  <a:moveTo>
                    <a:pt x="1274" y="1"/>
                  </a:moveTo>
                  <a:lnTo>
                    <a:pt x="0" y="1274"/>
                  </a:lnTo>
                  <a:lnTo>
                    <a:pt x="75" y="1443"/>
                  </a:lnTo>
                  <a:lnTo>
                    <a:pt x="1948" y="1555"/>
                  </a:lnTo>
                  <a:lnTo>
                    <a:pt x="1274" y="1"/>
                  </a:lnTo>
                  <a:close/>
                </a:path>
              </a:pathLst>
            </a:custGeom>
            <a:solidFill>
              <a:srgbClr val="FBD7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3" name="Google Shape;1540;p55">
              <a:extLst>
                <a:ext uri="{FF2B5EF4-FFF2-40B4-BE49-F238E27FC236}">
                  <a16:creationId xmlns:a16="http://schemas.microsoft.com/office/drawing/2014/main" id="{6705F27A-09C2-470A-8BB9-04D4EC67DB98}"/>
                </a:ext>
              </a:extLst>
            </p:cNvPr>
            <p:cNvSpPr/>
            <p:nvPr/>
          </p:nvSpPr>
          <p:spPr>
            <a:xfrm>
              <a:off x="515275" y="3776025"/>
              <a:ext cx="21075" cy="18750"/>
            </a:xfrm>
            <a:custGeom>
              <a:avLst/>
              <a:gdLst/>
              <a:ahLst/>
              <a:cxnLst/>
              <a:rect l="l" t="t" r="r" b="b"/>
              <a:pathLst>
                <a:path w="843" h="750" extrusionOk="0">
                  <a:moveTo>
                    <a:pt x="506" y="1"/>
                  </a:moveTo>
                  <a:lnTo>
                    <a:pt x="0" y="525"/>
                  </a:lnTo>
                  <a:lnTo>
                    <a:pt x="75" y="694"/>
                  </a:lnTo>
                  <a:lnTo>
                    <a:pt x="843" y="750"/>
                  </a:lnTo>
                  <a:cubicBezTo>
                    <a:pt x="749" y="488"/>
                    <a:pt x="656" y="244"/>
                    <a:pt x="506" y="1"/>
                  </a:cubicBezTo>
                  <a:close/>
                </a:path>
              </a:pathLst>
            </a:custGeom>
            <a:solidFill>
              <a:srgbClr val="4855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4" name="Google Shape;1541;p55">
              <a:extLst>
                <a:ext uri="{FF2B5EF4-FFF2-40B4-BE49-F238E27FC236}">
                  <a16:creationId xmlns:a16="http://schemas.microsoft.com/office/drawing/2014/main" id="{333B90B5-AB58-400D-93E3-C3A4F3D26EEC}"/>
                </a:ext>
              </a:extLst>
            </p:cNvPr>
            <p:cNvSpPr/>
            <p:nvPr/>
          </p:nvSpPr>
          <p:spPr>
            <a:xfrm>
              <a:off x="758250" y="3653475"/>
              <a:ext cx="44500" cy="50475"/>
            </a:xfrm>
            <a:custGeom>
              <a:avLst/>
              <a:gdLst/>
              <a:ahLst/>
              <a:cxnLst/>
              <a:rect l="l" t="t" r="r" b="b"/>
              <a:pathLst>
                <a:path w="1780" h="2019" extrusionOk="0">
                  <a:moveTo>
                    <a:pt x="1052" y="0"/>
                  </a:moveTo>
                  <a:cubicBezTo>
                    <a:pt x="1033" y="0"/>
                    <a:pt x="1013" y="5"/>
                    <a:pt x="993" y="15"/>
                  </a:cubicBezTo>
                  <a:lnTo>
                    <a:pt x="0" y="446"/>
                  </a:lnTo>
                  <a:lnTo>
                    <a:pt x="693" y="2019"/>
                  </a:lnTo>
                  <a:lnTo>
                    <a:pt x="1686" y="1569"/>
                  </a:lnTo>
                  <a:cubicBezTo>
                    <a:pt x="1742" y="1551"/>
                    <a:pt x="1779" y="1476"/>
                    <a:pt x="1761" y="1420"/>
                  </a:cubicBezTo>
                  <a:lnTo>
                    <a:pt x="1161" y="90"/>
                  </a:lnTo>
                  <a:cubicBezTo>
                    <a:pt x="1148" y="35"/>
                    <a:pt x="1104" y="0"/>
                    <a:pt x="105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5" name="Google Shape;1542;p55">
              <a:extLst>
                <a:ext uri="{FF2B5EF4-FFF2-40B4-BE49-F238E27FC236}">
                  <a16:creationId xmlns:a16="http://schemas.microsoft.com/office/drawing/2014/main" id="{7E604256-C9D0-4CDA-9A18-E69CC11FFAF5}"/>
                </a:ext>
              </a:extLst>
            </p:cNvPr>
            <p:cNvSpPr/>
            <p:nvPr/>
          </p:nvSpPr>
          <p:spPr>
            <a:xfrm>
              <a:off x="753575" y="3663200"/>
              <a:ext cx="25300" cy="42625"/>
            </a:xfrm>
            <a:custGeom>
              <a:avLst/>
              <a:gdLst/>
              <a:ahLst/>
              <a:cxnLst/>
              <a:rect l="l" t="t" r="r" b="b"/>
              <a:pathLst>
                <a:path w="1012" h="1705" extrusionOk="0">
                  <a:moveTo>
                    <a:pt x="318" y="1"/>
                  </a:moveTo>
                  <a:lnTo>
                    <a:pt x="0" y="150"/>
                  </a:lnTo>
                  <a:lnTo>
                    <a:pt x="674" y="1705"/>
                  </a:lnTo>
                  <a:lnTo>
                    <a:pt x="1011" y="1574"/>
                  </a:lnTo>
                  <a:lnTo>
                    <a:pt x="318" y="1"/>
                  </a:lnTo>
                  <a:close/>
                </a:path>
              </a:pathLst>
            </a:custGeom>
            <a:solidFill>
              <a:srgbClr val="9CA1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6" name="Google Shape;1543;p55">
              <a:extLst>
                <a:ext uri="{FF2B5EF4-FFF2-40B4-BE49-F238E27FC236}">
                  <a16:creationId xmlns:a16="http://schemas.microsoft.com/office/drawing/2014/main" id="{9DF3BB42-3F93-45E1-BE19-A807637F5611}"/>
                </a:ext>
              </a:extLst>
            </p:cNvPr>
            <p:cNvSpPr/>
            <p:nvPr/>
          </p:nvSpPr>
          <p:spPr>
            <a:xfrm>
              <a:off x="754975" y="3665075"/>
              <a:ext cx="19675" cy="40275"/>
            </a:xfrm>
            <a:custGeom>
              <a:avLst/>
              <a:gdLst/>
              <a:ahLst/>
              <a:cxnLst/>
              <a:rect l="l" t="t" r="r" b="b"/>
              <a:pathLst>
                <a:path w="787" h="1611" extrusionOk="0">
                  <a:moveTo>
                    <a:pt x="113" y="0"/>
                  </a:moveTo>
                  <a:lnTo>
                    <a:pt x="0" y="38"/>
                  </a:lnTo>
                  <a:lnTo>
                    <a:pt x="693" y="1611"/>
                  </a:lnTo>
                  <a:lnTo>
                    <a:pt x="787" y="1555"/>
                  </a:lnTo>
                  <a:lnTo>
                    <a:pt x="113" y="0"/>
                  </a:lnTo>
                  <a:close/>
                </a:path>
              </a:pathLst>
            </a:custGeom>
            <a:solidFill>
              <a:srgbClr val="7980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7" name="Google Shape;1544;p55">
              <a:extLst>
                <a:ext uri="{FF2B5EF4-FFF2-40B4-BE49-F238E27FC236}">
                  <a16:creationId xmlns:a16="http://schemas.microsoft.com/office/drawing/2014/main" id="{064FAFAD-3AE7-4BC2-98C1-495AB2EF4552}"/>
                </a:ext>
              </a:extLst>
            </p:cNvPr>
            <p:cNvSpPr/>
            <p:nvPr/>
          </p:nvSpPr>
          <p:spPr>
            <a:xfrm>
              <a:off x="759175" y="3663200"/>
              <a:ext cx="19700" cy="40300"/>
            </a:xfrm>
            <a:custGeom>
              <a:avLst/>
              <a:gdLst/>
              <a:ahLst/>
              <a:cxnLst/>
              <a:rect l="l" t="t" r="r" b="b"/>
              <a:pathLst>
                <a:path w="788" h="1612" extrusionOk="0">
                  <a:moveTo>
                    <a:pt x="113" y="1"/>
                  </a:moveTo>
                  <a:lnTo>
                    <a:pt x="1" y="38"/>
                  </a:lnTo>
                  <a:lnTo>
                    <a:pt x="694" y="1611"/>
                  </a:lnTo>
                  <a:lnTo>
                    <a:pt x="787" y="1555"/>
                  </a:lnTo>
                  <a:lnTo>
                    <a:pt x="113" y="1"/>
                  </a:lnTo>
                  <a:close/>
                </a:path>
              </a:pathLst>
            </a:custGeom>
            <a:solidFill>
              <a:srgbClr val="7980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8" name="Google Shape;1545;p55">
              <a:extLst>
                <a:ext uri="{FF2B5EF4-FFF2-40B4-BE49-F238E27FC236}">
                  <a16:creationId xmlns:a16="http://schemas.microsoft.com/office/drawing/2014/main" id="{1D9D4121-2280-4E1A-93F4-A12830ABBA37}"/>
                </a:ext>
              </a:extLst>
            </p:cNvPr>
            <p:cNvSpPr/>
            <p:nvPr/>
          </p:nvSpPr>
          <p:spPr>
            <a:xfrm>
              <a:off x="551775" y="3678175"/>
              <a:ext cx="214450" cy="106300"/>
            </a:xfrm>
            <a:custGeom>
              <a:avLst/>
              <a:gdLst/>
              <a:ahLst/>
              <a:cxnLst/>
              <a:rect l="l" t="t" r="r" b="b"/>
              <a:pathLst>
                <a:path w="8578" h="4252" extrusionOk="0">
                  <a:moveTo>
                    <a:pt x="8278" y="1"/>
                  </a:moveTo>
                  <a:lnTo>
                    <a:pt x="1" y="3596"/>
                  </a:lnTo>
                  <a:lnTo>
                    <a:pt x="282" y="4252"/>
                  </a:lnTo>
                  <a:lnTo>
                    <a:pt x="8578" y="694"/>
                  </a:lnTo>
                  <a:lnTo>
                    <a:pt x="8278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139" name="Google Shape;1537;p55">
            <a:extLst>
              <a:ext uri="{FF2B5EF4-FFF2-40B4-BE49-F238E27FC236}">
                <a16:creationId xmlns:a16="http://schemas.microsoft.com/office/drawing/2014/main" id="{7FF389E0-CD77-47AC-B36E-C17E6536D600}"/>
              </a:ext>
            </a:extLst>
          </p:cNvPr>
          <p:cNvGrpSpPr/>
          <p:nvPr/>
        </p:nvGrpSpPr>
        <p:grpSpPr>
          <a:xfrm rot="18896359">
            <a:off x="7186859" y="1954916"/>
            <a:ext cx="659103" cy="327132"/>
            <a:chOff x="515275" y="3653475"/>
            <a:chExt cx="287475" cy="142700"/>
          </a:xfrm>
        </p:grpSpPr>
        <p:sp>
          <p:nvSpPr>
            <p:cNvPr id="140" name="Google Shape;1538;p55">
              <a:extLst>
                <a:ext uri="{FF2B5EF4-FFF2-40B4-BE49-F238E27FC236}">
                  <a16:creationId xmlns:a16="http://schemas.microsoft.com/office/drawing/2014/main" id="{5C14819D-CBCD-4D71-A4BC-8BA3887DF61D}"/>
                </a:ext>
              </a:extLst>
            </p:cNvPr>
            <p:cNvSpPr/>
            <p:nvPr/>
          </p:nvSpPr>
          <p:spPr>
            <a:xfrm>
              <a:off x="547100" y="3666475"/>
              <a:ext cx="223350" cy="129700"/>
            </a:xfrm>
            <a:custGeom>
              <a:avLst/>
              <a:gdLst/>
              <a:ahLst/>
              <a:cxnLst/>
              <a:rect l="l" t="t" r="r" b="b"/>
              <a:pathLst>
                <a:path w="8934" h="5188" extrusionOk="0">
                  <a:moveTo>
                    <a:pt x="8259" y="1"/>
                  </a:moveTo>
                  <a:lnTo>
                    <a:pt x="1" y="3615"/>
                  </a:lnTo>
                  <a:lnTo>
                    <a:pt x="675" y="5188"/>
                  </a:lnTo>
                  <a:lnTo>
                    <a:pt x="8933" y="1574"/>
                  </a:lnTo>
                  <a:lnTo>
                    <a:pt x="8259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1" name="Google Shape;1539;p55">
              <a:extLst>
                <a:ext uri="{FF2B5EF4-FFF2-40B4-BE49-F238E27FC236}">
                  <a16:creationId xmlns:a16="http://schemas.microsoft.com/office/drawing/2014/main" id="{73B3861F-8940-43E8-89AA-21579B4E52B4}"/>
                </a:ext>
              </a:extLst>
            </p:cNvPr>
            <p:cNvSpPr/>
            <p:nvPr/>
          </p:nvSpPr>
          <p:spPr>
            <a:xfrm>
              <a:off x="515275" y="3757300"/>
              <a:ext cx="48700" cy="38875"/>
            </a:xfrm>
            <a:custGeom>
              <a:avLst/>
              <a:gdLst/>
              <a:ahLst/>
              <a:cxnLst/>
              <a:rect l="l" t="t" r="r" b="b"/>
              <a:pathLst>
                <a:path w="1948" h="1555" extrusionOk="0">
                  <a:moveTo>
                    <a:pt x="1274" y="1"/>
                  </a:moveTo>
                  <a:lnTo>
                    <a:pt x="0" y="1274"/>
                  </a:lnTo>
                  <a:lnTo>
                    <a:pt x="75" y="1443"/>
                  </a:lnTo>
                  <a:lnTo>
                    <a:pt x="1948" y="1555"/>
                  </a:lnTo>
                  <a:lnTo>
                    <a:pt x="1274" y="1"/>
                  </a:lnTo>
                  <a:close/>
                </a:path>
              </a:pathLst>
            </a:custGeom>
            <a:solidFill>
              <a:srgbClr val="FBD7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2" name="Google Shape;1540;p55">
              <a:extLst>
                <a:ext uri="{FF2B5EF4-FFF2-40B4-BE49-F238E27FC236}">
                  <a16:creationId xmlns:a16="http://schemas.microsoft.com/office/drawing/2014/main" id="{3BBB2EFD-E695-4D01-8703-2C9E4CED9AC5}"/>
                </a:ext>
              </a:extLst>
            </p:cNvPr>
            <p:cNvSpPr/>
            <p:nvPr/>
          </p:nvSpPr>
          <p:spPr>
            <a:xfrm>
              <a:off x="515275" y="3776025"/>
              <a:ext cx="21075" cy="18750"/>
            </a:xfrm>
            <a:custGeom>
              <a:avLst/>
              <a:gdLst/>
              <a:ahLst/>
              <a:cxnLst/>
              <a:rect l="l" t="t" r="r" b="b"/>
              <a:pathLst>
                <a:path w="843" h="750" extrusionOk="0">
                  <a:moveTo>
                    <a:pt x="506" y="1"/>
                  </a:moveTo>
                  <a:lnTo>
                    <a:pt x="0" y="525"/>
                  </a:lnTo>
                  <a:lnTo>
                    <a:pt x="75" y="694"/>
                  </a:lnTo>
                  <a:lnTo>
                    <a:pt x="843" y="750"/>
                  </a:lnTo>
                  <a:cubicBezTo>
                    <a:pt x="749" y="488"/>
                    <a:pt x="656" y="244"/>
                    <a:pt x="506" y="1"/>
                  </a:cubicBezTo>
                  <a:close/>
                </a:path>
              </a:pathLst>
            </a:custGeom>
            <a:solidFill>
              <a:srgbClr val="4855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3" name="Google Shape;1541;p55">
              <a:extLst>
                <a:ext uri="{FF2B5EF4-FFF2-40B4-BE49-F238E27FC236}">
                  <a16:creationId xmlns:a16="http://schemas.microsoft.com/office/drawing/2014/main" id="{D5024176-9C4A-42EE-9E83-4FC3CF6F4167}"/>
                </a:ext>
              </a:extLst>
            </p:cNvPr>
            <p:cNvSpPr/>
            <p:nvPr/>
          </p:nvSpPr>
          <p:spPr>
            <a:xfrm>
              <a:off x="758250" y="3653475"/>
              <a:ext cx="44500" cy="50475"/>
            </a:xfrm>
            <a:custGeom>
              <a:avLst/>
              <a:gdLst/>
              <a:ahLst/>
              <a:cxnLst/>
              <a:rect l="l" t="t" r="r" b="b"/>
              <a:pathLst>
                <a:path w="1780" h="2019" extrusionOk="0">
                  <a:moveTo>
                    <a:pt x="1052" y="0"/>
                  </a:moveTo>
                  <a:cubicBezTo>
                    <a:pt x="1033" y="0"/>
                    <a:pt x="1013" y="5"/>
                    <a:pt x="993" y="15"/>
                  </a:cubicBezTo>
                  <a:lnTo>
                    <a:pt x="0" y="446"/>
                  </a:lnTo>
                  <a:lnTo>
                    <a:pt x="693" y="2019"/>
                  </a:lnTo>
                  <a:lnTo>
                    <a:pt x="1686" y="1569"/>
                  </a:lnTo>
                  <a:cubicBezTo>
                    <a:pt x="1742" y="1551"/>
                    <a:pt x="1779" y="1476"/>
                    <a:pt x="1761" y="1420"/>
                  </a:cubicBezTo>
                  <a:lnTo>
                    <a:pt x="1161" y="90"/>
                  </a:lnTo>
                  <a:cubicBezTo>
                    <a:pt x="1148" y="35"/>
                    <a:pt x="1104" y="0"/>
                    <a:pt x="105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4" name="Google Shape;1542;p55">
              <a:extLst>
                <a:ext uri="{FF2B5EF4-FFF2-40B4-BE49-F238E27FC236}">
                  <a16:creationId xmlns:a16="http://schemas.microsoft.com/office/drawing/2014/main" id="{94B5F5A5-FFAA-4AFC-9AC4-C6C0D8C88098}"/>
                </a:ext>
              </a:extLst>
            </p:cNvPr>
            <p:cNvSpPr/>
            <p:nvPr/>
          </p:nvSpPr>
          <p:spPr>
            <a:xfrm>
              <a:off x="753575" y="3663200"/>
              <a:ext cx="25300" cy="42625"/>
            </a:xfrm>
            <a:custGeom>
              <a:avLst/>
              <a:gdLst/>
              <a:ahLst/>
              <a:cxnLst/>
              <a:rect l="l" t="t" r="r" b="b"/>
              <a:pathLst>
                <a:path w="1012" h="1705" extrusionOk="0">
                  <a:moveTo>
                    <a:pt x="318" y="1"/>
                  </a:moveTo>
                  <a:lnTo>
                    <a:pt x="0" y="150"/>
                  </a:lnTo>
                  <a:lnTo>
                    <a:pt x="674" y="1705"/>
                  </a:lnTo>
                  <a:lnTo>
                    <a:pt x="1011" y="1574"/>
                  </a:lnTo>
                  <a:lnTo>
                    <a:pt x="318" y="1"/>
                  </a:lnTo>
                  <a:close/>
                </a:path>
              </a:pathLst>
            </a:custGeom>
            <a:solidFill>
              <a:srgbClr val="9CA1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5" name="Google Shape;1543;p55">
              <a:extLst>
                <a:ext uri="{FF2B5EF4-FFF2-40B4-BE49-F238E27FC236}">
                  <a16:creationId xmlns:a16="http://schemas.microsoft.com/office/drawing/2014/main" id="{84994A63-FE63-4695-A1A0-2421CC6C3312}"/>
                </a:ext>
              </a:extLst>
            </p:cNvPr>
            <p:cNvSpPr/>
            <p:nvPr/>
          </p:nvSpPr>
          <p:spPr>
            <a:xfrm>
              <a:off x="754975" y="3665075"/>
              <a:ext cx="19675" cy="40275"/>
            </a:xfrm>
            <a:custGeom>
              <a:avLst/>
              <a:gdLst/>
              <a:ahLst/>
              <a:cxnLst/>
              <a:rect l="l" t="t" r="r" b="b"/>
              <a:pathLst>
                <a:path w="787" h="1611" extrusionOk="0">
                  <a:moveTo>
                    <a:pt x="113" y="0"/>
                  </a:moveTo>
                  <a:lnTo>
                    <a:pt x="0" y="38"/>
                  </a:lnTo>
                  <a:lnTo>
                    <a:pt x="693" y="1611"/>
                  </a:lnTo>
                  <a:lnTo>
                    <a:pt x="787" y="1555"/>
                  </a:lnTo>
                  <a:lnTo>
                    <a:pt x="113" y="0"/>
                  </a:lnTo>
                  <a:close/>
                </a:path>
              </a:pathLst>
            </a:custGeom>
            <a:solidFill>
              <a:srgbClr val="7980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6" name="Google Shape;1544;p55">
              <a:extLst>
                <a:ext uri="{FF2B5EF4-FFF2-40B4-BE49-F238E27FC236}">
                  <a16:creationId xmlns:a16="http://schemas.microsoft.com/office/drawing/2014/main" id="{A356B5B0-BAC9-4EF5-A843-FACD7BC00BF6}"/>
                </a:ext>
              </a:extLst>
            </p:cNvPr>
            <p:cNvSpPr/>
            <p:nvPr/>
          </p:nvSpPr>
          <p:spPr>
            <a:xfrm>
              <a:off x="759175" y="3663200"/>
              <a:ext cx="19700" cy="40300"/>
            </a:xfrm>
            <a:custGeom>
              <a:avLst/>
              <a:gdLst/>
              <a:ahLst/>
              <a:cxnLst/>
              <a:rect l="l" t="t" r="r" b="b"/>
              <a:pathLst>
                <a:path w="788" h="1612" extrusionOk="0">
                  <a:moveTo>
                    <a:pt x="113" y="1"/>
                  </a:moveTo>
                  <a:lnTo>
                    <a:pt x="1" y="38"/>
                  </a:lnTo>
                  <a:lnTo>
                    <a:pt x="694" y="1611"/>
                  </a:lnTo>
                  <a:lnTo>
                    <a:pt x="787" y="1555"/>
                  </a:lnTo>
                  <a:lnTo>
                    <a:pt x="113" y="1"/>
                  </a:lnTo>
                  <a:close/>
                </a:path>
              </a:pathLst>
            </a:custGeom>
            <a:solidFill>
              <a:srgbClr val="7980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7" name="Google Shape;1545;p55">
              <a:extLst>
                <a:ext uri="{FF2B5EF4-FFF2-40B4-BE49-F238E27FC236}">
                  <a16:creationId xmlns:a16="http://schemas.microsoft.com/office/drawing/2014/main" id="{6FBA31C0-0DF3-45DB-ABAD-66783B914D12}"/>
                </a:ext>
              </a:extLst>
            </p:cNvPr>
            <p:cNvSpPr/>
            <p:nvPr/>
          </p:nvSpPr>
          <p:spPr>
            <a:xfrm>
              <a:off x="551775" y="3678175"/>
              <a:ext cx="214450" cy="106300"/>
            </a:xfrm>
            <a:custGeom>
              <a:avLst/>
              <a:gdLst/>
              <a:ahLst/>
              <a:cxnLst/>
              <a:rect l="l" t="t" r="r" b="b"/>
              <a:pathLst>
                <a:path w="8578" h="4252" extrusionOk="0">
                  <a:moveTo>
                    <a:pt x="8278" y="1"/>
                  </a:moveTo>
                  <a:lnTo>
                    <a:pt x="1" y="3596"/>
                  </a:lnTo>
                  <a:lnTo>
                    <a:pt x="282" y="4252"/>
                  </a:lnTo>
                  <a:lnTo>
                    <a:pt x="8578" y="694"/>
                  </a:lnTo>
                  <a:lnTo>
                    <a:pt x="8278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159" name="Grupo 158">
            <a:extLst>
              <a:ext uri="{FF2B5EF4-FFF2-40B4-BE49-F238E27FC236}">
                <a16:creationId xmlns:a16="http://schemas.microsoft.com/office/drawing/2014/main" id="{3A9EE636-12F8-2AFB-9994-4646B558E5F4}"/>
              </a:ext>
            </a:extLst>
          </p:cNvPr>
          <p:cNvGrpSpPr/>
          <p:nvPr/>
        </p:nvGrpSpPr>
        <p:grpSpPr>
          <a:xfrm rot="16200000">
            <a:off x="8239125" y="4233103"/>
            <a:ext cx="904875" cy="930276"/>
            <a:chOff x="8239125" y="4213225"/>
            <a:chExt cx="904875" cy="930276"/>
          </a:xfrm>
        </p:grpSpPr>
        <p:sp>
          <p:nvSpPr>
            <p:cNvPr id="39" name="Freeform 39">
              <a:extLst>
                <a:ext uri="{FF2B5EF4-FFF2-40B4-BE49-F238E27FC236}">
                  <a16:creationId xmlns:a16="http://schemas.microsoft.com/office/drawing/2014/main" id="{14A4709F-864C-8364-3470-FC8F12B50AF7}"/>
                </a:ext>
              </a:extLst>
            </p:cNvPr>
            <p:cNvSpPr>
              <a:spLocks/>
            </p:cNvSpPr>
            <p:nvPr/>
          </p:nvSpPr>
          <p:spPr bwMode="auto">
            <a:xfrm>
              <a:off x="8313738" y="4573588"/>
              <a:ext cx="584200" cy="528638"/>
            </a:xfrm>
            <a:custGeom>
              <a:avLst/>
              <a:gdLst>
                <a:gd name="T0" fmla="*/ 909 w 909"/>
                <a:gd name="T1" fmla="*/ 73 h 778"/>
                <a:gd name="T2" fmla="*/ 454 w 909"/>
                <a:gd name="T3" fmla="*/ 426 h 778"/>
                <a:gd name="T4" fmla="*/ 441 w 909"/>
                <a:gd name="T5" fmla="*/ 440 h 778"/>
                <a:gd name="T6" fmla="*/ 388 w 909"/>
                <a:gd name="T7" fmla="*/ 483 h 778"/>
                <a:gd name="T8" fmla="*/ 355 w 909"/>
                <a:gd name="T9" fmla="*/ 510 h 778"/>
                <a:gd name="T10" fmla="*/ 128 w 909"/>
                <a:gd name="T11" fmla="*/ 686 h 778"/>
                <a:gd name="T12" fmla="*/ 13 w 909"/>
                <a:gd name="T13" fmla="*/ 774 h 778"/>
                <a:gd name="T14" fmla="*/ 3 w 909"/>
                <a:gd name="T15" fmla="*/ 776 h 778"/>
                <a:gd name="T16" fmla="*/ 0 w 909"/>
                <a:gd name="T17" fmla="*/ 768 h 778"/>
                <a:gd name="T18" fmla="*/ 4 w 909"/>
                <a:gd name="T19" fmla="*/ 761 h 778"/>
                <a:gd name="T20" fmla="*/ 40 w 909"/>
                <a:gd name="T21" fmla="*/ 716 h 778"/>
                <a:gd name="T22" fmla="*/ 221 w 909"/>
                <a:gd name="T23" fmla="*/ 527 h 778"/>
                <a:gd name="T24" fmla="*/ 304 w 909"/>
                <a:gd name="T25" fmla="*/ 441 h 778"/>
                <a:gd name="T26" fmla="*/ 378 w 909"/>
                <a:gd name="T27" fmla="*/ 363 h 778"/>
                <a:gd name="T28" fmla="*/ 409 w 909"/>
                <a:gd name="T29" fmla="*/ 339 h 778"/>
                <a:gd name="T30" fmla="*/ 459 w 909"/>
                <a:gd name="T31" fmla="*/ 304 h 778"/>
                <a:gd name="T32" fmla="*/ 840 w 909"/>
                <a:gd name="T33" fmla="*/ 8 h 778"/>
                <a:gd name="T34" fmla="*/ 853 w 909"/>
                <a:gd name="T35" fmla="*/ 0 h 778"/>
                <a:gd name="T36" fmla="*/ 872 w 909"/>
                <a:gd name="T37" fmla="*/ 17 h 778"/>
                <a:gd name="T38" fmla="*/ 899 w 909"/>
                <a:gd name="T39" fmla="*/ 51 h 778"/>
                <a:gd name="T40" fmla="*/ 909 w 909"/>
                <a:gd name="T41" fmla="*/ 73 h 7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909" h="778">
                  <a:moveTo>
                    <a:pt x="909" y="73"/>
                  </a:moveTo>
                  <a:cubicBezTo>
                    <a:pt x="758" y="190"/>
                    <a:pt x="606" y="308"/>
                    <a:pt x="454" y="426"/>
                  </a:cubicBezTo>
                  <a:cubicBezTo>
                    <a:pt x="449" y="430"/>
                    <a:pt x="443" y="433"/>
                    <a:pt x="441" y="440"/>
                  </a:cubicBezTo>
                  <a:cubicBezTo>
                    <a:pt x="426" y="458"/>
                    <a:pt x="405" y="468"/>
                    <a:pt x="388" y="483"/>
                  </a:cubicBezTo>
                  <a:cubicBezTo>
                    <a:pt x="378" y="493"/>
                    <a:pt x="366" y="500"/>
                    <a:pt x="355" y="510"/>
                  </a:cubicBezTo>
                  <a:cubicBezTo>
                    <a:pt x="278" y="566"/>
                    <a:pt x="204" y="627"/>
                    <a:pt x="128" y="686"/>
                  </a:cubicBezTo>
                  <a:cubicBezTo>
                    <a:pt x="91" y="716"/>
                    <a:pt x="51" y="743"/>
                    <a:pt x="13" y="774"/>
                  </a:cubicBezTo>
                  <a:cubicBezTo>
                    <a:pt x="10" y="777"/>
                    <a:pt x="7" y="778"/>
                    <a:pt x="3" y="776"/>
                  </a:cubicBezTo>
                  <a:cubicBezTo>
                    <a:pt x="0" y="774"/>
                    <a:pt x="0" y="771"/>
                    <a:pt x="0" y="768"/>
                  </a:cubicBezTo>
                  <a:cubicBezTo>
                    <a:pt x="1" y="765"/>
                    <a:pt x="2" y="763"/>
                    <a:pt x="4" y="761"/>
                  </a:cubicBezTo>
                  <a:cubicBezTo>
                    <a:pt x="17" y="747"/>
                    <a:pt x="26" y="729"/>
                    <a:pt x="40" y="716"/>
                  </a:cubicBezTo>
                  <a:cubicBezTo>
                    <a:pt x="99" y="652"/>
                    <a:pt x="161" y="590"/>
                    <a:pt x="221" y="527"/>
                  </a:cubicBezTo>
                  <a:cubicBezTo>
                    <a:pt x="248" y="498"/>
                    <a:pt x="276" y="470"/>
                    <a:pt x="304" y="441"/>
                  </a:cubicBezTo>
                  <a:cubicBezTo>
                    <a:pt x="329" y="416"/>
                    <a:pt x="351" y="387"/>
                    <a:pt x="378" y="363"/>
                  </a:cubicBezTo>
                  <a:cubicBezTo>
                    <a:pt x="388" y="354"/>
                    <a:pt x="396" y="343"/>
                    <a:pt x="409" y="339"/>
                  </a:cubicBezTo>
                  <a:cubicBezTo>
                    <a:pt x="429" y="333"/>
                    <a:pt x="443" y="316"/>
                    <a:pt x="459" y="304"/>
                  </a:cubicBezTo>
                  <a:cubicBezTo>
                    <a:pt x="586" y="206"/>
                    <a:pt x="713" y="107"/>
                    <a:pt x="840" y="8"/>
                  </a:cubicBezTo>
                  <a:cubicBezTo>
                    <a:pt x="844" y="5"/>
                    <a:pt x="848" y="2"/>
                    <a:pt x="853" y="0"/>
                  </a:cubicBezTo>
                  <a:cubicBezTo>
                    <a:pt x="860" y="4"/>
                    <a:pt x="862" y="15"/>
                    <a:pt x="872" y="17"/>
                  </a:cubicBezTo>
                  <a:cubicBezTo>
                    <a:pt x="888" y="23"/>
                    <a:pt x="898" y="34"/>
                    <a:pt x="899" y="51"/>
                  </a:cubicBezTo>
                  <a:cubicBezTo>
                    <a:pt x="900" y="60"/>
                    <a:pt x="907" y="65"/>
                    <a:pt x="909" y="73"/>
                  </a:cubicBezTo>
                  <a:close/>
                </a:path>
              </a:pathLst>
            </a:custGeom>
            <a:solidFill>
              <a:srgbClr val="53B9A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0" name="Freeform 40">
              <a:extLst>
                <a:ext uri="{FF2B5EF4-FFF2-40B4-BE49-F238E27FC236}">
                  <a16:creationId xmlns:a16="http://schemas.microsoft.com/office/drawing/2014/main" id="{94AB2DFB-6B94-9A4F-C9EB-3CD9AFB949D0}"/>
                </a:ext>
              </a:extLst>
            </p:cNvPr>
            <p:cNvSpPr>
              <a:spLocks/>
            </p:cNvSpPr>
            <p:nvPr/>
          </p:nvSpPr>
          <p:spPr bwMode="auto">
            <a:xfrm>
              <a:off x="8318500" y="4730750"/>
              <a:ext cx="673100" cy="371475"/>
            </a:xfrm>
            <a:custGeom>
              <a:avLst/>
              <a:gdLst>
                <a:gd name="T0" fmla="*/ 0 w 1047"/>
                <a:gd name="T1" fmla="*/ 541 h 545"/>
                <a:gd name="T2" fmla="*/ 117 w 1047"/>
                <a:gd name="T3" fmla="*/ 450 h 545"/>
                <a:gd name="T4" fmla="*/ 298 w 1047"/>
                <a:gd name="T5" fmla="*/ 358 h 545"/>
                <a:gd name="T6" fmla="*/ 455 w 1047"/>
                <a:gd name="T7" fmla="*/ 275 h 545"/>
                <a:gd name="T8" fmla="*/ 752 w 1047"/>
                <a:gd name="T9" fmla="*/ 118 h 545"/>
                <a:gd name="T10" fmla="*/ 968 w 1047"/>
                <a:gd name="T11" fmla="*/ 4 h 545"/>
                <a:gd name="T12" fmla="*/ 980 w 1047"/>
                <a:gd name="T13" fmla="*/ 1 h 545"/>
                <a:gd name="T14" fmla="*/ 993 w 1047"/>
                <a:gd name="T15" fmla="*/ 16 h 545"/>
                <a:gd name="T16" fmla="*/ 709 w 1047"/>
                <a:gd name="T17" fmla="*/ 167 h 545"/>
                <a:gd name="T18" fmla="*/ 633 w 1047"/>
                <a:gd name="T19" fmla="*/ 207 h 545"/>
                <a:gd name="T20" fmla="*/ 625 w 1047"/>
                <a:gd name="T21" fmla="*/ 215 h 545"/>
                <a:gd name="T22" fmla="*/ 618 w 1047"/>
                <a:gd name="T23" fmla="*/ 223 h 545"/>
                <a:gd name="T24" fmla="*/ 486 w 1047"/>
                <a:gd name="T25" fmla="*/ 289 h 545"/>
                <a:gd name="T26" fmla="*/ 428 w 1047"/>
                <a:gd name="T27" fmla="*/ 319 h 545"/>
                <a:gd name="T28" fmla="*/ 710 w 1047"/>
                <a:gd name="T29" fmla="*/ 214 h 545"/>
                <a:gd name="T30" fmla="*/ 1023 w 1047"/>
                <a:gd name="T31" fmla="*/ 100 h 545"/>
                <a:gd name="T32" fmla="*/ 1030 w 1047"/>
                <a:gd name="T33" fmla="*/ 101 h 545"/>
                <a:gd name="T34" fmla="*/ 1044 w 1047"/>
                <a:gd name="T35" fmla="*/ 130 h 545"/>
                <a:gd name="T36" fmla="*/ 1039 w 1047"/>
                <a:gd name="T37" fmla="*/ 138 h 545"/>
                <a:gd name="T38" fmla="*/ 962 w 1047"/>
                <a:gd name="T39" fmla="*/ 167 h 545"/>
                <a:gd name="T40" fmla="*/ 583 w 1047"/>
                <a:gd name="T41" fmla="*/ 305 h 545"/>
                <a:gd name="T42" fmla="*/ 253 w 1047"/>
                <a:gd name="T43" fmla="*/ 425 h 545"/>
                <a:gd name="T44" fmla="*/ 27 w 1047"/>
                <a:gd name="T45" fmla="*/ 534 h 545"/>
                <a:gd name="T46" fmla="*/ 0 w 1047"/>
                <a:gd name="T47" fmla="*/ 541 h 5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047" h="545">
                  <a:moveTo>
                    <a:pt x="0" y="541"/>
                  </a:moveTo>
                  <a:cubicBezTo>
                    <a:pt x="36" y="507"/>
                    <a:pt x="77" y="479"/>
                    <a:pt x="117" y="450"/>
                  </a:cubicBezTo>
                  <a:cubicBezTo>
                    <a:pt x="179" y="423"/>
                    <a:pt x="239" y="390"/>
                    <a:pt x="298" y="358"/>
                  </a:cubicBezTo>
                  <a:cubicBezTo>
                    <a:pt x="350" y="329"/>
                    <a:pt x="403" y="304"/>
                    <a:pt x="455" y="275"/>
                  </a:cubicBezTo>
                  <a:cubicBezTo>
                    <a:pt x="553" y="222"/>
                    <a:pt x="652" y="170"/>
                    <a:pt x="752" y="118"/>
                  </a:cubicBezTo>
                  <a:cubicBezTo>
                    <a:pt x="824" y="81"/>
                    <a:pt x="896" y="41"/>
                    <a:pt x="968" y="4"/>
                  </a:cubicBezTo>
                  <a:cubicBezTo>
                    <a:pt x="972" y="2"/>
                    <a:pt x="976" y="0"/>
                    <a:pt x="980" y="1"/>
                  </a:cubicBezTo>
                  <a:cubicBezTo>
                    <a:pt x="987" y="3"/>
                    <a:pt x="991" y="8"/>
                    <a:pt x="993" y="16"/>
                  </a:cubicBezTo>
                  <a:cubicBezTo>
                    <a:pt x="898" y="66"/>
                    <a:pt x="803" y="116"/>
                    <a:pt x="709" y="167"/>
                  </a:cubicBezTo>
                  <a:cubicBezTo>
                    <a:pt x="683" y="180"/>
                    <a:pt x="658" y="193"/>
                    <a:pt x="633" y="207"/>
                  </a:cubicBezTo>
                  <a:cubicBezTo>
                    <a:pt x="630" y="208"/>
                    <a:pt x="623" y="208"/>
                    <a:pt x="625" y="215"/>
                  </a:cubicBezTo>
                  <a:cubicBezTo>
                    <a:pt x="626" y="220"/>
                    <a:pt x="622" y="222"/>
                    <a:pt x="618" y="223"/>
                  </a:cubicBezTo>
                  <a:cubicBezTo>
                    <a:pt x="571" y="239"/>
                    <a:pt x="531" y="269"/>
                    <a:pt x="486" y="289"/>
                  </a:cubicBezTo>
                  <a:cubicBezTo>
                    <a:pt x="464" y="299"/>
                    <a:pt x="444" y="311"/>
                    <a:pt x="428" y="319"/>
                  </a:cubicBezTo>
                  <a:cubicBezTo>
                    <a:pt x="517" y="282"/>
                    <a:pt x="615" y="253"/>
                    <a:pt x="710" y="214"/>
                  </a:cubicBezTo>
                  <a:cubicBezTo>
                    <a:pt x="814" y="176"/>
                    <a:pt x="919" y="138"/>
                    <a:pt x="1023" y="100"/>
                  </a:cubicBezTo>
                  <a:cubicBezTo>
                    <a:pt x="1025" y="100"/>
                    <a:pt x="1028" y="100"/>
                    <a:pt x="1030" y="101"/>
                  </a:cubicBezTo>
                  <a:cubicBezTo>
                    <a:pt x="1041" y="107"/>
                    <a:pt x="1047" y="116"/>
                    <a:pt x="1044" y="130"/>
                  </a:cubicBezTo>
                  <a:cubicBezTo>
                    <a:pt x="1043" y="133"/>
                    <a:pt x="1041" y="136"/>
                    <a:pt x="1039" y="138"/>
                  </a:cubicBezTo>
                  <a:cubicBezTo>
                    <a:pt x="1015" y="152"/>
                    <a:pt x="988" y="157"/>
                    <a:pt x="962" y="167"/>
                  </a:cubicBezTo>
                  <a:cubicBezTo>
                    <a:pt x="837" y="215"/>
                    <a:pt x="710" y="259"/>
                    <a:pt x="583" y="305"/>
                  </a:cubicBezTo>
                  <a:cubicBezTo>
                    <a:pt x="474" y="346"/>
                    <a:pt x="364" y="386"/>
                    <a:pt x="253" y="425"/>
                  </a:cubicBezTo>
                  <a:cubicBezTo>
                    <a:pt x="173" y="452"/>
                    <a:pt x="100" y="493"/>
                    <a:pt x="27" y="534"/>
                  </a:cubicBezTo>
                  <a:cubicBezTo>
                    <a:pt x="18" y="539"/>
                    <a:pt x="10" y="545"/>
                    <a:pt x="0" y="541"/>
                  </a:cubicBezTo>
                  <a:close/>
                </a:path>
              </a:pathLst>
            </a:custGeom>
            <a:solidFill>
              <a:srgbClr val="3E95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1" name="Freeform 41">
              <a:extLst>
                <a:ext uri="{FF2B5EF4-FFF2-40B4-BE49-F238E27FC236}">
                  <a16:creationId xmlns:a16="http://schemas.microsoft.com/office/drawing/2014/main" id="{ACE3BE31-8C9F-5A61-17FE-8EB08EA03B70}"/>
                </a:ext>
              </a:extLst>
            </p:cNvPr>
            <p:cNvSpPr>
              <a:spLocks/>
            </p:cNvSpPr>
            <p:nvPr/>
          </p:nvSpPr>
          <p:spPr bwMode="auto">
            <a:xfrm>
              <a:off x="8313738" y="4429125"/>
              <a:ext cx="433388" cy="663575"/>
            </a:xfrm>
            <a:custGeom>
              <a:avLst/>
              <a:gdLst>
                <a:gd name="T0" fmla="*/ 41 w 675"/>
                <a:gd name="T1" fmla="*/ 931 h 976"/>
                <a:gd name="T2" fmla="*/ 4 w 675"/>
                <a:gd name="T3" fmla="*/ 976 h 976"/>
                <a:gd name="T4" fmla="*/ 5 w 675"/>
                <a:gd name="T5" fmla="*/ 959 h 976"/>
                <a:gd name="T6" fmla="*/ 89 w 675"/>
                <a:gd name="T7" fmla="*/ 783 h 976"/>
                <a:gd name="T8" fmla="*/ 97 w 675"/>
                <a:gd name="T9" fmla="*/ 771 h 976"/>
                <a:gd name="T10" fmla="*/ 143 w 675"/>
                <a:gd name="T11" fmla="*/ 706 h 976"/>
                <a:gd name="T12" fmla="*/ 307 w 675"/>
                <a:gd name="T13" fmla="*/ 473 h 976"/>
                <a:gd name="T14" fmla="*/ 436 w 675"/>
                <a:gd name="T15" fmla="*/ 290 h 976"/>
                <a:gd name="T16" fmla="*/ 548 w 675"/>
                <a:gd name="T17" fmla="*/ 131 h 976"/>
                <a:gd name="T18" fmla="*/ 631 w 675"/>
                <a:gd name="T19" fmla="*/ 14 h 976"/>
                <a:gd name="T20" fmla="*/ 648 w 675"/>
                <a:gd name="T21" fmla="*/ 0 h 976"/>
                <a:gd name="T22" fmla="*/ 653 w 675"/>
                <a:gd name="T23" fmla="*/ 1 h 976"/>
                <a:gd name="T24" fmla="*/ 675 w 675"/>
                <a:gd name="T25" fmla="*/ 27 h 976"/>
                <a:gd name="T26" fmla="*/ 488 w 675"/>
                <a:gd name="T27" fmla="*/ 294 h 976"/>
                <a:gd name="T28" fmla="*/ 405 w 675"/>
                <a:gd name="T29" fmla="*/ 414 h 976"/>
                <a:gd name="T30" fmla="*/ 396 w 675"/>
                <a:gd name="T31" fmla="*/ 432 h 976"/>
                <a:gd name="T32" fmla="*/ 352 w 675"/>
                <a:gd name="T33" fmla="*/ 495 h 976"/>
                <a:gd name="T34" fmla="*/ 288 w 675"/>
                <a:gd name="T35" fmla="*/ 587 h 976"/>
                <a:gd name="T36" fmla="*/ 164 w 675"/>
                <a:gd name="T37" fmla="*/ 763 h 976"/>
                <a:gd name="T38" fmla="*/ 124 w 675"/>
                <a:gd name="T39" fmla="*/ 819 h 976"/>
                <a:gd name="T40" fmla="*/ 92 w 675"/>
                <a:gd name="T41" fmla="*/ 864 h 976"/>
                <a:gd name="T42" fmla="*/ 41 w 675"/>
                <a:gd name="T43" fmla="*/ 931 h 9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75" h="976">
                  <a:moveTo>
                    <a:pt x="41" y="931"/>
                  </a:moveTo>
                  <a:cubicBezTo>
                    <a:pt x="27" y="944"/>
                    <a:pt x="20" y="964"/>
                    <a:pt x="4" y="976"/>
                  </a:cubicBezTo>
                  <a:cubicBezTo>
                    <a:pt x="0" y="970"/>
                    <a:pt x="3" y="964"/>
                    <a:pt x="5" y="959"/>
                  </a:cubicBezTo>
                  <a:cubicBezTo>
                    <a:pt x="33" y="900"/>
                    <a:pt x="62" y="842"/>
                    <a:pt x="89" y="783"/>
                  </a:cubicBezTo>
                  <a:cubicBezTo>
                    <a:pt x="91" y="779"/>
                    <a:pt x="94" y="775"/>
                    <a:pt x="97" y="771"/>
                  </a:cubicBezTo>
                  <a:cubicBezTo>
                    <a:pt x="118" y="754"/>
                    <a:pt x="128" y="728"/>
                    <a:pt x="143" y="706"/>
                  </a:cubicBezTo>
                  <a:cubicBezTo>
                    <a:pt x="197" y="628"/>
                    <a:pt x="254" y="552"/>
                    <a:pt x="307" y="473"/>
                  </a:cubicBezTo>
                  <a:cubicBezTo>
                    <a:pt x="349" y="412"/>
                    <a:pt x="394" y="352"/>
                    <a:pt x="436" y="290"/>
                  </a:cubicBezTo>
                  <a:cubicBezTo>
                    <a:pt x="472" y="236"/>
                    <a:pt x="510" y="184"/>
                    <a:pt x="548" y="131"/>
                  </a:cubicBezTo>
                  <a:cubicBezTo>
                    <a:pt x="576" y="92"/>
                    <a:pt x="600" y="50"/>
                    <a:pt x="631" y="14"/>
                  </a:cubicBezTo>
                  <a:cubicBezTo>
                    <a:pt x="636" y="8"/>
                    <a:pt x="640" y="2"/>
                    <a:pt x="648" y="0"/>
                  </a:cubicBezTo>
                  <a:cubicBezTo>
                    <a:pt x="650" y="0"/>
                    <a:pt x="651" y="0"/>
                    <a:pt x="653" y="1"/>
                  </a:cubicBezTo>
                  <a:cubicBezTo>
                    <a:pt x="662" y="8"/>
                    <a:pt x="668" y="18"/>
                    <a:pt x="675" y="27"/>
                  </a:cubicBezTo>
                  <a:cubicBezTo>
                    <a:pt x="612" y="116"/>
                    <a:pt x="550" y="204"/>
                    <a:pt x="488" y="294"/>
                  </a:cubicBezTo>
                  <a:cubicBezTo>
                    <a:pt x="460" y="334"/>
                    <a:pt x="430" y="372"/>
                    <a:pt x="405" y="414"/>
                  </a:cubicBezTo>
                  <a:cubicBezTo>
                    <a:pt x="408" y="423"/>
                    <a:pt x="400" y="427"/>
                    <a:pt x="396" y="432"/>
                  </a:cubicBezTo>
                  <a:cubicBezTo>
                    <a:pt x="381" y="453"/>
                    <a:pt x="366" y="474"/>
                    <a:pt x="352" y="495"/>
                  </a:cubicBezTo>
                  <a:cubicBezTo>
                    <a:pt x="330" y="525"/>
                    <a:pt x="308" y="556"/>
                    <a:pt x="288" y="587"/>
                  </a:cubicBezTo>
                  <a:cubicBezTo>
                    <a:pt x="247" y="646"/>
                    <a:pt x="205" y="704"/>
                    <a:pt x="164" y="763"/>
                  </a:cubicBezTo>
                  <a:cubicBezTo>
                    <a:pt x="151" y="782"/>
                    <a:pt x="137" y="800"/>
                    <a:pt x="124" y="819"/>
                  </a:cubicBezTo>
                  <a:cubicBezTo>
                    <a:pt x="113" y="834"/>
                    <a:pt x="102" y="848"/>
                    <a:pt x="92" y="864"/>
                  </a:cubicBezTo>
                  <a:cubicBezTo>
                    <a:pt x="76" y="887"/>
                    <a:pt x="57" y="908"/>
                    <a:pt x="41" y="931"/>
                  </a:cubicBezTo>
                  <a:close/>
                </a:path>
              </a:pathLst>
            </a:custGeom>
            <a:solidFill>
              <a:srgbClr val="66B3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2" name="Freeform 42">
              <a:extLst>
                <a:ext uri="{FF2B5EF4-FFF2-40B4-BE49-F238E27FC236}">
                  <a16:creationId xmlns:a16="http://schemas.microsoft.com/office/drawing/2014/main" id="{0956DB65-91B2-20A7-ABAD-BFA92D5A2F6E}"/>
                </a:ext>
              </a:extLst>
            </p:cNvPr>
            <p:cNvSpPr>
              <a:spLocks/>
            </p:cNvSpPr>
            <p:nvPr/>
          </p:nvSpPr>
          <p:spPr bwMode="auto">
            <a:xfrm>
              <a:off x="8399463" y="4411663"/>
              <a:ext cx="323850" cy="495300"/>
            </a:xfrm>
            <a:custGeom>
              <a:avLst/>
              <a:gdLst>
                <a:gd name="T0" fmla="*/ 117 w 505"/>
                <a:gd name="T1" fmla="*/ 493 h 727"/>
                <a:gd name="T2" fmla="*/ 220 w 505"/>
                <a:gd name="T3" fmla="*/ 349 h 727"/>
                <a:gd name="T4" fmla="*/ 461 w 505"/>
                <a:gd name="T5" fmla="*/ 7 h 727"/>
                <a:gd name="T6" fmla="*/ 467 w 505"/>
                <a:gd name="T7" fmla="*/ 0 h 727"/>
                <a:gd name="T8" fmla="*/ 496 w 505"/>
                <a:gd name="T9" fmla="*/ 9 h 727"/>
                <a:gd name="T10" fmla="*/ 505 w 505"/>
                <a:gd name="T11" fmla="*/ 16 h 727"/>
                <a:gd name="T12" fmla="*/ 473 w 505"/>
                <a:gd name="T13" fmla="*/ 70 h 727"/>
                <a:gd name="T14" fmla="*/ 324 w 505"/>
                <a:gd name="T15" fmla="*/ 281 h 727"/>
                <a:gd name="T16" fmla="*/ 116 w 505"/>
                <a:gd name="T17" fmla="*/ 576 h 727"/>
                <a:gd name="T18" fmla="*/ 21 w 505"/>
                <a:gd name="T19" fmla="*/ 712 h 727"/>
                <a:gd name="T20" fmla="*/ 3 w 505"/>
                <a:gd name="T21" fmla="*/ 724 h 727"/>
                <a:gd name="T22" fmla="*/ 6 w 505"/>
                <a:gd name="T23" fmla="*/ 705 h 727"/>
                <a:gd name="T24" fmla="*/ 94 w 505"/>
                <a:gd name="T25" fmla="*/ 522 h 727"/>
                <a:gd name="T26" fmla="*/ 117 w 505"/>
                <a:gd name="T27" fmla="*/ 493 h 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05" h="727">
                  <a:moveTo>
                    <a:pt x="117" y="493"/>
                  </a:moveTo>
                  <a:cubicBezTo>
                    <a:pt x="151" y="445"/>
                    <a:pt x="186" y="397"/>
                    <a:pt x="220" y="349"/>
                  </a:cubicBezTo>
                  <a:cubicBezTo>
                    <a:pt x="300" y="235"/>
                    <a:pt x="380" y="121"/>
                    <a:pt x="461" y="7"/>
                  </a:cubicBezTo>
                  <a:cubicBezTo>
                    <a:pt x="463" y="4"/>
                    <a:pt x="465" y="2"/>
                    <a:pt x="467" y="0"/>
                  </a:cubicBezTo>
                  <a:cubicBezTo>
                    <a:pt x="478" y="0"/>
                    <a:pt x="485" y="9"/>
                    <a:pt x="496" y="9"/>
                  </a:cubicBezTo>
                  <a:cubicBezTo>
                    <a:pt x="500" y="10"/>
                    <a:pt x="503" y="12"/>
                    <a:pt x="505" y="16"/>
                  </a:cubicBezTo>
                  <a:cubicBezTo>
                    <a:pt x="501" y="38"/>
                    <a:pt x="485" y="53"/>
                    <a:pt x="473" y="70"/>
                  </a:cubicBezTo>
                  <a:cubicBezTo>
                    <a:pt x="423" y="140"/>
                    <a:pt x="374" y="211"/>
                    <a:pt x="324" y="281"/>
                  </a:cubicBezTo>
                  <a:cubicBezTo>
                    <a:pt x="255" y="379"/>
                    <a:pt x="186" y="478"/>
                    <a:pt x="116" y="576"/>
                  </a:cubicBezTo>
                  <a:cubicBezTo>
                    <a:pt x="85" y="622"/>
                    <a:pt x="51" y="665"/>
                    <a:pt x="21" y="712"/>
                  </a:cubicBezTo>
                  <a:cubicBezTo>
                    <a:pt x="17" y="719"/>
                    <a:pt x="14" y="727"/>
                    <a:pt x="3" y="724"/>
                  </a:cubicBezTo>
                  <a:cubicBezTo>
                    <a:pt x="0" y="717"/>
                    <a:pt x="4" y="711"/>
                    <a:pt x="6" y="705"/>
                  </a:cubicBezTo>
                  <a:cubicBezTo>
                    <a:pt x="35" y="644"/>
                    <a:pt x="64" y="582"/>
                    <a:pt x="94" y="522"/>
                  </a:cubicBezTo>
                  <a:cubicBezTo>
                    <a:pt x="99" y="511"/>
                    <a:pt x="105" y="499"/>
                    <a:pt x="117" y="493"/>
                  </a:cubicBezTo>
                  <a:close/>
                </a:path>
              </a:pathLst>
            </a:custGeom>
            <a:solidFill>
              <a:srgbClr val="68B4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3" name="Freeform 43">
              <a:extLst>
                <a:ext uri="{FF2B5EF4-FFF2-40B4-BE49-F238E27FC236}">
                  <a16:creationId xmlns:a16="http://schemas.microsoft.com/office/drawing/2014/main" id="{1C6CC3CA-3E12-7EB1-5E6C-3A8BE38BA884}"/>
                </a:ext>
              </a:extLst>
            </p:cNvPr>
            <p:cNvSpPr>
              <a:spLocks/>
            </p:cNvSpPr>
            <p:nvPr/>
          </p:nvSpPr>
          <p:spPr bwMode="auto">
            <a:xfrm>
              <a:off x="8334375" y="4822825"/>
              <a:ext cx="657225" cy="274638"/>
            </a:xfrm>
            <a:custGeom>
              <a:avLst/>
              <a:gdLst>
                <a:gd name="T0" fmla="*/ 0 w 1020"/>
                <a:gd name="T1" fmla="*/ 395 h 404"/>
                <a:gd name="T2" fmla="*/ 110 w 1020"/>
                <a:gd name="T3" fmla="*/ 335 h 404"/>
                <a:gd name="T4" fmla="*/ 286 w 1020"/>
                <a:gd name="T5" fmla="*/ 264 h 404"/>
                <a:gd name="T6" fmla="*/ 531 w 1020"/>
                <a:gd name="T7" fmla="*/ 174 h 404"/>
                <a:gd name="T8" fmla="*/ 784 w 1020"/>
                <a:gd name="T9" fmla="*/ 83 h 404"/>
                <a:gd name="T10" fmla="*/ 1013 w 1020"/>
                <a:gd name="T11" fmla="*/ 0 h 404"/>
                <a:gd name="T12" fmla="*/ 1020 w 1020"/>
                <a:gd name="T13" fmla="*/ 26 h 404"/>
                <a:gd name="T14" fmla="*/ 632 w 1020"/>
                <a:gd name="T15" fmla="*/ 167 h 404"/>
                <a:gd name="T16" fmla="*/ 625 w 1020"/>
                <a:gd name="T17" fmla="*/ 171 h 404"/>
                <a:gd name="T18" fmla="*/ 607 w 1020"/>
                <a:gd name="T19" fmla="*/ 182 h 404"/>
                <a:gd name="T20" fmla="*/ 441 w 1020"/>
                <a:gd name="T21" fmla="*/ 243 h 404"/>
                <a:gd name="T22" fmla="*/ 151 w 1020"/>
                <a:gd name="T23" fmla="*/ 348 h 404"/>
                <a:gd name="T24" fmla="*/ 38 w 1020"/>
                <a:gd name="T25" fmla="*/ 389 h 404"/>
                <a:gd name="T26" fmla="*/ 0 w 1020"/>
                <a:gd name="T27" fmla="*/ 395 h 4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20" h="404">
                  <a:moveTo>
                    <a:pt x="0" y="395"/>
                  </a:moveTo>
                  <a:cubicBezTo>
                    <a:pt x="34" y="370"/>
                    <a:pt x="74" y="356"/>
                    <a:pt x="110" y="335"/>
                  </a:cubicBezTo>
                  <a:cubicBezTo>
                    <a:pt x="165" y="303"/>
                    <a:pt x="227" y="287"/>
                    <a:pt x="286" y="264"/>
                  </a:cubicBezTo>
                  <a:cubicBezTo>
                    <a:pt x="368" y="234"/>
                    <a:pt x="449" y="203"/>
                    <a:pt x="531" y="174"/>
                  </a:cubicBezTo>
                  <a:cubicBezTo>
                    <a:pt x="615" y="143"/>
                    <a:pt x="700" y="114"/>
                    <a:pt x="784" y="83"/>
                  </a:cubicBezTo>
                  <a:cubicBezTo>
                    <a:pt x="860" y="56"/>
                    <a:pt x="937" y="28"/>
                    <a:pt x="1013" y="0"/>
                  </a:cubicBezTo>
                  <a:cubicBezTo>
                    <a:pt x="1017" y="8"/>
                    <a:pt x="1019" y="17"/>
                    <a:pt x="1020" y="26"/>
                  </a:cubicBezTo>
                  <a:cubicBezTo>
                    <a:pt x="891" y="73"/>
                    <a:pt x="761" y="120"/>
                    <a:pt x="632" y="167"/>
                  </a:cubicBezTo>
                  <a:cubicBezTo>
                    <a:pt x="630" y="168"/>
                    <a:pt x="627" y="169"/>
                    <a:pt x="625" y="171"/>
                  </a:cubicBezTo>
                  <a:cubicBezTo>
                    <a:pt x="622" y="179"/>
                    <a:pt x="614" y="179"/>
                    <a:pt x="607" y="182"/>
                  </a:cubicBezTo>
                  <a:cubicBezTo>
                    <a:pt x="552" y="202"/>
                    <a:pt x="496" y="222"/>
                    <a:pt x="441" y="243"/>
                  </a:cubicBezTo>
                  <a:cubicBezTo>
                    <a:pt x="344" y="277"/>
                    <a:pt x="247" y="313"/>
                    <a:pt x="151" y="348"/>
                  </a:cubicBezTo>
                  <a:cubicBezTo>
                    <a:pt x="113" y="361"/>
                    <a:pt x="76" y="376"/>
                    <a:pt x="38" y="389"/>
                  </a:cubicBezTo>
                  <a:cubicBezTo>
                    <a:pt x="25" y="392"/>
                    <a:pt x="14" y="404"/>
                    <a:pt x="0" y="395"/>
                  </a:cubicBezTo>
                  <a:close/>
                </a:path>
              </a:pathLst>
            </a:custGeom>
            <a:solidFill>
              <a:srgbClr val="1D66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4" name="Freeform 44">
              <a:extLst>
                <a:ext uri="{FF2B5EF4-FFF2-40B4-BE49-F238E27FC236}">
                  <a16:creationId xmlns:a16="http://schemas.microsoft.com/office/drawing/2014/main" id="{2F1D829E-B8C6-78BD-EC07-487A668C3E71}"/>
                </a:ext>
              </a:extLst>
            </p:cNvPr>
            <p:cNvSpPr>
              <a:spLocks/>
            </p:cNvSpPr>
            <p:nvPr/>
          </p:nvSpPr>
          <p:spPr bwMode="auto">
            <a:xfrm>
              <a:off x="8286750" y="5122863"/>
              <a:ext cx="735013" cy="20638"/>
            </a:xfrm>
            <a:custGeom>
              <a:avLst/>
              <a:gdLst>
                <a:gd name="T0" fmla="*/ 1136 w 1143"/>
                <a:gd name="T1" fmla="*/ 27 h 30"/>
                <a:gd name="T2" fmla="*/ 387 w 1143"/>
                <a:gd name="T3" fmla="*/ 29 h 30"/>
                <a:gd name="T4" fmla="*/ 35 w 1143"/>
                <a:gd name="T5" fmla="*/ 30 h 30"/>
                <a:gd name="T6" fmla="*/ 0 w 1143"/>
                <a:gd name="T7" fmla="*/ 29 h 30"/>
                <a:gd name="T8" fmla="*/ 26 w 1143"/>
                <a:gd name="T9" fmla="*/ 18 h 30"/>
                <a:gd name="T10" fmla="*/ 42 w 1143"/>
                <a:gd name="T11" fmla="*/ 3 h 30"/>
                <a:gd name="T12" fmla="*/ 76 w 1143"/>
                <a:gd name="T13" fmla="*/ 1 h 30"/>
                <a:gd name="T14" fmla="*/ 1092 w 1143"/>
                <a:gd name="T15" fmla="*/ 1 h 30"/>
                <a:gd name="T16" fmla="*/ 1126 w 1143"/>
                <a:gd name="T17" fmla="*/ 1 h 30"/>
                <a:gd name="T18" fmla="*/ 1133 w 1143"/>
                <a:gd name="T19" fmla="*/ 1 h 30"/>
                <a:gd name="T20" fmla="*/ 1136 w 1143"/>
                <a:gd name="T21" fmla="*/ 27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43" h="30">
                  <a:moveTo>
                    <a:pt x="1136" y="27"/>
                  </a:moveTo>
                  <a:cubicBezTo>
                    <a:pt x="886" y="27"/>
                    <a:pt x="636" y="28"/>
                    <a:pt x="387" y="29"/>
                  </a:cubicBezTo>
                  <a:cubicBezTo>
                    <a:pt x="270" y="29"/>
                    <a:pt x="153" y="30"/>
                    <a:pt x="35" y="30"/>
                  </a:cubicBezTo>
                  <a:cubicBezTo>
                    <a:pt x="23" y="30"/>
                    <a:pt x="11" y="30"/>
                    <a:pt x="0" y="29"/>
                  </a:cubicBezTo>
                  <a:cubicBezTo>
                    <a:pt x="5" y="18"/>
                    <a:pt x="18" y="25"/>
                    <a:pt x="26" y="18"/>
                  </a:cubicBezTo>
                  <a:cubicBezTo>
                    <a:pt x="33" y="14"/>
                    <a:pt x="33" y="4"/>
                    <a:pt x="42" y="3"/>
                  </a:cubicBezTo>
                  <a:cubicBezTo>
                    <a:pt x="53" y="0"/>
                    <a:pt x="64" y="1"/>
                    <a:pt x="76" y="1"/>
                  </a:cubicBezTo>
                  <a:cubicBezTo>
                    <a:pt x="414" y="1"/>
                    <a:pt x="753" y="1"/>
                    <a:pt x="1092" y="1"/>
                  </a:cubicBezTo>
                  <a:cubicBezTo>
                    <a:pt x="1103" y="1"/>
                    <a:pt x="1114" y="1"/>
                    <a:pt x="1126" y="1"/>
                  </a:cubicBezTo>
                  <a:cubicBezTo>
                    <a:pt x="1128" y="0"/>
                    <a:pt x="1130" y="0"/>
                    <a:pt x="1133" y="1"/>
                  </a:cubicBezTo>
                  <a:cubicBezTo>
                    <a:pt x="1143" y="8"/>
                    <a:pt x="1140" y="17"/>
                    <a:pt x="1136" y="27"/>
                  </a:cubicBezTo>
                  <a:close/>
                </a:path>
              </a:pathLst>
            </a:custGeom>
            <a:solidFill>
              <a:srgbClr val="14151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5" name="Freeform 45">
              <a:extLst>
                <a:ext uri="{FF2B5EF4-FFF2-40B4-BE49-F238E27FC236}">
                  <a16:creationId xmlns:a16="http://schemas.microsoft.com/office/drawing/2014/main" id="{9FF5CF4D-94FB-3A6A-1883-2BBA3DD034DC}"/>
                </a:ext>
              </a:extLst>
            </p:cNvPr>
            <p:cNvSpPr>
              <a:spLocks/>
            </p:cNvSpPr>
            <p:nvPr/>
          </p:nvSpPr>
          <p:spPr bwMode="auto">
            <a:xfrm>
              <a:off x="8310563" y="4389438"/>
              <a:ext cx="320675" cy="704850"/>
            </a:xfrm>
            <a:custGeom>
              <a:avLst/>
              <a:gdLst>
                <a:gd name="T0" fmla="*/ 254 w 497"/>
                <a:gd name="T1" fmla="*/ 527 h 1037"/>
                <a:gd name="T2" fmla="*/ 147 w 497"/>
                <a:gd name="T3" fmla="*/ 743 h 1037"/>
                <a:gd name="T4" fmla="*/ 141 w 497"/>
                <a:gd name="T5" fmla="*/ 758 h 1037"/>
                <a:gd name="T6" fmla="*/ 105 w 497"/>
                <a:gd name="T7" fmla="*/ 834 h 1037"/>
                <a:gd name="T8" fmla="*/ 8 w 497"/>
                <a:gd name="T9" fmla="*/ 1036 h 1037"/>
                <a:gd name="T10" fmla="*/ 5 w 497"/>
                <a:gd name="T11" fmla="*/ 1037 h 1037"/>
                <a:gd name="T12" fmla="*/ 2 w 497"/>
                <a:gd name="T13" fmla="*/ 1021 h 1037"/>
                <a:gd name="T14" fmla="*/ 11 w 497"/>
                <a:gd name="T15" fmla="*/ 956 h 1037"/>
                <a:gd name="T16" fmla="*/ 20 w 497"/>
                <a:gd name="T17" fmla="*/ 950 h 1037"/>
                <a:gd name="T18" fmla="*/ 41 w 497"/>
                <a:gd name="T19" fmla="*/ 909 h 1037"/>
                <a:gd name="T20" fmla="*/ 135 w 497"/>
                <a:gd name="T21" fmla="*/ 709 h 1037"/>
                <a:gd name="T22" fmla="*/ 243 w 497"/>
                <a:gd name="T23" fmla="*/ 484 h 1037"/>
                <a:gd name="T24" fmla="*/ 303 w 497"/>
                <a:gd name="T25" fmla="*/ 361 h 1037"/>
                <a:gd name="T26" fmla="*/ 308 w 497"/>
                <a:gd name="T27" fmla="*/ 341 h 1037"/>
                <a:gd name="T28" fmla="*/ 416 w 497"/>
                <a:gd name="T29" fmla="*/ 120 h 1037"/>
                <a:gd name="T30" fmla="*/ 468 w 497"/>
                <a:gd name="T31" fmla="*/ 14 h 1037"/>
                <a:gd name="T32" fmla="*/ 481 w 497"/>
                <a:gd name="T33" fmla="*/ 0 h 1037"/>
                <a:gd name="T34" fmla="*/ 497 w 497"/>
                <a:gd name="T35" fmla="*/ 7 h 1037"/>
                <a:gd name="T36" fmla="*/ 417 w 497"/>
                <a:gd name="T37" fmla="*/ 180 h 1037"/>
                <a:gd name="T38" fmla="*/ 259 w 497"/>
                <a:gd name="T39" fmla="*/ 510 h 1037"/>
                <a:gd name="T40" fmla="*/ 254 w 497"/>
                <a:gd name="T41" fmla="*/ 527 h 10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97" h="1037">
                  <a:moveTo>
                    <a:pt x="254" y="527"/>
                  </a:moveTo>
                  <a:cubicBezTo>
                    <a:pt x="213" y="596"/>
                    <a:pt x="183" y="671"/>
                    <a:pt x="147" y="743"/>
                  </a:cubicBezTo>
                  <a:cubicBezTo>
                    <a:pt x="144" y="748"/>
                    <a:pt x="143" y="753"/>
                    <a:pt x="141" y="758"/>
                  </a:cubicBezTo>
                  <a:cubicBezTo>
                    <a:pt x="135" y="786"/>
                    <a:pt x="121" y="810"/>
                    <a:pt x="105" y="834"/>
                  </a:cubicBezTo>
                  <a:cubicBezTo>
                    <a:pt x="71" y="900"/>
                    <a:pt x="39" y="968"/>
                    <a:pt x="8" y="1036"/>
                  </a:cubicBezTo>
                  <a:cubicBezTo>
                    <a:pt x="7" y="1037"/>
                    <a:pt x="6" y="1037"/>
                    <a:pt x="5" y="1037"/>
                  </a:cubicBezTo>
                  <a:cubicBezTo>
                    <a:pt x="0" y="1033"/>
                    <a:pt x="1" y="1027"/>
                    <a:pt x="2" y="1021"/>
                  </a:cubicBezTo>
                  <a:cubicBezTo>
                    <a:pt x="5" y="999"/>
                    <a:pt x="6" y="978"/>
                    <a:pt x="11" y="956"/>
                  </a:cubicBezTo>
                  <a:cubicBezTo>
                    <a:pt x="14" y="954"/>
                    <a:pt x="18" y="953"/>
                    <a:pt x="20" y="950"/>
                  </a:cubicBezTo>
                  <a:cubicBezTo>
                    <a:pt x="30" y="938"/>
                    <a:pt x="35" y="923"/>
                    <a:pt x="41" y="909"/>
                  </a:cubicBezTo>
                  <a:cubicBezTo>
                    <a:pt x="69" y="841"/>
                    <a:pt x="103" y="775"/>
                    <a:pt x="135" y="709"/>
                  </a:cubicBezTo>
                  <a:cubicBezTo>
                    <a:pt x="172" y="634"/>
                    <a:pt x="206" y="558"/>
                    <a:pt x="243" y="484"/>
                  </a:cubicBezTo>
                  <a:cubicBezTo>
                    <a:pt x="264" y="443"/>
                    <a:pt x="282" y="401"/>
                    <a:pt x="303" y="361"/>
                  </a:cubicBezTo>
                  <a:cubicBezTo>
                    <a:pt x="306" y="355"/>
                    <a:pt x="306" y="348"/>
                    <a:pt x="308" y="341"/>
                  </a:cubicBezTo>
                  <a:cubicBezTo>
                    <a:pt x="347" y="269"/>
                    <a:pt x="381" y="194"/>
                    <a:pt x="416" y="120"/>
                  </a:cubicBezTo>
                  <a:cubicBezTo>
                    <a:pt x="433" y="84"/>
                    <a:pt x="448" y="48"/>
                    <a:pt x="468" y="14"/>
                  </a:cubicBezTo>
                  <a:cubicBezTo>
                    <a:pt x="471" y="9"/>
                    <a:pt x="473" y="2"/>
                    <a:pt x="481" y="0"/>
                  </a:cubicBezTo>
                  <a:cubicBezTo>
                    <a:pt x="487" y="0"/>
                    <a:pt x="493" y="1"/>
                    <a:pt x="497" y="7"/>
                  </a:cubicBezTo>
                  <a:cubicBezTo>
                    <a:pt x="473" y="66"/>
                    <a:pt x="444" y="122"/>
                    <a:pt x="417" y="180"/>
                  </a:cubicBezTo>
                  <a:cubicBezTo>
                    <a:pt x="364" y="290"/>
                    <a:pt x="311" y="400"/>
                    <a:pt x="259" y="510"/>
                  </a:cubicBezTo>
                  <a:cubicBezTo>
                    <a:pt x="256" y="515"/>
                    <a:pt x="252" y="520"/>
                    <a:pt x="254" y="527"/>
                  </a:cubicBezTo>
                  <a:close/>
                </a:path>
              </a:pathLst>
            </a:custGeom>
            <a:solidFill>
              <a:srgbClr val="F6A43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6" name="Freeform 46">
              <a:extLst>
                <a:ext uri="{FF2B5EF4-FFF2-40B4-BE49-F238E27FC236}">
                  <a16:creationId xmlns:a16="http://schemas.microsoft.com/office/drawing/2014/main" id="{C7AFB4FE-63BD-CDFC-5383-ADCE3EEA272E}"/>
                </a:ext>
              </a:extLst>
            </p:cNvPr>
            <p:cNvSpPr>
              <a:spLocks/>
            </p:cNvSpPr>
            <p:nvPr/>
          </p:nvSpPr>
          <p:spPr bwMode="auto">
            <a:xfrm>
              <a:off x="8310563" y="5033963"/>
              <a:ext cx="708025" cy="82550"/>
            </a:xfrm>
            <a:custGeom>
              <a:avLst/>
              <a:gdLst>
                <a:gd name="T0" fmla="*/ 1099 w 1103"/>
                <a:gd name="T1" fmla="*/ 29 h 122"/>
                <a:gd name="T2" fmla="*/ 801 w 1103"/>
                <a:gd name="T3" fmla="*/ 53 h 122"/>
                <a:gd name="T4" fmla="*/ 660 w 1103"/>
                <a:gd name="T5" fmla="*/ 62 h 122"/>
                <a:gd name="T6" fmla="*/ 636 w 1103"/>
                <a:gd name="T7" fmla="*/ 71 h 122"/>
                <a:gd name="T8" fmla="*/ 417 w 1103"/>
                <a:gd name="T9" fmla="*/ 88 h 122"/>
                <a:gd name="T10" fmla="*/ 360 w 1103"/>
                <a:gd name="T11" fmla="*/ 94 h 122"/>
                <a:gd name="T12" fmla="*/ 255 w 1103"/>
                <a:gd name="T13" fmla="*/ 104 h 122"/>
                <a:gd name="T14" fmla="*/ 22 w 1103"/>
                <a:gd name="T15" fmla="*/ 120 h 122"/>
                <a:gd name="T16" fmla="*/ 5 w 1103"/>
                <a:gd name="T17" fmla="*/ 120 h 122"/>
                <a:gd name="T18" fmla="*/ 1 w 1103"/>
                <a:gd name="T19" fmla="*/ 107 h 122"/>
                <a:gd name="T20" fmla="*/ 32 w 1103"/>
                <a:gd name="T21" fmla="*/ 95 h 122"/>
                <a:gd name="T22" fmla="*/ 126 w 1103"/>
                <a:gd name="T23" fmla="*/ 76 h 122"/>
                <a:gd name="T24" fmla="*/ 195 w 1103"/>
                <a:gd name="T25" fmla="*/ 74 h 122"/>
                <a:gd name="T26" fmla="*/ 429 w 1103"/>
                <a:gd name="T27" fmla="*/ 56 h 122"/>
                <a:gd name="T28" fmla="*/ 658 w 1103"/>
                <a:gd name="T29" fmla="*/ 37 h 122"/>
                <a:gd name="T30" fmla="*/ 835 w 1103"/>
                <a:gd name="T31" fmla="*/ 24 h 122"/>
                <a:gd name="T32" fmla="*/ 1000 w 1103"/>
                <a:gd name="T33" fmla="*/ 10 h 122"/>
                <a:gd name="T34" fmla="*/ 1093 w 1103"/>
                <a:gd name="T35" fmla="*/ 7 h 122"/>
                <a:gd name="T36" fmla="*/ 1099 w 1103"/>
                <a:gd name="T37" fmla="*/ 29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103" h="122">
                  <a:moveTo>
                    <a:pt x="1099" y="29"/>
                  </a:moveTo>
                  <a:cubicBezTo>
                    <a:pt x="1000" y="37"/>
                    <a:pt x="901" y="46"/>
                    <a:pt x="801" y="53"/>
                  </a:cubicBezTo>
                  <a:cubicBezTo>
                    <a:pt x="754" y="56"/>
                    <a:pt x="707" y="63"/>
                    <a:pt x="660" y="62"/>
                  </a:cubicBezTo>
                  <a:cubicBezTo>
                    <a:pt x="654" y="69"/>
                    <a:pt x="645" y="71"/>
                    <a:pt x="636" y="71"/>
                  </a:cubicBezTo>
                  <a:cubicBezTo>
                    <a:pt x="563" y="76"/>
                    <a:pt x="490" y="83"/>
                    <a:pt x="417" y="88"/>
                  </a:cubicBezTo>
                  <a:cubicBezTo>
                    <a:pt x="398" y="90"/>
                    <a:pt x="378" y="90"/>
                    <a:pt x="360" y="94"/>
                  </a:cubicBezTo>
                  <a:cubicBezTo>
                    <a:pt x="325" y="99"/>
                    <a:pt x="290" y="99"/>
                    <a:pt x="255" y="104"/>
                  </a:cubicBezTo>
                  <a:cubicBezTo>
                    <a:pt x="178" y="110"/>
                    <a:pt x="100" y="116"/>
                    <a:pt x="22" y="120"/>
                  </a:cubicBezTo>
                  <a:cubicBezTo>
                    <a:pt x="16" y="121"/>
                    <a:pt x="10" y="122"/>
                    <a:pt x="5" y="120"/>
                  </a:cubicBezTo>
                  <a:cubicBezTo>
                    <a:pt x="0" y="116"/>
                    <a:pt x="0" y="112"/>
                    <a:pt x="1" y="107"/>
                  </a:cubicBezTo>
                  <a:cubicBezTo>
                    <a:pt x="9" y="97"/>
                    <a:pt x="22" y="98"/>
                    <a:pt x="32" y="95"/>
                  </a:cubicBezTo>
                  <a:cubicBezTo>
                    <a:pt x="63" y="88"/>
                    <a:pt x="93" y="75"/>
                    <a:pt x="126" y="76"/>
                  </a:cubicBezTo>
                  <a:cubicBezTo>
                    <a:pt x="149" y="83"/>
                    <a:pt x="172" y="75"/>
                    <a:pt x="195" y="74"/>
                  </a:cubicBezTo>
                  <a:cubicBezTo>
                    <a:pt x="273" y="70"/>
                    <a:pt x="351" y="62"/>
                    <a:pt x="429" y="56"/>
                  </a:cubicBezTo>
                  <a:cubicBezTo>
                    <a:pt x="506" y="50"/>
                    <a:pt x="582" y="44"/>
                    <a:pt x="658" y="37"/>
                  </a:cubicBezTo>
                  <a:cubicBezTo>
                    <a:pt x="717" y="33"/>
                    <a:pt x="776" y="28"/>
                    <a:pt x="835" y="24"/>
                  </a:cubicBezTo>
                  <a:cubicBezTo>
                    <a:pt x="890" y="20"/>
                    <a:pt x="945" y="14"/>
                    <a:pt x="1000" y="10"/>
                  </a:cubicBezTo>
                  <a:cubicBezTo>
                    <a:pt x="1030" y="8"/>
                    <a:pt x="1061" y="0"/>
                    <a:pt x="1093" y="7"/>
                  </a:cubicBezTo>
                  <a:cubicBezTo>
                    <a:pt x="1101" y="13"/>
                    <a:pt x="1103" y="20"/>
                    <a:pt x="1099" y="29"/>
                  </a:cubicBezTo>
                  <a:close/>
                </a:path>
              </a:pathLst>
            </a:custGeom>
            <a:solidFill>
              <a:srgbClr val="3D1A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7" name="Freeform 47">
              <a:extLst>
                <a:ext uri="{FF2B5EF4-FFF2-40B4-BE49-F238E27FC236}">
                  <a16:creationId xmlns:a16="http://schemas.microsoft.com/office/drawing/2014/main" id="{C79BD109-40FC-F188-11ED-AC18C01105D2}"/>
                </a:ext>
              </a:extLst>
            </p:cNvPr>
            <p:cNvSpPr>
              <a:spLocks/>
            </p:cNvSpPr>
            <p:nvPr/>
          </p:nvSpPr>
          <p:spPr bwMode="auto">
            <a:xfrm>
              <a:off x="8540750" y="5075238"/>
              <a:ext cx="481013" cy="28575"/>
            </a:xfrm>
            <a:custGeom>
              <a:avLst/>
              <a:gdLst>
                <a:gd name="T0" fmla="*/ 0 w 748"/>
                <a:gd name="T1" fmla="*/ 28 h 42"/>
                <a:gd name="T2" fmla="*/ 52 w 748"/>
                <a:gd name="T3" fmla="*/ 21 h 42"/>
                <a:gd name="T4" fmla="*/ 153 w 748"/>
                <a:gd name="T5" fmla="*/ 12 h 42"/>
                <a:gd name="T6" fmla="*/ 301 w 748"/>
                <a:gd name="T7" fmla="*/ 0 h 42"/>
                <a:gd name="T8" fmla="*/ 327 w 748"/>
                <a:gd name="T9" fmla="*/ 4 h 42"/>
                <a:gd name="T10" fmla="*/ 742 w 748"/>
                <a:gd name="T11" fmla="*/ 4 h 42"/>
                <a:gd name="T12" fmla="*/ 734 w 748"/>
                <a:gd name="T13" fmla="*/ 35 h 42"/>
                <a:gd name="T14" fmla="*/ 673 w 748"/>
                <a:gd name="T15" fmla="*/ 34 h 42"/>
                <a:gd name="T16" fmla="*/ 225 w 748"/>
                <a:gd name="T17" fmla="*/ 38 h 42"/>
                <a:gd name="T18" fmla="*/ 24 w 748"/>
                <a:gd name="T19" fmla="*/ 37 h 42"/>
                <a:gd name="T20" fmla="*/ 0 w 748"/>
                <a:gd name="T21" fmla="*/ 28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48" h="42">
                  <a:moveTo>
                    <a:pt x="0" y="28"/>
                  </a:moveTo>
                  <a:cubicBezTo>
                    <a:pt x="17" y="19"/>
                    <a:pt x="35" y="24"/>
                    <a:pt x="52" y="21"/>
                  </a:cubicBezTo>
                  <a:cubicBezTo>
                    <a:pt x="85" y="15"/>
                    <a:pt x="119" y="15"/>
                    <a:pt x="153" y="12"/>
                  </a:cubicBezTo>
                  <a:cubicBezTo>
                    <a:pt x="202" y="8"/>
                    <a:pt x="252" y="4"/>
                    <a:pt x="301" y="0"/>
                  </a:cubicBezTo>
                  <a:cubicBezTo>
                    <a:pt x="309" y="8"/>
                    <a:pt x="318" y="4"/>
                    <a:pt x="327" y="4"/>
                  </a:cubicBezTo>
                  <a:cubicBezTo>
                    <a:pt x="465" y="4"/>
                    <a:pt x="604" y="4"/>
                    <a:pt x="742" y="4"/>
                  </a:cubicBezTo>
                  <a:cubicBezTo>
                    <a:pt x="744" y="16"/>
                    <a:pt x="748" y="28"/>
                    <a:pt x="734" y="35"/>
                  </a:cubicBezTo>
                  <a:cubicBezTo>
                    <a:pt x="714" y="38"/>
                    <a:pt x="693" y="33"/>
                    <a:pt x="673" y="34"/>
                  </a:cubicBezTo>
                  <a:cubicBezTo>
                    <a:pt x="524" y="42"/>
                    <a:pt x="374" y="35"/>
                    <a:pt x="225" y="38"/>
                  </a:cubicBezTo>
                  <a:cubicBezTo>
                    <a:pt x="158" y="39"/>
                    <a:pt x="91" y="38"/>
                    <a:pt x="24" y="37"/>
                  </a:cubicBezTo>
                  <a:cubicBezTo>
                    <a:pt x="15" y="37"/>
                    <a:pt x="6" y="35"/>
                    <a:pt x="0" y="28"/>
                  </a:cubicBezTo>
                  <a:close/>
                </a:path>
              </a:pathLst>
            </a:custGeom>
            <a:solidFill>
              <a:srgbClr val="1716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8" name="Freeform 48">
              <a:extLst>
                <a:ext uri="{FF2B5EF4-FFF2-40B4-BE49-F238E27FC236}">
                  <a16:creationId xmlns:a16="http://schemas.microsoft.com/office/drawing/2014/main" id="{0EC6D048-C431-1113-E234-6136FA134394}"/>
                </a:ext>
              </a:extLst>
            </p:cNvPr>
            <p:cNvSpPr>
              <a:spLocks/>
            </p:cNvSpPr>
            <p:nvPr/>
          </p:nvSpPr>
          <p:spPr bwMode="auto">
            <a:xfrm>
              <a:off x="8358188" y="4921250"/>
              <a:ext cx="647700" cy="169863"/>
            </a:xfrm>
            <a:custGeom>
              <a:avLst/>
              <a:gdLst>
                <a:gd name="T0" fmla="*/ 0 w 1006"/>
                <a:gd name="T1" fmla="*/ 239 h 250"/>
                <a:gd name="T2" fmla="*/ 111 w 1006"/>
                <a:gd name="T3" fmla="*/ 198 h 250"/>
                <a:gd name="T4" fmla="*/ 138 w 1006"/>
                <a:gd name="T5" fmla="*/ 192 h 250"/>
                <a:gd name="T6" fmla="*/ 232 w 1006"/>
                <a:gd name="T7" fmla="*/ 169 h 250"/>
                <a:gd name="T8" fmla="*/ 480 w 1006"/>
                <a:gd name="T9" fmla="*/ 116 h 250"/>
                <a:gd name="T10" fmla="*/ 702 w 1006"/>
                <a:gd name="T11" fmla="*/ 65 h 250"/>
                <a:gd name="T12" fmla="*/ 904 w 1006"/>
                <a:gd name="T13" fmla="*/ 21 h 250"/>
                <a:gd name="T14" fmla="*/ 972 w 1006"/>
                <a:gd name="T15" fmla="*/ 4 h 250"/>
                <a:gd name="T16" fmla="*/ 997 w 1006"/>
                <a:gd name="T17" fmla="*/ 3 h 250"/>
                <a:gd name="T18" fmla="*/ 1006 w 1006"/>
                <a:gd name="T19" fmla="*/ 27 h 250"/>
                <a:gd name="T20" fmla="*/ 766 w 1006"/>
                <a:gd name="T21" fmla="*/ 82 h 250"/>
                <a:gd name="T22" fmla="*/ 679 w 1006"/>
                <a:gd name="T23" fmla="*/ 101 h 250"/>
                <a:gd name="T24" fmla="*/ 639 w 1006"/>
                <a:gd name="T25" fmla="*/ 106 h 250"/>
                <a:gd name="T26" fmla="*/ 616 w 1006"/>
                <a:gd name="T27" fmla="*/ 110 h 250"/>
                <a:gd name="T28" fmla="*/ 474 w 1006"/>
                <a:gd name="T29" fmla="*/ 141 h 250"/>
                <a:gd name="T30" fmla="*/ 396 w 1006"/>
                <a:gd name="T31" fmla="*/ 158 h 250"/>
                <a:gd name="T32" fmla="*/ 188 w 1006"/>
                <a:gd name="T33" fmla="*/ 205 h 250"/>
                <a:gd name="T34" fmla="*/ 17 w 1006"/>
                <a:gd name="T35" fmla="*/ 243 h 250"/>
                <a:gd name="T36" fmla="*/ 0 w 1006"/>
                <a:gd name="T37" fmla="*/ 239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006" h="250">
                  <a:moveTo>
                    <a:pt x="0" y="239"/>
                  </a:moveTo>
                  <a:cubicBezTo>
                    <a:pt x="37" y="225"/>
                    <a:pt x="74" y="212"/>
                    <a:pt x="111" y="198"/>
                  </a:cubicBezTo>
                  <a:cubicBezTo>
                    <a:pt x="121" y="202"/>
                    <a:pt x="129" y="194"/>
                    <a:pt x="138" y="192"/>
                  </a:cubicBezTo>
                  <a:cubicBezTo>
                    <a:pt x="169" y="184"/>
                    <a:pt x="200" y="175"/>
                    <a:pt x="232" y="169"/>
                  </a:cubicBezTo>
                  <a:cubicBezTo>
                    <a:pt x="315" y="152"/>
                    <a:pt x="397" y="134"/>
                    <a:pt x="480" y="116"/>
                  </a:cubicBezTo>
                  <a:cubicBezTo>
                    <a:pt x="554" y="99"/>
                    <a:pt x="628" y="81"/>
                    <a:pt x="702" y="65"/>
                  </a:cubicBezTo>
                  <a:cubicBezTo>
                    <a:pt x="769" y="51"/>
                    <a:pt x="836" y="32"/>
                    <a:pt x="904" y="21"/>
                  </a:cubicBezTo>
                  <a:cubicBezTo>
                    <a:pt x="927" y="17"/>
                    <a:pt x="949" y="9"/>
                    <a:pt x="972" y="4"/>
                  </a:cubicBezTo>
                  <a:cubicBezTo>
                    <a:pt x="981" y="3"/>
                    <a:pt x="989" y="0"/>
                    <a:pt x="997" y="3"/>
                  </a:cubicBezTo>
                  <a:cubicBezTo>
                    <a:pt x="1005" y="10"/>
                    <a:pt x="1006" y="18"/>
                    <a:pt x="1006" y="27"/>
                  </a:cubicBezTo>
                  <a:cubicBezTo>
                    <a:pt x="926" y="45"/>
                    <a:pt x="846" y="64"/>
                    <a:pt x="766" y="82"/>
                  </a:cubicBezTo>
                  <a:cubicBezTo>
                    <a:pt x="737" y="89"/>
                    <a:pt x="708" y="95"/>
                    <a:pt x="679" y="101"/>
                  </a:cubicBezTo>
                  <a:cubicBezTo>
                    <a:pt x="665" y="96"/>
                    <a:pt x="652" y="105"/>
                    <a:pt x="639" y="106"/>
                  </a:cubicBezTo>
                  <a:cubicBezTo>
                    <a:pt x="631" y="107"/>
                    <a:pt x="624" y="110"/>
                    <a:pt x="616" y="110"/>
                  </a:cubicBezTo>
                  <a:cubicBezTo>
                    <a:pt x="568" y="119"/>
                    <a:pt x="521" y="130"/>
                    <a:pt x="474" y="141"/>
                  </a:cubicBezTo>
                  <a:cubicBezTo>
                    <a:pt x="448" y="147"/>
                    <a:pt x="422" y="153"/>
                    <a:pt x="396" y="158"/>
                  </a:cubicBezTo>
                  <a:cubicBezTo>
                    <a:pt x="327" y="173"/>
                    <a:pt x="258" y="190"/>
                    <a:pt x="188" y="205"/>
                  </a:cubicBezTo>
                  <a:cubicBezTo>
                    <a:pt x="131" y="218"/>
                    <a:pt x="74" y="230"/>
                    <a:pt x="17" y="243"/>
                  </a:cubicBezTo>
                  <a:cubicBezTo>
                    <a:pt x="11" y="245"/>
                    <a:pt x="3" y="250"/>
                    <a:pt x="0" y="239"/>
                  </a:cubicBezTo>
                  <a:close/>
                </a:path>
              </a:pathLst>
            </a:custGeom>
            <a:solidFill>
              <a:srgbClr val="6F37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9" name="Freeform 49">
              <a:extLst>
                <a:ext uri="{FF2B5EF4-FFF2-40B4-BE49-F238E27FC236}">
                  <a16:creationId xmlns:a16="http://schemas.microsoft.com/office/drawing/2014/main" id="{C2858403-77D3-1FD3-BEAD-DDBDC87225B3}"/>
                </a:ext>
              </a:extLst>
            </p:cNvPr>
            <p:cNvSpPr>
              <a:spLocks/>
            </p:cNvSpPr>
            <p:nvPr/>
          </p:nvSpPr>
          <p:spPr bwMode="auto">
            <a:xfrm>
              <a:off x="8616950" y="4879975"/>
              <a:ext cx="381000" cy="111125"/>
            </a:xfrm>
            <a:custGeom>
              <a:avLst/>
              <a:gdLst>
                <a:gd name="T0" fmla="*/ 0 w 593"/>
                <a:gd name="T1" fmla="*/ 156 h 165"/>
                <a:gd name="T2" fmla="*/ 173 w 593"/>
                <a:gd name="T3" fmla="*/ 92 h 165"/>
                <a:gd name="T4" fmla="*/ 186 w 593"/>
                <a:gd name="T5" fmla="*/ 88 h 165"/>
                <a:gd name="T6" fmla="*/ 358 w 593"/>
                <a:gd name="T7" fmla="*/ 50 h 165"/>
                <a:gd name="T8" fmla="*/ 584 w 593"/>
                <a:gd name="T9" fmla="*/ 0 h 165"/>
                <a:gd name="T10" fmla="*/ 587 w 593"/>
                <a:gd name="T11" fmla="*/ 31 h 165"/>
                <a:gd name="T12" fmla="*/ 501 w 593"/>
                <a:gd name="T13" fmla="*/ 55 h 165"/>
                <a:gd name="T14" fmla="*/ 280 w 593"/>
                <a:gd name="T15" fmla="*/ 104 h 165"/>
                <a:gd name="T16" fmla="*/ 119 w 593"/>
                <a:gd name="T17" fmla="*/ 141 h 165"/>
                <a:gd name="T18" fmla="*/ 26 w 593"/>
                <a:gd name="T19" fmla="*/ 161 h 165"/>
                <a:gd name="T20" fmla="*/ 0 w 593"/>
                <a:gd name="T21" fmla="*/ 156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3" h="165">
                  <a:moveTo>
                    <a:pt x="0" y="156"/>
                  </a:moveTo>
                  <a:cubicBezTo>
                    <a:pt x="57" y="132"/>
                    <a:pt x="115" y="113"/>
                    <a:pt x="173" y="92"/>
                  </a:cubicBezTo>
                  <a:cubicBezTo>
                    <a:pt x="178" y="90"/>
                    <a:pt x="182" y="89"/>
                    <a:pt x="186" y="88"/>
                  </a:cubicBezTo>
                  <a:cubicBezTo>
                    <a:pt x="244" y="75"/>
                    <a:pt x="301" y="63"/>
                    <a:pt x="358" y="50"/>
                  </a:cubicBezTo>
                  <a:cubicBezTo>
                    <a:pt x="434" y="34"/>
                    <a:pt x="509" y="17"/>
                    <a:pt x="584" y="0"/>
                  </a:cubicBezTo>
                  <a:cubicBezTo>
                    <a:pt x="586" y="11"/>
                    <a:pt x="593" y="20"/>
                    <a:pt x="587" y="31"/>
                  </a:cubicBezTo>
                  <a:cubicBezTo>
                    <a:pt x="561" y="47"/>
                    <a:pt x="530" y="49"/>
                    <a:pt x="501" y="55"/>
                  </a:cubicBezTo>
                  <a:cubicBezTo>
                    <a:pt x="427" y="71"/>
                    <a:pt x="354" y="89"/>
                    <a:pt x="280" y="104"/>
                  </a:cubicBezTo>
                  <a:cubicBezTo>
                    <a:pt x="226" y="115"/>
                    <a:pt x="173" y="129"/>
                    <a:pt x="119" y="141"/>
                  </a:cubicBezTo>
                  <a:cubicBezTo>
                    <a:pt x="88" y="147"/>
                    <a:pt x="57" y="155"/>
                    <a:pt x="26" y="161"/>
                  </a:cubicBezTo>
                  <a:cubicBezTo>
                    <a:pt x="17" y="163"/>
                    <a:pt x="7" y="165"/>
                    <a:pt x="0" y="156"/>
                  </a:cubicBezTo>
                  <a:close/>
                </a:path>
              </a:pathLst>
            </a:custGeom>
            <a:solidFill>
              <a:srgbClr val="6B3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0" name="Freeform 50">
              <a:extLst>
                <a:ext uri="{FF2B5EF4-FFF2-40B4-BE49-F238E27FC236}">
                  <a16:creationId xmlns:a16="http://schemas.microsoft.com/office/drawing/2014/main" id="{A36F367D-CB75-78B8-8EA6-4DE95398951B}"/>
                </a:ext>
              </a:extLst>
            </p:cNvPr>
            <p:cNvSpPr>
              <a:spLocks/>
            </p:cNvSpPr>
            <p:nvPr/>
          </p:nvSpPr>
          <p:spPr bwMode="auto">
            <a:xfrm>
              <a:off x="8586788" y="4991100"/>
              <a:ext cx="428625" cy="57150"/>
            </a:xfrm>
            <a:custGeom>
              <a:avLst/>
              <a:gdLst>
                <a:gd name="T0" fmla="*/ 168 w 667"/>
                <a:gd name="T1" fmla="*/ 37 h 86"/>
                <a:gd name="T2" fmla="*/ 308 w 667"/>
                <a:gd name="T3" fmla="*/ 28 h 86"/>
                <a:gd name="T4" fmla="*/ 477 w 667"/>
                <a:gd name="T5" fmla="*/ 14 h 86"/>
                <a:gd name="T6" fmla="*/ 654 w 667"/>
                <a:gd name="T7" fmla="*/ 0 h 86"/>
                <a:gd name="T8" fmla="*/ 664 w 667"/>
                <a:gd name="T9" fmla="*/ 1 h 86"/>
                <a:gd name="T10" fmla="*/ 661 w 667"/>
                <a:gd name="T11" fmla="*/ 25 h 86"/>
                <a:gd name="T12" fmla="*/ 627 w 667"/>
                <a:gd name="T13" fmla="*/ 34 h 86"/>
                <a:gd name="T14" fmla="*/ 357 w 667"/>
                <a:gd name="T15" fmla="*/ 55 h 86"/>
                <a:gd name="T16" fmla="*/ 81 w 667"/>
                <a:gd name="T17" fmla="*/ 78 h 86"/>
                <a:gd name="T18" fmla="*/ 6 w 667"/>
                <a:gd name="T19" fmla="*/ 75 h 86"/>
                <a:gd name="T20" fmla="*/ 14 w 667"/>
                <a:gd name="T21" fmla="*/ 64 h 86"/>
                <a:gd name="T22" fmla="*/ 152 w 667"/>
                <a:gd name="T23" fmla="*/ 33 h 86"/>
                <a:gd name="T24" fmla="*/ 168 w 667"/>
                <a:gd name="T25" fmla="*/ 37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67" h="86">
                  <a:moveTo>
                    <a:pt x="168" y="37"/>
                  </a:moveTo>
                  <a:cubicBezTo>
                    <a:pt x="215" y="38"/>
                    <a:pt x="261" y="31"/>
                    <a:pt x="308" y="28"/>
                  </a:cubicBezTo>
                  <a:cubicBezTo>
                    <a:pt x="364" y="25"/>
                    <a:pt x="420" y="18"/>
                    <a:pt x="477" y="14"/>
                  </a:cubicBezTo>
                  <a:cubicBezTo>
                    <a:pt x="536" y="9"/>
                    <a:pt x="595" y="5"/>
                    <a:pt x="654" y="0"/>
                  </a:cubicBezTo>
                  <a:cubicBezTo>
                    <a:pt x="657" y="0"/>
                    <a:pt x="660" y="1"/>
                    <a:pt x="664" y="1"/>
                  </a:cubicBezTo>
                  <a:cubicBezTo>
                    <a:pt x="667" y="9"/>
                    <a:pt x="666" y="17"/>
                    <a:pt x="661" y="25"/>
                  </a:cubicBezTo>
                  <a:cubicBezTo>
                    <a:pt x="651" y="33"/>
                    <a:pt x="639" y="33"/>
                    <a:pt x="627" y="34"/>
                  </a:cubicBezTo>
                  <a:cubicBezTo>
                    <a:pt x="537" y="41"/>
                    <a:pt x="447" y="48"/>
                    <a:pt x="357" y="55"/>
                  </a:cubicBezTo>
                  <a:cubicBezTo>
                    <a:pt x="265" y="63"/>
                    <a:pt x="173" y="70"/>
                    <a:pt x="81" y="78"/>
                  </a:cubicBezTo>
                  <a:cubicBezTo>
                    <a:pt x="56" y="80"/>
                    <a:pt x="30" y="86"/>
                    <a:pt x="6" y="75"/>
                  </a:cubicBezTo>
                  <a:cubicBezTo>
                    <a:pt x="0" y="66"/>
                    <a:pt x="9" y="65"/>
                    <a:pt x="14" y="64"/>
                  </a:cubicBezTo>
                  <a:cubicBezTo>
                    <a:pt x="60" y="54"/>
                    <a:pt x="106" y="44"/>
                    <a:pt x="152" y="33"/>
                  </a:cubicBezTo>
                  <a:cubicBezTo>
                    <a:pt x="158" y="32"/>
                    <a:pt x="164" y="32"/>
                    <a:pt x="168" y="37"/>
                  </a:cubicBezTo>
                  <a:close/>
                </a:path>
              </a:pathLst>
            </a:custGeom>
            <a:solidFill>
              <a:srgbClr val="3A16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1" name="Freeform 51">
              <a:extLst>
                <a:ext uri="{FF2B5EF4-FFF2-40B4-BE49-F238E27FC236}">
                  <a16:creationId xmlns:a16="http://schemas.microsoft.com/office/drawing/2014/main" id="{1550C6FB-91AF-51ED-358A-83E56548EAA5}"/>
                </a:ext>
              </a:extLst>
            </p:cNvPr>
            <p:cNvSpPr>
              <a:spLocks/>
            </p:cNvSpPr>
            <p:nvPr/>
          </p:nvSpPr>
          <p:spPr bwMode="auto">
            <a:xfrm>
              <a:off x="8445500" y="4522788"/>
              <a:ext cx="376238" cy="412750"/>
            </a:xfrm>
            <a:custGeom>
              <a:avLst/>
              <a:gdLst>
                <a:gd name="T0" fmla="*/ 202 w 584"/>
                <a:gd name="T1" fmla="*/ 413 h 608"/>
                <a:gd name="T2" fmla="*/ 99 w 584"/>
                <a:gd name="T3" fmla="*/ 517 h 608"/>
                <a:gd name="T4" fmla="*/ 23 w 584"/>
                <a:gd name="T5" fmla="*/ 593 h 608"/>
                <a:gd name="T6" fmla="*/ 2 w 584"/>
                <a:gd name="T7" fmla="*/ 605 h 608"/>
                <a:gd name="T8" fmla="*/ 0 w 584"/>
                <a:gd name="T9" fmla="*/ 597 h 608"/>
                <a:gd name="T10" fmla="*/ 58 w 584"/>
                <a:gd name="T11" fmla="*/ 530 h 608"/>
                <a:gd name="T12" fmla="*/ 249 w 584"/>
                <a:gd name="T13" fmla="*/ 329 h 608"/>
                <a:gd name="T14" fmla="*/ 349 w 584"/>
                <a:gd name="T15" fmla="*/ 224 h 608"/>
                <a:gd name="T16" fmla="*/ 383 w 584"/>
                <a:gd name="T17" fmla="*/ 188 h 608"/>
                <a:gd name="T18" fmla="*/ 483 w 584"/>
                <a:gd name="T19" fmla="*/ 82 h 608"/>
                <a:gd name="T20" fmla="*/ 567 w 584"/>
                <a:gd name="T21" fmla="*/ 0 h 608"/>
                <a:gd name="T22" fmla="*/ 584 w 584"/>
                <a:gd name="T23" fmla="*/ 11 h 608"/>
                <a:gd name="T24" fmla="*/ 401 w 584"/>
                <a:gd name="T25" fmla="*/ 203 h 608"/>
                <a:gd name="T26" fmla="*/ 202 w 584"/>
                <a:gd name="T27" fmla="*/ 413 h 6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84" h="608">
                  <a:moveTo>
                    <a:pt x="202" y="413"/>
                  </a:moveTo>
                  <a:cubicBezTo>
                    <a:pt x="168" y="448"/>
                    <a:pt x="134" y="482"/>
                    <a:pt x="99" y="517"/>
                  </a:cubicBezTo>
                  <a:cubicBezTo>
                    <a:pt x="72" y="540"/>
                    <a:pt x="47" y="567"/>
                    <a:pt x="23" y="593"/>
                  </a:cubicBezTo>
                  <a:cubicBezTo>
                    <a:pt x="17" y="599"/>
                    <a:pt x="13" y="608"/>
                    <a:pt x="2" y="605"/>
                  </a:cubicBezTo>
                  <a:cubicBezTo>
                    <a:pt x="0" y="603"/>
                    <a:pt x="0" y="600"/>
                    <a:pt x="0" y="597"/>
                  </a:cubicBezTo>
                  <a:cubicBezTo>
                    <a:pt x="15" y="570"/>
                    <a:pt x="38" y="551"/>
                    <a:pt x="58" y="530"/>
                  </a:cubicBezTo>
                  <a:cubicBezTo>
                    <a:pt x="122" y="463"/>
                    <a:pt x="186" y="397"/>
                    <a:pt x="249" y="329"/>
                  </a:cubicBezTo>
                  <a:cubicBezTo>
                    <a:pt x="282" y="294"/>
                    <a:pt x="319" y="262"/>
                    <a:pt x="349" y="224"/>
                  </a:cubicBezTo>
                  <a:cubicBezTo>
                    <a:pt x="358" y="210"/>
                    <a:pt x="371" y="200"/>
                    <a:pt x="383" y="188"/>
                  </a:cubicBezTo>
                  <a:cubicBezTo>
                    <a:pt x="418" y="154"/>
                    <a:pt x="450" y="117"/>
                    <a:pt x="483" y="82"/>
                  </a:cubicBezTo>
                  <a:cubicBezTo>
                    <a:pt x="510" y="54"/>
                    <a:pt x="538" y="26"/>
                    <a:pt x="567" y="0"/>
                  </a:cubicBezTo>
                  <a:cubicBezTo>
                    <a:pt x="575" y="0"/>
                    <a:pt x="581" y="3"/>
                    <a:pt x="584" y="11"/>
                  </a:cubicBezTo>
                  <a:cubicBezTo>
                    <a:pt x="523" y="75"/>
                    <a:pt x="462" y="139"/>
                    <a:pt x="401" y="203"/>
                  </a:cubicBezTo>
                  <a:cubicBezTo>
                    <a:pt x="335" y="273"/>
                    <a:pt x="268" y="343"/>
                    <a:pt x="202" y="413"/>
                  </a:cubicBezTo>
                  <a:close/>
                </a:path>
              </a:pathLst>
            </a:custGeom>
            <a:solidFill>
              <a:srgbClr val="077E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2" name="Freeform 52">
              <a:extLst>
                <a:ext uri="{FF2B5EF4-FFF2-40B4-BE49-F238E27FC236}">
                  <a16:creationId xmlns:a16="http://schemas.microsoft.com/office/drawing/2014/main" id="{D6B17643-CEB6-5C79-67EF-7CE00539509E}"/>
                </a:ext>
              </a:extLst>
            </p:cNvPr>
            <p:cNvSpPr>
              <a:spLocks/>
            </p:cNvSpPr>
            <p:nvPr/>
          </p:nvSpPr>
          <p:spPr bwMode="auto">
            <a:xfrm>
              <a:off x="8540750" y="4687888"/>
              <a:ext cx="395288" cy="234950"/>
            </a:xfrm>
            <a:custGeom>
              <a:avLst/>
              <a:gdLst>
                <a:gd name="T0" fmla="*/ 0 w 615"/>
                <a:gd name="T1" fmla="*/ 338 h 345"/>
                <a:gd name="T2" fmla="*/ 88 w 615"/>
                <a:gd name="T3" fmla="*/ 271 h 345"/>
                <a:gd name="T4" fmla="*/ 581 w 615"/>
                <a:gd name="T5" fmla="*/ 11 h 345"/>
                <a:gd name="T6" fmla="*/ 605 w 615"/>
                <a:gd name="T7" fmla="*/ 0 h 345"/>
                <a:gd name="T8" fmla="*/ 613 w 615"/>
                <a:gd name="T9" fmla="*/ 23 h 345"/>
                <a:gd name="T10" fmla="*/ 504 w 615"/>
                <a:gd name="T11" fmla="*/ 81 h 345"/>
                <a:gd name="T12" fmla="*/ 316 w 615"/>
                <a:gd name="T13" fmla="*/ 181 h 345"/>
                <a:gd name="T14" fmla="*/ 80 w 615"/>
                <a:gd name="T15" fmla="*/ 305 h 345"/>
                <a:gd name="T16" fmla="*/ 20 w 615"/>
                <a:gd name="T17" fmla="*/ 336 h 345"/>
                <a:gd name="T18" fmla="*/ 0 w 615"/>
                <a:gd name="T19" fmla="*/ 338 h 3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15" h="345">
                  <a:moveTo>
                    <a:pt x="0" y="338"/>
                  </a:moveTo>
                  <a:cubicBezTo>
                    <a:pt x="28" y="313"/>
                    <a:pt x="56" y="289"/>
                    <a:pt x="88" y="271"/>
                  </a:cubicBezTo>
                  <a:cubicBezTo>
                    <a:pt x="253" y="185"/>
                    <a:pt x="417" y="98"/>
                    <a:pt x="581" y="11"/>
                  </a:cubicBezTo>
                  <a:cubicBezTo>
                    <a:pt x="589" y="7"/>
                    <a:pt x="597" y="3"/>
                    <a:pt x="605" y="0"/>
                  </a:cubicBezTo>
                  <a:cubicBezTo>
                    <a:pt x="611" y="6"/>
                    <a:pt x="615" y="14"/>
                    <a:pt x="613" y="23"/>
                  </a:cubicBezTo>
                  <a:cubicBezTo>
                    <a:pt x="577" y="43"/>
                    <a:pt x="541" y="62"/>
                    <a:pt x="504" y="81"/>
                  </a:cubicBezTo>
                  <a:cubicBezTo>
                    <a:pt x="441" y="115"/>
                    <a:pt x="379" y="149"/>
                    <a:pt x="316" y="181"/>
                  </a:cubicBezTo>
                  <a:cubicBezTo>
                    <a:pt x="237" y="222"/>
                    <a:pt x="160" y="266"/>
                    <a:pt x="80" y="305"/>
                  </a:cubicBezTo>
                  <a:cubicBezTo>
                    <a:pt x="60" y="315"/>
                    <a:pt x="41" y="326"/>
                    <a:pt x="20" y="336"/>
                  </a:cubicBezTo>
                  <a:cubicBezTo>
                    <a:pt x="14" y="339"/>
                    <a:pt x="8" y="345"/>
                    <a:pt x="0" y="338"/>
                  </a:cubicBezTo>
                  <a:close/>
                </a:path>
              </a:pathLst>
            </a:custGeom>
            <a:solidFill>
              <a:srgbClr val="4893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3" name="Freeform 53">
              <a:extLst>
                <a:ext uri="{FF2B5EF4-FFF2-40B4-BE49-F238E27FC236}">
                  <a16:creationId xmlns:a16="http://schemas.microsoft.com/office/drawing/2014/main" id="{8268832D-E230-F7CD-AAAD-4BE19665A814}"/>
                </a:ext>
              </a:extLst>
            </p:cNvPr>
            <p:cNvSpPr>
              <a:spLocks/>
            </p:cNvSpPr>
            <p:nvPr/>
          </p:nvSpPr>
          <p:spPr bwMode="auto">
            <a:xfrm>
              <a:off x="8386763" y="4367213"/>
              <a:ext cx="206375" cy="452438"/>
            </a:xfrm>
            <a:custGeom>
              <a:avLst/>
              <a:gdLst>
                <a:gd name="T0" fmla="*/ 36 w 321"/>
                <a:gd name="T1" fmla="*/ 548 h 665"/>
                <a:gd name="T2" fmla="*/ 116 w 321"/>
                <a:gd name="T3" fmla="*/ 385 h 665"/>
                <a:gd name="T4" fmla="*/ 292 w 321"/>
                <a:gd name="T5" fmla="*/ 16 h 665"/>
                <a:gd name="T6" fmla="*/ 300 w 321"/>
                <a:gd name="T7" fmla="*/ 2 h 665"/>
                <a:gd name="T8" fmla="*/ 321 w 321"/>
                <a:gd name="T9" fmla="*/ 11 h 665"/>
                <a:gd name="T10" fmla="*/ 174 w 321"/>
                <a:gd name="T11" fmla="*/ 318 h 665"/>
                <a:gd name="T12" fmla="*/ 55 w 321"/>
                <a:gd name="T13" fmla="*/ 569 h 665"/>
                <a:gd name="T14" fmla="*/ 18 w 321"/>
                <a:gd name="T15" fmla="*/ 644 h 665"/>
                <a:gd name="T16" fmla="*/ 0 w 321"/>
                <a:gd name="T17" fmla="*/ 646 h 665"/>
                <a:gd name="T18" fmla="*/ 36 w 321"/>
                <a:gd name="T19" fmla="*/ 548 h 6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21" h="665">
                  <a:moveTo>
                    <a:pt x="36" y="548"/>
                  </a:moveTo>
                  <a:cubicBezTo>
                    <a:pt x="66" y="495"/>
                    <a:pt x="89" y="439"/>
                    <a:pt x="116" y="385"/>
                  </a:cubicBezTo>
                  <a:cubicBezTo>
                    <a:pt x="175" y="262"/>
                    <a:pt x="233" y="139"/>
                    <a:pt x="292" y="16"/>
                  </a:cubicBezTo>
                  <a:cubicBezTo>
                    <a:pt x="294" y="11"/>
                    <a:pt x="297" y="7"/>
                    <a:pt x="300" y="2"/>
                  </a:cubicBezTo>
                  <a:cubicBezTo>
                    <a:pt x="309" y="0"/>
                    <a:pt x="315" y="5"/>
                    <a:pt x="321" y="11"/>
                  </a:cubicBezTo>
                  <a:cubicBezTo>
                    <a:pt x="272" y="113"/>
                    <a:pt x="223" y="216"/>
                    <a:pt x="174" y="318"/>
                  </a:cubicBezTo>
                  <a:cubicBezTo>
                    <a:pt x="134" y="402"/>
                    <a:pt x="94" y="485"/>
                    <a:pt x="55" y="569"/>
                  </a:cubicBezTo>
                  <a:cubicBezTo>
                    <a:pt x="44" y="594"/>
                    <a:pt x="33" y="620"/>
                    <a:pt x="18" y="644"/>
                  </a:cubicBezTo>
                  <a:cubicBezTo>
                    <a:pt x="15" y="650"/>
                    <a:pt x="8" y="665"/>
                    <a:pt x="0" y="646"/>
                  </a:cubicBezTo>
                  <a:cubicBezTo>
                    <a:pt x="7" y="612"/>
                    <a:pt x="14" y="577"/>
                    <a:pt x="36" y="548"/>
                  </a:cubicBezTo>
                  <a:close/>
                </a:path>
              </a:pathLst>
            </a:custGeom>
            <a:solidFill>
              <a:srgbClr val="F5A0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4" name="Freeform 54">
              <a:extLst>
                <a:ext uri="{FF2B5EF4-FFF2-40B4-BE49-F238E27FC236}">
                  <a16:creationId xmlns:a16="http://schemas.microsoft.com/office/drawing/2014/main" id="{F8A13799-FA7C-9445-21BA-A5972E65DECE}"/>
                </a:ext>
              </a:extLst>
            </p:cNvPr>
            <p:cNvSpPr>
              <a:spLocks/>
            </p:cNvSpPr>
            <p:nvPr/>
          </p:nvSpPr>
          <p:spPr bwMode="auto">
            <a:xfrm>
              <a:off x="8631238" y="4781550"/>
              <a:ext cx="342900" cy="152400"/>
            </a:xfrm>
            <a:custGeom>
              <a:avLst/>
              <a:gdLst>
                <a:gd name="T0" fmla="*/ 0 w 535"/>
                <a:gd name="T1" fmla="*/ 212 h 224"/>
                <a:gd name="T2" fmla="*/ 140 w 535"/>
                <a:gd name="T3" fmla="*/ 141 h 224"/>
                <a:gd name="T4" fmla="*/ 521 w 535"/>
                <a:gd name="T5" fmla="*/ 2 h 224"/>
                <a:gd name="T6" fmla="*/ 529 w 535"/>
                <a:gd name="T7" fmla="*/ 0 h 224"/>
                <a:gd name="T8" fmla="*/ 534 w 535"/>
                <a:gd name="T9" fmla="*/ 21 h 224"/>
                <a:gd name="T10" fmla="*/ 516 w 535"/>
                <a:gd name="T11" fmla="*/ 35 h 224"/>
                <a:gd name="T12" fmla="*/ 256 w 535"/>
                <a:gd name="T13" fmla="*/ 129 h 224"/>
                <a:gd name="T14" fmla="*/ 213 w 535"/>
                <a:gd name="T15" fmla="*/ 145 h 224"/>
                <a:gd name="T16" fmla="*/ 208 w 535"/>
                <a:gd name="T17" fmla="*/ 147 h 224"/>
                <a:gd name="T18" fmla="*/ 176 w 535"/>
                <a:gd name="T19" fmla="*/ 159 h 224"/>
                <a:gd name="T20" fmla="*/ 152 w 535"/>
                <a:gd name="T21" fmla="*/ 168 h 224"/>
                <a:gd name="T22" fmla="*/ 119 w 535"/>
                <a:gd name="T23" fmla="*/ 179 h 224"/>
                <a:gd name="T24" fmla="*/ 19 w 535"/>
                <a:gd name="T25" fmla="*/ 216 h 224"/>
                <a:gd name="T26" fmla="*/ 0 w 535"/>
                <a:gd name="T27" fmla="*/ 21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35" h="224">
                  <a:moveTo>
                    <a:pt x="0" y="212"/>
                  </a:moveTo>
                  <a:cubicBezTo>
                    <a:pt x="46" y="187"/>
                    <a:pt x="90" y="159"/>
                    <a:pt x="140" y="141"/>
                  </a:cubicBezTo>
                  <a:cubicBezTo>
                    <a:pt x="267" y="94"/>
                    <a:pt x="394" y="48"/>
                    <a:pt x="521" y="2"/>
                  </a:cubicBezTo>
                  <a:cubicBezTo>
                    <a:pt x="524" y="1"/>
                    <a:pt x="526" y="1"/>
                    <a:pt x="529" y="0"/>
                  </a:cubicBezTo>
                  <a:cubicBezTo>
                    <a:pt x="533" y="6"/>
                    <a:pt x="535" y="13"/>
                    <a:pt x="534" y="21"/>
                  </a:cubicBezTo>
                  <a:cubicBezTo>
                    <a:pt x="532" y="30"/>
                    <a:pt x="524" y="32"/>
                    <a:pt x="516" y="35"/>
                  </a:cubicBezTo>
                  <a:cubicBezTo>
                    <a:pt x="429" y="65"/>
                    <a:pt x="342" y="97"/>
                    <a:pt x="256" y="129"/>
                  </a:cubicBezTo>
                  <a:cubicBezTo>
                    <a:pt x="241" y="134"/>
                    <a:pt x="227" y="138"/>
                    <a:pt x="213" y="145"/>
                  </a:cubicBezTo>
                  <a:cubicBezTo>
                    <a:pt x="211" y="145"/>
                    <a:pt x="209" y="146"/>
                    <a:pt x="208" y="147"/>
                  </a:cubicBezTo>
                  <a:cubicBezTo>
                    <a:pt x="197" y="151"/>
                    <a:pt x="186" y="153"/>
                    <a:pt x="176" y="159"/>
                  </a:cubicBezTo>
                  <a:cubicBezTo>
                    <a:pt x="168" y="162"/>
                    <a:pt x="161" y="168"/>
                    <a:pt x="152" y="168"/>
                  </a:cubicBezTo>
                  <a:cubicBezTo>
                    <a:pt x="141" y="170"/>
                    <a:pt x="130" y="174"/>
                    <a:pt x="119" y="179"/>
                  </a:cubicBezTo>
                  <a:cubicBezTo>
                    <a:pt x="85" y="191"/>
                    <a:pt x="52" y="203"/>
                    <a:pt x="19" y="216"/>
                  </a:cubicBezTo>
                  <a:cubicBezTo>
                    <a:pt x="12" y="219"/>
                    <a:pt x="4" y="224"/>
                    <a:pt x="0" y="212"/>
                  </a:cubicBezTo>
                  <a:close/>
                </a:path>
              </a:pathLst>
            </a:custGeom>
            <a:solidFill>
              <a:srgbClr val="1C66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5" name="Freeform 55">
              <a:extLst>
                <a:ext uri="{FF2B5EF4-FFF2-40B4-BE49-F238E27FC236}">
                  <a16:creationId xmlns:a16="http://schemas.microsoft.com/office/drawing/2014/main" id="{4A680037-A48F-0FEA-C04F-92C264AA0F70}"/>
                </a:ext>
              </a:extLst>
            </p:cNvPr>
            <p:cNvSpPr>
              <a:spLocks/>
            </p:cNvSpPr>
            <p:nvPr/>
          </p:nvSpPr>
          <p:spPr bwMode="auto">
            <a:xfrm>
              <a:off x="8242300" y="4344988"/>
              <a:ext cx="65088" cy="798513"/>
            </a:xfrm>
            <a:custGeom>
              <a:avLst/>
              <a:gdLst>
                <a:gd name="T0" fmla="*/ 96 w 101"/>
                <a:gd name="T1" fmla="*/ 1168 h 1174"/>
                <a:gd name="T2" fmla="*/ 68 w 101"/>
                <a:gd name="T3" fmla="*/ 1172 h 1174"/>
                <a:gd name="T4" fmla="*/ 4 w 101"/>
                <a:gd name="T5" fmla="*/ 1167 h 1174"/>
                <a:gd name="T6" fmla="*/ 2 w 101"/>
                <a:gd name="T7" fmla="*/ 1148 h 1174"/>
                <a:gd name="T8" fmla="*/ 14 w 101"/>
                <a:gd name="T9" fmla="*/ 1150 h 1174"/>
                <a:gd name="T10" fmla="*/ 31 w 101"/>
                <a:gd name="T11" fmla="*/ 1160 h 1174"/>
                <a:gd name="T12" fmla="*/ 68 w 101"/>
                <a:gd name="T13" fmla="*/ 1159 h 1174"/>
                <a:gd name="T14" fmla="*/ 74 w 101"/>
                <a:gd name="T15" fmla="*/ 1138 h 1174"/>
                <a:gd name="T16" fmla="*/ 75 w 101"/>
                <a:gd name="T17" fmla="*/ 913 h 1174"/>
                <a:gd name="T18" fmla="*/ 75 w 101"/>
                <a:gd name="T19" fmla="*/ 633 h 1174"/>
                <a:gd name="T20" fmla="*/ 78 w 101"/>
                <a:gd name="T21" fmla="*/ 30 h 1174"/>
                <a:gd name="T22" fmla="*/ 81 w 101"/>
                <a:gd name="T23" fmla="*/ 5 h 1174"/>
                <a:gd name="T24" fmla="*/ 91 w 101"/>
                <a:gd name="T25" fmla="*/ 2 h 1174"/>
                <a:gd name="T26" fmla="*/ 92 w 101"/>
                <a:gd name="T27" fmla="*/ 483 h 1174"/>
                <a:gd name="T28" fmla="*/ 92 w 101"/>
                <a:gd name="T29" fmla="*/ 509 h 1174"/>
                <a:gd name="T30" fmla="*/ 98 w 101"/>
                <a:gd name="T31" fmla="*/ 545 h 1174"/>
                <a:gd name="T32" fmla="*/ 98 w 101"/>
                <a:gd name="T33" fmla="*/ 582 h 1174"/>
                <a:gd name="T34" fmla="*/ 98 w 101"/>
                <a:gd name="T35" fmla="*/ 742 h 1174"/>
                <a:gd name="T36" fmla="*/ 98 w 101"/>
                <a:gd name="T37" fmla="*/ 1021 h 1174"/>
                <a:gd name="T38" fmla="*/ 98 w 101"/>
                <a:gd name="T39" fmla="*/ 1157 h 1174"/>
                <a:gd name="T40" fmla="*/ 96 w 101"/>
                <a:gd name="T41" fmla="*/ 1168 h 1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01" h="1174">
                  <a:moveTo>
                    <a:pt x="96" y="1168"/>
                  </a:moveTo>
                  <a:cubicBezTo>
                    <a:pt x="86" y="1169"/>
                    <a:pt x="77" y="1171"/>
                    <a:pt x="68" y="1172"/>
                  </a:cubicBezTo>
                  <a:cubicBezTo>
                    <a:pt x="46" y="1174"/>
                    <a:pt x="25" y="1173"/>
                    <a:pt x="4" y="1167"/>
                  </a:cubicBezTo>
                  <a:cubicBezTo>
                    <a:pt x="0" y="1161"/>
                    <a:pt x="0" y="1155"/>
                    <a:pt x="2" y="1148"/>
                  </a:cubicBezTo>
                  <a:cubicBezTo>
                    <a:pt x="7" y="1142"/>
                    <a:pt x="11" y="1147"/>
                    <a:pt x="14" y="1150"/>
                  </a:cubicBezTo>
                  <a:cubicBezTo>
                    <a:pt x="19" y="1157"/>
                    <a:pt x="23" y="1161"/>
                    <a:pt x="31" y="1160"/>
                  </a:cubicBezTo>
                  <a:cubicBezTo>
                    <a:pt x="44" y="1160"/>
                    <a:pt x="56" y="1161"/>
                    <a:pt x="68" y="1159"/>
                  </a:cubicBezTo>
                  <a:cubicBezTo>
                    <a:pt x="78" y="1154"/>
                    <a:pt x="74" y="1145"/>
                    <a:pt x="74" y="1138"/>
                  </a:cubicBezTo>
                  <a:cubicBezTo>
                    <a:pt x="82" y="1063"/>
                    <a:pt x="71" y="988"/>
                    <a:pt x="75" y="913"/>
                  </a:cubicBezTo>
                  <a:cubicBezTo>
                    <a:pt x="80" y="819"/>
                    <a:pt x="72" y="727"/>
                    <a:pt x="75" y="633"/>
                  </a:cubicBezTo>
                  <a:cubicBezTo>
                    <a:pt x="81" y="432"/>
                    <a:pt x="77" y="231"/>
                    <a:pt x="78" y="30"/>
                  </a:cubicBezTo>
                  <a:cubicBezTo>
                    <a:pt x="78" y="22"/>
                    <a:pt x="78" y="13"/>
                    <a:pt x="81" y="5"/>
                  </a:cubicBezTo>
                  <a:cubicBezTo>
                    <a:pt x="84" y="1"/>
                    <a:pt x="87" y="0"/>
                    <a:pt x="91" y="2"/>
                  </a:cubicBezTo>
                  <a:cubicBezTo>
                    <a:pt x="91" y="163"/>
                    <a:pt x="91" y="323"/>
                    <a:pt x="92" y="483"/>
                  </a:cubicBezTo>
                  <a:cubicBezTo>
                    <a:pt x="92" y="492"/>
                    <a:pt x="92" y="501"/>
                    <a:pt x="92" y="509"/>
                  </a:cubicBezTo>
                  <a:cubicBezTo>
                    <a:pt x="101" y="520"/>
                    <a:pt x="97" y="533"/>
                    <a:pt x="98" y="545"/>
                  </a:cubicBezTo>
                  <a:cubicBezTo>
                    <a:pt x="98" y="557"/>
                    <a:pt x="98" y="570"/>
                    <a:pt x="98" y="582"/>
                  </a:cubicBezTo>
                  <a:cubicBezTo>
                    <a:pt x="100" y="636"/>
                    <a:pt x="97" y="689"/>
                    <a:pt x="98" y="742"/>
                  </a:cubicBezTo>
                  <a:cubicBezTo>
                    <a:pt x="100" y="835"/>
                    <a:pt x="98" y="928"/>
                    <a:pt x="98" y="1021"/>
                  </a:cubicBezTo>
                  <a:cubicBezTo>
                    <a:pt x="99" y="1066"/>
                    <a:pt x="98" y="1111"/>
                    <a:pt x="98" y="1157"/>
                  </a:cubicBezTo>
                  <a:cubicBezTo>
                    <a:pt x="98" y="1161"/>
                    <a:pt x="96" y="1164"/>
                    <a:pt x="96" y="1168"/>
                  </a:cubicBezTo>
                  <a:close/>
                </a:path>
              </a:pathLst>
            </a:custGeom>
            <a:solidFill>
              <a:srgbClr val="BC1E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6" name="Freeform 56">
              <a:extLst>
                <a:ext uri="{FF2B5EF4-FFF2-40B4-BE49-F238E27FC236}">
                  <a16:creationId xmlns:a16="http://schemas.microsoft.com/office/drawing/2014/main" id="{E5B8639E-2C8A-17CB-2AFF-12042509CE81}"/>
                </a:ext>
              </a:extLst>
            </p:cNvPr>
            <p:cNvSpPr>
              <a:spLocks/>
            </p:cNvSpPr>
            <p:nvPr/>
          </p:nvSpPr>
          <p:spPr bwMode="auto">
            <a:xfrm>
              <a:off x="8315325" y="4370388"/>
              <a:ext cx="196850" cy="669925"/>
            </a:xfrm>
            <a:custGeom>
              <a:avLst/>
              <a:gdLst>
                <a:gd name="T0" fmla="*/ 146 w 305"/>
                <a:gd name="T1" fmla="*/ 542 h 984"/>
                <a:gd name="T2" fmla="*/ 114 w 305"/>
                <a:gd name="T3" fmla="*/ 640 h 984"/>
                <a:gd name="T4" fmla="*/ 94 w 305"/>
                <a:gd name="T5" fmla="*/ 724 h 984"/>
                <a:gd name="T6" fmla="*/ 79 w 305"/>
                <a:gd name="T7" fmla="*/ 778 h 984"/>
                <a:gd name="T8" fmla="*/ 34 w 305"/>
                <a:gd name="T9" fmla="*/ 924 h 984"/>
                <a:gd name="T10" fmla="*/ 15 w 305"/>
                <a:gd name="T11" fmla="*/ 980 h 984"/>
                <a:gd name="T12" fmla="*/ 10 w 305"/>
                <a:gd name="T13" fmla="*/ 979 h 984"/>
                <a:gd name="T14" fmla="*/ 14 w 305"/>
                <a:gd name="T15" fmla="*/ 920 h 984"/>
                <a:gd name="T16" fmla="*/ 19 w 305"/>
                <a:gd name="T17" fmla="*/ 919 h 984"/>
                <a:gd name="T18" fmla="*/ 49 w 305"/>
                <a:gd name="T19" fmla="*/ 798 h 984"/>
                <a:gd name="T20" fmla="*/ 102 w 305"/>
                <a:gd name="T21" fmla="*/ 619 h 984"/>
                <a:gd name="T22" fmla="*/ 127 w 305"/>
                <a:gd name="T23" fmla="*/ 537 h 984"/>
                <a:gd name="T24" fmla="*/ 175 w 305"/>
                <a:gd name="T25" fmla="*/ 380 h 984"/>
                <a:gd name="T26" fmla="*/ 213 w 305"/>
                <a:gd name="T27" fmla="*/ 257 h 984"/>
                <a:gd name="T28" fmla="*/ 246 w 305"/>
                <a:gd name="T29" fmla="*/ 144 h 984"/>
                <a:gd name="T30" fmla="*/ 287 w 305"/>
                <a:gd name="T31" fmla="*/ 7 h 984"/>
                <a:gd name="T32" fmla="*/ 305 w 305"/>
                <a:gd name="T33" fmla="*/ 5 h 984"/>
                <a:gd name="T34" fmla="*/ 149 w 305"/>
                <a:gd name="T35" fmla="*/ 525 h 984"/>
                <a:gd name="T36" fmla="*/ 146 w 305"/>
                <a:gd name="T37" fmla="*/ 542 h 9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05" h="984">
                  <a:moveTo>
                    <a:pt x="146" y="542"/>
                  </a:moveTo>
                  <a:cubicBezTo>
                    <a:pt x="134" y="574"/>
                    <a:pt x="121" y="606"/>
                    <a:pt x="114" y="640"/>
                  </a:cubicBezTo>
                  <a:cubicBezTo>
                    <a:pt x="114" y="670"/>
                    <a:pt x="100" y="696"/>
                    <a:pt x="94" y="724"/>
                  </a:cubicBezTo>
                  <a:cubicBezTo>
                    <a:pt x="89" y="742"/>
                    <a:pt x="83" y="759"/>
                    <a:pt x="79" y="778"/>
                  </a:cubicBezTo>
                  <a:cubicBezTo>
                    <a:pt x="64" y="827"/>
                    <a:pt x="47" y="875"/>
                    <a:pt x="34" y="924"/>
                  </a:cubicBezTo>
                  <a:cubicBezTo>
                    <a:pt x="28" y="943"/>
                    <a:pt x="23" y="962"/>
                    <a:pt x="15" y="980"/>
                  </a:cubicBezTo>
                  <a:cubicBezTo>
                    <a:pt x="12" y="984"/>
                    <a:pt x="11" y="980"/>
                    <a:pt x="10" y="979"/>
                  </a:cubicBezTo>
                  <a:cubicBezTo>
                    <a:pt x="0" y="959"/>
                    <a:pt x="8" y="940"/>
                    <a:pt x="14" y="920"/>
                  </a:cubicBezTo>
                  <a:cubicBezTo>
                    <a:pt x="15" y="918"/>
                    <a:pt x="19" y="923"/>
                    <a:pt x="19" y="919"/>
                  </a:cubicBezTo>
                  <a:cubicBezTo>
                    <a:pt x="19" y="876"/>
                    <a:pt x="38" y="838"/>
                    <a:pt x="49" y="798"/>
                  </a:cubicBezTo>
                  <a:cubicBezTo>
                    <a:pt x="67" y="739"/>
                    <a:pt x="85" y="679"/>
                    <a:pt x="102" y="619"/>
                  </a:cubicBezTo>
                  <a:cubicBezTo>
                    <a:pt x="110" y="591"/>
                    <a:pt x="119" y="564"/>
                    <a:pt x="127" y="537"/>
                  </a:cubicBezTo>
                  <a:cubicBezTo>
                    <a:pt x="142" y="484"/>
                    <a:pt x="159" y="433"/>
                    <a:pt x="175" y="380"/>
                  </a:cubicBezTo>
                  <a:cubicBezTo>
                    <a:pt x="187" y="339"/>
                    <a:pt x="201" y="298"/>
                    <a:pt x="213" y="257"/>
                  </a:cubicBezTo>
                  <a:cubicBezTo>
                    <a:pt x="224" y="220"/>
                    <a:pt x="234" y="182"/>
                    <a:pt x="246" y="144"/>
                  </a:cubicBezTo>
                  <a:cubicBezTo>
                    <a:pt x="261" y="99"/>
                    <a:pt x="272" y="52"/>
                    <a:pt x="287" y="7"/>
                  </a:cubicBezTo>
                  <a:cubicBezTo>
                    <a:pt x="293" y="2"/>
                    <a:pt x="299" y="0"/>
                    <a:pt x="305" y="5"/>
                  </a:cubicBezTo>
                  <a:cubicBezTo>
                    <a:pt x="253" y="178"/>
                    <a:pt x="201" y="352"/>
                    <a:pt x="149" y="525"/>
                  </a:cubicBezTo>
                  <a:cubicBezTo>
                    <a:pt x="147" y="531"/>
                    <a:pt x="146" y="536"/>
                    <a:pt x="146" y="542"/>
                  </a:cubicBezTo>
                  <a:close/>
                </a:path>
              </a:pathLst>
            </a:custGeom>
            <a:solidFill>
              <a:srgbClr val="FDD2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7" name="Freeform 57">
              <a:extLst>
                <a:ext uri="{FF2B5EF4-FFF2-40B4-BE49-F238E27FC236}">
                  <a16:creationId xmlns:a16="http://schemas.microsoft.com/office/drawing/2014/main" id="{66666B29-B234-34AC-9F74-4416CB20614A}"/>
                </a:ext>
              </a:extLst>
            </p:cNvPr>
            <p:cNvSpPr>
              <a:spLocks/>
            </p:cNvSpPr>
            <p:nvPr/>
          </p:nvSpPr>
          <p:spPr bwMode="auto">
            <a:xfrm>
              <a:off x="8537575" y="4487863"/>
              <a:ext cx="249238" cy="280988"/>
            </a:xfrm>
            <a:custGeom>
              <a:avLst/>
              <a:gdLst>
                <a:gd name="T0" fmla="*/ 0 w 387"/>
                <a:gd name="T1" fmla="*/ 408 h 414"/>
                <a:gd name="T2" fmla="*/ 57 w 387"/>
                <a:gd name="T3" fmla="*/ 328 h 414"/>
                <a:gd name="T4" fmla="*/ 206 w 387"/>
                <a:gd name="T5" fmla="*/ 175 h 414"/>
                <a:gd name="T6" fmla="*/ 375 w 387"/>
                <a:gd name="T7" fmla="*/ 0 h 414"/>
                <a:gd name="T8" fmla="*/ 386 w 387"/>
                <a:gd name="T9" fmla="*/ 17 h 414"/>
                <a:gd name="T10" fmla="*/ 294 w 387"/>
                <a:gd name="T11" fmla="*/ 117 h 414"/>
                <a:gd name="T12" fmla="*/ 217 w 387"/>
                <a:gd name="T13" fmla="*/ 197 h 414"/>
                <a:gd name="T14" fmla="*/ 82 w 387"/>
                <a:gd name="T15" fmla="*/ 338 h 414"/>
                <a:gd name="T16" fmla="*/ 21 w 387"/>
                <a:gd name="T17" fmla="*/ 401 h 414"/>
                <a:gd name="T18" fmla="*/ 0 w 387"/>
                <a:gd name="T19" fmla="*/ 408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87" h="414">
                  <a:moveTo>
                    <a:pt x="0" y="408"/>
                  </a:moveTo>
                  <a:cubicBezTo>
                    <a:pt x="17" y="380"/>
                    <a:pt x="36" y="353"/>
                    <a:pt x="57" y="328"/>
                  </a:cubicBezTo>
                  <a:cubicBezTo>
                    <a:pt x="107" y="277"/>
                    <a:pt x="156" y="226"/>
                    <a:pt x="206" y="175"/>
                  </a:cubicBezTo>
                  <a:cubicBezTo>
                    <a:pt x="262" y="117"/>
                    <a:pt x="318" y="58"/>
                    <a:pt x="375" y="0"/>
                  </a:cubicBezTo>
                  <a:cubicBezTo>
                    <a:pt x="383" y="3"/>
                    <a:pt x="387" y="9"/>
                    <a:pt x="386" y="17"/>
                  </a:cubicBezTo>
                  <a:cubicBezTo>
                    <a:pt x="357" y="52"/>
                    <a:pt x="325" y="84"/>
                    <a:pt x="294" y="117"/>
                  </a:cubicBezTo>
                  <a:cubicBezTo>
                    <a:pt x="269" y="144"/>
                    <a:pt x="243" y="171"/>
                    <a:pt x="217" y="197"/>
                  </a:cubicBezTo>
                  <a:cubicBezTo>
                    <a:pt x="172" y="244"/>
                    <a:pt x="128" y="292"/>
                    <a:pt x="82" y="338"/>
                  </a:cubicBezTo>
                  <a:cubicBezTo>
                    <a:pt x="61" y="359"/>
                    <a:pt x="44" y="383"/>
                    <a:pt x="21" y="401"/>
                  </a:cubicBezTo>
                  <a:cubicBezTo>
                    <a:pt x="15" y="406"/>
                    <a:pt x="10" y="414"/>
                    <a:pt x="0" y="408"/>
                  </a:cubicBezTo>
                  <a:close/>
                </a:path>
              </a:pathLst>
            </a:custGeom>
            <a:solidFill>
              <a:srgbClr val="0579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8" name="Freeform 58">
              <a:extLst>
                <a:ext uri="{FF2B5EF4-FFF2-40B4-BE49-F238E27FC236}">
                  <a16:creationId xmlns:a16="http://schemas.microsoft.com/office/drawing/2014/main" id="{8AEB4FFB-75B2-049D-F4CD-560C192B47CC}"/>
                </a:ext>
              </a:extLst>
            </p:cNvPr>
            <p:cNvSpPr>
              <a:spLocks/>
            </p:cNvSpPr>
            <p:nvPr/>
          </p:nvSpPr>
          <p:spPr bwMode="auto">
            <a:xfrm>
              <a:off x="8240713" y="4343400"/>
              <a:ext cx="12700" cy="795338"/>
            </a:xfrm>
            <a:custGeom>
              <a:avLst/>
              <a:gdLst>
                <a:gd name="T0" fmla="*/ 8 w 19"/>
                <a:gd name="T1" fmla="*/ 1148 h 1169"/>
                <a:gd name="T2" fmla="*/ 7 w 19"/>
                <a:gd name="T3" fmla="*/ 1169 h 1169"/>
                <a:gd name="T4" fmla="*/ 3 w 19"/>
                <a:gd name="T5" fmla="*/ 1166 h 1169"/>
                <a:gd name="T6" fmla="*/ 1 w 19"/>
                <a:gd name="T7" fmla="*/ 1125 h 1169"/>
                <a:gd name="T8" fmla="*/ 1 w 19"/>
                <a:gd name="T9" fmla="*/ 26 h 1169"/>
                <a:gd name="T10" fmla="*/ 2 w 19"/>
                <a:gd name="T11" fmla="*/ 10 h 1169"/>
                <a:gd name="T12" fmla="*/ 14 w 19"/>
                <a:gd name="T13" fmla="*/ 7 h 1169"/>
                <a:gd name="T14" fmla="*/ 18 w 19"/>
                <a:gd name="T15" fmla="*/ 37 h 1169"/>
                <a:gd name="T16" fmla="*/ 18 w 19"/>
                <a:gd name="T17" fmla="*/ 1066 h 1169"/>
                <a:gd name="T18" fmla="*/ 16 w 19"/>
                <a:gd name="T19" fmla="*/ 1122 h 1169"/>
                <a:gd name="T20" fmla="*/ 8 w 19"/>
                <a:gd name="T21" fmla="*/ 1148 h 1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" h="1169">
                  <a:moveTo>
                    <a:pt x="8" y="1148"/>
                  </a:moveTo>
                  <a:cubicBezTo>
                    <a:pt x="7" y="1155"/>
                    <a:pt x="7" y="1162"/>
                    <a:pt x="7" y="1169"/>
                  </a:cubicBezTo>
                  <a:cubicBezTo>
                    <a:pt x="5" y="1168"/>
                    <a:pt x="4" y="1167"/>
                    <a:pt x="3" y="1166"/>
                  </a:cubicBezTo>
                  <a:cubicBezTo>
                    <a:pt x="0" y="1153"/>
                    <a:pt x="2" y="1139"/>
                    <a:pt x="1" y="1125"/>
                  </a:cubicBezTo>
                  <a:cubicBezTo>
                    <a:pt x="1" y="759"/>
                    <a:pt x="1" y="392"/>
                    <a:pt x="1" y="26"/>
                  </a:cubicBezTo>
                  <a:cubicBezTo>
                    <a:pt x="1" y="21"/>
                    <a:pt x="1" y="15"/>
                    <a:pt x="2" y="10"/>
                  </a:cubicBezTo>
                  <a:cubicBezTo>
                    <a:pt x="3" y="0"/>
                    <a:pt x="8" y="2"/>
                    <a:pt x="14" y="7"/>
                  </a:cubicBezTo>
                  <a:cubicBezTo>
                    <a:pt x="19" y="17"/>
                    <a:pt x="18" y="27"/>
                    <a:pt x="18" y="37"/>
                  </a:cubicBezTo>
                  <a:cubicBezTo>
                    <a:pt x="18" y="380"/>
                    <a:pt x="18" y="723"/>
                    <a:pt x="18" y="1066"/>
                  </a:cubicBezTo>
                  <a:cubicBezTo>
                    <a:pt x="18" y="1085"/>
                    <a:pt x="15" y="1103"/>
                    <a:pt x="16" y="1122"/>
                  </a:cubicBezTo>
                  <a:cubicBezTo>
                    <a:pt x="17" y="1131"/>
                    <a:pt x="15" y="1141"/>
                    <a:pt x="8" y="1148"/>
                  </a:cubicBezTo>
                  <a:close/>
                </a:path>
              </a:pathLst>
            </a:custGeom>
            <a:solidFill>
              <a:srgbClr val="B1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9" name="Freeform 59">
              <a:extLst>
                <a:ext uri="{FF2B5EF4-FFF2-40B4-BE49-F238E27FC236}">
                  <a16:creationId xmlns:a16="http://schemas.microsoft.com/office/drawing/2014/main" id="{3ACC24CB-5642-8878-DE73-DC8F79D07F62}"/>
                </a:ext>
              </a:extLst>
            </p:cNvPr>
            <p:cNvSpPr>
              <a:spLocks/>
            </p:cNvSpPr>
            <p:nvPr/>
          </p:nvSpPr>
          <p:spPr bwMode="auto">
            <a:xfrm>
              <a:off x="8359775" y="4357688"/>
              <a:ext cx="104775" cy="339725"/>
            </a:xfrm>
            <a:custGeom>
              <a:avLst/>
              <a:gdLst>
                <a:gd name="T0" fmla="*/ 14 w 163"/>
                <a:gd name="T1" fmla="*/ 439 h 500"/>
                <a:gd name="T2" fmla="*/ 74 w 163"/>
                <a:gd name="T3" fmla="*/ 244 h 500"/>
                <a:gd name="T4" fmla="*/ 148 w 163"/>
                <a:gd name="T5" fmla="*/ 0 h 500"/>
                <a:gd name="T6" fmla="*/ 161 w 163"/>
                <a:gd name="T7" fmla="*/ 10 h 500"/>
                <a:gd name="T8" fmla="*/ 142 w 163"/>
                <a:gd name="T9" fmla="*/ 87 h 500"/>
                <a:gd name="T10" fmla="*/ 73 w 163"/>
                <a:gd name="T11" fmla="*/ 321 h 500"/>
                <a:gd name="T12" fmla="*/ 27 w 163"/>
                <a:gd name="T13" fmla="*/ 476 h 500"/>
                <a:gd name="T14" fmla="*/ 4 w 163"/>
                <a:gd name="T15" fmla="*/ 488 h 500"/>
                <a:gd name="T16" fmla="*/ 14 w 163"/>
                <a:gd name="T17" fmla="*/ 439 h 5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3" h="500">
                  <a:moveTo>
                    <a:pt x="14" y="439"/>
                  </a:moveTo>
                  <a:cubicBezTo>
                    <a:pt x="34" y="374"/>
                    <a:pt x="54" y="309"/>
                    <a:pt x="74" y="244"/>
                  </a:cubicBezTo>
                  <a:cubicBezTo>
                    <a:pt x="99" y="163"/>
                    <a:pt x="124" y="81"/>
                    <a:pt x="148" y="0"/>
                  </a:cubicBezTo>
                  <a:cubicBezTo>
                    <a:pt x="155" y="0"/>
                    <a:pt x="160" y="3"/>
                    <a:pt x="161" y="10"/>
                  </a:cubicBezTo>
                  <a:cubicBezTo>
                    <a:pt x="163" y="38"/>
                    <a:pt x="149" y="61"/>
                    <a:pt x="142" y="87"/>
                  </a:cubicBezTo>
                  <a:cubicBezTo>
                    <a:pt x="121" y="165"/>
                    <a:pt x="97" y="243"/>
                    <a:pt x="73" y="321"/>
                  </a:cubicBezTo>
                  <a:cubicBezTo>
                    <a:pt x="58" y="373"/>
                    <a:pt x="42" y="424"/>
                    <a:pt x="27" y="476"/>
                  </a:cubicBezTo>
                  <a:cubicBezTo>
                    <a:pt x="24" y="486"/>
                    <a:pt x="20" y="500"/>
                    <a:pt x="4" y="488"/>
                  </a:cubicBezTo>
                  <a:cubicBezTo>
                    <a:pt x="0" y="470"/>
                    <a:pt x="3" y="454"/>
                    <a:pt x="14" y="439"/>
                  </a:cubicBezTo>
                  <a:close/>
                </a:path>
              </a:pathLst>
            </a:custGeom>
            <a:solidFill>
              <a:srgbClr val="FDD0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0" name="Freeform 60">
              <a:extLst>
                <a:ext uri="{FF2B5EF4-FFF2-40B4-BE49-F238E27FC236}">
                  <a16:creationId xmlns:a16="http://schemas.microsoft.com/office/drawing/2014/main" id="{2F7BB48A-A619-BDCE-255C-BCB3406D5E36}"/>
                </a:ext>
              </a:extLst>
            </p:cNvPr>
            <p:cNvSpPr>
              <a:spLocks/>
            </p:cNvSpPr>
            <p:nvPr/>
          </p:nvSpPr>
          <p:spPr bwMode="auto">
            <a:xfrm>
              <a:off x="8308975" y="4994275"/>
              <a:ext cx="447675" cy="111125"/>
            </a:xfrm>
            <a:custGeom>
              <a:avLst/>
              <a:gdLst>
                <a:gd name="T0" fmla="*/ 600 w 696"/>
                <a:gd name="T1" fmla="*/ 32 h 164"/>
                <a:gd name="T2" fmla="*/ 478 w 696"/>
                <a:gd name="T3" fmla="*/ 58 h 164"/>
                <a:gd name="T4" fmla="*/ 436 w 696"/>
                <a:gd name="T5" fmla="*/ 68 h 164"/>
                <a:gd name="T6" fmla="*/ 415 w 696"/>
                <a:gd name="T7" fmla="*/ 77 h 164"/>
                <a:gd name="T8" fmla="*/ 154 w 696"/>
                <a:gd name="T9" fmla="*/ 136 h 164"/>
                <a:gd name="T10" fmla="*/ 125 w 696"/>
                <a:gd name="T11" fmla="*/ 137 h 164"/>
                <a:gd name="T12" fmla="*/ 6 w 696"/>
                <a:gd name="T13" fmla="*/ 164 h 164"/>
                <a:gd name="T14" fmla="*/ 8 w 696"/>
                <a:gd name="T15" fmla="*/ 156 h 164"/>
                <a:gd name="T16" fmla="*/ 15 w 696"/>
                <a:gd name="T17" fmla="*/ 155 h 164"/>
                <a:gd name="T18" fmla="*/ 40 w 696"/>
                <a:gd name="T19" fmla="*/ 144 h 164"/>
                <a:gd name="T20" fmla="*/ 77 w 696"/>
                <a:gd name="T21" fmla="*/ 133 h 164"/>
                <a:gd name="T22" fmla="*/ 132 w 696"/>
                <a:gd name="T23" fmla="*/ 123 h 164"/>
                <a:gd name="T24" fmla="*/ 267 w 696"/>
                <a:gd name="T25" fmla="*/ 93 h 164"/>
                <a:gd name="T26" fmla="*/ 434 w 696"/>
                <a:gd name="T27" fmla="*/ 55 h 164"/>
                <a:gd name="T28" fmla="*/ 536 w 696"/>
                <a:gd name="T29" fmla="*/ 33 h 164"/>
                <a:gd name="T30" fmla="*/ 667 w 696"/>
                <a:gd name="T31" fmla="*/ 3 h 164"/>
                <a:gd name="T32" fmla="*/ 696 w 696"/>
                <a:gd name="T33" fmla="*/ 0 h 164"/>
                <a:gd name="T34" fmla="*/ 676 w 696"/>
                <a:gd name="T35" fmla="*/ 10 h 164"/>
                <a:gd name="T36" fmla="*/ 653 w 696"/>
                <a:gd name="T37" fmla="*/ 17 h 164"/>
                <a:gd name="T38" fmla="*/ 600 w 696"/>
                <a:gd name="T39" fmla="*/ 32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96" h="164">
                  <a:moveTo>
                    <a:pt x="600" y="32"/>
                  </a:moveTo>
                  <a:cubicBezTo>
                    <a:pt x="559" y="36"/>
                    <a:pt x="519" y="49"/>
                    <a:pt x="478" y="58"/>
                  </a:cubicBezTo>
                  <a:cubicBezTo>
                    <a:pt x="464" y="60"/>
                    <a:pt x="449" y="61"/>
                    <a:pt x="436" y="68"/>
                  </a:cubicBezTo>
                  <a:cubicBezTo>
                    <a:pt x="431" y="75"/>
                    <a:pt x="423" y="76"/>
                    <a:pt x="415" y="77"/>
                  </a:cubicBezTo>
                  <a:cubicBezTo>
                    <a:pt x="328" y="96"/>
                    <a:pt x="241" y="117"/>
                    <a:pt x="154" y="136"/>
                  </a:cubicBezTo>
                  <a:cubicBezTo>
                    <a:pt x="144" y="138"/>
                    <a:pt x="135" y="141"/>
                    <a:pt x="125" y="137"/>
                  </a:cubicBezTo>
                  <a:cubicBezTo>
                    <a:pt x="85" y="146"/>
                    <a:pt x="46" y="155"/>
                    <a:pt x="6" y="164"/>
                  </a:cubicBezTo>
                  <a:cubicBezTo>
                    <a:pt x="0" y="160"/>
                    <a:pt x="6" y="158"/>
                    <a:pt x="8" y="156"/>
                  </a:cubicBezTo>
                  <a:cubicBezTo>
                    <a:pt x="10" y="155"/>
                    <a:pt x="12" y="155"/>
                    <a:pt x="15" y="155"/>
                  </a:cubicBezTo>
                  <a:cubicBezTo>
                    <a:pt x="23" y="151"/>
                    <a:pt x="31" y="147"/>
                    <a:pt x="40" y="144"/>
                  </a:cubicBezTo>
                  <a:cubicBezTo>
                    <a:pt x="53" y="143"/>
                    <a:pt x="64" y="137"/>
                    <a:pt x="77" y="133"/>
                  </a:cubicBezTo>
                  <a:cubicBezTo>
                    <a:pt x="96" y="137"/>
                    <a:pt x="113" y="126"/>
                    <a:pt x="132" y="123"/>
                  </a:cubicBezTo>
                  <a:cubicBezTo>
                    <a:pt x="177" y="115"/>
                    <a:pt x="222" y="103"/>
                    <a:pt x="267" y="93"/>
                  </a:cubicBezTo>
                  <a:cubicBezTo>
                    <a:pt x="323" y="80"/>
                    <a:pt x="378" y="67"/>
                    <a:pt x="434" y="55"/>
                  </a:cubicBezTo>
                  <a:cubicBezTo>
                    <a:pt x="468" y="47"/>
                    <a:pt x="502" y="40"/>
                    <a:pt x="536" y="33"/>
                  </a:cubicBezTo>
                  <a:cubicBezTo>
                    <a:pt x="580" y="23"/>
                    <a:pt x="623" y="14"/>
                    <a:pt x="667" y="3"/>
                  </a:cubicBezTo>
                  <a:cubicBezTo>
                    <a:pt x="677" y="1"/>
                    <a:pt x="686" y="0"/>
                    <a:pt x="696" y="0"/>
                  </a:cubicBezTo>
                  <a:cubicBezTo>
                    <a:pt x="693" y="11"/>
                    <a:pt x="683" y="8"/>
                    <a:pt x="676" y="10"/>
                  </a:cubicBezTo>
                  <a:cubicBezTo>
                    <a:pt x="668" y="13"/>
                    <a:pt x="659" y="12"/>
                    <a:pt x="653" y="17"/>
                  </a:cubicBezTo>
                  <a:cubicBezTo>
                    <a:pt x="636" y="25"/>
                    <a:pt x="617" y="22"/>
                    <a:pt x="600" y="32"/>
                  </a:cubicBezTo>
                  <a:close/>
                </a:path>
              </a:pathLst>
            </a:custGeom>
            <a:solidFill>
              <a:srgbClr val="6529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1" name="Freeform 61">
              <a:extLst>
                <a:ext uri="{FF2B5EF4-FFF2-40B4-BE49-F238E27FC236}">
                  <a16:creationId xmlns:a16="http://schemas.microsoft.com/office/drawing/2014/main" id="{FCE2FC7C-1C8A-9C86-4487-CB79EBAF7A01}"/>
                </a:ext>
              </a:extLst>
            </p:cNvPr>
            <p:cNvSpPr>
              <a:spLocks/>
            </p:cNvSpPr>
            <p:nvPr/>
          </p:nvSpPr>
          <p:spPr bwMode="auto">
            <a:xfrm>
              <a:off x="8239125" y="4279900"/>
              <a:ext cx="26988" cy="831850"/>
            </a:xfrm>
            <a:custGeom>
              <a:avLst/>
              <a:gdLst>
                <a:gd name="T0" fmla="*/ 13 w 40"/>
                <a:gd name="T1" fmla="*/ 102 h 1225"/>
                <a:gd name="T2" fmla="*/ 5 w 40"/>
                <a:gd name="T3" fmla="*/ 104 h 1225"/>
                <a:gd name="T4" fmla="*/ 5 w 40"/>
                <a:gd name="T5" fmla="*/ 124 h 1225"/>
                <a:gd name="T6" fmla="*/ 5 w 40"/>
                <a:gd name="T7" fmla="*/ 1192 h 1225"/>
                <a:gd name="T8" fmla="*/ 4 w 40"/>
                <a:gd name="T9" fmla="*/ 1222 h 1225"/>
                <a:gd name="T10" fmla="*/ 1 w 40"/>
                <a:gd name="T11" fmla="*/ 1224 h 1225"/>
                <a:gd name="T12" fmla="*/ 0 w 40"/>
                <a:gd name="T13" fmla="*/ 174 h 1225"/>
                <a:gd name="T14" fmla="*/ 25 w 40"/>
                <a:gd name="T15" fmla="*/ 0 h 1225"/>
                <a:gd name="T16" fmla="*/ 35 w 40"/>
                <a:gd name="T17" fmla="*/ 17 h 1225"/>
                <a:gd name="T18" fmla="*/ 37 w 40"/>
                <a:gd name="T19" fmla="*/ 89 h 1225"/>
                <a:gd name="T20" fmla="*/ 35 w 40"/>
                <a:gd name="T21" fmla="*/ 95 h 1225"/>
                <a:gd name="T22" fmla="*/ 13 w 40"/>
                <a:gd name="T23" fmla="*/ 102 h 1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0" h="1225">
                  <a:moveTo>
                    <a:pt x="13" y="102"/>
                  </a:moveTo>
                  <a:cubicBezTo>
                    <a:pt x="10" y="100"/>
                    <a:pt x="6" y="99"/>
                    <a:pt x="5" y="104"/>
                  </a:cubicBezTo>
                  <a:cubicBezTo>
                    <a:pt x="4" y="110"/>
                    <a:pt x="5" y="117"/>
                    <a:pt x="5" y="124"/>
                  </a:cubicBezTo>
                  <a:cubicBezTo>
                    <a:pt x="5" y="480"/>
                    <a:pt x="5" y="836"/>
                    <a:pt x="5" y="1192"/>
                  </a:cubicBezTo>
                  <a:cubicBezTo>
                    <a:pt x="5" y="1202"/>
                    <a:pt x="4" y="1212"/>
                    <a:pt x="4" y="1222"/>
                  </a:cubicBezTo>
                  <a:cubicBezTo>
                    <a:pt x="3" y="1224"/>
                    <a:pt x="2" y="1225"/>
                    <a:pt x="1" y="1224"/>
                  </a:cubicBezTo>
                  <a:cubicBezTo>
                    <a:pt x="1" y="874"/>
                    <a:pt x="2" y="524"/>
                    <a:pt x="0" y="174"/>
                  </a:cubicBezTo>
                  <a:cubicBezTo>
                    <a:pt x="0" y="114"/>
                    <a:pt x="9" y="57"/>
                    <a:pt x="25" y="0"/>
                  </a:cubicBezTo>
                  <a:cubicBezTo>
                    <a:pt x="35" y="2"/>
                    <a:pt x="35" y="11"/>
                    <a:pt x="35" y="17"/>
                  </a:cubicBezTo>
                  <a:cubicBezTo>
                    <a:pt x="33" y="41"/>
                    <a:pt x="40" y="65"/>
                    <a:pt x="37" y="89"/>
                  </a:cubicBezTo>
                  <a:cubicBezTo>
                    <a:pt x="37" y="91"/>
                    <a:pt x="36" y="93"/>
                    <a:pt x="35" y="95"/>
                  </a:cubicBezTo>
                  <a:cubicBezTo>
                    <a:pt x="29" y="102"/>
                    <a:pt x="23" y="110"/>
                    <a:pt x="13" y="102"/>
                  </a:cubicBezTo>
                  <a:close/>
                </a:path>
              </a:pathLst>
            </a:custGeom>
            <a:solidFill>
              <a:srgbClr val="C185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2" name="Freeform 62">
              <a:extLst>
                <a:ext uri="{FF2B5EF4-FFF2-40B4-BE49-F238E27FC236}">
                  <a16:creationId xmlns:a16="http://schemas.microsoft.com/office/drawing/2014/main" id="{670264CF-408F-2D61-6294-1AB57A89C6F5}"/>
                </a:ext>
              </a:extLst>
            </p:cNvPr>
            <p:cNvSpPr>
              <a:spLocks/>
            </p:cNvSpPr>
            <p:nvPr/>
          </p:nvSpPr>
          <p:spPr bwMode="auto">
            <a:xfrm>
              <a:off x="8872538" y="4540250"/>
              <a:ext cx="73025" cy="82550"/>
            </a:xfrm>
            <a:custGeom>
              <a:avLst/>
              <a:gdLst>
                <a:gd name="T0" fmla="*/ 40 w 115"/>
                <a:gd name="T1" fmla="*/ 122 h 122"/>
                <a:gd name="T2" fmla="*/ 25 w 115"/>
                <a:gd name="T3" fmla="*/ 105 h 122"/>
                <a:gd name="T4" fmla="*/ 0 w 115"/>
                <a:gd name="T5" fmla="*/ 69 h 122"/>
                <a:gd name="T6" fmla="*/ 65 w 115"/>
                <a:gd name="T7" fmla="*/ 12 h 122"/>
                <a:gd name="T8" fmla="*/ 92 w 115"/>
                <a:gd name="T9" fmla="*/ 0 h 122"/>
                <a:gd name="T10" fmla="*/ 114 w 115"/>
                <a:gd name="T11" fmla="*/ 31 h 122"/>
                <a:gd name="T12" fmla="*/ 40 w 115"/>
                <a:gd name="T13" fmla="*/ 122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5" h="122">
                  <a:moveTo>
                    <a:pt x="40" y="122"/>
                  </a:moveTo>
                  <a:cubicBezTo>
                    <a:pt x="32" y="119"/>
                    <a:pt x="25" y="114"/>
                    <a:pt x="25" y="105"/>
                  </a:cubicBezTo>
                  <a:cubicBezTo>
                    <a:pt x="26" y="86"/>
                    <a:pt x="16" y="76"/>
                    <a:pt x="0" y="69"/>
                  </a:cubicBezTo>
                  <a:cubicBezTo>
                    <a:pt x="20" y="48"/>
                    <a:pt x="44" y="32"/>
                    <a:pt x="65" y="12"/>
                  </a:cubicBezTo>
                  <a:cubicBezTo>
                    <a:pt x="74" y="8"/>
                    <a:pt x="83" y="4"/>
                    <a:pt x="92" y="0"/>
                  </a:cubicBezTo>
                  <a:cubicBezTo>
                    <a:pt x="105" y="6"/>
                    <a:pt x="115" y="15"/>
                    <a:pt x="114" y="31"/>
                  </a:cubicBezTo>
                  <a:cubicBezTo>
                    <a:pt x="90" y="61"/>
                    <a:pt x="65" y="92"/>
                    <a:pt x="40" y="122"/>
                  </a:cubicBezTo>
                  <a:close/>
                </a:path>
              </a:pathLst>
            </a:custGeom>
            <a:solidFill>
              <a:srgbClr val="C89B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3" name="Freeform 63">
              <a:extLst>
                <a:ext uri="{FF2B5EF4-FFF2-40B4-BE49-F238E27FC236}">
                  <a16:creationId xmlns:a16="http://schemas.microsoft.com/office/drawing/2014/main" id="{E37CB3A2-022B-3315-AD9D-5B11C7600FA9}"/>
                </a:ext>
              </a:extLst>
            </p:cNvPr>
            <p:cNvSpPr>
              <a:spLocks/>
            </p:cNvSpPr>
            <p:nvPr/>
          </p:nvSpPr>
          <p:spPr bwMode="auto">
            <a:xfrm>
              <a:off x="8256588" y="4259263"/>
              <a:ext cx="44450" cy="90488"/>
            </a:xfrm>
            <a:custGeom>
              <a:avLst/>
              <a:gdLst>
                <a:gd name="T0" fmla="*/ 8 w 70"/>
                <a:gd name="T1" fmla="*/ 121 h 133"/>
                <a:gd name="T2" fmla="*/ 0 w 70"/>
                <a:gd name="T3" fmla="*/ 29 h 133"/>
                <a:gd name="T4" fmla="*/ 6 w 70"/>
                <a:gd name="T5" fmla="*/ 5 h 133"/>
                <a:gd name="T6" fmla="*/ 43 w 70"/>
                <a:gd name="T7" fmla="*/ 12 h 133"/>
                <a:gd name="T8" fmla="*/ 70 w 70"/>
                <a:gd name="T9" fmla="*/ 128 h 133"/>
                <a:gd name="T10" fmla="*/ 63 w 70"/>
                <a:gd name="T11" fmla="*/ 129 h 133"/>
                <a:gd name="T12" fmla="*/ 49 w 70"/>
                <a:gd name="T13" fmla="*/ 132 h 133"/>
                <a:gd name="T14" fmla="*/ 8 w 70"/>
                <a:gd name="T15" fmla="*/ 121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0" h="133">
                  <a:moveTo>
                    <a:pt x="8" y="121"/>
                  </a:moveTo>
                  <a:cubicBezTo>
                    <a:pt x="5" y="90"/>
                    <a:pt x="7" y="59"/>
                    <a:pt x="0" y="29"/>
                  </a:cubicBezTo>
                  <a:cubicBezTo>
                    <a:pt x="2" y="21"/>
                    <a:pt x="2" y="12"/>
                    <a:pt x="6" y="5"/>
                  </a:cubicBezTo>
                  <a:cubicBezTo>
                    <a:pt x="19" y="6"/>
                    <a:pt x="33" y="0"/>
                    <a:pt x="43" y="12"/>
                  </a:cubicBezTo>
                  <a:cubicBezTo>
                    <a:pt x="55" y="50"/>
                    <a:pt x="63" y="89"/>
                    <a:pt x="70" y="128"/>
                  </a:cubicBezTo>
                  <a:cubicBezTo>
                    <a:pt x="68" y="128"/>
                    <a:pt x="65" y="129"/>
                    <a:pt x="63" y="129"/>
                  </a:cubicBezTo>
                  <a:cubicBezTo>
                    <a:pt x="59" y="132"/>
                    <a:pt x="54" y="133"/>
                    <a:pt x="49" y="132"/>
                  </a:cubicBezTo>
                  <a:cubicBezTo>
                    <a:pt x="36" y="125"/>
                    <a:pt x="22" y="125"/>
                    <a:pt x="8" y="121"/>
                  </a:cubicBezTo>
                  <a:close/>
                </a:path>
              </a:pathLst>
            </a:custGeom>
            <a:solidFill>
              <a:srgbClr val="C89B6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4" name="Freeform 64">
              <a:extLst>
                <a:ext uri="{FF2B5EF4-FFF2-40B4-BE49-F238E27FC236}">
                  <a16:creationId xmlns:a16="http://schemas.microsoft.com/office/drawing/2014/main" id="{9DAAAC78-E69A-6256-6CCE-0B1B849C5AC8}"/>
                </a:ext>
              </a:extLst>
            </p:cNvPr>
            <p:cNvSpPr>
              <a:spLocks/>
            </p:cNvSpPr>
            <p:nvPr/>
          </p:nvSpPr>
          <p:spPr bwMode="auto">
            <a:xfrm>
              <a:off x="8794750" y="4441825"/>
              <a:ext cx="65088" cy="88900"/>
            </a:xfrm>
            <a:custGeom>
              <a:avLst/>
              <a:gdLst>
                <a:gd name="T0" fmla="*/ 43 w 103"/>
                <a:gd name="T1" fmla="*/ 129 h 129"/>
                <a:gd name="T2" fmla="*/ 26 w 103"/>
                <a:gd name="T3" fmla="*/ 119 h 129"/>
                <a:gd name="T4" fmla="*/ 19 w 103"/>
                <a:gd name="T5" fmla="*/ 108 h 129"/>
                <a:gd name="T6" fmla="*/ 1 w 103"/>
                <a:gd name="T7" fmla="*/ 88 h 129"/>
                <a:gd name="T8" fmla="*/ 0 w 103"/>
                <a:gd name="T9" fmla="*/ 83 h 129"/>
                <a:gd name="T10" fmla="*/ 50 w 103"/>
                <a:gd name="T11" fmla="*/ 19 h 129"/>
                <a:gd name="T12" fmla="*/ 77 w 103"/>
                <a:gd name="T13" fmla="*/ 0 h 129"/>
                <a:gd name="T14" fmla="*/ 103 w 103"/>
                <a:gd name="T15" fmla="*/ 28 h 129"/>
                <a:gd name="T16" fmla="*/ 43 w 103"/>
                <a:gd name="T17" fmla="*/ 129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3" h="129">
                  <a:moveTo>
                    <a:pt x="43" y="129"/>
                  </a:moveTo>
                  <a:cubicBezTo>
                    <a:pt x="36" y="128"/>
                    <a:pt x="31" y="124"/>
                    <a:pt x="26" y="119"/>
                  </a:cubicBezTo>
                  <a:cubicBezTo>
                    <a:pt x="22" y="116"/>
                    <a:pt x="21" y="112"/>
                    <a:pt x="19" y="108"/>
                  </a:cubicBezTo>
                  <a:cubicBezTo>
                    <a:pt x="16" y="98"/>
                    <a:pt x="8" y="94"/>
                    <a:pt x="1" y="88"/>
                  </a:cubicBezTo>
                  <a:cubicBezTo>
                    <a:pt x="0" y="86"/>
                    <a:pt x="0" y="85"/>
                    <a:pt x="0" y="83"/>
                  </a:cubicBezTo>
                  <a:cubicBezTo>
                    <a:pt x="12" y="58"/>
                    <a:pt x="36" y="42"/>
                    <a:pt x="50" y="19"/>
                  </a:cubicBezTo>
                  <a:cubicBezTo>
                    <a:pt x="59" y="13"/>
                    <a:pt x="68" y="7"/>
                    <a:pt x="77" y="0"/>
                  </a:cubicBezTo>
                  <a:cubicBezTo>
                    <a:pt x="90" y="6"/>
                    <a:pt x="102" y="12"/>
                    <a:pt x="103" y="28"/>
                  </a:cubicBezTo>
                  <a:cubicBezTo>
                    <a:pt x="84" y="63"/>
                    <a:pt x="65" y="97"/>
                    <a:pt x="43" y="129"/>
                  </a:cubicBezTo>
                  <a:close/>
                </a:path>
              </a:pathLst>
            </a:custGeom>
            <a:solidFill>
              <a:srgbClr val="C89B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5" name="Freeform 65">
              <a:extLst>
                <a:ext uri="{FF2B5EF4-FFF2-40B4-BE49-F238E27FC236}">
                  <a16:creationId xmlns:a16="http://schemas.microsoft.com/office/drawing/2014/main" id="{11C6065D-1A62-26A0-CAED-34CBA258F6D0}"/>
                </a:ext>
              </a:extLst>
            </p:cNvPr>
            <p:cNvSpPr>
              <a:spLocks/>
            </p:cNvSpPr>
            <p:nvPr/>
          </p:nvSpPr>
          <p:spPr bwMode="auto">
            <a:xfrm>
              <a:off x="9013825" y="5091113"/>
              <a:ext cx="84138" cy="49213"/>
            </a:xfrm>
            <a:custGeom>
              <a:avLst/>
              <a:gdLst>
                <a:gd name="T0" fmla="*/ 4 w 130"/>
                <a:gd name="T1" fmla="*/ 73 h 73"/>
                <a:gd name="T2" fmla="*/ 4 w 130"/>
                <a:gd name="T3" fmla="*/ 49 h 73"/>
                <a:gd name="T4" fmla="*/ 6 w 130"/>
                <a:gd name="T5" fmla="*/ 41 h 73"/>
                <a:gd name="T6" fmla="*/ 15 w 130"/>
                <a:gd name="T7" fmla="*/ 10 h 73"/>
                <a:gd name="T8" fmla="*/ 108 w 130"/>
                <a:gd name="T9" fmla="*/ 5 h 73"/>
                <a:gd name="T10" fmla="*/ 121 w 130"/>
                <a:gd name="T11" fmla="*/ 9 h 73"/>
                <a:gd name="T12" fmla="*/ 128 w 130"/>
                <a:gd name="T13" fmla="*/ 46 h 73"/>
                <a:gd name="T14" fmla="*/ 4 w 130"/>
                <a:gd name="T15" fmla="*/ 73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0" h="73">
                  <a:moveTo>
                    <a:pt x="4" y="73"/>
                  </a:moveTo>
                  <a:cubicBezTo>
                    <a:pt x="2" y="65"/>
                    <a:pt x="0" y="57"/>
                    <a:pt x="4" y="49"/>
                  </a:cubicBezTo>
                  <a:cubicBezTo>
                    <a:pt x="4" y="46"/>
                    <a:pt x="5" y="44"/>
                    <a:pt x="6" y="41"/>
                  </a:cubicBezTo>
                  <a:cubicBezTo>
                    <a:pt x="12" y="31"/>
                    <a:pt x="3" y="18"/>
                    <a:pt x="15" y="10"/>
                  </a:cubicBezTo>
                  <a:cubicBezTo>
                    <a:pt x="45" y="0"/>
                    <a:pt x="76" y="3"/>
                    <a:pt x="108" y="5"/>
                  </a:cubicBezTo>
                  <a:cubicBezTo>
                    <a:pt x="113" y="4"/>
                    <a:pt x="117" y="6"/>
                    <a:pt x="121" y="9"/>
                  </a:cubicBezTo>
                  <a:cubicBezTo>
                    <a:pt x="130" y="20"/>
                    <a:pt x="127" y="33"/>
                    <a:pt x="128" y="46"/>
                  </a:cubicBezTo>
                  <a:cubicBezTo>
                    <a:pt x="86" y="55"/>
                    <a:pt x="46" y="69"/>
                    <a:pt x="4" y="73"/>
                  </a:cubicBezTo>
                  <a:close/>
                </a:path>
              </a:pathLst>
            </a:custGeom>
            <a:solidFill>
              <a:srgbClr val="C89B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6" name="Freeform 66">
              <a:extLst>
                <a:ext uri="{FF2B5EF4-FFF2-40B4-BE49-F238E27FC236}">
                  <a16:creationId xmlns:a16="http://schemas.microsoft.com/office/drawing/2014/main" id="{7CDC808D-01FB-6518-D88D-CCC36CDDC271}"/>
                </a:ext>
              </a:extLst>
            </p:cNvPr>
            <p:cNvSpPr>
              <a:spLocks/>
            </p:cNvSpPr>
            <p:nvPr/>
          </p:nvSpPr>
          <p:spPr bwMode="auto">
            <a:xfrm>
              <a:off x="8361363" y="4260850"/>
              <a:ext cx="42863" cy="95250"/>
            </a:xfrm>
            <a:custGeom>
              <a:avLst/>
              <a:gdLst>
                <a:gd name="T0" fmla="*/ 56 w 68"/>
                <a:gd name="T1" fmla="*/ 13 h 139"/>
                <a:gd name="T2" fmla="*/ 68 w 68"/>
                <a:gd name="T3" fmla="*/ 132 h 139"/>
                <a:gd name="T4" fmla="*/ 60 w 68"/>
                <a:gd name="T5" fmla="*/ 137 h 139"/>
                <a:gd name="T6" fmla="*/ 34 w 68"/>
                <a:gd name="T7" fmla="*/ 128 h 139"/>
                <a:gd name="T8" fmla="*/ 6 w 68"/>
                <a:gd name="T9" fmla="*/ 117 h 139"/>
                <a:gd name="T10" fmla="*/ 9 w 68"/>
                <a:gd name="T11" fmla="*/ 43 h 139"/>
                <a:gd name="T12" fmla="*/ 9 w 68"/>
                <a:gd name="T13" fmla="*/ 30 h 139"/>
                <a:gd name="T14" fmla="*/ 17 w 68"/>
                <a:gd name="T15" fmla="*/ 8 h 139"/>
                <a:gd name="T16" fmla="*/ 56 w 68"/>
                <a:gd name="T17" fmla="*/ 13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8" h="139">
                  <a:moveTo>
                    <a:pt x="56" y="13"/>
                  </a:moveTo>
                  <a:cubicBezTo>
                    <a:pt x="62" y="53"/>
                    <a:pt x="65" y="93"/>
                    <a:pt x="68" y="132"/>
                  </a:cubicBezTo>
                  <a:cubicBezTo>
                    <a:pt x="66" y="135"/>
                    <a:pt x="63" y="137"/>
                    <a:pt x="60" y="137"/>
                  </a:cubicBezTo>
                  <a:cubicBezTo>
                    <a:pt x="50" y="139"/>
                    <a:pt x="43" y="132"/>
                    <a:pt x="34" y="128"/>
                  </a:cubicBezTo>
                  <a:cubicBezTo>
                    <a:pt x="26" y="122"/>
                    <a:pt x="14" y="125"/>
                    <a:pt x="6" y="117"/>
                  </a:cubicBezTo>
                  <a:cubicBezTo>
                    <a:pt x="0" y="92"/>
                    <a:pt x="8" y="68"/>
                    <a:pt x="9" y="43"/>
                  </a:cubicBezTo>
                  <a:cubicBezTo>
                    <a:pt x="9" y="39"/>
                    <a:pt x="12" y="34"/>
                    <a:pt x="9" y="30"/>
                  </a:cubicBezTo>
                  <a:cubicBezTo>
                    <a:pt x="12" y="23"/>
                    <a:pt x="14" y="16"/>
                    <a:pt x="17" y="8"/>
                  </a:cubicBezTo>
                  <a:cubicBezTo>
                    <a:pt x="31" y="0"/>
                    <a:pt x="44" y="2"/>
                    <a:pt x="56" y="13"/>
                  </a:cubicBezTo>
                  <a:close/>
                </a:path>
              </a:pathLst>
            </a:custGeom>
            <a:solidFill>
              <a:srgbClr val="C89B6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7" name="Freeform 67">
              <a:extLst>
                <a:ext uri="{FF2B5EF4-FFF2-40B4-BE49-F238E27FC236}">
                  <a16:creationId xmlns:a16="http://schemas.microsoft.com/office/drawing/2014/main" id="{DB5DAF4A-7842-6ADA-BA91-8465C0294F4B}"/>
                </a:ext>
              </a:extLst>
            </p:cNvPr>
            <p:cNvSpPr>
              <a:spLocks/>
            </p:cNvSpPr>
            <p:nvPr/>
          </p:nvSpPr>
          <p:spPr bwMode="auto">
            <a:xfrm>
              <a:off x="8594725" y="4302125"/>
              <a:ext cx="53975" cy="82550"/>
            </a:xfrm>
            <a:custGeom>
              <a:avLst/>
              <a:gdLst>
                <a:gd name="T0" fmla="*/ 84 w 84"/>
                <a:gd name="T1" fmla="*/ 18 h 120"/>
                <a:gd name="T2" fmla="*/ 76 w 84"/>
                <a:gd name="T3" fmla="*/ 50 h 120"/>
                <a:gd name="T4" fmla="*/ 52 w 84"/>
                <a:gd name="T5" fmla="*/ 99 h 120"/>
                <a:gd name="T6" fmla="*/ 38 w 84"/>
                <a:gd name="T7" fmla="*/ 120 h 120"/>
                <a:gd name="T8" fmla="*/ 32 w 84"/>
                <a:gd name="T9" fmla="*/ 120 h 120"/>
                <a:gd name="T10" fmla="*/ 7 w 84"/>
                <a:gd name="T11" fmla="*/ 109 h 120"/>
                <a:gd name="T12" fmla="*/ 3 w 84"/>
                <a:gd name="T13" fmla="*/ 105 h 120"/>
                <a:gd name="T14" fmla="*/ 4 w 84"/>
                <a:gd name="T15" fmla="*/ 90 h 120"/>
                <a:gd name="T16" fmla="*/ 44 w 84"/>
                <a:gd name="T17" fmla="*/ 15 h 120"/>
                <a:gd name="T18" fmla="*/ 44 w 84"/>
                <a:gd name="T19" fmla="*/ 10 h 120"/>
                <a:gd name="T20" fmla="*/ 51 w 84"/>
                <a:gd name="T21" fmla="*/ 1 h 120"/>
                <a:gd name="T22" fmla="*/ 84 w 84"/>
                <a:gd name="T23" fmla="*/ 18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4" h="120">
                  <a:moveTo>
                    <a:pt x="84" y="18"/>
                  </a:moveTo>
                  <a:cubicBezTo>
                    <a:pt x="83" y="29"/>
                    <a:pt x="81" y="40"/>
                    <a:pt x="76" y="50"/>
                  </a:cubicBezTo>
                  <a:cubicBezTo>
                    <a:pt x="66" y="65"/>
                    <a:pt x="59" y="82"/>
                    <a:pt x="52" y="99"/>
                  </a:cubicBezTo>
                  <a:cubicBezTo>
                    <a:pt x="48" y="107"/>
                    <a:pt x="46" y="116"/>
                    <a:pt x="38" y="120"/>
                  </a:cubicBezTo>
                  <a:cubicBezTo>
                    <a:pt x="36" y="120"/>
                    <a:pt x="34" y="120"/>
                    <a:pt x="32" y="120"/>
                  </a:cubicBezTo>
                  <a:cubicBezTo>
                    <a:pt x="24" y="116"/>
                    <a:pt x="17" y="109"/>
                    <a:pt x="7" y="109"/>
                  </a:cubicBezTo>
                  <a:cubicBezTo>
                    <a:pt x="6" y="108"/>
                    <a:pt x="4" y="107"/>
                    <a:pt x="3" y="105"/>
                  </a:cubicBezTo>
                  <a:cubicBezTo>
                    <a:pt x="0" y="100"/>
                    <a:pt x="1" y="95"/>
                    <a:pt x="4" y="90"/>
                  </a:cubicBezTo>
                  <a:cubicBezTo>
                    <a:pt x="20" y="67"/>
                    <a:pt x="25" y="37"/>
                    <a:pt x="44" y="15"/>
                  </a:cubicBezTo>
                  <a:cubicBezTo>
                    <a:pt x="45" y="14"/>
                    <a:pt x="45" y="12"/>
                    <a:pt x="44" y="10"/>
                  </a:cubicBezTo>
                  <a:cubicBezTo>
                    <a:pt x="45" y="6"/>
                    <a:pt x="48" y="3"/>
                    <a:pt x="51" y="1"/>
                  </a:cubicBezTo>
                  <a:cubicBezTo>
                    <a:pt x="66" y="0"/>
                    <a:pt x="76" y="6"/>
                    <a:pt x="84" y="18"/>
                  </a:cubicBezTo>
                  <a:close/>
                </a:path>
              </a:pathLst>
            </a:custGeom>
            <a:solidFill>
              <a:srgbClr val="C99D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8" name="Freeform 68">
              <a:extLst>
                <a:ext uri="{FF2B5EF4-FFF2-40B4-BE49-F238E27FC236}">
                  <a16:creationId xmlns:a16="http://schemas.microsoft.com/office/drawing/2014/main" id="{4F277ED5-A242-B736-64BD-E69B96B40A48}"/>
                </a:ext>
              </a:extLst>
            </p:cNvPr>
            <p:cNvSpPr>
              <a:spLocks/>
            </p:cNvSpPr>
            <p:nvPr/>
          </p:nvSpPr>
          <p:spPr bwMode="auto">
            <a:xfrm>
              <a:off x="8940800" y="4667250"/>
              <a:ext cx="74613" cy="61913"/>
            </a:xfrm>
            <a:custGeom>
              <a:avLst/>
              <a:gdLst>
                <a:gd name="T0" fmla="*/ 114 w 116"/>
                <a:gd name="T1" fmla="*/ 34 h 92"/>
                <a:gd name="T2" fmla="*/ 93 w 116"/>
                <a:gd name="T3" fmla="*/ 52 h 92"/>
                <a:gd name="T4" fmla="*/ 38 w 116"/>
                <a:gd name="T5" fmla="*/ 80 h 92"/>
                <a:gd name="T6" fmla="*/ 13 w 116"/>
                <a:gd name="T7" fmla="*/ 86 h 92"/>
                <a:gd name="T8" fmla="*/ 0 w 116"/>
                <a:gd name="T9" fmla="*/ 58 h 92"/>
                <a:gd name="T10" fmla="*/ 15 w 116"/>
                <a:gd name="T11" fmla="*/ 41 h 92"/>
                <a:gd name="T12" fmla="*/ 81 w 116"/>
                <a:gd name="T13" fmla="*/ 5 h 92"/>
                <a:gd name="T14" fmla="*/ 97 w 116"/>
                <a:gd name="T15" fmla="*/ 1 h 92"/>
                <a:gd name="T16" fmla="*/ 114 w 116"/>
                <a:gd name="T17" fmla="*/ 34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6" h="92">
                  <a:moveTo>
                    <a:pt x="114" y="34"/>
                  </a:moveTo>
                  <a:cubicBezTo>
                    <a:pt x="108" y="41"/>
                    <a:pt x="102" y="48"/>
                    <a:pt x="93" y="52"/>
                  </a:cubicBezTo>
                  <a:cubicBezTo>
                    <a:pt x="71" y="55"/>
                    <a:pt x="56" y="71"/>
                    <a:pt x="38" y="80"/>
                  </a:cubicBezTo>
                  <a:cubicBezTo>
                    <a:pt x="30" y="84"/>
                    <a:pt x="23" y="92"/>
                    <a:pt x="13" y="86"/>
                  </a:cubicBezTo>
                  <a:cubicBezTo>
                    <a:pt x="7" y="78"/>
                    <a:pt x="4" y="68"/>
                    <a:pt x="0" y="58"/>
                  </a:cubicBezTo>
                  <a:cubicBezTo>
                    <a:pt x="2" y="50"/>
                    <a:pt x="8" y="44"/>
                    <a:pt x="15" y="41"/>
                  </a:cubicBezTo>
                  <a:cubicBezTo>
                    <a:pt x="37" y="30"/>
                    <a:pt x="57" y="13"/>
                    <a:pt x="81" y="5"/>
                  </a:cubicBezTo>
                  <a:cubicBezTo>
                    <a:pt x="85" y="0"/>
                    <a:pt x="91" y="1"/>
                    <a:pt x="97" y="1"/>
                  </a:cubicBezTo>
                  <a:cubicBezTo>
                    <a:pt x="111" y="8"/>
                    <a:pt x="116" y="19"/>
                    <a:pt x="114" y="34"/>
                  </a:cubicBezTo>
                  <a:close/>
                </a:path>
              </a:pathLst>
            </a:custGeom>
            <a:solidFill>
              <a:srgbClr val="C89D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9" name="Freeform 69">
              <a:extLst>
                <a:ext uri="{FF2B5EF4-FFF2-40B4-BE49-F238E27FC236}">
                  <a16:creationId xmlns:a16="http://schemas.microsoft.com/office/drawing/2014/main" id="{97A1D73F-EA12-2687-E571-4F6ADAFD60E7}"/>
                </a:ext>
              </a:extLst>
            </p:cNvPr>
            <p:cNvSpPr>
              <a:spLocks/>
            </p:cNvSpPr>
            <p:nvPr/>
          </p:nvSpPr>
          <p:spPr bwMode="auto">
            <a:xfrm>
              <a:off x="8716963" y="4357688"/>
              <a:ext cx="60325" cy="77788"/>
            </a:xfrm>
            <a:custGeom>
              <a:avLst/>
              <a:gdLst>
                <a:gd name="T0" fmla="*/ 10 w 94"/>
                <a:gd name="T1" fmla="*/ 97 h 114"/>
                <a:gd name="T2" fmla="*/ 2 w 94"/>
                <a:gd name="T3" fmla="*/ 92 h 114"/>
                <a:gd name="T4" fmla="*/ 14 w 94"/>
                <a:gd name="T5" fmla="*/ 67 h 114"/>
                <a:gd name="T6" fmla="*/ 46 w 94"/>
                <a:gd name="T7" fmla="*/ 15 h 114"/>
                <a:gd name="T8" fmla="*/ 62 w 94"/>
                <a:gd name="T9" fmla="*/ 0 h 114"/>
                <a:gd name="T10" fmla="*/ 94 w 94"/>
                <a:gd name="T11" fmla="*/ 23 h 114"/>
                <a:gd name="T12" fmla="*/ 82 w 94"/>
                <a:gd name="T13" fmla="*/ 49 h 114"/>
                <a:gd name="T14" fmla="*/ 47 w 94"/>
                <a:gd name="T15" fmla="*/ 96 h 114"/>
                <a:gd name="T16" fmla="*/ 26 w 94"/>
                <a:gd name="T17" fmla="*/ 109 h 114"/>
                <a:gd name="T18" fmla="*/ 23 w 94"/>
                <a:gd name="T19" fmla="*/ 107 h 114"/>
                <a:gd name="T20" fmla="*/ 10 w 94"/>
                <a:gd name="T21" fmla="*/ 97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4" h="114">
                  <a:moveTo>
                    <a:pt x="10" y="97"/>
                  </a:moveTo>
                  <a:cubicBezTo>
                    <a:pt x="7" y="95"/>
                    <a:pt x="5" y="94"/>
                    <a:pt x="2" y="92"/>
                  </a:cubicBezTo>
                  <a:cubicBezTo>
                    <a:pt x="0" y="81"/>
                    <a:pt x="9" y="75"/>
                    <a:pt x="14" y="67"/>
                  </a:cubicBezTo>
                  <a:cubicBezTo>
                    <a:pt x="24" y="49"/>
                    <a:pt x="34" y="32"/>
                    <a:pt x="46" y="15"/>
                  </a:cubicBezTo>
                  <a:cubicBezTo>
                    <a:pt x="51" y="10"/>
                    <a:pt x="56" y="5"/>
                    <a:pt x="62" y="0"/>
                  </a:cubicBezTo>
                  <a:cubicBezTo>
                    <a:pt x="76" y="3"/>
                    <a:pt x="89" y="7"/>
                    <a:pt x="94" y="23"/>
                  </a:cubicBezTo>
                  <a:cubicBezTo>
                    <a:pt x="91" y="32"/>
                    <a:pt x="88" y="41"/>
                    <a:pt x="82" y="49"/>
                  </a:cubicBezTo>
                  <a:cubicBezTo>
                    <a:pt x="66" y="61"/>
                    <a:pt x="60" y="82"/>
                    <a:pt x="47" y="96"/>
                  </a:cubicBezTo>
                  <a:cubicBezTo>
                    <a:pt x="42" y="103"/>
                    <a:pt x="38" y="114"/>
                    <a:pt x="26" y="109"/>
                  </a:cubicBezTo>
                  <a:cubicBezTo>
                    <a:pt x="25" y="108"/>
                    <a:pt x="24" y="108"/>
                    <a:pt x="23" y="107"/>
                  </a:cubicBezTo>
                  <a:cubicBezTo>
                    <a:pt x="17" y="106"/>
                    <a:pt x="14" y="101"/>
                    <a:pt x="10" y="97"/>
                  </a:cubicBezTo>
                  <a:close/>
                </a:path>
              </a:pathLst>
            </a:custGeom>
            <a:solidFill>
              <a:srgbClr val="C99C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70" name="Freeform 70">
              <a:extLst>
                <a:ext uri="{FF2B5EF4-FFF2-40B4-BE49-F238E27FC236}">
                  <a16:creationId xmlns:a16="http://schemas.microsoft.com/office/drawing/2014/main" id="{36E0B827-2FC4-9F5E-8954-56B814B3B4FD}"/>
                </a:ext>
              </a:extLst>
            </p:cNvPr>
            <p:cNvSpPr>
              <a:spLocks/>
            </p:cNvSpPr>
            <p:nvPr/>
          </p:nvSpPr>
          <p:spPr bwMode="auto">
            <a:xfrm>
              <a:off x="8472488" y="4284663"/>
              <a:ext cx="44450" cy="82550"/>
            </a:xfrm>
            <a:custGeom>
              <a:avLst/>
              <a:gdLst>
                <a:gd name="T0" fmla="*/ 28 w 71"/>
                <a:gd name="T1" fmla="*/ 12 h 122"/>
                <a:gd name="T2" fmla="*/ 33 w 71"/>
                <a:gd name="T3" fmla="*/ 3 h 122"/>
                <a:gd name="T4" fmla="*/ 71 w 71"/>
                <a:gd name="T5" fmla="*/ 15 h 122"/>
                <a:gd name="T6" fmla="*/ 68 w 71"/>
                <a:gd name="T7" fmla="*/ 40 h 122"/>
                <a:gd name="T8" fmla="*/ 65 w 71"/>
                <a:gd name="T9" fmla="*/ 37 h 122"/>
                <a:gd name="T10" fmla="*/ 46 w 71"/>
                <a:gd name="T11" fmla="*/ 110 h 122"/>
                <a:gd name="T12" fmla="*/ 36 w 71"/>
                <a:gd name="T13" fmla="*/ 122 h 122"/>
                <a:gd name="T14" fmla="*/ 6 w 71"/>
                <a:gd name="T15" fmla="*/ 112 h 122"/>
                <a:gd name="T16" fmla="*/ 6 w 71"/>
                <a:gd name="T17" fmla="*/ 85 h 122"/>
                <a:gd name="T18" fmla="*/ 28 w 71"/>
                <a:gd name="T19" fmla="*/ 12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1" h="122">
                  <a:moveTo>
                    <a:pt x="28" y="12"/>
                  </a:moveTo>
                  <a:cubicBezTo>
                    <a:pt x="30" y="9"/>
                    <a:pt x="31" y="6"/>
                    <a:pt x="33" y="3"/>
                  </a:cubicBezTo>
                  <a:cubicBezTo>
                    <a:pt x="48" y="0"/>
                    <a:pt x="61" y="2"/>
                    <a:pt x="71" y="15"/>
                  </a:cubicBezTo>
                  <a:cubicBezTo>
                    <a:pt x="71" y="23"/>
                    <a:pt x="71" y="32"/>
                    <a:pt x="68" y="40"/>
                  </a:cubicBezTo>
                  <a:cubicBezTo>
                    <a:pt x="66" y="40"/>
                    <a:pt x="66" y="38"/>
                    <a:pt x="65" y="37"/>
                  </a:cubicBezTo>
                  <a:cubicBezTo>
                    <a:pt x="64" y="63"/>
                    <a:pt x="53" y="86"/>
                    <a:pt x="46" y="110"/>
                  </a:cubicBezTo>
                  <a:cubicBezTo>
                    <a:pt x="45" y="115"/>
                    <a:pt x="42" y="120"/>
                    <a:pt x="36" y="122"/>
                  </a:cubicBezTo>
                  <a:cubicBezTo>
                    <a:pt x="25" y="121"/>
                    <a:pt x="15" y="118"/>
                    <a:pt x="6" y="112"/>
                  </a:cubicBezTo>
                  <a:cubicBezTo>
                    <a:pt x="0" y="103"/>
                    <a:pt x="4" y="94"/>
                    <a:pt x="6" y="85"/>
                  </a:cubicBezTo>
                  <a:cubicBezTo>
                    <a:pt x="11" y="60"/>
                    <a:pt x="18" y="36"/>
                    <a:pt x="28" y="12"/>
                  </a:cubicBezTo>
                  <a:close/>
                </a:path>
              </a:pathLst>
            </a:custGeom>
            <a:solidFill>
              <a:srgbClr val="C99D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71" name="Freeform 71">
              <a:extLst>
                <a:ext uri="{FF2B5EF4-FFF2-40B4-BE49-F238E27FC236}">
                  <a16:creationId xmlns:a16="http://schemas.microsoft.com/office/drawing/2014/main" id="{4F2CBFD0-328D-6BB4-8293-C486DA415944}"/>
                </a:ext>
              </a:extLst>
            </p:cNvPr>
            <p:cNvSpPr>
              <a:spLocks/>
            </p:cNvSpPr>
            <p:nvPr/>
          </p:nvSpPr>
          <p:spPr bwMode="auto">
            <a:xfrm>
              <a:off x="8999538" y="4879975"/>
              <a:ext cx="79375" cy="46038"/>
            </a:xfrm>
            <a:custGeom>
              <a:avLst/>
              <a:gdLst>
                <a:gd name="T0" fmla="*/ 122 w 123"/>
                <a:gd name="T1" fmla="*/ 36 h 67"/>
                <a:gd name="T2" fmla="*/ 110 w 123"/>
                <a:gd name="T3" fmla="*/ 42 h 67"/>
                <a:gd name="T4" fmla="*/ 29 w 123"/>
                <a:gd name="T5" fmla="*/ 63 h 67"/>
                <a:gd name="T6" fmla="*/ 8 w 123"/>
                <a:gd name="T7" fmla="*/ 65 h 67"/>
                <a:gd name="T8" fmla="*/ 1 w 123"/>
                <a:gd name="T9" fmla="*/ 29 h 67"/>
                <a:gd name="T10" fmla="*/ 32 w 123"/>
                <a:gd name="T11" fmla="*/ 14 h 67"/>
                <a:gd name="T12" fmla="*/ 95 w 123"/>
                <a:gd name="T13" fmla="*/ 0 h 67"/>
                <a:gd name="T14" fmla="*/ 111 w 123"/>
                <a:gd name="T15" fmla="*/ 0 h 67"/>
                <a:gd name="T16" fmla="*/ 122 w 123"/>
                <a:gd name="T17" fmla="*/ 36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3" h="67">
                  <a:moveTo>
                    <a:pt x="122" y="36"/>
                  </a:moveTo>
                  <a:cubicBezTo>
                    <a:pt x="118" y="38"/>
                    <a:pt x="114" y="40"/>
                    <a:pt x="110" y="42"/>
                  </a:cubicBezTo>
                  <a:cubicBezTo>
                    <a:pt x="82" y="45"/>
                    <a:pt x="57" y="60"/>
                    <a:pt x="29" y="63"/>
                  </a:cubicBezTo>
                  <a:cubicBezTo>
                    <a:pt x="22" y="64"/>
                    <a:pt x="15" y="67"/>
                    <a:pt x="8" y="65"/>
                  </a:cubicBezTo>
                  <a:cubicBezTo>
                    <a:pt x="0" y="54"/>
                    <a:pt x="3" y="41"/>
                    <a:pt x="1" y="29"/>
                  </a:cubicBezTo>
                  <a:cubicBezTo>
                    <a:pt x="8" y="19"/>
                    <a:pt x="20" y="17"/>
                    <a:pt x="32" y="14"/>
                  </a:cubicBezTo>
                  <a:cubicBezTo>
                    <a:pt x="53" y="9"/>
                    <a:pt x="74" y="4"/>
                    <a:pt x="95" y="0"/>
                  </a:cubicBezTo>
                  <a:cubicBezTo>
                    <a:pt x="100" y="0"/>
                    <a:pt x="106" y="0"/>
                    <a:pt x="111" y="0"/>
                  </a:cubicBezTo>
                  <a:cubicBezTo>
                    <a:pt x="119" y="11"/>
                    <a:pt x="123" y="23"/>
                    <a:pt x="122" y="36"/>
                  </a:cubicBezTo>
                  <a:close/>
                </a:path>
              </a:pathLst>
            </a:custGeom>
            <a:solidFill>
              <a:srgbClr val="C89D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72" name="Freeform 72">
              <a:extLst>
                <a:ext uri="{FF2B5EF4-FFF2-40B4-BE49-F238E27FC236}">
                  <a16:creationId xmlns:a16="http://schemas.microsoft.com/office/drawing/2014/main" id="{4668D81F-9C07-2A40-5ACE-07C212E94FEA}"/>
                </a:ext>
              </a:extLst>
            </p:cNvPr>
            <p:cNvSpPr>
              <a:spLocks/>
            </p:cNvSpPr>
            <p:nvPr/>
          </p:nvSpPr>
          <p:spPr bwMode="auto">
            <a:xfrm>
              <a:off x="9017000" y="5000625"/>
              <a:ext cx="79375" cy="41275"/>
            </a:xfrm>
            <a:custGeom>
              <a:avLst/>
              <a:gdLst>
                <a:gd name="T0" fmla="*/ 108 w 123"/>
                <a:gd name="T1" fmla="*/ 2 h 60"/>
                <a:gd name="T2" fmla="*/ 113 w 123"/>
                <a:gd name="T3" fmla="*/ 3 h 60"/>
                <a:gd name="T4" fmla="*/ 116 w 123"/>
                <a:gd name="T5" fmla="*/ 42 h 60"/>
                <a:gd name="T6" fmla="*/ 104 w 123"/>
                <a:gd name="T7" fmla="*/ 45 h 60"/>
                <a:gd name="T8" fmla="*/ 26 w 123"/>
                <a:gd name="T9" fmla="*/ 54 h 60"/>
                <a:gd name="T10" fmla="*/ 2 w 123"/>
                <a:gd name="T11" fmla="*/ 51 h 60"/>
                <a:gd name="T12" fmla="*/ 2 w 123"/>
                <a:gd name="T13" fmla="*/ 16 h 60"/>
                <a:gd name="T14" fmla="*/ 21 w 123"/>
                <a:gd name="T15" fmla="*/ 8 h 60"/>
                <a:gd name="T16" fmla="*/ 108 w 123"/>
                <a:gd name="T17" fmla="*/ 2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3" h="60">
                  <a:moveTo>
                    <a:pt x="108" y="2"/>
                  </a:moveTo>
                  <a:cubicBezTo>
                    <a:pt x="109" y="2"/>
                    <a:pt x="111" y="3"/>
                    <a:pt x="113" y="3"/>
                  </a:cubicBezTo>
                  <a:cubicBezTo>
                    <a:pt x="123" y="15"/>
                    <a:pt x="123" y="28"/>
                    <a:pt x="116" y="42"/>
                  </a:cubicBezTo>
                  <a:cubicBezTo>
                    <a:pt x="112" y="43"/>
                    <a:pt x="108" y="44"/>
                    <a:pt x="104" y="45"/>
                  </a:cubicBezTo>
                  <a:cubicBezTo>
                    <a:pt x="77" y="44"/>
                    <a:pt x="52" y="51"/>
                    <a:pt x="26" y="54"/>
                  </a:cubicBezTo>
                  <a:cubicBezTo>
                    <a:pt x="18" y="55"/>
                    <a:pt x="9" y="60"/>
                    <a:pt x="2" y="51"/>
                  </a:cubicBezTo>
                  <a:cubicBezTo>
                    <a:pt x="1" y="39"/>
                    <a:pt x="0" y="28"/>
                    <a:pt x="2" y="16"/>
                  </a:cubicBezTo>
                  <a:cubicBezTo>
                    <a:pt x="7" y="9"/>
                    <a:pt x="14" y="9"/>
                    <a:pt x="21" y="8"/>
                  </a:cubicBezTo>
                  <a:cubicBezTo>
                    <a:pt x="50" y="4"/>
                    <a:pt x="79" y="0"/>
                    <a:pt x="108" y="2"/>
                  </a:cubicBezTo>
                  <a:close/>
                </a:path>
              </a:pathLst>
            </a:custGeom>
            <a:solidFill>
              <a:srgbClr val="C99D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73" name="Freeform 73">
              <a:extLst>
                <a:ext uri="{FF2B5EF4-FFF2-40B4-BE49-F238E27FC236}">
                  <a16:creationId xmlns:a16="http://schemas.microsoft.com/office/drawing/2014/main" id="{70D757DB-DC1E-C939-5337-531E8DAB1BDC}"/>
                </a:ext>
              </a:extLst>
            </p:cNvPr>
            <p:cNvSpPr>
              <a:spLocks/>
            </p:cNvSpPr>
            <p:nvPr/>
          </p:nvSpPr>
          <p:spPr bwMode="auto">
            <a:xfrm>
              <a:off x="8316913" y="4343400"/>
              <a:ext cx="36513" cy="225425"/>
            </a:xfrm>
            <a:custGeom>
              <a:avLst/>
              <a:gdLst>
                <a:gd name="T0" fmla="*/ 3 w 55"/>
                <a:gd name="T1" fmla="*/ 319 h 330"/>
                <a:gd name="T2" fmla="*/ 25 w 55"/>
                <a:gd name="T3" fmla="*/ 132 h 330"/>
                <a:gd name="T4" fmla="*/ 39 w 55"/>
                <a:gd name="T5" fmla="*/ 21 h 330"/>
                <a:gd name="T6" fmla="*/ 43 w 55"/>
                <a:gd name="T7" fmla="*/ 0 h 330"/>
                <a:gd name="T8" fmla="*/ 51 w 55"/>
                <a:gd name="T9" fmla="*/ 5 h 330"/>
                <a:gd name="T10" fmla="*/ 54 w 55"/>
                <a:gd name="T11" fmla="*/ 38 h 330"/>
                <a:gd name="T12" fmla="*/ 39 w 55"/>
                <a:gd name="T13" fmla="*/ 159 h 330"/>
                <a:gd name="T14" fmla="*/ 23 w 55"/>
                <a:gd name="T15" fmla="*/ 257 h 330"/>
                <a:gd name="T16" fmla="*/ 16 w 55"/>
                <a:gd name="T17" fmla="*/ 311 h 330"/>
                <a:gd name="T18" fmla="*/ 11 w 55"/>
                <a:gd name="T19" fmla="*/ 324 h 330"/>
                <a:gd name="T20" fmla="*/ 3 w 55"/>
                <a:gd name="T21" fmla="*/ 328 h 330"/>
                <a:gd name="T22" fmla="*/ 3 w 55"/>
                <a:gd name="T23" fmla="*/ 319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5" h="330">
                  <a:moveTo>
                    <a:pt x="3" y="319"/>
                  </a:moveTo>
                  <a:cubicBezTo>
                    <a:pt x="10" y="256"/>
                    <a:pt x="18" y="194"/>
                    <a:pt x="25" y="132"/>
                  </a:cubicBezTo>
                  <a:cubicBezTo>
                    <a:pt x="30" y="95"/>
                    <a:pt x="35" y="58"/>
                    <a:pt x="39" y="21"/>
                  </a:cubicBezTo>
                  <a:cubicBezTo>
                    <a:pt x="40" y="14"/>
                    <a:pt x="40" y="7"/>
                    <a:pt x="43" y="0"/>
                  </a:cubicBezTo>
                  <a:cubicBezTo>
                    <a:pt x="47" y="0"/>
                    <a:pt x="49" y="2"/>
                    <a:pt x="51" y="5"/>
                  </a:cubicBezTo>
                  <a:cubicBezTo>
                    <a:pt x="55" y="16"/>
                    <a:pt x="55" y="27"/>
                    <a:pt x="54" y="38"/>
                  </a:cubicBezTo>
                  <a:cubicBezTo>
                    <a:pt x="48" y="78"/>
                    <a:pt x="45" y="119"/>
                    <a:pt x="39" y="159"/>
                  </a:cubicBezTo>
                  <a:cubicBezTo>
                    <a:pt x="34" y="191"/>
                    <a:pt x="28" y="224"/>
                    <a:pt x="23" y="257"/>
                  </a:cubicBezTo>
                  <a:cubicBezTo>
                    <a:pt x="21" y="275"/>
                    <a:pt x="26" y="294"/>
                    <a:pt x="16" y="311"/>
                  </a:cubicBezTo>
                  <a:cubicBezTo>
                    <a:pt x="14" y="315"/>
                    <a:pt x="13" y="320"/>
                    <a:pt x="11" y="324"/>
                  </a:cubicBezTo>
                  <a:cubicBezTo>
                    <a:pt x="9" y="327"/>
                    <a:pt x="7" y="330"/>
                    <a:pt x="3" y="328"/>
                  </a:cubicBezTo>
                  <a:cubicBezTo>
                    <a:pt x="0" y="326"/>
                    <a:pt x="2" y="322"/>
                    <a:pt x="3" y="319"/>
                  </a:cubicBezTo>
                  <a:close/>
                </a:path>
              </a:pathLst>
            </a:custGeom>
            <a:solidFill>
              <a:srgbClr val="D019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74" name="Freeform 74">
              <a:extLst>
                <a:ext uri="{FF2B5EF4-FFF2-40B4-BE49-F238E27FC236}">
                  <a16:creationId xmlns:a16="http://schemas.microsoft.com/office/drawing/2014/main" id="{BEDEBAC6-3CAC-D0DE-9F52-904593AA5D57}"/>
                </a:ext>
              </a:extLst>
            </p:cNvPr>
            <p:cNvSpPr>
              <a:spLocks/>
            </p:cNvSpPr>
            <p:nvPr/>
          </p:nvSpPr>
          <p:spPr bwMode="auto">
            <a:xfrm>
              <a:off x="8301038" y="4552950"/>
              <a:ext cx="28575" cy="187325"/>
            </a:xfrm>
            <a:custGeom>
              <a:avLst/>
              <a:gdLst>
                <a:gd name="T0" fmla="*/ 28 w 43"/>
                <a:gd name="T1" fmla="*/ 11 h 276"/>
                <a:gd name="T2" fmla="*/ 30 w 43"/>
                <a:gd name="T3" fmla="*/ 16 h 276"/>
                <a:gd name="T4" fmla="*/ 32 w 43"/>
                <a:gd name="T5" fmla="*/ 13 h 276"/>
                <a:gd name="T6" fmla="*/ 36 w 43"/>
                <a:gd name="T7" fmla="*/ 0 h 276"/>
                <a:gd name="T8" fmla="*/ 41 w 43"/>
                <a:gd name="T9" fmla="*/ 25 h 276"/>
                <a:gd name="T10" fmla="*/ 25 w 43"/>
                <a:gd name="T11" fmla="*/ 143 h 276"/>
                <a:gd name="T12" fmla="*/ 10 w 43"/>
                <a:gd name="T13" fmla="*/ 259 h 276"/>
                <a:gd name="T14" fmla="*/ 0 w 43"/>
                <a:gd name="T15" fmla="*/ 276 h 276"/>
                <a:gd name="T16" fmla="*/ 0 w 43"/>
                <a:gd name="T17" fmla="*/ 203 h 276"/>
                <a:gd name="T18" fmla="*/ 12 w 43"/>
                <a:gd name="T19" fmla="*/ 122 h 276"/>
                <a:gd name="T20" fmla="*/ 28 w 43"/>
                <a:gd name="T21" fmla="*/ 11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" h="276">
                  <a:moveTo>
                    <a:pt x="28" y="11"/>
                  </a:moveTo>
                  <a:cubicBezTo>
                    <a:pt x="28" y="12"/>
                    <a:pt x="29" y="15"/>
                    <a:pt x="30" y="16"/>
                  </a:cubicBezTo>
                  <a:cubicBezTo>
                    <a:pt x="33" y="17"/>
                    <a:pt x="32" y="14"/>
                    <a:pt x="32" y="13"/>
                  </a:cubicBezTo>
                  <a:cubicBezTo>
                    <a:pt x="33" y="8"/>
                    <a:pt x="32" y="3"/>
                    <a:pt x="36" y="0"/>
                  </a:cubicBezTo>
                  <a:cubicBezTo>
                    <a:pt x="43" y="7"/>
                    <a:pt x="43" y="17"/>
                    <a:pt x="41" y="25"/>
                  </a:cubicBezTo>
                  <a:cubicBezTo>
                    <a:pt x="35" y="64"/>
                    <a:pt x="29" y="104"/>
                    <a:pt x="25" y="143"/>
                  </a:cubicBezTo>
                  <a:cubicBezTo>
                    <a:pt x="22" y="182"/>
                    <a:pt x="14" y="220"/>
                    <a:pt x="10" y="259"/>
                  </a:cubicBezTo>
                  <a:cubicBezTo>
                    <a:pt x="9" y="266"/>
                    <a:pt x="11" y="275"/>
                    <a:pt x="0" y="276"/>
                  </a:cubicBezTo>
                  <a:cubicBezTo>
                    <a:pt x="0" y="252"/>
                    <a:pt x="0" y="228"/>
                    <a:pt x="0" y="203"/>
                  </a:cubicBezTo>
                  <a:cubicBezTo>
                    <a:pt x="8" y="177"/>
                    <a:pt x="8" y="149"/>
                    <a:pt x="12" y="122"/>
                  </a:cubicBezTo>
                  <a:cubicBezTo>
                    <a:pt x="18" y="85"/>
                    <a:pt x="23" y="48"/>
                    <a:pt x="28" y="11"/>
                  </a:cubicBezTo>
                  <a:close/>
                </a:path>
              </a:pathLst>
            </a:custGeom>
            <a:solidFill>
              <a:srgbClr val="D120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75" name="Freeform 75">
              <a:extLst>
                <a:ext uri="{FF2B5EF4-FFF2-40B4-BE49-F238E27FC236}">
                  <a16:creationId xmlns:a16="http://schemas.microsoft.com/office/drawing/2014/main" id="{1AEC9A60-F7CB-362C-D018-D27617E1BAF3}"/>
                </a:ext>
              </a:extLst>
            </p:cNvPr>
            <p:cNvSpPr>
              <a:spLocks/>
            </p:cNvSpPr>
            <p:nvPr/>
          </p:nvSpPr>
          <p:spPr bwMode="auto">
            <a:xfrm>
              <a:off x="8369300" y="4351338"/>
              <a:ext cx="34925" cy="227013"/>
            </a:xfrm>
            <a:custGeom>
              <a:avLst/>
              <a:gdLst>
                <a:gd name="T0" fmla="*/ 46 w 54"/>
                <a:gd name="T1" fmla="*/ 2 h 334"/>
                <a:gd name="T2" fmla="*/ 54 w 54"/>
                <a:gd name="T3" fmla="*/ 0 h 334"/>
                <a:gd name="T4" fmla="*/ 14 w 54"/>
                <a:gd name="T5" fmla="*/ 314 h 334"/>
                <a:gd name="T6" fmla="*/ 10 w 54"/>
                <a:gd name="T7" fmla="*/ 333 h 334"/>
                <a:gd name="T8" fmla="*/ 4 w 54"/>
                <a:gd name="T9" fmla="*/ 332 h 334"/>
                <a:gd name="T10" fmla="*/ 2 w 54"/>
                <a:gd name="T11" fmla="*/ 292 h 334"/>
                <a:gd name="T12" fmla="*/ 37 w 54"/>
                <a:gd name="T13" fmla="*/ 36 h 334"/>
                <a:gd name="T14" fmla="*/ 46 w 54"/>
                <a:gd name="T15" fmla="*/ 2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4" h="334">
                  <a:moveTo>
                    <a:pt x="46" y="2"/>
                  </a:moveTo>
                  <a:cubicBezTo>
                    <a:pt x="49" y="2"/>
                    <a:pt x="51" y="1"/>
                    <a:pt x="54" y="0"/>
                  </a:cubicBezTo>
                  <a:cubicBezTo>
                    <a:pt x="40" y="105"/>
                    <a:pt x="27" y="209"/>
                    <a:pt x="14" y="314"/>
                  </a:cubicBezTo>
                  <a:cubicBezTo>
                    <a:pt x="13" y="320"/>
                    <a:pt x="11" y="327"/>
                    <a:pt x="10" y="333"/>
                  </a:cubicBezTo>
                  <a:cubicBezTo>
                    <a:pt x="8" y="334"/>
                    <a:pt x="6" y="334"/>
                    <a:pt x="4" y="332"/>
                  </a:cubicBezTo>
                  <a:cubicBezTo>
                    <a:pt x="0" y="319"/>
                    <a:pt x="0" y="305"/>
                    <a:pt x="2" y="292"/>
                  </a:cubicBezTo>
                  <a:cubicBezTo>
                    <a:pt x="18" y="208"/>
                    <a:pt x="24" y="121"/>
                    <a:pt x="37" y="36"/>
                  </a:cubicBezTo>
                  <a:cubicBezTo>
                    <a:pt x="39" y="24"/>
                    <a:pt x="38" y="12"/>
                    <a:pt x="46" y="2"/>
                  </a:cubicBezTo>
                  <a:close/>
                </a:path>
              </a:pathLst>
            </a:custGeom>
            <a:solidFill>
              <a:srgbClr val="D132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76" name="Freeform 76">
              <a:extLst>
                <a:ext uri="{FF2B5EF4-FFF2-40B4-BE49-F238E27FC236}">
                  <a16:creationId xmlns:a16="http://schemas.microsoft.com/office/drawing/2014/main" id="{D67E8467-5CD2-42E1-363A-ABC94446777B}"/>
                </a:ext>
              </a:extLst>
            </p:cNvPr>
            <p:cNvSpPr>
              <a:spLocks/>
            </p:cNvSpPr>
            <p:nvPr/>
          </p:nvSpPr>
          <p:spPr bwMode="auto">
            <a:xfrm>
              <a:off x="8455025" y="4292600"/>
              <a:ext cx="38100" cy="74613"/>
            </a:xfrm>
            <a:custGeom>
              <a:avLst/>
              <a:gdLst>
                <a:gd name="T0" fmla="*/ 55 w 59"/>
                <a:gd name="T1" fmla="*/ 0 h 109"/>
                <a:gd name="T2" fmla="*/ 46 w 59"/>
                <a:gd name="T3" fmla="*/ 40 h 109"/>
                <a:gd name="T4" fmla="*/ 34 w 59"/>
                <a:gd name="T5" fmla="*/ 99 h 109"/>
                <a:gd name="T6" fmla="*/ 30 w 59"/>
                <a:gd name="T7" fmla="*/ 104 h 109"/>
                <a:gd name="T8" fmla="*/ 10 w 59"/>
                <a:gd name="T9" fmla="*/ 104 h 109"/>
                <a:gd name="T10" fmla="*/ 0 w 59"/>
                <a:gd name="T11" fmla="*/ 95 h 109"/>
                <a:gd name="T12" fmla="*/ 55 w 59"/>
                <a:gd name="T13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9" h="109">
                  <a:moveTo>
                    <a:pt x="55" y="0"/>
                  </a:moveTo>
                  <a:cubicBezTo>
                    <a:pt x="59" y="15"/>
                    <a:pt x="48" y="26"/>
                    <a:pt x="46" y="40"/>
                  </a:cubicBezTo>
                  <a:cubicBezTo>
                    <a:pt x="44" y="60"/>
                    <a:pt x="34" y="78"/>
                    <a:pt x="34" y="99"/>
                  </a:cubicBezTo>
                  <a:cubicBezTo>
                    <a:pt x="33" y="101"/>
                    <a:pt x="32" y="102"/>
                    <a:pt x="30" y="104"/>
                  </a:cubicBezTo>
                  <a:cubicBezTo>
                    <a:pt x="24" y="107"/>
                    <a:pt x="17" y="109"/>
                    <a:pt x="10" y="104"/>
                  </a:cubicBezTo>
                  <a:cubicBezTo>
                    <a:pt x="7" y="101"/>
                    <a:pt x="4" y="98"/>
                    <a:pt x="0" y="95"/>
                  </a:cubicBezTo>
                  <a:cubicBezTo>
                    <a:pt x="16" y="62"/>
                    <a:pt x="36" y="31"/>
                    <a:pt x="55" y="0"/>
                  </a:cubicBezTo>
                  <a:close/>
                </a:path>
              </a:pathLst>
            </a:custGeom>
            <a:solidFill>
              <a:srgbClr val="C084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77" name="Freeform 77">
              <a:extLst>
                <a:ext uri="{FF2B5EF4-FFF2-40B4-BE49-F238E27FC236}">
                  <a16:creationId xmlns:a16="http://schemas.microsoft.com/office/drawing/2014/main" id="{3B472E81-6750-4D51-3485-17B35873A5D9}"/>
                </a:ext>
              </a:extLst>
            </p:cNvPr>
            <p:cNvSpPr>
              <a:spLocks/>
            </p:cNvSpPr>
            <p:nvPr/>
          </p:nvSpPr>
          <p:spPr bwMode="auto">
            <a:xfrm>
              <a:off x="9010650" y="4991100"/>
              <a:ext cx="76200" cy="22225"/>
            </a:xfrm>
            <a:custGeom>
              <a:avLst/>
              <a:gdLst>
                <a:gd name="T0" fmla="*/ 117 w 117"/>
                <a:gd name="T1" fmla="*/ 16 h 33"/>
                <a:gd name="T2" fmla="*/ 29 w 117"/>
                <a:gd name="T3" fmla="*/ 28 h 33"/>
                <a:gd name="T4" fmla="*/ 13 w 117"/>
                <a:gd name="T5" fmla="*/ 32 h 33"/>
                <a:gd name="T6" fmla="*/ 1 w 117"/>
                <a:gd name="T7" fmla="*/ 20 h 33"/>
                <a:gd name="T8" fmla="*/ 5 w 117"/>
                <a:gd name="T9" fmla="*/ 0 h 33"/>
                <a:gd name="T10" fmla="*/ 117 w 117"/>
                <a:gd name="T11" fmla="*/ 16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7" h="33">
                  <a:moveTo>
                    <a:pt x="117" y="16"/>
                  </a:moveTo>
                  <a:cubicBezTo>
                    <a:pt x="88" y="20"/>
                    <a:pt x="58" y="24"/>
                    <a:pt x="29" y="28"/>
                  </a:cubicBezTo>
                  <a:cubicBezTo>
                    <a:pt x="24" y="29"/>
                    <a:pt x="17" y="26"/>
                    <a:pt x="13" y="32"/>
                  </a:cubicBezTo>
                  <a:cubicBezTo>
                    <a:pt x="4" y="33"/>
                    <a:pt x="4" y="25"/>
                    <a:pt x="1" y="20"/>
                  </a:cubicBezTo>
                  <a:cubicBezTo>
                    <a:pt x="0" y="13"/>
                    <a:pt x="1" y="6"/>
                    <a:pt x="5" y="0"/>
                  </a:cubicBezTo>
                  <a:cubicBezTo>
                    <a:pt x="43" y="1"/>
                    <a:pt x="80" y="9"/>
                    <a:pt x="117" y="16"/>
                  </a:cubicBezTo>
                  <a:close/>
                </a:path>
              </a:pathLst>
            </a:custGeom>
            <a:solidFill>
              <a:srgbClr val="C186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78" name="Freeform 78">
              <a:extLst>
                <a:ext uri="{FF2B5EF4-FFF2-40B4-BE49-F238E27FC236}">
                  <a16:creationId xmlns:a16="http://schemas.microsoft.com/office/drawing/2014/main" id="{7E696F45-E649-5045-33C6-499EBC5B8051}"/>
                </a:ext>
              </a:extLst>
            </p:cNvPr>
            <p:cNvSpPr>
              <a:spLocks/>
            </p:cNvSpPr>
            <p:nvPr/>
          </p:nvSpPr>
          <p:spPr bwMode="auto">
            <a:xfrm>
              <a:off x="8970963" y="4772025"/>
              <a:ext cx="77788" cy="31750"/>
            </a:xfrm>
            <a:custGeom>
              <a:avLst/>
              <a:gdLst>
                <a:gd name="T0" fmla="*/ 4 w 122"/>
                <a:gd name="T1" fmla="*/ 35 h 46"/>
                <a:gd name="T2" fmla="*/ 1 w 122"/>
                <a:gd name="T3" fmla="*/ 14 h 46"/>
                <a:gd name="T4" fmla="*/ 120 w 122"/>
                <a:gd name="T5" fmla="*/ 0 h 46"/>
                <a:gd name="T6" fmla="*/ 119 w 122"/>
                <a:gd name="T7" fmla="*/ 8 h 46"/>
                <a:gd name="T8" fmla="*/ 31 w 122"/>
                <a:gd name="T9" fmla="*/ 41 h 46"/>
                <a:gd name="T10" fmla="*/ 16 w 122"/>
                <a:gd name="T11" fmla="*/ 42 h 46"/>
                <a:gd name="T12" fmla="*/ 12 w 122"/>
                <a:gd name="T13" fmla="*/ 42 h 46"/>
                <a:gd name="T14" fmla="*/ 4 w 122"/>
                <a:gd name="T15" fmla="*/ 35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46">
                  <a:moveTo>
                    <a:pt x="4" y="35"/>
                  </a:moveTo>
                  <a:cubicBezTo>
                    <a:pt x="0" y="28"/>
                    <a:pt x="0" y="21"/>
                    <a:pt x="1" y="14"/>
                  </a:cubicBezTo>
                  <a:cubicBezTo>
                    <a:pt x="40" y="6"/>
                    <a:pt x="80" y="5"/>
                    <a:pt x="120" y="0"/>
                  </a:cubicBezTo>
                  <a:cubicBezTo>
                    <a:pt x="122" y="3"/>
                    <a:pt x="122" y="6"/>
                    <a:pt x="119" y="8"/>
                  </a:cubicBezTo>
                  <a:cubicBezTo>
                    <a:pt x="87" y="12"/>
                    <a:pt x="61" y="32"/>
                    <a:pt x="31" y="41"/>
                  </a:cubicBezTo>
                  <a:cubicBezTo>
                    <a:pt x="26" y="42"/>
                    <a:pt x="21" y="46"/>
                    <a:pt x="16" y="42"/>
                  </a:cubicBezTo>
                  <a:cubicBezTo>
                    <a:pt x="15" y="42"/>
                    <a:pt x="13" y="42"/>
                    <a:pt x="12" y="42"/>
                  </a:cubicBezTo>
                  <a:cubicBezTo>
                    <a:pt x="8" y="41"/>
                    <a:pt x="6" y="38"/>
                    <a:pt x="4" y="35"/>
                  </a:cubicBezTo>
                  <a:close/>
                </a:path>
              </a:pathLst>
            </a:custGeom>
            <a:solidFill>
              <a:srgbClr val="C185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79" name="Freeform 79">
              <a:extLst>
                <a:ext uri="{FF2B5EF4-FFF2-40B4-BE49-F238E27FC236}">
                  <a16:creationId xmlns:a16="http://schemas.microsoft.com/office/drawing/2014/main" id="{DBABB99A-C235-5FCB-16B9-81D5EDB544EE}"/>
                </a:ext>
              </a:extLst>
            </p:cNvPr>
            <p:cNvSpPr>
              <a:spLocks/>
            </p:cNvSpPr>
            <p:nvPr/>
          </p:nvSpPr>
          <p:spPr bwMode="auto">
            <a:xfrm>
              <a:off x="8990013" y="4879975"/>
              <a:ext cx="69850" cy="22225"/>
            </a:xfrm>
            <a:custGeom>
              <a:avLst/>
              <a:gdLst>
                <a:gd name="T0" fmla="*/ 110 w 110"/>
                <a:gd name="T1" fmla="*/ 1 h 34"/>
                <a:gd name="T2" fmla="*/ 98 w 110"/>
                <a:gd name="T3" fmla="*/ 8 h 34"/>
                <a:gd name="T4" fmla="*/ 18 w 110"/>
                <a:gd name="T5" fmla="*/ 32 h 34"/>
                <a:gd name="T6" fmla="*/ 11 w 110"/>
                <a:gd name="T7" fmla="*/ 28 h 34"/>
                <a:gd name="T8" fmla="*/ 5 w 110"/>
                <a:gd name="T9" fmla="*/ 0 h 34"/>
                <a:gd name="T10" fmla="*/ 110 w 110"/>
                <a:gd name="T11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0" h="34">
                  <a:moveTo>
                    <a:pt x="110" y="1"/>
                  </a:moveTo>
                  <a:cubicBezTo>
                    <a:pt x="109" y="8"/>
                    <a:pt x="103" y="7"/>
                    <a:pt x="98" y="8"/>
                  </a:cubicBezTo>
                  <a:cubicBezTo>
                    <a:pt x="71" y="15"/>
                    <a:pt x="43" y="17"/>
                    <a:pt x="18" y="32"/>
                  </a:cubicBezTo>
                  <a:cubicBezTo>
                    <a:pt x="14" y="34"/>
                    <a:pt x="12" y="32"/>
                    <a:pt x="11" y="28"/>
                  </a:cubicBezTo>
                  <a:cubicBezTo>
                    <a:pt x="3" y="20"/>
                    <a:pt x="0" y="11"/>
                    <a:pt x="5" y="0"/>
                  </a:cubicBezTo>
                  <a:cubicBezTo>
                    <a:pt x="40" y="0"/>
                    <a:pt x="75" y="1"/>
                    <a:pt x="110" y="1"/>
                  </a:cubicBezTo>
                  <a:close/>
                </a:path>
              </a:pathLst>
            </a:custGeom>
            <a:solidFill>
              <a:srgbClr val="C084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80" name="Freeform 80">
              <a:extLst>
                <a:ext uri="{FF2B5EF4-FFF2-40B4-BE49-F238E27FC236}">
                  <a16:creationId xmlns:a16="http://schemas.microsoft.com/office/drawing/2014/main" id="{40978FE9-BBD7-44B3-2A1C-B6EB3F64C7BA}"/>
                </a:ext>
              </a:extLst>
            </p:cNvPr>
            <p:cNvSpPr>
              <a:spLocks/>
            </p:cNvSpPr>
            <p:nvPr/>
          </p:nvSpPr>
          <p:spPr bwMode="auto">
            <a:xfrm>
              <a:off x="8985250" y="4789488"/>
              <a:ext cx="69850" cy="50800"/>
            </a:xfrm>
            <a:custGeom>
              <a:avLst/>
              <a:gdLst>
                <a:gd name="T0" fmla="*/ 10 w 110"/>
                <a:gd name="T1" fmla="*/ 76 h 76"/>
                <a:gd name="T2" fmla="*/ 3 w 110"/>
                <a:gd name="T3" fmla="*/ 50 h 76"/>
                <a:gd name="T4" fmla="*/ 6 w 110"/>
                <a:gd name="T5" fmla="*/ 45 h 76"/>
                <a:gd name="T6" fmla="*/ 53 w 110"/>
                <a:gd name="T7" fmla="*/ 25 h 76"/>
                <a:gd name="T8" fmla="*/ 104 w 110"/>
                <a:gd name="T9" fmla="*/ 0 h 76"/>
                <a:gd name="T10" fmla="*/ 110 w 110"/>
                <a:gd name="T11" fmla="*/ 9 h 76"/>
                <a:gd name="T12" fmla="*/ 10 w 110"/>
                <a:gd name="T13" fmla="*/ 76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0" h="76">
                  <a:moveTo>
                    <a:pt x="10" y="76"/>
                  </a:moveTo>
                  <a:cubicBezTo>
                    <a:pt x="2" y="69"/>
                    <a:pt x="0" y="60"/>
                    <a:pt x="3" y="50"/>
                  </a:cubicBezTo>
                  <a:cubicBezTo>
                    <a:pt x="4" y="48"/>
                    <a:pt x="5" y="47"/>
                    <a:pt x="6" y="45"/>
                  </a:cubicBezTo>
                  <a:cubicBezTo>
                    <a:pt x="20" y="35"/>
                    <a:pt x="37" y="31"/>
                    <a:pt x="53" y="25"/>
                  </a:cubicBezTo>
                  <a:cubicBezTo>
                    <a:pt x="71" y="19"/>
                    <a:pt x="89" y="13"/>
                    <a:pt x="104" y="0"/>
                  </a:cubicBezTo>
                  <a:cubicBezTo>
                    <a:pt x="109" y="1"/>
                    <a:pt x="110" y="5"/>
                    <a:pt x="110" y="9"/>
                  </a:cubicBezTo>
                  <a:cubicBezTo>
                    <a:pt x="78" y="33"/>
                    <a:pt x="45" y="56"/>
                    <a:pt x="10" y="76"/>
                  </a:cubicBezTo>
                  <a:close/>
                </a:path>
              </a:pathLst>
            </a:custGeom>
            <a:solidFill>
              <a:srgbClr val="C48E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81" name="Freeform 81">
              <a:extLst>
                <a:ext uri="{FF2B5EF4-FFF2-40B4-BE49-F238E27FC236}">
                  <a16:creationId xmlns:a16="http://schemas.microsoft.com/office/drawing/2014/main" id="{C8553624-79C6-DE87-8C70-2A5CD1E25BBF}"/>
                </a:ext>
              </a:extLst>
            </p:cNvPr>
            <p:cNvSpPr>
              <a:spLocks/>
            </p:cNvSpPr>
            <p:nvPr/>
          </p:nvSpPr>
          <p:spPr bwMode="auto">
            <a:xfrm>
              <a:off x="8345488" y="4281488"/>
              <a:ext cx="26988" cy="69850"/>
            </a:xfrm>
            <a:custGeom>
              <a:avLst/>
              <a:gdLst>
                <a:gd name="T0" fmla="*/ 5 w 42"/>
                <a:gd name="T1" fmla="*/ 94 h 101"/>
                <a:gd name="T2" fmla="*/ 0 w 42"/>
                <a:gd name="T3" fmla="*/ 91 h 101"/>
                <a:gd name="T4" fmla="*/ 33 w 42"/>
                <a:gd name="T5" fmla="*/ 0 h 101"/>
                <a:gd name="T6" fmla="*/ 35 w 42"/>
                <a:gd name="T7" fmla="*/ 56 h 101"/>
                <a:gd name="T8" fmla="*/ 33 w 42"/>
                <a:gd name="T9" fmla="*/ 89 h 101"/>
                <a:gd name="T10" fmla="*/ 22 w 42"/>
                <a:gd name="T11" fmla="*/ 99 h 101"/>
                <a:gd name="T12" fmla="*/ 5 w 42"/>
                <a:gd name="T13" fmla="*/ 94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2" h="101">
                  <a:moveTo>
                    <a:pt x="5" y="94"/>
                  </a:moveTo>
                  <a:cubicBezTo>
                    <a:pt x="3" y="93"/>
                    <a:pt x="2" y="92"/>
                    <a:pt x="0" y="91"/>
                  </a:cubicBezTo>
                  <a:cubicBezTo>
                    <a:pt x="8" y="59"/>
                    <a:pt x="22" y="30"/>
                    <a:pt x="33" y="0"/>
                  </a:cubicBezTo>
                  <a:cubicBezTo>
                    <a:pt x="42" y="18"/>
                    <a:pt x="36" y="37"/>
                    <a:pt x="35" y="56"/>
                  </a:cubicBezTo>
                  <a:cubicBezTo>
                    <a:pt x="34" y="67"/>
                    <a:pt x="32" y="77"/>
                    <a:pt x="33" y="89"/>
                  </a:cubicBezTo>
                  <a:cubicBezTo>
                    <a:pt x="32" y="95"/>
                    <a:pt x="27" y="97"/>
                    <a:pt x="22" y="99"/>
                  </a:cubicBezTo>
                  <a:cubicBezTo>
                    <a:pt x="16" y="100"/>
                    <a:pt x="9" y="101"/>
                    <a:pt x="5" y="94"/>
                  </a:cubicBezTo>
                  <a:close/>
                </a:path>
              </a:pathLst>
            </a:custGeom>
            <a:solidFill>
              <a:srgbClr val="C186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82" name="Freeform 82">
              <a:extLst>
                <a:ext uri="{FF2B5EF4-FFF2-40B4-BE49-F238E27FC236}">
                  <a16:creationId xmlns:a16="http://schemas.microsoft.com/office/drawing/2014/main" id="{5A13810A-F308-A228-C91A-6C74122AFE93}"/>
                </a:ext>
              </a:extLst>
            </p:cNvPr>
            <p:cNvSpPr>
              <a:spLocks/>
            </p:cNvSpPr>
            <p:nvPr/>
          </p:nvSpPr>
          <p:spPr bwMode="auto">
            <a:xfrm>
              <a:off x="8578850" y="4308475"/>
              <a:ext cx="46038" cy="66675"/>
            </a:xfrm>
            <a:custGeom>
              <a:avLst/>
              <a:gdLst>
                <a:gd name="T0" fmla="*/ 68 w 72"/>
                <a:gd name="T1" fmla="*/ 0 h 98"/>
                <a:gd name="T2" fmla="*/ 52 w 72"/>
                <a:gd name="T3" fmla="*/ 41 h 98"/>
                <a:gd name="T4" fmla="*/ 28 w 72"/>
                <a:gd name="T5" fmla="*/ 95 h 98"/>
                <a:gd name="T6" fmla="*/ 24 w 72"/>
                <a:gd name="T7" fmla="*/ 98 h 98"/>
                <a:gd name="T8" fmla="*/ 20 w 72"/>
                <a:gd name="T9" fmla="*/ 96 h 98"/>
                <a:gd name="T10" fmla="*/ 0 w 72"/>
                <a:gd name="T11" fmla="*/ 87 h 98"/>
                <a:gd name="T12" fmla="*/ 68 w 72"/>
                <a:gd name="T13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2" h="98">
                  <a:moveTo>
                    <a:pt x="68" y="0"/>
                  </a:moveTo>
                  <a:cubicBezTo>
                    <a:pt x="72" y="17"/>
                    <a:pt x="56" y="27"/>
                    <a:pt x="52" y="41"/>
                  </a:cubicBezTo>
                  <a:cubicBezTo>
                    <a:pt x="46" y="60"/>
                    <a:pt x="36" y="77"/>
                    <a:pt x="28" y="95"/>
                  </a:cubicBezTo>
                  <a:cubicBezTo>
                    <a:pt x="27" y="96"/>
                    <a:pt x="26" y="97"/>
                    <a:pt x="24" y="98"/>
                  </a:cubicBezTo>
                  <a:cubicBezTo>
                    <a:pt x="23" y="98"/>
                    <a:pt x="21" y="97"/>
                    <a:pt x="20" y="96"/>
                  </a:cubicBezTo>
                  <a:cubicBezTo>
                    <a:pt x="11" y="97"/>
                    <a:pt x="6" y="91"/>
                    <a:pt x="0" y="87"/>
                  </a:cubicBezTo>
                  <a:cubicBezTo>
                    <a:pt x="19" y="55"/>
                    <a:pt x="45" y="28"/>
                    <a:pt x="68" y="0"/>
                  </a:cubicBezTo>
                  <a:close/>
                </a:path>
              </a:pathLst>
            </a:custGeom>
            <a:solidFill>
              <a:srgbClr val="C184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83" name="Freeform 83">
              <a:extLst>
                <a:ext uri="{FF2B5EF4-FFF2-40B4-BE49-F238E27FC236}">
                  <a16:creationId xmlns:a16="http://schemas.microsoft.com/office/drawing/2014/main" id="{19D17C83-3B44-4A1E-C904-EEF2801532A6}"/>
                </a:ext>
              </a:extLst>
            </p:cNvPr>
            <p:cNvSpPr>
              <a:spLocks/>
            </p:cNvSpPr>
            <p:nvPr/>
          </p:nvSpPr>
          <p:spPr bwMode="auto">
            <a:xfrm>
              <a:off x="8928100" y="4670425"/>
              <a:ext cx="65088" cy="36513"/>
            </a:xfrm>
            <a:custGeom>
              <a:avLst/>
              <a:gdLst>
                <a:gd name="T0" fmla="*/ 101 w 101"/>
                <a:gd name="T1" fmla="*/ 0 h 55"/>
                <a:gd name="T2" fmla="*/ 59 w 101"/>
                <a:gd name="T3" fmla="*/ 28 h 55"/>
                <a:gd name="T4" fmla="*/ 21 w 101"/>
                <a:gd name="T5" fmla="*/ 52 h 55"/>
                <a:gd name="T6" fmla="*/ 10 w 101"/>
                <a:gd name="T7" fmla="*/ 48 h 55"/>
                <a:gd name="T8" fmla="*/ 1 w 101"/>
                <a:gd name="T9" fmla="*/ 26 h 55"/>
                <a:gd name="T10" fmla="*/ 101 w 101"/>
                <a:gd name="T11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1" h="55">
                  <a:moveTo>
                    <a:pt x="101" y="0"/>
                  </a:moveTo>
                  <a:cubicBezTo>
                    <a:pt x="87" y="9"/>
                    <a:pt x="74" y="20"/>
                    <a:pt x="59" y="28"/>
                  </a:cubicBezTo>
                  <a:cubicBezTo>
                    <a:pt x="46" y="35"/>
                    <a:pt x="32" y="42"/>
                    <a:pt x="21" y="52"/>
                  </a:cubicBezTo>
                  <a:cubicBezTo>
                    <a:pt x="16" y="55"/>
                    <a:pt x="12" y="52"/>
                    <a:pt x="10" y="48"/>
                  </a:cubicBezTo>
                  <a:cubicBezTo>
                    <a:pt x="3" y="42"/>
                    <a:pt x="0" y="34"/>
                    <a:pt x="1" y="26"/>
                  </a:cubicBezTo>
                  <a:cubicBezTo>
                    <a:pt x="33" y="15"/>
                    <a:pt x="67" y="7"/>
                    <a:pt x="101" y="0"/>
                  </a:cubicBezTo>
                  <a:close/>
                </a:path>
              </a:pathLst>
            </a:custGeom>
            <a:solidFill>
              <a:srgbClr val="C183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84" name="Freeform 84">
              <a:extLst>
                <a:ext uri="{FF2B5EF4-FFF2-40B4-BE49-F238E27FC236}">
                  <a16:creationId xmlns:a16="http://schemas.microsoft.com/office/drawing/2014/main" id="{FB1886F1-B982-187A-2C99-229298213525}"/>
                </a:ext>
              </a:extLst>
            </p:cNvPr>
            <p:cNvSpPr>
              <a:spLocks/>
            </p:cNvSpPr>
            <p:nvPr/>
          </p:nvSpPr>
          <p:spPr bwMode="auto">
            <a:xfrm>
              <a:off x="8699500" y="4367213"/>
              <a:ext cx="47625" cy="55563"/>
            </a:xfrm>
            <a:custGeom>
              <a:avLst/>
              <a:gdLst>
                <a:gd name="T0" fmla="*/ 73 w 73"/>
                <a:gd name="T1" fmla="*/ 0 h 80"/>
                <a:gd name="T2" fmla="*/ 29 w 73"/>
                <a:gd name="T3" fmla="*/ 77 h 80"/>
                <a:gd name="T4" fmla="*/ 0 w 73"/>
                <a:gd name="T5" fmla="*/ 65 h 80"/>
                <a:gd name="T6" fmla="*/ 73 w 73"/>
                <a:gd name="T7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3" h="80">
                  <a:moveTo>
                    <a:pt x="73" y="0"/>
                  </a:moveTo>
                  <a:cubicBezTo>
                    <a:pt x="65" y="30"/>
                    <a:pt x="45" y="52"/>
                    <a:pt x="29" y="77"/>
                  </a:cubicBezTo>
                  <a:cubicBezTo>
                    <a:pt x="16" y="80"/>
                    <a:pt x="7" y="76"/>
                    <a:pt x="0" y="65"/>
                  </a:cubicBezTo>
                  <a:cubicBezTo>
                    <a:pt x="22" y="41"/>
                    <a:pt x="48" y="20"/>
                    <a:pt x="73" y="0"/>
                  </a:cubicBezTo>
                  <a:close/>
                </a:path>
              </a:pathLst>
            </a:custGeom>
            <a:solidFill>
              <a:srgbClr val="C284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85" name="Freeform 85">
              <a:extLst>
                <a:ext uri="{FF2B5EF4-FFF2-40B4-BE49-F238E27FC236}">
                  <a16:creationId xmlns:a16="http://schemas.microsoft.com/office/drawing/2014/main" id="{18C43D53-3088-6958-2682-4F43337A21A0}"/>
                </a:ext>
              </a:extLst>
            </p:cNvPr>
            <p:cNvSpPr>
              <a:spLocks/>
            </p:cNvSpPr>
            <p:nvPr/>
          </p:nvSpPr>
          <p:spPr bwMode="auto">
            <a:xfrm>
              <a:off x="9012238" y="5078413"/>
              <a:ext cx="71438" cy="23813"/>
            </a:xfrm>
            <a:custGeom>
              <a:avLst/>
              <a:gdLst>
                <a:gd name="T0" fmla="*/ 110 w 110"/>
                <a:gd name="T1" fmla="*/ 24 h 35"/>
                <a:gd name="T2" fmla="*/ 70 w 110"/>
                <a:gd name="T3" fmla="*/ 26 h 35"/>
                <a:gd name="T4" fmla="*/ 13 w 110"/>
                <a:gd name="T5" fmla="*/ 32 h 35"/>
                <a:gd name="T6" fmla="*/ 9 w 110"/>
                <a:gd name="T7" fmla="*/ 32 h 35"/>
                <a:gd name="T8" fmla="*/ 7 w 110"/>
                <a:gd name="T9" fmla="*/ 28 h 35"/>
                <a:gd name="T10" fmla="*/ 8 w 110"/>
                <a:gd name="T11" fmla="*/ 0 h 35"/>
                <a:gd name="T12" fmla="*/ 110 w 110"/>
                <a:gd name="T13" fmla="*/ 24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0" h="35">
                  <a:moveTo>
                    <a:pt x="110" y="24"/>
                  </a:moveTo>
                  <a:cubicBezTo>
                    <a:pt x="97" y="35"/>
                    <a:pt x="84" y="24"/>
                    <a:pt x="70" y="26"/>
                  </a:cubicBezTo>
                  <a:cubicBezTo>
                    <a:pt x="52" y="30"/>
                    <a:pt x="32" y="31"/>
                    <a:pt x="13" y="32"/>
                  </a:cubicBezTo>
                  <a:cubicBezTo>
                    <a:pt x="12" y="33"/>
                    <a:pt x="10" y="33"/>
                    <a:pt x="9" y="32"/>
                  </a:cubicBezTo>
                  <a:cubicBezTo>
                    <a:pt x="7" y="31"/>
                    <a:pt x="7" y="29"/>
                    <a:pt x="7" y="28"/>
                  </a:cubicBezTo>
                  <a:cubicBezTo>
                    <a:pt x="0" y="18"/>
                    <a:pt x="4" y="9"/>
                    <a:pt x="8" y="0"/>
                  </a:cubicBezTo>
                  <a:cubicBezTo>
                    <a:pt x="42" y="8"/>
                    <a:pt x="76" y="16"/>
                    <a:pt x="110" y="24"/>
                  </a:cubicBezTo>
                  <a:close/>
                </a:path>
              </a:pathLst>
            </a:custGeom>
            <a:solidFill>
              <a:srgbClr val="C185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86" name="Freeform 86">
              <a:extLst>
                <a:ext uri="{FF2B5EF4-FFF2-40B4-BE49-F238E27FC236}">
                  <a16:creationId xmlns:a16="http://schemas.microsoft.com/office/drawing/2014/main" id="{78183932-BDA7-EA3D-02F4-46EFC04784E4}"/>
                </a:ext>
              </a:extLst>
            </p:cNvPr>
            <p:cNvSpPr>
              <a:spLocks/>
            </p:cNvSpPr>
            <p:nvPr/>
          </p:nvSpPr>
          <p:spPr bwMode="auto">
            <a:xfrm>
              <a:off x="8756650" y="4319588"/>
              <a:ext cx="41275" cy="53975"/>
            </a:xfrm>
            <a:custGeom>
              <a:avLst/>
              <a:gdLst>
                <a:gd name="T0" fmla="*/ 32 w 65"/>
                <a:gd name="T1" fmla="*/ 78 h 78"/>
                <a:gd name="T2" fmla="*/ 0 w 65"/>
                <a:gd name="T3" fmla="*/ 55 h 78"/>
                <a:gd name="T4" fmla="*/ 62 w 65"/>
                <a:gd name="T5" fmla="*/ 0 h 78"/>
                <a:gd name="T6" fmla="*/ 65 w 65"/>
                <a:gd name="T7" fmla="*/ 1 h 78"/>
                <a:gd name="T8" fmla="*/ 32 w 65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78">
                  <a:moveTo>
                    <a:pt x="32" y="78"/>
                  </a:moveTo>
                  <a:cubicBezTo>
                    <a:pt x="24" y="66"/>
                    <a:pt x="9" y="65"/>
                    <a:pt x="0" y="55"/>
                  </a:cubicBezTo>
                  <a:cubicBezTo>
                    <a:pt x="20" y="37"/>
                    <a:pt x="41" y="18"/>
                    <a:pt x="62" y="0"/>
                  </a:cubicBezTo>
                  <a:cubicBezTo>
                    <a:pt x="63" y="0"/>
                    <a:pt x="64" y="1"/>
                    <a:pt x="65" y="1"/>
                  </a:cubicBezTo>
                  <a:cubicBezTo>
                    <a:pt x="54" y="27"/>
                    <a:pt x="43" y="53"/>
                    <a:pt x="32" y="78"/>
                  </a:cubicBezTo>
                  <a:close/>
                </a:path>
              </a:pathLst>
            </a:custGeom>
            <a:solidFill>
              <a:srgbClr val="69B43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87" name="Freeform 87">
              <a:extLst>
                <a:ext uri="{FF2B5EF4-FFF2-40B4-BE49-F238E27FC236}">
                  <a16:creationId xmlns:a16="http://schemas.microsoft.com/office/drawing/2014/main" id="{197536C9-A118-2F18-EEF3-791C86599FA7}"/>
                </a:ext>
              </a:extLst>
            </p:cNvPr>
            <p:cNvSpPr>
              <a:spLocks/>
            </p:cNvSpPr>
            <p:nvPr/>
          </p:nvSpPr>
          <p:spPr bwMode="auto">
            <a:xfrm>
              <a:off x="8931275" y="4518025"/>
              <a:ext cx="46038" cy="42863"/>
            </a:xfrm>
            <a:custGeom>
              <a:avLst/>
              <a:gdLst>
                <a:gd name="T0" fmla="*/ 22 w 73"/>
                <a:gd name="T1" fmla="*/ 64 h 64"/>
                <a:gd name="T2" fmla="*/ 0 w 73"/>
                <a:gd name="T3" fmla="*/ 33 h 64"/>
                <a:gd name="T4" fmla="*/ 69 w 73"/>
                <a:gd name="T5" fmla="*/ 0 h 64"/>
                <a:gd name="T6" fmla="*/ 73 w 73"/>
                <a:gd name="T7" fmla="*/ 4 h 64"/>
                <a:gd name="T8" fmla="*/ 22 w 73"/>
                <a:gd name="T9" fmla="*/ 64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3" h="64">
                  <a:moveTo>
                    <a:pt x="22" y="64"/>
                  </a:moveTo>
                  <a:cubicBezTo>
                    <a:pt x="18" y="52"/>
                    <a:pt x="7" y="44"/>
                    <a:pt x="0" y="33"/>
                  </a:cubicBezTo>
                  <a:cubicBezTo>
                    <a:pt x="23" y="22"/>
                    <a:pt x="46" y="11"/>
                    <a:pt x="69" y="0"/>
                  </a:cubicBezTo>
                  <a:cubicBezTo>
                    <a:pt x="70" y="1"/>
                    <a:pt x="72" y="3"/>
                    <a:pt x="73" y="4"/>
                  </a:cubicBezTo>
                  <a:cubicBezTo>
                    <a:pt x="56" y="24"/>
                    <a:pt x="39" y="44"/>
                    <a:pt x="22" y="64"/>
                  </a:cubicBezTo>
                  <a:close/>
                </a:path>
              </a:pathLst>
            </a:custGeom>
            <a:solidFill>
              <a:srgbClr val="47B7A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88" name="Freeform 88">
              <a:extLst>
                <a:ext uri="{FF2B5EF4-FFF2-40B4-BE49-F238E27FC236}">
                  <a16:creationId xmlns:a16="http://schemas.microsoft.com/office/drawing/2014/main" id="{387FF8D2-E8E1-8D76-33C6-9782A9BBB3B3}"/>
                </a:ext>
              </a:extLst>
            </p:cNvPr>
            <p:cNvSpPr>
              <a:spLocks/>
            </p:cNvSpPr>
            <p:nvPr/>
          </p:nvSpPr>
          <p:spPr bwMode="auto">
            <a:xfrm>
              <a:off x="9070975" y="4879975"/>
              <a:ext cx="50800" cy="25400"/>
            </a:xfrm>
            <a:custGeom>
              <a:avLst/>
              <a:gdLst>
                <a:gd name="T0" fmla="*/ 11 w 80"/>
                <a:gd name="T1" fmla="*/ 36 h 36"/>
                <a:gd name="T2" fmla="*/ 0 w 80"/>
                <a:gd name="T3" fmla="*/ 0 h 36"/>
                <a:gd name="T4" fmla="*/ 80 w 80"/>
                <a:gd name="T5" fmla="*/ 0 h 36"/>
                <a:gd name="T6" fmla="*/ 80 w 80"/>
                <a:gd name="T7" fmla="*/ 4 h 36"/>
                <a:gd name="T8" fmla="*/ 11 w 80"/>
                <a:gd name="T9" fmla="*/ 3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0" h="36">
                  <a:moveTo>
                    <a:pt x="11" y="36"/>
                  </a:moveTo>
                  <a:cubicBezTo>
                    <a:pt x="7" y="24"/>
                    <a:pt x="4" y="12"/>
                    <a:pt x="0" y="0"/>
                  </a:cubicBezTo>
                  <a:cubicBezTo>
                    <a:pt x="26" y="0"/>
                    <a:pt x="53" y="0"/>
                    <a:pt x="80" y="0"/>
                  </a:cubicBezTo>
                  <a:cubicBezTo>
                    <a:pt x="80" y="1"/>
                    <a:pt x="80" y="2"/>
                    <a:pt x="80" y="4"/>
                  </a:cubicBezTo>
                  <a:cubicBezTo>
                    <a:pt x="57" y="15"/>
                    <a:pt x="34" y="26"/>
                    <a:pt x="11" y="36"/>
                  </a:cubicBezTo>
                  <a:close/>
                </a:path>
              </a:pathLst>
            </a:custGeom>
            <a:solidFill>
              <a:srgbClr val="743E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89" name="Freeform 89">
              <a:extLst>
                <a:ext uri="{FF2B5EF4-FFF2-40B4-BE49-F238E27FC236}">
                  <a16:creationId xmlns:a16="http://schemas.microsoft.com/office/drawing/2014/main" id="{E2200A8C-FC65-689C-2868-11D3BF824BF3}"/>
                </a:ext>
              </a:extLst>
            </p:cNvPr>
            <p:cNvSpPr>
              <a:spLocks/>
            </p:cNvSpPr>
            <p:nvPr/>
          </p:nvSpPr>
          <p:spPr bwMode="auto">
            <a:xfrm>
              <a:off x="9013825" y="5027613"/>
              <a:ext cx="69850" cy="25400"/>
            </a:xfrm>
            <a:custGeom>
              <a:avLst/>
              <a:gdLst>
                <a:gd name="T0" fmla="*/ 9 w 109"/>
                <a:gd name="T1" fmla="*/ 10 h 37"/>
                <a:gd name="T2" fmla="*/ 93 w 109"/>
                <a:gd name="T3" fmla="*/ 1 h 37"/>
                <a:gd name="T4" fmla="*/ 109 w 109"/>
                <a:gd name="T5" fmla="*/ 5 h 37"/>
                <a:gd name="T6" fmla="*/ 5 w 109"/>
                <a:gd name="T7" fmla="*/ 37 h 37"/>
                <a:gd name="T8" fmla="*/ 3 w 109"/>
                <a:gd name="T9" fmla="*/ 18 h 37"/>
                <a:gd name="T10" fmla="*/ 9 w 109"/>
                <a:gd name="T11" fmla="*/ 1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9" h="37">
                  <a:moveTo>
                    <a:pt x="9" y="10"/>
                  </a:moveTo>
                  <a:cubicBezTo>
                    <a:pt x="37" y="10"/>
                    <a:pt x="64" y="1"/>
                    <a:pt x="93" y="1"/>
                  </a:cubicBezTo>
                  <a:cubicBezTo>
                    <a:pt x="99" y="1"/>
                    <a:pt x="104" y="0"/>
                    <a:pt x="109" y="5"/>
                  </a:cubicBezTo>
                  <a:cubicBezTo>
                    <a:pt x="74" y="16"/>
                    <a:pt x="40" y="27"/>
                    <a:pt x="5" y="37"/>
                  </a:cubicBezTo>
                  <a:cubicBezTo>
                    <a:pt x="5" y="31"/>
                    <a:pt x="0" y="25"/>
                    <a:pt x="3" y="18"/>
                  </a:cubicBezTo>
                  <a:cubicBezTo>
                    <a:pt x="2" y="13"/>
                    <a:pt x="2" y="9"/>
                    <a:pt x="9" y="10"/>
                  </a:cubicBezTo>
                  <a:close/>
                </a:path>
              </a:pathLst>
            </a:custGeom>
            <a:solidFill>
              <a:srgbClr val="C48F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90" name="Freeform 90">
              <a:extLst>
                <a:ext uri="{FF2B5EF4-FFF2-40B4-BE49-F238E27FC236}">
                  <a16:creationId xmlns:a16="http://schemas.microsoft.com/office/drawing/2014/main" id="{00B50C94-A23D-2010-9940-D89AC1E40636}"/>
                </a:ext>
              </a:extLst>
            </p:cNvPr>
            <p:cNvSpPr>
              <a:spLocks/>
            </p:cNvSpPr>
            <p:nvPr/>
          </p:nvSpPr>
          <p:spPr bwMode="auto">
            <a:xfrm>
              <a:off x="8493125" y="4238625"/>
              <a:ext cx="28575" cy="55563"/>
            </a:xfrm>
            <a:custGeom>
              <a:avLst/>
              <a:gdLst>
                <a:gd name="T0" fmla="*/ 38 w 45"/>
                <a:gd name="T1" fmla="*/ 83 h 83"/>
                <a:gd name="T2" fmla="*/ 0 w 45"/>
                <a:gd name="T3" fmla="*/ 71 h 83"/>
                <a:gd name="T4" fmla="*/ 41 w 45"/>
                <a:gd name="T5" fmla="*/ 0 h 83"/>
                <a:gd name="T6" fmla="*/ 38 w 45"/>
                <a:gd name="T7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83">
                  <a:moveTo>
                    <a:pt x="38" y="83"/>
                  </a:moveTo>
                  <a:cubicBezTo>
                    <a:pt x="26" y="75"/>
                    <a:pt x="12" y="77"/>
                    <a:pt x="0" y="71"/>
                  </a:cubicBezTo>
                  <a:cubicBezTo>
                    <a:pt x="13" y="48"/>
                    <a:pt x="26" y="25"/>
                    <a:pt x="41" y="0"/>
                  </a:cubicBezTo>
                  <a:cubicBezTo>
                    <a:pt x="45" y="30"/>
                    <a:pt x="37" y="56"/>
                    <a:pt x="38" y="83"/>
                  </a:cubicBezTo>
                  <a:close/>
                </a:path>
              </a:pathLst>
            </a:custGeom>
            <a:solidFill>
              <a:srgbClr val="F9E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91" name="Freeform 91">
              <a:extLst>
                <a:ext uri="{FF2B5EF4-FFF2-40B4-BE49-F238E27FC236}">
                  <a16:creationId xmlns:a16="http://schemas.microsoft.com/office/drawing/2014/main" id="{FE813720-41EF-EC01-82EF-56E7C976CF48}"/>
                </a:ext>
              </a:extLst>
            </p:cNvPr>
            <p:cNvSpPr>
              <a:spLocks/>
            </p:cNvSpPr>
            <p:nvPr/>
          </p:nvSpPr>
          <p:spPr bwMode="auto">
            <a:xfrm>
              <a:off x="8370888" y="4213225"/>
              <a:ext cx="25400" cy="57150"/>
            </a:xfrm>
            <a:custGeom>
              <a:avLst/>
              <a:gdLst>
                <a:gd name="T0" fmla="*/ 39 w 39"/>
                <a:gd name="T1" fmla="*/ 85 h 85"/>
                <a:gd name="T2" fmla="*/ 0 w 39"/>
                <a:gd name="T3" fmla="*/ 80 h 85"/>
                <a:gd name="T4" fmla="*/ 30 w 39"/>
                <a:gd name="T5" fmla="*/ 0 h 85"/>
                <a:gd name="T6" fmla="*/ 39 w 39"/>
                <a:gd name="T7" fmla="*/ 85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" h="85">
                  <a:moveTo>
                    <a:pt x="39" y="85"/>
                  </a:moveTo>
                  <a:cubicBezTo>
                    <a:pt x="26" y="80"/>
                    <a:pt x="13" y="81"/>
                    <a:pt x="0" y="80"/>
                  </a:cubicBezTo>
                  <a:cubicBezTo>
                    <a:pt x="10" y="55"/>
                    <a:pt x="19" y="30"/>
                    <a:pt x="30" y="0"/>
                  </a:cubicBezTo>
                  <a:cubicBezTo>
                    <a:pt x="36" y="31"/>
                    <a:pt x="37" y="58"/>
                    <a:pt x="39" y="85"/>
                  </a:cubicBezTo>
                  <a:close/>
                </a:path>
              </a:pathLst>
            </a:custGeom>
            <a:solidFill>
              <a:srgbClr val="E72A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92" name="Freeform 92">
              <a:extLst>
                <a:ext uri="{FF2B5EF4-FFF2-40B4-BE49-F238E27FC236}">
                  <a16:creationId xmlns:a16="http://schemas.microsoft.com/office/drawing/2014/main" id="{C7E41E44-D45E-016A-EF6C-BF8C01B01E03}"/>
                </a:ext>
              </a:extLst>
            </p:cNvPr>
            <p:cNvSpPr>
              <a:spLocks/>
            </p:cNvSpPr>
            <p:nvPr/>
          </p:nvSpPr>
          <p:spPr bwMode="auto">
            <a:xfrm>
              <a:off x="9004300" y="4652963"/>
              <a:ext cx="47625" cy="36513"/>
            </a:xfrm>
            <a:custGeom>
              <a:avLst/>
              <a:gdLst>
                <a:gd name="T0" fmla="*/ 17 w 76"/>
                <a:gd name="T1" fmla="*/ 54 h 54"/>
                <a:gd name="T2" fmla="*/ 0 w 76"/>
                <a:gd name="T3" fmla="*/ 21 h 54"/>
                <a:gd name="T4" fmla="*/ 76 w 76"/>
                <a:gd name="T5" fmla="*/ 0 h 54"/>
                <a:gd name="T6" fmla="*/ 17 w 76"/>
                <a:gd name="T7" fmla="*/ 54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54">
                  <a:moveTo>
                    <a:pt x="17" y="54"/>
                  </a:moveTo>
                  <a:cubicBezTo>
                    <a:pt x="12" y="43"/>
                    <a:pt x="6" y="32"/>
                    <a:pt x="0" y="21"/>
                  </a:cubicBezTo>
                  <a:cubicBezTo>
                    <a:pt x="25" y="14"/>
                    <a:pt x="50" y="7"/>
                    <a:pt x="76" y="0"/>
                  </a:cubicBezTo>
                  <a:cubicBezTo>
                    <a:pt x="58" y="21"/>
                    <a:pt x="39" y="38"/>
                    <a:pt x="17" y="54"/>
                  </a:cubicBezTo>
                  <a:close/>
                </a:path>
              </a:pathLst>
            </a:custGeom>
            <a:solidFill>
              <a:srgbClr val="4A9D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93" name="Freeform 93">
              <a:extLst>
                <a:ext uri="{FF2B5EF4-FFF2-40B4-BE49-F238E27FC236}">
                  <a16:creationId xmlns:a16="http://schemas.microsoft.com/office/drawing/2014/main" id="{7F9DAD3E-8828-BF34-A52D-14DEB50D0C05}"/>
                </a:ext>
              </a:extLst>
            </p:cNvPr>
            <p:cNvSpPr>
              <a:spLocks/>
            </p:cNvSpPr>
            <p:nvPr/>
          </p:nvSpPr>
          <p:spPr bwMode="auto">
            <a:xfrm>
              <a:off x="8778875" y="4456113"/>
              <a:ext cx="47625" cy="46038"/>
            </a:xfrm>
            <a:custGeom>
              <a:avLst/>
              <a:gdLst>
                <a:gd name="T0" fmla="*/ 74 w 74"/>
                <a:gd name="T1" fmla="*/ 0 h 69"/>
                <a:gd name="T2" fmla="*/ 38 w 74"/>
                <a:gd name="T3" fmla="*/ 50 h 69"/>
                <a:gd name="T4" fmla="*/ 26 w 74"/>
                <a:gd name="T5" fmla="*/ 65 h 69"/>
                <a:gd name="T6" fmla="*/ 10 w 74"/>
                <a:gd name="T7" fmla="*/ 64 h 69"/>
                <a:gd name="T8" fmla="*/ 0 w 74"/>
                <a:gd name="T9" fmla="*/ 48 h 69"/>
                <a:gd name="T10" fmla="*/ 74 w 74"/>
                <a:gd name="T11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9">
                  <a:moveTo>
                    <a:pt x="74" y="0"/>
                  </a:moveTo>
                  <a:cubicBezTo>
                    <a:pt x="70" y="22"/>
                    <a:pt x="50" y="34"/>
                    <a:pt x="38" y="50"/>
                  </a:cubicBezTo>
                  <a:cubicBezTo>
                    <a:pt x="34" y="55"/>
                    <a:pt x="30" y="60"/>
                    <a:pt x="26" y="65"/>
                  </a:cubicBezTo>
                  <a:cubicBezTo>
                    <a:pt x="20" y="69"/>
                    <a:pt x="15" y="69"/>
                    <a:pt x="10" y="64"/>
                  </a:cubicBezTo>
                  <a:cubicBezTo>
                    <a:pt x="7" y="59"/>
                    <a:pt x="3" y="53"/>
                    <a:pt x="0" y="48"/>
                  </a:cubicBezTo>
                  <a:cubicBezTo>
                    <a:pt x="23" y="30"/>
                    <a:pt x="48" y="14"/>
                    <a:pt x="74" y="0"/>
                  </a:cubicBezTo>
                  <a:close/>
                </a:path>
              </a:pathLst>
            </a:custGeom>
            <a:solidFill>
              <a:srgbClr val="C282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94" name="Freeform 94">
              <a:extLst>
                <a:ext uri="{FF2B5EF4-FFF2-40B4-BE49-F238E27FC236}">
                  <a16:creationId xmlns:a16="http://schemas.microsoft.com/office/drawing/2014/main" id="{3301CE96-76AA-3C10-C89C-247A261FB249}"/>
                </a:ext>
              </a:extLst>
            </p:cNvPr>
            <p:cNvSpPr>
              <a:spLocks/>
            </p:cNvSpPr>
            <p:nvPr/>
          </p:nvSpPr>
          <p:spPr bwMode="auto">
            <a:xfrm>
              <a:off x="9091613" y="5097463"/>
              <a:ext cx="50800" cy="25400"/>
            </a:xfrm>
            <a:custGeom>
              <a:avLst/>
              <a:gdLst>
                <a:gd name="T0" fmla="*/ 7 w 79"/>
                <a:gd name="T1" fmla="*/ 37 h 37"/>
                <a:gd name="T2" fmla="*/ 0 w 79"/>
                <a:gd name="T3" fmla="*/ 34 h 37"/>
                <a:gd name="T4" fmla="*/ 0 w 79"/>
                <a:gd name="T5" fmla="*/ 0 h 37"/>
                <a:gd name="T6" fmla="*/ 78 w 79"/>
                <a:gd name="T7" fmla="*/ 17 h 37"/>
                <a:gd name="T8" fmla="*/ 79 w 79"/>
                <a:gd name="T9" fmla="*/ 21 h 37"/>
                <a:gd name="T10" fmla="*/ 7 w 79"/>
                <a:gd name="T11" fmla="*/ 37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9" h="37">
                  <a:moveTo>
                    <a:pt x="7" y="37"/>
                  </a:moveTo>
                  <a:cubicBezTo>
                    <a:pt x="4" y="36"/>
                    <a:pt x="2" y="35"/>
                    <a:pt x="0" y="34"/>
                  </a:cubicBezTo>
                  <a:cubicBezTo>
                    <a:pt x="7" y="23"/>
                    <a:pt x="0" y="11"/>
                    <a:pt x="0" y="0"/>
                  </a:cubicBezTo>
                  <a:cubicBezTo>
                    <a:pt x="26" y="6"/>
                    <a:pt x="52" y="11"/>
                    <a:pt x="78" y="17"/>
                  </a:cubicBezTo>
                  <a:cubicBezTo>
                    <a:pt x="78" y="18"/>
                    <a:pt x="79" y="20"/>
                    <a:pt x="79" y="21"/>
                  </a:cubicBezTo>
                  <a:cubicBezTo>
                    <a:pt x="55" y="26"/>
                    <a:pt x="31" y="32"/>
                    <a:pt x="7" y="37"/>
                  </a:cubicBezTo>
                  <a:close/>
                </a:path>
              </a:pathLst>
            </a:custGeom>
            <a:solidFill>
              <a:srgbClr val="1D1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95" name="Freeform 95">
              <a:extLst>
                <a:ext uri="{FF2B5EF4-FFF2-40B4-BE49-F238E27FC236}">
                  <a16:creationId xmlns:a16="http://schemas.microsoft.com/office/drawing/2014/main" id="{AB38F237-1496-E9E8-1A6F-C11F6B20F062}"/>
                </a:ext>
              </a:extLst>
            </p:cNvPr>
            <p:cNvSpPr>
              <a:spLocks/>
            </p:cNvSpPr>
            <p:nvPr/>
          </p:nvSpPr>
          <p:spPr bwMode="auto">
            <a:xfrm>
              <a:off x="9090025" y="5002213"/>
              <a:ext cx="53975" cy="26988"/>
            </a:xfrm>
            <a:custGeom>
              <a:avLst/>
              <a:gdLst>
                <a:gd name="T0" fmla="*/ 3 w 86"/>
                <a:gd name="T1" fmla="*/ 39 h 39"/>
                <a:gd name="T2" fmla="*/ 0 w 86"/>
                <a:gd name="T3" fmla="*/ 0 h 39"/>
                <a:gd name="T4" fmla="*/ 86 w 86"/>
                <a:gd name="T5" fmla="*/ 13 h 39"/>
                <a:gd name="T6" fmla="*/ 3 w 86"/>
                <a:gd name="T7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6" h="39">
                  <a:moveTo>
                    <a:pt x="3" y="39"/>
                  </a:moveTo>
                  <a:cubicBezTo>
                    <a:pt x="4" y="25"/>
                    <a:pt x="3" y="12"/>
                    <a:pt x="0" y="0"/>
                  </a:cubicBezTo>
                  <a:cubicBezTo>
                    <a:pt x="26" y="4"/>
                    <a:pt x="53" y="8"/>
                    <a:pt x="86" y="13"/>
                  </a:cubicBezTo>
                  <a:cubicBezTo>
                    <a:pt x="55" y="22"/>
                    <a:pt x="29" y="30"/>
                    <a:pt x="3" y="39"/>
                  </a:cubicBezTo>
                  <a:close/>
                </a:path>
              </a:pathLst>
            </a:custGeom>
            <a:solidFill>
              <a:srgbClr val="3F24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96" name="Freeform 96">
              <a:extLst>
                <a:ext uri="{FF2B5EF4-FFF2-40B4-BE49-F238E27FC236}">
                  <a16:creationId xmlns:a16="http://schemas.microsoft.com/office/drawing/2014/main" id="{154C8BA9-BF4D-0ABB-4D1A-40D1D98199E6}"/>
                </a:ext>
              </a:extLst>
            </p:cNvPr>
            <p:cNvSpPr>
              <a:spLocks/>
            </p:cNvSpPr>
            <p:nvPr/>
          </p:nvSpPr>
          <p:spPr bwMode="auto">
            <a:xfrm>
              <a:off x="8843963" y="4413250"/>
              <a:ext cx="42863" cy="47625"/>
            </a:xfrm>
            <a:custGeom>
              <a:avLst/>
              <a:gdLst>
                <a:gd name="T0" fmla="*/ 26 w 68"/>
                <a:gd name="T1" fmla="*/ 70 h 70"/>
                <a:gd name="T2" fmla="*/ 0 w 68"/>
                <a:gd name="T3" fmla="*/ 42 h 70"/>
                <a:gd name="T4" fmla="*/ 66 w 68"/>
                <a:gd name="T5" fmla="*/ 0 h 70"/>
                <a:gd name="T6" fmla="*/ 68 w 68"/>
                <a:gd name="T7" fmla="*/ 2 h 70"/>
                <a:gd name="T8" fmla="*/ 26 w 68"/>
                <a:gd name="T9" fmla="*/ 7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" h="70">
                  <a:moveTo>
                    <a:pt x="26" y="70"/>
                  </a:moveTo>
                  <a:cubicBezTo>
                    <a:pt x="21" y="58"/>
                    <a:pt x="6" y="54"/>
                    <a:pt x="0" y="42"/>
                  </a:cubicBezTo>
                  <a:cubicBezTo>
                    <a:pt x="22" y="28"/>
                    <a:pt x="44" y="14"/>
                    <a:pt x="66" y="0"/>
                  </a:cubicBezTo>
                  <a:cubicBezTo>
                    <a:pt x="67" y="1"/>
                    <a:pt x="68" y="2"/>
                    <a:pt x="68" y="2"/>
                  </a:cubicBezTo>
                  <a:cubicBezTo>
                    <a:pt x="54" y="25"/>
                    <a:pt x="40" y="48"/>
                    <a:pt x="26" y="70"/>
                  </a:cubicBezTo>
                  <a:close/>
                </a:path>
              </a:pathLst>
            </a:custGeom>
            <a:solidFill>
              <a:srgbClr val="1167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97" name="Freeform 97">
              <a:extLst>
                <a:ext uri="{FF2B5EF4-FFF2-40B4-BE49-F238E27FC236}">
                  <a16:creationId xmlns:a16="http://schemas.microsoft.com/office/drawing/2014/main" id="{7FE545F8-AE10-F0BF-B729-01A6FD595127}"/>
                </a:ext>
              </a:extLst>
            </p:cNvPr>
            <p:cNvSpPr>
              <a:spLocks/>
            </p:cNvSpPr>
            <p:nvPr/>
          </p:nvSpPr>
          <p:spPr bwMode="auto">
            <a:xfrm>
              <a:off x="9001125" y="4906963"/>
              <a:ext cx="68263" cy="33338"/>
            </a:xfrm>
            <a:custGeom>
              <a:avLst/>
              <a:gdLst>
                <a:gd name="T0" fmla="*/ 5 w 108"/>
                <a:gd name="T1" fmla="*/ 25 h 50"/>
                <a:gd name="T2" fmla="*/ 95 w 108"/>
                <a:gd name="T3" fmla="*/ 2 h 50"/>
                <a:gd name="T4" fmla="*/ 108 w 108"/>
                <a:gd name="T5" fmla="*/ 4 h 50"/>
                <a:gd name="T6" fmla="*/ 8 w 108"/>
                <a:gd name="T7" fmla="*/ 50 h 50"/>
                <a:gd name="T8" fmla="*/ 2 w 108"/>
                <a:gd name="T9" fmla="*/ 29 h 50"/>
                <a:gd name="T10" fmla="*/ 5 w 108"/>
                <a:gd name="T11" fmla="*/ 25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8" h="50">
                  <a:moveTo>
                    <a:pt x="5" y="25"/>
                  </a:moveTo>
                  <a:cubicBezTo>
                    <a:pt x="35" y="17"/>
                    <a:pt x="65" y="10"/>
                    <a:pt x="95" y="2"/>
                  </a:cubicBezTo>
                  <a:cubicBezTo>
                    <a:pt x="100" y="1"/>
                    <a:pt x="104" y="0"/>
                    <a:pt x="108" y="4"/>
                  </a:cubicBezTo>
                  <a:cubicBezTo>
                    <a:pt x="73" y="16"/>
                    <a:pt x="44" y="40"/>
                    <a:pt x="8" y="50"/>
                  </a:cubicBezTo>
                  <a:cubicBezTo>
                    <a:pt x="1" y="44"/>
                    <a:pt x="0" y="37"/>
                    <a:pt x="2" y="29"/>
                  </a:cubicBezTo>
                  <a:cubicBezTo>
                    <a:pt x="2" y="27"/>
                    <a:pt x="3" y="25"/>
                    <a:pt x="5" y="25"/>
                  </a:cubicBezTo>
                  <a:close/>
                </a:path>
              </a:pathLst>
            </a:custGeom>
            <a:solidFill>
              <a:srgbClr val="C38D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98" name="Freeform 98">
              <a:extLst>
                <a:ext uri="{FF2B5EF4-FFF2-40B4-BE49-F238E27FC236}">
                  <a16:creationId xmlns:a16="http://schemas.microsoft.com/office/drawing/2014/main" id="{D8060540-A896-DB2A-E728-FA1578E03875}"/>
                </a:ext>
              </a:extLst>
            </p:cNvPr>
            <p:cNvSpPr>
              <a:spLocks/>
            </p:cNvSpPr>
            <p:nvPr/>
          </p:nvSpPr>
          <p:spPr bwMode="auto">
            <a:xfrm>
              <a:off x="9045575" y="4765675"/>
              <a:ext cx="53975" cy="30163"/>
            </a:xfrm>
            <a:custGeom>
              <a:avLst/>
              <a:gdLst>
                <a:gd name="T0" fmla="*/ 14 w 82"/>
                <a:gd name="T1" fmla="*/ 44 h 44"/>
                <a:gd name="T2" fmla="*/ 11 w 82"/>
                <a:gd name="T3" fmla="*/ 36 h 44"/>
                <a:gd name="T4" fmla="*/ 1 w 82"/>
                <a:gd name="T5" fmla="*/ 16 h 44"/>
                <a:gd name="T6" fmla="*/ 2 w 82"/>
                <a:gd name="T7" fmla="*/ 10 h 44"/>
                <a:gd name="T8" fmla="*/ 82 w 82"/>
                <a:gd name="T9" fmla="*/ 0 h 44"/>
                <a:gd name="T10" fmla="*/ 14 w 82"/>
                <a:gd name="T11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2" h="44">
                  <a:moveTo>
                    <a:pt x="14" y="44"/>
                  </a:moveTo>
                  <a:cubicBezTo>
                    <a:pt x="13" y="42"/>
                    <a:pt x="12" y="39"/>
                    <a:pt x="11" y="36"/>
                  </a:cubicBezTo>
                  <a:cubicBezTo>
                    <a:pt x="9" y="29"/>
                    <a:pt x="0" y="25"/>
                    <a:pt x="1" y="16"/>
                  </a:cubicBezTo>
                  <a:cubicBezTo>
                    <a:pt x="2" y="14"/>
                    <a:pt x="2" y="12"/>
                    <a:pt x="2" y="10"/>
                  </a:cubicBezTo>
                  <a:cubicBezTo>
                    <a:pt x="29" y="7"/>
                    <a:pt x="55" y="3"/>
                    <a:pt x="82" y="0"/>
                  </a:cubicBezTo>
                  <a:cubicBezTo>
                    <a:pt x="60" y="17"/>
                    <a:pt x="40" y="34"/>
                    <a:pt x="14" y="44"/>
                  </a:cubicBezTo>
                  <a:close/>
                </a:path>
              </a:pathLst>
            </a:custGeom>
            <a:solidFill>
              <a:srgbClr val="1B71B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99" name="Freeform 99">
              <a:extLst>
                <a:ext uri="{FF2B5EF4-FFF2-40B4-BE49-F238E27FC236}">
                  <a16:creationId xmlns:a16="http://schemas.microsoft.com/office/drawing/2014/main" id="{B6C997C4-A2A9-5461-AA52-A07E5D22DCC7}"/>
                </a:ext>
              </a:extLst>
            </p:cNvPr>
            <p:cNvSpPr>
              <a:spLocks/>
            </p:cNvSpPr>
            <p:nvPr/>
          </p:nvSpPr>
          <p:spPr bwMode="auto">
            <a:xfrm>
              <a:off x="8259763" y="4213225"/>
              <a:ext cx="23813" cy="55563"/>
            </a:xfrm>
            <a:custGeom>
              <a:avLst/>
              <a:gdLst>
                <a:gd name="T0" fmla="*/ 37 w 37"/>
                <a:gd name="T1" fmla="*/ 80 h 81"/>
                <a:gd name="T2" fmla="*/ 5 w 37"/>
                <a:gd name="T3" fmla="*/ 79 h 81"/>
                <a:gd name="T4" fmla="*/ 0 w 37"/>
                <a:gd name="T5" fmla="*/ 73 h 81"/>
                <a:gd name="T6" fmla="*/ 17 w 37"/>
                <a:gd name="T7" fmla="*/ 0 h 81"/>
                <a:gd name="T8" fmla="*/ 21 w 37"/>
                <a:gd name="T9" fmla="*/ 0 h 81"/>
                <a:gd name="T10" fmla="*/ 37 w 37"/>
                <a:gd name="T11" fmla="*/ 8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81">
                  <a:moveTo>
                    <a:pt x="37" y="80"/>
                  </a:moveTo>
                  <a:cubicBezTo>
                    <a:pt x="27" y="79"/>
                    <a:pt x="16" y="73"/>
                    <a:pt x="5" y="79"/>
                  </a:cubicBezTo>
                  <a:cubicBezTo>
                    <a:pt x="2" y="81"/>
                    <a:pt x="1" y="75"/>
                    <a:pt x="0" y="73"/>
                  </a:cubicBezTo>
                  <a:cubicBezTo>
                    <a:pt x="6" y="48"/>
                    <a:pt x="12" y="24"/>
                    <a:pt x="17" y="0"/>
                  </a:cubicBezTo>
                  <a:cubicBezTo>
                    <a:pt x="18" y="0"/>
                    <a:pt x="19" y="0"/>
                    <a:pt x="21" y="0"/>
                  </a:cubicBezTo>
                  <a:cubicBezTo>
                    <a:pt x="26" y="27"/>
                    <a:pt x="32" y="53"/>
                    <a:pt x="37" y="80"/>
                  </a:cubicBezTo>
                  <a:close/>
                </a:path>
              </a:pathLst>
            </a:custGeom>
            <a:solidFill>
              <a:srgbClr val="D619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00" name="Freeform 100">
              <a:extLst>
                <a:ext uri="{FF2B5EF4-FFF2-40B4-BE49-F238E27FC236}">
                  <a16:creationId xmlns:a16="http://schemas.microsoft.com/office/drawing/2014/main" id="{52E93D31-9ECC-0889-6AE0-F02E266CE077}"/>
                </a:ext>
              </a:extLst>
            </p:cNvPr>
            <p:cNvSpPr>
              <a:spLocks/>
            </p:cNvSpPr>
            <p:nvPr/>
          </p:nvSpPr>
          <p:spPr bwMode="auto">
            <a:xfrm>
              <a:off x="8628063" y="4260850"/>
              <a:ext cx="33338" cy="53975"/>
            </a:xfrm>
            <a:custGeom>
              <a:avLst/>
              <a:gdLst>
                <a:gd name="T0" fmla="*/ 33 w 52"/>
                <a:gd name="T1" fmla="*/ 80 h 80"/>
                <a:gd name="T2" fmla="*/ 0 w 52"/>
                <a:gd name="T3" fmla="*/ 63 h 80"/>
                <a:gd name="T4" fmla="*/ 49 w 52"/>
                <a:gd name="T5" fmla="*/ 0 h 80"/>
                <a:gd name="T6" fmla="*/ 52 w 52"/>
                <a:gd name="T7" fmla="*/ 2 h 80"/>
                <a:gd name="T8" fmla="*/ 33 w 52"/>
                <a:gd name="T9" fmla="*/ 8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" h="80">
                  <a:moveTo>
                    <a:pt x="33" y="80"/>
                  </a:moveTo>
                  <a:cubicBezTo>
                    <a:pt x="22" y="74"/>
                    <a:pt x="11" y="69"/>
                    <a:pt x="0" y="63"/>
                  </a:cubicBezTo>
                  <a:cubicBezTo>
                    <a:pt x="17" y="42"/>
                    <a:pt x="33" y="21"/>
                    <a:pt x="49" y="0"/>
                  </a:cubicBezTo>
                  <a:cubicBezTo>
                    <a:pt x="50" y="1"/>
                    <a:pt x="51" y="1"/>
                    <a:pt x="52" y="2"/>
                  </a:cubicBezTo>
                  <a:cubicBezTo>
                    <a:pt x="46" y="28"/>
                    <a:pt x="39" y="54"/>
                    <a:pt x="33" y="80"/>
                  </a:cubicBezTo>
                  <a:close/>
                </a:path>
              </a:pathLst>
            </a:custGeom>
            <a:solidFill>
              <a:srgbClr val="F392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01" name="Freeform 101">
              <a:extLst>
                <a:ext uri="{FF2B5EF4-FFF2-40B4-BE49-F238E27FC236}">
                  <a16:creationId xmlns:a16="http://schemas.microsoft.com/office/drawing/2014/main" id="{22311CD2-EB6A-1FFB-D3FB-760226AFDE7F}"/>
                </a:ext>
              </a:extLst>
            </p:cNvPr>
            <p:cNvSpPr>
              <a:spLocks/>
            </p:cNvSpPr>
            <p:nvPr/>
          </p:nvSpPr>
          <p:spPr bwMode="auto">
            <a:xfrm>
              <a:off x="8861425" y="4548188"/>
              <a:ext cx="52388" cy="38100"/>
            </a:xfrm>
            <a:custGeom>
              <a:avLst/>
              <a:gdLst>
                <a:gd name="T0" fmla="*/ 81 w 81"/>
                <a:gd name="T1" fmla="*/ 0 h 57"/>
                <a:gd name="T2" fmla="*/ 16 w 81"/>
                <a:gd name="T3" fmla="*/ 57 h 57"/>
                <a:gd name="T4" fmla="*/ 0 w 81"/>
                <a:gd name="T5" fmla="*/ 37 h 57"/>
                <a:gd name="T6" fmla="*/ 81 w 81"/>
                <a:gd name="T7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" h="57">
                  <a:moveTo>
                    <a:pt x="81" y="0"/>
                  </a:moveTo>
                  <a:cubicBezTo>
                    <a:pt x="64" y="24"/>
                    <a:pt x="42" y="43"/>
                    <a:pt x="16" y="57"/>
                  </a:cubicBezTo>
                  <a:cubicBezTo>
                    <a:pt x="2" y="57"/>
                    <a:pt x="0" y="47"/>
                    <a:pt x="0" y="37"/>
                  </a:cubicBezTo>
                  <a:cubicBezTo>
                    <a:pt x="27" y="24"/>
                    <a:pt x="54" y="12"/>
                    <a:pt x="81" y="0"/>
                  </a:cubicBezTo>
                  <a:close/>
                </a:path>
              </a:pathLst>
            </a:custGeom>
            <a:solidFill>
              <a:srgbClr val="C083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02" name="Freeform 102">
              <a:extLst>
                <a:ext uri="{FF2B5EF4-FFF2-40B4-BE49-F238E27FC236}">
                  <a16:creationId xmlns:a16="http://schemas.microsoft.com/office/drawing/2014/main" id="{19D29FB5-0693-E28C-B86F-8D1569DB01F1}"/>
                </a:ext>
              </a:extLst>
            </p:cNvPr>
            <p:cNvSpPr>
              <a:spLocks/>
            </p:cNvSpPr>
            <p:nvPr/>
          </p:nvSpPr>
          <p:spPr bwMode="auto">
            <a:xfrm>
              <a:off x="8947150" y="4697413"/>
              <a:ext cx="53975" cy="44450"/>
            </a:xfrm>
            <a:custGeom>
              <a:avLst/>
              <a:gdLst>
                <a:gd name="T0" fmla="*/ 5 w 84"/>
                <a:gd name="T1" fmla="*/ 39 h 65"/>
                <a:gd name="T2" fmla="*/ 59 w 84"/>
                <a:gd name="T3" fmla="*/ 10 h 65"/>
                <a:gd name="T4" fmla="*/ 84 w 84"/>
                <a:gd name="T5" fmla="*/ 6 h 65"/>
                <a:gd name="T6" fmla="*/ 16 w 84"/>
                <a:gd name="T7" fmla="*/ 65 h 65"/>
                <a:gd name="T8" fmla="*/ 3 w 84"/>
                <a:gd name="T9" fmla="*/ 51 h 65"/>
                <a:gd name="T10" fmla="*/ 5 w 84"/>
                <a:gd name="T11" fmla="*/ 39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4" h="65">
                  <a:moveTo>
                    <a:pt x="5" y="39"/>
                  </a:moveTo>
                  <a:cubicBezTo>
                    <a:pt x="25" y="34"/>
                    <a:pt x="41" y="20"/>
                    <a:pt x="59" y="10"/>
                  </a:cubicBezTo>
                  <a:cubicBezTo>
                    <a:pt x="67" y="5"/>
                    <a:pt x="74" y="0"/>
                    <a:pt x="84" y="6"/>
                  </a:cubicBezTo>
                  <a:cubicBezTo>
                    <a:pt x="62" y="27"/>
                    <a:pt x="40" y="47"/>
                    <a:pt x="16" y="65"/>
                  </a:cubicBezTo>
                  <a:cubicBezTo>
                    <a:pt x="9" y="63"/>
                    <a:pt x="6" y="57"/>
                    <a:pt x="3" y="51"/>
                  </a:cubicBezTo>
                  <a:cubicBezTo>
                    <a:pt x="0" y="47"/>
                    <a:pt x="1" y="43"/>
                    <a:pt x="5" y="39"/>
                  </a:cubicBezTo>
                  <a:close/>
                </a:path>
              </a:pathLst>
            </a:custGeom>
            <a:solidFill>
              <a:srgbClr val="C48E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03" name="Freeform 103">
              <a:extLst>
                <a:ext uri="{FF2B5EF4-FFF2-40B4-BE49-F238E27FC236}">
                  <a16:creationId xmlns:a16="http://schemas.microsoft.com/office/drawing/2014/main" id="{F25DEE97-938C-683F-09D2-DEBBA6D19745}"/>
                </a:ext>
              </a:extLst>
            </p:cNvPr>
            <p:cNvSpPr>
              <a:spLocks/>
            </p:cNvSpPr>
            <p:nvPr/>
          </p:nvSpPr>
          <p:spPr bwMode="auto">
            <a:xfrm>
              <a:off x="8493125" y="4303713"/>
              <a:ext cx="22225" cy="71438"/>
            </a:xfrm>
            <a:custGeom>
              <a:avLst/>
              <a:gdLst>
                <a:gd name="T0" fmla="*/ 1 w 34"/>
                <a:gd name="T1" fmla="*/ 92 h 106"/>
                <a:gd name="T2" fmla="*/ 12 w 34"/>
                <a:gd name="T3" fmla="*/ 66 h 106"/>
                <a:gd name="T4" fmla="*/ 32 w 34"/>
                <a:gd name="T5" fmla="*/ 0 h 106"/>
                <a:gd name="T6" fmla="*/ 34 w 34"/>
                <a:gd name="T7" fmla="*/ 13 h 106"/>
                <a:gd name="T8" fmla="*/ 28 w 34"/>
                <a:gd name="T9" fmla="*/ 105 h 106"/>
                <a:gd name="T10" fmla="*/ 13 w 34"/>
                <a:gd name="T11" fmla="*/ 106 h 106"/>
                <a:gd name="T12" fmla="*/ 0 w 34"/>
                <a:gd name="T13" fmla="*/ 98 h 106"/>
                <a:gd name="T14" fmla="*/ 1 w 34"/>
                <a:gd name="T15" fmla="*/ 92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4" h="106">
                  <a:moveTo>
                    <a:pt x="1" y="92"/>
                  </a:moveTo>
                  <a:cubicBezTo>
                    <a:pt x="11" y="86"/>
                    <a:pt x="10" y="75"/>
                    <a:pt x="12" y="66"/>
                  </a:cubicBezTo>
                  <a:cubicBezTo>
                    <a:pt x="16" y="43"/>
                    <a:pt x="31" y="24"/>
                    <a:pt x="32" y="0"/>
                  </a:cubicBezTo>
                  <a:cubicBezTo>
                    <a:pt x="32" y="5"/>
                    <a:pt x="33" y="9"/>
                    <a:pt x="34" y="13"/>
                  </a:cubicBezTo>
                  <a:cubicBezTo>
                    <a:pt x="32" y="44"/>
                    <a:pt x="30" y="75"/>
                    <a:pt x="28" y="105"/>
                  </a:cubicBezTo>
                  <a:cubicBezTo>
                    <a:pt x="23" y="105"/>
                    <a:pt x="18" y="105"/>
                    <a:pt x="13" y="106"/>
                  </a:cubicBezTo>
                  <a:cubicBezTo>
                    <a:pt x="7" y="106"/>
                    <a:pt x="3" y="102"/>
                    <a:pt x="0" y="98"/>
                  </a:cubicBezTo>
                  <a:cubicBezTo>
                    <a:pt x="0" y="96"/>
                    <a:pt x="0" y="94"/>
                    <a:pt x="1" y="92"/>
                  </a:cubicBezTo>
                  <a:close/>
                </a:path>
              </a:pathLst>
            </a:custGeom>
            <a:solidFill>
              <a:srgbClr val="C48E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04" name="Freeform 104">
              <a:extLst>
                <a:ext uri="{FF2B5EF4-FFF2-40B4-BE49-F238E27FC236}">
                  <a16:creationId xmlns:a16="http://schemas.microsoft.com/office/drawing/2014/main" id="{929E7831-C9FE-451B-EDC9-8A7F7B0ED6C3}"/>
                </a:ext>
              </a:extLst>
            </p:cNvPr>
            <p:cNvSpPr>
              <a:spLocks/>
            </p:cNvSpPr>
            <p:nvPr/>
          </p:nvSpPr>
          <p:spPr bwMode="auto">
            <a:xfrm>
              <a:off x="8734425" y="4384675"/>
              <a:ext cx="34925" cy="63500"/>
            </a:xfrm>
            <a:custGeom>
              <a:avLst/>
              <a:gdLst>
                <a:gd name="T0" fmla="*/ 0 w 56"/>
                <a:gd name="T1" fmla="*/ 69 h 93"/>
                <a:gd name="T2" fmla="*/ 42 w 56"/>
                <a:gd name="T3" fmla="*/ 17 h 93"/>
                <a:gd name="T4" fmla="*/ 56 w 56"/>
                <a:gd name="T5" fmla="*/ 9 h 93"/>
                <a:gd name="T6" fmla="*/ 22 w 56"/>
                <a:gd name="T7" fmla="*/ 93 h 93"/>
                <a:gd name="T8" fmla="*/ 0 w 56"/>
                <a:gd name="T9" fmla="*/ 69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" h="93">
                  <a:moveTo>
                    <a:pt x="0" y="69"/>
                  </a:moveTo>
                  <a:cubicBezTo>
                    <a:pt x="23" y="59"/>
                    <a:pt x="28" y="34"/>
                    <a:pt x="42" y="17"/>
                  </a:cubicBezTo>
                  <a:cubicBezTo>
                    <a:pt x="46" y="12"/>
                    <a:pt x="46" y="0"/>
                    <a:pt x="56" y="9"/>
                  </a:cubicBezTo>
                  <a:cubicBezTo>
                    <a:pt x="47" y="38"/>
                    <a:pt x="35" y="66"/>
                    <a:pt x="22" y="93"/>
                  </a:cubicBezTo>
                  <a:cubicBezTo>
                    <a:pt x="9" y="90"/>
                    <a:pt x="4" y="80"/>
                    <a:pt x="0" y="69"/>
                  </a:cubicBezTo>
                  <a:close/>
                </a:path>
              </a:pathLst>
            </a:custGeom>
            <a:solidFill>
              <a:srgbClr val="C48D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05" name="Freeform 105">
              <a:extLst>
                <a:ext uri="{FF2B5EF4-FFF2-40B4-BE49-F238E27FC236}">
                  <a16:creationId xmlns:a16="http://schemas.microsoft.com/office/drawing/2014/main" id="{BED5CE4C-9760-1D09-25A8-2A856E780271}"/>
                </a:ext>
              </a:extLst>
            </p:cNvPr>
            <p:cNvSpPr>
              <a:spLocks/>
            </p:cNvSpPr>
            <p:nvPr/>
          </p:nvSpPr>
          <p:spPr bwMode="auto">
            <a:xfrm>
              <a:off x="8615363" y="4330700"/>
              <a:ext cx="28575" cy="63500"/>
            </a:xfrm>
            <a:custGeom>
              <a:avLst/>
              <a:gdLst>
                <a:gd name="T0" fmla="*/ 3 w 44"/>
                <a:gd name="T1" fmla="*/ 77 h 93"/>
                <a:gd name="T2" fmla="*/ 40 w 44"/>
                <a:gd name="T3" fmla="*/ 7 h 93"/>
                <a:gd name="T4" fmla="*/ 44 w 44"/>
                <a:gd name="T5" fmla="*/ 9 h 93"/>
                <a:gd name="T6" fmla="*/ 24 w 44"/>
                <a:gd name="T7" fmla="*/ 93 h 93"/>
                <a:gd name="T8" fmla="*/ 8 w 44"/>
                <a:gd name="T9" fmla="*/ 88 h 93"/>
                <a:gd name="T10" fmla="*/ 3 w 44"/>
                <a:gd name="T11" fmla="*/ 77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4" h="93">
                  <a:moveTo>
                    <a:pt x="3" y="77"/>
                  </a:moveTo>
                  <a:cubicBezTo>
                    <a:pt x="16" y="53"/>
                    <a:pt x="27" y="30"/>
                    <a:pt x="40" y="7"/>
                  </a:cubicBezTo>
                  <a:cubicBezTo>
                    <a:pt x="44" y="0"/>
                    <a:pt x="43" y="8"/>
                    <a:pt x="44" y="9"/>
                  </a:cubicBezTo>
                  <a:cubicBezTo>
                    <a:pt x="39" y="37"/>
                    <a:pt x="35" y="66"/>
                    <a:pt x="24" y="93"/>
                  </a:cubicBezTo>
                  <a:cubicBezTo>
                    <a:pt x="19" y="93"/>
                    <a:pt x="13" y="92"/>
                    <a:pt x="8" y="88"/>
                  </a:cubicBezTo>
                  <a:cubicBezTo>
                    <a:pt x="3" y="86"/>
                    <a:pt x="0" y="83"/>
                    <a:pt x="3" y="77"/>
                  </a:cubicBezTo>
                  <a:close/>
                </a:path>
              </a:pathLst>
            </a:custGeom>
            <a:solidFill>
              <a:srgbClr val="C48D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06" name="Freeform 106">
              <a:extLst>
                <a:ext uri="{FF2B5EF4-FFF2-40B4-BE49-F238E27FC236}">
                  <a16:creationId xmlns:a16="http://schemas.microsoft.com/office/drawing/2014/main" id="{759677AE-661F-46AE-37A6-2A05340339D3}"/>
                </a:ext>
              </a:extLst>
            </p:cNvPr>
            <p:cNvSpPr>
              <a:spLocks/>
            </p:cNvSpPr>
            <p:nvPr/>
          </p:nvSpPr>
          <p:spPr bwMode="auto">
            <a:xfrm>
              <a:off x="8350250" y="4578350"/>
              <a:ext cx="25400" cy="141288"/>
            </a:xfrm>
            <a:custGeom>
              <a:avLst/>
              <a:gdLst>
                <a:gd name="T0" fmla="*/ 36 w 40"/>
                <a:gd name="T1" fmla="*/ 0 h 209"/>
                <a:gd name="T2" fmla="*/ 40 w 40"/>
                <a:gd name="T3" fmla="*/ 0 h 209"/>
                <a:gd name="T4" fmla="*/ 28 w 40"/>
                <a:gd name="T5" fmla="*/ 115 h 209"/>
                <a:gd name="T6" fmla="*/ 21 w 40"/>
                <a:gd name="T7" fmla="*/ 164 h 209"/>
                <a:gd name="T8" fmla="*/ 13 w 40"/>
                <a:gd name="T9" fmla="*/ 209 h 209"/>
                <a:gd name="T10" fmla="*/ 7 w 40"/>
                <a:gd name="T11" fmla="*/ 197 h 209"/>
                <a:gd name="T12" fmla="*/ 16 w 40"/>
                <a:gd name="T13" fmla="*/ 97 h 209"/>
                <a:gd name="T14" fmla="*/ 25 w 40"/>
                <a:gd name="T15" fmla="*/ 25 h 209"/>
                <a:gd name="T16" fmla="*/ 36 w 40"/>
                <a:gd name="T17" fmla="*/ 0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" h="209">
                  <a:moveTo>
                    <a:pt x="36" y="0"/>
                  </a:moveTo>
                  <a:cubicBezTo>
                    <a:pt x="38" y="0"/>
                    <a:pt x="39" y="0"/>
                    <a:pt x="40" y="0"/>
                  </a:cubicBezTo>
                  <a:cubicBezTo>
                    <a:pt x="38" y="39"/>
                    <a:pt x="28" y="76"/>
                    <a:pt x="28" y="115"/>
                  </a:cubicBezTo>
                  <a:cubicBezTo>
                    <a:pt x="25" y="131"/>
                    <a:pt x="20" y="147"/>
                    <a:pt x="21" y="164"/>
                  </a:cubicBezTo>
                  <a:cubicBezTo>
                    <a:pt x="24" y="180"/>
                    <a:pt x="27" y="196"/>
                    <a:pt x="13" y="209"/>
                  </a:cubicBezTo>
                  <a:cubicBezTo>
                    <a:pt x="9" y="206"/>
                    <a:pt x="8" y="202"/>
                    <a:pt x="7" y="197"/>
                  </a:cubicBezTo>
                  <a:cubicBezTo>
                    <a:pt x="0" y="163"/>
                    <a:pt x="15" y="131"/>
                    <a:pt x="16" y="97"/>
                  </a:cubicBezTo>
                  <a:cubicBezTo>
                    <a:pt x="18" y="73"/>
                    <a:pt x="23" y="49"/>
                    <a:pt x="25" y="25"/>
                  </a:cubicBezTo>
                  <a:cubicBezTo>
                    <a:pt x="26" y="16"/>
                    <a:pt x="27" y="6"/>
                    <a:pt x="36" y="0"/>
                  </a:cubicBezTo>
                  <a:close/>
                </a:path>
              </a:pathLst>
            </a:custGeom>
            <a:solidFill>
              <a:srgbClr val="D024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07" name="Freeform 107">
              <a:extLst>
                <a:ext uri="{FF2B5EF4-FFF2-40B4-BE49-F238E27FC236}">
                  <a16:creationId xmlns:a16="http://schemas.microsoft.com/office/drawing/2014/main" id="{DDA4EA17-4551-020F-2A60-75F9B45E0E18}"/>
                </a:ext>
              </a:extLst>
            </p:cNvPr>
            <p:cNvSpPr>
              <a:spLocks/>
            </p:cNvSpPr>
            <p:nvPr/>
          </p:nvSpPr>
          <p:spPr bwMode="auto">
            <a:xfrm>
              <a:off x="8729663" y="4987925"/>
              <a:ext cx="65088" cy="17463"/>
            </a:xfrm>
            <a:custGeom>
              <a:avLst/>
              <a:gdLst>
                <a:gd name="T0" fmla="*/ 0 w 103"/>
                <a:gd name="T1" fmla="*/ 27 h 27"/>
                <a:gd name="T2" fmla="*/ 43 w 103"/>
                <a:gd name="T3" fmla="*/ 10 h 27"/>
                <a:gd name="T4" fmla="*/ 83 w 103"/>
                <a:gd name="T5" fmla="*/ 2 h 27"/>
                <a:gd name="T6" fmla="*/ 103 w 103"/>
                <a:gd name="T7" fmla="*/ 5 h 27"/>
                <a:gd name="T8" fmla="*/ 0 w 103"/>
                <a:gd name="T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" h="27">
                  <a:moveTo>
                    <a:pt x="0" y="27"/>
                  </a:moveTo>
                  <a:cubicBezTo>
                    <a:pt x="11" y="13"/>
                    <a:pt x="31" y="22"/>
                    <a:pt x="43" y="10"/>
                  </a:cubicBezTo>
                  <a:cubicBezTo>
                    <a:pt x="56" y="7"/>
                    <a:pt x="70" y="5"/>
                    <a:pt x="83" y="2"/>
                  </a:cubicBezTo>
                  <a:cubicBezTo>
                    <a:pt x="91" y="0"/>
                    <a:pt x="97" y="0"/>
                    <a:pt x="103" y="5"/>
                  </a:cubicBezTo>
                  <a:cubicBezTo>
                    <a:pt x="68" y="12"/>
                    <a:pt x="35" y="23"/>
                    <a:pt x="0" y="27"/>
                  </a:cubicBezTo>
                  <a:close/>
                </a:path>
              </a:pathLst>
            </a:custGeom>
            <a:solidFill>
              <a:srgbClr val="5D2D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08" name="Freeform 108">
              <a:extLst>
                <a:ext uri="{FF2B5EF4-FFF2-40B4-BE49-F238E27FC236}">
                  <a16:creationId xmlns:a16="http://schemas.microsoft.com/office/drawing/2014/main" id="{4069F242-453C-4181-6969-4D74C753B0BD}"/>
                </a:ext>
              </a:extLst>
            </p:cNvPr>
            <p:cNvSpPr>
              <a:spLocks/>
            </p:cNvSpPr>
            <p:nvPr/>
          </p:nvSpPr>
          <p:spPr bwMode="auto">
            <a:xfrm>
              <a:off x="8240713" y="5110163"/>
              <a:ext cx="1588" cy="26988"/>
            </a:xfrm>
            <a:custGeom>
              <a:avLst/>
              <a:gdLst>
                <a:gd name="T0" fmla="*/ 0 w 3"/>
                <a:gd name="T1" fmla="*/ 2 h 39"/>
                <a:gd name="T2" fmla="*/ 3 w 3"/>
                <a:gd name="T3" fmla="*/ 0 h 39"/>
                <a:gd name="T4" fmla="*/ 3 w 3"/>
                <a:gd name="T5" fmla="*/ 39 h 39"/>
                <a:gd name="T6" fmla="*/ 0 w 3"/>
                <a:gd name="T7" fmla="*/ 2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39">
                  <a:moveTo>
                    <a:pt x="0" y="2"/>
                  </a:moveTo>
                  <a:cubicBezTo>
                    <a:pt x="1" y="1"/>
                    <a:pt x="2" y="1"/>
                    <a:pt x="3" y="0"/>
                  </a:cubicBezTo>
                  <a:cubicBezTo>
                    <a:pt x="3" y="13"/>
                    <a:pt x="3" y="26"/>
                    <a:pt x="3" y="39"/>
                  </a:cubicBezTo>
                  <a:cubicBezTo>
                    <a:pt x="2" y="27"/>
                    <a:pt x="1" y="14"/>
                    <a:pt x="0" y="2"/>
                  </a:cubicBezTo>
                  <a:close/>
                </a:path>
              </a:pathLst>
            </a:custGeom>
            <a:solidFill>
              <a:srgbClr val="D51C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09" name="Freeform 109">
              <a:extLst>
                <a:ext uri="{FF2B5EF4-FFF2-40B4-BE49-F238E27FC236}">
                  <a16:creationId xmlns:a16="http://schemas.microsoft.com/office/drawing/2014/main" id="{33B5EFD4-76CC-7870-A225-2ECECE589860}"/>
                </a:ext>
              </a:extLst>
            </p:cNvPr>
            <p:cNvSpPr>
              <a:spLocks/>
            </p:cNvSpPr>
            <p:nvPr/>
          </p:nvSpPr>
          <p:spPr bwMode="auto">
            <a:xfrm>
              <a:off x="8394700" y="4702175"/>
              <a:ext cx="555625" cy="336550"/>
            </a:xfrm>
            <a:custGeom>
              <a:avLst/>
              <a:gdLst>
                <a:gd name="T0" fmla="*/ 865 w 865"/>
                <a:gd name="T1" fmla="*/ 32 h 493"/>
                <a:gd name="T2" fmla="*/ 863 w 865"/>
                <a:gd name="T3" fmla="*/ 44 h 493"/>
                <a:gd name="T4" fmla="*/ 664 w 865"/>
                <a:gd name="T5" fmla="*/ 152 h 493"/>
                <a:gd name="T6" fmla="*/ 316 w 865"/>
                <a:gd name="T7" fmla="*/ 335 h 493"/>
                <a:gd name="T8" fmla="*/ 117 w 865"/>
                <a:gd name="T9" fmla="*/ 440 h 493"/>
                <a:gd name="T10" fmla="*/ 38 w 865"/>
                <a:gd name="T11" fmla="*/ 481 h 493"/>
                <a:gd name="T12" fmla="*/ 0 w 865"/>
                <a:gd name="T13" fmla="*/ 492 h 493"/>
                <a:gd name="T14" fmla="*/ 156 w 865"/>
                <a:gd name="T15" fmla="*/ 369 h 493"/>
                <a:gd name="T16" fmla="*/ 227 w 865"/>
                <a:gd name="T17" fmla="*/ 316 h 493"/>
                <a:gd name="T18" fmla="*/ 261 w 865"/>
                <a:gd name="T19" fmla="*/ 301 h 493"/>
                <a:gd name="T20" fmla="*/ 511 w 865"/>
                <a:gd name="T21" fmla="*/ 169 h 493"/>
                <a:gd name="T22" fmla="*/ 734 w 865"/>
                <a:gd name="T23" fmla="*/ 53 h 493"/>
                <a:gd name="T24" fmla="*/ 841 w 865"/>
                <a:gd name="T25" fmla="*/ 0 h 493"/>
                <a:gd name="T26" fmla="*/ 852 w 865"/>
                <a:gd name="T27" fmla="*/ 4 h 493"/>
                <a:gd name="T28" fmla="*/ 865 w 865"/>
                <a:gd name="T29" fmla="*/ 32 h 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65" h="493">
                  <a:moveTo>
                    <a:pt x="865" y="32"/>
                  </a:moveTo>
                  <a:cubicBezTo>
                    <a:pt x="864" y="36"/>
                    <a:pt x="864" y="40"/>
                    <a:pt x="863" y="44"/>
                  </a:cubicBezTo>
                  <a:cubicBezTo>
                    <a:pt x="797" y="80"/>
                    <a:pt x="731" y="117"/>
                    <a:pt x="664" y="152"/>
                  </a:cubicBezTo>
                  <a:cubicBezTo>
                    <a:pt x="547" y="212"/>
                    <a:pt x="432" y="274"/>
                    <a:pt x="316" y="335"/>
                  </a:cubicBezTo>
                  <a:cubicBezTo>
                    <a:pt x="250" y="370"/>
                    <a:pt x="183" y="405"/>
                    <a:pt x="117" y="440"/>
                  </a:cubicBezTo>
                  <a:cubicBezTo>
                    <a:pt x="91" y="453"/>
                    <a:pt x="64" y="467"/>
                    <a:pt x="38" y="481"/>
                  </a:cubicBezTo>
                  <a:cubicBezTo>
                    <a:pt x="26" y="487"/>
                    <a:pt x="14" y="493"/>
                    <a:pt x="0" y="492"/>
                  </a:cubicBezTo>
                  <a:cubicBezTo>
                    <a:pt x="52" y="451"/>
                    <a:pt x="103" y="409"/>
                    <a:pt x="156" y="369"/>
                  </a:cubicBezTo>
                  <a:cubicBezTo>
                    <a:pt x="179" y="351"/>
                    <a:pt x="201" y="330"/>
                    <a:pt x="227" y="316"/>
                  </a:cubicBezTo>
                  <a:cubicBezTo>
                    <a:pt x="241" y="316"/>
                    <a:pt x="250" y="307"/>
                    <a:pt x="261" y="301"/>
                  </a:cubicBezTo>
                  <a:cubicBezTo>
                    <a:pt x="345" y="258"/>
                    <a:pt x="427" y="213"/>
                    <a:pt x="511" y="169"/>
                  </a:cubicBezTo>
                  <a:cubicBezTo>
                    <a:pt x="585" y="130"/>
                    <a:pt x="660" y="92"/>
                    <a:pt x="734" y="53"/>
                  </a:cubicBezTo>
                  <a:cubicBezTo>
                    <a:pt x="769" y="34"/>
                    <a:pt x="802" y="12"/>
                    <a:pt x="841" y="0"/>
                  </a:cubicBezTo>
                  <a:cubicBezTo>
                    <a:pt x="844" y="1"/>
                    <a:pt x="848" y="3"/>
                    <a:pt x="852" y="4"/>
                  </a:cubicBezTo>
                  <a:cubicBezTo>
                    <a:pt x="862" y="11"/>
                    <a:pt x="865" y="21"/>
                    <a:pt x="865" y="32"/>
                  </a:cubicBezTo>
                  <a:close/>
                </a:path>
              </a:pathLst>
            </a:custGeom>
            <a:solidFill>
              <a:srgbClr val="43A8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10" name="Freeform 110">
              <a:extLst>
                <a:ext uri="{FF2B5EF4-FFF2-40B4-BE49-F238E27FC236}">
                  <a16:creationId xmlns:a16="http://schemas.microsoft.com/office/drawing/2014/main" id="{1854D920-EC84-2029-2B04-4E12090D7372}"/>
                </a:ext>
              </a:extLst>
            </p:cNvPr>
            <p:cNvSpPr>
              <a:spLocks/>
            </p:cNvSpPr>
            <p:nvPr/>
          </p:nvSpPr>
          <p:spPr bwMode="auto">
            <a:xfrm>
              <a:off x="8302625" y="4711700"/>
              <a:ext cx="58738" cy="427038"/>
            </a:xfrm>
            <a:custGeom>
              <a:avLst/>
              <a:gdLst>
                <a:gd name="T0" fmla="*/ 87 w 92"/>
                <a:gd name="T1" fmla="*/ 0 h 630"/>
                <a:gd name="T2" fmla="*/ 88 w 92"/>
                <a:gd name="T3" fmla="*/ 13 h 630"/>
                <a:gd name="T4" fmla="*/ 92 w 92"/>
                <a:gd name="T5" fmla="*/ 28 h 630"/>
                <a:gd name="T6" fmla="*/ 78 w 92"/>
                <a:gd name="T7" fmla="*/ 138 h 630"/>
                <a:gd name="T8" fmla="*/ 61 w 92"/>
                <a:gd name="T9" fmla="*/ 277 h 630"/>
                <a:gd name="T10" fmla="*/ 39 w 92"/>
                <a:gd name="T11" fmla="*/ 419 h 630"/>
                <a:gd name="T12" fmla="*/ 31 w 92"/>
                <a:gd name="T13" fmla="*/ 479 h 630"/>
                <a:gd name="T14" fmla="*/ 19 w 92"/>
                <a:gd name="T15" fmla="*/ 563 h 630"/>
                <a:gd name="T16" fmla="*/ 19 w 92"/>
                <a:gd name="T17" fmla="*/ 572 h 630"/>
                <a:gd name="T18" fmla="*/ 17 w 92"/>
                <a:gd name="T19" fmla="*/ 580 h 630"/>
                <a:gd name="T20" fmla="*/ 16 w 92"/>
                <a:gd name="T21" fmla="*/ 592 h 630"/>
                <a:gd name="T22" fmla="*/ 19 w 92"/>
                <a:gd name="T23" fmla="*/ 603 h 630"/>
                <a:gd name="T24" fmla="*/ 12 w 92"/>
                <a:gd name="T25" fmla="*/ 612 h 630"/>
                <a:gd name="T26" fmla="*/ 3 w 92"/>
                <a:gd name="T27" fmla="*/ 630 h 630"/>
                <a:gd name="T28" fmla="*/ 0 w 92"/>
                <a:gd name="T29" fmla="*/ 624 h 630"/>
                <a:gd name="T30" fmla="*/ 10 w 92"/>
                <a:gd name="T31" fmla="*/ 531 h 630"/>
                <a:gd name="T32" fmla="*/ 27 w 92"/>
                <a:gd name="T33" fmla="*/ 395 h 630"/>
                <a:gd name="T34" fmla="*/ 55 w 92"/>
                <a:gd name="T35" fmla="*/ 180 h 630"/>
                <a:gd name="T36" fmla="*/ 74 w 92"/>
                <a:gd name="T37" fmla="*/ 24 h 630"/>
                <a:gd name="T38" fmla="*/ 87 w 92"/>
                <a:gd name="T39" fmla="*/ 0 h 6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2" h="630">
                  <a:moveTo>
                    <a:pt x="87" y="0"/>
                  </a:moveTo>
                  <a:cubicBezTo>
                    <a:pt x="87" y="4"/>
                    <a:pt x="88" y="8"/>
                    <a:pt x="88" y="13"/>
                  </a:cubicBezTo>
                  <a:cubicBezTo>
                    <a:pt x="92" y="17"/>
                    <a:pt x="92" y="22"/>
                    <a:pt x="92" y="28"/>
                  </a:cubicBezTo>
                  <a:cubicBezTo>
                    <a:pt x="86" y="64"/>
                    <a:pt x="84" y="101"/>
                    <a:pt x="78" y="138"/>
                  </a:cubicBezTo>
                  <a:cubicBezTo>
                    <a:pt x="76" y="184"/>
                    <a:pt x="67" y="230"/>
                    <a:pt x="61" y="277"/>
                  </a:cubicBezTo>
                  <a:cubicBezTo>
                    <a:pt x="57" y="324"/>
                    <a:pt x="48" y="371"/>
                    <a:pt x="39" y="419"/>
                  </a:cubicBezTo>
                  <a:cubicBezTo>
                    <a:pt x="34" y="438"/>
                    <a:pt x="31" y="458"/>
                    <a:pt x="31" y="479"/>
                  </a:cubicBezTo>
                  <a:cubicBezTo>
                    <a:pt x="27" y="507"/>
                    <a:pt x="23" y="535"/>
                    <a:pt x="19" y="563"/>
                  </a:cubicBezTo>
                  <a:cubicBezTo>
                    <a:pt x="19" y="566"/>
                    <a:pt x="19" y="569"/>
                    <a:pt x="19" y="572"/>
                  </a:cubicBezTo>
                  <a:cubicBezTo>
                    <a:pt x="19" y="574"/>
                    <a:pt x="18" y="577"/>
                    <a:pt x="17" y="580"/>
                  </a:cubicBezTo>
                  <a:cubicBezTo>
                    <a:pt x="17" y="584"/>
                    <a:pt x="16" y="588"/>
                    <a:pt x="16" y="592"/>
                  </a:cubicBezTo>
                  <a:cubicBezTo>
                    <a:pt x="18" y="595"/>
                    <a:pt x="20" y="599"/>
                    <a:pt x="19" y="603"/>
                  </a:cubicBezTo>
                  <a:cubicBezTo>
                    <a:pt x="18" y="607"/>
                    <a:pt x="15" y="609"/>
                    <a:pt x="12" y="612"/>
                  </a:cubicBezTo>
                  <a:cubicBezTo>
                    <a:pt x="10" y="619"/>
                    <a:pt x="15" y="629"/>
                    <a:pt x="3" y="630"/>
                  </a:cubicBezTo>
                  <a:cubicBezTo>
                    <a:pt x="2" y="628"/>
                    <a:pt x="1" y="626"/>
                    <a:pt x="0" y="624"/>
                  </a:cubicBezTo>
                  <a:cubicBezTo>
                    <a:pt x="4" y="593"/>
                    <a:pt x="7" y="562"/>
                    <a:pt x="10" y="531"/>
                  </a:cubicBezTo>
                  <a:cubicBezTo>
                    <a:pt x="13" y="486"/>
                    <a:pt x="22" y="441"/>
                    <a:pt x="27" y="395"/>
                  </a:cubicBezTo>
                  <a:cubicBezTo>
                    <a:pt x="36" y="324"/>
                    <a:pt x="44" y="252"/>
                    <a:pt x="55" y="180"/>
                  </a:cubicBezTo>
                  <a:cubicBezTo>
                    <a:pt x="62" y="128"/>
                    <a:pt x="64" y="76"/>
                    <a:pt x="74" y="24"/>
                  </a:cubicBezTo>
                  <a:cubicBezTo>
                    <a:pt x="76" y="15"/>
                    <a:pt x="75" y="4"/>
                    <a:pt x="87" y="0"/>
                  </a:cubicBezTo>
                  <a:close/>
                </a:path>
              </a:pathLst>
            </a:custGeom>
            <a:solidFill>
              <a:srgbClr val="D215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11" name="Freeform 111">
              <a:extLst>
                <a:ext uri="{FF2B5EF4-FFF2-40B4-BE49-F238E27FC236}">
                  <a16:creationId xmlns:a16="http://schemas.microsoft.com/office/drawing/2014/main" id="{220CD232-96AC-C4EF-2118-62AB0F560825}"/>
                </a:ext>
              </a:extLst>
            </p:cNvPr>
            <p:cNvSpPr>
              <a:spLocks/>
            </p:cNvSpPr>
            <p:nvPr/>
          </p:nvSpPr>
          <p:spPr bwMode="auto">
            <a:xfrm>
              <a:off x="8340725" y="4870450"/>
              <a:ext cx="169863" cy="192088"/>
            </a:xfrm>
            <a:custGeom>
              <a:avLst/>
              <a:gdLst>
                <a:gd name="T0" fmla="*/ 168 w 264"/>
                <a:gd name="T1" fmla="*/ 93 h 282"/>
                <a:gd name="T2" fmla="*/ 250 w 264"/>
                <a:gd name="T3" fmla="*/ 13 h 282"/>
                <a:gd name="T4" fmla="*/ 264 w 264"/>
                <a:gd name="T5" fmla="*/ 5 h 282"/>
                <a:gd name="T6" fmla="*/ 0 w 264"/>
                <a:gd name="T7" fmla="*/ 282 h 282"/>
                <a:gd name="T8" fmla="*/ 48 w 264"/>
                <a:gd name="T9" fmla="*/ 212 h 282"/>
                <a:gd name="T10" fmla="*/ 79 w 264"/>
                <a:gd name="T11" fmla="*/ 177 h 282"/>
                <a:gd name="T12" fmla="*/ 113 w 264"/>
                <a:gd name="T13" fmla="*/ 147 h 282"/>
                <a:gd name="T14" fmla="*/ 168 w 264"/>
                <a:gd name="T15" fmla="*/ 93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64" h="282">
                  <a:moveTo>
                    <a:pt x="168" y="93"/>
                  </a:moveTo>
                  <a:cubicBezTo>
                    <a:pt x="197" y="68"/>
                    <a:pt x="223" y="40"/>
                    <a:pt x="250" y="13"/>
                  </a:cubicBezTo>
                  <a:cubicBezTo>
                    <a:pt x="254" y="9"/>
                    <a:pt x="256" y="0"/>
                    <a:pt x="264" y="5"/>
                  </a:cubicBezTo>
                  <a:cubicBezTo>
                    <a:pt x="176" y="97"/>
                    <a:pt x="88" y="189"/>
                    <a:pt x="0" y="282"/>
                  </a:cubicBezTo>
                  <a:cubicBezTo>
                    <a:pt x="13" y="256"/>
                    <a:pt x="32" y="235"/>
                    <a:pt x="48" y="212"/>
                  </a:cubicBezTo>
                  <a:cubicBezTo>
                    <a:pt x="60" y="202"/>
                    <a:pt x="72" y="192"/>
                    <a:pt x="79" y="177"/>
                  </a:cubicBezTo>
                  <a:cubicBezTo>
                    <a:pt x="86" y="163"/>
                    <a:pt x="102" y="158"/>
                    <a:pt x="113" y="147"/>
                  </a:cubicBezTo>
                  <a:cubicBezTo>
                    <a:pt x="131" y="129"/>
                    <a:pt x="144" y="105"/>
                    <a:pt x="168" y="93"/>
                  </a:cubicBezTo>
                  <a:close/>
                </a:path>
              </a:pathLst>
            </a:custGeom>
            <a:solidFill>
              <a:srgbClr val="066F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12" name="Freeform 112">
              <a:extLst>
                <a:ext uri="{FF2B5EF4-FFF2-40B4-BE49-F238E27FC236}">
                  <a16:creationId xmlns:a16="http://schemas.microsoft.com/office/drawing/2014/main" id="{8907FBCB-F5F4-48B9-73EE-85BBE1B0C6B6}"/>
                </a:ext>
              </a:extLst>
            </p:cNvPr>
            <p:cNvSpPr>
              <a:spLocks/>
            </p:cNvSpPr>
            <p:nvPr/>
          </p:nvSpPr>
          <p:spPr bwMode="auto">
            <a:xfrm>
              <a:off x="8980488" y="4775200"/>
              <a:ext cx="76200" cy="44450"/>
            </a:xfrm>
            <a:custGeom>
              <a:avLst/>
              <a:gdLst>
                <a:gd name="T0" fmla="*/ 103 w 119"/>
                <a:gd name="T1" fmla="*/ 1 h 65"/>
                <a:gd name="T2" fmla="*/ 113 w 119"/>
                <a:gd name="T3" fmla="*/ 21 h 65"/>
                <a:gd name="T4" fmla="*/ 75 w 119"/>
                <a:gd name="T5" fmla="*/ 45 h 65"/>
                <a:gd name="T6" fmla="*/ 12 w 119"/>
                <a:gd name="T7" fmla="*/ 65 h 65"/>
                <a:gd name="T8" fmla="*/ 0 w 119"/>
                <a:gd name="T9" fmla="*/ 37 h 65"/>
                <a:gd name="T10" fmla="*/ 103 w 119"/>
                <a:gd name="T11" fmla="*/ 1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9" h="65">
                  <a:moveTo>
                    <a:pt x="103" y="1"/>
                  </a:moveTo>
                  <a:cubicBezTo>
                    <a:pt x="107" y="7"/>
                    <a:pt x="119" y="10"/>
                    <a:pt x="113" y="21"/>
                  </a:cubicBezTo>
                  <a:cubicBezTo>
                    <a:pt x="103" y="34"/>
                    <a:pt x="91" y="41"/>
                    <a:pt x="75" y="45"/>
                  </a:cubicBezTo>
                  <a:cubicBezTo>
                    <a:pt x="54" y="50"/>
                    <a:pt x="34" y="62"/>
                    <a:pt x="12" y="65"/>
                  </a:cubicBezTo>
                  <a:cubicBezTo>
                    <a:pt x="13" y="54"/>
                    <a:pt x="7" y="45"/>
                    <a:pt x="0" y="37"/>
                  </a:cubicBezTo>
                  <a:cubicBezTo>
                    <a:pt x="35" y="27"/>
                    <a:pt x="64" y="0"/>
                    <a:pt x="103" y="1"/>
                  </a:cubicBezTo>
                  <a:close/>
                </a:path>
              </a:pathLst>
            </a:custGeom>
            <a:solidFill>
              <a:srgbClr val="C99D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13" name="Freeform 113">
              <a:extLst>
                <a:ext uri="{FF2B5EF4-FFF2-40B4-BE49-F238E27FC236}">
                  <a16:creationId xmlns:a16="http://schemas.microsoft.com/office/drawing/2014/main" id="{A2FC2433-8851-C7B1-8DC1-D3AE01E58064}"/>
                </a:ext>
              </a:extLst>
            </p:cNvPr>
            <p:cNvSpPr>
              <a:spLocks/>
            </p:cNvSpPr>
            <p:nvPr/>
          </p:nvSpPr>
          <p:spPr bwMode="auto">
            <a:xfrm>
              <a:off x="8764588" y="4795838"/>
              <a:ext cx="212725" cy="85725"/>
            </a:xfrm>
            <a:custGeom>
              <a:avLst/>
              <a:gdLst>
                <a:gd name="T0" fmla="*/ 324 w 332"/>
                <a:gd name="T1" fmla="*/ 0 h 126"/>
                <a:gd name="T2" fmla="*/ 332 w 332"/>
                <a:gd name="T3" fmla="*/ 7 h 126"/>
                <a:gd name="T4" fmla="*/ 300 w 332"/>
                <a:gd name="T5" fmla="*/ 21 h 126"/>
                <a:gd name="T6" fmla="*/ 24 w 332"/>
                <a:gd name="T7" fmla="*/ 122 h 126"/>
                <a:gd name="T8" fmla="*/ 16 w 332"/>
                <a:gd name="T9" fmla="*/ 123 h 126"/>
                <a:gd name="T10" fmla="*/ 0 w 332"/>
                <a:gd name="T11" fmla="*/ 123 h 126"/>
                <a:gd name="T12" fmla="*/ 54 w 332"/>
                <a:gd name="T13" fmla="*/ 101 h 126"/>
                <a:gd name="T14" fmla="*/ 201 w 332"/>
                <a:gd name="T15" fmla="*/ 46 h 126"/>
                <a:gd name="T16" fmla="*/ 307 w 332"/>
                <a:gd name="T17" fmla="*/ 10 h 126"/>
                <a:gd name="T18" fmla="*/ 324 w 332"/>
                <a:gd name="T19" fmla="*/ 0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32" h="126">
                  <a:moveTo>
                    <a:pt x="324" y="0"/>
                  </a:moveTo>
                  <a:cubicBezTo>
                    <a:pt x="327" y="2"/>
                    <a:pt x="329" y="4"/>
                    <a:pt x="332" y="7"/>
                  </a:cubicBezTo>
                  <a:cubicBezTo>
                    <a:pt x="324" y="17"/>
                    <a:pt x="311" y="17"/>
                    <a:pt x="300" y="21"/>
                  </a:cubicBezTo>
                  <a:cubicBezTo>
                    <a:pt x="208" y="55"/>
                    <a:pt x="116" y="89"/>
                    <a:pt x="24" y="122"/>
                  </a:cubicBezTo>
                  <a:cubicBezTo>
                    <a:pt x="22" y="123"/>
                    <a:pt x="19" y="123"/>
                    <a:pt x="16" y="123"/>
                  </a:cubicBezTo>
                  <a:cubicBezTo>
                    <a:pt x="11" y="126"/>
                    <a:pt x="5" y="126"/>
                    <a:pt x="0" y="123"/>
                  </a:cubicBezTo>
                  <a:cubicBezTo>
                    <a:pt x="15" y="109"/>
                    <a:pt x="36" y="108"/>
                    <a:pt x="54" y="101"/>
                  </a:cubicBezTo>
                  <a:cubicBezTo>
                    <a:pt x="102" y="81"/>
                    <a:pt x="152" y="63"/>
                    <a:pt x="201" y="46"/>
                  </a:cubicBezTo>
                  <a:cubicBezTo>
                    <a:pt x="236" y="35"/>
                    <a:pt x="270" y="17"/>
                    <a:pt x="307" y="10"/>
                  </a:cubicBezTo>
                  <a:cubicBezTo>
                    <a:pt x="313" y="9"/>
                    <a:pt x="318" y="3"/>
                    <a:pt x="324" y="0"/>
                  </a:cubicBezTo>
                  <a:close/>
                </a:path>
              </a:pathLst>
            </a:custGeom>
            <a:solidFill>
              <a:srgbClr val="1C7B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14" name="Freeform 114">
              <a:extLst>
                <a:ext uri="{FF2B5EF4-FFF2-40B4-BE49-F238E27FC236}">
                  <a16:creationId xmlns:a16="http://schemas.microsoft.com/office/drawing/2014/main" id="{EB02929B-39C2-B918-C911-838B5165EAFF}"/>
                </a:ext>
              </a:extLst>
            </p:cNvPr>
            <p:cNvSpPr>
              <a:spLocks/>
            </p:cNvSpPr>
            <p:nvPr/>
          </p:nvSpPr>
          <p:spPr bwMode="auto">
            <a:xfrm>
              <a:off x="8582025" y="4879975"/>
              <a:ext cx="192088" cy="74613"/>
            </a:xfrm>
            <a:custGeom>
              <a:avLst/>
              <a:gdLst>
                <a:gd name="T0" fmla="*/ 285 w 301"/>
                <a:gd name="T1" fmla="*/ 0 h 110"/>
                <a:gd name="T2" fmla="*/ 301 w 301"/>
                <a:gd name="T3" fmla="*/ 0 h 110"/>
                <a:gd name="T4" fmla="*/ 133 w 301"/>
                <a:gd name="T5" fmla="*/ 63 h 110"/>
                <a:gd name="T6" fmla="*/ 33 w 301"/>
                <a:gd name="T7" fmla="*/ 100 h 110"/>
                <a:gd name="T8" fmla="*/ 0 w 301"/>
                <a:gd name="T9" fmla="*/ 110 h 110"/>
                <a:gd name="T10" fmla="*/ 77 w 301"/>
                <a:gd name="T11" fmla="*/ 68 h 110"/>
                <a:gd name="T12" fmla="*/ 121 w 301"/>
                <a:gd name="T13" fmla="*/ 58 h 110"/>
                <a:gd name="T14" fmla="*/ 197 w 301"/>
                <a:gd name="T15" fmla="*/ 32 h 110"/>
                <a:gd name="T16" fmla="*/ 229 w 301"/>
                <a:gd name="T17" fmla="*/ 20 h 110"/>
                <a:gd name="T18" fmla="*/ 253 w 301"/>
                <a:gd name="T19" fmla="*/ 12 h 110"/>
                <a:gd name="T20" fmla="*/ 285 w 301"/>
                <a:gd name="T21" fmla="*/ 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01" h="110">
                  <a:moveTo>
                    <a:pt x="285" y="0"/>
                  </a:moveTo>
                  <a:cubicBezTo>
                    <a:pt x="290" y="0"/>
                    <a:pt x="296" y="0"/>
                    <a:pt x="301" y="0"/>
                  </a:cubicBezTo>
                  <a:cubicBezTo>
                    <a:pt x="247" y="26"/>
                    <a:pt x="189" y="42"/>
                    <a:pt x="133" y="63"/>
                  </a:cubicBezTo>
                  <a:cubicBezTo>
                    <a:pt x="99" y="76"/>
                    <a:pt x="66" y="88"/>
                    <a:pt x="33" y="100"/>
                  </a:cubicBezTo>
                  <a:cubicBezTo>
                    <a:pt x="22" y="104"/>
                    <a:pt x="12" y="108"/>
                    <a:pt x="0" y="110"/>
                  </a:cubicBezTo>
                  <a:cubicBezTo>
                    <a:pt x="25" y="94"/>
                    <a:pt x="49" y="77"/>
                    <a:pt x="77" y="68"/>
                  </a:cubicBezTo>
                  <a:cubicBezTo>
                    <a:pt x="93" y="74"/>
                    <a:pt x="106" y="63"/>
                    <a:pt x="121" y="58"/>
                  </a:cubicBezTo>
                  <a:cubicBezTo>
                    <a:pt x="146" y="49"/>
                    <a:pt x="170" y="36"/>
                    <a:pt x="197" y="32"/>
                  </a:cubicBezTo>
                  <a:cubicBezTo>
                    <a:pt x="208" y="28"/>
                    <a:pt x="219" y="26"/>
                    <a:pt x="229" y="20"/>
                  </a:cubicBezTo>
                  <a:cubicBezTo>
                    <a:pt x="237" y="17"/>
                    <a:pt x="245" y="15"/>
                    <a:pt x="253" y="12"/>
                  </a:cubicBezTo>
                  <a:cubicBezTo>
                    <a:pt x="263" y="7"/>
                    <a:pt x="275" y="5"/>
                    <a:pt x="285" y="0"/>
                  </a:cubicBezTo>
                  <a:close/>
                </a:path>
              </a:pathLst>
            </a:custGeom>
            <a:solidFill>
              <a:srgbClr val="217CC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15" name="Freeform 115">
              <a:extLst>
                <a:ext uri="{FF2B5EF4-FFF2-40B4-BE49-F238E27FC236}">
                  <a16:creationId xmlns:a16="http://schemas.microsoft.com/office/drawing/2014/main" id="{80F7D27E-15E6-3E35-C908-ABF772D6159B}"/>
                </a:ext>
              </a:extLst>
            </p:cNvPr>
            <p:cNvSpPr>
              <a:spLocks/>
            </p:cNvSpPr>
            <p:nvPr/>
          </p:nvSpPr>
          <p:spPr bwMode="auto">
            <a:xfrm>
              <a:off x="8416925" y="4500563"/>
              <a:ext cx="393700" cy="449263"/>
            </a:xfrm>
            <a:custGeom>
              <a:avLst/>
              <a:gdLst>
                <a:gd name="T0" fmla="*/ 588 w 612"/>
                <a:gd name="T1" fmla="*/ 2 h 662"/>
                <a:gd name="T2" fmla="*/ 608 w 612"/>
                <a:gd name="T3" fmla="*/ 22 h 662"/>
                <a:gd name="T4" fmla="*/ 599 w 612"/>
                <a:gd name="T5" fmla="*/ 44 h 662"/>
                <a:gd name="T6" fmla="*/ 476 w 612"/>
                <a:gd name="T7" fmla="*/ 171 h 662"/>
                <a:gd name="T8" fmla="*/ 350 w 612"/>
                <a:gd name="T9" fmla="*/ 303 h 662"/>
                <a:gd name="T10" fmla="*/ 206 w 612"/>
                <a:gd name="T11" fmla="*/ 455 h 662"/>
                <a:gd name="T12" fmla="*/ 48 w 612"/>
                <a:gd name="T13" fmla="*/ 621 h 662"/>
                <a:gd name="T14" fmla="*/ 14 w 612"/>
                <a:gd name="T15" fmla="*/ 655 h 662"/>
                <a:gd name="T16" fmla="*/ 0 w 612"/>
                <a:gd name="T17" fmla="*/ 658 h 662"/>
                <a:gd name="T18" fmla="*/ 40 w 612"/>
                <a:gd name="T19" fmla="*/ 599 h 662"/>
                <a:gd name="T20" fmla="*/ 124 w 612"/>
                <a:gd name="T21" fmla="*/ 482 h 662"/>
                <a:gd name="T22" fmla="*/ 215 w 612"/>
                <a:gd name="T23" fmla="*/ 382 h 662"/>
                <a:gd name="T24" fmla="*/ 431 w 612"/>
                <a:gd name="T25" fmla="*/ 158 h 662"/>
                <a:gd name="T26" fmla="*/ 567 w 612"/>
                <a:gd name="T27" fmla="*/ 15 h 662"/>
                <a:gd name="T28" fmla="*/ 588 w 612"/>
                <a:gd name="T29" fmla="*/ 2 h 6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12" h="662">
                  <a:moveTo>
                    <a:pt x="588" y="2"/>
                  </a:moveTo>
                  <a:cubicBezTo>
                    <a:pt x="600" y="3"/>
                    <a:pt x="607" y="10"/>
                    <a:pt x="608" y="22"/>
                  </a:cubicBezTo>
                  <a:cubicBezTo>
                    <a:pt x="612" y="32"/>
                    <a:pt x="605" y="38"/>
                    <a:pt x="599" y="44"/>
                  </a:cubicBezTo>
                  <a:cubicBezTo>
                    <a:pt x="556" y="84"/>
                    <a:pt x="516" y="127"/>
                    <a:pt x="476" y="171"/>
                  </a:cubicBezTo>
                  <a:cubicBezTo>
                    <a:pt x="435" y="216"/>
                    <a:pt x="389" y="256"/>
                    <a:pt x="350" y="303"/>
                  </a:cubicBezTo>
                  <a:cubicBezTo>
                    <a:pt x="302" y="353"/>
                    <a:pt x="255" y="405"/>
                    <a:pt x="206" y="455"/>
                  </a:cubicBezTo>
                  <a:cubicBezTo>
                    <a:pt x="153" y="510"/>
                    <a:pt x="99" y="565"/>
                    <a:pt x="48" y="621"/>
                  </a:cubicBezTo>
                  <a:cubicBezTo>
                    <a:pt x="37" y="633"/>
                    <a:pt x="24" y="642"/>
                    <a:pt x="14" y="655"/>
                  </a:cubicBezTo>
                  <a:cubicBezTo>
                    <a:pt x="10" y="659"/>
                    <a:pt x="6" y="662"/>
                    <a:pt x="0" y="658"/>
                  </a:cubicBezTo>
                  <a:cubicBezTo>
                    <a:pt x="11" y="637"/>
                    <a:pt x="26" y="618"/>
                    <a:pt x="40" y="599"/>
                  </a:cubicBezTo>
                  <a:cubicBezTo>
                    <a:pt x="68" y="560"/>
                    <a:pt x="93" y="519"/>
                    <a:pt x="124" y="482"/>
                  </a:cubicBezTo>
                  <a:cubicBezTo>
                    <a:pt x="152" y="447"/>
                    <a:pt x="183" y="414"/>
                    <a:pt x="215" y="382"/>
                  </a:cubicBezTo>
                  <a:cubicBezTo>
                    <a:pt x="289" y="309"/>
                    <a:pt x="358" y="231"/>
                    <a:pt x="431" y="158"/>
                  </a:cubicBezTo>
                  <a:cubicBezTo>
                    <a:pt x="477" y="111"/>
                    <a:pt x="521" y="62"/>
                    <a:pt x="567" y="15"/>
                  </a:cubicBezTo>
                  <a:cubicBezTo>
                    <a:pt x="573" y="9"/>
                    <a:pt x="578" y="0"/>
                    <a:pt x="588" y="2"/>
                  </a:cubicBezTo>
                  <a:close/>
                </a:path>
              </a:pathLst>
            </a:custGeom>
            <a:solidFill>
              <a:srgbClr val="38AA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472" name="Freeform 116">
              <a:extLst>
                <a:ext uri="{FF2B5EF4-FFF2-40B4-BE49-F238E27FC236}">
                  <a16:creationId xmlns:a16="http://schemas.microsoft.com/office/drawing/2014/main" id="{321D1755-0CDB-F38D-6FDA-FA061DCF8BA5}"/>
                </a:ext>
              </a:extLst>
            </p:cNvPr>
            <p:cNvSpPr>
              <a:spLocks/>
            </p:cNvSpPr>
            <p:nvPr/>
          </p:nvSpPr>
          <p:spPr bwMode="auto">
            <a:xfrm>
              <a:off x="8378825" y="4422775"/>
              <a:ext cx="352425" cy="533400"/>
            </a:xfrm>
            <a:custGeom>
              <a:avLst/>
              <a:gdLst>
                <a:gd name="T0" fmla="*/ 536 w 549"/>
                <a:gd name="T1" fmla="*/ 0 h 783"/>
                <a:gd name="T2" fmla="*/ 549 w 549"/>
                <a:gd name="T3" fmla="*/ 10 h 783"/>
                <a:gd name="T4" fmla="*/ 517 w 549"/>
                <a:gd name="T5" fmla="*/ 47 h 783"/>
                <a:gd name="T6" fmla="*/ 418 w 549"/>
                <a:gd name="T7" fmla="*/ 192 h 783"/>
                <a:gd name="T8" fmla="*/ 308 w 549"/>
                <a:gd name="T9" fmla="*/ 347 h 783"/>
                <a:gd name="T10" fmla="*/ 225 w 549"/>
                <a:gd name="T11" fmla="*/ 463 h 783"/>
                <a:gd name="T12" fmla="*/ 62 w 549"/>
                <a:gd name="T13" fmla="*/ 697 h 783"/>
                <a:gd name="T14" fmla="*/ 12 w 549"/>
                <a:gd name="T15" fmla="*/ 770 h 783"/>
                <a:gd name="T16" fmla="*/ 0 w 549"/>
                <a:gd name="T17" fmla="*/ 783 h 783"/>
                <a:gd name="T18" fmla="*/ 36 w 549"/>
                <a:gd name="T19" fmla="*/ 707 h 783"/>
                <a:gd name="T20" fmla="*/ 91 w 549"/>
                <a:gd name="T21" fmla="*/ 632 h 783"/>
                <a:gd name="T22" fmla="*/ 218 w 549"/>
                <a:gd name="T23" fmla="*/ 452 h 783"/>
                <a:gd name="T24" fmla="*/ 379 w 549"/>
                <a:gd name="T25" fmla="*/ 222 h 783"/>
                <a:gd name="T26" fmla="*/ 536 w 549"/>
                <a:gd name="T27" fmla="*/ 0 h 7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49" h="783">
                  <a:moveTo>
                    <a:pt x="536" y="0"/>
                  </a:moveTo>
                  <a:cubicBezTo>
                    <a:pt x="543" y="0"/>
                    <a:pt x="547" y="4"/>
                    <a:pt x="549" y="10"/>
                  </a:cubicBezTo>
                  <a:cubicBezTo>
                    <a:pt x="535" y="20"/>
                    <a:pt x="526" y="34"/>
                    <a:pt x="517" y="47"/>
                  </a:cubicBezTo>
                  <a:cubicBezTo>
                    <a:pt x="483" y="95"/>
                    <a:pt x="451" y="144"/>
                    <a:pt x="418" y="192"/>
                  </a:cubicBezTo>
                  <a:cubicBezTo>
                    <a:pt x="382" y="244"/>
                    <a:pt x="345" y="296"/>
                    <a:pt x="308" y="347"/>
                  </a:cubicBezTo>
                  <a:cubicBezTo>
                    <a:pt x="280" y="385"/>
                    <a:pt x="251" y="423"/>
                    <a:pt x="225" y="463"/>
                  </a:cubicBezTo>
                  <a:cubicBezTo>
                    <a:pt x="173" y="542"/>
                    <a:pt x="113" y="616"/>
                    <a:pt x="62" y="697"/>
                  </a:cubicBezTo>
                  <a:cubicBezTo>
                    <a:pt x="47" y="722"/>
                    <a:pt x="27" y="745"/>
                    <a:pt x="12" y="770"/>
                  </a:cubicBezTo>
                  <a:cubicBezTo>
                    <a:pt x="9" y="776"/>
                    <a:pt x="6" y="780"/>
                    <a:pt x="0" y="783"/>
                  </a:cubicBezTo>
                  <a:cubicBezTo>
                    <a:pt x="11" y="757"/>
                    <a:pt x="22" y="731"/>
                    <a:pt x="36" y="707"/>
                  </a:cubicBezTo>
                  <a:cubicBezTo>
                    <a:pt x="58" y="684"/>
                    <a:pt x="73" y="657"/>
                    <a:pt x="91" y="632"/>
                  </a:cubicBezTo>
                  <a:cubicBezTo>
                    <a:pt x="135" y="573"/>
                    <a:pt x="176" y="512"/>
                    <a:pt x="218" y="452"/>
                  </a:cubicBezTo>
                  <a:cubicBezTo>
                    <a:pt x="272" y="375"/>
                    <a:pt x="326" y="299"/>
                    <a:pt x="379" y="222"/>
                  </a:cubicBezTo>
                  <a:cubicBezTo>
                    <a:pt x="431" y="148"/>
                    <a:pt x="484" y="74"/>
                    <a:pt x="536" y="0"/>
                  </a:cubicBezTo>
                  <a:close/>
                </a:path>
              </a:pathLst>
            </a:custGeom>
            <a:solidFill>
              <a:srgbClr val="84BF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473" name="Freeform 117">
              <a:extLst>
                <a:ext uri="{FF2B5EF4-FFF2-40B4-BE49-F238E27FC236}">
                  <a16:creationId xmlns:a16="http://schemas.microsoft.com/office/drawing/2014/main" id="{2D51ED71-1431-76BE-4B52-E84CC559C41C}"/>
                </a:ext>
              </a:extLst>
            </p:cNvPr>
            <p:cNvSpPr>
              <a:spLocks/>
            </p:cNvSpPr>
            <p:nvPr/>
          </p:nvSpPr>
          <p:spPr bwMode="auto">
            <a:xfrm>
              <a:off x="8496300" y="4498975"/>
              <a:ext cx="298450" cy="328613"/>
            </a:xfrm>
            <a:custGeom>
              <a:avLst/>
              <a:gdLst>
                <a:gd name="T0" fmla="*/ 464 w 464"/>
                <a:gd name="T1" fmla="*/ 4 h 484"/>
                <a:gd name="T2" fmla="*/ 385 w 464"/>
                <a:gd name="T3" fmla="*/ 85 h 484"/>
                <a:gd name="T4" fmla="*/ 223 w 464"/>
                <a:gd name="T5" fmla="*/ 253 h 484"/>
                <a:gd name="T6" fmla="*/ 41 w 464"/>
                <a:gd name="T7" fmla="*/ 442 h 484"/>
                <a:gd name="T8" fmla="*/ 0 w 464"/>
                <a:gd name="T9" fmla="*/ 484 h 484"/>
                <a:gd name="T10" fmla="*/ 63 w 464"/>
                <a:gd name="T11" fmla="*/ 392 h 484"/>
                <a:gd name="T12" fmla="*/ 98 w 464"/>
                <a:gd name="T13" fmla="*/ 367 h 484"/>
                <a:gd name="T14" fmla="*/ 193 w 464"/>
                <a:gd name="T15" fmla="*/ 266 h 484"/>
                <a:gd name="T16" fmla="*/ 295 w 464"/>
                <a:gd name="T17" fmla="*/ 158 h 484"/>
                <a:gd name="T18" fmla="*/ 448 w 464"/>
                <a:gd name="T19" fmla="*/ 0 h 484"/>
                <a:gd name="T20" fmla="*/ 464 w 464"/>
                <a:gd name="T21" fmla="*/ 1 h 484"/>
                <a:gd name="T22" fmla="*/ 464 w 464"/>
                <a:gd name="T23" fmla="*/ 4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64" h="484">
                  <a:moveTo>
                    <a:pt x="464" y="4"/>
                  </a:moveTo>
                  <a:cubicBezTo>
                    <a:pt x="435" y="29"/>
                    <a:pt x="411" y="57"/>
                    <a:pt x="385" y="85"/>
                  </a:cubicBezTo>
                  <a:cubicBezTo>
                    <a:pt x="331" y="142"/>
                    <a:pt x="275" y="195"/>
                    <a:pt x="223" y="253"/>
                  </a:cubicBezTo>
                  <a:cubicBezTo>
                    <a:pt x="164" y="317"/>
                    <a:pt x="102" y="379"/>
                    <a:pt x="41" y="442"/>
                  </a:cubicBezTo>
                  <a:cubicBezTo>
                    <a:pt x="28" y="456"/>
                    <a:pt x="16" y="472"/>
                    <a:pt x="0" y="484"/>
                  </a:cubicBezTo>
                  <a:cubicBezTo>
                    <a:pt x="18" y="451"/>
                    <a:pt x="39" y="421"/>
                    <a:pt x="63" y="392"/>
                  </a:cubicBezTo>
                  <a:cubicBezTo>
                    <a:pt x="79" y="390"/>
                    <a:pt x="89" y="377"/>
                    <a:pt x="98" y="367"/>
                  </a:cubicBezTo>
                  <a:cubicBezTo>
                    <a:pt x="128" y="332"/>
                    <a:pt x="161" y="300"/>
                    <a:pt x="193" y="266"/>
                  </a:cubicBezTo>
                  <a:cubicBezTo>
                    <a:pt x="226" y="229"/>
                    <a:pt x="260" y="193"/>
                    <a:pt x="295" y="158"/>
                  </a:cubicBezTo>
                  <a:cubicBezTo>
                    <a:pt x="347" y="106"/>
                    <a:pt x="394" y="50"/>
                    <a:pt x="448" y="0"/>
                  </a:cubicBezTo>
                  <a:cubicBezTo>
                    <a:pt x="453" y="1"/>
                    <a:pt x="458" y="1"/>
                    <a:pt x="464" y="1"/>
                  </a:cubicBezTo>
                  <a:cubicBezTo>
                    <a:pt x="464" y="2"/>
                    <a:pt x="464" y="3"/>
                    <a:pt x="464" y="4"/>
                  </a:cubicBezTo>
                  <a:close/>
                </a:path>
              </a:pathLst>
            </a:custGeom>
            <a:solidFill>
              <a:srgbClr val="058F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474" name="Freeform 118">
              <a:extLst>
                <a:ext uri="{FF2B5EF4-FFF2-40B4-BE49-F238E27FC236}">
                  <a16:creationId xmlns:a16="http://schemas.microsoft.com/office/drawing/2014/main" id="{FFBA5FAC-568C-D5FA-47AC-3E7C1335A126}"/>
                </a:ext>
              </a:extLst>
            </p:cNvPr>
            <p:cNvSpPr>
              <a:spLocks/>
            </p:cNvSpPr>
            <p:nvPr/>
          </p:nvSpPr>
          <p:spPr bwMode="auto">
            <a:xfrm>
              <a:off x="8391525" y="4675188"/>
              <a:ext cx="280988" cy="311150"/>
            </a:xfrm>
            <a:custGeom>
              <a:avLst/>
              <a:gdLst>
                <a:gd name="T0" fmla="*/ 40 w 436"/>
                <a:gd name="T1" fmla="*/ 400 h 457"/>
                <a:gd name="T2" fmla="*/ 84 w 436"/>
                <a:gd name="T3" fmla="*/ 361 h 457"/>
                <a:gd name="T4" fmla="*/ 312 w 436"/>
                <a:gd name="T5" fmla="*/ 122 h 457"/>
                <a:gd name="T6" fmla="*/ 388 w 436"/>
                <a:gd name="T7" fmla="*/ 44 h 457"/>
                <a:gd name="T8" fmla="*/ 436 w 436"/>
                <a:gd name="T9" fmla="*/ 0 h 457"/>
                <a:gd name="T10" fmla="*/ 427 w 436"/>
                <a:gd name="T11" fmla="*/ 15 h 457"/>
                <a:gd name="T12" fmla="*/ 305 w 436"/>
                <a:gd name="T13" fmla="*/ 141 h 457"/>
                <a:gd name="T14" fmla="*/ 129 w 436"/>
                <a:gd name="T15" fmla="*/ 327 h 457"/>
                <a:gd name="T16" fmla="*/ 88 w 436"/>
                <a:gd name="T17" fmla="*/ 372 h 457"/>
                <a:gd name="T18" fmla="*/ 20 w 436"/>
                <a:gd name="T19" fmla="*/ 446 h 457"/>
                <a:gd name="T20" fmla="*/ 0 w 436"/>
                <a:gd name="T21" fmla="*/ 456 h 457"/>
                <a:gd name="T22" fmla="*/ 40 w 436"/>
                <a:gd name="T23" fmla="*/ 400 h 4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36" h="457">
                  <a:moveTo>
                    <a:pt x="40" y="400"/>
                  </a:moveTo>
                  <a:cubicBezTo>
                    <a:pt x="59" y="392"/>
                    <a:pt x="71" y="375"/>
                    <a:pt x="84" y="361"/>
                  </a:cubicBezTo>
                  <a:cubicBezTo>
                    <a:pt x="158" y="279"/>
                    <a:pt x="237" y="203"/>
                    <a:pt x="312" y="122"/>
                  </a:cubicBezTo>
                  <a:cubicBezTo>
                    <a:pt x="337" y="96"/>
                    <a:pt x="360" y="67"/>
                    <a:pt x="388" y="44"/>
                  </a:cubicBezTo>
                  <a:cubicBezTo>
                    <a:pt x="403" y="29"/>
                    <a:pt x="415" y="9"/>
                    <a:pt x="436" y="0"/>
                  </a:cubicBezTo>
                  <a:cubicBezTo>
                    <a:pt x="436" y="7"/>
                    <a:pt x="431" y="11"/>
                    <a:pt x="427" y="15"/>
                  </a:cubicBezTo>
                  <a:cubicBezTo>
                    <a:pt x="386" y="57"/>
                    <a:pt x="345" y="98"/>
                    <a:pt x="305" y="141"/>
                  </a:cubicBezTo>
                  <a:cubicBezTo>
                    <a:pt x="247" y="204"/>
                    <a:pt x="186" y="264"/>
                    <a:pt x="129" y="327"/>
                  </a:cubicBezTo>
                  <a:cubicBezTo>
                    <a:pt x="116" y="342"/>
                    <a:pt x="102" y="357"/>
                    <a:pt x="88" y="372"/>
                  </a:cubicBezTo>
                  <a:cubicBezTo>
                    <a:pt x="69" y="400"/>
                    <a:pt x="41" y="419"/>
                    <a:pt x="20" y="446"/>
                  </a:cubicBezTo>
                  <a:cubicBezTo>
                    <a:pt x="16" y="451"/>
                    <a:pt x="9" y="457"/>
                    <a:pt x="0" y="456"/>
                  </a:cubicBezTo>
                  <a:cubicBezTo>
                    <a:pt x="11" y="435"/>
                    <a:pt x="25" y="418"/>
                    <a:pt x="40" y="400"/>
                  </a:cubicBezTo>
                  <a:close/>
                </a:path>
              </a:pathLst>
            </a:custGeom>
            <a:solidFill>
              <a:srgbClr val="0792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475" name="Freeform 119">
              <a:extLst>
                <a:ext uri="{FF2B5EF4-FFF2-40B4-BE49-F238E27FC236}">
                  <a16:creationId xmlns:a16="http://schemas.microsoft.com/office/drawing/2014/main" id="{C69A41E2-FF4A-5C45-49EA-EBD367648871}"/>
                </a:ext>
              </a:extLst>
            </p:cNvPr>
            <p:cNvSpPr>
              <a:spLocks/>
            </p:cNvSpPr>
            <p:nvPr/>
          </p:nvSpPr>
          <p:spPr bwMode="auto">
            <a:xfrm>
              <a:off x="8370888" y="4929188"/>
              <a:ext cx="77788" cy="90488"/>
            </a:xfrm>
            <a:custGeom>
              <a:avLst/>
              <a:gdLst>
                <a:gd name="T0" fmla="*/ 32 w 120"/>
                <a:gd name="T1" fmla="*/ 84 h 133"/>
                <a:gd name="T2" fmla="*/ 107 w 120"/>
                <a:gd name="T3" fmla="*/ 10 h 133"/>
                <a:gd name="T4" fmla="*/ 120 w 120"/>
                <a:gd name="T5" fmla="*/ 0 h 133"/>
                <a:gd name="T6" fmla="*/ 120 w 120"/>
                <a:gd name="T7" fmla="*/ 8 h 133"/>
                <a:gd name="T8" fmla="*/ 43 w 120"/>
                <a:gd name="T9" fmla="*/ 86 h 133"/>
                <a:gd name="T10" fmla="*/ 11 w 120"/>
                <a:gd name="T11" fmla="*/ 123 h 133"/>
                <a:gd name="T12" fmla="*/ 0 w 120"/>
                <a:gd name="T13" fmla="*/ 127 h 133"/>
                <a:gd name="T14" fmla="*/ 32 w 120"/>
                <a:gd name="T15" fmla="*/ 84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0" h="133">
                  <a:moveTo>
                    <a:pt x="32" y="84"/>
                  </a:moveTo>
                  <a:cubicBezTo>
                    <a:pt x="60" y="62"/>
                    <a:pt x="81" y="34"/>
                    <a:pt x="107" y="10"/>
                  </a:cubicBezTo>
                  <a:cubicBezTo>
                    <a:pt x="111" y="6"/>
                    <a:pt x="113" y="0"/>
                    <a:pt x="120" y="0"/>
                  </a:cubicBezTo>
                  <a:cubicBezTo>
                    <a:pt x="120" y="3"/>
                    <a:pt x="120" y="5"/>
                    <a:pt x="120" y="8"/>
                  </a:cubicBezTo>
                  <a:cubicBezTo>
                    <a:pt x="94" y="34"/>
                    <a:pt x="74" y="65"/>
                    <a:pt x="43" y="86"/>
                  </a:cubicBezTo>
                  <a:cubicBezTo>
                    <a:pt x="30" y="95"/>
                    <a:pt x="26" y="115"/>
                    <a:pt x="11" y="123"/>
                  </a:cubicBezTo>
                  <a:cubicBezTo>
                    <a:pt x="7" y="125"/>
                    <a:pt x="6" y="133"/>
                    <a:pt x="0" y="127"/>
                  </a:cubicBezTo>
                  <a:cubicBezTo>
                    <a:pt x="9" y="112"/>
                    <a:pt x="19" y="97"/>
                    <a:pt x="32" y="84"/>
                  </a:cubicBezTo>
                  <a:close/>
                </a:path>
              </a:pathLst>
            </a:custGeom>
            <a:solidFill>
              <a:srgbClr val="0483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476" name="Freeform 120">
              <a:extLst>
                <a:ext uri="{FF2B5EF4-FFF2-40B4-BE49-F238E27FC236}">
                  <a16:creationId xmlns:a16="http://schemas.microsoft.com/office/drawing/2014/main" id="{292D201D-4085-08C1-82D1-B8082F1949F5}"/>
                </a:ext>
              </a:extLst>
            </p:cNvPr>
            <p:cNvSpPr>
              <a:spLocks/>
            </p:cNvSpPr>
            <p:nvPr/>
          </p:nvSpPr>
          <p:spPr bwMode="auto">
            <a:xfrm>
              <a:off x="8429625" y="4899025"/>
              <a:ext cx="576263" cy="160338"/>
            </a:xfrm>
            <a:custGeom>
              <a:avLst/>
              <a:gdLst>
                <a:gd name="T0" fmla="*/ 892 w 895"/>
                <a:gd name="T1" fmla="*/ 36 h 236"/>
                <a:gd name="T2" fmla="*/ 889 w 895"/>
                <a:gd name="T3" fmla="*/ 40 h 236"/>
                <a:gd name="T4" fmla="*/ 838 w 895"/>
                <a:gd name="T5" fmla="*/ 49 h 236"/>
                <a:gd name="T6" fmla="*/ 674 w 895"/>
                <a:gd name="T7" fmla="*/ 85 h 236"/>
                <a:gd name="T8" fmla="*/ 440 w 895"/>
                <a:gd name="T9" fmla="*/ 137 h 236"/>
                <a:gd name="T10" fmla="*/ 364 w 895"/>
                <a:gd name="T11" fmla="*/ 157 h 236"/>
                <a:gd name="T12" fmla="*/ 235 w 895"/>
                <a:gd name="T13" fmla="*/ 184 h 236"/>
                <a:gd name="T14" fmla="*/ 107 w 895"/>
                <a:gd name="T15" fmla="*/ 212 h 236"/>
                <a:gd name="T16" fmla="*/ 7 w 895"/>
                <a:gd name="T17" fmla="*/ 235 h 236"/>
                <a:gd name="T18" fmla="*/ 0 w 895"/>
                <a:gd name="T19" fmla="*/ 232 h 236"/>
                <a:gd name="T20" fmla="*/ 282 w 895"/>
                <a:gd name="T21" fmla="*/ 129 h 236"/>
                <a:gd name="T22" fmla="*/ 291 w 895"/>
                <a:gd name="T23" fmla="*/ 128 h 236"/>
                <a:gd name="T24" fmla="*/ 336 w 895"/>
                <a:gd name="T25" fmla="*/ 123 h 236"/>
                <a:gd name="T26" fmla="*/ 454 w 895"/>
                <a:gd name="T27" fmla="*/ 97 h 236"/>
                <a:gd name="T28" fmla="*/ 695 w 895"/>
                <a:gd name="T29" fmla="*/ 43 h 236"/>
                <a:gd name="T30" fmla="*/ 857 w 895"/>
                <a:gd name="T31" fmla="*/ 8 h 236"/>
                <a:gd name="T32" fmla="*/ 881 w 895"/>
                <a:gd name="T33" fmla="*/ 0 h 236"/>
                <a:gd name="T34" fmla="*/ 888 w 895"/>
                <a:gd name="T35" fmla="*/ 4 h 236"/>
                <a:gd name="T36" fmla="*/ 892 w 895"/>
                <a:gd name="T37" fmla="*/ 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895" h="236">
                  <a:moveTo>
                    <a:pt x="892" y="36"/>
                  </a:moveTo>
                  <a:cubicBezTo>
                    <a:pt x="891" y="37"/>
                    <a:pt x="890" y="39"/>
                    <a:pt x="889" y="40"/>
                  </a:cubicBezTo>
                  <a:cubicBezTo>
                    <a:pt x="871" y="37"/>
                    <a:pt x="854" y="45"/>
                    <a:pt x="838" y="49"/>
                  </a:cubicBezTo>
                  <a:cubicBezTo>
                    <a:pt x="783" y="62"/>
                    <a:pt x="728" y="72"/>
                    <a:pt x="674" y="85"/>
                  </a:cubicBezTo>
                  <a:cubicBezTo>
                    <a:pt x="596" y="104"/>
                    <a:pt x="518" y="120"/>
                    <a:pt x="440" y="137"/>
                  </a:cubicBezTo>
                  <a:cubicBezTo>
                    <a:pt x="414" y="142"/>
                    <a:pt x="390" y="152"/>
                    <a:pt x="364" y="157"/>
                  </a:cubicBezTo>
                  <a:cubicBezTo>
                    <a:pt x="320" y="165"/>
                    <a:pt x="278" y="175"/>
                    <a:pt x="235" y="184"/>
                  </a:cubicBezTo>
                  <a:cubicBezTo>
                    <a:pt x="192" y="193"/>
                    <a:pt x="149" y="201"/>
                    <a:pt x="107" y="212"/>
                  </a:cubicBezTo>
                  <a:cubicBezTo>
                    <a:pt x="74" y="221"/>
                    <a:pt x="40" y="225"/>
                    <a:pt x="7" y="235"/>
                  </a:cubicBezTo>
                  <a:cubicBezTo>
                    <a:pt x="5" y="236"/>
                    <a:pt x="3" y="233"/>
                    <a:pt x="0" y="232"/>
                  </a:cubicBezTo>
                  <a:cubicBezTo>
                    <a:pt x="94" y="198"/>
                    <a:pt x="188" y="164"/>
                    <a:pt x="282" y="129"/>
                  </a:cubicBezTo>
                  <a:cubicBezTo>
                    <a:pt x="285" y="128"/>
                    <a:pt x="288" y="128"/>
                    <a:pt x="291" y="128"/>
                  </a:cubicBezTo>
                  <a:cubicBezTo>
                    <a:pt x="307" y="134"/>
                    <a:pt x="322" y="127"/>
                    <a:pt x="336" y="123"/>
                  </a:cubicBezTo>
                  <a:cubicBezTo>
                    <a:pt x="374" y="110"/>
                    <a:pt x="415" y="106"/>
                    <a:pt x="454" y="97"/>
                  </a:cubicBezTo>
                  <a:cubicBezTo>
                    <a:pt x="534" y="77"/>
                    <a:pt x="614" y="60"/>
                    <a:pt x="695" y="43"/>
                  </a:cubicBezTo>
                  <a:cubicBezTo>
                    <a:pt x="749" y="31"/>
                    <a:pt x="803" y="20"/>
                    <a:pt x="857" y="8"/>
                  </a:cubicBezTo>
                  <a:cubicBezTo>
                    <a:pt x="865" y="6"/>
                    <a:pt x="873" y="2"/>
                    <a:pt x="881" y="0"/>
                  </a:cubicBezTo>
                  <a:cubicBezTo>
                    <a:pt x="884" y="1"/>
                    <a:pt x="886" y="2"/>
                    <a:pt x="888" y="4"/>
                  </a:cubicBezTo>
                  <a:cubicBezTo>
                    <a:pt x="895" y="14"/>
                    <a:pt x="894" y="25"/>
                    <a:pt x="892" y="36"/>
                  </a:cubicBezTo>
                  <a:close/>
                </a:path>
              </a:pathLst>
            </a:custGeom>
            <a:solidFill>
              <a:srgbClr val="8250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477" name="Freeform 121">
              <a:extLst>
                <a:ext uri="{FF2B5EF4-FFF2-40B4-BE49-F238E27FC236}">
                  <a16:creationId xmlns:a16="http://schemas.microsoft.com/office/drawing/2014/main" id="{1CE3C580-78FE-FA84-7AB8-8A05E887CFBB}"/>
                </a:ext>
              </a:extLst>
            </p:cNvPr>
            <p:cNvSpPr>
              <a:spLocks/>
            </p:cNvSpPr>
            <p:nvPr/>
          </p:nvSpPr>
          <p:spPr bwMode="auto">
            <a:xfrm>
              <a:off x="8361363" y="5110163"/>
              <a:ext cx="657225" cy="19050"/>
            </a:xfrm>
            <a:custGeom>
              <a:avLst/>
              <a:gdLst>
                <a:gd name="T0" fmla="*/ 1024 w 1024"/>
                <a:gd name="T1" fmla="*/ 16 h 28"/>
                <a:gd name="T2" fmla="*/ 1020 w 1024"/>
                <a:gd name="T3" fmla="*/ 20 h 28"/>
                <a:gd name="T4" fmla="*/ 1016 w 1024"/>
                <a:gd name="T5" fmla="*/ 20 h 28"/>
                <a:gd name="T6" fmla="*/ 831 w 1024"/>
                <a:gd name="T7" fmla="*/ 20 h 28"/>
                <a:gd name="T8" fmla="*/ 22 w 1024"/>
                <a:gd name="T9" fmla="*/ 21 h 28"/>
                <a:gd name="T10" fmla="*/ 0 w 1024"/>
                <a:gd name="T11" fmla="*/ 15 h 28"/>
                <a:gd name="T12" fmla="*/ 59 w 1024"/>
                <a:gd name="T13" fmla="*/ 9 h 28"/>
                <a:gd name="T14" fmla="*/ 262 w 1024"/>
                <a:gd name="T15" fmla="*/ 9 h 28"/>
                <a:gd name="T16" fmla="*/ 991 w 1024"/>
                <a:gd name="T17" fmla="*/ 6 h 28"/>
                <a:gd name="T18" fmla="*/ 1024 w 1024"/>
                <a:gd name="T19" fmla="*/ 16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24" h="28">
                  <a:moveTo>
                    <a:pt x="1024" y="16"/>
                  </a:moveTo>
                  <a:cubicBezTo>
                    <a:pt x="1023" y="17"/>
                    <a:pt x="1021" y="19"/>
                    <a:pt x="1020" y="20"/>
                  </a:cubicBezTo>
                  <a:cubicBezTo>
                    <a:pt x="1019" y="20"/>
                    <a:pt x="1017" y="20"/>
                    <a:pt x="1016" y="20"/>
                  </a:cubicBezTo>
                  <a:cubicBezTo>
                    <a:pt x="954" y="23"/>
                    <a:pt x="892" y="20"/>
                    <a:pt x="831" y="20"/>
                  </a:cubicBezTo>
                  <a:cubicBezTo>
                    <a:pt x="561" y="24"/>
                    <a:pt x="291" y="21"/>
                    <a:pt x="22" y="21"/>
                  </a:cubicBezTo>
                  <a:cubicBezTo>
                    <a:pt x="15" y="22"/>
                    <a:pt x="4" y="28"/>
                    <a:pt x="0" y="15"/>
                  </a:cubicBezTo>
                  <a:cubicBezTo>
                    <a:pt x="19" y="5"/>
                    <a:pt x="39" y="9"/>
                    <a:pt x="59" y="9"/>
                  </a:cubicBezTo>
                  <a:cubicBezTo>
                    <a:pt x="127" y="10"/>
                    <a:pt x="195" y="11"/>
                    <a:pt x="262" y="9"/>
                  </a:cubicBezTo>
                  <a:cubicBezTo>
                    <a:pt x="505" y="1"/>
                    <a:pt x="748" y="8"/>
                    <a:pt x="991" y="6"/>
                  </a:cubicBezTo>
                  <a:cubicBezTo>
                    <a:pt x="1003" y="6"/>
                    <a:pt x="1017" y="0"/>
                    <a:pt x="1024" y="16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478" name="Freeform 122">
              <a:extLst>
                <a:ext uri="{FF2B5EF4-FFF2-40B4-BE49-F238E27FC236}">
                  <a16:creationId xmlns:a16="http://schemas.microsoft.com/office/drawing/2014/main" id="{E9A7D1B8-2DEB-F083-987C-8DF743D972CE}"/>
                </a:ext>
              </a:extLst>
            </p:cNvPr>
            <p:cNvSpPr>
              <a:spLocks/>
            </p:cNvSpPr>
            <p:nvPr/>
          </p:nvSpPr>
          <p:spPr bwMode="auto">
            <a:xfrm>
              <a:off x="8310563" y="5114925"/>
              <a:ext cx="703263" cy="14288"/>
            </a:xfrm>
            <a:custGeom>
              <a:avLst/>
              <a:gdLst>
                <a:gd name="T0" fmla="*/ 79 w 1095"/>
                <a:gd name="T1" fmla="*/ 9 h 20"/>
                <a:gd name="T2" fmla="*/ 100 w 1095"/>
                <a:gd name="T3" fmla="*/ 13 h 20"/>
                <a:gd name="T4" fmla="*/ 870 w 1095"/>
                <a:gd name="T5" fmla="*/ 12 h 20"/>
                <a:gd name="T6" fmla="*/ 1052 w 1095"/>
                <a:gd name="T7" fmla="*/ 13 h 20"/>
                <a:gd name="T8" fmla="*/ 1095 w 1095"/>
                <a:gd name="T9" fmla="*/ 13 h 20"/>
                <a:gd name="T10" fmla="*/ 1070 w 1095"/>
                <a:gd name="T11" fmla="*/ 17 h 20"/>
                <a:gd name="T12" fmla="*/ 0 w 1095"/>
                <a:gd name="T13" fmla="*/ 17 h 20"/>
                <a:gd name="T14" fmla="*/ 3 w 1095"/>
                <a:gd name="T15" fmla="*/ 9 h 20"/>
                <a:gd name="T16" fmla="*/ 79 w 1095"/>
                <a:gd name="T17" fmla="*/ 9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95" h="20">
                  <a:moveTo>
                    <a:pt x="79" y="9"/>
                  </a:moveTo>
                  <a:cubicBezTo>
                    <a:pt x="85" y="15"/>
                    <a:pt x="93" y="13"/>
                    <a:pt x="100" y="13"/>
                  </a:cubicBezTo>
                  <a:cubicBezTo>
                    <a:pt x="357" y="13"/>
                    <a:pt x="614" y="15"/>
                    <a:pt x="870" y="12"/>
                  </a:cubicBezTo>
                  <a:cubicBezTo>
                    <a:pt x="931" y="11"/>
                    <a:pt x="992" y="16"/>
                    <a:pt x="1052" y="13"/>
                  </a:cubicBezTo>
                  <a:cubicBezTo>
                    <a:pt x="1067" y="13"/>
                    <a:pt x="1081" y="3"/>
                    <a:pt x="1095" y="13"/>
                  </a:cubicBezTo>
                  <a:cubicBezTo>
                    <a:pt x="1088" y="20"/>
                    <a:pt x="1079" y="17"/>
                    <a:pt x="1070" y="17"/>
                  </a:cubicBezTo>
                  <a:cubicBezTo>
                    <a:pt x="714" y="17"/>
                    <a:pt x="357" y="17"/>
                    <a:pt x="0" y="17"/>
                  </a:cubicBezTo>
                  <a:cubicBezTo>
                    <a:pt x="1" y="14"/>
                    <a:pt x="2" y="11"/>
                    <a:pt x="3" y="9"/>
                  </a:cubicBezTo>
                  <a:cubicBezTo>
                    <a:pt x="29" y="7"/>
                    <a:pt x="54" y="0"/>
                    <a:pt x="79" y="9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479" name="Freeform 123">
              <a:extLst>
                <a:ext uri="{FF2B5EF4-FFF2-40B4-BE49-F238E27FC236}">
                  <a16:creationId xmlns:a16="http://schemas.microsoft.com/office/drawing/2014/main" id="{45803494-7B36-FCE5-6D67-B9F13F9826BB}"/>
                </a:ext>
              </a:extLst>
            </p:cNvPr>
            <p:cNvSpPr>
              <a:spLocks/>
            </p:cNvSpPr>
            <p:nvPr/>
          </p:nvSpPr>
          <p:spPr bwMode="auto">
            <a:xfrm>
              <a:off x="8324850" y="4621213"/>
              <a:ext cx="187325" cy="415925"/>
            </a:xfrm>
            <a:custGeom>
              <a:avLst/>
              <a:gdLst>
                <a:gd name="T0" fmla="*/ 0 w 290"/>
                <a:gd name="T1" fmla="*/ 613 h 613"/>
                <a:gd name="T2" fmla="*/ 15 w 290"/>
                <a:gd name="T3" fmla="*/ 557 h 613"/>
                <a:gd name="T4" fmla="*/ 137 w 290"/>
                <a:gd name="T5" fmla="*/ 294 h 613"/>
                <a:gd name="T6" fmla="*/ 217 w 290"/>
                <a:gd name="T7" fmla="*/ 122 h 613"/>
                <a:gd name="T8" fmla="*/ 272 w 290"/>
                <a:gd name="T9" fmla="*/ 11 h 613"/>
                <a:gd name="T10" fmla="*/ 285 w 290"/>
                <a:gd name="T11" fmla="*/ 0 h 613"/>
                <a:gd name="T12" fmla="*/ 288 w 290"/>
                <a:gd name="T13" fmla="*/ 2 h 613"/>
                <a:gd name="T14" fmla="*/ 260 w 290"/>
                <a:gd name="T15" fmla="*/ 71 h 613"/>
                <a:gd name="T16" fmla="*/ 179 w 290"/>
                <a:gd name="T17" fmla="*/ 242 h 613"/>
                <a:gd name="T18" fmla="*/ 122 w 290"/>
                <a:gd name="T19" fmla="*/ 360 h 613"/>
                <a:gd name="T20" fmla="*/ 64 w 290"/>
                <a:gd name="T21" fmla="*/ 484 h 613"/>
                <a:gd name="T22" fmla="*/ 8 w 290"/>
                <a:gd name="T23" fmla="*/ 603 h 613"/>
                <a:gd name="T24" fmla="*/ 0 w 290"/>
                <a:gd name="T25" fmla="*/ 613 h 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90" h="613">
                  <a:moveTo>
                    <a:pt x="0" y="613"/>
                  </a:moveTo>
                  <a:cubicBezTo>
                    <a:pt x="1" y="593"/>
                    <a:pt x="6" y="575"/>
                    <a:pt x="15" y="557"/>
                  </a:cubicBezTo>
                  <a:cubicBezTo>
                    <a:pt x="48" y="466"/>
                    <a:pt x="98" y="382"/>
                    <a:pt x="137" y="294"/>
                  </a:cubicBezTo>
                  <a:cubicBezTo>
                    <a:pt x="163" y="236"/>
                    <a:pt x="191" y="179"/>
                    <a:pt x="217" y="122"/>
                  </a:cubicBezTo>
                  <a:cubicBezTo>
                    <a:pt x="235" y="85"/>
                    <a:pt x="256" y="49"/>
                    <a:pt x="272" y="11"/>
                  </a:cubicBezTo>
                  <a:cubicBezTo>
                    <a:pt x="274" y="6"/>
                    <a:pt x="278" y="1"/>
                    <a:pt x="285" y="0"/>
                  </a:cubicBezTo>
                  <a:cubicBezTo>
                    <a:pt x="286" y="1"/>
                    <a:pt x="287" y="1"/>
                    <a:pt x="288" y="2"/>
                  </a:cubicBezTo>
                  <a:cubicBezTo>
                    <a:pt x="290" y="29"/>
                    <a:pt x="270" y="49"/>
                    <a:pt x="260" y="71"/>
                  </a:cubicBezTo>
                  <a:cubicBezTo>
                    <a:pt x="235" y="129"/>
                    <a:pt x="207" y="186"/>
                    <a:pt x="179" y="242"/>
                  </a:cubicBezTo>
                  <a:cubicBezTo>
                    <a:pt x="160" y="282"/>
                    <a:pt x="141" y="321"/>
                    <a:pt x="122" y="360"/>
                  </a:cubicBezTo>
                  <a:cubicBezTo>
                    <a:pt x="103" y="401"/>
                    <a:pt x="85" y="443"/>
                    <a:pt x="64" y="484"/>
                  </a:cubicBezTo>
                  <a:cubicBezTo>
                    <a:pt x="43" y="522"/>
                    <a:pt x="29" y="564"/>
                    <a:pt x="8" y="603"/>
                  </a:cubicBezTo>
                  <a:cubicBezTo>
                    <a:pt x="6" y="607"/>
                    <a:pt x="2" y="610"/>
                    <a:pt x="0" y="613"/>
                  </a:cubicBezTo>
                  <a:close/>
                </a:path>
              </a:pathLst>
            </a:custGeom>
            <a:solidFill>
              <a:srgbClr val="ECC7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480" name="Freeform 124">
              <a:extLst>
                <a:ext uri="{FF2B5EF4-FFF2-40B4-BE49-F238E27FC236}">
                  <a16:creationId xmlns:a16="http://schemas.microsoft.com/office/drawing/2014/main" id="{DAC08CDB-B3FD-FACD-9C62-57AF3C68524F}"/>
                </a:ext>
              </a:extLst>
            </p:cNvPr>
            <p:cNvSpPr>
              <a:spLocks/>
            </p:cNvSpPr>
            <p:nvPr/>
          </p:nvSpPr>
          <p:spPr bwMode="auto">
            <a:xfrm>
              <a:off x="8507413" y="4383088"/>
              <a:ext cx="112713" cy="238125"/>
            </a:xfrm>
            <a:custGeom>
              <a:avLst/>
              <a:gdLst>
                <a:gd name="T0" fmla="*/ 172 w 177"/>
                <a:gd name="T1" fmla="*/ 0 h 352"/>
                <a:gd name="T2" fmla="*/ 177 w 177"/>
                <a:gd name="T3" fmla="*/ 11 h 352"/>
                <a:gd name="T4" fmla="*/ 139 w 177"/>
                <a:gd name="T5" fmla="*/ 85 h 352"/>
                <a:gd name="T6" fmla="*/ 95 w 177"/>
                <a:gd name="T7" fmla="*/ 176 h 352"/>
                <a:gd name="T8" fmla="*/ 44 w 177"/>
                <a:gd name="T9" fmla="*/ 283 h 352"/>
                <a:gd name="T10" fmla="*/ 6 w 177"/>
                <a:gd name="T11" fmla="*/ 352 h 352"/>
                <a:gd name="T12" fmla="*/ 5 w 177"/>
                <a:gd name="T13" fmla="*/ 351 h 352"/>
                <a:gd name="T14" fmla="*/ 9 w 177"/>
                <a:gd name="T15" fmla="*/ 321 h 352"/>
                <a:gd name="T16" fmla="*/ 66 w 177"/>
                <a:gd name="T17" fmla="*/ 203 h 352"/>
                <a:gd name="T18" fmla="*/ 121 w 177"/>
                <a:gd name="T19" fmla="*/ 86 h 352"/>
                <a:gd name="T20" fmla="*/ 157 w 177"/>
                <a:gd name="T21" fmla="*/ 10 h 352"/>
                <a:gd name="T22" fmla="*/ 169 w 177"/>
                <a:gd name="T23" fmla="*/ 0 h 352"/>
                <a:gd name="T24" fmla="*/ 172 w 177"/>
                <a:gd name="T25" fmla="*/ 0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77" h="352">
                  <a:moveTo>
                    <a:pt x="172" y="0"/>
                  </a:moveTo>
                  <a:cubicBezTo>
                    <a:pt x="174" y="4"/>
                    <a:pt x="176" y="7"/>
                    <a:pt x="177" y="11"/>
                  </a:cubicBezTo>
                  <a:cubicBezTo>
                    <a:pt x="161" y="34"/>
                    <a:pt x="151" y="60"/>
                    <a:pt x="139" y="85"/>
                  </a:cubicBezTo>
                  <a:cubicBezTo>
                    <a:pt x="124" y="115"/>
                    <a:pt x="110" y="146"/>
                    <a:pt x="95" y="176"/>
                  </a:cubicBezTo>
                  <a:cubicBezTo>
                    <a:pt x="78" y="212"/>
                    <a:pt x="63" y="248"/>
                    <a:pt x="44" y="283"/>
                  </a:cubicBezTo>
                  <a:cubicBezTo>
                    <a:pt x="32" y="306"/>
                    <a:pt x="24" y="332"/>
                    <a:pt x="6" y="352"/>
                  </a:cubicBezTo>
                  <a:cubicBezTo>
                    <a:pt x="6" y="352"/>
                    <a:pt x="5" y="351"/>
                    <a:pt x="5" y="351"/>
                  </a:cubicBezTo>
                  <a:cubicBezTo>
                    <a:pt x="0" y="340"/>
                    <a:pt x="5" y="330"/>
                    <a:pt x="9" y="321"/>
                  </a:cubicBezTo>
                  <a:cubicBezTo>
                    <a:pt x="26" y="281"/>
                    <a:pt x="48" y="242"/>
                    <a:pt x="66" y="203"/>
                  </a:cubicBezTo>
                  <a:cubicBezTo>
                    <a:pt x="84" y="164"/>
                    <a:pt x="104" y="125"/>
                    <a:pt x="121" y="86"/>
                  </a:cubicBezTo>
                  <a:cubicBezTo>
                    <a:pt x="132" y="60"/>
                    <a:pt x="145" y="35"/>
                    <a:pt x="157" y="10"/>
                  </a:cubicBezTo>
                  <a:cubicBezTo>
                    <a:pt x="159" y="5"/>
                    <a:pt x="163" y="2"/>
                    <a:pt x="169" y="0"/>
                  </a:cubicBezTo>
                  <a:cubicBezTo>
                    <a:pt x="170" y="0"/>
                    <a:pt x="171" y="0"/>
                    <a:pt x="172" y="0"/>
                  </a:cubicBezTo>
                  <a:close/>
                </a:path>
              </a:pathLst>
            </a:custGeom>
            <a:solidFill>
              <a:srgbClr val="ECC7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481" name="Freeform 125">
              <a:extLst>
                <a:ext uri="{FF2B5EF4-FFF2-40B4-BE49-F238E27FC236}">
                  <a16:creationId xmlns:a16="http://schemas.microsoft.com/office/drawing/2014/main" id="{0412BBF3-C223-AC41-BB49-2206F4495BD5}"/>
                </a:ext>
              </a:extLst>
            </p:cNvPr>
            <p:cNvSpPr>
              <a:spLocks/>
            </p:cNvSpPr>
            <p:nvPr/>
          </p:nvSpPr>
          <p:spPr bwMode="auto">
            <a:xfrm>
              <a:off x="8389938" y="5005388"/>
              <a:ext cx="631825" cy="87313"/>
            </a:xfrm>
            <a:custGeom>
              <a:avLst/>
              <a:gdLst>
                <a:gd name="T0" fmla="*/ 979 w 984"/>
                <a:gd name="T1" fmla="*/ 44 h 130"/>
                <a:gd name="T2" fmla="*/ 973 w 984"/>
                <a:gd name="T3" fmla="*/ 52 h 130"/>
                <a:gd name="T4" fmla="*/ 826 w 984"/>
                <a:gd name="T5" fmla="*/ 63 h 130"/>
                <a:gd name="T6" fmla="*/ 711 w 984"/>
                <a:gd name="T7" fmla="*/ 72 h 130"/>
                <a:gd name="T8" fmla="*/ 525 w 984"/>
                <a:gd name="T9" fmla="*/ 87 h 130"/>
                <a:gd name="T10" fmla="*/ 413 w 984"/>
                <a:gd name="T11" fmla="*/ 96 h 130"/>
                <a:gd name="T12" fmla="*/ 221 w 984"/>
                <a:gd name="T13" fmla="*/ 111 h 130"/>
                <a:gd name="T14" fmla="*/ 100 w 984"/>
                <a:gd name="T15" fmla="*/ 120 h 130"/>
                <a:gd name="T16" fmla="*/ 23 w 984"/>
                <a:gd name="T17" fmla="*/ 127 h 130"/>
                <a:gd name="T18" fmla="*/ 0 w 984"/>
                <a:gd name="T19" fmla="*/ 121 h 130"/>
                <a:gd name="T20" fmla="*/ 311 w 984"/>
                <a:gd name="T21" fmla="*/ 52 h 130"/>
                <a:gd name="T22" fmla="*/ 556 w 984"/>
                <a:gd name="T23" fmla="*/ 36 h 130"/>
                <a:gd name="T24" fmla="*/ 728 w 984"/>
                <a:gd name="T25" fmla="*/ 24 h 130"/>
                <a:gd name="T26" fmla="*/ 960 w 984"/>
                <a:gd name="T27" fmla="*/ 4 h 130"/>
                <a:gd name="T28" fmla="*/ 967 w 984"/>
                <a:gd name="T29" fmla="*/ 0 h 130"/>
                <a:gd name="T30" fmla="*/ 979 w 984"/>
                <a:gd name="T31" fmla="*/ 12 h 130"/>
                <a:gd name="T32" fmla="*/ 979 w 984"/>
                <a:gd name="T33" fmla="*/ 44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84" h="130">
                  <a:moveTo>
                    <a:pt x="979" y="44"/>
                  </a:moveTo>
                  <a:cubicBezTo>
                    <a:pt x="977" y="47"/>
                    <a:pt x="975" y="49"/>
                    <a:pt x="973" y="52"/>
                  </a:cubicBezTo>
                  <a:cubicBezTo>
                    <a:pt x="923" y="52"/>
                    <a:pt x="875" y="58"/>
                    <a:pt x="826" y="63"/>
                  </a:cubicBezTo>
                  <a:cubicBezTo>
                    <a:pt x="788" y="67"/>
                    <a:pt x="750" y="69"/>
                    <a:pt x="711" y="72"/>
                  </a:cubicBezTo>
                  <a:cubicBezTo>
                    <a:pt x="649" y="76"/>
                    <a:pt x="587" y="81"/>
                    <a:pt x="525" y="87"/>
                  </a:cubicBezTo>
                  <a:cubicBezTo>
                    <a:pt x="488" y="90"/>
                    <a:pt x="450" y="93"/>
                    <a:pt x="413" y="96"/>
                  </a:cubicBezTo>
                  <a:cubicBezTo>
                    <a:pt x="349" y="101"/>
                    <a:pt x="285" y="104"/>
                    <a:pt x="221" y="111"/>
                  </a:cubicBezTo>
                  <a:cubicBezTo>
                    <a:pt x="181" y="116"/>
                    <a:pt x="140" y="117"/>
                    <a:pt x="100" y="120"/>
                  </a:cubicBezTo>
                  <a:cubicBezTo>
                    <a:pt x="74" y="122"/>
                    <a:pt x="49" y="125"/>
                    <a:pt x="23" y="127"/>
                  </a:cubicBezTo>
                  <a:cubicBezTo>
                    <a:pt x="15" y="128"/>
                    <a:pt x="5" y="130"/>
                    <a:pt x="0" y="121"/>
                  </a:cubicBezTo>
                  <a:cubicBezTo>
                    <a:pt x="104" y="98"/>
                    <a:pt x="207" y="75"/>
                    <a:pt x="311" y="52"/>
                  </a:cubicBezTo>
                  <a:cubicBezTo>
                    <a:pt x="393" y="54"/>
                    <a:pt x="474" y="43"/>
                    <a:pt x="556" y="36"/>
                  </a:cubicBezTo>
                  <a:cubicBezTo>
                    <a:pt x="613" y="31"/>
                    <a:pt x="670" y="28"/>
                    <a:pt x="728" y="24"/>
                  </a:cubicBezTo>
                  <a:cubicBezTo>
                    <a:pt x="805" y="18"/>
                    <a:pt x="883" y="10"/>
                    <a:pt x="960" y="4"/>
                  </a:cubicBezTo>
                  <a:cubicBezTo>
                    <a:pt x="963" y="3"/>
                    <a:pt x="965" y="1"/>
                    <a:pt x="967" y="0"/>
                  </a:cubicBezTo>
                  <a:cubicBezTo>
                    <a:pt x="971" y="4"/>
                    <a:pt x="975" y="8"/>
                    <a:pt x="979" y="12"/>
                  </a:cubicBezTo>
                  <a:cubicBezTo>
                    <a:pt x="984" y="23"/>
                    <a:pt x="982" y="33"/>
                    <a:pt x="979" y="44"/>
                  </a:cubicBezTo>
                  <a:close/>
                </a:path>
              </a:pathLst>
            </a:custGeom>
            <a:solidFill>
              <a:srgbClr val="5332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482" name="Freeform 126">
              <a:extLst>
                <a:ext uri="{FF2B5EF4-FFF2-40B4-BE49-F238E27FC236}">
                  <a16:creationId xmlns:a16="http://schemas.microsoft.com/office/drawing/2014/main" id="{F2232DAB-9CCF-5DBD-65DD-C60BCFD65108}"/>
                </a:ext>
              </a:extLst>
            </p:cNvPr>
            <p:cNvSpPr>
              <a:spLocks/>
            </p:cNvSpPr>
            <p:nvPr/>
          </p:nvSpPr>
          <p:spPr bwMode="auto">
            <a:xfrm>
              <a:off x="8312150" y="5099050"/>
              <a:ext cx="712788" cy="26988"/>
            </a:xfrm>
            <a:custGeom>
              <a:avLst/>
              <a:gdLst>
                <a:gd name="T0" fmla="*/ 76 w 1109"/>
                <a:gd name="T1" fmla="*/ 34 h 41"/>
                <a:gd name="T2" fmla="*/ 0 w 1109"/>
                <a:gd name="T3" fmla="*/ 34 h 41"/>
                <a:gd name="T4" fmla="*/ 1 w 1109"/>
                <a:gd name="T5" fmla="*/ 22 h 41"/>
                <a:gd name="T6" fmla="*/ 74 w 1109"/>
                <a:gd name="T7" fmla="*/ 15 h 41"/>
                <a:gd name="T8" fmla="*/ 217 w 1109"/>
                <a:gd name="T9" fmla="*/ 6 h 41"/>
                <a:gd name="T10" fmla="*/ 252 w 1109"/>
                <a:gd name="T11" fmla="*/ 2 h 41"/>
                <a:gd name="T12" fmla="*/ 313 w 1109"/>
                <a:gd name="T13" fmla="*/ 3 h 41"/>
                <a:gd name="T14" fmla="*/ 508 w 1109"/>
                <a:gd name="T15" fmla="*/ 3 h 41"/>
                <a:gd name="T16" fmla="*/ 655 w 1109"/>
                <a:gd name="T17" fmla="*/ 3 h 41"/>
                <a:gd name="T18" fmla="*/ 985 w 1109"/>
                <a:gd name="T19" fmla="*/ 1 h 41"/>
                <a:gd name="T20" fmla="*/ 1100 w 1109"/>
                <a:gd name="T21" fmla="*/ 2 h 41"/>
                <a:gd name="T22" fmla="*/ 1103 w 1109"/>
                <a:gd name="T23" fmla="*/ 2 h 41"/>
                <a:gd name="T24" fmla="*/ 1100 w 1109"/>
                <a:gd name="T25" fmla="*/ 34 h 41"/>
                <a:gd name="T26" fmla="*/ 1079 w 1109"/>
                <a:gd name="T27" fmla="*/ 30 h 41"/>
                <a:gd name="T28" fmla="*/ 385 w 1109"/>
                <a:gd name="T29" fmla="*/ 31 h 41"/>
                <a:gd name="T30" fmla="*/ 160 w 1109"/>
                <a:gd name="T31" fmla="*/ 34 h 41"/>
                <a:gd name="T32" fmla="*/ 76 w 1109"/>
                <a:gd name="T33" fmla="*/ 3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09" h="41">
                  <a:moveTo>
                    <a:pt x="76" y="34"/>
                  </a:moveTo>
                  <a:cubicBezTo>
                    <a:pt x="51" y="33"/>
                    <a:pt x="26" y="41"/>
                    <a:pt x="0" y="34"/>
                  </a:cubicBezTo>
                  <a:cubicBezTo>
                    <a:pt x="1" y="30"/>
                    <a:pt x="1" y="26"/>
                    <a:pt x="1" y="22"/>
                  </a:cubicBezTo>
                  <a:cubicBezTo>
                    <a:pt x="25" y="14"/>
                    <a:pt x="50" y="18"/>
                    <a:pt x="74" y="15"/>
                  </a:cubicBezTo>
                  <a:cubicBezTo>
                    <a:pt x="121" y="9"/>
                    <a:pt x="169" y="9"/>
                    <a:pt x="217" y="6"/>
                  </a:cubicBezTo>
                  <a:cubicBezTo>
                    <a:pt x="229" y="5"/>
                    <a:pt x="240" y="3"/>
                    <a:pt x="252" y="2"/>
                  </a:cubicBezTo>
                  <a:cubicBezTo>
                    <a:pt x="272" y="6"/>
                    <a:pt x="293" y="4"/>
                    <a:pt x="313" y="3"/>
                  </a:cubicBezTo>
                  <a:cubicBezTo>
                    <a:pt x="378" y="0"/>
                    <a:pt x="443" y="4"/>
                    <a:pt x="508" y="3"/>
                  </a:cubicBezTo>
                  <a:cubicBezTo>
                    <a:pt x="557" y="3"/>
                    <a:pt x="606" y="3"/>
                    <a:pt x="655" y="3"/>
                  </a:cubicBezTo>
                  <a:cubicBezTo>
                    <a:pt x="765" y="1"/>
                    <a:pt x="875" y="3"/>
                    <a:pt x="985" y="1"/>
                  </a:cubicBezTo>
                  <a:cubicBezTo>
                    <a:pt x="1023" y="1"/>
                    <a:pt x="1062" y="1"/>
                    <a:pt x="1100" y="2"/>
                  </a:cubicBezTo>
                  <a:cubicBezTo>
                    <a:pt x="1101" y="2"/>
                    <a:pt x="1102" y="2"/>
                    <a:pt x="1103" y="2"/>
                  </a:cubicBezTo>
                  <a:cubicBezTo>
                    <a:pt x="1106" y="13"/>
                    <a:pt x="1109" y="24"/>
                    <a:pt x="1100" y="34"/>
                  </a:cubicBezTo>
                  <a:cubicBezTo>
                    <a:pt x="1094" y="27"/>
                    <a:pt x="1086" y="30"/>
                    <a:pt x="1079" y="30"/>
                  </a:cubicBezTo>
                  <a:cubicBezTo>
                    <a:pt x="848" y="30"/>
                    <a:pt x="616" y="28"/>
                    <a:pt x="385" y="31"/>
                  </a:cubicBezTo>
                  <a:cubicBezTo>
                    <a:pt x="310" y="32"/>
                    <a:pt x="235" y="32"/>
                    <a:pt x="160" y="34"/>
                  </a:cubicBezTo>
                  <a:cubicBezTo>
                    <a:pt x="132" y="34"/>
                    <a:pt x="104" y="34"/>
                    <a:pt x="76" y="34"/>
                  </a:cubicBezTo>
                  <a:close/>
                </a:path>
              </a:pathLst>
            </a:custGeom>
            <a:solidFill>
              <a:srgbClr val="4545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483" name="Freeform 127">
              <a:extLst>
                <a:ext uri="{FF2B5EF4-FFF2-40B4-BE49-F238E27FC236}">
                  <a16:creationId xmlns:a16="http://schemas.microsoft.com/office/drawing/2014/main" id="{C1228810-4D69-02AD-D3C7-C7A189CFA012}"/>
                </a:ext>
              </a:extLst>
            </p:cNvPr>
            <p:cNvSpPr>
              <a:spLocks/>
            </p:cNvSpPr>
            <p:nvPr/>
          </p:nvSpPr>
          <p:spPr bwMode="auto">
            <a:xfrm>
              <a:off x="8474075" y="5094288"/>
              <a:ext cx="544513" cy="11113"/>
            </a:xfrm>
            <a:custGeom>
              <a:avLst/>
              <a:gdLst>
                <a:gd name="T0" fmla="*/ 848 w 848"/>
                <a:gd name="T1" fmla="*/ 8 h 16"/>
                <a:gd name="T2" fmla="*/ 832 w 848"/>
                <a:gd name="T3" fmla="*/ 13 h 16"/>
                <a:gd name="T4" fmla="*/ 397 w 848"/>
                <a:gd name="T5" fmla="*/ 13 h 16"/>
                <a:gd name="T6" fmla="*/ 263 w 848"/>
                <a:gd name="T7" fmla="*/ 14 h 16"/>
                <a:gd name="T8" fmla="*/ 92 w 848"/>
                <a:gd name="T9" fmla="*/ 13 h 16"/>
                <a:gd name="T10" fmla="*/ 19 w 848"/>
                <a:gd name="T11" fmla="*/ 12 h 16"/>
                <a:gd name="T12" fmla="*/ 0 w 848"/>
                <a:gd name="T13" fmla="*/ 8 h 16"/>
                <a:gd name="T14" fmla="*/ 104 w 848"/>
                <a:gd name="T15" fmla="*/ 0 h 16"/>
                <a:gd name="T16" fmla="*/ 167 w 848"/>
                <a:gd name="T17" fmla="*/ 4 h 16"/>
                <a:gd name="T18" fmla="*/ 737 w 848"/>
                <a:gd name="T19" fmla="*/ 3 h 16"/>
                <a:gd name="T20" fmla="*/ 845 w 848"/>
                <a:gd name="T21" fmla="*/ 4 h 16"/>
                <a:gd name="T22" fmla="*/ 848 w 848"/>
                <a:gd name="T23" fmla="*/ 8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48" h="16">
                  <a:moveTo>
                    <a:pt x="848" y="8"/>
                  </a:moveTo>
                  <a:cubicBezTo>
                    <a:pt x="844" y="13"/>
                    <a:pt x="838" y="14"/>
                    <a:pt x="832" y="13"/>
                  </a:cubicBezTo>
                  <a:cubicBezTo>
                    <a:pt x="687" y="10"/>
                    <a:pt x="542" y="11"/>
                    <a:pt x="397" y="13"/>
                  </a:cubicBezTo>
                  <a:cubicBezTo>
                    <a:pt x="352" y="14"/>
                    <a:pt x="307" y="16"/>
                    <a:pt x="263" y="14"/>
                  </a:cubicBezTo>
                  <a:cubicBezTo>
                    <a:pt x="206" y="12"/>
                    <a:pt x="149" y="12"/>
                    <a:pt x="92" y="13"/>
                  </a:cubicBezTo>
                  <a:cubicBezTo>
                    <a:pt x="67" y="13"/>
                    <a:pt x="43" y="12"/>
                    <a:pt x="19" y="12"/>
                  </a:cubicBezTo>
                  <a:cubicBezTo>
                    <a:pt x="12" y="12"/>
                    <a:pt x="5" y="14"/>
                    <a:pt x="0" y="8"/>
                  </a:cubicBezTo>
                  <a:cubicBezTo>
                    <a:pt x="35" y="5"/>
                    <a:pt x="69" y="3"/>
                    <a:pt x="104" y="0"/>
                  </a:cubicBezTo>
                  <a:cubicBezTo>
                    <a:pt x="125" y="5"/>
                    <a:pt x="146" y="4"/>
                    <a:pt x="167" y="4"/>
                  </a:cubicBezTo>
                  <a:cubicBezTo>
                    <a:pt x="357" y="4"/>
                    <a:pt x="547" y="5"/>
                    <a:pt x="737" y="3"/>
                  </a:cubicBezTo>
                  <a:cubicBezTo>
                    <a:pt x="773" y="3"/>
                    <a:pt x="809" y="0"/>
                    <a:pt x="845" y="4"/>
                  </a:cubicBezTo>
                  <a:cubicBezTo>
                    <a:pt x="846" y="5"/>
                    <a:pt x="847" y="6"/>
                    <a:pt x="848" y="8"/>
                  </a:cubicBezTo>
                  <a:close/>
                </a:path>
              </a:pathLst>
            </a:custGeom>
            <a:solidFill>
              <a:srgbClr val="2B29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531" name="Freeform 128">
              <a:extLst>
                <a:ext uri="{FF2B5EF4-FFF2-40B4-BE49-F238E27FC236}">
                  <a16:creationId xmlns:a16="http://schemas.microsoft.com/office/drawing/2014/main" id="{5D65CB8A-DA54-7BAB-B2A9-0981F72F0367}"/>
                </a:ext>
              </a:extLst>
            </p:cNvPr>
            <p:cNvSpPr>
              <a:spLocks/>
            </p:cNvSpPr>
            <p:nvPr/>
          </p:nvSpPr>
          <p:spPr bwMode="auto">
            <a:xfrm>
              <a:off x="8640763" y="4514850"/>
              <a:ext cx="171450" cy="190500"/>
            </a:xfrm>
            <a:custGeom>
              <a:avLst/>
              <a:gdLst>
                <a:gd name="T0" fmla="*/ 48 w 265"/>
                <a:gd name="T1" fmla="*/ 236 h 280"/>
                <a:gd name="T2" fmla="*/ 0 w 265"/>
                <a:gd name="T3" fmla="*/ 280 h 280"/>
                <a:gd name="T4" fmla="*/ 12 w 265"/>
                <a:gd name="T5" fmla="*/ 262 h 280"/>
                <a:gd name="T6" fmla="*/ 154 w 265"/>
                <a:gd name="T7" fmla="*/ 117 h 280"/>
                <a:gd name="T8" fmla="*/ 252 w 265"/>
                <a:gd name="T9" fmla="*/ 15 h 280"/>
                <a:gd name="T10" fmla="*/ 260 w 265"/>
                <a:gd name="T11" fmla="*/ 0 h 280"/>
                <a:gd name="T12" fmla="*/ 264 w 265"/>
                <a:gd name="T13" fmla="*/ 12 h 280"/>
                <a:gd name="T14" fmla="*/ 231 w 265"/>
                <a:gd name="T15" fmla="*/ 50 h 280"/>
                <a:gd name="T16" fmla="*/ 173 w 265"/>
                <a:gd name="T17" fmla="*/ 109 h 280"/>
                <a:gd name="T18" fmla="*/ 48 w 265"/>
                <a:gd name="T19" fmla="*/ 236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65" h="280">
                  <a:moveTo>
                    <a:pt x="48" y="236"/>
                  </a:moveTo>
                  <a:cubicBezTo>
                    <a:pt x="32" y="251"/>
                    <a:pt x="16" y="266"/>
                    <a:pt x="0" y="280"/>
                  </a:cubicBezTo>
                  <a:cubicBezTo>
                    <a:pt x="0" y="272"/>
                    <a:pt x="7" y="268"/>
                    <a:pt x="12" y="262"/>
                  </a:cubicBezTo>
                  <a:cubicBezTo>
                    <a:pt x="59" y="214"/>
                    <a:pt x="109" y="168"/>
                    <a:pt x="154" y="117"/>
                  </a:cubicBezTo>
                  <a:cubicBezTo>
                    <a:pt x="185" y="82"/>
                    <a:pt x="219" y="49"/>
                    <a:pt x="252" y="15"/>
                  </a:cubicBezTo>
                  <a:cubicBezTo>
                    <a:pt x="256" y="10"/>
                    <a:pt x="260" y="6"/>
                    <a:pt x="260" y="0"/>
                  </a:cubicBezTo>
                  <a:cubicBezTo>
                    <a:pt x="265" y="3"/>
                    <a:pt x="264" y="8"/>
                    <a:pt x="264" y="12"/>
                  </a:cubicBezTo>
                  <a:cubicBezTo>
                    <a:pt x="259" y="29"/>
                    <a:pt x="242" y="37"/>
                    <a:pt x="231" y="50"/>
                  </a:cubicBezTo>
                  <a:cubicBezTo>
                    <a:pt x="213" y="71"/>
                    <a:pt x="192" y="88"/>
                    <a:pt x="173" y="109"/>
                  </a:cubicBezTo>
                  <a:cubicBezTo>
                    <a:pt x="133" y="153"/>
                    <a:pt x="92" y="196"/>
                    <a:pt x="48" y="236"/>
                  </a:cubicBezTo>
                  <a:close/>
                </a:path>
              </a:pathLst>
            </a:custGeom>
            <a:solidFill>
              <a:srgbClr val="0C95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532" name="Freeform 129">
              <a:extLst>
                <a:ext uri="{FF2B5EF4-FFF2-40B4-BE49-F238E27FC236}">
                  <a16:creationId xmlns:a16="http://schemas.microsoft.com/office/drawing/2014/main" id="{7CB1EDB6-CA45-B448-5951-E0C929A607BA}"/>
                </a:ext>
              </a:extLst>
            </p:cNvPr>
            <p:cNvSpPr>
              <a:spLocks/>
            </p:cNvSpPr>
            <p:nvPr/>
          </p:nvSpPr>
          <p:spPr bwMode="auto">
            <a:xfrm>
              <a:off x="8374063" y="4375150"/>
              <a:ext cx="225425" cy="488950"/>
            </a:xfrm>
            <a:custGeom>
              <a:avLst/>
              <a:gdLst>
                <a:gd name="T0" fmla="*/ 340 w 351"/>
                <a:gd name="T1" fmla="*/ 0 h 721"/>
                <a:gd name="T2" fmla="*/ 344 w 351"/>
                <a:gd name="T3" fmla="*/ 0 h 721"/>
                <a:gd name="T4" fmla="*/ 342 w 351"/>
                <a:gd name="T5" fmla="*/ 22 h 721"/>
                <a:gd name="T6" fmla="*/ 243 w 351"/>
                <a:gd name="T7" fmla="*/ 230 h 721"/>
                <a:gd name="T8" fmla="*/ 184 w 351"/>
                <a:gd name="T9" fmla="*/ 350 h 721"/>
                <a:gd name="T10" fmla="*/ 137 w 351"/>
                <a:gd name="T11" fmla="*/ 451 h 721"/>
                <a:gd name="T12" fmla="*/ 116 w 351"/>
                <a:gd name="T13" fmla="*/ 496 h 721"/>
                <a:gd name="T14" fmla="*/ 114 w 351"/>
                <a:gd name="T15" fmla="*/ 502 h 721"/>
                <a:gd name="T16" fmla="*/ 74 w 351"/>
                <a:gd name="T17" fmla="*/ 580 h 721"/>
                <a:gd name="T18" fmla="*/ 11 w 351"/>
                <a:gd name="T19" fmla="*/ 713 h 721"/>
                <a:gd name="T20" fmla="*/ 0 w 351"/>
                <a:gd name="T21" fmla="*/ 719 h 721"/>
                <a:gd name="T22" fmla="*/ 24 w 351"/>
                <a:gd name="T23" fmla="*/ 635 h 721"/>
                <a:gd name="T24" fmla="*/ 34 w 351"/>
                <a:gd name="T25" fmla="*/ 632 h 721"/>
                <a:gd name="T26" fmla="*/ 87 w 351"/>
                <a:gd name="T27" fmla="*/ 521 h 721"/>
                <a:gd name="T28" fmla="*/ 120 w 351"/>
                <a:gd name="T29" fmla="*/ 451 h 721"/>
                <a:gd name="T30" fmla="*/ 197 w 351"/>
                <a:gd name="T31" fmla="*/ 289 h 721"/>
                <a:gd name="T32" fmla="*/ 277 w 351"/>
                <a:gd name="T33" fmla="*/ 123 h 721"/>
                <a:gd name="T34" fmla="*/ 327 w 351"/>
                <a:gd name="T35" fmla="*/ 15 h 721"/>
                <a:gd name="T36" fmla="*/ 340 w 351"/>
                <a:gd name="T37" fmla="*/ 0 h 7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51" h="721">
                  <a:moveTo>
                    <a:pt x="340" y="0"/>
                  </a:moveTo>
                  <a:cubicBezTo>
                    <a:pt x="341" y="0"/>
                    <a:pt x="343" y="0"/>
                    <a:pt x="344" y="0"/>
                  </a:cubicBezTo>
                  <a:cubicBezTo>
                    <a:pt x="351" y="8"/>
                    <a:pt x="345" y="15"/>
                    <a:pt x="342" y="22"/>
                  </a:cubicBezTo>
                  <a:cubicBezTo>
                    <a:pt x="309" y="91"/>
                    <a:pt x="275" y="161"/>
                    <a:pt x="243" y="230"/>
                  </a:cubicBezTo>
                  <a:cubicBezTo>
                    <a:pt x="224" y="271"/>
                    <a:pt x="203" y="310"/>
                    <a:pt x="184" y="350"/>
                  </a:cubicBezTo>
                  <a:cubicBezTo>
                    <a:pt x="167" y="383"/>
                    <a:pt x="152" y="417"/>
                    <a:pt x="137" y="451"/>
                  </a:cubicBezTo>
                  <a:cubicBezTo>
                    <a:pt x="131" y="467"/>
                    <a:pt x="120" y="480"/>
                    <a:pt x="116" y="496"/>
                  </a:cubicBezTo>
                  <a:cubicBezTo>
                    <a:pt x="116" y="498"/>
                    <a:pt x="115" y="500"/>
                    <a:pt x="114" y="502"/>
                  </a:cubicBezTo>
                  <a:cubicBezTo>
                    <a:pt x="99" y="527"/>
                    <a:pt x="87" y="554"/>
                    <a:pt x="74" y="580"/>
                  </a:cubicBezTo>
                  <a:cubicBezTo>
                    <a:pt x="53" y="624"/>
                    <a:pt x="32" y="669"/>
                    <a:pt x="11" y="713"/>
                  </a:cubicBezTo>
                  <a:cubicBezTo>
                    <a:pt x="9" y="717"/>
                    <a:pt x="6" y="721"/>
                    <a:pt x="0" y="719"/>
                  </a:cubicBezTo>
                  <a:cubicBezTo>
                    <a:pt x="6" y="690"/>
                    <a:pt x="15" y="663"/>
                    <a:pt x="24" y="635"/>
                  </a:cubicBezTo>
                  <a:cubicBezTo>
                    <a:pt x="30" y="638"/>
                    <a:pt x="31" y="638"/>
                    <a:pt x="34" y="632"/>
                  </a:cubicBezTo>
                  <a:cubicBezTo>
                    <a:pt x="52" y="595"/>
                    <a:pt x="69" y="558"/>
                    <a:pt x="87" y="521"/>
                  </a:cubicBezTo>
                  <a:cubicBezTo>
                    <a:pt x="98" y="497"/>
                    <a:pt x="109" y="474"/>
                    <a:pt x="120" y="451"/>
                  </a:cubicBezTo>
                  <a:cubicBezTo>
                    <a:pt x="146" y="397"/>
                    <a:pt x="172" y="343"/>
                    <a:pt x="197" y="289"/>
                  </a:cubicBezTo>
                  <a:cubicBezTo>
                    <a:pt x="224" y="234"/>
                    <a:pt x="250" y="178"/>
                    <a:pt x="277" y="123"/>
                  </a:cubicBezTo>
                  <a:cubicBezTo>
                    <a:pt x="294" y="87"/>
                    <a:pt x="311" y="51"/>
                    <a:pt x="327" y="15"/>
                  </a:cubicBezTo>
                  <a:cubicBezTo>
                    <a:pt x="330" y="8"/>
                    <a:pt x="335" y="5"/>
                    <a:pt x="340" y="0"/>
                  </a:cubicBezTo>
                  <a:close/>
                </a:path>
              </a:pathLst>
            </a:custGeom>
            <a:solidFill>
              <a:srgbClr val="F7B3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533" name="Freeform 130">
              <a:extLst>
                <a:ext uri="{FF2B5EF4-FFF2-40B4-BE49-F238E27FC236}">
                  <a16:creationId xmlns:a16="http://schemas.microsoft.com/office/drawing/2014/main" id="{4EFA752E-68B9-EBA8-9154-187B62170801}"/>
                </a:ext>
              </a:extLst>
            </p:cNvPr>
            <p:cNvSpPr>
              <a:spLocks/>
            </p:cNvSpPr>
            <p:nvPr/>
          </p:nvSpPr>
          <p:spPr bwMode="auto">
            <a:xfrm>
              <a:off x="8707438" y="4892675"/>
              <a:ext cx="20638" cy="9525"/>
            </a:xfrm>
            <a:custGeom>
              <a:avLst/>
              <a:gdLst>
                <a:gd name="T0" fmla="*/ 32 w 32"/>
                <a:gd name="T1" fmla="*/ 0 h 13"/>
                <a:gd name="T2" fmla="*/ 0 w 32"/>
                <a:gd name="T3" fmla="*/ 12 h 13"/>
                <a:gd name="T4" fmla="*/ 32 w 32"/>
                <a:gd name="T5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" h="13">
                  <a:moveTo>
                    <a:pt x="32" y="0"/>
                  </a:moveTo>
                  <a:cubicBezTo>
                    <a:pt x="23" y="8"/>
                    <a:pt x="13" y="13"/>
                    <a:pt x="0" y="12"/>
                  </a:cubicBezTo>
                  <a:cubicBezTo>
                    <a:pt x="9" y="4"/>
                    <a:pt x="20" y="1"/>
                    <a:pt x="32" y="0"/>
                  </a:cubicBezTo>
                  <a:close/>
                </a:path>
              </a:pathLst>
            </a:custGeom>
            <a:solidFill>
              <a:srgbClr val="1C7B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534" name="Freeform 131">
              <a:extLst>
                <a:ext uri="{FF2B5EF4-FFF2-40B4-BE49-F238E27FC236}">
                  <a16:creationId xmlns:a16="http://schemas.microsoft.com/office/drawing/2014/main" id="{957F0B0C-23D3-7BBB-794D-A547387691B6}"/>
                </a:ext>
              </a:extLst>
            </p:cNvPr>
            <p:cNvSpPr>
              <a:spLocks/>
            </p:cNvSpPr>
            <p:nvPr/>
          </p:nvSpPr>
          <p:spPr bwMode="auto">
            <a:xfrm>
              <a:off x="8743950" y="4879975"/>
              <a:ext cx="20638" cy="7938"/>
            </a:xfrm>
            <a:custGeom>
              <a:avLst/>
              <a:gdLst>
                <a:gd name="T0" fmla="*/ 32 w 32"/>
                <a:gd name="T1" fmla="*/ 0 h 12"/>
                <a:gd name="T2" fmla="*/ 0 w 32"/>
                <a:gd name="T3" fmla="*/ 12 h 12"/>
                <a:gd name="T4" fmla="*/ 32 w 32"/>
                <a:gd name="T5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" h="12">
                  <a:moveTo>
                    <a:pt x="32" y="0"/>
                  </a:moveTo>
                  <a:cubicBezTo>
                    <a:pt x="23" y="9"/>
                    <a:pt x="12" y="11"/>
                    <a:pt x="0" y="12"/>
                  </a:cubicBezTo>
                  <a:cubicBezTo>
                    <a:pt x="9" y="4"/>
                    <a:pt x="20" y="1"/>
                    <a:pt x="32" y="0"/>
                  </a:cubicBezTo>
                  <a:close/>
                </a:path>
              </a:pathLst>
            </a:custGeom>
            <a:solidFill>
              <a:srgbClr val="1C7B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535" name="Freeform 132">
              <a:extLst>
                <a:ext uri="{FF2B5EF4-FFF2-40B4-BE49-F238E27FC236}">
                  <a16:creationId xmlns:a16="http://schemas.microsoft.com/office/drawing/2014/main" id="{772BE9A7-A8EB-5703-E640-BDA0A0A5475A}"/>
                </a:ext>
              </a:extLst>
            </p:cNvPr>
            <p:cNvSpPr>
              <a:spLocks/>
            </p:cNvSpPr>
            <p:nvPr/>
          </p:nvSpPr>
          <p:spPr bwMode="auto">
            <a:xfrm>
              <a:off x="8258175" y="4338638"/>
              <a:ext cx="33338" cy="798513"/>
            </a:xfrm>
            <a:custGeom>
              <a:avLst/>
              <a:gdLst>
                <a:gd name="T0" fmla="*/ 5 w 53"/>
                <a:gd name="T1" fmla="*/ 5 h 1175"/>
                <a:gd name="T2" fmla="*/ 44 w 53"/>
                <a:gd name="T3" fmla="*/ 12 h 1175"/>
                <a:gd name="T4" fmla="*/ 51 w 53"/>
                <a:gd name="T5" fmla="*/ 46 h 1175"/>
                <a:gd name="T6" fmla="*/ 51 w 53"/>
                <a:gd name="T7" fmla="*/ 542 h 1175"/>
                <a:gd name="T8" fmla="*/ 51 w 53"/>
                <a:gd name="T9" fmla="*/ 1060 h 1175"/>
                <a:gd name="T10" fmla="*/ 50 w 53"/>
                <a:gd name="T11" fmla="*/ 1152 h 1175"/>
                <a:gd name="T12" fmla="*/ 43 w 53"/>
                <a:gd name="T13" fmla="*/ 1175 h 1175"/>
                <a:gd name="T14" fmla="*/ 5 w 53"/>
                <a:gd name="T15" fmla="*/ 1175 h 1175"/>
                <a:gd name="T16" fmla="*/ 0 w 53"/>
                <a:gd name="T17" fmla="*/ 1159 h 1175"/>
                <a:gd name="T18" fmla="*/ 2 w 53"/>
                <a:gd name="T19" fmla="*/ 38 h 1175"/>
                <a:gd name="T20" fmla="*/ 4 w 53"/>
                <a:gd name="T21" fmla="*/ 9 h 1175"/>
                <a:gd name="T22" fmla="*/ 5 w 53"/>
                <a:gd name="T23" fmla="*/ 5 h 1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3" h="1175">
                  <a:moveTo>
                    <a:pt x="5" y="5"/>
                  </a:moveTo>
                  <a:cubicBezTo>
                    <a:pt x="19" y="0"/>
                    <a:pt x="33" y="2"/>
                    <a:pt x="44" y="12"/>
                  </a:cubicBezTo>
                  <a:cubicBezTo>
                    <a:pt x="53" y="22"/>
                    <a:pt x="51" y="35"/>
                    <a:pt x="51" y="46"/>
                  </a:cubicBezTo>
                  <a:cubicBezTo>
                    <a:pt x="51" y="212"/>
                    <a:pt x="51" y="377"/>
                    <a:pt x="51" y="542"/>
                  </a:cubicBezTo>
                  <a:cubicBezTo>
                    <a:pt x="50" y="715"/>
                    <a:pt x="50" y="887"/>
                    <a:pt x="51" y="1060"/>
                  </a:cubicBezTo>
                  <a:cubicBezTo>
                    <a:pt x="51" y="1090"/>
                    <a:pt x="50" y="1121"/>
                    <a:pt x="50" y="1152"/>
                  </a:cubicBezTo>
                  <a:cubicBezTo>
                    <a:pt x="50" y="1160"/>
                    <a:pt x="51" y="1169"/>
                    <a:pt x="43" y="1175"/>
                  </a:cubicBezTo>
                  <a:cubicBezTo>
                    <a:pt x="30" y="1175"/>
                    <a:pt x="18" y="1175"/>
                    <a:pt x="5" y="1175"/>
                  </a:cubicBezTo>
                  <a:cubicBezTo>
                    <a:pt x="0" y="1171"/>
                    <a:pt x="0" y="1165"/>
                    <a:pt x="0" y="1159"/>
                  </a:cubicBezTo>
                  <a:cubicBezTo>
                    <a:pt x="4" y="785"/>
                    <a:pt x="1" y="412"/>
                    <a:pt x="2" y="38"/>
                  </a:cubicBezTo>
                  <a:cubicBezTo>
                    <a:pt x="2" y="28"/>
                    <a:pt x="2" y="19"/>
                    <a:pt x="4" y="9"/>
                  </a:cubicBezTo>
                  <a:cubicBezTo>
                    <a:pt x="4" y="8"/>
                    <a:pt x="5" y="6"/>
                    <a:pt x="5" y="5"/>
                  </a:cubicBezTo>
                  <a:close/>
                </a:path>
              </a:pathLst>
            </a:custGeom>
            <a:solidFill>
              <a:srgbClr val="EC626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48" name="Freeform 133">
              <a:extLst>
                <a:ext uri="{FF2B5EF4-FFF2-40B4-BE49-F238E27FC236}">
                  <a16:creationId xmlns:a16="http://schemas.microsoft.com/office/drawing/2014/main" id="{BFFD1B1B-3195-5B53-5279-A545B8109466}"/>
                </a:ext>
              </a:extLst>
            </p:cNvPr>
            <p:cNvSpPr>
              <a:spLocks/>
            </p:cNvSpPr>
            <p:nvPr/>
          </p:nvSpPr>
          <p:spPr bwMode="auto">
            <a:xfrm>
              <a:off x="8301038" y="4340225"/>
              <a:ext cx="88900" cy="700088"/>
            </a:xfrm>
            <a:custGeom>
              <a:avLst/>
              <a:gdLst>
                <a:gd name="T0" fmla="*/ 92 w 138"/>
                <a:gd name="T1" fmla="*/ 10 h 1030"/>
                <a:gd name="T2" fmla="*/ 101 w 138"/>
                <a:gd name="T3" fmla="*/ 4 h 1030"/>
                <a:gd name="T4" fmla="*/ 129 w 138"/>
                <a:gd name="T5" fmla="*/ 9 h 1030"/>
                <a:gd name="T6" fmla="*/ 134 w 138"/>
                <a:gd name="T7" fmla="*/ 45 h 1030"/>
                <a:gd name="T8" fmla="*/ 113 w 138"/>
                <a:gd name="T9" fmla="*/ 212 h 1030"/>
                <a:gd name="T10" fmla="*/ 85 w 138"/>
                <a:gd name="T11" fmla="*/ 432 h 1030"/>
                <a:gd name="T12" fmla="*/ 49 w 138"/>
                <a:gd name="T13" fmla="*/ 706 h 1030"/>
                <a:gd name="T14" fmla="*/ 22 w 138"/>
                <a:gd name="T15" fmla="*/ 926 h 1030"/>
                <a:gd name="T16" fmla="*/ 9 w 138"/>
                <a:gd name="T17" fmla="*/ 1019 h 1030"/>
                <a:gd name="T18" fmla="*/ 0 w 138"/>
                <a:gd name="T19" fmla="*/ 1030 h 1030"/>
                <a:gd name="T20" fmla="*/ 0 w 138"/>
                <a:gd name="T21" fmla="*/ 750 h 1030"/>
                <a:gd name="T22" fmla="*/ 39 w 138"/>
                <a:gd name="T23" fmla="*/ 436 h 1030"/>
                <a:gd name="T24" fmla="*/ 64 w 138"/>
                <a:gd name="T25" fmla="*/ 240 h 1030"/>
                <a:gd name="T26" fmla="*/ 90 w 138"/>
                <a:gd name="T27" fmla="*/ 24 h 1030"/>
                <a:gd name="T28" fmla="*/ 92 w 138"/>
                <a:gd name="T29" fmla="*/ 10 h 10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8" h="1030">
                  <a:moveTo>
                    <a:pt x="92" y="10"/>
                  </a:moveTo>
                  <a:cubicBezTo>
                    <a:pt x="95" y="8"/>
                    <a:pt x="98" y="6"/>
                    <a:pt x="101" y="4"/>
                  </a:cubicBezTo>
                  <a:cubicBezTo>
                    <a:pt x="111" y="2"/>
                    <a:pt x="121" y="0"/>
                    <a:pt x="129" y="9"/>
                  </a:cubicBezTo>
                  <a:cubicBezTo>
                    <a:pt x="138" y="20"/>
                    <a:pt x="136" y="33"/>
                    <a:pt x="134" y="45"/>
                  </a:cubicBezTo>
                  <a:cubicBezTo>
                    <a:pt x="124" y="101"/>
                    <a:pt x="121" y="156"/>
                    <a:pt x="113" y="212"/>
                  </a:cubicBezTo>
                  <a:cubicBezTo>
                    <a:pt x="102" y="285"/>
                    <a:pt x="95" y="358"/>
                    <a:pt x="85" y="432"/>
                  </a:cubicBezTo>
                  <a:cubicBezTo>
                    <a:pt x="73" y="523"/>
                    <a:pt x="61" y="615"/>
                    <a:pt x="49" y="706"/>
                  </a:cubicBezTo>
                  <a:cubicBezTo>
                    <a:pt x="40" y="780"/>
                    <a:pt x="30" y="853"/>
                    <a:pt x="22" y="926"/>
                  </a:cubicBezTo>
                  <a:cubicBezTo>
                    <a:pt x="19" y="957"/>
                    <a:pt x="7" y="987"/>
                    <a:pt x="9" y="1019"/>
                  </a:cubicBezTo>
                  <a:cubicBezTo>
                    <a:pt x="9" y="1024"/>
                    <a:pt x="8" y="1030"/>
                    <a:pt x="0" y="1030"/>
                  </a:cubicBezTo>
                  <a:cubicBezTo>
                    <a:pt x="0" y="937"/>
                    <a:pt x="0" y="843"/>
                    <a:pt x="0" y="750"/>
                  </a:cubicBezTo>
                  <a:cubicBezTo>
                    <a:pt x="9" y="645"/>
                    <a:pt x="26" y="541"/>
                    <a:pt x="39" y="436"/>
                  </a:cubicBezTo>
                  <a:cubicBezTo>
                    <a:pt x="47" y="370"/>
                    <a:pt x="56" y="305"/>
                    <a:pt x="64" y="240"/>
                  </a:cubicBezTo>
                  <a:cubicBezTo>
                    <a:pt x="73" y="168"/>
                    <a:pt x="83" y="96"/>
                    <a:pt x="90" y="24"/>
                  </a:cubicBezTo>
                  <a:cubicBezTo>
                    <a:pt x="91" y="19"/>
                    <a:pt x="91" y="15"/>
                    <a:pt x="92" y="10"/>
                  </a:cubicBezTo>
                  <a:close/>
                </a:path>
              </a:pathLst>
            </a:custGeom>
            <a:solidFill>
              <a:srgbClr val="ED6B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49" name="Freeform 134">
              <a:extLst>
                <a:ext uri="{FF2B5EF4-FFF2-40B4-BE49-F238E27FC236}">
                  <a16:creationId xmlns:a16="http://schemas.microsoft.com/office/drawing/2014/main" id="{515612D4-CC50-DB97-1CC5-E6B704314BA6}"/>
                </a:ext>
              </a:extLst>
            </p:cNvPr>
            <p:cNvSpPr>
              <a:spLocks/>
            </p:cNvSpPr>
            <p:nvPr/>
          </p:nvSpPr>
          <p:spPr bwMode="auto">
            <a:xfrm>
              <a:off x="8245475" y="4344988"/>
              <a:ext cx="19050" cy="796925"/>
            </a:xfrm>
            <a:custGeom>
              <a:avLst/>
              <a:gdLst>
                <a:gd name="T0" fmla="*/ 23 w 30"/>
                <a:gd name="T1" fmla="*/ 0 h 1173"/>
                <a:gd name="T2" fmla="*/ 27 w 30"/>
                <a:gd name="T3" fmla="*/ 18 h 1173"/>
                <a:gd name="T4" fmla="*/ 27 w 30"/>
                <a:gd name="T5" fmla="*/ 1133 h 1173"/>
                <a:gd name="T6" fmla="*/ 24 w 30"/>
                <a:gd name="T7" fmla="*/ 1166 h 1173"/>
                <a:gd name="T8" fmla="*/ 0 w 30"/>
                <a:gd name="T9" fmla="*/ 1147 h 1173"/>
                <a:gd name="T10" fmla="*/ 3 w 30"/>
                <a:gd name="T11" fmla="*/ 1010 h 1173"/>
                <a:gd name="T12" fmla="*/ 3 w 30"/>
                <a:gd name="T13" fmla="*/ 28 h 1173"/>
                <a:gd name="T14" fmla="*/ 4 w 30"/>
                <a:gd name="T15" fmla="*/ 6 h 1173"/>
                <a:gd name="T16" fmla="*/ 23 w 30"/>
                <a:gd name="T17" fmla="*/ 0 h 1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0" h="1173">
                  <a:moveTo>
                    <a:pt x="23" y="0"/>
                  </a:moveTo>
                  <a:cubicBezTo>
                    <a:pt x="30" y="5"/>
                    <a:pt x="27" y="12"/>
                    <a:pt x="27" y="18"/>
                  </a:cubicBezTo>
                  <a:cubicBezTo>
                    <a:pt x="27" y="390"/>
                    <a:pt x="27" y="761"/>
                    <a:pt x="27" y="1133"/>
                  </a:cubicBezTo>
                  <a:cubicBezTo>
                    <a:pt x="27" y="1144"/>
                    <a:pt x="25" y="1155"/>
                    <a:pt x="24" y="1166"/>
                  </a:cubicBezTo>
                  <a:cubicBezTo>
                    <a:pt x="5" y="1173"/>
                    <a:pt x="10" y="1151"/>
                    <a:pt x="0" y="1147"/>
                  </a:cubicBezTo>
                  <a:cubicBezTo>
                    <a:pt x="4" y="1101"/>
                    <a:pt x="3" y="1056"/>
                    <a:pt x="3" y="1010"/>
                  </a:cubicBezTo>
                  <a:cubicBezTo>
                    <a:pt x="3" y="683"/>
                    <a:pt x="3" y="356"/>
                    <a:pt x="3" y="28"/>
                  </a:cubicBezTo>
                  <a:cubicBezTo>
                    <a:pt x="3" y="21"/>
                    <a:pt x="4" y="14"/>
                    <a:pt x="4" y="6"/>
                  </a:cubicBezTo>
                  <a:cubicBezTo>
                    <a:pt x="11" y="8"/>
                    <a:pt x="17" y="2"/>
                    <a:pt x="23" y="0"/>
                  </a:cubicBezTo>
                  <a:close/>
                </a:path>
              </a:pathLst>
            </a:custGeom>
            <a:solidFill>
              <a:srgbClr val="D51C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50" name="Freeform 135">
              <a:extLst>
                <a:ext uri="{FF2B5EF4-FFF2-40B4-BE49-F238E27FC236}">
                  <a16:creationId xmlns:a16="http://schemas.microsoft.com/office/drawing/2014/main" id="{79465C59-93AF-B415-8A15-AC4342005986}"/>
                </a:ext>
              </a:extLst>
            </p:cNvPr>
            <p:cNvSpPr>
              <a:spLocks/>
            </p:cNvSpPr>
            <p:nvPr/>
          </p:nvSpPr>
          <p:spPr bwMode="auto">
            <a:xfrm>
              <a:off x="8301038" y="4346575"/>
              <a:ext cx="98425" cy="788988"/>
            </a:xfrm>
            <a:custGeom>
              <a:avLst/>
              <a:gdLst>
                <a:gd name="T0" fmla="*/ 0 w 152"/>
                <a:gd name="T1" fmla="*/ 1021 h 1161"/>
                <a:gd name="T2" fmla="*/ 4 w 152"/>
                <a:gd name="T3" fmla="*/ 1016 h 1161"/>
                <a:gd name="T4" fmla="*/ 21 w 152"/>
                <a:gd name="T5" fmla="*/ 881 h 1161"/>
                <a:gd name="T6" fmla="*/ 38 w 152"/>
                <a:gd name="T7" fmla="*/ 741 h 1161"/>
                <a:gd name="T8" fmla="*/ 57 w 152"/>
                <a:gd name="T9" fmla="*/ 590 h 1161"/>
                <a:gd name="T10" fmla="*/ 69 w 152"/>
                <a:gd name="T11" fmla="*/ 508 h 1161"/>
                <a:gd name="T12" fmla="*/ 80 w 152"/>
                <a:gd name="T13" fmla="*/ 417 h 1161"/>
                <a:gd name="T14" fmla="*/ 94 w 152"/>
                <a:gd name="T15" fmla="*/ 303 h 1161"/>
                <a:gd name="T16" fmla="*/ 112 w 152"/>
                <a:gd name="T17" fmla="*/ 155 h 1161"/>
                <a:gd name="T18" fmla="*/ 129 w 152"/>
                <a:gd name="T19" fmla="*/ 26 h 1161"/>
                <a:gd name="T20" fmla="*/ 129 w 152"/>
                <a:gd name="T21" fmla="*/ 0 h 1161"/>
                <a:gd name="T22" fmla="*/ 152 w 152"/>
                <a:gd name="T23" fmla="*/ 10 h 1161"/>
                <a:gd name="T24" fmla="*/ 143 w 152"/>
                <a:gd name="T25" fmla="*/ 87 h 1161"/>
                <a:gd name="T26" fmla="*/ 128 w 152"/>
                <a:gd name="T27" fmla="*/ 206 h 1161"/>
                <a:gd name="T28" fmla="*/ 115 w 152"/>
                <a:gd name="T29" fmla="*/ 298 h 1161"/>
                <a:gd name="T30" fmla="*/ 112 w 152"/>
                <a:gd name="T31" fmla="*/ 341 h 1161"/>
                <a:gd name="T32" fmla="*/ 88 w 152"/>
                <a:gd name="T33" fmla="*/ 537 h 1161"/>
                <a:gd name="T34" fmla="*/ 73 w 152"/>
                <a:gd name="T35" fmla="*/ 612 h 1161"/>
                <a:gd name="T36" fmla="*/ 60 w 152"/>
                <a:gd name="T37" fmla="*/ 729 h 1161"/>
                <a:gd name="T38" fmla="*/ 39 w 152"/>
                <a:gd name="T39" fmla="*/ 888 h 1161"/>
                <a:gd name="T40" fmla="*/ 18 w 152"/>
                <a:gd name="T41" fmla="*/ 1039 h 1161"/>
                <a:gd name="T42" fmla="*/ 16 w 152"/>
                <a:gd name="T43" fmla="*/ 1087 h 1161"/>
                <a:gd name="T44" fmla="*/ 6 w 152"/>
                <a:gd name="T45" fmla="*/ 1139 h 1161"/>
                <a:gd name="T46" fmla="*/ 1 w 152"/>
                <a:gd name="T47" fmla="*/ 1161 h 1161"/>
                <a:gd name="T48" fmla="*/ 0 w 152"/>
                <a:gd name="T49" fmla="*/ 1021 h 1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52" h="1161">
                  <a:moveTo>
                    <a:pt x="0" y="1021"/>
                  </a:moveTo>
                  <a:cubicBezTo>
                    <a:pt x="1" y="1019"/>
                    <a:pt x="4" y="1018"/>
                    <a:pt x="4" y="1016"/>
                  </a:cubicBezTo>
                  <a:cubicBezTo>
                    <a:pt x="1" y="970"/>
                    <a:pt x="17" y="926"/>
                    <a:pt x="21" y="881"/>
                  </a:cubicBezTo>
                  <a:cubicBezTo>
                    <a:pt x="26" y="834"/>
                    <a:pt x="33" y="788"/>
                    <a:pt x="38" y="741"/>
                  </a:cubicBezTo>
                  <a:cubicBezTo>
                    <a:pt x="44" y="691"/>
                    <a:pt x="52" y="641"/>
                    <a:pt x="57" y="590"/>
                  </a:cubicBezTo>
                  <a:cubicBezTo>
                    <a:pt x="60" y="563"/>
                    <a:pt x="66" y="535"/>
                    <a:pt x="69" y="508"/>
                  </a:cubicBezTo>
                  <a:cubicBezTo>
                    <a:pt x="72" y="478"/>
                    <a:pt x="77" y="447"/>
                    <a:pt x="80" y="417"/>
                  </a:cubicBezTo>
                  <a:cubicBezTo>
                    <a:pt x="84" y="379"/>
                    <a:pt x="89" y="341"/>
                    <a:pt x="94" y="303"/>
                  </a:cubicBezTo>
                  <a:cubicBezTo>
                    <a:pt x="100" y="253"/>
                    <a:pt x="106" y="204"/>
                    <a:pt x="112" y="155"/>
                  </a:cubicBezTo>
                  <a:cubicBezTo>
                    <a:pt x="118" y="112"/>
                    <a:pt x="123" y="69"/>
                    <a:pt x="129" y="26"/>
                  </a:cubicBezTo>
                  <a:cubicBezTo>
                    <a:pt x="130" y="17"/>
                    <a:pt x="129" y="9"/>
                    <a:pt x="129" y="0"/>
                  </a:cubicBezTo>
                  <a:cubicBezTo>
                    <a:pt x="136" y="3"/>
                    <a:pt x="142" y="11"/>
                    <a:pt x="152" y="10"/>
                  </a:cubicBezTo>
                  <a:cubicBezTo>
                    <a:pt x="149" y="36"/>
                    <a:pt x="146" y="61"/>
                    <a:pt x="143" y="87"/>
                  </a:cubicBezTo>
                  <a:cubicBezTo>
                    <a:pt x="138" y="127"/>
                    <a:pt x="134" y="167"/>
                    <a:pt x="128" y="206"/>
                  </a:cubicBezTo>
                  <a:cubicBezTo>
                    <a:pt x="123" y="237"/>
                    <a:pt x="123" y="268"/>
                    <a:pt x="115" y="298"/>
                  </a:cubicBezTo>
                  <a:cubicBezTo>
                    <a:pt x="111" y="312"/>
                    <a:pt x="113" y="327"/>
                    <a:pt x="112" y="341"/>
                  </a:cubicBezTo>
                  <a:cubicBezTo>
                    <a:pt x="103" y="406"/>
                    <a:pt x="90" y="471"/>
                    <a:pt x="88" y="537"/>
                  </a:cubicBezTo>
                  <a:cubicBezTo>
                    <a:pt x="79" y="561"/>
                    <a:pt x="76" y="587"/>
                    <a:pt x="73" y="612"/>
                  </a:cubicBezTo>
                  <a:cubicBezTo>
                    <a:pt x="69" y="651"/>
                    <a:pt x="65" y="690"/>
                    <a:pt x="60" y="729"/>
                  </a:cubicBezTo>
                  <a:cubicBezTo>
                    <a:pt x="53" y="782"/>
                    <a:pt x="46" y="835"/>
                    <a:pt x="39" y="888"/>
                  </a:cubicBezTo>
                  <a:cubicBezTo>
                    <a:pt x="34" y="938"/>
                    <a:pt x="28" y="989"/>
                    <a:pt x="18" y="1039"/>
                  </a:cubicBezTo>
                  <a:cubicBezTo>
                    <a:pt x="15" y="1055"/>
                    <a:pt x="17" y="1071"/>
                    <a:pt x="16" y="1087"/>
                  </a:cubicBezTo>
                  <a:cubicBezTo>
                    <a:pt x="14" y="1105"/>
                    <a:pt x="12" y="1123"/>
                    <a:pt x="6" y="1139"/>
                  </a:cubicBezTo>
                  <a:cubicBezTo>
                    <a:pt x="3" y="1147"/>
                    <a:pt x="15" y="1157"/>
                    <a:pt x="1" y="1161"/>
                  </a:cubicBezTo>
                  <a:cubicBezTo>
                    <a:pt x="1" y="1114"/>
                    <a:pt x="0" y="1067"/>
                    <a:pt x="0" y="1021"/>
                  </a:cubicBezTo>
                  <a:close/>
                </a:path>
              </a:pathLst>
            </a:custGeom>
            <a:solidFill>
              <a:srgbClr val="E62F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51" name="Freeform 136">
              <a:extLst>
                <a:ext uri="{FF2B5EF4-FFF2-40B4-BE49-F238E27FC236}">
                  <a16:creationId xmlns:a16="http://schemas.microsoft.com/office/drawing/2014/main" id="{7F5DA4C5-8A32-C666-B056-5856DAE1C099}"/>
                </a:ext>
              </a:extLst>
            </p:cNvPr>
            <p:cNvSpPr>
              <a:spLocks/>
            </p:cNvSpPr>
            <p:nvPr/>
          </p:nvSpPr>
          <p:spPr bwMode="auto">
            <a:xfrm>
              <a:off x="8285163" y="4346575"/>
              <a:ext cx="12700" cy="793750"/>
            </a:xfrm>
            <a:custGeom>
              <a:avLst/>
              <a:gdLst>
                <a:gd name="T0" fmla="*/ 0 w 19"/>
                <a:gd name="T1" fmla="*/ 1163 h 1168"/>
                <a:gd name="T2" fmla="*/ 1 w 19"/>
                <a:gd name="T3" fmla="*/ 1062 h 1168"/>
                <a:gd name="T4" fmla="*/ 1 w 19"/>
                <a:gd name="T5" fmla="*/ 0 h 1168"/>
                <a:gd name="T6" fmla="*/ 17 w 19"/>
                <a:gd name="T7" fmla="*/ 1 h 1168"/>
                <a:gd name="T8" fmla="*/ 17 w 19"/>
                <a:gd name="T9" fmla="*/ 470 h 1168"/>
                <a:gd name="T10" fmla="*/ 14 w 19"/>
                <a:gd name="T11" fmla="*/ 684 h 1168"/>
                <a:gd name="T12" fmla="*/ 17 w 19"/>
                <a:gd name="T13" fmla="*/ 805 h 1168"/>
                <a:gd name="T14" fmla="*/ 13 w 19"/>
                <a:gd name="T15" fmla="*/ 962 h 1168"/>
                <a:gd name="T16" fmla="*/ 17 w 19"/>
                <a:gd name="T17" fmla="*/ 1068 h 1168"/>
                <a:gd name="T18" fmla="*/ 15 w 19"/>
                <a:gd name="T19" fmla="*/ 1157 h 1168"/>
                <a:gd name="T20" fmla="*/ 0 w 19"/>
                <a:gd name="T21" fmla="*/ 1163 h 1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" h="1168">
                  <a:moveTo>
                    <a:pt x="0" y="1163"/>
                  </a:moveTo>
                  <a:cubicBezTo>
                    <a:pt x="0" y="1129"/>
                    <a:pt x="1" y="1096"/>
                    <a:pt x="1" y="1062"/>
                  </a:cubicBezTo>
                  <a:cubicBezTo>
                    <a:pt x="1" y="708"/>
                    <a:pt x="1" y="354"/>
                    <a:pt x="1" y="0"/>
                  </a:cubicBezTo>
                  <a:cubicBezTo>
                    <a:pt x="7" y="0"/>
                    <a:pt x="12" y="0"/>
                    <a:pt x="17" y="1"/>
                  </a:cubicBezTo>
                  <a:cubicBezTo>
                    <a:pt x="17" y="157"/>
                    <a:pt x="18" y="314"/>
                    <a:pt x="17" y="470"/>
                  </a:cubicBezTo>
                  <a:cubicBezTo>
                    <a:pt x="17" y="542"/>
                    <a:pt x="14" y="613"/>
                    <a:pt x="14" y="684"/>
                  </a:cubicBezTo>
                  <a:cubicBezTo>
                    <a:pt x="13" y="725"/>
                    <a:pt x="16" y="765"/>
                    <a:pt x="17" y="805"/>
                  </a:cubicBezTo>
                  <a:cubicBezTo>
                    <a:pt x="19" y="858"/>
                    <a:pt x="11" y="910"/>
                    <a:pt x="13" y="962"/>
                  </a:cubicBezTo>
                  <a:cubicBezTo>
                    <a:pt x="15" y="998"/>
                    <a:pt x="19" y="1033"/>
                    <a:pt x="17" y="1068"/>
                  </a:cubicBezTo>
                  <a:cubicBezTo>
                    <a:pt x="16" y="1098"/>
                    <a:pt x="10" y="1127"/>
                    <a:pt x="15" y="1157"/>
                  </a:cubicBezTo>
                  <a:cubicBezTo>
                    <a:pt x="17" y="1168"/>
                    <a:pt x="6" y="1162"/>
                    <a:pt x="0" y="1163"/>
                  </a:cubicBezTo>
                  <a:close/>
                </a:path>
              </a:pathLst>
            </a:custGeom>
            <a:solidFill>
              <a:srgbClr val="CF151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52" name="Freeform 137">
              <a:extLst>
                <a:ext uri="{FF2B5EF4-FFF2-40B4-BE49-F238E27FC236}">
                  <a16:creationId xmlns:a16="http://schemas.microsoft.com/office/drawing/2014/main" id="{A63257D6-5C6C-25BA-6BC2-A8E08AA7C3B1}"/>
                </a:ext>
              </a:extLst>
            </p:cNvPr>
            <p:cNvSpPr>
              <a:spLocks/>
            </p:cNvSpPr>
            <p:nvPr/>
          </p:nvSpPr>
          <p:spPr bwMode="auto">
            <a:xfrm>
              <a:off x="8301038" y="4346575"/>
              <a:ext cx="66675" cy="503238"/>
            </a:xfrm>
            <a:custGeom>
              <a:avLst/>
              <a:gdLst>
                <a:gd name="T0" fmla="*/ 92 w 103"/>
                <a:gd name="T1" fmla="*/ 1 h 741"/>
                <a:gd name="T2" fmla="*/ 91 w 103"/>
                <a:gd name="T3" fmla="*/ 63 h 741"/>
                <a:gd name="T4" fmla="*/ 71 w 103"/>
                <a:gd name="T5" fmla="*/ 222 h 741"/>
                <a:gd name="T6" fmla="*/ 59 w 103"/>
                <a:gd name="T7" fmla="*/ 320 h 741"/>
                <a:gd name="T8" fmla="*/ 40 w 103"/>
                <a:gd name="T9" fmla="*/ 471 h 741"/>
                <a:gd name="T10" fmla="*/ 19 w 103"/>
                <a:gd name="T11" fmla="*/ 624 h 741"/>
                <a:gd name="T12" fmla="*/ 4 w 103"/>
                <a:gd name="T13" fmla="*/ 730 h 741"/>
                <a:gd name="T14" fmla="*/ 0 w 103"/>
                <a:gd name="T15" fmla="*/ 741 h 741"/>
                <a:gd name="T16" fmla="*/ 0 w 103"/>
                <a:gd name="T17" fmla="*/ 581 h 741"/>
                <a:gd name="T18" fmla="*/ 4 w 103"/>
                <a:gd name="T19" fmla="*/ 557 h 741"/>
                <a:gd name="T20" fmla="*/ 18 w 103"/>
                <a:gd name="T21" fmla="*/ 455 h 741"/>
                <a:gd name="T22" fmla="*/ 30 w 103"/>
                <a:gd name="T23" fmla="*/ 377 h 741"/>
                <a:gd name="T24" fmla="*/ 36 w 103"/>
                <a:gd name="T25" fmla="*/ 305 h 741"/>
                <a:gd name="T26" fmla="*/ 46 w 103"/>
                <a:gd name="T27" fmla="*/ 231 h 741"/>
                <a:gd name="T28" fmla="*/ 49 w 103"/>
                <a:gd name="T29" fmla="*/ 198 h 741"/>
                <a:gd name="T30" fmla="*/ 74 w 103"/>
                <a:gd name="T31" fmla="*/ 33 h 741"/>
                <a:gd name="T32" fmla="*/ 73 w 103"/>
                <a:gd name="T33" fmla="*/ 0 h 741"/>
                <a:gd name="T34" fmla="*/ 92 w 103"/>
                <a:gd name="T35" fmla="*/ 1 h 7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03" h="741">
                  <a:moveTo>
                    <a:pt x="92" y="1"/>
                  </a:moveTo>
                  <a:cubicBezTo>
                    <a:pt x="103" y="22"/>
                    <a:pt x="92" y="42"/>
                    <a:pt x="91" y="63"/>
                  </a:cubicBezTo>
                  <a:cubicBezTo>
                    <a:pt x="86" y="116"/>
                    <a:pt x="78" y="169"/>
                    <a:pt x="71" y="222"/>
                  </a:cubicBezTo>
                  <a:cubicBezTo>
                    <a:pt x="68" y="255"/>
                    <a:pt x="63" y="287"/>
                    <a:pt x="59" y="320"/>
                  </a:cubicBezTo>
                  <a:cubicBezTo>
                    <a:pt x="52" y="370"/>
                    <a:pt x="47" y="421"/>
                    <a:pt x="40" y="471"/>
                  </a:cubicBezTo>
                  <a:cubicBezTo>
                    <a:pt x="33" y="522"/>
                    <a:pt x="25" y="573"/>
                    <a:pt x="19" y="624"/>
                  </a:cubicBezTo>
                  <a:cubicBezTo>
                    <a:pt x="15" y="659"/>
                    <a:pt x="10" y="695"/>
                    <a:pt x="4" y="730"/>
                  </a:cubicBezTo>
                  <a:cubicBezTo>
                    <a:pt x="4" y="734"/>
                    <a:pt x="4" y="738"/>
                    <a:pt x="0" y="741"/>
                  </a:cubicBezTo>
                  <a:cubicBezTo>
                    <a:pt x="0" y="688"/>
                    <a:pt x="0" y="635"/>
                    <a:pt x="0" y="581"/>
                  </a:cubicBezTo>
                  <a:cubicBezTo>
                    <a:pt x="7" y="574"/>
                    <a:pt x="4" y="565"/>
                    <a:pt x="4" y="557"/>
                  </a:cubicBezTo>
                  <a:cubicBezTo>
                    <a:pt x="8" y="523"/>
                    <a:pt x="16" y="490"/>
                    <a:pt x="18" y="455"/>
                  </a:cubicBezTo>
                  <a:cubicBezTo>
                    <a:pt x="20" y="430"/>
                    <a:pt x="24" y="403"/>
                    <a:pt x="30" y="377"/>
                  </a:cubicBezTo>
                  <a:cubicBezTo>
                    <a:pt x="34" y="355"/>
                    <a:pt x="40" y="330"/>
                    <a:pt x="36" y="305"/>
                  </a:cubicBezTo>
                  <a:cubicBezTo>
                    <a:pt x="47" y="281"/>
                    <a:pt x="41" y="255"/>
                    <a:pt x="46" y="231"/>
                  </a:cubicBezTo>
                  <a:cubicBezTo>
                    <a:pt x="48" y="221"/>
                    <a:pt x="47" y="208"/>
                    <a:pt x="49" y="198"/>
                  </a:cubicBezTo>
                  <a:cubicBezTo>
                    <a:pt x="63" y="144"/>
                    <a:pt x="62" y="87"/>
                    <a:pt x="74" y="33"/>
                  </a:cubicBezTo>
                  <a:cubicBezTo>
                    <a:pt x="76" y="21"/>
                    <a:pt x="69" y="11"/>
                    <a:pt x="73" y="0"/>
                  </a:cubicBezTo>
                  <a:cubicBezTo>
                    <a:pt x="79" y="2"/>
                    <a:pt x="86" y="3"/>
                    <a:pt x="92" y="1"/>
                  </a:cubicBezTo>
                  <a:close/>
                </a:path>
              </a:pathLst>
            </a:custGeom>
            <a:solidFill>
              <a:srgbClr val="E529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53" name="Freeform 138">
              <a:extLst>
                <a:ext uri="{FF2B5EF4-FFF2-40B4-BE49-F238E27FC236}">
                  <a16:creationId xmlns:a16="http://schemas.microsoft.com/office/drawing/2014/main" id="{52D8EBC1-37D4-0EFC-E994-C9C97706AEF6}"/>
                </a:ext>
              </a:extLst>
            </p:cNvPr>
            <p:cNvSpPr>
              <a:spLocks/>
            </p:cNvSpPr>
            <p:nvPr/>
          </p:nvSpPr>
          <p:spPr bwMode="auto">
            <a:xfrm>
              <a:off x="8334375" y="4371975"/>
              <a:ext cx="280988" cy="628650"/>
            </a:xfrm>
            <a:custGeom>
              <a:avLst/>
              <a:gdLst>
                <a:gd name="T0" fmla="*/ 436 w 436"/>
                <a:gd name="T1" fmla="*/ 15 h 923"/>
                <a:gd name="T2" fmla="*/ 373 w 436"/>
                <a:gd name="T3" fmla="*/ 145 h 923"/>
                <a:gd name="T4" fmla="*/ 295 w 436"/>
                <a:gd name="T5" fmla="*/ 305 h 923"/>
                <a:gd name="T6" fmla="*/ 272 w 436"/>
                <a:gd name="T7" fmla="*/ 366 h 923"/>
                <a:gd name="T8" fmla="*/ 260 w 436"/>
                <a:gd name="T9" fmla="*/ 379 h 923"/>
                <a:gd name="T10" fmla="*/ 221 w 436"/>
                <a:gd name="T11" fmla="*/ 463 h 923"/>
                <a:gd name="T12" fmla="*/ 147 w 436"/>
                <a:gd name="T13" fmla="*/ 619 h 923"/>
                <a:gd name="T14" fmla="*/ 77 w 436"/>
                <a:gd name="T15" fmla="*/ 768 h 923"/>
                <a:gd name="T16" fmla="*/ 27 w 436"/>
                <a:gd name="T17" fmla="*/ 864 h 923"/>
                <a:gd name="T18" fmla="*/ 4 w 436"/>
                <a:gd name="T19" fmla="*/ 922 h 923"/>
                <a:gd name="T20" fmla="*/ 2 w 436"/>
                <a:gd name="T21" fmla="*/ 923 h 923"/>
                <a:gd name="T22" fmla="*/ 0 w 436"/>
                <a:gd name="T23" fmla="*/ 922 h 923"/>
                <a:gd name="T24" fmla="*/ 44 w 436"/>
                <a:gd name="T25" fmla="*/ 774 h 923"/>
                <a:gd name="T26" fmla="*/ 172 w 436"/>
                <a:gd name="T27" fmla="*/ 502 h 923"/>
                <a:gd name="T28" fmla="*/ 172 w 436"/>
                <a:gd name="T29" fmla="*/ 502 h 923"/>
                <a:gd name="T30" fmla="*/ 262 w 436"/>
                <a:gd name="T31" fmla="*/ 312 h 923"/>
                <a:gd name="T32" fmla="*/ 323 w 436"/>
                <a:gd name="T33" fmla="*/ 189 h 923"/>
                <a:gd name="T34" fmla="*/ 393 w 436"/>
                <a:gd name="T35" fmla="*/ 42 h 923"/>
                <a:gd name="T36" fmla="*/ 413 w 436"/>
                <a:gd name="T37" fmla="*/ 3 h 923"/>
                <a:gd name="T38" fmla="*/ 436 w 436"/>
                <a:gd name="T39" fmla="*/ 15 h 9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36" h="923">
                  <a:moveTo>
                    <a:pt x="436" y="15"/>
                  </a:moveTo>
                  <a:cubicBezTo>
                    <a:pt x="412" y="57"/>
                    <a:pt x="394" y="102"/>
                    <a:pt x="373" y="145"/>
                  </a:cubicBezTo>
                  <a:cubicBezTo>
                    <a:pt x="347" y="199"/>
                    <a:pt x="321" y="252"/>
                    <a:pt x="295" y="305"/>
                  </a:cubicBezTo>
                  <a:cubicBezTo>
                    <a:pt x="286" y="325"/>
                    <a:pt x="277" y="345"/>
                    <a:pt x="272" y="366"/>
                  </a:cubicBezTo>
                  <a:cubicBezTo>
                    <a:pt x="267" y="369"/>
                    <a:pt x="262" y="373"/>
                    <a:pt x="260" y="379"/>
                  </a:cubicBezTo>
                  <a:cubicBezTo>
                    <a:pt x="252" y="409"/>
                    <a:pt x="235" y="436"/>
                    <a:pt x="221" y="463"/>
                  </a:cubicBezTo>
                  <a:cubicBezTo>
                    <a:pt x="194" y="514"/>
                    <a:pt x="171" y="567"/>
                    <a:pt x="147" y="619"/>
                  </a:cubicBezTo>
                  <a:cubicBezTo>
                    <a:pt x="123" y="669"/>
                    <a:pt x="100" y="718"/>
                    <a:pt x="77" y="768"/>
                  </a:cubicBezTo>
                  <a:cubicBezTo>
                    <a:pt x="62" y="800"/>
                    <a:pt x="48" y="834"/>
                    <a:pt x="27" y="864"/>
                  </a:cubicBezTo>
                  <a:cubicBezTo>
                    <a:pt x="15" y="881"/>
                    <a:pt x="11" y="902"/>
                    <a:pt x="4" y="922"/>
                  </a:cubicBezTo>
                  <a:cubicBezTo>
                    <a:pt x="3" y="923"/>
                    <a:pt x="3" y="923"/>
                    <a:pt x="2" y="923"/>
                  </a:cubicBezTo>
                  <a:cubicBezTo>
                    <a:pt x="1" y="923"/>
                    <a:pt x="1" y="922"/>
                    <a:pt x="0" y="922"/>
                  </a:cubicBezTo>
                  <a:cubicBezTo>
                    <a:pt x="11" y="871"/>
                    <a:pt x="30" y="824"/>
                    <a:pt x="44" y="774"/>
                  </a:cubicBezTo>
                  <a:cubicBezTo>
                    <a:pt x="84" y="682"/>
                    <a:pt x="131" y="594"/>
                    <a:pt x="172" y="502"/>
                  </a:cubicBezTo>
                  <a:cubicBezTo>
                    <a:pt x="172" y="502"/>
                    <a:pt x="172" y="502"/>
                    <a:pt x="172" y="502"/>
                  </a:cubicBezTo>
                  <a:cubicBezTo>
                    <a:pt x="202" y="439"/>
                    <a:pt x="233" y="375"/>
                    <a:pt x="262" y="312"/>
                  </a:cubicBezTo>
                  <a:cubicBezTo>
                    <a:pt x="282" y="270"/>
                    <a:pt x="302" y="230"/>
                    <a:pt x="323" y="189"/>
                  </a:cubicBezTo>
                  <a:cubicBezTo>
                    <a:pt x="346" y="140"/>
                    <a:pt x="369" y="91"/>
                    <a:pt x="393" y="42"/>
                  </a:cubicBezTo>
                  <a:cubicBezTo>
                    <a:pt x="399" y="28"/>
                    <a:pt x="405" y="15"/>
                    <a:pt x="413" y="3"/>
                  </a:cubicBezTo>
                  <a:cubicBezTo>
                    <a:pt x="424" y="0"/>
                    <a:pt x="430" y="6"/>
                    <a:pt x="436" y="15"/>
                  </a:cubicBezTo>
                  <a:close/>
                </a:path>
              </a:pathLst>
            </a:custGeom>
            <a:solidFill>
              <a:srgbClr val="DCD9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54" name="Freeform 139">
              <a:extLst>
                <a:ext uri="{FF2B5EF4-FFF2-40B4-BE49-F238E27FC236}">
                  <a16:creationId xmlns:a16="http://schemas.microsoft.com/office/drawing/2014/main" id="{726EC52B-3195-099E-96EE-8736568DE311}"/>
                </a:ext>
              </a:extLst>
            </p:cNvPr>
            <p:cNvSpPr>
              <a:spLocks/>
            </p:cNvSpPr>
            <p:nvPr/>
          </p:nvSpPr>
          <p:spPr bwMode="auto">
            <a:xfrm>
              <a:off x="8328025" y="4368800"/>
              <a:ext cx="174625" cy="633413"/>
            </a:xfrm>
            <a:custGeom>
              <a:avLst/>
              <a:gdLst>
                <a:gd name="T0" fmla="*/ 0 w 272"/>
                <a:gd name="T1" fmla="*/ 923 h 933"/>
                <a:gd name="T2" fmla="*/ 17 w 272"/>
                <a:gd name="T3" fmla="*/ 780 h 933"/>
                <a:gd name="T4" fmla="*/ 95 w 272"/>
                <a:gd name="T5" fmla="*/ 528 h 933"/>
                <a:gd name="T6" fmla="*/ 228 w 272"/>
                <a:gd name="T7" fmla="*/ 85 h 933"/>
                <a:gd name="T8" fmla="*/ 249 w 272"/>
                <a:gd name="T9" fmla="*/ 18 h 933"/>
                <a:gd name="T10" fmla="*/ 260 w 272"/>
                <a:gd name="T11" fmla="*/ 0 h 933"/>
                <a:gd name="T12" fmla="*/ 272 w 272"/>
                <a:gd name="T13" fmla="*/ 10 h 933"/>
                <a:gd name="T14" fmla="*/ 252 w 272"/>
                <a:gd name="T15" fmla="*/ 88 h 933"/>
                <a:gd name="T16" fmla="*/ 217 w 272"/>
                <a:gd name="T17" fmla="*/ 206 h 933"/>
                <a:gd name="T18" fmla="*/ 187 w 272"/>
                <a:gd name="T19" fmla="*/ 302 h 933"/>
                <a:gd name="T20" fmla="*/ 152 w 272"/>
                <a:gd name="T21" fmla="*/ 415 h 933"/>
                <a:gd name="T22" fmla="*/ 124 w 272"/>
                <a:gd name="T23" fmla="*/ 507 h 933"/>
                <a:gd name="T24" fmla="*/ 96 w 272"/>
                <a:gd name="T25" fmla="*/ 601 h 933"/>
                <a:gd name="T26" fmla="*/ 23 w 272"/>
                <a:gd name="T27" fmla="*/ 845 h 933"/>
                <a:gd name="T28" fmla="*/ 4 w 272"/>
                <a:gd name="T29" fmla="*/ 923 h 933"/>
                <a:gd name="T30" fmla="*/ 0 w 272"/>
                <a:gd name="T31" fmla="*/ 923 h 9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72" h="933">
                  <a:moveTo>
                    <a:pt x="0" y="923"/>
                  </a:moveTo>
                  <a:cubicBezTo>
                    <a:pt x="6" y="875"/>
                    <a:pt x="11" y="827"/>
                    <a:pt x="17" y="780"/>
                  </a:cubicBezTo>
                  <a:cubicBezTo>
                    <a:pt x="44" y="696"/>
                    <a:pt x="70" y="612"/>
                    <a:pt x="95" y="528"/>
                  </a:cubicBezTo>
                  <a:cubicBezTo>
                    <a:pt x="139" y="380"/>
                    <a:pt x="183" y="232"/>
                    <a:pt x="228" y="85"/>
                  </a:cubicBezTo>
                  <a:cubicBezTo>
                    <a:pt x="235" y="62"/>
                    <a:pt x="242" y="40"/>
                    <a:pt x="249" y="18"/>
                  </a:cubicBezTo>
                  <a:cubicBezTo>
                    <a:pt x="252" y="11"/>
                    <a:pt x="252" y="3"/>
                    <a:pt x="260" y="0"/>
                  </a:cubicBezTo>
                  <a:cubicBezTo>
                    <a:pt x="264" y="3"/>
                    <a:pt x="268" y="6"/>
                    <a:pt x="272" y="10"/>
                  </a:cubicBezTo>
                  <a:cubicBezTo>
                    <a:pt x="270" y="37"/>
                    <a:pt x="258" y="62"/>
                    <a:pt x="252" y="88"/>
                  </a:cubicBezTo>
                  <a:cubicBezTo>
                    <a:pt x="243" y="128"/>
                    <a:pt x="229" y="167"/>
                    <a:pt x="217" y="206"/>
                  </a:cubicBezTo>
                  <a:cubicBezTo>
                    <a:pt x="207" y="238"/>
                    <a:pt x="200" y="271"/>
                    <a:pt x="187" y="302"/>
                  </a:cubicBezTo>
                  <a:cubicBezTo>
                    <a:pt x="173" y="339"/>
                    <a:pt x="164" y="377"/>
                    <a:pt x="152" y="415"/>
                  </a:cubicBezTo>
                  <a:cubicBezTo>
                    <a:pt x="143" y="446"/>
                    <a:pt x="133" y="476"/>
                    <a:pt x="124" y="507"/>
                  </a:cubicBezTo>
                  <a:cubicBezTo>
                    <a:pt x="115" y="538"/>
                    <a:pt x="106" y="570"/>
                    <a:pt x="96" y="601"/>
                  </a:cubicBezTo>
                  <a:cubicBezTo>
                    <a:pt x="72" y="682"/>
                    <a:pt x="51" y="765"/>
                    <a:pt x="23" y="845"/>
                  </a:cubicBezTo>
                  <a:cubicBezTo>
                    <a:pt x="14" y="870"/>
                    <a:pt x="6" y="896"/>
                    <a:pt x="4" y="923"/>
                  </a:cubicBezTo>
                  <a:cubicBezTo>
                    <a:pt x="3" y="933"/>
                    <a:pt x="1" y="925"/>
                    <a:pt x="0" y="923"/>
                  </a:cubicBezTo>
                  <a:close/>
                </a:path>
              </a:pathLst>
            </a:custGeom>
            <a:solidFill>
              <a:srgbClr val="FAE9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55" name="Freeform 140">
              <a:extLst>
                <a:ext uri="{FF2B5EF4-FFF2-40B4-BE49-F238E27FC236}">
                  <a16:creationId xmlns:a16="http://schemas.microsoft.com/office/drawing/2014/main" id="{3F0059F3-83D0-A6E4-C301-074A11EB06EF}"/>
                </a:ext>
              </a:extLst>
            </p:cNvPr>
            <p:cNvSpPr>
              <a:spLocks/>
            </p:cNvSpPr>
            <p:nvPr/>
          </p:nvSpPr>
          <p:spPr bwMode="auto">
            <a:xfrm>
              <a:off x="8362950" y="4713288"/>
              <a:ext cx="84138" cy="185738"/>
            </a:xfrm>
            <a:custGeom>
              <a:avLst/>
              <a:gdLst>
                <a:gd name="T0" fmla="*/ 128 w 131"/>
                <a:gd name="T1" fmla="*/ 0 h 272"/>
                <a:gd name="T2" fmla="*/ 118 w 131"/>
                <a:gd name="T3" fmla="*/ 32 h 272"/>
                <a:gd name="T4" fmla="*/ 28 w 131"/>
                <a:gd name="T5" fmla="*/ 219 h 272"/>
                <a:gd name="T6" fmla="*/ 0 w 131"/>
                <a:gd name="T7" fmla="*/ 272 h 272"/>
                <a:gd name="T8" fmla="*/ 16 w 131"/>
                <a:gd name="T9" fmla="*/ 220 h 272"/>
                <a:gd name="T10" fmla="*/ 38 w 131"/>
                <a:gd name="T11" fmla="*/ 179 h 272"/>
                <a:gd name="T12" fmla="*/ 119 w 131"/>
                <a:gd name="T13" fmla="*/ 10 h 272"/>
                <a:gd name="T14" fmla="*/ 128 w 131"/>
                <a:gd name="T15" fmla="*/ 0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1" h="272">
                  <a:moveTo>
                    <a:pt x="128" y="0"/>
                  </a:moveTo>
                  <a:cubicBezTo>
                    <a:pt x="131" y="13"/>
                    <a:pt x="123" y="22"/>
                    <a:pt x="118" y="32"/>
                  </a:cubicBezTo>
                  <a:cubicBezTo>
                    <a:pt x="88" y="94"/>
                    <a:pt x="57" y="156"/>
                    <a:pt x="28" y="219"/>
                  </a:cubicBezTo>
                  <a:cubicBezTo>
                    <a:pt x="20" y="237"/>
                    <a:pt x="11" y="255"/>
                    <a:pt x="0" y="272"/>
                  </a:cubicBezTo>
                  <a:cubicBezTo>
                    <a:pt x="5" y="255"/>
                    <a:pt x="9" y="237"/>
                    <a:pt x="16" y="220"/>
                  </a:cubicBezTo>
                  <a:cubicBezTo>
                    <a:pt x="26" y="208"/>
                    <a:pt x="31" y="193"/>
                    <a:pt x="38" y="179"/>
                  </a:cubicBezTo>
                  <a:cubicBezTo>
                    <a:pt x="66" y="123"/>
                    <a:pt x="92" y="67"/>
                    <a:pt x="119" y="10"/>
                  </a:cubicBezTo>
                  <a:cubicBezTo>
                    <a:pt x="121" y="6"/>
                    <a:pt x="124" y="2"/>
                    <a:pt x="128" y="0"/>
                  </a:cubicBezTo>
                  <a:close/>
                </a:path>
              </a:pathLst>
            </a:custGeom>
            <a:solidFill>
              <a:srgbClr val="EEC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56" name="Freeform 141">
              <a:extLst>
                <a:ext uri="{FF2B5EF4-FFF2-40B4-BE49-F238E27FC236}">
                  <a16:creationId xmlns:a16="http://schemas.microsoft.com/office/drawing/2014/main" id="{8AAEE558-DDFC-A74B-F95F-14AB951ED64F}"/>
                </a:ext>
              </a:extLst>
            </p:cNvPr>
            <p:cNvSpPr>
              <a:spLocks/>
            </p:cNvSpPr>
            <p:nvPr/>
          </p:nvSpPr>
          <p:spPr bwMode="auto">
            <a:xfrm>
              <a:off x="8348663" y="4360863"/>
              <a:ext cx="130175" cy="449263"/>
            </a:xfrm>
            <a:custGeom>
              <a:avLst/>
              <a:gdLst>
                <a:gd name="T0" fmla="*/ 0 w 201"/>
                <a:gd name="T1" fmla="*/ 652 h 661"/>
                <a:gd name="T2" fmla="*/ 15 w 201"/>
                <a:gd name="T3" fmla="*/ 528 h 661"/>
                <a:gd name="T4" fmla="*/ 23 w 201"/>
                <a:gd name="T5" fmla="*/ 483 h 661"/>
                <a:gd name="T6" fmla="*/ 38 w 201"/>
                <a:gd name="T7" fmla="*/ 471 h 661"/>
                <a:gd name="T8" fmla="*/ 84 w 201"/>
                <a:gd name="T9" fmla="*/ 318 h 661"/>
                <a:gd name="T10" fmla="*/ 114 w 201"/>
                <a:gd name="T11" fmla="*/ 220 h 661"/>
                <a:gd name="T12" fmla="*/ 163 w 201"/>
                <a:gd name="T13" fmla="*/ 44 h 661"/>
                <a:gd name="T14" fmla="*/ 174 w 201"/>
                <a:gd name="T15" fmla="*/ 4 h 661"/>
                <a:gd name="T16" fmla="*/ 194 w 201"/>
                <a:gd name="T17" fmla="*/ 0 h 661"/>
                <a:gd name="T18" fmla="*/ 196 w 201"/>
                <a:gd name="T19" fmla="*/ 25 h 661"/>
                <a:gd name="T20" fmla="*/ 122 w 201"/>
                <a:gd name="T21" fmla="*/ 270 h 661"/>
                <a:gd name="T22" fmla="*/ 17 w 201"/>
                <a:gd name="T23" fmla="*/ 615 h 661"/>
                <a:gd name="T24" fmla="*/ 10 w 201"/>
                <a:gd name="T25" fmla="*/ 647 h 661"/>
                <a:gd name="T26" fmla="*/ 0 w 201"/>
                <a:gd name="T27" fmla="*/ 652 h 6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01" h="661">
                  <a:moveTo>
                    <a:pt x="0" y="652"/>
                  </a:moveTo>
                  <a:cubicBezTo>
                    <a:pt x="5" y="610"/>
                    <a:pt x="10" y="569"/>
                    <a:pt x="15" y="528"/>
                  </a:cubicBezTo>
                  <a:cubicBezTo>
                    <a:pt x="18" y="513"/>
                    <a:pt x="20" y="498"/>
                    <a:pt x="23" y="483"/>
                  </a:cubicBezTo>
                  <a:cubicBezTo>
                    <a:pt x="35" y="488"/>
                    <a:pt x="36" y="479"/>
                    <a:pt x="38" y="471"/>
                  </a:cubicBezTo>
                  <a:cubicBezTo>
                    <a:pt x="52" y="420"/>
                    <a:pt x="68" y="369"/>
                    <a:pt x="84" y="318"/>
                  </a:cubicBezTo>
                  <a:cubicBezTo>
                    <a:pt x="94" y="285"/>
                    <a:pt x="106" y="253"/>
                    <a:pt x="114" y="220"/>
                  </a:cubicBezTo>
                  <a:cubicBezTo>
                    <a:pt x="127" y="160"/>
                    <a:pt x="151" y="104"/>
                    <a:pt x="163" y="44"/>
                  </a:cubicBezTo>
                  <a:cubicBezTo>
                    <a:pt x="166" y="31"/>
                    <a:pt x="176" y="19"/>
                    <a:pt x="174" y="4"/>
                  </a:cubicBezTo>
                  <a:cubicBezTo>
                    <a:pt x="181" y="5"/>
                    <a:pt x="188" y="3"/>
                    <a:pt x="194" y="0"/>
                  </a:cubicBezTo>
                  <a:cubicBezTo>
                    <a:pt x="201" y="8"/>
                    <a:pt x="198" y="17"/>
                    <a:pt x="196" y="25"/>
                  </a:cubicBezTo>
                  <a:cubicBezTo>
                    <a:pt x="172" y="107"/>
                    <a:pt x="147" y="188"/>
                    <a:pt x="122" y="270"/>
                  </a:cubicBezTo>
                  <a:cubicBezTo>
                    <a:pt x="87" y="385"/>
                    <a:pt x="54" y="501"/>
                    <a:pt x="17" y="615"/>
                  </a:cubicBezTo>
                  <a:cubicBezTo>
                    <a:pt x="14" y="625"/>
                    <a:pt x="13" y="636"/>
                    <a:pt x="10" y="647"/>
                  </a:cubicBezTo>
                  <a:cubicBezTo>
                    <a:pt x="9" y="651"/>
                    <a:pt x="9" y="661"/>
                    <a:pt x="0" y="652"/>
                  </a:cubicBezTo>
                  <a:close/>
                </a:path>
              </a:pathLst>
            </a:custGeom>
            <a:solidFill>
              <a:srgbClr val="FBE8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57" name="Freeform 142">
              <a:extLst>
                <a:ext uri="{FF2B5EF4-FFF2-40B4-BE49-F238E27FC236}">
                  <a16:creationId xmlns:a16="http://schemas.microsoft.com/office/drawing/2014/main" id="{588A290F-074A-3682-7E96-5FD804AB0828}"/>
                </a:ext>
              </a:extLst>
            </p:cNvPr>
            <p:cNvSpPr>
              <a:spLocks/>
            </p:cNvSpPr>
            <p:nvPr/>
          </p:nvSpPr>
          <p:spPr bwMode="auto">
            <a:xfrm>
              <a:off x="8445500" y="4373563"/>
              <a:ext cx="155575" cy="339725"/>
            </a:xfrm>
            <a:custGeom>
              <a:avLst/>
              <a:gdLst>
                <a:gd name="T0" fmla="*/ 242 w 242"/>
                <a:gd name="T1" fmla="*/ 1 h 500"/>
                <a:gd name="T2" fmla="*/ 214 w 242"/>
                <a:gd name="T3" fmla="*/ 66 h 500"/>
                <a:gd name="T4" fmla="*/ 132 w 242"/>
                <a:gd name="T5" fmla="*/ 236 h 500"/>
                <a:gd name="T6" fmla="*/ 58 w 242"/>
                <a:gd name="T7" fmla="*/ 391 h 500"/>
                <a:gd name="T8" fmla="*/ 13 w 242"/>
                <a:gd name="T9" fmla="*/ 487 h 500"/>
                <a:gd name="T10" fmla="*/ 1 w 242"/>
                <a:gd name="T11" fmla="*/ 500 h 500"/>
                <a:gd name="T12" fmla="*/ 23 w 242"/>
                <a:gd name="T13" fmla="*/ 446 h 500"/>
                <a:gd name="T14" fmla="*/ 95 w 242"/>
                <a:gd name="T15" fmla="*/ 294 h 500"/>
                <a:gd name="T16" fmla="*/ 171 w 242"/>
                <a:gd name="T17" fmla="*/ 136 h 500"/>
                <a:gd name="T18" fmla="*/ 231 w 242"/>
                <a:gd name="T19" fmla="*/ 12 h 500"/>
                <a:gd name="T20" fmla="*/ 233 w 242"/>
                <a:gd name="T21" fmla="*/ 1 h 500"/>
                <a:gd name="T22" fmla="*/ 237 w 242"/>
                <a:gd name="T23" fmla="*/ 0 h 500"/>
                <a:gd name="T24" fmla="*/ 242 w 242"/>
                <a:gd name="T25" fmla="*/ 1 h 5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2" h="500">
                  <a:moveTo>
                    <a:pt x="242" y="1"/>
                  </a:moveTo>
                  <a:cubicBezTo>
                    <a:pt x="236" y="24"/>
                    <a:pt x="224" y="44"/>
                    <a:pt x="214" y="66"/>
                  </a:cubicBezTo>
                  <a:cubicBezTo>
                    <a:pt x="187" y="122"/>
                    <a:pt x="161" y="180"/>
                    <a:pt x="132" y="236"/>
                  </a:cubicBezTo>
                  <a:cubicBezTo>
                    <a:pt x="106" y="287"/>
                    <a:pt x="84" y="339"/>
                    <a:pt x="58" y="391"/>
                  </a:cubicBezTo>
                  <a:cubicBezTo>
                    <a:pt x="42" y="423"/>
                    <a:pt x="28" y="455"/>
                    <a:pt x="13" y="487"/>
                  </a:cubicBezTo>
                  <a:cubicBezTo>
                    <a:pt x="10" y="493"/>
                    <a:pt x="7" y="497"/>
                    <a:pt x="1" y="500"/>
                  </a:cubicBezTo>
                  <a:cubicBezTo>
                    <a:pt x="0" y="479"/>
                    <a:pt x="16" y="464"/>
                    <a:pt x="23" y="446"/>
                  </a:cubicBezTo>
                  <a:cubicBezTo>
                    <a:pt x="45" y="394"/>
                    <a:pt x="69" y="343"/>
                    <a:pt x="95" y="294"/>
                  </a:cubicBezTo>
                  <a:cubicBezTo>
                    <a:pt x="122" y="242"/>
                    <a:pt x="144" y="187"/>
                    <a:pt x="171" y="136"/>
                  </a:cubicBezTo>
                  <a:cubicBezTo>
                    <a:pt x="193" y="95"/>
                    <a:pt x="209" y="52"/>
                    <a:pt x="231" y="12"/>
                  </a:cubicBezTo>
                  <a:cubicBezTo>
                    <a:pt x="233" y="9"/>
                    <a:pt x="232" y="5"/>
                    <a:pt x="233" y="1"/>
                  </a:cubicBezTo>
                  <a:cubicBezTo>
                    <a:pt x="234" y="1"/>
                    <a:pt x="236" y="0"/>
                    <a:pt x="237" y="0"/>
                  </a:cubicBezTo>
                  <a:cubicBezTo>
                    <a:pt x="239" y="0"/>
                    <a:pt x="240" y="1"/>
                    <a:pt x="242" y="1"/>
                  </a:cubicBezTo>
                  <a:close/>
                </a:path>
              </a:pathLst>
            </a:custGeom>
            <a:solidFill>
              <a:srgbClr val="EEC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58" name="Freeform 143">
              <a:extLst>
                <a:ext uri="{FF2B5EF4-FFF2-40B4-BE49-F238E27FC236}">
                  <a16:creationId xmlns:a16="http://schemas.microsoft.com/office/drawing/2014/main" id="{DE1B0A96-FDB6-5F16-E4A8-1018FBDE7D28}"/>
                </a:ext>
              </a:extLst>
            </p:cNvPr>
            <p:cNvSpPr>
              <a:spLocks/>
            </p:cNvSpPr>
            <p:nvPr/>
          </p:nvSpPr>
          <p:spPr bwMode="auto">
            <a:xfrm>
              <a:off x="8337550" y="4360863"/>
              <a:ext cx="157163" cy="538163"/>
            </a:xfrm>
            <a:custGeom>
              <a:avLst/>
              <a:gdLst>
                <a:gd name="T0" fmla="*/ 17 w 243"/>
                <a:gd name="T1" fmla="*/ 653 h 792"/>
                <a:gd name="T2" fmla="*/ 23 w 243"/>
                <a:gd name="T3" fmla="*/ 651 h 792"/>
                <a:gd name="T4" fmla="*/ 68 w 243"/>
                <a:gd name="T5" fmla="*/ 489 h 792"/>
                <a:gd name="T6" fmla="*/ 200 w 243"/>
                <a:gd name="T7" fmla="*/ 47 h 792"/>
                <a:gd name="T8" fmla="*/ 211 w 243"/>
                <a:gd name="T9" fmla="*/ 1 h 792"/>
                <a:gd name="T10" fmla="*/ 215 w 243"/>
                <a:gd name="T11" fmla="*/ 0 h 792"/>
                <a:gd name="T12" fmla="*/ 243 w 243"/>
                <a:gd name="T13" fmla="*/ 8 h 792"/>
                <a:gd name="T14" fmla="*/ 243 w 243"/>
                <a:gd name="T15" fmla="*/ 12 h 792"/>
                <a:gd name="T16" fmla="*/ 160 w 243"/>
                <a:gd name="T17" fmla="*/ 286 h 792"/>
                <a:gd name="T18" fmla="*/ 71 w 243"/>
                <a:gd name="T19" fmla="*/ 582 h 792"/>
                <a:gd name="T20" fmla="*/ 21 w 243"/>
                <a:gd name="T21" fmla="*/ 741 h 792"/>
                <a:gd name="T22" fmla="*/ 0 w 243"/>
                <a:gd name="T23" fmla="*/ 792 h 792"/>
                <a:gd name="T24" fmla="*/ 17 w 243"/>
                <a:gd name="T25" fmla="*/ 653 h 7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3" h="792">
                  <a:moveTo>
                    <a:pt x="17" y="653"/>
                  </a:moveTo>
                  <a:cubicBezTo>
                    <a:pt x="19" y="653"/>
                    <a:pt x="23" y="654"/>
                    <a:pt x="23" y="651"/>
                  </a:cubicBezTo>
                  <a:cubicBezTo>
                    <a:pt x="28" y="594"/>
                    <a:pt x="53" y="543"/>
                    <a:pt x="68" y="489"/>
                  </a:cubicBezTo>
                  <a:cubicBezTo>
                    <a:pt x="111" y="341"/>
                    <a:pt x="156" y="194"/>
                    <a:pt x="200" y="47"/>
                  </a:cubicBezTo>
                  <a:cubicBezTo>
                    <a:pt x="205" y="32"/>
                    <a:pt x="213" y="18"/>
                    <a:pt x="211" y="1"/>
                  </a:cubicBezTo>
                  <a:cubicBezTo>
                    <a:pt x="213" y="1"/>
                    <a:pt x="214" y="0"/>
                    <a:pt x="215" y="0"/>
                  </a:cubicBezTo>
                  <a:cubicBezTo>
                    <a:pt x="225" y="0"/>
                    <a:pt x="234" y="3"/>
                    <a:pt x="243" y="8"/>
                  </a:cubicBezTo>
                  <a:cubicBezTo>
                    <a:pt x="243" y="10"/>
                    <a:pt x="243" y="11"/>
                    <a:pt x="243" y="12"/>
                  </a:cubicBezTo>
                  <a:cubicBezTo>
                    <a:pt x="215" y="103"/>
                    <a:pt x="187" y="194"/>
                    <a:pt x="160" y="286"/>
                  </a:cubicBezTo>
                  <a:cubicBezTo>
                    <a:pt x="130" y="384"/>
                    <a:pt x="101" y="484"/>
                    <a:pt x="71" y="582"/>
                  </a:cubicBezTo>
                  <a:cubicBezTo>
                    <a:pt x="55" y="636"/>
                    <a:pt x="37" y="688"/>
                    <a:pt x="21" y="741"/>
                  </a:cubicBezTo>
                  <a:cubicBezTo>
                    <a:pt x="16" y="759"/>
                    <a:pt x="12" y="777"/>
                    <a:pt x="0" y="792"/>
                  </a:cubicBezTo>
                  <a:cubicBezTo>
                    <a:pt x="6" y="745"/>
                    <a:pt x="11" y="699"/>
                    <a:pt x="17" y="653"/>
                  </a:cubicBezTo>
                  <a:close/>
                </a:path>
              </a:pathLst>
            </a:custGeom>
            <a:solidFill>
              <a:srgbClr val="FBED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</p:grpSp>
      <p:grpSp>
        <p:nvGrpSpPr>
          <p:cNvPr id="1622" name="Grupo 1621">
            <a:extLst>
              <a:ext uri="{FF2B5EF4-FFF2-40B4-BE49-F238E27FC236}">
                <a16:creationId xmlns:a16="http://schemas.microsoft.com/office/drawing/2014/main" id="{B236D2C9-B669-F894-6CAA-ABB87B012A34}"/>
              </a:ext>
            </a:extLst>
          </p:cNvPr>
          <p:cNvGrpSpPr/>
          <p:nvPr/>
        </p:nvGrpSpPr>
        <p:grpSpPr>
          <a:xfrm rot="5400000">
            <a:off x="0" y="3175"/>
            <a:ext cx="904875" cy="930276"/>
            <a:chOff x="0" y="3175"/>
            <a:chExt cx="904875" cy="930276"/>
          </a:xfrm>
        </p:grpSpPr>
        <p:sp>
          <p:nvSpPr>
            <p:cNvPr id="162" name="Freeform 147">
              <a:extLst>
                <a:ext uri="{FF2B5EF4-FFF2-40B4-BE49-F238E27FC236}">
                  <a16:creationId xmlns:a16="http://schemas.microsoft.com/office/drawing/2014/main" id="{B6695E8E-C9F4-265D-986B-42EC13A57952}"/>
                </a:ext>
              </a:extLst>
            </p:cNvPr>
            <p:cNvSpPr>
              <a:spLocks/>
            </p:cNvSpPr>
            <p:nvPr/>
          </p:nvSpPr>
          <p:spPr bwMode="auto">
            <a:xfrm>
              <a:off x="74613" y="363538"/>
              <a:ext cx="584200" cy="528638"/>
            </a:xfrm>
            <a:custGeom>
              <a:avLst/>
              <a:gdLst>
                <a:gd name="T0" fmla="*/ 909 w 909"/>
                <a:gd name="T1" fmla="*/ 73 h 778"/>
                <a:gd name="T2" fmla="*/ 454 w 909"/>
                <a:gd name="T3" fmla="*/ 426 h 778"/>
                <a:gd name="T4" fmla="*/ 441 w 909"/>
                <a:gd name="T5" fmla="*/ 440 h 778"/>
                <a:gd name="T6" fmla="*/ 388 w 909"/>
                <a:gd name="T7" fmla="*/ 483 h 778"/>
                <a:gd name="T8" fmla="*/ 355 w 909"/>
                <a:gd name="T9" fmla="*/ 510 h 778"/>
                <a:gd name="T10" fmla="*/ 128 w 909"/>
                <a:gd name="T11" fmla="*/ 686 h 778"/>
                <a:gd name="T12" fmla="*/ 13 w 909"/>
                <a:gd name="T13" fmla="*/ 774 h 778"/>
                <a:gd name="T14" fmla="*/ 3 w 909"/>
                <a:gd name="T15" fmla="*/ 776 h 778"/>
                <a:gd name="T16" fmla="*/ 0 w 909"/>
                <a:gd name="T17" fmla="*/ 768 h 778"/>
                <a:gd name="T18" fmla="*/ 4 w 909"/>
                <a:gd name="T19" fmla="*/ 761 h 778"/>
                <a:gd name="T20" fmla="*/ 40 w 909"/>
                <a:gd name="T21" fmla="*/ 716 h 778"/>
                <a:gd name="T22" fmla="*/ 221 w 909"/>
                <a:gd name="T23" fmla="*/ 527 h 778"/>
                <a:gd name="T24" fmla="*/ 304 w 909"/>
                <a:gd name="T25" fmla="*/ 441 h 778"/>
                <a:gd name="T26" fmla="*/ 378 w 909"/>
                <a:gd name="T27" fmla="*/ 363 h 778"/>
                <a:gd name="T28" fmla="*/ 409 w 909"/>
                <a:gd name="T29" fmla="*/ 339 h 778"/>
                <a:gd name="T30" fmla="*/ 459 w 909"/>
                <a:gd name="T31" fmla="*/ 304 h 778"/>
                <a:gd name="T32" fmla="*/ 840 w 909"/>
                <a:gd name="T33" fmla="*/ 8 h 778"/>
                <a:gd name="T34" fmla="*/ 853 w 909"/>
                <a:gd name="T35" fmla="*/ 0 h 778"/>
                <a:gd name="T36" fmla="*/ 872 w 909"/>
                <a:gd name="T37" fmla="*/ 17 h 778"/>
                <a:gd name="T38" fmla="*/ 899 w 909"/>
                <a:gd name="T39" fmla="*/ 51 h 778"/>
                <a:gd name="T40" fmla="*/ 909 w 909"/>
                <a:gd name="T41" fmla="*/ 73 h 7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909" h="778">
                  <a:moveTo>
                    <a:pt x="909" y="73"/>
                  </a:moveTo>
                  <a:cubicBezTo>
                    <a:pt x="758" y="190"/>
                    <a:pt x="606" y="308"/>
                    <a:pt x="454" y="426"/>
                  </a:cubicBezTo>
                  <a:cubicBezTo>
                    <a:pt x="449" y="430"/>
                    <a:pt x="443" y="433"/>
                    <a:pt x="441" y="440"/>
                  </a:cubicBezTo>
                  <a:cubicBezTo>
                    <a:pt x="426" y="458"/>
                    <a:pt x="405" y="468"/>
                    <a:pt x="388" y="483"/>
                  </a:cubicBezTo>
                  <a:cubicBezTo>
                    <a:pt x="378" y="493"/>
                    <a:pt x="366" y="500"/>
                    <a:pt x="355" y="510"/>
                  </a:cubicBezTo>
                  <a:cubicBezTo>
                    <a:pt x="278" y="566"/>
                    <a:pt x="204" y="627"/>
                    <a:pt x="128" y="686"/>
                  </a:cubicBezTo>
                  <a:cubicBezTo>
                    <a:pt x="91" y="716"/>
                    <a:pt x="51" y="743"/>
                    <a:pt x="13" y="774"/>
                  </a:cubicBezTo>
                  <a:cubicBezTo>
                    <a:pt x="10" y="777"/>
                    <a:pt x="7" y="778"/>
                    <a:pt x="3" y="776"/>
                  </a:cubicBezTo>
                  <a:cubicBezTo>
                    <a:pt x="0" y="774"/>
                    <a:pt x="0" y="771"/>
                    <a:pt x="0" y="768"/>
                  </a:cubicBezTo>
                  <a:cubicBezTo>
                    <a:pt x="1" y="765"/>
                    <a:pt x="2" y="763"/>
                    <a:pt x="4" y="761"/>
                  </a:cubicBezTo>
                  <a:cubicBezTo>
                    <a:pt x="17" y="747"/>
                    <a:pt x="26" y="729"/>
                    <a:pt x="40" y="716"/>
                  </a:cubicBezTo>
                  <a:cubicBezTo>
                    <a:pt x="99" y="652"/>
                    <a:pt x="161" y="590"/>
                    <a:pt x="221" y="527"/>
                  </a:cubicBezTo>
                  <a:cubicBezTo>
                    <a:pt x="248" y="498"/>
                    <a:pt x="276" y="470"/>
                    <a:pt x="304" y="441"/>
                  </a:cubicBezTo>
                  <a:cubicBezTo>
                    <a:pt x="329" y="416"/>
                    <a:pt x="351" y="387"/>
                    <a:pt x="378" y="363"/>
                  </a:cubicBezTo>
                  <a:cubicBezTo>
                    <a:pt x="388" y="354"/>
                    <a:pt x="396" y="343"/>
                    <a:pt x="409" y="339"/>
                  </a:cubicBezTo>
                  <a:cubicBezTo>
                    <a:pt x="429" y="333"/>
                    <a:pt x="443" y="316"/>
                    <a:pt x="459" y="304"/>
                  </a:cubicBezTo>
                  <a:cubicBezTo>
                    <a:pt x="586" y="206"/>
                    <a:pt x="713" y="107"/>
                    <a:pt x="840" y="8"/>
                  </a:cubicBezTo>
                  <a:cubicBezTo>
                    <a:pt x="844" y="5"/>
                    <a:pt x="848" y="2"/>
                    <a:pt x="853" y="0"/>
                  </a:cubicBezTo>
                  <a:cubicBezTo>
                    <a:pt x="860" y="4"/>
                    <a:pt x="862" y="15"/>
                    <a:pt x="872" y="17"/>
                  </a:cubicBezTo>
                  <a:cubicBezTo>
                    <a:pt x="888" y="23"/>
                    <a:pt x="898" y="34"/>
                    <a:pt x="899" y="51"/>
                  </a:cubicBezTo>
                  <a:cubicBezTo>
                    <a:pt x="900" y="60"/>
                    <a:pt x="907" y="65"/>
                    <a:pt x="909" y="73"/>
                  </a:cubicBezTo>
                  <a:close/>
                </a:path>
              </a:pathLst>
            </a:custGeom>
            <a:solidFill>
              <a:srgbClr val="53B9A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63" name="Freeform 148">
              <a:extLst>
                <a:ext uri="{FF2B5EF4-FFF2-40B4-BE49-F238E27FC236}">
                  <a16:creationId xmlns:a16="http://schemas.microsoft.com/office/drawing/2014/main" id="{E9EFE004-C199-B46A-3D87-57B47CDB46C1}"/>
                </a:ext>
              </a:extLst>
            </p:cNvPr>
            <p:cNvSpPr>
              <a:spLocks/>
            </p:cNvSpPr>
            <p:nvPr/>
          </p:nvSpPr>
          <p:spPr bwMode="auto">
            <a:xfrm>
              <a:off x="79375" y="520700"/>
              <a:ext cx="673100" cy="371475"/>
            </a:xfrm>
            <a:custGeom>
              <a:avLst/>
              <a:gdLst>
                <a:gd name="T0" fmla="*/ 0 w 1047"/>
                <a:gd name="T1" fmla="*/ 541 h 545"/>
                <a:gd name="T2" fmla="*/ 117 w 1047"/>
                <a:gd name="T3" fmla="*/ 450 h 545"/>
                <a:gd name="T4" fmla="*/ 298 w 1047"/>
                <a:gd name="T5" fmla="*/ 358 h 545"/>
                <a:gd name="T6" fmla="*/ 455 w 1047"/>
                <a:gd name="T7" fmla="*/ 275 h 545"/>
                <a:gd name="T8" fmla="*/ 752 w 1047"/>
                <a:gd name="T9" fmla="*/ 118 h 545"/>
                <a:gd name="T10" fmla="*/ 968 w 1047"/>
                <a:gd name="T11" fmla="*/ 4 h 545"/>
                <a:gd name="T12" fmla="*/ 980 w 1047"/>
                <a:gd name="T13" fmla="*/ 1 h 545"/>
                <a:gd name="T14" fmla="*/ 993 w 1047"/>
                <a:gd name="T15" fmla="*/ 16 h 545"/>
                <a:gd name="T16" fmla="*/ 709 w 1047"/>
                <a:gd name="T17" fmla="*/ 167 h 545"/>
                <a:gd name="T18" fmla="*/ 633 w 1047"/>
                <a:gd name="T19" fmla="*/ 207 h 545"/>
                <a:gd name="T20" fmla="*/ 625 w 1047"/>
                <a:gd name="T21" fmla="*/ 215 h 545"/>
                <a:gd name="T22" fmla="*/ 618 w 1047"/>
                <a:gd name="T23" fmla="*/ 223 h 545"/>
                <a:gd name="T24" fmla="*/ 486 w 1047"/>
                <a:gd name="T25" fmla="*/ 289 h 545"/>
                <a:gd name="T26" fmla="*/ 428 w 1047"/>
                <a:gd name="T27" fmla="*/ 319 h 545"/>
                <a:gd name="T28" fmla="*/ 710 w 1047"/>
                <a:gd name="T29" fmla="*/ 214 h 545"/>
                <a:gd name="T30" fmla="*/ 1023 w 1047"/>
                <a:gd name="T31" fmla="*/ 100 h 545"/>
                <a:gd name="T32" fmla="*/ 1030 w 1047"/>
                <a:gd name="T33" fmla="*/ 101 h 545"/>
                <a:gd name="T34" fmla="*/ 1044 w 1047"/>
                <a:gd name="T35" fmla="*/ 130 h 545"/>
                <a:gd name="T36" fmla="*/ 1039 w 1047"/>
                <a:gd name="T37" fmla="*/ 138 h 545"/>
                <a:gd name="T38" fmla="*/ 962 w 1047"/>
                <a:gd name="T39" fmla="*/ 167 h 545"/>
                <a:gd name="T40" fmla="*/ 583 w 1047"/>
                <a:gd name="T41" fmla="*/ 305 h 545"/>
                <a:gd name="T42" fmla="*/ 253 w 1047"/>
                <a:gd name="T43" fmla="*/ 425 h 545"/>
                <a:gd name="T44" fmla="*/ 27 w 1047"/>
                <a:gd name="T45" fmla="*/ 534 h 545"/>
                <a:gd name="T46" fmla="*/ 0 w 1047"/>
                <a:gd name="T47" fmla="*/ 541 h 5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047" h="545">
                  <a:moveTo>
                    <a:pt x="0" y="541"/>
                  </a:moveTo>
                  <a:cubicBezTo>
                    <a:pt x="36" y="507"/>
                    <a:pt x="77" y="479"/>
                    <a:pt x="117" y="450"/>
                  </a:cubicBezTo>
                  <a:cubicBezTo>
                    <a:pt x="179" y="423"/>
                    <a:pt x="239" y="390"/>
                    <a:pt x="298" y="358"/>
                  </a:cubicBezTo>
                  <a:cubicBezTo>
                    <a:pt x="350" y="329"/>
                    <a:pt x="403" y="304"/>
                    <a:pt x="455" y="275"/>
                  </a:cubicBezTo>
                  <a:cubicBezTo>
                    <a:pt x="553" y="222"/>
                    <a:pt x="652" y="170"/>
                    <a:pt x="752" y="118"/>
                  </a:cubicBezTo>
                  <a:cubicBezTo>
                    <a:pt x="824" y="81"/>
                    <a:pt x="896" y="41"/>
                    <a:pt x="968" y="4"/>
                  </a:cubicBezTo>
                  <a:cubicBezTo>
                    <a:pt x="972" y="2"/>
                    <a:pt x="976" y="0"/>
                    <a:pt x="980" y="1"/>
                  </a:cubicBezTo>
                  <a:cubicBezTo>
                    <a:pt x="987" y="3"/>
                    <a:pt x="991" y="8"/>
                    <a:pt x="993" y="16"/>
                  </a:cubicBezTo>
                  <a:cubicBezTo>
                    <a:pt x="898" y="66"/>
                    <a:pt x="803" y="116"/>
                    <a:pt x="709" y="167"/>
                  </a:cubicBezTo>
                  <a:cubicBezTo>
                    <a:pt x="683" y="180"/>
                    <a:pt x="658" y="193"/>
                    <a:pt x="633" y="207"/>
                  </a:cubicBezTo>
                  <a:cubicBezTo>
                    <a:pt x="630" y="208"/>
                    <a:pt x="623" y="208"/>
                    <a:pt x="625" y="215"/>
                  </a:cubicBezTo>
                  <a:cubicBezTo>
                    <a:pt x="626" y="220"/>
                    <a:pt x="622" y="222"/>
                    <a:pt x="618" y="223"/>
                  </a:cubicBezTo>
                  <a:cubicBezTo>
                    <a:pt x="571" y="239"/>
                    <a:pt x="531" y="269"/>
                    <a:pt x="486" y="289"/>
                  </a:cubicBezTo>
                  <a:cubicBezTo>
                    <a:pt x="464" y="299"/>
                    <a:pt x="444" y="311"/>
                    <a:pt x="428" y="319"/>
                  </a:cubicBezTo>
                  <a:cubicBezTo>
                    <a:pt x="517" y="282"/>
                    <a:pt x="615" y="253"/>
                    <a:pt x="710" y="214"/>
                  </a:cubicBezTo>
                  <a:cubicBezTo>
                    <a:pt x="814" y="176"/>
                    <a:pt x="919" y="138"/>
                    <a:pt x="1023" y="100"/>
                  </a:cubicBezTo>
                  <a:cubicBezTo>
                    <a:pt x="1025" y="100"/>
                    <a:pt x="1028" y="100"/>
                    <a:pt x="1030" y="101"/>
                  </a:cubicBezTo>
                  <a:cubicBezTo>
                    <a:pt x="1041" y="107"/>
                    <a:pt x="1047" y="116"/>
                    <a:pt x="1044" y="130"/>
                  </a:cubicBezTo>
                  <a:cubicBezTo>
                    <a:pt x="1043" y="133"/>
                    <a:pt x="1041" y="136"/>
                    <a:pt x="1039" y="138"/>
                  </a:cubicBezTo>
                  <a:cubicBezTo>
                    <a:pt x="1015" y="152"/>
                    <a:pt x="988" y="157"/>
                    <a:pt x="962" y="167"/>
                  </a:cubicBezTo>
                  <a:cubicBezTo>
                    <a:pt x="837" y="215"/>
                    <a:pt x="710" y="259"/>
                    <a:pt x="583" y="305"/>
                  </a:cubicBezTo>
                  <a:cubicBezTo>
                    <a:pt x="474" y="346"/>
                    <a:pt x="364" y="386"/>
                    <a:pt x="253" y="425"/>
                  </a:cubicBezTo>
                  <a:cubicBezTo>
                    <a:pt x="173" y="452"/>
                    <a:pt x="100" y="493"/>
                    <a:pt x="27" y="534"/>
                  </a:cubicBezTo>
                  <a:cubicBezTo>
                    <a:pt x="18" y="539"/>
                    <a:pt x="10" y="545"/>
                    <a:pt x="0" y="541"/>
                  </a:cubicBezTo>
                  <a:close/>
                </a:path>
              </a:pathLst>
            </a:custGeom>
            <a:solidFill>
              <a:srgbClr val="3E95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64" name="Freeform 149">
              <a:extLst>
                <a:ext uri="{FF2B5EF4-FFF2-40B4-BE49-F238E27FC236}">
                  <a16:creationId xmlns:a16="http://schemas.microsoft.com/office/drawing/2014/main" id="{95926FCA-78E9-BA96-6395-4DB8611B1323}"/>
                </a:ext>
              </a:extLst>
            </p:cNvPr>
            <p:cNvSpPr>
              <a:spLocks/>
            </p:cNvSpPr>
            <p:nvPr/>
          </p:nvSpPr>
          <p:spPr bwMode="auto">
            <a:xfrm>
              <a:off x="74613" y="219075"/>
              <a:ext cx="433388" cy="663575"/>
            </a:xfrm>
            <a:custGeom>
              <a:avLst/>
              <a:gdLst>
                <a:gd name="T0" fmla="*/ 41 w 675"/>
                <a:gd name="T1" fmla="*/ 931 h 976"/>
                <a:gd name="T2" fmla="*/ 4 w 675"/>
                <a:gd name="T3" fmla="*/ 976 h 976"/>
                <a:gd name="T4" fmla="*/ 5 w 675"/>
                <a:gd name="T5" fmla="*/ 959 h 976"/>
                <a:gd name="T6" fmla="*/ 89 w 675"/>
                <a:gd name="T7" fmla="*/ 783 h 976"/>
                <a:gd name="T8" fmla="*/ 97 w 675"/>
                <a:gd name="T9" fmla="*/ 771 h 976"/>
                <a:gd name="T10" fmla="*/ 143 w 675"/>
                <a:gd name="T11" fmla="*/ 706 h 976"/>
                <a:gd name="T12" fmla="*/ 307 w 675"/>
                <a:gd name="T13" fmla="*/ 473 h 976"/>
                <a:gd name="T14" fmla="*/ 436 w 675"/>
                <a:gd name="T15" fmla="*/ 290 h 976"/>
                <a:gd name="T16" fmla="*/ 548 w 675"/>
                <a:gd name="T17" fmla="*/ 131 h 976"/>
                <a:gd name="T18" fmla="*/ 631 w 675"/>
                <a:gd name="T19" fmla="*/ 14 h 976"/>
                <a:gd name="T20" fmla="*/ 648 w 675"/>
                <a:gd name="T21" fmla="*/ 0 h 976"/>
                <a:gd name="T22" fmla="*/ 653 w 675"/>
                <a:gd name="T23" fmla="*/ 1 h 976"/>
                <a:gd name="T24" fmla="*/ 675 w 675"/>
                <a:gd name="T25" fmla="*/ 27 h 976"/>
                <a:gd name="T26" fmla="*/ 488 w 675"/>
                <a:gd name="T27" fmla="*/ 294 h 976"/>
                <a:gd name="T28" fmla="*/ 405 w 675"/>
                <a:gd name="T29" fmla="*/ 414 h 976"/>
                <a:gd name="T30" fmla="*/ 396 w 675"/>
                <a:gd name="T31" fmla="*/ 432 h 976"/>
                <a:gd name="T32" fmla="*/ 352 w 675"/>
                <a:gd name="T33" fmla="*/ 495 h 976"/>
                <a:gd name="T34" fmla="*/ 288 w 675"/>
                <a:gd name="T35" fmla="*/ 587 h 976"/>
                <a:gd name="T36" fmla="*/ 164 w 675"/>
                <a:gd name="T37" fmla="*/ 763 h 976"/>
                <a:gd name="T38" fmla="*/ 124 w 675"/>
                <a:gd name="T39" fmla="*/ 819 h 976"/>
                <a:gd name="T40" fmla="*/ 92 w 675"/>
                <a:gd name="T41" fmla="*/ 864 h 976"/>
                <a:gd name="T42" fmla="*/ 41 w 675"/>
                <a:gd name="T43" fmla="*/ 931 h 9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75" h="976">
                  <a:moveTo>
                    <a:pt x="41" y="931"/>
                  </a:moveTo>
                  <a:cubicBezTo>
                    <a:pt x="27" y="944"/>
                    <a:pt x="20" y="964"/>
                    <a:pt x="4" y="976"/>
                  </a:cubicBezTo>
                  <a:cubicBezTo>
                    <a:pt x="0" y="970"/>
                    <a:pt x="3" y="964"/>
                    <a:pt x="5" y="959"/>
                  </a:cubicBezTo>
                  <a:cubicBezTo>
                    <a:pt x="33" y="900"/>
                    <a:pt x="62" y="842"/>
                    <a:pt x="89" y="783"/>
                  </a:cubicBezTo>
                  <a:cubicBezTo>
                    <a:pt x="91" y="779"/>
                    <a:pt x="94" y="775"/>
                    <a:pt x="97" y="771"/>
                  </a:cubicBezTo>
                  <a:cubicBezTo>
                    <a:pt x="118" y="754"/>
                    <a:pt x="128" y="728"/>
                    <a:pt x="143" y="706"/>
                  </a:cubicBezTo>
                  <a:cubicBezTo>
                    <a:pt x="197" y="628"/>
                    <a:pt x="254" y="552"/>
                    <a:pt x="307" y="473"/>
                  </a:cubicBezTo>
                  <a:cubicBezTo>
                    <a:pt x="349" y="412"/>
                    <a:pt x="394" y="352"/>
                    <a:pt x="436" y="290"/>
                  </a:cubicBezTo>
                  <a:cubicBezTo>
                    <a:pt x="472" y="236"/>
                    <a:pt x="510" y="184"/>
                    <a:pt x="548" y="131"/>
                  </a:cubicBezTo>
                  <a:cubicBezTo>
                    <a:pt x="576" y="92"/>
                    <a:pt x="600" y="50"/>
                    <a:pt x="631" y="14"/>
                  </a:cubicBezTo>
                  <a:cubicBezTo>
                    <a:pt x="636" y="8"/>
                    <a:pt x="640" y="2"/>
                    <a:pt x="648" y="0"/>
                  </a:cubicBezTo>
                  <a:cubicBezTo>
                    <a:pt x="650" y="0"/>
                    <a:pt x="651" y="0"/>
                    <a:pt x="653" y="1"/>
                  </a:cubicBezTo>
                  <a:cubicBezTo>
                    <a:pt x="662" y="8"/>
                    <a:pt x="668" y="18"/>
                    <a:pt x="675" y="27"/>
                  </a:cubicBezTo>
                  <a:cubicBezTo>
                    <a:pt x="612" y="116"/>
                    <a:pt x="550" y="204"/>
                    <a:pt x="488" y="294"/>
                  </a:cubicBezTo>
                  <a:cubicBezTo>
                    <a:pt x="460" y="334"/>
                    <a:pt x="430" y="372"/>
                    <a:pt x="405" y="414"/>
                  </a:cubicBezTo>
                  <a:cubicBezTo>
                    <a:pt x="408" y="423"/>
                    <a:pt x="400" y="427"/>
                    <a:pt x="396" y="432"/>
                  </a:cubicBezTo>
                  <a:cubicBezTo>
                    <a:pt x="381" y="453"/>
                    <a:pt x="366" y="474"/>
                    <a:pt x="352" y="495"/>
                  </a:cubicBezTo>
                  <a:cubicBezTo>
                    <a:pt x="330" y="525"/>
                    <a:pt x="308" y="556"/>
                    <a:pt x="288" y="587"/>
                  </a:cubicBezTo>
                  <a:cubicBezTo>
                    <a:pt x="247" y="646"/>
                    <a:pt x="205" y="704"/>
                    <a:pt x="164" y="763"/>
                  </a:cubicBezTo>
                  <a:cubicBezTo>
                    <a:pt x="151" y="782"/>
                    <a:pt x="137" y="800"/>
                    <a:pt x="124" y="819"/>
                  </a:cubicBezTo>
                  <a:cubicBezTo>
                    <a:pt x="113" y="834"/>
                    <a:pt x="102" y="848"/>
                    <a:pt x="92" y="864"/>
                  </a:cubicBezTo>
                  <a:cubicBezTo>
                    <a:pt x="76" y="887"/>
                    <a:pt x="57" y="908"/>
                    <a:pt x="41" y="931"/>
                  </a:cubicBezTo>
                  <a:close/>
                </a:path>
              </a:pathLst>
            </a:custGeom>
            <a:solidFill>
              <a:srgbClr val="66B3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65" name="Freeform 150">
              <a:extLst>
                <a:ext uri="{FF2B5EF4-FFF2-40B4-BE49-F238E27FC236}">
                  <a16:creationId xmlns:a16="http://schemas.microsoft.com/office/drawing/2014/main" id="{B91320CA-01F2-E281-BBBF-9DFD802F3263}"/>
                </a:ext>
              </a:extLst>
            </p:cNvPr>
            <p:cNvSpPr>
              <a:spLocks/>
            </p:cNvSpPr>
            <p:nvPr/>
          </p:nvSpPr>
          <p:spPr bwMode="auto">
            <a:xfrm>
              <a:off x="160338" y="201613"/>
              <a:ext cx="323850" cy="495300"/>
            </a:xfrm>
            <a:custGeom>
              <a:avLst/>
              <a:gdLst>
                <a:gd name="T0" fmla="*/ 117 w 505"/>
                <a:gd name="T1" fmla="*/ 493 h 727"/>
                <a:gd name="T2" fmla="*/ 220 w 505"/>
                <a:gd name="T3" fmla="*/ 349 h 727"/>
                <a:gd name="T4" fmla="*/ 461 w 505"/>
                <a:gd name="T5" fmla="*/ 7 h 727"/>
                <a:gd name="T6" fmla="*/ 467 w 505"/>
                <a:gd name="T7" fmla="*/ 0 h 727"/>
                <a:gd name="T8" fmla="*/ 496 w 505"/>
                <a:gd name="T9" fmla="*/ 9 h 727"/>
                <a:gd name="T10" fmla="*/ 505 w 505"/>
                <a:gd name="T11" fmla="*/ 16 h 727"/>
                <a:gd name="T12" fmla="*/ 473 w 505"/>
                <a:gd name="T13" fmla="*/ 70 h 727"/>
                <a:gd name="T14" fmla="*/ 324 w 505"/>
                <a:gd name="T15" fmla="*/ 281 h 727"/>
                <a:gd name="T16" fmla="*/ 116 w 505"/>
                <a:gd name="T17" fmla="*/ 576 h 727"/>
                <a:gd name="T18" fmla="*/ 21 w 505"/>
                <a:gd name="T19" fmla="*/ 712 h 727"/>
                <a:gd name="T20" fmla="*/ 3 w 505"/>
                <a:gd name="T21" fmla="*/ 724 h 727"/>
                <a:gd name="T22" fmla="*/ 6 w 505"/>
                <a:gd name="T23" fmla="*/ 705 h 727"/>
                <a:gd name="T24" fmla="*/ 94 w 505"/>
                <a:gd name="T25" fmla="*/ 522 h 727"/>
                <a:gd name="T26" fmla="*/ 117 w 505"/>
                <a:gd name="T27" fmla="*/ 493 h 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05" h="727">
                  <a:moveTo>
                    <a:pt x="117" y="493"/>
                  </a:moveTo>
                  <a:cubicBezTo>
                    <a:pt x="151" y="445"/>
                    <a:pt x="186" y="397"/>
                    <a:pt x="220" y="349"/>
                  </a:cubicBezTo>
                  <a:cubicBezTo>
                    <a:pt x="300" y="235"/>
                    <a:pt x="380" y="121"/>
                    <a:pt x="461" y="7"/>
                  </a:cubicBezTo>
                  <a:cubicBezTo>
                    <a:pt x="463" y="4"/>
                    <a:pt x="465" y="2"/>
                    <a:pt x="467" y="0"/>
                  </a:cubicBezTo>
                  <a:cubicBezTo>
                    <a:pt x="478" y="0"/>
                    <a:pt x="485" y="9"/>
                    <a:pt x="496" y="9"/>
                  </a:cubicBezTo>
                  <a:cubicBezTo>
                    <a:pt x="500" y="10"/>
                    <a:pt x="503" y="12"/>
                    <a:pt x="505" y="16"/>
                  </a:cubicBezTo>
                  <a:cubicBezTo>
                    <a:pt x="501" y="38"/>
                    <a:pt x="485" y="53"/>
                    <a:pt x="473" y="70"/>
                  </a:cubicBezTo>
                  <a:cubicBezTo>
                    <a:pt x="423" y="140"/>
                    <a:pt x="374" y="211"/>
                    <a:pt x="324" y="281"/>
                  </a:cubicBezTo>
                  <a:cubicBezTo>
                    <a:pt x="255" y="379"/>
                    <a:pt x="186" y="478"/>
                    <a:pt x="116" y="576"/>
                  </a:cubicBezTo>
                  <a:cubicBezTo>
                    <a:pt x="85" y="622"/>
                    <a:pt x="51" y="665"/>
                    <a:pt x="21" y="712"/>
                  </a:cubicBezTo>
                  <a:cubicBezTo>
                    <a:pt x="17" y="719"/>
                    <a:pt x="14" y="727"/>
                    <a:pt x="3" y="724"/>
                  </a:cubicBezTo>
                  <a:cubicBezTo>
                    <a:pt x="0" y="717"/>
                    <a:pt x="4" y="711"/>
                    <a:pt x="6" y="705"/>
                  </a:cubicBezTo>
                  <a:cubicBezTo>
                    <a:pt x="35" y="644"/>
                    <a:pt x="64" y="582"/>
                    <a:pt x="94" y="522"/>
                  </a:cubicBezTo>
                  <a:cubicBezTo>
                    <a:pt x="99" y="511"/>
                    <a:pt x="105" y="499"/>
                    <a:pt x="117" y="493"/>
                  </a:cubicBezTo>
                  <a:close/>
                </a:path>
              </a:pathLst>
            </a:custGeom>
            <a:solidFill>
              <a:srgbClr val="68B4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66" name="Freeform 151">
              <a:extLst>
                <a:ext uri="{FF2B5EF4-FFF2-40B4-BE49-F238E27FC236}">
                  <a16:creationId xmlns:a16="http://schemas.microsoft.com/office/drawing/2014/main" id="{C6ACD0B4-4C3E-7210-717E-7378BEB298FF}"/>
                </a:ext>
              </a:extLst>
            </p:cNvPr>
            <p:cNvSpPr>
              <a:spLocks/>
            </p:cNvSpPr>
            <p:nvPr/>
          </p:nvSpPr>
          <p:spPr bwMode="auto">
            <a:xfrm>
              <a:off x="95250" y="612775"/>
              <a:ext cx="657225" cy="274638"/>
            </a:xfrm>
            <a:custGeom>
              <a:avLst/>
              <a:gdLst>
                <a:gd name="T0" fmla="*/ 0 w 1020"/>
                <a:gd name="T1" fmla="*/ 395 h 404"/>
                <a:gd name="T2" fmla="*/ 110 w 1020"/>
                <a:gd name="T3" fmla="*/ 335 h 404"/>
                <a:gd name="T4" fmla="*/ 286 w 1020"/>
                <a:gd name="T5" fmla="*/ 264 h 404"/>
                <a:gd name="T6" fmla="*/ 531 w 1020"/>
                <a:gd name="T7" fmla="*/ 174 h 404"/>
                <a:gd name="T8" fmla="*/ 784 w 1020"/>
                <a:gd name="T9" fmla="*/ 83 h 404"/>
                <a:gd name="T10" fmla="*/ 1013 w 1020"/>
                <a:gd name="T11" fmla="*/ 0 h 404"/>
                <a:gd name="T12" fmla="*/ 1020 w 1020"/>
                <a:gd name="T13" fmla="*/ 26 h 404"/>
                <a:gd name="T14" fmla="*/ 632 w 1020"/>
                <a:gd name="T15" fmla="*/ 167 h 404"/>
                <a:gd name="T16" fmla="*/ 625 w 1020"/>
                <a:gd name="T17" fmla="*/ 171 h 404"/>
                <a:gd name="T18" fmla="*/ 607 w 1020"/>
                <a:gd name="T19" fmla="*/ 182 h 404"/>
                <a:gd name="T20" fmla="*/ 441 w 1020"/>
                <a:gd name="T21" fmla="*/ 243 h 404"/>
                <a:gd name="T22" fmla="*/ 151 w 1020"/>
                <a:gd name="T23" fmla="*/ 348 h 404"/>
                <a:gd name="T24" fmla="*/ 38 w 1020"/>
                <a:gd name="T25" fmla="*/ 389 h 404"/>
                <a:gd name="T26" fmla="*/ 0 w 1020"/>
                <a:gd name="T27" fmla="*/ 395 h 4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20" h="404">
                  <a:moveTo>
                    <a:pt x="0" y="395"/>
                  </a:moveTo>
                  <a:cubicBezTo>
                    <a:pt x="34" y="370"/>
                    <a:pt x="74" y="356"/>
                    <a:pt x="110" y="335"/>
                  </a:cubicBezTo>
                  <a:cubicBezTo>
                    <a:pt x="165" y="303"/>
                    <a:pt x="227" y="287"/>
                    <a:pt x="286" y="264"/>
                  </a:cubicBezTo>
                  <a:cubicBezTo>
                    <a:pt x="368" y="234"/>
                    <a:pt x="449" y="203"/>
                    <a:pt x="531" y="174"/>
                  </a:cubicBezTo>
                  <a:cubicBezTo>
                    <a:pt x="615" y="143"/>
                    <a:pt x="700" y="114"/>
                    <a:pt x="784" y="83"/>
                  </a:cubicBezTo>
                  <a:cubicBezTo>
                    <a:pt x="860" y="56"/>
                    <a:pt x="937" y="28"/>
                    <a:pt x="1013" y="0"/>
                  </a:cubicBezTo>
                  <a:cubicBezTo>
                    <a:pt x="1017" y="8"/>
                    <a:pt x="1019" y="17"/>
                    <a:pt x="1020" y="26"/>
                  </a:cubicBezTo>
                  <a:cubicBezTo>
                    <a:pt x="891" y="73"/>
                    <a:pt x="761" y="120"/>
                    <a:pt x="632" y="167"/>
                  </a:cubicBezTo>
                  <a:cubicBezTo>
                    <a:pt x="630" y="168"/>
                    <a:pt x="627" y="169"/>
                    <a:pt x="625" y="171"/>
                  </a:cubicBezTo>
                  <a:cubicBezTo>
                    <a:pt x="622" y="179"/>
                    <a:pt x="614" y="179"/>
                    <a:pt x="607" y="182"/>
                  </a:cubicBezTo>
                  <a:cubicBezTo>
                    <a:pt x="552" y="202"/>
                    <a:pt x="496" y="222"/>
                    <a:pt x="441" y="243"/>
                  </a:cubicBezTo>
                  <a:cubicBezTo>
                    <a:pt x="344" y="277"/>
                    <a:pt x="247" y="313"/>
                    <a:pt x="151" y="348"/>
                  </a:cubicBezTo>
                  <a:cubicBezTo>
                    <a:pt x="113" y="361"/>
                    <a:pt x="76" y="376"/>
                    <a:pt x="38" y="389"/>
                  </a:cubicBezTo>
                  <a:cubicBezTo>
                    <a:pt x="25" y="392"/>
                    <a:pt x="14" y="404"/>
                    <a:pt x="0" y="395"/>
                  </a:cubicBezTo>
                  <a:close/>
                </a:path>
              </a:pathLst>
            </a:custGeom>
            <a:solidFill>
              <a:srgbClr val="1D66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67" name="Freeform 152">
              <a:extLst>
                <a:ext uri="{FF2B5EF4-FFF2-40B4-BE49-F238E27FC236}">
                  <a16:creationId xmlns:a16="http://schemas.microsoft.com/office/drawing/2014/main" id="{A17B6AE1-40BD-104D-D320-C9FDA6312147}"/>
                </a:ext>
              </a:extLst>
            </p:cNvPr>
            <p:cNvSpPr>
              <a:spLocks/>
            </p:cNvSpPr>
            <p:nvPr/>
          </p:nvSpPr>
          <p:spPr bwMode="auto">
            <a:xfrm>
              <a:off x="47625" y="912813"/>
              <a:ext cx="735013" cy="20638"/>
            </a:xfrm>
            <a:custGeom>
              <a:avLst/>
              <a:gdLst>
                <a:gd name="T0" fmla="*/ 1136 w 1143"/>
                <a:gd name="T1" fmla="*/ 27 h 30"/>
                <a:gd name="T2" fmla="*/ 387 w 1143"/>
                <a:gd name="T3" fmla="*/ 29 h 30"/>
                <a:gd name="T4" fmla="*/ 35 w 1143"/>
                <a:gd name="T5" fmla="*/ 30 h 30"/>
                <a:gd name="T6" fmla="*/ 0 w 1143"/>
                <a:gd name="T7" fmla="*/ 29 h 30"/>
                <a:gd name="T8" fmla="*/ 26 w 1143"/>
                <a:gd name="T9" fmla="*/ 18 h 30"/>
                <a:gd name="T10" fmla="*/ 42 w 1143"/>
                <a:gd name="T11" fmla="*/ 3 h 30"/>
                <a:gd name="T12" fmla="*/ 76 w 1143"/>
                <a:gd name="T13" fmla="*/ 1 h 30"/>
                <a:gd name="T14" fmla="*/ 1092 w 1143"/>
                <a:gd name="T15" fmla="*/ 1 h 30"/>
                <a:gd name="T16" fmla="*/ 1126 w 1143"/>
                <a:gd name="T17" fmla="*/ 1 h 30"/>
                <a:gd name="T18" fmla="*/ 1133 w 1143"/>
                <a:gd name="T19" fmla="*/ 1 h 30"/>
                <a:gd name="T20" fmla="*/ 1136 w 1143"/>
                <a:gd name="T21" fmla="*/ 27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43" h="30">
                  <a:moveTo>
                    <a:pt x="1136" y="27"/>
                  </a:moveTo>
                  <a:cubicBezTo>
                    <a:pt x="886" y="27"/>
                    <a:pt x="636" y="28"/>
                    <a:pt x="387" y="29"/>
                  </a:cubicBezTo>
                  <a:cubicBezTo>
                    <a:pt x="270" y="29"/>
                    <a:pt x="153" y="30"/>
                    <a:pt x="35" y="30"/>
                  </a:cubicBezTo>
                  <a:cubicBezTo>
                    <a:pt x="23" y="30"/>
                    <a:pt x="11" y="30"/>
                    <a:pt x="0" y="29"/>
                  </a:cubicBezTo>
                  <a:cubicBezTo>
                    <a:pt x="5" y="18"/>
                    <a:pt x="18" y="25"/>
                    <a:pt x="26" y="18"/>
                  </a:cubicBezTo>
                  <a:cubicBezTo>
                    <a:pt x="33" y="14"/>
                    <a:pt x="33" y="4"/>
                    <a:pt x="42" y="3"/>
                  </a:cubicBezTo>
                  <a:cubicBezTo>
                    <a:pt x="53" y="0"/>
                    <a:pt x="64" y="1"/>
                    <a:pt x="76" y="1"/>
                  </a:cubicBezTo>
                  <a:cubicBezTo>
                    <a:pt x="414" y="1"/>
                    <a:pt x="753" y="1"/>
                    <a:pt x="1092" y="1"/>
                  </a:cubicBezTo>
                  <a:cubicBezTo>
                    <a:pt x="1103" y="1"/>
                    <a:pt x="1114" y="1"/>
                    <a:pt x="1126" y="1"/>
                  </a:cubicBezTo>
                  <a:cubicBezTo>
                    <a:pt x="1128" y="0"/>
                    <a:pt x="1130" y="0"/>
                    <a:pt x="1133" y="1"/>
                  </a:cubicBezTo>
                  <a:cubicBezTo>
                    <a:pt x="1143" y="8"/>
                    <a:pt x="1140" y="17"/>
                    <a:pt x="1136" y="27"/>
                  </a:cubicBezTo>
                  <a:close/>
                </a:path>
              </a:pathLst>
            </a:custGeom>
            <a:solidFill>
              <a:srgbClr val="14151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68" name="Freeform 153">
              <a:extLst>
                <a:ext uri="{FF2B5EF4-FFF2-40B4-BE49-F238E27FC236}">
                  <a16:creationId xmlns:a16="http://schemas.microsoft.com/office/drawing/2014/main" id="{2204041F-9579-C553-1C70-21EE4096D699}"/>
                </a:ext>
              </a:extLst>
            </p:cNvPr>
            <p:cNvSpPr>
              <a:spLocks/>
            </p:cNvSpPr>
            <p:nvPr/>
          </p:nvSpPr>
          <p:spPr bwMode="auto">
            <a:xfrm>
              <a:off x="71438" y="179388"/>
              <a:ext cx="320675" cy="704850"/>
            </a:xfrm>
            <a:custGeom>
              <a:avLst/>
              <a:gdLst>
                <a:gd name="T0" fmla="*/ 254 w 497"/>
                <a:gd name="T1" fmla="*/ 527 h 1037"/>
                <a:gd name="T2" fmla="*/ 147 w 497"/>
                <a:gd name="T3" fmla="*/ 743 h 1037"/>
                <a:gd name="T4" fmla="*/ 141 w 497"/>
                <a:gd name="T5" fmla="*/ 758 h 1037"/>
                <a:gd name="T6" fmla="*/ 105 w 497"/>
                <a:gd name="T7" fmla="*/ 834 h 1037"/>
                <a:gd name="T8" fmla="*/ 8 w 497"/>
                <a:gd name="T9" fmla="*/ 1036 h 1037"/>
                <a:gd name="T10" fmla="*/ 5 w 497"/>
                <a:gd name="T11" fmla="*/ 1037 h 1037"/>
                <a:gd name="T12" fmla="*/ 2 w 497"/>
                <a:gd name="T13" fmla="*/ 1021 h 1037"/>
                <a:gd name="T14" fmla="*/ 11 w 497"/>
                <a:gd name="T15" fmla="*/ 956 h 1037"/>
                <a:gd name="T16" fmla="*/ 20 w 497"/>
                <a:gd name="T17" fmla="*/ 950 h 1037"/>
                <a:gd name="T18" fmla="*/ 41 w 497"/>
                <a:gd name="T19" fmla="*/ 909 h 1037"/>
                <a:gd name="T20" fmla="*/ 135 w 497"/>
                <a:gd name="T21" fmla="*/ 709 h 1037"/>
                <a:gd name="T22" fmla="*/ 243 w 497"/>
                <a:gd name="T23" fmla="*/ 484 h 1037"/>
                <a:gd name="T24" fmla="*/ 303 w 497"/>
                <a:gd name="T25" fmla="*/ 361 h 1037"/>
                <a:gd name="T26" fmla="*/ 308 w 497"/>
                <a:gd name="T27" fmla="*/ 341 h 1037"/>
                <a:gd name="T28" fmla="*/ 416 w 497"/>
                <a:gd name="T29" fmla="*/ 120 h 1037"/>
                <a:gd name="T30" fmla="*/ 468 w 497"/>
                <a:gd name="T31" fmla="*/ 14 h 1037"/>
                <a:gd name="T32" fmla="*/ 481 w 497"/>
                <a:gd name="T33" fmla="*/ 0 h 1037"/>
                <a:gd name="T34" fmla="*/ 497 w 497"/>
                <a:gd name="T35" fmla="*/ 7 h 1037"/>
                <a:gd name="T36" fmla="*/ 417 w 497"/>
                <a:gd name="T37" fmla="*/ 180 h 1037"/>
                <a:gd name="T38" fmla="*/ 259 w 497"/>
                <a:gd name="T39" fmla="*/ 510 h 1037"/>
                <a:gd name="T40" fmla="*/ 254 w 497"/>
                <a:gd name="T41" fmla="*/ 527 h 10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97" h="1037">
                  <a:moveTo>
                    <a:pt x="254" y="527"/>
                  </a:moveTo>
                  <a:cubicBezTo>
                    <a:pt x="213" y="596"/>
                    <a:pt x="183" y="671"/>
                    <a:pt x="147" y="743"/>
                  </a:cubicBezTo>
                  <a:cubicBezTo>
                    <a:pt x="144" y="748"/>
                    <a:pt x="143" y="753"/>
                    <a:pt x="141" y="758"/>
                  </a:cubicBezTo>
                  <a:cubicBezTo>
                    <a:pt x="135" y="786"/>
                    <a:pt x="121" y="810"/>
                    <a:pt x="105" y="834"/>
                  </a:cubicBezTo>
                  <a:cubicBezTo>
                    <a:pt x="71" y="900"/>
                    <a:pt x="39" y="968"/>
                    <a:pt x="8" y="1036"/>
                  </a:cubicBezTo>
                  <a:cubicBezTo>
                    <a:pt x="7" y="1037"/>
                    <a:pt x="6" y="1037"/>
                    <a:pt x="5" y="1037"/>
                  </a:cubicBezTo>
                  <a:cubicBezTo>
                    <a:pt x="0" y="1033"/>
                    <a:pt x="1" y="1027"/>
                    <a:pt x="2" y="1021"/>
                  </a:cubicBezTo>
                  <a:cubicBezTo>
                    <a:pt x="5" y="999"/>
                    <a:pt x="6" y="978"/>
                    <a:pt x="11" y="956"/>
                  </a:cubicBezTo>
                  <a:cubicBezTo>
                    <a:pt x="14" y="954"/>
                    <a:pt x="18" y="953"/>
                    <a:pt x="20" y="950"/>
                  </a:cubicBezTo>
                  <a:cubicBezTo>
                    <a:pt x="30" y="938"/>
                    <a:pt x="35" y="923"/>
                    <a:pt x="41" y="909"/>
                  </a:cubicBezTo>
                  <a:cubicBezTo>
                    <a:pt x="69" y="841"/>
                    <a:pt x="103" y="775"/>
                    <a:pt x="135" y="709"/>
                  </a:cubicBezTo>
                  <a:cubicBezTo>
                    <a:pt x="172" y="634"/>
                    <a:pt x="206" y="558"/>
                    <a:pt x="243" y="484"/>
                  </a:cubicBezTo>
                  <a:cubicBezTo>
                    <a:pt x="264" y="443"/>
                    <a:pt x="282" y="401"/>
                    <a:pt x="303" y="361"/>
                  </a:cubicBezTo>
                  <a:cubicBezTo>
                    <a:pt x="306" y="355"/>
                    <a:pt x="306" y="348"/>
                    <a:pt x="308" y="341"/>
                  </a:cubicBezTo>
                  <a:cubicBezTo>
                    <a:pt x="347" y="269"/>
                    <a:pt x="381" y="194"/>
                    <a:pt x="416" y="120"/>
                  </a:cubicBezTo>
                  <a:cubicBezTo>
                    <a:pt x="433" y="84"/>
                    <a:pt x="448" y="48"/>
                    <a:pt x="468" y="14"/>
                  </a:cubicBezTo>
                  <a:cubicBezTo>
                    <a:pt x="471" y="9"/>
                    <a:pt x="473" y="2"/>
                    <a:pt x="481" y="0"/>
                  </a:cubicBezTo>
                  <a:cubicBezTo>
                    <a:pt x="487" y="0"/>
                    <a:pt x="493" y="1"/>
                    <a:pt x="497" y="7"/>
                  </a:cubicBezTo>
                  <a:cubicBezTo>
                    <a:pt x="473" y="66"/>
                    <a:pt x="444" y="122"/>
                    <a:pt x="417" y="180"/>
                  </a:cubicBezTo>
                  <a:cubicBezTo>
                    <a:pt x="364" y="290"/>
                    <a:pt x="311" y="400"/>
                    <a:pt x="259" y="510"/>
                  </a:cubicBezTo>
                  <a:cubicBezTo>
                    <a:pt x="256" y="515"/>
                    <a:pt x="252" y="520"/>
                    <a:pt x="254" y="527"/>
                  </a:cubicBezTo>
                  <a:close/>
                </a:path>
              </a:pathLst>
            </a:custGeom>
            <a:solidFill>
              <a:srgbClr val="F6A43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69" name="Freeform 154">
              <a:extLst>
                <a:ext uri="{FF2B5EF4-FFF2-40B4-BE49-F238E27FC236}">
                  <a16:creationId xmlns:a16="http://schemas.microsoft.com/office/drawing/2014/main" id="{085AC1FA-7C00-0C2B-590D-7C929BF20690}"/>
                </a:ext>
              </a:extLst>
            </p:cNvPr>
            <p:cNvSpPr>
              <a:spLocks/>
            </p:cNvSpPr>
            <p:nvPr/>
          </p:nvSpPr>
          <p:spPr bwMode="auto">
            <a:xfrm>
              <a:off x="71438" y="823913"/>
              <a:ext cx="708025" cy="82550"/>
            </a:xfrm>
            <a:custGeom>
              <a:avLst/>
              <a:gdLst>
                <a:gd name="T0" fmla="*/ 1099 w 1103"/>
                <a:gd name="T1" fmla="*/ 29 h 122"/>
                <a:gd name="T2" fmla="*/ 801 w 1103"/>
                <a:gd name="T3" fmla="*/ 53 h 122"/>
                <a:gd name="T4" fmla="*/ 660 w 1103"/>
                <a:gd name="T5" fmla="*/ 62 h 122"/>
                <a:gd name="T6" fmla="*/ 636 w 1103"/>
                <a:gd name="T7" fmla="*/ 71 h 122"/>
                <a:gd name="T8" fmla="*/ 417 w 1103"/>
                <a:gd name="T9" fmla="*/ 88 h 122"/>
                <a:gd name="T10" fmla="*/ 360 w 1103"/>
                <a:gd name="T11" fmla="*/ 94 h 122"/>
                <a:gd name="T12" fmla="*/ 255 w 1103"/>
                <a:gd name="T13" fmla="*/ 104 h 122"/>
                <a:gd name="T14" fmla="*/ 22 w 1103"/>
                <a:gd name="T15" fmla="*/ 120 h 122"/>
                <a:gd name="T16" fmla="*/ 5 w 1103"/>
                <a:gd name="T17" fmla="*/ 120 h 122"/>
                <a:gd name="T18" fmla="*/ 1 w 1103"/>
                <a:gd name="T19" fmla="*/ 107 h 122"/>
                <a:gd name="T20" fmla="*/ 32 w 1103"/>
                <a:gd name="T21" fmla="*/ 95 h 122"/>
                <a:gd name="T22" fmla="*/ 126 w 1103"/>
                <a:gd name="T23" fmla="*/ 76 h 122"/>
                <a:gd name="T24" fmla="*/ 195 w 1103"/>
                <a:gd name="T25" fmla="*/ 74 h 122"/>
                <a:gd name="T26" fmla="*/ 429 w 1103"/>
                <a:gd name="T27" fmla="*/ 56 h 122"/>
                <a:gd name="T28" fmla="*/ 658 w 1103"/>
                <a:gd name="T29" fmla="*/ 37 h 122"/>
                <a:gd name="T30" fmla="*/ 835 w 1103"/>
                <a:gd name="T31" fmla="*/ 24 h 122"/>
                <a:gd name="T32" fmla="*/ 1000 w 1103"/>
                <a:gd name="T33" fmla="*/ 10 h 122"/>
                <a:gd name="T34" fmla="*/ 1093 w 1103"/>
                <a:gd name="T35" fmla="*/ 7 h 122"/>
                <a:gd name="T36" fmla="*/ 1099 w 1103"/>
                <a:gd name="T37" fmla="*/ 29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103" h="122">
                  <a:moveTo>
                    <a:pt x="1099" y="29"/>
                  </a:moveTo>
                  <a:cubicBezTo>
                    <a:pt x="1000" y="37"/>
                    <a:pt x="901" y="46"/>
                    <a:pt x="801" y="53"/>
                  </a:cubicBezTo>
                  <a:cubicBezTo>
                    <a:pt x="754" y="56"/>
                    <a:pt x="707" y="63"/>
                    <a:pt x="660" y="62"/>
                  </a:cubicBezTo>
                  <a:cubicBezTo>
                    <a:pt x="654" y="69"/>
                    <a:pt x="645" y="71"/>
                    <a:pt x="636" y="71"/>
                  </a:cubicBezTo>
                  <a:cubicBezTo>
                    <a:pt x="563" y="76"/>
                    <a:pt x="490" y="83"/>
                    <a:pt x="417" y="88"/>
                  </a:cubicBezTo>
                  <a:cubicBezTo>
                    <a:pt x="398" y="90"/>
                    <a:pt x="378" y="90"/>
                    <a:pt x="360" y="94"/>
                  </a:cubicBezTo>
                  <a:cubicBezTo>
                    <a:pt x="325" y="99"/>
                    <a:pt x="290" y="99"/>
                    <a:pt x="255" y="104"/>
                  </a:cubicBezTo>
                  <a:cubicBezTo>
                    <a:pt x="178" y="110"/>
                    <a:pt x="100" y="116"/>
                    <a:pt x="22" y="120"/>
                  </a:cubicBezTo>
                  <a:cubicBezTo>
                    <a:pt x="16" y="121"/>
                    <a:pt x="10" y="122"/>
                    <a:pt x="5" y="120"/>
                  </a:cubicBezTo>
                  <a:cubicBezTo>
                    <a:pt x="0" y="116"/>
                    <a:pt x="0" y="112"/>
                    <a:pt x="1" y="107"/>
                  </a:cubicBezTo>
                  <a:cubicBezTo>
                    <a:pt x="9" y="97"/>
                    <a:pt x="22" y="98"/>
                    <a:pt x="32" y="95"/>
                  </a:cubicBezTo>
                  <a:cubicBezTo>
                    <a:pt x="63" y="88"/>
                    <a:pt x="93" y="75"/>
                    <a:pt x="126" y="76"/>
                  </a:cubicBezTo>
                  <a:cubicBezTo>
                    <a:pt x="149" y="83"/>
                    <a:pt x="172" y="75"/>
                    <a:pt x="195" y="74"/>
                  </a:cubicBezTo>
                  <a:cubicBezTo>
                    <a:pt x="273" y="70"/>
                    <a:pt x="351" y="62"/>
                    <a:pt x="429" y="56"/>
                  </a:cubicBezTo>
                  <a:cubicBezTo>
                    <a:pt x="506" y="50"/>
                    <a:pt x="582" y="44"/>
                    <a:pt x="658" y="37"/>
                  </a:cubicBezTo>
                  <a:cubicBezTo>
                    <a:pt x="717" y="33"/>
                    <a:pt x="776" y="28"/>
                    <a:pt x="835" y="24"/>
                  </a:cubicBezTo>
                  <a:cubicBezTo>
                    <a:pt x="890" y="20"/>
                    <a:pt x="945" y="14"/>
                    <a:pt x="1000" y="10"/>
                  </a:cubicBezTo>
                  <a:cubicBezTo>
                    <a:pt x="1030" y="8"/>
                    <a:pt x="1061" y="0"/>
                    <a:pt x="1093" y="7"/>
                  </a:cubicBezTo>
                  <a:cubicBezTo>
                    <a:pt x="1101" y="13"/>
                    <a:pt x="1103" y="20"/>
                    <a:pt x="1099" y="29"/>
                  </a:cubicBezTo>
                  <a:close/>
                </a:path>
              </a:pathLst>
            </a:custGeom>
            <a:solidFill>
              <a:srgbClr val="3D1A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0" name="Freeform 155">
              <a:extLst>
                <a:ext uri="{FF2B5EF4-FFF2-40B4-BE49-F238E27FC236}">
                  <a16:creationId xmlns:a16="http://schemas.microsoft.com/office/drawing/2014/main" id="{ADBCDC12-3612-35F5-2ADA-81144ACDB61A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625" y="865188"/>
              <a:ext cx="481013" cy="28575"/>
            </a:xfrm>
            <a:custGeom>
              <a:avLst/>
              <a:gdLst>
                <a:gd name="T0" fmla="*/ 0 w 748"/>
                <a:gd name="T1" fmla="*/ 28 h 42"/>
                <a:gd name="T2" fmla="*/ 52 w 748"/>
                <a:gd name="T3" fmla="*/ 21 h 42"/>
                <a:gd name="T4" fmla="*/ 153 w 748"/>
                <a:gd name="T5" fmla="*/ 12 h 42"/>
                <a:gd name="T6" fmla="*/ 301 w 748"/>
                <a:gd name="T7" fmla="*/ 0 h 42"/>
                <a:gd name="T8" fmla="*/ 327 w 748"/>
                <a:gd name="T9" fmla="*/ 4 h 42"/>
                <a:gd name="T10" fmla="*/ 742 w 748"/>
                <a:gd name="T11" fmla="*/ 4 h 42"/>
                <a:gd name="T12" fmla="*/ 734 w 748"/>
                <a:gd name="T13" fmla="*/ 35 h 42"/>
                <a:gd name="T14" fmla="*/ 673 w 748"/>
                <a:gd name="T15" fmla="*/ 34 h 42"/>
                <a:gd name="T16" fmla="*/ 225 w 748"/>
                <a:gd name="T17" fmla="*/ 38 h 42"/>
                <a:gd name="T18" fmla="*/ 24 w 748"/>
                <a:gd name="T19" fmla="*/ 37 h 42"/>
                <a:gd name="T20" fmla="*/ 0 w 748"/>
                <a:gd name="T21" fmla="*/ 28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48" h="42">
                  <a:moveTo>
                    <a:pt x="0" y="28"/>
                  </a:moveTo>
                  <a:cubicBezTo>
                    <a:pt x="17" y="19"/>
                    <a:pt x="35" y="24"/>
                    <a:pt x="52" y="21"/>
                  </a:cubicBezTo>
                  <a:cubicBezTo>
                    <a:pt x="85" y="15"/>
                    <a:pt x="119" y="15"/>
                    <a:pt x="153" y="12"/>
                  </a:cubicBezTo>
                  <a:cubicBezTo>
                    <a:pt x="202" y="8"/>
                    <a:pt x="252" y="4"/>
                    <a:pt x="301" y="0"/>
                  </a:cubicBezTo>
                  <a:cubicBezTo>
                    <a:pt x="309" y="8"/>
                    <a:pt x="318" y="4"/>
                    <a:pt x="327" y="4"/>
                  </a:cubicBezTo>
                  <a:cubicBezTo>
                    <a:pt x="465" y="4"/>
                    <a:pt x="604" y="4"/>
                    <a:pt x="742" y="4"/>
                  </a:cubicBezTo>
                  <a:cubicBezTo>
                    <a:pt x="744" y="16"/>
                    <a:pt x="748" y="28"/>
                    <a:pt x="734" y="35"/>
                  </a:cubicBezTo>
                  <a:cubicBezTo>
                    <a:pt x="714" y="38"/>
                    <a:pt x="693" y="33"/>
                    <a:pt x="673" y="34"/>
                  </a:cubicBezTo>
                  <a:cubicBezTo>
                    <a:pt x="524" y="42"/>
                    <a:pt x="374" y="35"/>
                    <a:pt x="225" y="38"/>
                  </a:cubicBezTo>
                  <a:cubicBezTo>
                    <a:pt x="158" y="39"/>
                    <a:pt x="91" y="38"/>
                    <a:pt x="24" y="37"/>
                  </a:cubicBezTo>
                  <a:cubicBezTo>
                    <a:pt x="15" y="37"/>
                    <a:pt x="6" y="35"/>
                    <a:pt x="0" y="28"/>
                  </a:cubicBezTo>
                  <a:close/>
                </a:path>
              </a:pathLst>
            </a:custGeom>
            <a:solidFill>
              <a:srgbClr val="1716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1" name="Freeform 156">
              <a:extLst>
                <a:ext uri="{FF2B5EF4-FFF2-40B4-BE49-F238E27FC236}">
                  <a16:creationId xmlns:a16="http://schemas.microsoft.com/office/drawing/2014/main" id="{CFCBF64C-90D3-A852-6827-0B6915E267B8}"/>
                </a:ext>
              </a:extLst>
            </p:cNvPr>
            <p:cNvSpPr>
              <a:spLocks/>
            </p:cNvSpPr>
            <p:nvPr/>
          </p:nvSpPr>
          <p:spPr bwMode="auto">
            <a:xfrm>
              <a:off x="119063" y="711200"/>
              <a:ext cx="647700" cy="169863"/>
            </a:xfrm>
            <a:custGeom>
              <a:avLst/>
              <a:gdLst>
                <a:gd name="T0" fmla="*/ 0 w 1006"/>
                <a:gd name="T1" fmla="*/ 239 h 250"/>
                <a:gd name="T2" fmla="*/ 111 w 1006"/>
                <a:gd name="T3" fmla="*/ 198 h 250"/>
                <a:gd name="T4" fmla="*/ 138 w 1006"/>
                <a:gd name="T5" fmla="*/ 192 h 250"/>
                <a:gd name="T6" fmla="*/ 232 w 1006"/>
                <a:gd name="T7" fmla="*/ 169 h 250"/>
                <a:gd name="T8" fmla="*/ 480 w 1006"/>
                <a:gd name="T9" fmla="*/ 116 h 250"/>
                <a:gd name="T10" fmla="*/ 702 w 1006"/>
                <a:gd name="T11" fmla="*/ 65 h 250"/>
                <a:gd name="T12" fmla="*/ 904 w 1006"/>
                <a:gd name="T13" fmla="*/ 21 h 250"/>
                <a:gd name="T14" fmla="*/ 972 w 1006"/>
                <a:gd name="T15" fmla="*/ 4 h 250"/>
                <a:gd name="T16" fmla="*/ 997 w 1006"/>
                <a:gd name="T17" fmla="*/ 3 h 250"/>
                <a:gd name="T18" fmla="*/ 1006 w 1006"/>
                <a:gd name="T19" fmla="*/ 27 h 250"/>
                <a:gd name="T20" fmla="*/ 766 w 1006"/>
                <a:gd name="T21" fmla="*/ 82 h 250"/>
                <a:gd name="T22" fmla="*/ 679 w 1006"/>
                <a:gd name="T23" fmla="*/ 101 h 250"/>
                <a:gd name="T24" fmla="*/ 639 w 1006"/>
                <a:gd name="T25" fmla="*/ 106 h 250"/>
                <a:gd name="T26" fmla="*/ 616 w 1006"/>
                <a:gd name="T27" fmla="*/ 110 h 250"/>
                <a:gd name="T28" fmla="*/ 474 w 1006"/>
                <a:gd name="T29" fmla="*/ 141 h 250"/>
                <a:gd name="T30" fmla="*/ 396 w 1006"/>
                <a:gd name="T31" fmla="*/ 158 h 250"/>
                <a:gd name="T32" fmla="*/ 188 w 1006"/>
                <a:gd name="T33" fmla="*/ 205 h 250"/>
                <a:gd name="T34" fmla="*/ 17 w 1006"/>
                <a:gd name="T35" fmla="*/ 243 h 250"/>
                <a:gd name="T36" fmla="*/ 0 w 1006"/>
                <a:gd name="T37" fmla="*/ 239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006" h="250">
                  <a:moveTo>
                    <a:pt x="0" y="239"/>
                  </a:moveTo>
                  <a:cubicBezTo>
                    <a:pt x="37" y="225"/>
                    <a:pt x="74" y="212"/>
                    <a:pt x="111" y="198"/>
                  </a:cubicBezTo>
                  <a:cubicBezTo>
                    <a:pt x="121" y="202"/>
                    <a:pt x="129" y="194"/>
                    <a:pt x="138" y="192"/>
                  </a:cubicBezTo>
                  <a:cubicBezTo>
                    <a:pt x="169" y="184"/>
                    <a:pt x="200" y="175"/>
                    <a:pt x="232" y="169"/>
                  </a:cubicBezTo>
                  <a:cubicBezTo>
                    <a:pt x="315" y="152"/>
                    <a:pt x="397" y="134"/>
                    <a:pt x="480" y="116"/>
                  </a:cubicBezTo>
                  <a:cubicBezTo>
                    <a:pt x="554" y="99"/>
                    <a:pt x="628" y="81"/>
                    <a:pt x="702" y="65"/>
                  </a:cubicBezTo>
                  <a:cubicBezTo>
                    <a:pt x="769" y="51"/>
                    <a:pt x="836" y="32"/>
                    <a:pt x="904" y="21"/>
                  </a:cubicBezTo>
                  <a:cubicBezTo>
                    <a:pt x="927" y="17"/>
                    <a:pt x="949" y="9"/>
                    <a:pt x="972" y="4"/>
                  </a:cubicBezTo>
                  <a:cubicBezTo>
                    <a:pt x="981" y="3"/>
                    <a:pt x="989" y="0"/>
                    <a:pt x="997" y="3"/>
                  </a:cubicBezTo>
                  <a:cubicBezTo>
                    <a:pt x="1005" y="10"/>
                    <a:pt x="1006" y="18"/>
                    <a:pt x="1006" y="27"/>
                  </a:cubicBezTo>
                  <a:cubicBezTo>
                    <a:pt x="926" y="45"/>
                    <a:pt x="846" y="64"/>
                    <a:pt x="766" y="82"/>
                  </a:cubicBezTo>
                  <a:cubicBezTo>
                    <a:pt x="737" y="89"/>
                    <a:pt x="708" y="95"/>
                    <a:pt x="679" y="101"/>
                  </a:cubicBezTo>
                  <a:cubicBezTo>
                    <a:pt x="665" y="96"/>
                    <a:pt x="652" y="105"/>
                    <a:pt x="639" y="106"/>
                  </a:cubicBezTo>
                  <a:cubicBezTo>
                    <a:pt x="631" y="107"/>
                    <a:pt x="624" y="110"/>
                    <a:pt x="616" y="110"/>
                  </a:cubicBezTo>
                  <a:cubicBezTo>
                    <a:pt x="568" y="119"/>
                    <a:pt x="521" y="130"/>
                    <a:pt x="474" y="141"/>
                  </a:cubicBezTo>
                  <a:cubicBezTo>
                    <a:pt x="448" y="147"/>
                    <a:pt x="422" y="153"/>
                    <a:pt x="396" y="158"/>
                  </a:cubicBezTo>
                  <a:cubicBezTo>
                    <a:pt x="327" y="173"/>
                    <a:pt x="258" y="190"/>
                    <a:pt x="188" y="205"/>
                  </a:cubicBezTo>
                  <a:cubicBezTo>
                    <a:pt x="131" y="218"/>
                    <a:pt x="74" y="230"/>
                    <a:pt x="17" y="243"/>
                  </a:cubicBezTo>
                  <a:cubicBezTo>
                    <a:pt x="11" y="245"/>
                    <a:pt x="3" y="250"/>
                    <a:pt x="0" y="239"/>
                  </a:cubicBezTo>
                  <a:close/>
                </a:path>
              </a:pathLst>
            </a:custGeom>
            <a:solidFill>
              <a:srgbClr val="6F37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2" name="Freeform 157">
              <a:extLst>
                <a:ext uri="{FF2B5EF4-FFF2-40B4-BE49-F238E27FC236}">
                  <a16:creationId xmlns:a16="http://schemas.microsoft.com/office/drawing/2014/main" id="{395B45FF-98B5-345D-EA11-89DADD04B90C}"/>
                </a:ext>
              </a:extLst>
            </p:cNvPr>
            <p:cNvSpPr>
              <a:spLocks/>
            </p:cNvSpPr>
            <p:nvPr/>
          </p:nvSpPr>
          <p:spPr bwMode="auto">
            <a:xfrm>
              <a:off x="377825" y="669925"/>
              <a:ext cx="381000" cy="111125"/>
            </a:xfrm>
            <a:custGeom>
              <a:avLst/>
              <a:gdLst>
                <a:gd name="T0" fmla="*/ 0 w 593"/>
                <a:gd name="T1" fmla="*/ 156 h 165"/>
                <a:gd name="T2" fmla="*/ 173 w 593"/>
                <a:gd name="T3" fmla="*/ 92 h 165"/>
                <a:gd name="T4" fmla="*/ 186 w 593"/>
                <a:gd name="T5" fmla="*/ 88 h 165"/>
                <a:gd name="T6" fmla="*/ 358 w 593"/>
                <a:gd name="T7" fmla="*/ 50 h 165"/>
                <a:gd name="T8" fmla="*/ 584 w 593"/>
                <a:gd name="T9" fmla="*/ 0 h 165"/>
                <a:gd name="T10" fmla="*/ 587 w 593"/>
                <a:gd name="T11" fmla="*/ 31 h 165"/>
                <a:gd name="T12" fmla="*/ 501 w 593"/>
                <a:gd name="T13" fmla="*/ 55 h 165"/>
                <a:gd name="T14" fmla="*/ 280 w 593"/>
                <a:gd name="T15" fmla="*/ 104 h 165"/>
                <a:gd name="T16" fmla="*/ 119 w 593"/>
                <a:gd name="T17" fmla="*/ 141 h 165"/>
                <a:gd name="T18" fmla="*/ 26 w 593"/>
                <a:gd name="T19" fmla="*/ 161 h 165"/>
                <a:gd name="T20" fmla="*/ 0 w 593"/>
                <a:gd name="T21" fmla="*/ 156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3" h="165">
                  <a:moveTo>
                    <a:pt x="0" y="156"/>
                  </a:moveTo>
                  <a:cubicBezTo>
                    <a:pt x="57" y="132"/>
                    <a:pt x="115" y="113"/>
                    <a:pt x="173" y="92"/>
                  </a:cubicBezTo>
                  <a:cubicBezTo>
                    <a:pt x="178" y="90"/>
                    <a:pt x="182" y="89"/>
                    <a:pt x="186" y="88"/>
                  </a:cubicBezTo>
                  <a:cubicBezTo>
                    <a:pt x="244" y="75"/>
                    <a:pt x="301" y="63"/>
                    <a:pt x="358" y="50"/>
                  </a:cubicBezTo>
                  <a:cubicBezTo>
                    <a:pt x="434" y="34"/>
                    <a:pt x="509" y="17"/>
                    <a:pt x="584" y="0"/>
                  </a:cubicBezTo>
                  <a:cubicBezTo>
                    <a:pt x="586" y="11"/>
                    <a:pt x="593" y="20"/>
                    <a:pt x="587" y="31"/>
                  </a:cubicBezTo>
                  <a:cubicBezTo>
                    <a:pt x="561" y="47"/>
                    <a:pt x="530" y="49"/>
                    <a:pt x="501" y="55"/>
                  </a:cubicBezTo>
                  <a:cubicBezTo>
                    <a:pt x="427" y="71"/>
                    <a:pt x="354" y="89"/>
                    <a:pt x="280" y="104"/>
                  </a:cubicBezTo>
                  <a:cubicBezTo>
                    <a:pt x="226" y="115"/>
                    <a:pt x="173" y="129"/>
                    <a:pt x="119" y="141"/>
                  </a:cubicBezTo>
                  <a:cubicBezTo>
                    <a:pt x="88" y="147"/>
                    <a:pt x="57" y="155"/>
                    <a:pt x="26" y="161"/>
                  </a:cubicBezTo>
                  <a:cubicBezTo>
                    <a:pt x="17" y="163"/>
                    <a:pt x="7" y="165"/>
                    <a:pt x="0" y="156"/>
                  </a:cubicBezTo>
                  <a:close/>
                </a:path>
              </a:pathLst>
            </a:custGeom>
            <a:solidFill>
              <a:srgbClr val="6B3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3" name="Freeform 158">
              <a:extLst>
                <a:ext uri="{FF2B5EF4-FFF2-40B4-BE49-F238E27FC236}">
                  <a16:creationId xmlns:a16="http://schemas.microsoft.com/office/drawing/2014/main" id="{0DE2CBA7-6B1E-80BD-923B-C868649E494A}"/>
                </a:ext>
              </a:extLst>
            </p:cNvPr>
            <p:cNvSpPr>
              <a:spLocks/>
            </p:cNvSpPr>
            <p:nvPr/>
          </p:nvSpPr>
          <p:spPr bwMode="auto">
            <a:xfrm>
              <a:off x="347663" y="781050"/>
              <a:ext cx="428625" cy="57150"/>
            </a:xfrm>
            <a:custGeom>
              <a:avLst/>
              <a:gdLst>
                <a:gd name="T0" fmla="*/ 168 w 667"/>
                <a:gd name="T1" fmla="*/ 37 h 86"/>
                <a:gd name="T2" fmla="*/ 308 w 667"/>
                <a:gd name="T3" fmla="*/ 28 h 86"/>
                <a:gd name="T4" fmla="*/ 477 w 667"/>
                <a:gd name="T5" fmla="*/ 14 h 86"/>
                <a:gd name="T6" fmla="*/ 654 w 667"/>
                <a:gd name="T7" fmla="*/ 0 h 86"/>
                <a:gd name="T8" fmla="*/ 664 w 667"/>
                <a:gd name="T9" fmla="*/ 1 h 86"/>
                <a:gd name="T10" fmla="*/ 661 w 667"/>
                <a:gd name="T11" fmla="*/ 25 h 86"/>
                <a:gd name="T12" fmla="*/ 627 w 667"/>
                <a:gd name="T13" fmla="*/ 34 h 86"/>
                <a:gd name="T14" fmla="*/ 357 w 667"/>
                <a:gd name="T15" fmla="*/ 55 h 86"/>
                <a:gd name="T16" fmla="*/ 81 w 667"/>
                <a:gd name="T17" fmla="*/ 78 h 86"/>
                <a:gd name="T18" fmla="*/ 6 w 667"/>
                <a:gd name="T19" fmla="*/ 75 h 86"/>
                <a:gd name="T20" fmla="*/ 14 w 667"/>
                <a:gd name="T21" fmla="*/ 64 h 86"/>
                <a:gd name="T22" fmla="*/ 152 w 667"/>
                <a:gd name="T23" fmla="*/ 33 h 86"/>
                <a:gd name="T24" fmla="*/ 168 w 667"/>
                <a:gd name="T25" fmla="*/ 37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67" h="86">
                  <a:moveTo>
                    <a:pt x="168" y="37"/>
                  </a:moveTo>
                  <a:cubicBezTo>
                    <a:pt x="215" y="38"/>
                    <a:pt x="261" y="31"/>
                    <a:pt x="308" y="28"/>
                  </a:cubicBezTo>
                  <a:cubicBezTo>
                    <a:pt x="364" y="25"/>
                    <a:pt x="420" y="18"/>
                    <a:pt x="477" y="14"/>
                  </a:cubicBezTo>
                  <a:cubicBezTo>
                    <a:pt x="536" y="9"/>
                    <a:pt x="595" y="5"/>
                    <a:pt x="654" y="0"/>
                  </a:cubicBezTo>
                  <a:cubicBezTo>
                    <a:pt x="657" y="0"/>
                    <a:pt x="660" y="1"/>
                    <a:pt x="664" y="1"/>
                  </a:cubicBezTo>
                  <a:cubicBezTo>
                    <a:pt x="667" y="9"/>
                    <a:pt x="666" y="17"/>
                    <a:pt x="661" y="25"/>
                  </a:cubicBezTo>
                  <a:cubicBezTo>
                    <a:pt x="651" y="33"/>
                    <a:pt x="639" y="33"/>
                    <a:pt x="627" y="34"/>
                  </a:cubicBezTo>
                  <a:cubicBezTo>
                    <a:pt x="537" y="41"/>
                    <a:pt x="447" y="48"/>
                    <a:pt x="357" y="55"/>
                  </a:cubicBezTo>
                  <a:cubicBezTo>
                    <a:pt x="265" y="63"/>
                    <a:pt x="173" y="70"/>
                    <a:pt x="81" y="78"/>
                  </a:cubicBezTo>
                  <a:cubicBezTo>
                    <a:pt x="56" y="80"/>
                    <a:pt x="30" y="86"/>
                    <a:pt x="6" y="75"/>
                  </a:cubicBezTo>
                  <a:cubicBezTo>
                    <a:pt x="0" y="66"/>
                    <a:pt x="9" y="65"/>
                    <a:pt x="14" y="64"/>
                  </a:cubicBezTo>
                  <a:cubicBezTo>
                    <a:pt x="60" y="54"/>
                    <a:pt x="106" y="44"/>
                    <a:pt x="152" y="33"/>
                  </a:cubicBezTo>
                  <a:cubicBezTo>
                    <a:pt x="158" y="32"/>
                    <a:pt x="164" y="32"/>
                    <a:pt x="168" y="37"/>
                  </a:cubicBezTo>
                  <a:close/>
                </a:path>
              </a:pathLst>
            </a:custGeom>
            <a:solidFill>
              <a:srgbClr val="3A16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4" name="Freeform 159">
              <a:extLst>
                <a:ext uri="{FF2B5EF4-FFF2-40B4-BE49-F238E27FC236}">
                  <a16:creationId xmlns:a16="http://schemas.microsoft.com/office/drawing/2014/main" id="{A3D3D496-14CF-33BC-332B-7984594BBA00}"/>
                </a:ext>
              </a:extLst>
            </p:cNvPr>
            <p:cNvSpPr>
              <a:spLocks/>
            </p:cNvSpPr>
            <p:nvPr/>
          </p:nvSpPr>
          <p:spPr bwMode="auto">
            <a:xfrm>
              <a:off x="206375" y="312738"/>
              <a:ext cx="376238" cy="412750"/>
            </a:xfrm>
            <a:custGeom>
              <a:avLst/>
              <a:gdLst>
                <a:gd name="T0" fmla="*/ 202 w 584"/>
                <a:gd name="T1" fmla="*/ 413 h 608"/>
                <a:gd name="T2" fmla="*/ 99 w 584"/>
                <a:gd name="T3" fmla="*/ 517 h 608"/>
                <a:gd name="T4" fmla="*/ 23 w 584"/>
                <a:gd name="T5" fmla="*/ 593 h 608"/>
                <a:gd name="T6" fmla="*/ 2 w 584"/>
                <a:gd name="T7" fmla="*/ 605 h 608"/>
                <a:gd name="T8" fmla="*/ 0 w 584"/>
                <a:gd name="T9" fmla="*/ 597 h 608"/>
                <a:gd name="T10" fmla="*/ 58 w 584"/>
                <a:gd name="T11" fmla="*/ 530 h 608"/>
                <a:gd name="T12" fmla="*/ 249 w 584"/>
                <a:gd name="T13" fmla="*/ 329 h 608"/>
                <a:gd name="T14" fmla="*/ 349 w 584"/>
                <a:gd name="T15" fmla="*/ 224 h 608"/>
                <a:gd name="T16" fmla="*/ 383 w 584"/>
                <a:gd name="T17" fmla="*/ 188 h 608"/>
                <a:gd name="T18" fmla="*/ 483 w 584"/>
                <a:gd name="T19" fmla="*/ 82 h 608"/>
                <a:gd name="T20" fmla="*/ 567 w 584"/>
                <a:gd name="T21" fmla="*/ 0 h 608"/>
                <a:gd name="T22" fmla="*/ 584 w 584"/>
                <a:gd name="T23" fmla="*/ 11 h 608"/>
                <a:gd name="T24" fmla="*/ 401 w 584"/>
                <a:gd name="T25" fmla="*/ 203 h 608"/>
                <a:gd name="T26" fmla="*/ 202 w 584"/>
                <a:gd name="T27" fmla="*/ 413 h 6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84" h="608">
                  <a:moveTo>
                    <a:pt x="202" y="413"/>
                  </a:moveTo>
                  <a:cubicBezTo>
                    <a:pt x="168" y="448"/>
                    <a:pt x="134" y="482"/>
                    <a:pt x="99" y="517"/>
                  </a:cubicBezTo>
                  <a:cubicBezTo>
                    <a:pt x="72" y="540"/>
                    <a:pt x="47" y="567"/>
                    <a:pt x="23" y="593"/>
                  </a:cubicBezTo>
                  <a:cubicBezTo>
                    <a:pt x="17" y="599"/>
                    <a:pt x="13" y="608"/>
                    <a:pt x="2" y="605"/>
                  </a:cubicBezTo>
                  <a:cubicBezTo>
                    <a:pt x="0" y="603"/>
                    <a:pt x="0" y="600"/>
                    <a:pt x="0" y="597"/>
                  </a:cubicBezTo>
                  <a:cubicBezTo>
                    <a:pt x="15" y="570"/>
                    <a:pt x="38" y="551"/>
                    <a:pt x="58" y="530"/>
                  </a:cubicBezTo>
                  <a:cubicBezTo>
                    <a:pt x="122" y="463"/>
                    <a:pt x="186" y="397"/>
                    <a:pt x="249" y="329"/>
                  </a:cubicBezTo>
                  <a:cubicBezTo>
                    <a:pt x="282" y="294"/>
                    <a:pt x="319" y="262"/>
                    <a:pt x="349" y="224"/>
                  </a:cubicBezTo>
                  <a:cubicBezTo>
                    <a:pt x="358" y="210"/>
                    <a:pt x="371" y="200"/>
                    <a:pt x="383" y="188"/>
                  </a:cubicBezTo>
                  <a:cubicBezTo>
                    <a:pt x="418" y="154"/>
                    <a:pt x="450" y="117"/>
                    <a:pt x="483" y="82"/>
                  </a:cubicBezTo>
                  <a:cubicBezTo>
                    <a:pt x="510" y="54"/>
                    <a:pt x="538" y="26"/>
                    <a:pt x="567" y="0"/>
                  </a:cubicBezTo>
                  <a:cubicBezTo>
                    <a:pt x="575" y="0"/>
                    <a:pt x="581" y="3"/>
                    <a:pt x="584" y="11"/>
                  </a:cubicBezTo>
                  <a:cubicBezTo>
                    <a:pt x="523" y="75"/>
                    <a:pt x="462" y="139"/>
                    <a:pt x="401" y="203"/>
                  </a:cubicBezTo>
                  <a:cubicBezTo>
                    <a:pt x="335" y="273"/>
                    <a:pt x="268" y="343"/>
                    <a:pt x="202" y="413"/>
                  </a:cubicBezTo>
                  <a:close/>
                </a:path>
              </a:pathLst>
            </a:custGeom>
            <a:solidFill>
              <a:srgbClr val="077E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5" name="Freeform 160">
              <a:extLst>
                <a:ext uri="{FF2B5EF4-FFF2-40B4-BE49-F238E27FC236}">
                  <a16:creationId xmlns:a16="http://schemas.microsoft.com/office/drawing/2014/main" id="{D502B8D0-F488-D69B-DB7E-F1F5A33DB3CC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625" y="477838"/>
              <a:ext cx="395288" cy="234950"/>
            </a:xfrm>
            <a:custGeom>
              <a:avLst/>
              <a:gdLst>
                <a:gd name="T0" fmla="*/ 0 w 615"/>
                <a:gd name="T1" fmla="*/ 338 h 345"/>
                <a:gd name="T2" fmla="*/ 88 w 615"/>
                <a:gd name="T3" fmla="*/ 271 h 345"/>
                <a:gd name="T4" fmla="*/ 581 w 615"/>
                <a:gd name="T5" fmla="*/ 11 h 345"/>
                <a:gd name="T6" fmla="*/ 605 w 615"/>
                <a:gd name="T7" fmla="*/ 0 h 345"/>
                <a:gd name="T8" fmla="*/ 613 w 615"/>
                <a:gd name="T9" fmla="*/ 23 h 345"/>
                <a:gd name="T10" fmla="*/ 504 w 615"/>
                <a:gd name="T11" fmla="*/ 81 h 345"/>
                <a:gd name="T12" fmla="*/ 316 w 615"/>
                <a:gd name="T13" fmla="*/ 181 h 345"/>
                <a:gd name="T14" fmla="*/ 80 w 615"/>
                <a:gd name="T15" fmla="*/ 305 h 345"/>
                <a:gd name="T16" fmla="*/ 20 w 615"/>
                <a:gd name="T17" fmla="*/ 336 h 345"/>
                <a:gd name="T18" fmla="*/ 0 w 615"/>
                <a:gd name="T19" fmla="*/ 338 h 3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15" h="345">
                  <a:moveTo>
                    <a:pt x="0" y="338"/>
                  </a:moveTo>
                  <a:cubicBezTo>
                    <a:pt x="28" y="313"/>
                    <a:pt x="56" y="289"/>
                    <a:pt x="88" y="271"/>
                  </a:cubicBezTo>
                  <a:cubicBezTo>
                    <a:pt x="253" y="185"/>
                    <a:pt x="417" y="98"/>
                    <a:pt x="581" y="11"/>
                  </a:cubicBezTo>
                  <a:cubicBezTo>
                    <a:pt x="589" y="7"/>
                    <a:pt x="597" y="3"/>
                    <a:pt x="605" y="0"/>
                  </a:cubicBezTo>
                  <a:cubicBezTo>
                    <a:pt x="611" y="6"/>
                    <a:pt x="615" y="14"/>
                    <a:pt x="613" y="23"/>
                  </a:cubicBezTo>
                  <a:cubicBezTo>
                    <a:pt x="577" y="43"/>
                    <a:pt x="541" y="62"/>
                    <a:pt x="504" y="81"/>
                  </a:cubicBezTo>
                  <a:cubicBezTo>
                    <a:pt x="441" y="115"/>
                    <a:pt x="379" y="149"/>
                    <a:pt x="316" y="181"/>
                  </a:cubicBezTo>
                  <a:cubicBezTo>
                    <a:pt x="237" y="222"/>
                    <a:pt x="160" y="266"/>
                    <a:pt x="80" y="305"/>
                  </a:cubicBezTo>
                  <a:cubicBezTo>
                    <a:pt x="60" y="315"/>
                    <a:pt x="41" y="326"/>
                    <a:pt x="20" y="336"/>
                  </a:cubicBezTo>
                  <a:cubicBezTo>
                    <a:pt x="14" y="339"/>
                    <a:pt x="8" y="345"/>
                    <a:pt x="0" y="338"/>
                  </a:cubicBezTo>
                  <a:close/>
                </a:path>
              </a:pathLst>
            </a:custGeom>
            <a:solidFill>
              <a:srgbClr val="4893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6" name="Freeform 161">
              <a:extLst>
                <a:ext uri="{FF2B5EF4-FFF2-40B4-BE49-F238E27FC236}">
                  <a16:creationId xmlns:a16="http://schemas.microsoft.com/office/drawing/2014/main" id="{03177656-DF5D-2FA4-9533-CE7C7612F17F}"/>
                </a:ext>
              </a:extLst>
            </p:cNvPr>
            <p:cNvSpPr>
              <a:spLocks/>
            </p:cNvSpPr>
            <p:nvPr/>
          </p:nvSpPr>
          <p:spPr bwMode="auto">
            <a:xfrm>
              <a:off x="147638" y="157163"/>
              <a:ext cx="206375" cy="452438"/>
            </a:xfrm>
            <a:custGeom>
              <a:avLst/>
              <a:gdLst>
                <a:gd name="T0" fmla="*/ 36 w 321"/>
                <a:gd name="T1" fmla="*/ 548 h 665"/>
                <a:gd name="T2" fmla="*/ 116 w 321"/>
                <a:gd name="T3" fmla="*/ 385 h 665"/>
                <a:gd name="T4" fmla="*/ 292 w 321"/>
                <a:gd name="T5" fmla="*/ 16 h 665"/>
                <a:gd name="T6" fmla="*/ 300 w 321"/>
                <a:gd name="T7" fmla="*/ 2 h 665"/>
                <a:gd name="T8" fmla="*/ 321 w 321"/>
                <a:gd name="T9" fmla="*/ 11 h 665"/>
                <a:gd name="T10" fmla="*/ 174 w 321"/>
                <a:gd name="T11" fmla="*/ 318 h 665"/>
                <a:gd name="T12" fmla="*/ 55 w 321"/>
                <a:gd name="T13" fmla="*/ 569 h 665"/>
                <a:gd name="T14" fmla="*/ 18 w 321"/>
                <a:gd name="T15" fmla="*/ 644 h 665"/>
                <a:gd name="T16" fmla="*/ 0 w 321"/>
                <a:gd name="T17" fmla="*/ 646 h 665"/>
                <a:gd name="T18" fmla="*/ 36 w 321"/>
                <a:gd name="T19" fmla="*/ 548 h 6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21" h="665">
                  <a:moveTo>
                    <a:pt x="36" y="548"/>
                  </a:moveTo>
                  <a:cubicBezTo>
                    <a:pt x="66" y="495"/>
                    <a:pt x="89" y="439"/>
                    <a:pt x="116" y="385"/>
                  </a:cubicBezTo>
                  <a:cubicBezTo>
                    <a:pt x="175" y="262"/>
                    <a:pt x="233" y="139"/>
                    <a:pt x="292" y="16"/>
                  </a:cubicBezTo>
                  <a:cubicBezTo>
                    <a:pt x="294" y="11"/>
                    <a:pt x="297" y="7"/>
                    <a:pt x="300" y="2"/>
                  </a:cubicBezTo>
                  <a:cubicBezTo>
                    <a:pt x="309" y="0"/>
                    <a:pt x="315" y="5"/>
                    <a:pt x="321" y="11"/>
                  </a:cubicBezTo>
                  <a:cubicBezTo>
                    <a:pt x="272" y="113"/>
                    <a:pt x="223" y="216"/>
                    <a:pt x="174" y="318"/>
                  </a:cubicBezTo>
                  <a:cubicBezTo>
                    <a:pt x="134" y="402"/>
                    <a:pt x="94" y="485"/>
                    <a:pt x="55" y="569"/>
                  </a:cubicBezTo>
                  <a:cubicBezTo>
                    <a:pt x="44" y="594"/>
                    <a:pt x="33" y="620"/>
                    <a:pt x="18" y="644"/>
                  </a:cubicBezTo>
                  <a:cubicBezTo>
                    <a:pt x="15" y="650"/>
                    <a:pt x="8" y="665"/>
                    <a:pt x="0" y="646"/>
                  </a:cubicBezTo>
                  <a:cubicBezTo>
                    <a:pt x="7" y="612"/>
                    <a:pt x="14" y="577"/>
                    <a:pt x="36" y="548"/>
                  </a:cubicBezTo>
                  <a:close/>
                </a:path>
              </a:pathLst>
            </a:custGeom>
            <a:solidFill>
              <a:srgbClr val="F5A0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7" name="Freeform 162">
              <a:extLst>
                <a:ext uri="{FF2B5EF4-FFF2-40B4-BE49-F238E27FC236}">
                  <a16:creationId xmlns:a16="http://schemas.microsoft.com/office/drawing/2014/main" id="{34F5FD6C-46A9-E81F-4AC2-9CE50E8656A0}"/>
                </a:ext>
              </a:extLst>
            </p:cNvPr>
            <p:cNvSpPr>
              <a:spLocks/>
            </p:cNvSpPr>
            <p:nvPr/>
          </p:nvSpPr>
          <p:spPr bwMode="auto">
            <a:xfrm>
              <a:off x="392113" y="571500"/>
              <a:ext cx="342900" cy="152400"/>
            </a:xfrm>
            <a:custGeom>
              <a:avLst/>
              <a:gdLst>
                <a:gd name="T0" fmla="*/ 0 w 535"/>
                <a:gd name="T1" fmla="*/ 212 h 224"/>
                <a:gd name="T2" fmla="*/ 140 w 535"/>
                <a:gd name="T3" fmla="*/ 141 h 224"/>
                <a:gd name="T4" fmla="*/ 521 w 535"/>
                <a:gd name="T5" fmla="*/ 2 h 224"/>
                <a:gd name="T6" fmla="*/ 529 w 535"/>
                <a:gd name="T7" fmla="*/ 0 h 224"/>
                <a:gd name="T8" fmla="*/ 534 w 535"/>
                <a:gd name="T9" fmla="*/ 21 h 224"/>
                <a:gd name="T10" fmla="*/ 516 w 535"/>
                <a:gd name="T11" fmla="*/ 35 h 224"/>
                <a:gd name="T12" fmla="*/ 256 w 535"/>
                <a:gd name="T13" fmla="*/ 129 h 224"/>
                <a:gd name="T14" fmla="*/ 213 w 535"/>
                <a:gd name="T15" fmla="*/ 145 h 224"/>
                <a:gd name="T16" fmla="*/ 208 w 535"/>
                <a:gd name="T17" fmla="*/ 147 h 224"/>
                <a:gd name="T18" fmla="*/ 176 w 535"/>
                <a:gd name="T19" fmla="*/ 159 h 224"/>
                <a:gd name="T20" fmla="*/ 152 w 535"/>
                <a:gd name="T21" fmla="*/ 168 h 224"/>
                <a:gd name="T22" fmla="*/ 119 w 535"/>
                <a:gd name="T23" fmla="*/ 179 h 224"/>
                <a:gd name="T24" fmla="*/ 19 w 535"/>
                <a:gd name="T25" fmla="*/ 216 h 224"/>
                <a:gd name="T26" fmla="*/ 0 w 535"/>
                <a:gd name="T27" fmla="*/ 21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35" h="224">
                  <a:moveTo>
                    <a:pt x="0" y="212"/>
                  </a:moveTo>
                  <a:cubicBezTo>
                    <a:pt x="46" y="187"/>
                    <a:pt x="90" y="159"/>
                    <a:pt x="140" y="141"/>
                  </a:cubicBezTo>
                  <a:cubicBezTo>
                    <a:pt x="267" y="94"/>
                    <a:pt x="394" y="48"/>
                    <a:pt x="521" y="2"/>
                  </a:cubicBezTo>
                  <a:cubicBezTo>
                    <a:pt x="524" y="1"/>
                    <a:pt x="526" y="1"/>
                    <a:pt x="529" y="0"/>
                  </a:cubicBezTo>
                  <a:cubicBezTo>
                    <a:pt x="533" y="6"/>
                    <a:pt x="535" y="13"/>
                    <a:pt x="534" y="21"/>
                  </a:cubicBezTo>
                  <a:cubicBezTo>
                    <a:pt x="532" y="30"/>
                    <a:pt x="524" y="32"/>
                    <a:pt x="516" y="35"/>
                  </a:cubicBezTo>
                  <a:cubicBezTo>
                    <a:pt x="429" y="65"/>
                    <a:pt x="342" y="97"/>
                    <a:pt x="256" y="129"/>
                  </a:cubicBezTo>
                  <a:cubicBezTo>
                    <a:pt x="241" y="134"/>
                    <a:pt x="227" y="138"/>
                    <a:pt x="213" y="145"/>
                  </a:cubicBezTo>
                  <a:cubicBezTo>
                    <a:pt x="211" y="145"/>
                    <a:pt x="209" y="146"/>
                    <a:pt x="208" y="147"/>
                  </a:cubicBezTo>
                  <a:cubicBezTo>
                    <a:pt x="197" y="151"/>
                    <a:pt x="186" y="153"/>
                    <a:pt x="176" y="159"/>
                  </a:cubicBezTo>
                  <a:cubicBezTo>
                    <a:pt x="168" y="162"/>
                    <a:pt x="161" y="168"/>
                    <a:pt x="152" y="168"/>
                  </a:cubicBezTo>
                  <a:cubicBezTo>
                    <a:pt x="141" y="170"/>
                    <a:pt x="130" y="174"/>
                    <a:pt x="119" y="179"/>
                  </a:cubicBezTo>
                  <a:cubicBezTo>
                    <a:pt x="85" y="191"/>
                    <a:pt x="52" y="203"/>
                    <a:pt x="19" y="216"/>
                  </a:cubicBezTo>
                  <a:cubicBezTo>
                    <a:pt x="12" y="219"/>
                    <a:pt x="4" y="224"/>
                    <a:pt x="0" y="212"/>
                  </a:cubicBezTo>
                  <a:close/>
                </a:path>
              </a:pathLst>
            </a:custGeom>
            <a:solidFill>
              <a:srgbClr val="1C66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8" name="Freeform 163">
              <a:extLst>
                <a:ext uri="{FF2B5EF4-FFF2-40B4-BE49-F238E27FC236}">
                  <a16:creationId xmlns:a16="http://schemas.microsoft.com/office/drawing/2014/main" id="{8D4F8C44-0688-F389-BF91-2F8E263F1E0C}"/>
                </a:ext>
              </a:extLst>
            </p:cNvPr>
            <p:cNvSpPr>
              <a:spLocks/>
            </p:cNvSpPr>
            <p:nvPr/>
          </p:nvSpPr>
          <p:spPr bwMode="auto">
            <a:xfrm>
              <a:off x="3175" y="134938"/>
              <a:ext cx="65088" cy="798513"/>
            </a:xfrm>
            <a:custGeom>
              <a:avLst/>
              <a:gdLst>
                <a:gd name="T0" fmla="*/ 96 w 101"/>
                <a:gd name="T1" fmla="*/ 1168 h 1174"/>
                <a:gd name="T2" fmla="*/ 68 w 101"/>
                <a:gd name="T3" fmla="*/ 1172 h 1174"/>
                <a:gd name="T4" fmla="*/ 4 w 101"/>
                <a:gd name="T5" fmla="*/ 1167 h 1174"/>
                <a:gd name="T6" fmla="*/ 2 w 101"/>
                <a:gd name="T7" fmla="*/ 1148 h 1174"/>
                <a:gd name="T8" fmla="*/ 14 w 101"/>
                <a:gd name="T9" fmla="*/ 1150 h 1174"/>
                <a:gd name="T10" fmla="*/ 31 w 101"/>
                <a:gd name="T11" fmla="*/ 1160 h 1174"/>
                <a:gd name="T12" fmla="*/ 68 w 101"/>
                <a:gd name="T13" fmla="*/ 1159 h 1174"/>
                <a:gd name="T14" fmla="*/ 74 w 101"/>
                <a:gd name="T15" fmla="*/ 1138 h 1174"/>
                <a:gd name="T16" fmla="*/ 75 w 101"/>
                <a:gd name="T17" fmla="*/ 913 h 1174"/>
                <a:gd name="T18" fmla="*/ 75 w 101"/>
                <a:gd name="T19" fmla="*/ 633 h 1174"/>
                <a:gd name="T20" fmla="*/ 78 w 101"/>
                <a:gd name="T21" fmla="*/ 30 h 1174"/>
                <a:gd name="T22" fmla="*/ 81 w 101"/>
                <a:gd name="T23" fmla="*/ 5 h 1174"/>
                <a:gd name="T24" fmla="*/ 91 w 101"/>
                <a:gd name="T25" fmla="*/ 2 h 1174"/>
                <a:gd name="T26" fmla="*/ 92 w 101"/>
                <a:gd name="T27" fmla="*/ 483 h 1174"/>
                <a:gd name="T28" fmla="*/ 92 w 101"/>
                <a:gd name="T29" fmla="*/ 509 h 1174"/>
                <a:gd name="T30" fmla="*/ 98 w 101"/>
                <a:gd name="T31" fmla="*/ 545 h 1174"/>
                <a:gd name="T32" fmla="*/ 98 w 101"/>
                <a:gd name="T33" fmla="*/ 582 h 1174"/>
                <a:gd name="T34" fmla="*/ 98 w 101"/>
                <a:gd name="T35" fmla="*/ 742 h 1174"/>
                <a:gd name="T36" fmla="*/ 98 w 101"/>
                <a:gd name="T37" fmla="*/ 1021 h 1174"/>
                <a:gd name="T38" fmla="*/ 98 w 101"/>
                <a:gd name="T39" fmla="*/ 1157 h 1174"/>
                <a:gd name="T40" fmla="*/ 96 w 101"/>
                <a:gd name="T41" fmla="*/ 1168 h 1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01" h="1174">
                  <a:moveTo>
                    <a:pt x="96" y="1168"/>
                  </a:moveTo>
                  <a:cubicBezTo>
                    <a:pt x="86" y="1169"/>
                    <a:pt x="77" y="1171"/>
                    <a:pt x="68" y="1172"/>
                  </a:cubicBezTo>
                  <a:cubicBezTo>
                    <a:pt x="46" y="1174"/>
                    <a:pt x="25" y="1173"/>
                    <a:pt x="4" y="1167"/>
                  </a:cubicBezTo>
                  <a:cubicBezTo>
                    <a:pt x="0" y="1161"/>
                    <a:pt x="0" y="1155"/>
                    <a:pt x="2" y="1148"/>
                  </a:cubicBezTo>
                  <a:cubicBezTo>
                    <a:pt x="7" y="1142"/>
                    <a:pt x="11" y="1147"/>
                    <a:pt x="14" y="1150"/>
                  </a:cubicBezTo>
                  <a:cubicBezTo>
                    <a:pt x="19" y="1157"/>
                    <a:pt x="23" y="1161"/>
                    <a:pt x="31" y="1160"/>
                  </a:cubicBezTo>
                  <a:cubicBezTo>
                    <a:pt x="44" y="1160"/>
                    <a:pt x="56" y="1161"/>
                    <a:pt x="68" y="1159"/>
                  </a:cubicBezTo>
                  <a:cubicBezTo>
                    <a:pt x="78" y="1154"/>
                    <a:pt x="74" y="1145"/>
                    <a:pt x="74" y="1138"/>
                  </a:cubicBezTo>
                  <a:cubicBezTo>
                    <a:pt x="82" y="1063"/>
                    <a:pt x="71" y="988"/>
                    <a:pt x="75" y="913"/>
                  </a:cubicBezTo>
                  <a:cubicBezTo>
                    <a:pt x="80" y="819"/>
                    <a:pt x="72" y="727"/>
                    <a:pt x="75" y="633"/>
                  </a:cubicBezTo>
                  <a:cubicBezTo>
                    <a:pt x="81" y="432"/>
                    <a:pt x="77" y="231"/>
                    <a:pt x="78" y="30"/>
                  </a:cubicBezTo>
                  <a:cubicBezTo>
                    <a:pt x="78" y="22"/>
                    <a:pt x="78" y="13"/>
                    <a:pt x="81" y="5"/>
                  </a:cubicBezTo>
                  <a:cubicBezTo>
                    <a:pt x="84" y="1"/>
                    <a:pt x="87" y="0"/>
                    <a:pt x="91" y="2"/>
                  </a:cubicBezTo>
                  <a:cubicBezTo>
                    <a:pt x="91" y="163"/>
                    <a:pt x="91" y="323"/>
                    <a:pt x="92" y="483"/>
                  </a:cubicBezTo>
                  <a:cubicBezTo>
                    <a:pt x="92" y="492"/>
                    <a:pt x="92" y="501"/>
                    <a:pt x="92" y="509"/>
                  </a:cubicBezTo>
                  <a:cubicBezTo>
                    <a:pt x="101" y="520"/>
                    <a:pt x="97" y="533"/>
                    <a:pt x="98" y="545"/>
                  </a:cubicBezTo>
                  <a:cubicBezTo>
                    <a:pt x="98" y="557"/>
                    <a:pt x="98" y="570"/>
                    <a:pt x="98" y="582"/>
                  </a:cubicBezTo>
                  <a:cubicBezTo>
                    <a:pt x="100" y="636"/>
                    <a:pt x="97" y="689"/>
                    <a:pt x="98" y="742"/>
                  </a:cubicBezTo>
                  <a:cubicBezTo>
                    <a:pt x="100" y="835"/>
                    <a:pt x="98" y="928"/>
                    <a:pt x="98" y="1021"/>
                  </a:cubicBezTo>
                  <a:cubicBezTo>
                    <a:pt x="99" y="1066"/>
                    <a:pt x="98" y="1111"/>
                    <a:pt x="98" y="1157"/>
                  </a:cubicBezTo>
                  <a:cubicBezTo>
                    <a:pt x="98" y="1161"/>
                    <a:pt x="96" y="1164"/>
                    <a:pt x="96" y="1168"/>
                  </a:cubicBezTo>
                  <a:close/>
                </a:path>
              </a:pathLst>
            </a:custGeom>
            <a:solidFill>
              <a:srgbClr val="BC1E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9" name="Freeform 164">
              <a:extLst>
                <a:ext uri="{FF2B5EF4-FFF2-40B4-BE49-F238E27FC236}">
                  <a16:creationId xmlns:a16="http://schemas.microsoft.com/office/drawing/2014/main" id="{3A790C7C-379C-A526-2B1E-541525F3F8DD}"/>
                </a:ext>
              </a:extLst>
            </p:cNvPr>
            <p:cNvSpPr>
              <a:spLocks/>
            </p:cNvSpPr>
            <p:nvPr/>
          </p:nvSpPr>
          <p:spPr bwMode="auto">
            <a:xfrm>
              <a:off x="76200" y="160338"/>
              <a:ext cx="196850" cy="669925"/>
            </a:xfrm>
            <a:custGeom>
              <a:avLst/>
              <a:gdLst>
                <a:gd name="T0" fmla="*/ 146 w 305"/>
                <a:gd name="T1" fmla="*/ 542 h 984"/>
                <a:gd name="T2" fmla="*/ 114 w 305"/>
                <a:gd name="T3" fmla="*/ 640 h 984"/>
                <a:gd name="T4" fmla="*/ 94 w 305"/>
                <a:gd name="T5" fmla="*/ 724 h 984"/>
                <a:gd name="T6" fmla="*/ 79 w 305"/>
                <a:gd name="T7" fmla="*/ 778 h 984"/>
                <a:gd name="T8" fmla="*/ 34 w 305"/>
                <a:gd name="T9" fmla="*/ 924 h 984"/>
                <a:gd name="T10" fmla="*/ 15 w 305"/>
                <a:gd name="T11" fmla="*/ 980 h 984"/>
                <a:gd name="T12" fmla="*/ 10 w 305"/>
                <a:gd name="T13" fmla="*/ 979 h 984"/>
                <a:gd name="T14" fmla="*/ 14 w 305"/>
                <a:gd name="T15" fmla="*/ 920 h 984"/>
                <a:gd name="T16" fmla="*/ 19 w 305"/>
                <a:gd name="T17" fmla="*/ 919 h 984"/>
                <a:gd name="T18" fmla="*/ 49 w 305"/>
                <a:gd name="T19" fmla="*/ 798 h 984"/>
                <a:gd name="T20" fmla="*/ 102 w 305"/>
                <a:gd name="T21" fmla="*/ 619 h 984"/>
                <a:gd name="T22" fmla="*/ 127 w 305"/>
                <a:gd name="T23" fmla="*/ 537 h 984"/>
                <a:gd name="T24" fmla="*/ 175 w 305"/>
                <a:gd name="T25" fmla="*/ 380 h 984"/>
                <a:gd name="T26" fmla="*/ 213 w 305"/>
                <a:gd name="T27" fmla="*/ 257 h 984"/>
                <a:gd name="T28" fmla="*/ 246 w 305"/>
                <a:gd name="T29" fmla="*/ 144 h 984"/>
                <a:gd name="T30" fmla="*/ 287 w 305"/>
                <a:gd name="T31" fmla="*/ 7 h 984"/>
                <a:gd name="T32" fmla="*/ 305 w 305"/>
                <a:gd name="T33" fmla="*/ 5 h 984"/>
                <a:gd name="T34" fmla="*/ 149 w 305"/>
                <a:gd name="T35" fmla="*/ 525 h 984"/>
                <a:gd name="T36" fmla="*/ 146 w 305"/>
                <a:gd name="T37" fmla="*/ 542 h 9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05" h="984">
                  <a:moveTo>
                    <a:pt x="146" y="542"/>
                  </a:moveTo>
                  <a:cubicBezTo>
                    <a:pt x="134" y="574"/>
                    <a:pt x="121" y="606"/>
                    <a:pt x="114" y="640"/>
                  </a:cubicBezTo>
                  <a:cubicBezTo>
                    <a:pt x="114" y="670"/>
                    <a:pt x="100" y="696"/>
                    <a:pt x="94" y="724"/>
                  </a:cubicBezTo>
                  <a:cubicBezTo>
                    <a:pt x="89" y="742"/>
                    <a:pt x="83" y="759"/>
                    <a:pt x="79" y="778"/>
                  </a:cubicBezTo>
                  <a:cubicBezTo>
                    <a:pt x="64" y="827"/>
                    <a:pt x="47" y="875"/>
                    <a:pt x="34" y="924"/>
                  </a:cubicBezTo>
                  <a:cubicBezTo>
                    <a:pt x="28" y="943"/>
                    <a:pt x="23" y="962"/>
                    <a:pt x="15" y="980"/>
                  </a:cubicBezTo>
                  <a:cubicBezTo>
                    <a:pt x="12" y="984"/>
                    <a:pt x="11" y="980"/>
                    <a:pt x="10" y="979"/>
                  </a:cubicBezTo>
                  <a:cubicBezTo>
                    <a:pt x="0" y="959"/>
                    <a:pt x="8" y="940"/>
                    <a:pt x="14" y="920"/>
                  </a:cubicBezTo>
                  <a:cubicBezTo>
                    <a:pt x="15" y="918"/>
                    <a:pt x="19" y="923"/>
                    <a:pt x="19" y="919"/>
                  </a:cubicBezTo>
                  <a:cubicBezTo>
                    <a:pt x="19" y="876"/>
                    <a:pt x="38" y="838"/>
                    <a:pt x="49" y="798"/>
                  </a:cubicBezTo>
                  <a:cubicBezTo>
                    <a:pt x="67" y="739"/>
                    <a:pt x="85" y="679"/>
                    <a:pt x="102" y="619"/>
                  </a:cubicBezTo>
                  <a:cubicBezTo>
                    <a:pt x="110" y="591"/>
                    <a:pt x="119" y="564"/>
                    <a:pt x="127" y="537"/>
                  </a:cubicBezTo>
                  <a:cubicBezTo>
                    <a:pt x="142" y="484"/>
                    <a:pt x="159" y="433"/>
                    <a:pt x="175" y="380"/>
                  </a:cubicBezTo>
                  <a:cubicBezTo>
                    <a:pt x="187" y="339"/>
                    <a:pt x="201" y="298"/>
                    <a:pt x="213" y="257"/>
                  </a:cubicBezTo>
                  <a:cubicBezTo>
                    <a:pt x="224" y="220"/>
                    <a:pt x="234" y="182"/>
                    <a:pt x="246" y="144"/>
                  </a:cubicBezTo>
                  <a:cubicBezTo>
                    <a:pt x="261" y="99"/>
                    <a:pt x="272" y="52"/>
                    <a:pt x="287" y="7"/>
                  </a:cubicBezTo>
                  <a:cubicBezTo>
                    <a:pt x="293" y="2"/>
                    <a:pt x="299" y="0"/>
                    <a:pt x="305" y="5"/>
                  </a:cubicBezTo>
                  <a:cubicBezTo>
                    <a:pt x="253" y="178"/>
                    <a:pt x="201" y="352"/>
                    <a:pt x="149" y="525"/>
                  </a:cubicBezTo>
                  <a:cubicBezTo>
                    <a:pt x="147" y="531"/>
                    <a:pt x="146" y="536"/>
                    <a:pt x="146" y="542"/>
                  </a:cubicBezTo>
                  <a:close/>
                </a:path>
              </a:pathLst>
            </a:custGeom>
            <a:solidFill>
              <a:srgbClr val="FDD2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80" name="Freeform 165">
              <a:extLst>
                <a:ext uri="{FF2B5EF4-FFF2-40B4-BE49-F238E27FC236}">
                  <a16:creationId xmlns:a16="http://schemas.microsoft.com/office/drawing/2014/main" id="{2C80E335-D5C9-CE6E-5C93-81EE068BBDF8}"/>
                </a:ext>
              </a:extLst>
            </p:cNvPr>
            <p:cNvSpPr>
              <a:spLocks/>
            </p:cNvSpPr>
            <p:nvPr/>
          </p:nvSpPr>
          <p:spPr bwMode="auto">
            <a:xfrm>
              <a:off x="298450" y="277813"/>
              <a:ext cx="249238" cy="280988"/>
            </a:xfrm>
            <a:custGeom>
              <a:avLst/>
              <a:gdLst>
                <a:gd name="T0" fmla="*/ 0 w 387"/>
                <a:gd name="T1" fmla="*/ 408 h 414"/>
                <a:gd name="T2" fmla="*/ 57 w 387"/>
                <a:gd name="T3" fmla="*/ 328 h 414"/>
                <a:gd name="T4" fmla="*/ 206 w 387"/>
                <a:gd name="T5" fmla="*/ 175 h 414"/>
                <a:gd name="T6" fmla="*/ 375 w 387"/>
                <a:gd name="T7" fmla="*/ 0 h 414"/>
                <a:gd name="T8" fmla="*/ 386 w 387"/>
                <a:gd name="T9" fmla="*/ 17 h 414"/>
                <a:gd name="T10" fmla="*/ 294 w 387"/>
                <a:gd name="T11" fmla="*/ 117 h 414"/>
                <a:gd name="T12" fmla="*/ 217 w 387"/>
                <a:gd name="T13" fmla="*/ 197 h 414"/>
                <a:gd name="T14" fmla="*/ 82 w 387"/>
                <a:gd name="T15" fmla="*/ 338 h 414"/>
                <a:gd name="T16" fmla="*/ 21 w 387"/>
                <a:gd name="T17" fmla="*/ 401 h 414"/>
                <a:gd name="T18" fmla="*/ 0 w 387"/>
                <a:gd name="T19" fmla="*/ 408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87" h="414">
                  <a:moveTo>
                    <a:pt x="0" y="408"/>
                  </a:moveTo>
                  <a:cubicBezTo>
                    <a:pt x="17" y="380"/>
                    <a:pt x="36" y="353"/>
                    <a:pt x="57" y="328"/>
                  </a:cubicBezTo>
                  <a:cubicBezTo>
                    <a:pt x="107" y="277"/>
                    <a:pt x="156" y="226"/>
                    <a:pt x="206" y="175"/>
                  </a:cubicBezTo>
                  <a:cubicBezTo>
                    <a:pt x="262" y="117"/>
                    <a:pt x="318" y="58"/>
                    <a:pt x="375" y="0"/>
                  </a:cubicBezTo>
                  <a:cubicBezTo>
                    <a:pt x="383" y="3"/>
                    <a:pt x="387" y="9"/>
                    <a:pt x="386" y="17"/>
                  </a:cubicBezTo>
                  <a:cubicBezTo>
                    <a:pt x="357" y="52"/>
                    <a:pt x="325" y="84"/>
                    <a:pt x="294" y="117"/>
                  </a:cubicBezTo>
                  <a:cubicBezTo>
                    <a:pt x="269" y="144"/>
                    <a:pt x="243" y="171"/>
                    <a:pt x="217" y="197"/>
                  </a:cubicBezTo>
                  <a:cubicBezTo>
                    <a:pt x="172" y="244"/>
                    <a:pt x="128" y="292"/>
                    <a:pt x="82" y="338"/>
                  </a:cubicBezTo>
                  <a:cubicBezTo>
                    <a:pt x="61" y="359"/>
                    <a:pt x="44" y="383"/>
                    <a:pt x="21" y="401"/>
                  </a:cubicBezTo>
                  <a:cubicBezTo>
                    <a:pt x="15" y="406"/>
                    <a:pt x="10" y="414"/>
                    <a:pt x="0" y="408"/>
                  </a:cubicBezTo>
                  <a:close/>
                </a:path>
              </a:pathLst>
            </a:custGeom>
            <a:solidFill>
              <a:srgbClr val="0579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81" name="Freeform 166">
              <a:extLst>
                <a:ext uri="{FF2B5EF4-FFF2-40B4-BE49-F238E27FC236}">
                  <a16:creationId xmlns:a16="http://schemas.microsoft.com/office/drawing/2014/main" id="{3AF952ED-0B6C-A695-0B9E-D10D079F80B8}"/>
                </a:ext>
              </a:extLst>
            </p:cNvPr>
            <p:cNvSpPr>
              <a:spLocks/>
            </p:cNvSpPr>
            <p:nvPr/>
          </p:nvSpPr>
          <p:spPr bwMode="auto">
            <a:xfrm>
              <a:off x="1588" y="133350"/>
              <a:ext cx="12700" cy="795338"/>
            </a:xfrm>
            <a:custGeom>
              <a:avLst/>
              <a:gdLst>
                <a:gd name="T0" fmla="*/ 8 w 19"/>
                <a:gd name="T1" fmla="*/ 1148 h 1169"/>
                <a:gd name="T2" fmla="*/ 7 w 19"/>
                <a:gd name="T3" fmla="*/ 1169 h 1169"/>
                <a:gd name="T4" fmla="*/ 3 w 19"/>
                <a:gd name="T5" fmla="*/ 1166 h 1169"/>
                <a:gd name="T6" fmla="*/ 1 w 19"/>
                <a:gd name="T7" fmla="*/ 1125 h 1169"/>
                <a:gd name="T8" fmla="*/ 1 w 19"/>
                <a:gd name="T9" fmla="*/ 26 h 1169"/>
                <a:gd name="T10" fmla="*/ 2 w 19"/>
                <a:gd name="T11" fmla="*/ 10 h 1169"/>
                <a:gd name="T12" fmla="*/ 14 w 19"/>
                <a:gd name="T13" fmla="*/ 7 h 1169"/>
                <a:gd name="T14" fmla="*/ 18 w 19"/>
                <a:gd name="T15" fmla="*/ 37 h 1169"/>
                <a:gd name="T16" fmla="*/ 18 w 19"/>
                <a:gd name="T17" fmla="*/ 1066 h 1169"/>
                <a:gd name="T18" fmla="*/ 16 w 19"/>
                <a:gd name="T19" fmla="*/ 1122 h 1169"/>
                <a:gd name="T20" fmla="*/ 8 w 19"/>
                <a:gd name="T21" fmla="*/ 1148 h 1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" h="1169">
                  <a:moveTo>
                    <a:pt x="8" y="1148"/>
                  </a:moveTo>
                  <a:cubicBezTo>
                    <a:pt x="7" y="1155"/>
                    <a:pt x="7" y="1162"/>
                    <a:pt x="7" y="1169"/>
                  </a:cubicBezTo>
                  <a:cubicBezTo>
                    <a:pt x="5" y="1168"/>
                    <a:pt x="4" y="1167"/>
                    <a:pt x="3" y="1166"/>
                  </a:cubicBezTo>
                  <a:cubicBezTo>
                    <a:pt x="0" y="1153"/>
                    <a:pt x="2" y="1139"/>
                    <a:pt x="1" y="1125"/>
                  </a:cubicBezTo>
                  <a:cubicBezTo>
                    <a:pt x="1" y="759"/>
                    <a:pt x="1" y="392"/>
                    <a:pt x="1" y="26"/>
                  </a:cubicBezTo>
                  <a:cubicBezTo>
                    <a:pt x="1" y="21"/>
                    <a:pt x="1" y="15"/>
                    <a:pt x="2" y="10"/>
                  </a:cubicBezTo>
                  <a:cubicBezTo>
                    <a:pt x="3" y="0"/>
                    <a:pt x="8" y="2"/>
                    <a:pt x="14" y="7"/>
                  </a:cubicBezTo>
                  <a:cubicBezTo>
                    <a:pt x="19" y="17"/>
                    <a:pt x="18" y="27"/>
                    <a:pt x="18" y="37"/>
                  </a:cubicBezTo>
                  <a:cubicBezTo>
                    <a:pt x="18" y="380"/>
                    <a:pt x="18" y="723"/>
                    <a:pt x="18" y="1066"/>
                  </a:cubicBezTo>
                  <a:cubicBezTo>
                    <a:pt x="18" y="1085"/>
                    <a:pt x="15" y="1103"/>
                    <a:pt x="16" y="1122"/>
                  </a:cubicBezTo>
                  <a:cubicBezTo>
                    <a:pt x="17" y="1131"/>
                    <a:pt x="15" y="1141"/>
                    <a:pt x="8" y="1148"/>
                  </a:cubicBezTo>
                  <a:close/>
                </a:path>
              </a:pathLst>
            </a:custGeom>
            <a:solidFill>
              <a:srgbClr val="B1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82" name="Freeform 167">
              <a:extLst>
                <a:ext uri="{FF2B5EF4-FFF2-40B4-BE49-F238E27FC236}">
                  <a16:creationId xmlns:a16="http://schemas.microsoft.com/office/drawing/2014/main" id="{8ED097E1-8B7B-8E8B-E23D-970CFE655D0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650" y="147638"/>
              <a:ext cx="104775" cy="339725"/>
            </a:xfrm>
            <a:custGeom>
              <a:avLst/>
              <a:gdLst>
                <a:gd name="T0" fmla="*/ 14 w 163"/>
                <a:gd name="T1" fmla="*/ 439 h 500"/>
                <a:gd name="T2" fmla="*/ 74 w 163"/>
                <a:gd name="T3" fmla="*/ 244 h 500"/>
                <a:gd name="T4" fmla="*/ 148 w 163"/>
                <a:gd name="T5" fmla="*/ 0 h 500"/>
                <a:gd name="T6" fmla="*/ 161 w 163"/>
                <a:gd name="T7" fmla="*/ 10 h 500"/>
                <a:gd name="T8" fmla="*/ 142 w 163"/>
                <a:gd name="T9" fmla="*/ 87 h 500"/>
                <a:gd name="T10" fmla="*/ 73 w 163"/>
                <a:gd name="T11" fmla="*/ 321 h 500"/>
                <a:gd name="T12" fmla="*/ 27 w 163"/>
                <a:gd name="T13" fmla="*/ 476 h 500"/>
                <a:gd name="T14" fmla="*/ 4 w 163"/>
                <a:gd name="T15" fmla="*/ 488 h 500"/>
                <a:gd name="T16" fmla="*/ 14 w 163"/>
                <a:gd name="T17" fmla="*/ 439 h 5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3" h="500">
                  <a:moveTo>
                    <a:pt x="14" y="439"/>
                  </a:moveTo>
                  <a:cubicBezTo>
                    <a:pt x="34" y="374"/>
                    <a:pt x="54" y="309"/>
                    <a:pt x="74" y="244"/>
                  </a:cubicBezTo>
                  <a:cubicBezTo>
                    <a:pt x="99" y="163"/>
                    <a:pt x="124" y="81"/>
                    <a:pt x="148" y="0"/>
                  </a:cubicBezTo>
                  <a:cubicBezTo>
                    <a:pt x="155" y="0"/>
                    <a:pt x="160" y="3"/>
                    <a:pt x="161" y="10"/>
                  </a:cubicBezTo>
                  <a:cubicBezTo>
                    <a:pt x="163" y="38"/>
                    <a:pt x="149" y="61"/>
                    <a:pt x="142" y="87"/>
                  </a:cubicBezTo>
                  <a:cubicBezTo>
                    <a:pt x="121" y="165"/>
                    <a:pt x="97" y="243"/>
                    <a:pt x="73" y="321"/>
                  </a:cubicBezTo>
                  <a:cubicBezTo>
                    <a:pt x="58" y="373"/>
                    <a:pt x="42" y="424"/>
                    <a:pt x="27" y="476"/>
                  </a:cubicBezTo>
                  <a:cubicBezTo>
                    <a:pt x="24" y="486"/>
                    <a:pt x="20" y="500"/>
                    <a:pt x="4" y="488"/>
                  </a:cubicBezTo>
                  <a:cubicBezTo>
                    <a:pt x="0" y="470"/>
                    <a:pt x="3" y="454"/>
                    <a:pt x="14" y="439"/>
                  </a:cubicBezTo>
                  <a:close/>
                </a:path>
              </a:pathLst>
            </a:custGeom>
            <a:solidFill>
              <a:srgbClr val="FDD0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83" name="Freeform 168">
              <a:extLst>
                <a:ext uri="{FF2B5EF4-FFF2-40B4-BE49-F238E27FC236}">
                  <a16:creationId xmlns:a16="http://schemas.microsoft.com/office/drawing/2014/main" id="{687B655E-862C-0377-A849-B892A3DAB388}"/>
                </a:ext>
              </a:extLst>
            </p:cNvPr>
            <p:cNvSpPr>
              <a:spLocks/>
            </p:cNvSpPr>
            <p:nvPr/>
          </p:nvSpPr>
          <p:spPr bwMode="auto">
            <a:xfrm>
              <a:off x="69850" y="784225"/>
              <a:ext cx="447675" cy="111125"/>
            </a:xfrm>
            <a:custGeom>
              <a:avLst/>
              <a:gdLst>
                <a:gd name="T0" fmla="*/ 600 w 696"/>
                <a:gd name="T1" fmla="*/ 32 h 164"/>
                <a:gd name="T2" fmla="*/ 478 w 696"/>
                <a:gd name="T3" fmla="*/ 58 h 164"/>
                <a:gd name="T4" fmla="*/ 436 w 696"/>
                <a:gd name="T5" fmla="*/ 68 h 164"/>
                <a:gd name="T6" fmla="*/ 415 w 696"/>
                <a:gd name="T7" fmla="*/ 77 h 164"/>
                <a:gd name="T8" fmla="*/ 154 w 696"/>
                <a:gd name="T9" fmla="*/ 136 h 164"/>
                <a:gd name="T10" fmla="*/ 125 w 696"/>
                <a:gd name="T11" fmla="*/ 137 h 164"/>
                <a:gd name="T12" fmla="*/ 6 w 696"/>
                <a:gd name="T13" fmla="*/ 164 h 164"/>
                <a:gd name="T14" fmla="*/ 8 w 696"/>
                <a:gd name="T15" fmla="*/ 156 h 164"/>
                <a:gd name="T16" fmla="*/ 15 w 696"/>
                <a:gd name="T17" fmla="*/ 155 h 164"/>
                <a:gd name="T18" fmla="*/ 40 w 696"/>
                <a:gd name="T19" fmla="*/ 144 h 164"/>
                <a:gd name="T20" fmla="*/ 77 w 696"/>
                <a:gd name="T21" fmla="*/ 133 h 164"/>
                <a:gd name="T22" fmla="*/ 132 w 696"/>
                <a:gd name="T23" fmla="*/ 123 h 164"/>
                <a:gd name="T24" fmla="*/ 267 w 696"/>
                <a:gd name="T25" fmla="*/ 93 h 164"/>
                <a:gd name="T26" fmla="*/ 434 w 696"/>
                <a:gd name="T27" fmla="*/ 55 h 164"/>
                <a:gd name="T28" fmla="*/ 536 w 696"/>
                <a:gd name="T29" fmla="*/ 33 h 164"/>
                <a:gd name="T30" fmla="*/ 667 w 696"/>
                <a:gd name="T31" fmla="*/ 3 h 164"/>
                <a:gd name="T32" fmla="*/ 696 w 696"/>
                <a:gd name="T33" fmla="*/ 0 h 164"/>
                <a:gd name="T34" fmla="*/ 676 w 696"/>
                <a:gd name="T35" fmla="*/ 10 h 164"/>
                <a:gd name="T36" fmla="*/ 653 w 696"/>
                <a:gd name="T37" fmla="*/ 17 h 164"/>
                <a:gd name="T38" fmla="*/ 600 w 696"/>
                <a:gd name="T39" fmla="*/ 32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96" h="164">
                  <a:moveTo>
                    <a:pt x="600" y="32"/>
                  </a:moveTo>
                  <a:cubicBezTo>
                    <a:pt x="559" y="36"/>
                    <a:pt x="519" y="49"/>
                    <a:pt x="478" y="58"/>
                  </a:cubicBezTo>
                  <a:cubicBezTo>
                    <a:pt x="464" y="60"/>
                    <a:pt x="449" y="61"/>
                    <a:pt x="436" y="68"/>
                  </a:cubicBezTo>
                  <a:cubicBezTo>
                    <a:pt x="431" y="75"/>
                    <a:pt x="423" y="76"/>
                    <a:pt x="415" y="77"/>
                  </a:cubicBezTo>
                  <a:cubicBezTo>
                    <a:pt x="328" y="96"/>
                    <a:pt x="241" y="117"/>
                    <a:pt x="154" y="136"/>
                  </a:cubicBezTo>
                  <a:cubicBezTo>
                    <a:pt x="144" y="138"/>
                    <a:pt x="135" y="141"/>
                    <a:pt x="125" y="137"/>
                  </a:cubicBezTo>
                  <a:cubicBezTo>
                    <a:pt x="85" y="146"/>
                    <a:pt x="46" y="155"/>
                    <a:pt x="6" y="164"/>
                  </a:cubicBezTo>
                  <a:cubicBezTo>
                    <a:pt x="0" y="160"/>
                    <a:pt x="6" y="158"/>
                    <a:pt x="8" y="156"/>
                  </a:cubicBezTo>
                  <a:cubicBezTo>
                    <a:pt x="10" y="155"/>
                    <a:pt x="12" y="155"/>
                    <a:pt x="15" y="155"/>
                  </a:cubicBezTo>
                  <a:cubicBezTo>
                    <a:pt x="23" y="151"/>
                    <a:pt x="31" y="147"/>
                    <a:pt x="40" y="144"/>
                  </a:cubicBezTo>
                  <a:cubicBezTo>
                    <a:pt x="53" y="143"/>
                    <a:pt x="64" y="137"/>
                    <a:pt x="77" y="133"/>
                  </a:cubicBezTo>
                  <a:cubicBezTo>
                    <a:pt x="96" y="137"/>
                    <a:pt x="113" y="126"/>
                    <a:pt x="132" y="123"/>
                  </a:cubicBezTo>
                  <a:cubicBezTo>
                    <a:pt x="177" y="115"/>
                    <a:pt x="222" y="103"/>
                    <a:pt x="267" y="93"/>
                  </a:cubicBezTo>
                  <a:cubicBezTo>
                    <a:pt x="323" y="80"/>
                    <a:pt x="378" y="67"/>
                    <a:pt x="434" y="55"/>
                  </a:cubicBezTo>
                  <a:cubicBezTo>
                    <a:pt x="468" y="47"/>
                    <a:pt x="502" y="40"/>
                    <a:pt x="536" y="33"/>
                  </a:cubicBezTo>
                  <a:cubicBezTo>
                    <a:pt x="580" y="23"/>
                    <a:pt x="623" y="14"/>
                    <a:pt x="667" y="3"/>
                  </a:cubicBezTo>
                  <a:cubicBezTo>
                    <a:pt x="677" y="1"/>
                    <a:pt x="686" y="0"/>
                    <a:pt x="696" y="0"/>
                  </a:cubicBezTo>
                  <a:cubicBezTo>
                    <a:pt x="693" y="11"/>
                    <a:pt x="683" y="8"/>
                    <a:pt x="676" y="10"/>
                  </a:cubicBezTo>
                  <a:cubicBezTo>
                    <a:pt x="668" y="13"/>
                    <a:pt x="659" y="12"/>
                    <a:pt x="653" y="17"/>
                  </a:cubicBezTo>
                  <a:cubicBezTo>
                    <a:pt x="636" y="25"/>
                    <a:pt x="617" y="22"/>
                    <a:pt x="600" y="32"/>
                  </a:cubicBezTo>
                  <a:close/>
                </a:path>
              </a:pathLst>
            </a:custGeom>
            <a:solidFill>
              <a:srgbClr val="6529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84" name="Freeform 169">
              <a:extLst>
                <a:ext uri="{FF2B5EF4-FFF2-40B4-BE49-F238E27FC236}">
                  <a16:creationId xmlns:a16="http://schemas.microsoft.com/office/drawing/2014/main" id="{9839B72E-FE79-CA21-D697-5BD83FC0C2FB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69850"/>
              <a:ext cx="26988" cy="831850"/>
            </a:xfrm>
            <a:custGeom>
              <a:avLst/>
              <a:gdLst>
                <a:gd name="T0" fmla="*/ 13 w 40"/>
                <a:gd name="T1" fmla="*/ 102 h 1225"/>
                <a:gd name="T2" fmla="*/ 5 w 40"/>
                <a:gd name="T3" fmla="*/ 104 h 1225"/>
                <a:gd name="T4" fmla="*/ 5 w 40"/>
                <a:gd name="T5" fmla="*/ 124 h 1225"/>
                <a:gd name="T6" fmla="*/ 5 w 40"/>
                <a:gd name="T7" fmla="*/ 1192 h 1225"/>
                <a:gd name="T8" fmla="*/ 4 w 40"/>
                <a:gd name="T9" fmla="*/ 1222 h 1225"/>
                <a:gd name="T10" fmla="*/ 1 w 40"/>
                <a:gd name="T11" fmla="*/ 1224 h 1225"/>
                <a:gd name="T12" fmla="*/ 0 w 40"/>
                <a:gd name="T13" fmla="*/ 174 h 1225"/>
                <a:gd name="T14" fmla="*/ 25 w 40"/>
                <a:gd name="T15" fmla="*/ 0 h 1225"/>
                <a:gd name="T16" fmla="*/ 35 w 40"/>
                <a:gd name="T17" fmla="*/ 17 h 1225"/>
                <a:gd name="T18" fmla="*/ 37 w 40"/>
                <a:gd name="T19" fmla="*/ 89 h 1225"/>
                <a:gd name="T20" fmla="*/ 35 w 40"/>
                <a:gd name="T21" fmla="*/ 95 h 1225"/>
                <a:gd name="T22" fmla="*/ 13 w 40"/>
                <a:gd name="T23" fmla="*/ 102 h 1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0" h="1225">
                  <a:moveTo>
                    <a:pt x="13" y="102"/>
                  </a:moveTo>
                  <a:cubicBezTo>
                    <a:pt x="10" y="100"/>
                    <a:pt x="6" y="99"/>
                    <a:pt x="5" y="104"/>
                  </a:cubicBezTo>
                  <a:cubicBezTo>
                    <a:pt x="4" y="110"/>
                    <a:pt x="5" y="117"/>
                    <a:pt x="5" y="124"/>
                  </a:cubicBezTo>
                  <a:cubicBezTo>
                    <a:pt x="5" y="480"/>
                    <a:pt x="5" y="836"/>
                    <a:pt x="5" y="1192"/>
                  </a:cubicBezTo>
                  <a:cubicBezTo>
                    <a:pt x="5" y="1202"/>
                    <a:pt x="4" y="1212"/>
                    <a:pt x="4" y="1222"/>
                  </a:cubicBezTo>
                  <a:cubicBezTo>
                    <a:pt x="3" y="1224"/>
                    <a:pt x="2" y="1225"/>
                    <a:pt x="1" y="1224"/>
                  </a:cubicBezTo>
                  <a:cubicBezTo>
                    <a:pt x="1" y="874"/>
                    <a:pt x="2" y="524"/>
                    <a:pt x="0" y="174"/>
                  </a:cubicBezTo>
                  <a:cubicBezTo>
                    <a:pt x="0" y="114"/>
                    <a:pt x="9" y="57"/>
                    <a:pt x="25" y="0"/>
                  </a:cubicBezTo>
                  <a:cubicBezTo>
                    <a:pt x="35" y="2"/>
                    <a:pt x="35" y="11"/>
                    <a:pt x="35" y="17"/>
                  </a:cubicBezTo>
                  <a:cubicBezTo>
                    <a:pt x="33" y="41"/>
                    <a:pt x="40" y="65"/>
                    <a:pt x="37" y="89"/>
                  </a:cubicBezTo>
                  <a:cubicBezTo>
                    <a:pt x="37" y="91"/>
                    <a:pt x="36" y="93"/>
                    <a:pt x="35" y="95"/>
                  </a:cubicBezTo>
                  <a:cubicBezTo>
                    <a:pt x="29" y="102"/>
                    <a:pt x="23" y="110"/>
                    <a:pt x="13" y="102"/>
                  </a:cubicBezTo>
                  <a:close/>
                </a:path>
              </a:pathLst>
            </a:custGeom>
            <a:solidFill>
              <a:srgbClr val="C185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85" name="Freeform 170">
              <a:extLst>
                <a:ext uri="{FF2B5EF4-FFF2-40B4-BE49-F238E27FC236}">
                  <a16:creationId xmlns:a16="http://schemas.microsoft.com/office/drawing/2014/main" id="{5207978E-14EF-B21D-7F98-DA3175270C22}"/>
                </a:ext>
              </a:extLst>
            </p:cNvPr>
            <p:cNvSpPr>
              <a:spLocks/>
            </p:cNvSpPr>
            <p:nvPr/>
          </p:nvSpPr>
          <p:spPr bwMode="auto">
            <a:xfrm>
              <a:off x="633413" y="330200"/>
              <a:ext cx="73025" cy="82550"/>
            </a:xfrm>
            <a:custGeom>
              <a:avLst/>
              <a:gdLst>
                <a:gd name="T0" fmla="*/ 40 w 115"/>
                <a:gd name="T1" fmla="*/ 122 h 122"/>
                <a:gd name="T2" fmla="*/ 25 w 115"/>
                <a:gd name="T3" fmla="*/ 105 h 122"/>
                <a:gd name="T4" fmla="*/ 0 w 115"/>
                <a:gd name="T5" fmla="*/ 69 h 122"/>
                <a:gd name="T6" fmla="*/ 65 w 115"/>
                <a:gd name="T7" fmla="*/ 12 h 122"/>
                <a:gd name="T8" fmla="*/ 92 w 115"/>
                <a:gd name="T9" fmla="*/ 0 h 122"/>
                <a:gd name="T10" fmla="*/ 114 w 115"/>
                <a:gd name="T11" fmla="*/ 31 h 122"/>
                <a:gd name="T12" fmla="*/ 40 w 115"/>
                <a:gd name="T13" fmla="*/ 122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5" h="122">
                  <a:moveTo>
                    <a:pt x="40" y="122"/>
                  </a:moveTo>
                  <a:cubicBezTo>
                    <a:pt x="32" y="119"/>
                    <a:pt x="25" y="114"/>
                    <a:pt x="25" y="105"/>
                  </a:cubicBezTo>
                  <a:cubicBezTo>
                    <a:pt x="26" y="86"/>
                    <a:pt x="16" y="76"/>
                    <a:pt x="0" y="69"/>
                  </a:cubicBezTo>
                  <a:cubicBezTo>
                    <a:pt x="20" y="48"/>
                    <a:pt x="44" y="32"/>
                    <a:pt x="65" y="12"/>
                  </a:cubicBezTo>
                  <a:cubicBezTo>
                    <a:pt x="74" y="8"/>
                    <a:pt x="83" y="4"/>
                    <a:pt x="92" y="0"/>
                  </a:cubicBezTo>
                  <a:cubicBezTo>
                    <a:pt x="105" y="6"/>
                    <a:pt x="115" y="15"/>
                    <a:pt x="114" y="31"/>
                  </a:cubicBezTo>
                  <a:cubicBezTo>
                    <a:pt x="90" y="61"/>
                    <a:pt x="65" y="92"/>
                    <a:pt x="40" y="122"/>
                  </a:cubicBezTo>
                  <a:close/>
                </a:path>
              </a:pathLst>
            </a:custGeom>
            <a:solidFill>
              <a:srgbClr val="C89B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86" name="Freeform 171">
              <a:extLst>
                <a:ext uri="{FF2B5EF4-FFF2-40B4-BE49-F238E27FC236}">
                  <a16:creationId xmlns:a16="http://schemas.microsoft.com/office/drawing/2014/main" id="{C08CE5AE-6FF0-6D27-1F93-E915159F5A1B}"/>
                </a:ext>
              </a:extLst>
            </p:cNvPr>
            <p:cNvSpPr>
              <a:spLocks/>
            </p:cNvSpPr>
            <p:nvPr/>
          </p:nvSpPr>
          <p:spPr bwMode="auto">
            <a:xfrm>
              <a:off x="17463" y="49213"/>
              <a:ext cx="44450" cy="90488"/>
            </a:xfrm>
            <a:custGeom>
              <a:avLst/>
              <a:gdLst>
                <a:gd name="T0" fmla="*/ 8 w 70"/>
                <a:gd name="T1" fmla="*/ 121 h 133"/>
                <a:gd name="T2" fmla="*/ 0 w 70"/>
                <a:gd name="T3" fmla="*/ 29 h 133"/>
                <a:gd name="T4" fmla="*/ 6 w 70"/>
                <a:gd name="T5" fmla="*/ 5 h 133"/>
                <a:gd name="T6" fmla="*/ 43 w 70"/>
                <a:gd name="T7" fmla="*/ 12 h 133"/>
                <a:gd name="T8" fmla="*/ 70 w 70"/>
                <a:gd name="T9" fmla="*/ 128 h 133"/>
                <a:gd name="T10" fmla="*/ 63 w 70"/>
                <a:gd name="T11" fmla="*/ 129 h 133"/>
                <a:gd name="T12" fmla="*/ 49 w 70"/>
                <a:gd name="T13" fmla="*/ 132 h 133"/>
                <a:gd name="T14" fmla="*/ 8 w 70"/>
                <a:gd name="T15" fmla="*/ 121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0" h="133">
                  <a:moveTo>
                    <a:pt x="8" y="121"/>
                  </a:moveTo>
                  <a:cubicBezTo>
                    <a:pt x="5" y="90"/>
                    <a:pt x="7" y="59"/>
                    <a:pt x="0" y="29"/>
                  </a:cubicBezTo>
                  <a:cubicBezTo>
                    <a:pt x="2" y="21"/>
                    <a:pt x="2" y="12"/>
                    <a:pt x="6" y="5"/>
                  </a:cubicBezTo>
                  <a:cubicBezTo>
                    <a:pt x="19" y="6"/>
                    <a:pt x="33" y="0"/>
                    <a:pt x="43" y="12"/>
                  </a:cubicBezTo>
                  <a:cubicBezTo>
                    <a:pt x="55" y="50"/>
                    <a:pt x="63" y="89"/>
                    <a:pt x="70" y="128"/>
                  </a:cubicBezTo>
                  <a:cubicBezTo>
                    <a:pt x="68" y="128"/>
                    <a:pt x="65" y="129"/>
                    <a:pt x="63" y="129"/>
                  </a:cubicBezTo>
                  <a:cubicBezTo>
                    <a:pt x="59" y="132"/>
                    <a:pt x="54" y="133"/>
                    <a:pt x="49" y="132"/>
                  </a:cubicBezTo>
                  <a:cubicBezTo>
                    <a:pt x="36" y="125"/>
                    <a:pt x="22" y="125"/>
                    <a:pt x="8" y="121"/>
                  </a:cubicBezTo>
                  <a:close/>
                </a:path>
              </a:pathLst>
            </a:custGeom>
            <a:solidFill>
              <a:srgbClr val="C89B6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87" name="Freeform 172">
              <a:extLst>
                <a:ext uri="{FF2B5EF4-FFF2-40B4-BE49-F238E27FC236}">
                  <a16:creationId xmlns:a16="http://schemas.microsoft.com/office/drawing/2014/main" id="{A1455BA2-BD2A-9D60-A23A-E63758859EBF}"/>
                </a:ext>
              </a:extLst>
            </p:cNvPr>
            <p:cNvSpPr>
              <a:spLocks/>
            </p:cNvSpPr>
            <p:nvPr/>
          </p:nvSpPr>
          <p:spPr bwMode="auto">
            <a:xfrm>
              <a:off x="555625" y="231775"/>
              <a:ext cx="65088" cy="88900"/>
            </a:xfrm>
            <a:custGeom>
              <a:avLst/>
              <a:gdLst>
                <a:gd name="T0" fmla="*/ 43 w 103"/>
                <a:gd name="T1" fmla="*/ 129 h 129"/>
                <a:gd name="T2" fmla="*/ 26 w 103"/>
                <a:gd name="T3" fmla="*/ 119 h 129"/>
                <a:gd name="T4" fmla="*/ 19 w 103"/>
                <a:gd name="T5" fmla="*/ 108 h 129"/>
                <a:gd name="T6" fmla="*/ 1 w 103"/>
                <a:gd name="T7" fmla="*/ 88 h 129"/>
                <a:gd name="T8" fmla="*/ 0 w 103"/>
                <a:gd name="T9" fmla="*/ 83 h 129"/>
                <a:gd name="T10" fmla="*/ 50 w 103"/>
                <a:gd name="T11" fmla="*/ 19 h 129"/>
                <a:gd name="T12" fmla="*/ 77 w 103"/>
                <a:gd name="T13" fmla="*/ 0 h 129"/>
                <a:gd name="T14" fmla="*/ 103 w 103"/>
                <a:gd name="T15" fmla="*/ 28 h 129"/>
                <a:gd name="T16" fmla="*/ 43 w 103"/>
                <a:gd name="T17" fmla="*/ 129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3" h="129">
                  <a:moveTo>
                    <a:pt x="43" y="129"/>
                  </a:moveTo>
                  <a:cubicBezTo>
                    <a:pt x="36" y="128"/>
                    <a:pt x="31" y="124"/>
                    <a:pt x="26" y="119"/>
                  </a:cubicBezTo>
                  <a:cubicBezTo>
                    <a:pt x="22" y="116"/>
                    <a:pt x="21" y="112"/>
                    <a:pt x="19" y="108"/>
                  </a:cubicBezTo>
                  <a:cubicBezTo>
                    <a:pt x="16" y="98"/>
                    <a:pt x="8" y="94"/>
                    <a:pt x="1" y="88"/>
                  </a:cubicBezTo>
                  <a:cubicBezTo>
                    <a:pt x="0" y="86"/>
                    <a:pt x="0" y="85"/>
                    <a:pt x="0" y="83"/>
                  </a:cubicBezTo>
                  <a:cubicBezTo>
                    <a:pt x="12" y="58"/>
                    <a:pt x="36" y="42"/>
                    <a:pt x="50" y="19"/>
                  </a:cubicBezTo>
                  <a:cubicBezTo>
                    <a:pt x="59" y="13"/>
                    <a:pt x="68" y="7"/>
                    <a:pt x="77" y="0"/>
                  </a:cubicBezTo>
                  <a:cubicBezTo>
                    <a:pt x="90" y="6"/>
                    <a:pt x="102" y="12"/>
                    <a:pt x="103" y="28"/>
                  </a:cubicBezTo>
                  <a:cubicBezTo>
                    <a:pt x="84" y="63"/>
                    <a:pt x="65" y="97"/>
                    <a:pt x="43" y="129"/>
                  </a:cubicBezTo>
                  <a:close/>
                </a:path>
              </a:pathLst>
            </a:custGeom>
            <a:solidFill>
              <a:srgbClr val="C89B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88" name="Freeform 173">
              <a:extLst>
                <a:ext uri="{FF2B5EF4-FFF2-40B4-BE49-F238E27FC236}">
                  <a16:creationId xmlns:a16="http://schemas.microsoft.com/office/drawing/2014/main" id="{7ED69069-A3BE-38AE-87DC-F6893D4F337F}"/>
                </a:ext>
              </a:extLst>
            </p:cNvPr>
            <p:cNvSpPr>
              <a:spLocks/>
            </p:cNvSpPr>
            <p:nvPr/>
          </p:nvSpPr>
          <p:spPr bwMode="auto">
            <a:xfrm>
              <a:off x="774700" y="881063"/>
              <a:ext cx="84138" cy="49213"/>
            </a:xfrm>
            <a:custGeom>
              <a:avLst/>
              <a:gdLst>
                <a:gd name="T0" fmla="*/ 4 w 130"/>
                <a:gd name="T1" fmla="*/ 73 h 73"/>
                <a:gd name="T2" fmla="*/ 4 w 130"/>
                <a:gd name="T3" fmla="*/ 49 h 73"/>
                <a:gd name="T4" fmla="*/ 6 w 130"/>
                <a:gd name="T5" fmla="*/ 41 h 73"/>
                <a:gd name="T6" fmla="*/ 15 w 130"/>
                <a:gd name="T7" fmla="*/ 10 h 73"/>
                <a:gd name="T8" fmla="*/ 108 w 130"/>
                <a:gd name="T9" fmla="*/ 5 h 73"/>
                <a:gd name="T10" fmla="*/ 121 w 130"/>
                <a:gd name="T11" fmla="*/ 9 h 73"/>
                <a:gd name="T12" fmla="*/ 128 w 130"/>
                <a:gd name="T13" fmla="*/ 46 h 73"/>
                <a:gd name="T14" fmla="*/ 4 w 130"/>
                <a:gd name="T15" fmla="*/ 73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0" h="73">
                  <a:moveTo>
                    <a:pt x="4" y="73"/>
                  </a:moveTo>
                  <a:cubicBezTo>
                    <a:pt x="2" y="65"/>
                    <a:pt x="0" y="57"/>
                    <a:pt x="4" y="49"/>
                  </a:cubicBezTo>
                  <a:cubicBezTo>
                    <a:pt x="4" y="46"/>
                    <a:pt x="5" y="44"/>
                    <a:pt x="6" y="41"/>
                  </a:cubicBezTo>
                  <a:cubicBezTo>
                    <a:pt x="12" y="31"/>
                    <a:pt x="3" y="18"/>
                    <a:pt x="15" y="10"/>
                  </a:cubicBezTo>
                  <a:cubicBezTo>
                    <a:pt x="45" y="0"/>
                    <a:pt x="76" y="3"/>
                    <a:pt x="108" y="5"/>
                  </a:cubicBezTo>
                  <a:cubicBezTo>
                    <a:pt x="113" y="4"/>
                    <a:pt x="117" y="6"/>
                    <a:pt x="121" y="9"/>
                  </a:cubicBezTo>
                  <a:cubicBezTo>
                    <a:pt x="130" y="20"/>
                    <a:pt x="127" y="33"/>
                    <a:pt x="128" y="46"/>
                  </a:cubicBezTo>
                  <a:cubicBezTo>
                    <a:pt x="86" y="55"/>
                    <a:pt x="46" y="69"/>
                    <a:pt x="4" y="73"/>
                  </a:cubicBezTo>
                  <a:close/>
                </a:path>
              </a:pathLst>
            </a:custGeom>
            <a:solidFill>
              <a:srgbClr val="C89B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89" name="Freeform 174">
              <a:extLst>
                <a:ext uri="{FF2B5EF4-FFF2-40B4-BE49-F238E27FC236}">
                  <a16:creationId xmlns:a16="http://schemas.microsoft.com/office/drawing/2014/main" id="{FE215342-D189-6F74-647E-EDDB55F6E7AC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238" y="50800"/>
              <a:ext cx="42863" cy="95250"/>
            </a:xfrm>
            <a:custGeom>
              <a:avLst/>
              <a:gdLst>
                <a:gd name="T0" fmla="*/ 56 w 68"/>
                <a:gd name="T1" fmla="*/ 13 h 139"/>
                <a:gd name="T2" fmla="*/ 68 w 68"/>
                <a:gd name="T3" fmla="*/ 132 h 139"/>
                <a:gd name="T4" fmla="*/ 60 w 68"/>
                <a:gd name="T5" fmla="*/ 137 h 139"/>
                <a:gd name="T6" fmla="*/ 34 w 68"/>
                <a:gd name="T7" fmla="*/ 128 h 139"/>
                <a:gd name="T8" fmla="*/ 6 w 68"/>
                <a:gd name="T9" fmla="*/ 117 h 139"/>
                <a:gd name="T10" fmla="*/ 9 w 68"/>
                <a:gd name="T11" fmla="*/ 43 h 139"/>
                <a:gd name="T12" fmla="*/ 9 w 68"/>
                <a:gd name="T13" fmla="*/ 30 h 139"/>
                <a:gd name="T14" fmla="*/ 17 w 68"/>
                <a:gd name="T15" fmla="*/ 8 h 139"/>
                <a:gd name="T16" fmla="*/ 56 w 68"/>
                <a:gd name="T17" fmla="*/ 13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8" h="139">
                  <a:moveTo>
                    <a:pt x="56" y="13"/>
                  </a:moveTo>
                  <a:cubicBezTo>
                    <a:pt x="62" y="53"/>
                    <a:pt x="65" y="93"/>
                    <a:pt x="68" y="132"/>
                  </a:cubicBezTo>
                  <a:cubicBezTo>
                    <a:pt x="66" y="135"/>
                    <a:pt x="63" y="137"/>
                    <a:pt x="60" y="137"/>
                  </a:cubicBezTo>
                  <a:cubicBezTo>
                    <a:pt x="50" y="139"/>
                    <a:pt x="43" y="132"/>
                    <a:pt x="34" y="128"/>
                  </a:cubicBezTo>
                  <a:cubicBezTo>
                    <a:pt x="26" y="122"/>
                    <a:pt x="14" y="125"/>
                    <a:pt x="6" y="117"/>
                  </a:cubicBezTo>
                  <a:cubicBezTo>
                    <a:pt x="0" y="92"/>
                    <a:pt x="8" y="68"/>
                    <a:pt x="9" y="43"/>
                  </a:cubicBezTo>
                  <a:cubicBezTo>
                    <a:pt x="9" y="39"/>
                    <a:pt x="12" y="34"/>
                    <a:pt x="9" y="30"/>
                  </a:cubicBezTo>
                  <a:cubicBezTo>
                    <a:pt x="12" y="23"/>
                    <a:pt x="14" y="16"/>
                    <a:pt x="17" y="8"/>
                  </a:cubicBezTo>
                  <a:cubicBezTo>
                    <a:pt x="31" y="0"/>
                    <a:pt x="44" y="2"/>
                    <a:pt x="56" y="13"/>
                  </a:cubicBezTo>
                  <a:close/>
                </a:path>
              </a:pathLst>
            </a:custGeom>
            <a:solidFill>
              <a:srgbClr val="C89B6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90" name="Freeform 175">
              <a:extLst>
                <a:ext uri="{FF2B5EF4-FFF2-40B4-BE49-F238E27FC236}">
                  <a16:creationId xmlns:a16="http://schemas.microsoft.com/office/drawing/2014/main" id="{C6FB1EE6-183C-198C-CE07-159585D4959F}"/>
                </a:ext>
              </a:extLst>
            </p:cNvPr>
            <p:cNvSpPr>
              <a:spLocks/>
            </p:cNvSpPr>
            <p:nvPr/>
          </p:nvSpPr>
          <p:spPr bwMode="auto">
            <a:xfrm>
              <a:off x="355600" y="92075"/>
              <a:ext cx="53975" cy="82550"/>
            </a:xfrm>
            <a:custGeom>
              <a:avLst/>
              <a:gdLst>
                <a:gd name="T0" fmla="*/ 84 w 84"/>
                <a:gd name="T1" fmla="*/ 18 h 120"/>
                <a:gd name="T2" fmla="*/ 76 w 84"/>
                <a:gd name="T3" fmla="*/ 50 h 120"/>
                <a:gd name="T4" fmla="*/ 52 w 84"/>
                <a:gd name="T5" fmla="*/ 99 h 120"/>
                <a:gd name="T6" fmla="*/ 38 w 84"/>
                <a:gd name="T7" fmla="*/ 120 h 120"/>
                <a:gd name="T8" fmla="*/ 32 w 84"/>
                <a:gd name="T9" fmla="*/ 120 h 120"/>
                <a:gd name="T10" fmla="*/ 7 w 84"/>
                <a:gd name="T11" fmla="*/ 109 h 120"/>
                <a:gd name="T12" fmla="*/ 3 w 84"/>
                <a:gd name="T13" fmla="*/ 105 h 120"/>
                <a:gd name="T14" fmla="*/ 4 w 84"/>
                <a:gd name="T15" fmla="*/ 90 h 120"/>
                <a:gd name="T16" fmla="*/ 44 w 84"/>
                <a:gd name="T17" fmla="*/ 15 h 120"/>
                <a:gd name="T18" fmla="*/ 44 w 84"/>
                <a:gd name="T19" fmla="*/ 10 h 120"/>
                <a:gd name="T20" fmla="*/ 51 w 84"/>
                <a:gd name="T21" fmla="*/ 1 h 120"/>
                <a:gd name="T22" fmla="*/ 84 w 84"/>
                <a:gd name="T23" fmla="*/ 18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4" h="120">
                  <a:moveTo>
                    <a:pt x="84" y="18"/>
                  </a:moveTo>
                  <a:cubicBezTo>
                    <a:pt x="83" y="29"/>
                    <a:pt x="81" y="40"/>
                    <a:pt x="76" y="50"/>
                  </a:cubicBezTo>
                  <a:cubicBezTo>
                    <a:pt x="66" y="65"/>
                    <a:pt x="59" y="82"/>
                    <a:pt x="52" y="99"/>
                  </a:cubicBezTo>
                  <a:cubicBezTo>
                    <a:pt x="48" y="107"/>
                    <a:pt x="46" y="116"/>
                    <a:pt x="38" y="120"/>
                  </a:cubicBezTo>
                  <a:cubicBezTo>
                    <a:pt x="36" y="120"/>
                    <a:pt x="34" y="120"/>
                    <a:pt x="32" y="120"/>
                  </a:cubicBezTo>
                  <a:cubicBezTo>
                    <a:pt x="24" y="116"/>
                    <a:pt x="17" y="109"/>
                    <a:pt x="7" y="109"/>
                  </a:cubicBezTo>
                  <a:cubicBezTo>
                    <a:pt x="6" y="108"/>
                    <a:pt x="4" y="107"/>
                    <a:pt x="3" y="105"/>
                  </a:cubicBezTo>
                  <a:cubicBezTo>
                    <a:pt x="0" y="100"/>
                    <a:pt x="1" y="95"/>
                    <a:pt x="4" y="90"/>
                  </a:cubicBezTo>
                  <a:cubicBezTo>
                    <a:pt x="20" y="67"/>
                    <a:pt x="25" y="37"/>
                    <a:pt x="44" y="15"/>
                  </a:cubicBezTo>
                  <a:cubicBezTo>
                    <a:pt x="45" y="14"/>
                    <a:pt x="45" y="12"/>
                    <a:pt x="44" y="10"/>
                  </a:cubicBezTo>
                  <a:cubicBezTo>
                    <a:pt x="45" y="6"/>
                    <a:pt x="48" y="3"/>
                    <a:pt x="51" y="1"/>
                  </a:cubicBezTo>
                  <a:cubicBezTo>
                    <a:pt x="66" y="0"/>
                    <a:pt x="76" y="6"/>
                    <a:pt x="84" y="18"/>
                  </a:cubicBezTo>
                  <a:close/>
                </a:path>
              </a:pathLst>
            </a:custGeom>
            <a:solidFill>
              <a:srgbClr val="C99D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91" name="Freeform 176">
              <a:extLst>
                <a:ext uri="{FF2B5EF4-FFF2-40B4-BE49-F238E27FC236}">
                  <a16:creationId xmlns:a16="http://schemas.microsoft.com/office/drawing/2014/main" id="{F3504A77-D6F4-3121-B29D-D47C10D95935}"/>
                </a:ext>
              </a:extLst>
            </p:cNvPr>
            <p:cNvSpPr>
              <a:spLocks/>
            </p:cNvSpPr>
            <p:nvPr/>
          </p:nvSpPr>
          <p:spPr bwMode="auto">
            <a:xfrm>
              <a:off x="701675" y="457200"/>
              <a:ext cx="74613" cy="61913"/>
            </a:xfrm>
            <a:custGeom>
              <a:avLst/>
              <a:gdLst>
                <a:gd name="T0" fmla="*/ 114 w 116"/>
                <a:gd name="T1" fmla="*/ 34 h 92"/>
                <a:gd name="T2" fmla="*/ 93 w 116"/>
                <a:gd name="T3" fmla="*/ 52 h 92"/>
                <a:gd name="T4" fmla="*/ 38 w 116"/>
                <a:gd name="T5" fmla="*/ 80 h 92"/>
                <a:gd name="T6" fmla="*/ 13 w 116"/>
                <a:gd name="T7" fmla="*/ 86 h 92"/>
                <a:gd name="T8" fmla="*/ 0 w 116"/>
                <a:gd name="T9" fmla="*/ 58 h 92"/>
                <a:gd name="T10" fmla="*/ 15 w 116"/>
                <a:gd name="T11" fmla="*/ 41 h 92"/>
                <a:gd name="T12" fmla="*/ 81 w 116"/>
                <a:gd name="T13" fmla="*/ 5 h 92"/>
                <a:gd name="T14" fmla="*/ 97 w 116"/>
                <a:gd name="T15" fmla="*/ 1 h 92"/>
                <a:gd name="T16" fmla="*/ 114 w 116"/>
                <a:gd name="T17" fmla="*/ 34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6" h="92">
                  <a:moveTo>
                    <a:pt x="114" y="34"/>
                  </a:moveTo>
                  <a:cubicBezTo>
                    <a:pt x="108" y="41"/>
                    <a:pt x="102" y="48"/>
                    <a:pt x="93" y="52"/>
                  </a:cubicBezTo>
                  <a:cubicBezTo>
                    <a:pt x="71" y="55"/>
                    <a:pt x="56" y="71"/>
                    <a:pt x="38" y="80"/>
                  </a:cubicBezTo>
                  <a:cubicBezTo>
                    <a:pt x="30" y="84"/>
                    <a:pt x="23" y="92"/>
                    <a:pt x="13" y="86"/>
                  </a:cubicBezTo>
                  <a:cubicBezTo>
                    <a:pt x="7" y="78"/>
                    <a:pt x="4" y="68"/>
                    <a:pt x="0" y="58"/>
                  </a:cubicBezTo>
                  <a:cubicBezTo>
                    <a:pt x="2" y="50"/>
                    <a:pt x="8" y="44"/>
                    <a:pt x="15" y="41"/>
                  </a:cubicBezTo>
                  <a:cubicBezTo>
                    <a:pt x="37" y="30"/>
                    <a:pt x="57" y="13"/>
                    <a:pt x="81" y="5"/>
                  </a:cubicBezTo>
                  <a:cubicBezTo>
                    <a:pt x="85" y="0"/>
                    <a:pt x="91" y="1"/>
                    <a:pt x="97" y="1"/>
                  </a:cubicBezTo>
                  <a:cubicBezTo>
                    <a:pt x="111" y="8"/>
                    <a:pt x="116" y="19"/>
                    <a:pt x="114" y="34"/>
                  </a:cubicBezTo>
                  <a:close/>
                </a:path>
              </a:pathLst>
            </a:custGeom>
            <a:solidFill>
              <a:srgbClr val="C89D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536" name="Freeform 177">
              <a:extLst>
                <a:ext uri="{FF2B5EF4-FFF2-40B4-BE49-F238E27FC236}">
                  <a16:creationId xmlns:a16="http://schemas.microsoft.com/office/drawing/2014/main" id="{82E3A9D3-E1E5-DE5B-06BA-DB2393672EC7}"/>
                </a:ext>
              </a:extLst>
            </p:cNvPr>
            <p:cNvSpPr>
              <a:spLocks/>
            </p:cNvSpPr>
            <p:nvPr/>
          </p:nvSpPr>
          <p:spPr bwMode="auto">
            <a:xfrm>
              <a:off x="477838" y="147638"/>
              <a:ext cx="60325" cy="77788"/>
            </a:xfrm>
            <a:custGeom>
              <a:avLst/>
              <a:gdLst>
                <a:gd name="T0" fmla="*/ 10 w 94"/>
                <a:gd name="T1" fmla="*/ 97 h 114"/>
                <a:gd name="T2" fmla="*/ 2 w 94"/>
                <a:gd name="T3" fmla="*/ 92 h 114"/>
                <a:gd name="T4" fmla="*/ 14 w 94"/>
                <a:gd name="T5" fmla="*/ 67 h 114"/>
                <a:gd name="T6" fmla="*/ 46 w 94"/>
                <a:gd name="T7" fmla="*/ 15 h 114"/>
                <a:gd name="T8" fmla="*/ 62 w 94"/>
                <a:gd name="T9" fmla="*/ 0 h 114"/>
                <a:gd name="T10" fmla="*/ 94 w 94"/>
                <a:gd name="T11" fmla="*/ 23 h 114"/>
                <a:gd name="T12" fmla="*/ 82 w 94"/>
                <a:gd name="T13" fmla="*/ 49 h 114"/>
                <a:gd name="T14" fmla="*/ 47 w 94"/>
                <a:gd name="T15" fmla="*/ 96 h 114"/>
                <a:gd name="T16" fmla="*/ 26 w 94"/>
                <a:gd name="T17" fmla="*/ 109 h 114"/>
                <a:gd name="T18" fmla="*/ 23 w 94"/>
                <a:gd name="T19" fmla="*/ 107 h 114"/>
                <a:gd name="T20" fmla="*/ 10 w 94"/>
                <a:gd name="T21" fmla="*/ 97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4" h="114">
                  <a:moveTo>
                    <a:pt x="10" y="97"/>
                  </a:moveTo>
                  <a:cubicBezTo>
                    <a:pt x="7" y="95"/>
                    <a:pt x="5" y="94"/>
                    <a:pt x="2" y="92"/>
                  </a:cubicBezTo>
                  <a:cubicBezTo>
                    <a:pt x="0" y="81"/>
                    <a:pt x="9" y="75"/>
                    <a:pt x="14" y="67"/>
                  </a:cubicBezTo>
                  <a:cubicBezTo>
                    <a:pt x="24" y="49"/>
                    <a:pt x="34" y="32"/>
                    <a:pt x="46" y="15"/>
                  </a:cubicBezTo>
                  <a:cubicBezTo>
                    <a:pt x="51" y="10"/>
                    <a:pt x="56" y="5"/>
                    <a:pt x="62" y="0"/>
                  </a:cubicBezTo>
                  <a:cubicBezTo>
                    <a:pt x="76" y="3"/>
                    <a:pt x="89" y="7"/>
                    <a:pt x="94" y="23"/>
                  </a:cubicBezTo>
                  <a:cubicBezTo>
                    <a:pt x="91" y="32"/>
                    <a:pt x="88" y="41"/>
                    <a:pt x="82" y="49"/>
                  </a:cubicBezTo>
                  <a:cubicBezTo>
                    <a:pt x="66" y="61"/>
                    <a:pt x="60" y="82"/>
                    <a:pt x="47" y="96"/>
                  </a:cubicBezTo>
                  <a:cubicBezTo>
                    <a:pt x="42" y="103"/>
                    <a:pt x="38" y="114"/>
                    <a:pt x="26" y="109"/>
                  </a:cubicBezTo>
                  <a:cubicBezTo>
                    <a:pt x="25" y="108"/>
                    <a:pt x="24" y="108"/>
                    <a:pt x="23" y="107"/>
                  </a:cubicBezTo>
                  <a:cubicBezTo>
                    <a:pt x="17" y="106"/>
                    <a:pt x="14" y="101"/>
                    <a:pt x="10" y="97"/>
                  </a:cubicBezTo>
                  <a:close/>
                </a:path>
              </a:pathLst>
            </a:custGeom>
            <a:solidFill>
              <a:srgbClr val="C99C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546" name="Freeform 178">
              <a:extLst>
                <a:ext uri="{FF2B5EF4-FFF2-40B4-BE49-F238E27FC236}">
                  <a16:creationId xmlns:a16="http://schemas.microsoft.com/office/drawing/2014/main" id="{0414EE10-97FD-5345-745C-A8EDE11E2888}"/>
                </a:ext>
              </a:extLst>
            </p:cNvPr>
            <p:cNvSpPr>
              <a:spLocks/>
            </p:cNvSpPr>
            <p:nvPr/>
          </p:nvSpPr>
          <p:spPr bwMode="auto">
            <a:xfrm>
              <a:off x="233363" y="74613"/>
              <a:ext cx="44450" cy="82550"/>
            </a:xfrm>
            <a:custGeom>
              <a:avLst/>
              <a:gdLst>
                <a:gd name="T0" fmla="*/ 28 w 71"/>
                <a:gd name="T1" fmla="*/ 12 h 122"/>
                <a:gd name="T2" fmla="*/ 33 w 71"/>
                <a:gd name="T3" fmla="*/ 3 h 122"/>
                <a:gd name="T4" fmla="*/ 71 w 71"/>
                <a:gd name="T5" fmla="*/ 15 h 122"/>
                <a:gd name="T6" fmla="*/ 68 w 71"/>
                <a:gd name="T7" fmla="*/ 40 h 122"/>
                <a:gd name="T8" fmla="*/ 65 w 71"/>
                <a:gd name="T9" fmla="*/ 37 h 122"/>
                <a:gd name="T10" fmla="*/ 46 w 71"/>
                <a:gd name="T11" fmla="*/ 110 h 122"/>
                <a:gd name="T12" fmla="*/ 36 w 71"/>
                <a:gd name="T13" fmla="*/ 122 h 122"/>
                <a:gd name="T14" fmla="*/ 6 w 71"/>
                <a:gd name="T15" fmla="*/ 112 h 122"/>
                <a:gd name="T16" fmla="*/ 6 w 71"/>
                <a:gd name="T17" fmla="*/ 85 h 122"/>
                <a:gd name="T18" fmla="*/ 28 w 71"/>
                <a:gd name="T19" fmla="*/ 12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1" h="122">
                  <a:moveTo>
                    <a:pt x="28" y="12"/>
                  </a:moveTo>
                  <a:cubicBezTo>
                    <a:pt x="30" y="9"/>
                    <a:pt x="31" y="6"/>
                    <a:pt x="33" y="3"/>
                  </a:cubicBezTo>
                  <a:cubicBezTo>
                    <a:pt x="48" y="0"/>
                    <a:pt x="61" y="2"/>
                    <a:pt x="71" y="15"/>
                  </a:cubicBezTo>
                  <a:cubicBezTo>
                    <a:pt x="71" y="23"/>
                    <a:pt x="71" y="32"/>
                    <a:pt x="68" y="40"/>
                  </a:cubicBezTo>
                  <a:cubicBezTo>
                    <a:pt x="66" y="40"/>
                    <a:pt x="66" y="38"/>
                    <a:pt x="65" y="37"/>
                  </a:cubicBezTo>
                  <a:cubicBezTo>
                    <a:pt x="64" y="63"/>
                    <a:pt x="53" y="86"/>
                    <a:pt x="46" y="110"/>
                  </a:cubicBezTo>
                  <a:cubicBezTo>
                    <a:pt x="45" y="115"/>
                    <a:pt x="42" y="120"/>
                    <a:pt x="36" y="122"/>
                  </a:cubicBezTo>
                  <a:cubicBezTo>
                    <a:pt x="25" y="121"/>
                    <a:pt x="15" y="118"/>
                    <a:pt x="6" y="112"/>
                  </a:cubicBezTo>
                  <a:cubicBezTo>
                    <a:pt x="0" y="103"/>
                    <a:pt x="4" y="94"/>
                    <a:pt x="6" y="85"/>
                  </a:cubicBezTo>
                  <a:cubicBezTo>
                    <a:pt x="11" y="60"/>
                    <a:pt x="18" y="36"/>
                    <a:pt x="28" y="12"/>
                  </a:cubicBezTo>
                  <a:close/>
                </a:path>
              </a:pathLst>
            </a:custGeom>
            <a:solidFill>
              <a:srgbClr val="C99D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547" name="Freeform 179">
              <a:extLst>
                <a:ext uri="{FF2B5EF4-FFF2-40B4-BE49-F238E27FC236}">
                  <a16:creationId xmlns:a16="http://schemas.microsoft.com/office/drawing/2014/main" id="{80F88E3D-33DA-3776-35AA-489C276BCDCE}"/>
                </a:ext>
              </a:extLst>
            </p:cNvPr>
            <p:cNvSpPr>
              <a:spLocks/>
            </p:cNvSpPr>
            <p:nvPr/>
          </p:nvSpPr>
          <p:spPr bwMode="auto">
            <a:xfrm>
              <a:off x="760413" y="669925"/>
              <a:ext cx="79375" cy="46038"/>
            </a:xfrm>
            <a:custGeom>
              <a:avLst/>
              <a:gdLst>
                <a:gd name="T0" fmla="*/ 122 w 123"/>
                <a:gd name="T1" fmla="*/ 36 h 67"/>
                <a:gd name="T2" fmla="*/ 110 w 123"/>
                <a:gd name="T3" fmla="*/ 42 h 67"/>
                <a:gd name="T4" fmla="*/ 29 w 123"/>
                <a:gd name="T5" fmla="*/ 63 h 67"/>
                <a:gd name="T6" fmla="*/ 8 w 123"/>
                <a:gd name="T7" fmla="*/ 65 h 67"/>
                <a:gd name="T8" fmla="*/ 1 w 123"/>
                <a:gd name="T9" fmla="*/ 29 h 67"/>
                <a:gd name="T10" fmla="*/ 32 w 123"/>
                <a:gd name="T11" fmla="*/ 14 h 67"/>
                <a:gd name="T12" fmla="*/ 95 w 123"/>
                <a:gd name="T13" fmla="*/ 0 h 67"/>
                <a:gd name="T14" fmla="*/ 111 w 123"/>
                <a:gd name="T15" fmla="*/ 0 h 67"/>
                <a:gd name="T16" fmla="*/ 122 w 123"/>
                <a:gd name="T17" fmla="*/ 36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3" h="67">
                  <a:moveTo>
                    <a:pt x="122" y="36"/>
                  </a:moveTo>
                  <a:cubicBezTo>
                    <a:pt x="118" y="38"/>
                    <a:pt x="114" y="40"/>
                    <a:pt x="110" y="42"/>
                  </a:cubicBezTo>
                  <a:cubicBezTo>
                    <a:pt x="82" y="45"/>
                    <a:pt x="57" y="60"/>
                    <a:pt x="29" y="63"/>
                  </a:cubicBezTo>
                  <a:cubicBezTo>
                    <a:pt x="22" y="64"/>
                    <a:pt x="15" y="67"/>
                    <a:pt x="8" y="65"/>
                  </a:cubicBezTo>
                  <a:cubicBezTo>
                    <a:pt x="0" y="54"/>
                    <a:pt x="3" y="41"/>
                    <a:pt x="1" y="29"/>
                  </a:cubicBezTo>
                  <a:cubicBezTo>
                    <a:pt x="8" y="19"/>
                    <a:pt x="20" y="17"/>
                    <a:pt x="32" y="14"/>
                  </a:cubicBezTo>
                  <a:cubicBezTo>
                    <a:pt x="53" y="9"/>
                    <a:pt x="74" y="4"/>
                    <a:pt x="95" y="0"/>
                  </a:cubicBezTo>
                  <a:cubicBezTo>
                    <a:pt x="100" y="0"/>
                    <a:pt x="106" y="0"/>
                    <a:pt x="111" y="0"/>
                  </a:cubicBezTo>
                  <a:cubicBezTo>
                    <a:pt x="119" y="11"/>
                    <a:pt x="123" y="23"/>
                    <a:pt x="122" y="36"/>
                  </a:cubicBezTo>
                  <a:close/>
                </a:path>
              </a:pathLst>
            </a:custGeom>
            <a:solidFill>
              <a:srgbClr val="C89D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548" name="Freeform 180">
              <a:extLst>
                <a:ext uri="{FF2B5EF4-FFF2-40B4-BE49-F238E27FC236}">
                  <a16:creationId xmlns:a16="http://schemas.microsoft.com/office/drawing/2014/main" id="{11BA7960-0663-3093-BCC4-52666C0B5432}"/>
                </a:ext>
              </a:extLst>
            </p:cNvPr>
            <p:cNvSpPr>
              <a:spLocks/>
            </p:cNvSpPr>
            <p:nvPr/>
          </p:nvSpPr>
          <p:spPr bwMode="auto">
            <a:xfrm>
              <a:off x="777875" y="790575"/>
              <a:ext cx="79375" cy="41275"/>
            </a:xfrm>
            <a:custGeom>
              <a:avLst/>
              <a:gdLst>
                <a:gd name="T0" fmla="*/ 108 w 123"/>
                <a:gd name="T1" fmla="*/ 2 h 60"/>
                <a:gd name="T2" fmla="*/ 113 w 123"/>
                <a:gd name="T3" fmla="*/ 3 h 60"/>
                <a:gd name="T4" fmla="*/ 116 w 123"/>
                <a:gd name="T5" fmla="*/ 42 h 60"/>
                <a:gd name="T6" fmla="*/ 104 w 123"/>
                <a:gd name="T7" fmla="*/ 45 h 60"/>
                <a:gd name="T8" fmla="*/ 26 w 123"/>
                <a:gd name="T9" fmla="*/ 54 h 60"/>
                <a:gd name="T10" fmla="*/ 2 w 123"/>
                <a:gd name="T11" fmla="*/ 51 h 60"/>
                <a:gd name="T12" fmla="*/ 2 w 123"/>
                <a:gd name="T13" fmla="*/ 16 h 60"/>
                <a:gd name="T14" fmla="*/ 21 w 123"/>
                <a:gd name="T15" fmla="*/ 8 h 60"/>
                <a:gd name="T16" fmla="*/ 108 w 123"/>
                <a:gd name="T17" fmla="*/ 2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3" h="60">
                  <a:moveTo>
                    <a:pt x="108" y="2"/>
                  </a:moveTo>
                  <a:cubicBezTo>
                    <a:pt x="109" y="2"/>
                    <a:pt x="111" y="3"/>
                    <a:pt x="113" y="3"/>
                  </a:cubicBezTo>
                  <a:cubicBezTo>
                    <a:pt x="123" y="15"/>
                    <a:pt x="123" y="28"/>
                    <a:pt x="116" y="42"/>
                  </a:cubicBezTo>
                  <a:cubicBezTo>
                    <a:pt x="112" y="43"/>
                    <a:pt x="108" y="44"/>
                    <a:pt x="104" y="45"/>
                  </a:cubicBezTo>
                  <a:cubicBezTo>
                    <a:pt x="77" y="44"/>
                    <a:pt x="52" y="51"/>
                    <a:pt x="26" y="54"/>
                  </a:cubicBezTo>
                  <a:cubicBezTo>
                    <a:pt x="18" y="55"/>
                    <a:pt x="9" y="60"/>
                    <a:pt x="2" y="51"/>
                  </a:cubicBezTo>
                  <a:cubicBezTo>
                    <a:pt x="1" y="39"/>
                    <a:pt x="0" y="28"/>
                    <a:pt x="2" y="16"/>
                  </a:cubicBezTo>
                  <a:cubicBezTo>
                    <a:pt x="7" y="9"/>
                    <a:pt x="14" y="9"/>
                    <a:pt x="21" y="8"/>
                  </a:cubicBezTo>
                  <a:cubicBezTo>
                    <a:pt x="50" y="4"/>
                    <a:pt x="79" y="0"/>
                    <a:pt x="108" y="2"/>
                  </a:cubicBezTo>
                  <a:close/>
                </a:path>
              </a:pathLst>
            </a:custGeom>
            <a:solidFill>
              <a:srgbClr val="C99D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549" name="Freeform 181">
              <a:extLst>
                <a:ext uri="{FF2B5EF4-FFF2-40B4-BE49-F238E27FC236}">
                  <a16:creationId xmlns:a16="http://schemas.microsoft.com/office/drawing/2014/main" id="{D74C0FDF-AC56-2FCA-FF61-5B5AB205B4D9}"/>
                </a:ext>
              </a:extLst>
            </p:cNvPr>
            <p:cNvSpPr>
              <a:spLocks/>
            </p:cNvSpPr>
            <p:nvPr/>
          </p:nvSpPr>
          <p:spPr bwMode="auto">
            <a:xfrm>
              <a:off x="77788" y="133350"/>
              <a:ext cx="36513" cy="225425"/>
            </a:xfrm>
            <a:custGeom>
              <a:avLst/>
              <a:gdLst>
                <a:gd name="T0" fmla="*/ 3 w 55"/>
                <a:gd name="T1" fmla="*/ 319 h 330"/>
                <a:gd name="T2" fmla="*/ 25 w 55"/>
                <a:gd name="T3" fmla="*/ 132 h 330"/>
                <a:gd name="T4" fmla="*/ 39 w 55"/>
                <a:gd name="T5" fmla="*/ 21 h 330"/>
                <a:gd name="T6" fmla="*/ 43 w 55"/>
                <a:gd name="T7" fmla="*/ 0 h 330"/>
                <a:gd name="T8" fmla="*/ 51 w 55"/>
                <a:gd name="T9" fmla="*/ 5 h 330"/>
                <a:gd name="T10" fmla="*/ 54 w 55"/>
                <a:gd name="T11" fmla="*/ 38 h 330"/>
                <a:gd name="T12" fmla="*/ 39 w 55"/>
                <a:gd name="T13" fmla="*/ 159 h 330"/>
                <a:gd name="T14" fmla="*/ 23 w 55"/>
                <a:gd name="T15" fmla="*/ 257 h 330"/>
                <a:gd name="T16" fmla="*/ 16 w 55"/>
                <a:gd name="T17" fmla="*/ 311 h 330"/>
                <a:gd name="T18" fmla="*/ 11 w 55"/>
                <a:gd name="T19" fmla="*/ 324 h 330"/>
                <a:gd name="T20" fmla="*/ 3 w 55"/>
                <a:gd name="T21" fmla="*/ 328 h 330"/>
                <a:gd name="T22" fmla="*/ 3 w 55"/>
                <a:gd name="T23" fmla="*/ 319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5" h="330">
                  <a:moveTo>
                    <a:pt x="3" y="319"/>
                  </a:moveTo>
                  <a:cubicBezTo>
                    <a:pt x="10" y="256"/>
                    <a:pt x="18" y="194"/>
                    <a:pt x="25" y="132"/>
                  </a:cubicBezTo>
                  <a:cubicBezTo>
                    <a:pt x="30" y="95"/>
                    <a:pt x="35" y="58"/>
                    <a:pt x="39" y="21"/>
                  </a:cubicBezTo>
                  <a:cubicBezTo>
                    <a:pt x="40" y="14"/>
                    <a:pt x="40" y="7"/>
                    <a:pt x="43" y="0"/>
                  </a:cubicBezTo>
                  <a:cubicBezTo>
                    <a:pt x="47" y="0"/>
                    <a:pt x="49" y="2"/>
                    <a:pt x="51" y="5"/>
                  </a:cubicBezTo>
                  <a:cubicBezTo>
                    <a:pt x="55" y="16"/>
                    <a:pt x="55" y="27"/>
                    <a:pt x="54" y="38"/>
                  </a:cubicBezTo>
                  <a:cubicBezTo>
                    <a:pt x="48" y="78"/>
                    <a:pt x="45" y="119"/>
                    <a:pt x="39" y="159"/>
                  </a:cubicBezTo>
                  <a:cubicBezTo>
                    <a:pt x="34" y="191"/>
                    <a:pt x="28" y="224"/>
                    <a:pt x="23" y="257"/>
                  </a:cubicBezTo>
                  <a:cubicBezTo>
                    <a:pt x="21" y="275"/>
                    <a:pt x="26" y="294"/>
                    <a:pt x="16" y="311"/>
                  </a:cubicBezTo>
                  <a:cubicBezTo>
                    <a:pt x="14" y="315"/>
                    <a:pt x="13" y="320"/>
                    <a:pt x="11" y="324"/>
                  </a:cubicBezTo>
                  <a:cubicBezTo>
                    <a:pt x="9" y="327"/>
                    <a:pt x="7" y="330"/>
                    <a:pt x="3" y="328"/>
                  </a:cubicBezTo>
                  <a:cubicBezTo>
                    <a:pt x="0" y="326"/>
                    <a:pt x="2" y="322"/>
                    <a:pt x="3" y="319"/>
                  </a:cubicBezTo>
                  <a:close/>
                </a:path>
              </a:pathLst>
            </a:custGeom>
            <a:solidFill>
              <a:srgbClr val="D019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550" name="Freeform 182">
              <a:extLst>
                <a:ext uri="{FF2B5EF4-FFF2-40B4-BE49-F238E27FC236}">
                  <a16:creationId xmlns:a16="http://schemas.microsoft.com/office/drawing/2014/main" id="{A2CB7978-AB96-1162-F756-34A7920A40EA}"/>
                </a:ext>
              </a:extLst>
            </p:cNvPr>
            <p:cNvSpPr>
              <a:spLocks/>
            </p:cNvSpPr>
            <p:nvPr/>
          </p:nvSpPr>
          <p:spPr bwMode="auto">
            <a:xfrm>
              <a:off x="61913" y="342900"/>
              <a:ext cx="28575" cy="187325"/>
            </a:xfrm>
            <a:custGeom>
              <a:avLst/>
              <a:gdLst>
                <a:gd name="T0" fmla="*/ 28 w 43"/>
                <a:gd name="T1" fmla="*/ 11 h 276"/>
                <a:gd name="T2" fmla="*/ 30 w 43"/>
                <a:gd name="T3" fmla="*/ 16 h 276"/>
                <a:gd name="T4" fmla="*/ 32 w 43"/>
                <a:gd name="T5" fmla="*/ 13 h 276"/>
                <a:gd name="T6" fmla="*/ 36 w 43"/>
                <a:gd name="T7" fmla="*/ 0 h 276"/>
                <a:gd name="T8" fmla="*/ 41 w 43"/>
                <a:gd name="T9" fmla="*/ 25 h 276"/>
                <a:gd name="T10" fmla="*/ 25 w 43"/>
                <a:gd name="T11" fmla="*/ 143 h 276"/>
                <a:gd name="T12" fmla="*/ 10 w 43"/>
                <a:gd name="T13" fmla="*/ 259 h 276"/>
                <a:gd name="T14" fmla="*/ 0 w 43"/>
                <a:gd name="T15" fmla="*/ 276 h 276"/>
                <a:gd name="T16" fmla="*/ 0 w 43"/>
                <a:gd name="T17" fmla="*/ 203 h 276"/>
                <a:gd name="T18" fmla="*/ 12 w 43"/>
                <a:gd name="T19" fmla="*/ 122 h 276"/>
                <a:gd name="T20" fmla="*/ 28 w 43"/>
                <a:gd name="T21" fmla="*/ 11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" h="276">
                  <a:moveTo>
                    <a:pt x="28" y="11"/>
                  </a:moveTo>
                  <a:cubicBezTo>
                    <a:pt x="28" y="12"/>
                    <a:pt x="29" y="15"/>
                    <a:pt x="30" y="16"/>
                  </a:cubicBezTo>
                  <a:cubicBezTo>
                    <a:pt x="33" y="17"/>
                    <a:pt x="32" y="14"/>
                    <a:pt x="32" y="13"/>
                  </a:cubicBezTo>
                  <a:cubicBezTo>
                    <a:pt x="33" y="8"/>
                    <a:pt x="32" y="3"/>
                    <a:pt x="36" y="0"/>
                  </a:cubicBezTo>
                  <a:cubicBezTo>
                    <a:pt x="43" y="7"/>
                    <a:pt x="43" y="17"/>
                    <a:pt x="41" y="25"/>
                  </a:cubicBezTo>
                  <a:cubicBezTo>
                    <a:pt x="35" y="64"/>
                    <a:pt x="29" y="104"/>
                    <a:pt x="25" y="143"/>
                  </a:cubicBezTo>
                  <a:cubicBezTo>
                    <a:pt x="22" y="182"/>
                    <a:pt x="14" y="220"/>
                    <a:pt x="10" y="259"/>
                  </a:cubicBezTo>
                  <a:cubicBezTo>
                    <a:pt x="9" y="266"/>
                    <a:pt x="11" y="275"/>
                    <a:pt x="0" y="276"/>
                  </a:cubicBezTo>
                  <a:cubicBezTo>
                    <a:pt x="0" y="252"/>
                    <a:pt x="0" y="228"/>
                    <a:pt x="0" y="203"/>
                  </a:cubicBezTo>
                  <a:cubicBezTo>
                    <a:pt x="8" y="177"/>
                    <a:pt x="8" y="149"/>
                    <a:pt x="12" y="122"/>
                  </a:cubicBezTo>
                  <a:cubicBezTo>
                    <a:pt x="18" y="85"/>
                    <a:pt x="23" y="48"/>
                    <a:pt x="28" y="11"/>
                  </a:cubicBezTo>
                  <a:close/>
                </a:path>
              </a:pathLst>
            </a:custGeom>
            <a:solidFill>
              <a:srgbClr val="D120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551" name="Freeform 183">
              <a:extLst>
                <a:ext uri="{FF2B5EF4-FFF2-40B4-BE49-F238E27FC236}">
                  <a16:creationId xmlns:a16="http://schemas.microsoft.com/office/drawing/2014/main" id="{D85234F5-8654-240F-9B15-6C89E3303D58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175" y="141288"/>
              <a:ext cx="34925" cy="227013"/>
            </a:xfrm>
            <a:custGeom>
              <a:avLst/>
              <a:gdLst>
                <a:gd name="T0" fmla="*/ 46 w 54"/>
                <a:gd name="T1" fmla="*/ 2 h 334"/>
                <a:gd name="T2" fmla="*/ 54 w 54"/>
                <a:gd name="T3" fmla="*/ 0 h 334"/>
                <a:gd name="T4" fmla="*/ 14 w 54"/>
                <a:gd name="T5" fmla="*/ 314 h 334"/>
                <a:gd name="T6" fmla="*/ 10 w 54"/>
                <a:gd name="T7" fmla="*/ 333 h 334"/>
                <a:gd name="T8" fmla="*/ 4 w 54"/>
                <a:gd name="T9" fmla="*/ 332 h 334"/>
                <a:gd name="T10" fmla="*/ 2 w 54"/>
                <a:gd name="T11" fmla="*/ 292 h 334"/>
                <a:gd name="T12" fmla="*/ 37 w 54"/>
                <a:gd name="T13" fmla="*/ 36 h 334"/>
                <a:gd name="T14" fmla="*/ 46 w 54"/>
                <a:gd name="T15" fmla="*/ 2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4" h="334">
                  <a:moveTo>
                    <a:pt x="46" y="2"/>
                  </a:moveTo>
                  <a:cubicBezTo>
                    <a:pt x="49" y="2"/>
                    <a:pt x="51" y="1"/>
                    <a:pt x="54" y="0"/>
                  </a:cubicBezTo>
                  <a:cubicBezTo>
                    <a:pt x="40" y="105"/>
                    <a:pt x="27" y="209"/>
                    <a:pt x="14" y="314"/>
                  </a:cubicBezTo>
                  <a:cubicBezTo>
                    <a:pt x="13" y="320"/>
                    <a:pt x="11" y="327"/>
                    <a:pt x="10" y="333"/>
                  </a:cubicBezTo>
                  <a:cubicBezTo>
                    <a:pt x="8" y="334"/>
                    <a:pt x="6" y="334"/>
                    <a:pt x="4" y="332"/>
                  </a:cubicBezTo>
                  <a:cubicBezTo>
                    <a:pt x="0" y="319"/>
                    <a:pt x="0" y="305"/>
                    <a:pt x="2" y="292"/>
                  </a:cubicBezTo>
                  <a:cubicBezTo>
                    <a:pt x="18" y="208"/>
                    <a:pt x="24" y="121"/>
                    <a:pt x="37" y="36"/>
                  </a:cubicBezTo>
                  <a:cubicBezTo>
                    <a:pt x="39" y="24"/>
                    <a:pt x="38" y="12"/>
                    <a:pt x="46" y="2"/>
                  </a:cubicBezTo>
                  <a:close/>
                </a:path>
              </a:pathLst>
            </a:custGeom>
            <a:solidFill>
              <a:srgbClr val="D132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552" name="Freeform 184">
              <a:extLst>
                <a:ext uri="{FF2B5EF4-FFF2-40B4-BE49-F238E27FC236}">
                  <a16:creationId xmlns:a16="http://schemas.microsoft.com/office/drawing/2014/main" id="{2EA2F292-532C-5019-90BE-33FF6D9EFA10}"/>
                </a:ext>
              </a:extLst>
            </p:cNvPr>
            <p:cNvSpPr>
              <a:spLocks/>
            </p:cNvSpPr>
            <p:nvPr/>
          </p:nvSpPr>
          <p:spPr bwMode="auto">
            <a:xfrm>
              <a:off x="215900" y="82550"/>
              <a:ext cx="38100" cy="74613"/>
            </a:xfrm>
            <a:custGeom>
              <a:avLst/>
              <a:gdLst>
                <a:gd name="T0" fmla="*/ 55 w 59"/>
                <a:gd name="T1" fmla="*/ 0 h 109"/>
                <a:gd name="T2" fmla="*/ 46 w 59"/>
                <a:gd name="T3" fmla="*/ 40 h 109"/>
                <a:gd name="T4" fmla="*/ 34 w 59"/>
                <a:gd name="T5" fmla="*/ 99 h 109"/>
                <a:gd name="T6" fmla="*/ 30 w 59"/>
                <a:gd name="T7" fmla="*/ 104 h 109"/>
                <a:gd name="T8" fmla="*/ 10 w 59"/>
                <a:gd name="T9" fmla="*/ 104 h 109"/>
                <a:gd name="T10" fmla="*/ 0 w 59"/>
                <a:gd name="T11" fmla="*/ 95 h 109"/>
                <a:gd name="T12" fmla="*/ 55 w 59"/>
                <a:gd name="T13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9" h="109">
                  <a:moveTo>
                    <a:pt x="55" y="0"/>
                  </a:moveTo>
                  <a:cubicBezTo>
                    <a:pt x="59" y="15"/>
                    <a:pt x="48" y="26"/>
                    <a:pt x="46" y="40"/>
                  </a:cubicBezTo>
                  <a:cubicBezTo>
                    <a:pt x="44" y="60"/>
                    <a:pt x="34" y="78"/>
                    <a:pt x="34" y="99"/>
                  </a:cubicBezTo>
                  <a:cubicBezTo>
                    <a:pt x="33" y="101"/>
                    <a:pt x="32" y="102"/>
                    <a:pt x="30" y="104"/>
                  </a:cubicBezTo>
                  <a:cubicBezTo>
                    <a:pt x="24" y="107"/>
                    <a:pt x="17" y="109"/>
                    <a:pt x="10" y="104"/>
                  </a:cubicBezTo>
                  <a:cubicBezTo>
                    <a:pt x="7" y="101"/>
                    <a:pt x="4" y="98"/>
                    <a:pt x="0" y="95"/>
                  </a:cubicBezTo>
                  <a:cubicBezTo>
                    <a:pt x="16" y="62"/>
                    <a:pt x="36" y="31"/>
                    <a:pt x="55" y="0"/>
                  </a:cubicBezTo>
                  <a:close/>
                </a:path>
              </a:pathLst>
            </a:custGeom>
            <a:solidFill>
              <a:srgbClr val="C084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553" name="Freeform 185">
              <a:extLst>
                <a:ext uri="{FF2B5EF4-FFF2-40B4-BE49-F238E27FC236}">
                  <a16:creationId xmlns:a16="http://schemas.microsoft.com/office/drawing/2014/main" id="{85E44667-FAED-C37A-D8AD-1C0D46D10801}"/>
                </a:ext>
              </a:extLst>
            </p:cNvPr>
            <p:cNvSpPr>
              <a:spLocks/>
            </p:cNvSpPr>
            <p:nvPr/>
          </p:nvSpPr>
          <p:spPr bwMode="auto">
            <a:xfrm>
              <a:off x="771525" y="781050"/>
              <a:ext cx="76200" cy="22225"/>
            </a:xfrm>
            <a:custGeom>
              <a:avLst/>
              <a:gdLst>
                <a:gd name="T0" fmla="*/ 117 w 117"/>
                <a:gd name="T1" fmla="*/ 16 h 33"/>
                <a:gd name="T2" fmla="*/ 29 w 117"/>
                <a:gd name="T3" fmla="*/ 28 h 33"/>
                <a:gd name="T4" fmla="*/ 13 w 117"/>
                <a:gd name="T5" fmla="*/ 32 h 33"/>
                <a:gd name="T6" fmla="*/ 1 w 117"/>
                <a:gd name="T7" fmla="*/ 20 h 33"/>
                <a:gd name="T8" fmla="*/ 5 w 117"/>
                <a:gd name="T9" fmla="*/ 0 h 33"/>
                <a:gd name="T10" fmla="*/ 117 w 117"/>
                <a:gd name="T11" fmla="*/ 16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7" h="33">
                  <a:moveTo>
                    <a:pt x="117" y="16"/>
                  </a:moveTo>
                  <a:cubicBezTo>
                    <a:pt x="88" y="20"/>
                    <a:pt x="58" y="24"/>
                    <a:pt x="29" y="28"/>
                  </a:cubicBezTo>
                  <a:cubicBezTo>
                    <a:pt x="24" y="29"/>
                    <a:pt x="17" y="26"/>
                    <a:pt x="13" y="32"/>
                  </a:cubicBezTo>
                  <a:cubicBezTo>
                    <a:pt x="4" y="33"/>
                    <a:pt x="4" y="25"/>
                    <a:pt x="1" y="20"/>
                  </a:cubicBezTo>
                  <a:cubicBezTo>
                    <a:pt x="0" y="13"/>
                    <a:pt x="1" y="6"/>
                    <a:pt x="5" y="0"/>
                  </a:cubicBezTo>
                  <a:cubicBezTo>
                    <a:pt x="43" y="1"/>
                    <a:pt x="80" y="9"/>
                    <a:pt x="117" y="16"/>
                  </a:cubicBezTo>
                  <a:close/>
                </a:path>
              </a:pathLst>
            </a:custGeom>
            <a:solidFill>
              <a:srgbClr val="C186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554" name="Freeform 186">
              <a:extLst>
                <a:ext uri="{FF2B5EF4-FFF2-40B4-BE49-F238E27FC236}">
                  <a16:creationId xmlns:a16="http://schemas.microsoft.com/office/drawing/2014/main" id="{D8C801B9-C124-C884-AE8D-F469CE5909C2}"/>
                </a:ext>
              </a:extLst>
            </p:cNvPr>
            <p:cNvSpPr>
              <a:spLocks/>
            </p:cNvSpPr>
            <p:nvPr/>
          </p:nvSpPr>
          <p:spPr bwMode="auto">
            <a:xfrm>
              <a:off x="731838" y="561975"/>
              <a:ext cx="77788" cy="31750"/>
            </a:xfrm>
            <a:custGeom>
              <a:avLst/>
              <a:gdLst>
                <a:gd name="T0" fmla="*/ 4 w 122"/>
                <a:gd name="T1" fmla="*/ 35 h 46"/>
                <a:gd name="T2" fmla="*/ 1 w 122"/>
                <a:gd name="T3" fmla="*/ 14 h 46"/>
                <a:gd name="T4" fmla="*/ 120 w 122"/>
                <a:gd name="T5" fmla="*/ 0 h 46"/>
                <a:gd name="T6" fmla="*/ 119 w 122"/>
                <a:gd name="T7" fmla="*/ 8 h 46"/>
                <a:gd name="T8" fmla="*/ 31 w 122"/>
                <a:gd name="T9" fmla="*/ 41 h 46"/>
                <a:gd name="T10" fmla="*/ 16 w 122"/>
                <a:gd name="T11" fmla="*/ 42 h 46"/>
                <a:gd name="T12" fmla="*/ 12 w 122"/>
                <a:gd name="T13" fmla="*/ 42 h 46"/>
                <a:gd name="T14" fmla="*/ 4 w 122"/>
                <a:gd name="T15" fmla="*/ 35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46">
                  <a:moveTo>
                    <a:pt x="4" y="35"/>
                  </a:moveTo>
                  <a:cubicBezTo>
                    <a:pt x="0" y="28"/>
                    <a:pt x="0" y="21"/>
                    <a:pt x="1" y="14"/>
                  </a:cubicBezTo>
                  <a:cubicBezTo>
                    <a:pt x="40" y="6"/>
                    <a:pt x="80" y="5"/>
                    <a:pt x="120" y="0"/>
                  </a:cubicBezTo>
                  <a:cubicBezTo>
                    <a:pt x="122" y="3"/>
                    <a:pt x="122" y="6"/>
                    <a:pt x="119" y="8"/>
                  </a:cubicBezTo>
                  <a:cubicBezTo>
                    <a:pt x="87" y="12"/>
                    <a:pt x="61" y="32"/>
                    <a:pt x="31" y="41"/>
                  </a:cubicBezTo>
                  <a:cubicBezTo>
                    <a:pt x="26" y="42"/>
                    <a:pt x="21" y="46"/>
                    <a:pt x="16" y="42"/>
                  </a:cubicBezTo>
                  <a:cubicBezTo>
                    <a:pt x="15" y="42"/>
                    <a:pt x="13" y="42"/>
                    <a:pt x="12" y="42"/>
                  </a:cubicBezTo>
                  <a:cubicBezTo>
                    <a:pt x="8" y="41"/>
                    <a:pt x="6" y="38"/>
                    <a:pt x="4" y="35"/>
                  </a:cubicBezTo>
                  <a:close/>
                </a:path>
              </a:pathLst>
            </a:custGeom>
            <a:solidFill>
              <a:srgbClr val="C185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555" name="Freeform 187">
              <a:extLst>
                <a:ext uri="{FF2B5EF4-FFF2-40B4-BE49-F238E27FC236}">
                  <a16:creationId xmlns:a16="http://schemas.microsoft.com/office/drawing/2014/main" id="{97034FF5-5E44-ADE7-707D-2C9DB30CE0AC}"/>
                </a:ext>
              </a:extLst>
            </p:cNvPr>
            <p:cNvSpPr>
              <a:spLocks/>
            </p:cNvSpPr>
            <p:nvPr/>
          </p:nvSpPr>
          <p:spPr bwMode="auto">
            <a:xfrm>
              <a:off x="750888" y="669925"/>
              <a:ext cx="69850" cy="22225"/>
            </a:xfrm>
            <a:custGeom>
              <a:avLst/>
              <a:gdLst>
                <a:gd name="T0" fmla="*/ 110 w 110"/>
                <a:gd name="T1" fmla="*/ 1 h 34"/>
                <a:gd name="T2" fmla="*/ 98 w 110"/>
                <a:gd name="T3" fmla="*/ 8 h 34"/>
                <a:gd name="T4" fmla="*/ 18 w 110"/>
                <a:gd name="T5" fmla="*/ 32 h 34"/>
                <a:gd name="T6" fmla="*/ 11 w 110"/>
                <a:gd name="T7" fmla="*/ 28 h 34"/>
                <a:gd name="T8" fmla="*/ 5 w 110"/>
                <a:gd name="T9" fmla="*/ 0 h 34"/>
                <a:gd name="T10" fmla="*/ 110 w 110"/>
                <a:gd name="T11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0" h="34">
                  <a:moveTo>
                    <a:pt x="110" y="1"/>
                  </a:moveTo>
                  <a:cubicBezTo>
                    <a:pt x="109" y="8"/>
                    <a:pt x="103" y="7"/>
                    <a:pt x="98" y="8"/>
                  </a:cubicBezTo>
                  <a:cubicBezTo>
                    <a:pt x="71" y="15"/>
                    <a:pt x="43" y="17"/>
                    <a:pt x="18" y="32"/>
                  </a:cubicBezTo>
                  <a:cubicBezTo>
                    <a:pt x="14" y="34"/>
                    <a:pt x="12" y="32"/>
                    <a:pt x="11" y="28"/>
                  </a:cubicBezTo>
                  <a:cubicBezTo>
                    <a:pt x="3" y="20"/>
                    <a:pt x="0" y="11"/>
                    <a:pt x="5" y="0"/>
                  </a:cubicBezTo>
                  <a:cubicBezTo>
                    <a:pt x="40" y="0"/>
                    <a:pt x="75" y="1"/>
                    <a:pt x="110" y="1"/>
                  </a:cubicBezTo>
                  <a:close/>
                </a:path>
              </a:pathLst>
            </a:custGeom>
            <a:solidFill>
              <a:srgbClr val="C084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556" name="Freeform 188">
              <a:extLst>
                <a:ext uri="{FF2B5EF4-FFF2-40B4-BE49-F238E27FC236}">
                  <a16:creationId xmlns:a16="http://schemas.microsoft.com/office/drawing/2014/main" id="{6847C7C8-29E3-588E-310F-96750A2877E4}"/>
                </a:ext>
              </a:extLst>
            </p:cNvPr>
            <p:cNvSpPr>
              <a:spLocks/>
            </p:cNvSpPr>
            <p:nvPr/>
          </p:nvSpPr>
          <p:spPr bwMode="auto">
            <a:xfrm>
              <a:off x="746125" y="579438"/>
              <a:ext cx="69850" cy="50800"/>
            </a:xfrm>
            <a:custGeom>
              <a:avLst/>
              <a:gdLst>
                <a:gd name="T0" fmla="*/ 10 w 110"/>
                <a:gd name="T1" fmla="*/ 76 h 76"/>
                <a:gd name="T2" fmla="*/ 3 w 110"/>
                <a:gd name="T3" fmla="*/ 50 h 76"/>
                <a:gd name="T4" fmla="*/ 6 w 110"/>
                <a:gd name="T5" fmla="*/ 45 h 76"/>
                <a:gd name="T6" fmla="*/ 53 w 110"/>
                <a:gd name="T7" fmla="*/ 25 h 76"/>
                <a:gd name="T8" fmla="*/ 104 w 110"/>
                <a:gd name="T9" fmla="*/ 0 h 76"/>
                <a:gd name="T10" fmla="*/ 110 w 110"/>
                <a:gd name="T11" fmla="*/ 9 h 76"/>
                <a:gd name="T12" fmla="*/ 10 w 110"/>
                <a:gd name="T13" fmla="*/ 76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0" h="76">
                  <a:moveTo>
                    <a:pt x="10" y="76"/>
                  </a:moveTo>
                  <a:cubicBezTo>
                    <a:pt x="2" y="69"/>
                    <a:pt x="0" y="60"/>
                    <a:pt x="3" y="50"/>
                  </a:cubicBezTo>
                  <a:cubicBezTo>
                    <a:pt x="4" y="48"/>
                    <a:pt x="5" y="47"/>
                    <a:pt x="6" y="45"/>
                  </a:cubicBezTo>
                  <a:cubicBezTo>
                    <a:pt x="20" y="35"/>
                    <a:pt x="37" y="31"/>
                    <a:pt x="53" y="25"/>
                  </a:cubicBezTo>
                  <a:cubicBezTo>
                    <a:pt x="71" y="19"/>
                    <a:pt x="89" y="13"/>
                    <a:pt x="104" y="0"/>
                  </a:cubicBezTo>
                  <a:cubicBezTo>
                    <a:pt x="109" y="1"/>
                    <a:pt x="110" y="5"/>
                    <a:pt x="110" y="9"/>
                  </a:cubicBezTo>
                  <a:cubicBezTo>
                    <a:pt x="78" y="33"/>
                    <a:pt x="45" y="56"/>
                    <a:pt x="10" y="76"/>
                  </a:cubicBezTo>
                  <a:close/>
                </a:path>
              </a:pathLst>
            </a:custGeom>
            <a:solidFill>
              <a:srgbClr val="C48E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557" name="Freeform 189">
              <a:extLst>
                <a:ext uri="{FF2B5EF4-FFF2-40B4-BE49-F238E27FC236}">
                  <a16:creationId xmlns:a16="http://schemas.microsoft.com/office/drawing/2014/main" id="{4B5A38E4-B978-F822-4FC1-074497319C59}"/>
                </a:ext>
              </a:extLst>
            </p:cNvPr>
            <p:cNvSpPr>
              <a:spLocks/>
            </p:cNvSpPr>
            <p:nvPr/>
          </p:nvSpPr>
          <p:spPr bwMode="auto">
            <a:xfrm>
              <a:off x="106363" y="71438"/>
              <a:ext cx="26988" cy="69850"/>
            </a:xfrm>
            <a:custGeom>
              <a:avLst/>
              <a:gdLst>
                <a:gd name="T0" fmla="*/ 5 w 42"/>
                <a:gd name="T1" fmla="*/ 94 h 101"/>
                <a:gd name="T2" fmla="*/ 0 w 42"/>
                <a:gd name="T3" fmla="*/ 91 h 101"/>
                <a:gd name="T4" fmla="*/ 33 w 42"/>
                <a:gd name="T5" fmla="*/ 0 h 101"/>
                <a:gd name="T6" fmla="*/ 35 w 42"/>
                <a:gd name="T7" fmla="*/ 56 h 101"/>
                <a:gd name="T8" fmla="*/ 33 w 42"/>
                <a:gd name="T9" fmla="*/ 89 h 101"/>
                <a:gd name="T10" fmla="*/ 22 w 42"/>
                <a:gd name="T11" fmla="*/ 99 h 101"/>
                <a:gd name="T12" fmla="*/ 5 w 42"/>
                <a:gd name="T13" fmla="*/ 94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2" h="101">
                  <a:moveTo>
                    <a:pt x="5" y="94"/>
                  </a:moveTo>
                  <a:cubicBezTo>
                    <a:pt x="3" y="93"/>
                    <a:pt x="2" y="92"/>
                    <a:pt x="0" y="91"/>
                  </a:cubicBezTo>
                  <a:cubicBezTo>
                    <a:pt x="8" y="59"/>
                    <a:pt x="22" y="30"/>
                    <a:pt x="33" y="0"/>
                  </a:cubicBezTo>
                  <a:cubicBezTo>
                    <a:pt x="42" y="18"/>
                    <a:pt x="36" y="37"/>
                    <a:pt x="35" y="56"/>
                  </a:cubicBezTo>
                  <a:cubicBezTo>
                    <a:pt x="34" y="67"/>
                    <a:pt x="32" y="77"/>
                    <a:pt x="33" y="89"/>
                  </a:cubicBezTo>
                  <a:cubicBezTo>
                    <a:pt x="32" y="95"/>
                    <a:pt x="27" y="97"/>
                    <a:pt x="22" y="99"/>
                  </a:cubicBezTo>
                  <a:cubicBezTo>
                    <a:pt x="16" y="100"/>
                    <a:pt x="9" y="101"/>
                    <a:pt x="5" y="94"/>
                  </a:cubicBezTo>
                  <a:close/>
                </a:path>
              </a:pathLst>
            </a:custGeom>
            <a:solidFill>
              <a:srgbClr val="C186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558" name="Freeform 190">
              <a:extLst>
                <a:ext uri="{FF2B5EF4-FFF2-40B4-BE49-F238E27FC236}">
                  <a16:creationId xmlns:a16="http://schemas.microsoft.com/office/drawing/2014/main" id="{E15CF2A8-5E8F-3B55-E0E6-B034CFA6C542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725" y="98425"/>
              <a:ext cx="46038" cy="66675"/>
            </a:xfrm>
            <a:custGeom>
              <a:avLst/>
              <a:gdLst>
                <a:gd name="T0" fmla="*/ 68 w 72"/>
                <a:gd name="T1" fmla="*/ 0 h 98"/>
                <a:gd name="T2" fmla="*/ 52 w 72"/>
                <a:gd name="T3" fmla="*/ 41 h 98"/>
                <a:gd name="T4" fmla="*/ 28 w 72"/>
                <a:gd name="T5" fmla="*/ 95 h 98"/>
                <a:gd name="T6" fmla="*/ 24 w 72"/>
                <a:gd name="T7" fmla="*/ 98 h 98"/>
                <a:gd name="T8" fmla="*/ 20 w 72"/>
                <a:gd name="T9" fmla="*/ 96 h 98"/>
                <a:gd name="T10" fmla="*/ 0 w 72"/>
                <a:gd name="T11" fmla="*/ 87 h 98"/>
                <a:gd name="T12" fmla="*/ 68 w 72"/>
                <a:gd name="T13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2" h="98">
                  <a:moveTo>
                    <a:pt x="68" y="0"/>
                  </a:moveTo>
                  <a:cubicBezTo>
                    <a:pt x="72" y="17"/>
                    <a:pt x="56" y="27"/>
                    <a:pt x="52" y="41"/>
                  </a:cubicBezTo>
                  <a:cubicBezTo>
                    <a:pt x="46" y="60"/>
                    <a:pt x="36" y="77"/>
                    <a:pt x="28" y="95"/>
                  </a:cubicBezTo>
                  <a:cubicBezTo>
                    <a:pt x="27" y="96"/>
                    <a:pt x="26" y="97"/>
                    <a:pt x="24" y="98"/>
                  </a:cubicBezTo>
                  <a:cubicBezTo>
                    <a:pt x="23" y="98"/>
                    <a:pt x="21" y="97"/>
                    <a:pt x="20" y="96"/>
                  </a:cubicBezTo>
                  <a:cubicBezTo>
                    <a:pt x="11" y="97"/>
                    <a:pt x="6" y="91"/>
                    <a:pt x="0" y="87"/>
                  </a:cubicBezTo>
                  <a:cubicBezTo>
                    <a:pt x="19" y="55"/>
                    <a:pt x="45" y="28"/>
                    <a:pt x="68" y="0"/>
                  </a:cubicBezTo>
                  <a:close/>
                </a:path>
              </a:pathLst>
            </a:custGeom>
            <a:solidFill>
              <a:srgbClr val="C184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561" name="Freeform 191">
              <a:extLst>
                <a:ext uri="{FF2B5EF4-FFF2-40B4-BE49-F238E27FC236}">
                  <a16:creationId xmlns:a16="http://schemas.microsoft.com/office/drawing/2014/main" id="{76BD19C6-6DCA-DA25-6EA7-0566523D16D3}"/>
                </a:ext>
              </a:extLst>
            </p:cNvPr>
            <p:cNvSpPr>
              <a:spLocks/>
            </p:cNvSpPr>
            <p:nvPr/>
          </p:nvSpPr>
          <p:spPr bwMode="auto">
            <a:xfrm>
              <a:off x="688975" y="460375"/>
              <a:ext cx="65088" cy="36513"/>
            </a:xfrm>
            <a:custGeom>
              <a:avLst/>
              <a:gdLst>
                <a:gd name="T0" fmla="*/ 101 w 101"/>
                <a:gd name="T1" fmla="*/ 0 h 55"/>
                <a:gd name="T2" fmla="*/ 59 w 101"/>
                <a:gd name="T3" fmla="*/ 28 h 55"/>
                <a:gd name="T4" fmla="*/ 21 w 101"/>
                <a:gd name="T5" fmla="*/ 52 h 55"/>
                <a:gd name="T6" fmla="*/ 10 w 101"/>
                <a:gd name="T7" fmla="*/ 48 h 55"/>
                <a:gd name="T8" fmla="*/ 1 w 101"/>
                <a:gd name="T9" fmla="*/ 26 h 55"/>
                <a:gd name="T10" fmla="*/ 101 w 101"/>
                <a:gd name="T11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1" h="55">
                  <a:moveTo>
                    <a:pt x="101" y="0"/>
                  </a:moveTo>
                  <a:cubicBezTo>
                    <a:pt x="87" y="9"/>
                    <a:pt x="74" y="20"/>
                    <a:pt x="59" y="28"/>
                  </a:cubicBezTo>
                  <a:cubicBezTo>
                    <a:pt x="46" y="35"/>
                    <a:pt x="32" y="42"/>
                    <a:pt x="21" y="52"/>
                  </a:cubicBezTo>
                  <a:cubicBezTo>
                    <a:pt x="16" y="55"/>
                    <a:pt x="12" y="52"/>
                    <a:pt x="10" y="48"/>
                  </a:cubicBezTo>
                  <a:cubicBezTo>
                    <a:pt x="3" y="42"/>
                    <a:pt x="0" y="34"/>
                    <a:pt x="1" y="26"/>
                  </a:cubicBezTo>
                  <a:cubicBezTo>
                    <a:pt x="33" y="15"/>
                    <a:pt x="67" y="7"/>
                    <a:pt x="101" y="0"/>
                  </a:cubicBezTo>
                  <a:close/>
                </a:path>
              </a:pathLst>
            </a:custGeom>
            <a:solidFill>
              <a:srgbClr val="C183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562" name="Freeform 192">
              <a:extLst>
                <a:ext uri="{FF2B5EF4-FFF2-40B4-BE49-F238E27FC236}">
                  <a16:creationId xmlns:a16="http://schemas.microsoft.com/office/drawing/2014/main" id="{7E271EF6-C46E-3656-719A-C84F42E2786C}"/>
                </a:ext>
              </a:extLst>
            </p:cNvPr>
            <p:cNvSpPr>
              <a:spLocks/>
            </p:cNvSpPr>
            <p:nvPr/>
          </p:nvSpPr>
          <p:spPr bwMode="auto">
            <a:xfrm>
              <a:off x="460375" y="157163"/>
              <a:ext cx="47625" cy="55563"/>
            </a:xfrm>
            <a:custGeom>
              <a:avLst/>
              <a:gdLst>
                <a:gd name="T0" fmla="*/ 73 w 73"/>
                <a:gd name="T1" fmla="*/ 0 h 80"/>
                <a:gd name="T2" fmla="*/ 29 w 73"/>
                <a:gd name="T3" fmla="*/ 77 h 80"/>
                <a:gd name="T4" fmla="*/ 0 w 73"/>
                <a:gd name="T5" fmla="*/ 65 h 80"/>
                <a:gd name="T6" fmla="*/ 73 w 73"/>
                <a:gd name="T7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3" h="80">
                  <a:moveTo>
                    <a:pt x="73" y="0"/>
                  </a:moveTo>
                  <a:cubicBezTo>
                    <a:pt x="65" y="30"/>
                    <a:pt x="45" y="52"/>
                    <a:pt x="29" y="77"/>
                  </a:cubicBezTo>
                  <a:cubicBezTo>
                    <a:pt x="16" y="80"/>
                    <a:pt x="7" y="76"/>
                    <a:pt x="0" y="65"/>
                  </a:cubicBezTo>
                  <a:cubicBezTo>
                    <a:pt x="22" y="41"/>
                    <a:pt x="48" y="20"/>
                    <a:pt x="73" y="0"/>
                  </a:cubicBezTo>
                  <a:close/>
                </a:path>
              </a:pathLst>
            </a:custGeom>
            <a:solidFill>
              <a:srgbClr val="C284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563" name="Freeform 193">
              <a:extLst>
                <a:ext uri="{FF2B5EF4-FFF2-40B4-BE49-F238E27FC236}">
                  <a16:creationId xmlns:a16="http://schemas.microsoft.com/office/drawing/2014/main" id="{42EB4C25-8FA9-FDCE-EF78-30E45F95D658}"/>
                </a:ext>
              </a:extLst>
            </p:cNvPr>
            <p:cNvSpPr>
              <a:spLocks/>
            </p:cNvSpPr>
            <p:nvPr/>
          </p:nvSpPr>
          <p:spPr bwMode="auto">
            <a:xfrm>
              <a:off x="773113" y="868363"/>
              <a:ext cx="71438" cy="23813"/>
            </a:xfrm>
            <a:custGeom>
              <a:avLst/>
              <a:gdLst>
                <a:gd name="T0" fmla="*/ 110 w 110"/>
                <a:gd name="T1" fmla="*/ 24 h 35"/>
                <a:gd name="T2" fmla="*/ 70 w 110"/>
                <a:gd name="T3" fmla="*/ 26 h 35"/>
                <a:gd name="T4" fmla="*/ 13 w 110"/>
                <a:gd name="T5" fmla="*/ 32 h 35"/>
                <a:gd name="T6" fmla="*/ 9 w 110"/>
                <a:gd name="T7" fmla="*/ 32 h 35"/>
                <a:gd name="T8" fmla="*/ 7 w 110"/>
                <a:gd name="T9" fmla="*/ 28 h 35"/>
                <a:gd name="T10" fmla="*/ 8 w 110"/>
                <a:gd name="T11" fmla="*/ 0 h 35"/>
                <a:gd name="T12" fmla="*/ 110 w 110"/>
                <a:gd name="T13" fmla="*/ 24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0" h="35">
                  <a:moveTo>
                    <a:pt x="110" y="24"/>
                  </a:moveTo>
                  <a:cubicBezTo>
                    <a:pt x="97" y="35"/>
                    <a:pt x="84" y="24"/>
                    <a:pt x="70" y="26"/>
                  </a:cubicBezTo>
                  <a:cubicBezTo>
                    <a:pt x="52" y="30"/>
                    <a:pt x="32" y="31"/>
                    <a:pt x="13" y="32"/>
                  </a:cubicBezTo>
                  <a:cubicBezTo>
                    <a:pt x="12" y="33"/>
                    <a:pt x="10" y="33"/>
                    <a:pt x="9" y="32"/>
                  </a:cubicBezTo>
                  <a:cubicBezTo>
                    <a:pt x="7" y="31"/>
                    <a:pt x="7" y="29"/>
                    <a:pt x="7" y="28"/>
                  </a:cubicBezTo>
                  <a:cubicBezTo>
                    <a:pt x="0" y="18"/>
                    <a:pt x="4" y="9"/>
                    <a:pt x="8" y="0"/>
                  </a:cubicBezTo>
                  <a:cubicBezTo>
                    <a:pt x="42" y="8"/>
                    <a:pt x="76" y="16"/>
                    <a:pt x="110" y="24"/>
                  </a:cubicBezTo>
                  <a:close/>
                </a:path>
              </a:pathLst>
            </a:custGeom>
            <a:solidFill>
              <a:srgbClr val="C185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564" name="Freeform 194">
              <a:extLst>
                <a:ext uri="{FF2B5EF4-FFF2-40B4-BE49-F238E27FC236}">
                  <a16:creationId xmlns:a16="http://schemas.microsoft.com/office/drawing/2014/main" id="{4272A9F4-45FE-E733-1FEC-18C35C61482E}"/>
                </a:ext>
              </a:extLst>
            </p:cNvPr>
            <p:cNvSpPr>
              <a:spLocks/>
            </p:cNvSpPr>
            <p:nvPr/>
          </p:nvSpPr>
          <p:spPr bwMode="auto">
            <a:xfrm>
              <a:off x="517525" y="109538"/>
              <a:ext cx="41275" cy="53975"/>
            </a:xfrm>
            <a:custGeom>
              <a:avLst/>
              <a:gdLst>
                <a:gd name="T0" fmla="*/ 32 w 65"/>
                <a:gd name="T1" fmla="*/ 78 h 78"/>
                <a:gd name="T2" fmla="*/ 0 w 65"/>
                <a:gd name="T3" fmla="*/ 55 h 78"/>
                <a:gd name="T4" fmla="*/ 62 w 65"/>
                <a:gd name="T5" fmla="*/ 0 h 78"/>
                <a:gd name="T6" fmla="*/ 65 w 65"/>
                <a:gd name="T7" fmla="*/ 1 h 78"/>
                <a:gd name="T8" fmla="*/ 32 w 65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78">
                  <a:moveTo>
                    <a:pt x="32" y="78"/>
                  </a:moveTo>
                  <a:cubicBezTo>
                    <a:pt x="24" y="66"/>
                    <a:pt x="9" y="65"/>
                    <a:pt x="0" y="55"/>
                  </a:cubicBezTo>
                  <a:cubicBezTo>
                    <a:pt x="20" y="37"/>
                    <a:pt x="41" y="18"/>
                    <a:pt x="62" y="0"/>
                  </a:cubicBezTo>
                  <a:cubicBezTo>
                    <a:pt x="63" y="0"/>
                    <a:pt x="64" y="1"/>
                    <a:pt x="65" y="1"/>
                  </a:cubicBezTo>
                  <a:cubicBezTo>
                    <a:pt x="54" y="27"/>
                    <a:pt x="43" y="53"/>
                    <a:pt x="32" y="78"/>
                  </a:cubicBezTo>
                  <a:close/>
                </a:path>
              </a:pathLst>
            </a:custGeom>
            <a:solidFill>
              <a:srgbClr val="69B43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565" name="Freeform 195">
              <a:extLst>
                <a:ext uri="{FF2B5EF4-FFF2-40B4-BE49-F238E27FC236}">
                  <a16:creationId xmlns:a16="http://schemas.microsoft.com/office/drawing/2014/main" id="{6AE6D1C3-9951-56D8-9567-75E4233FFADD}"/>
                </a:ext>
              </a:extLst>
            </p:cNvPr>
            <p:cNvSpPr>
              <a:spLocks/>
            </p:cNvSpPr>
            <p:nvPr/>
          </p:nvSpPr>
          <p:spPr bwMode="auto">
            <a:xfrm>
              <a:off x="692150" y="307975"/>
              <a:ext cx="46038" cy="42863"/>
            </a:xfrm>
            <a:custGeom>
              <a:avLst/>
              <a:gdLst>
                <a:gd name="T0" fmla="*/ 22 w 73"/>
                <a:gd name="T1" fmla="*/ 64 h 64"/>
                <a:gd name="T2" fmla="*/ 0 w 73"/>
                <a:gd name="T3" fmla="*/ 33 h 64"/>
                <a:gd name="T4" fmla="*/ 69 w 73"/>
                <a:gd name="T5" fmla="*/ 0 h 64"/>
                <a:gd name="T6" fmla="*/ 73 w 73"/>
                <a:gd name="T7" fmla="*/ 4 h 64"/>
                <a:gd name="T8" fmla="*/ 22 w 73"/>
                <a:gd name="T9" fmla="*/ 64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3" h="64">
                  <a:moveTo>
                    <a:pt x="22" y="64"/>
                  </a:moveTo>
                  <a:cubicBezTo>
                    <a:pt x="18" y="52"/>
                    <a:pt x="7" y="44"/>
                    <a:pt x="0" y="33"/>
                  </a:cubicBezTo>
                  <a:cubicBezTo>
                    <a:pt x="23" y="22"/>
                    <a:pt x="46" y="11"/>
                    <a:pt x="69" y="0"/>
                  </a:cubicBezTo>
                  <a:cubicBezTo>
                    <a:pt x="70" y="1"/>
                    <a:pt x="72" y="3"/>
                    <a:pt x="73" y="4"/>
                  </a:cubicBezTo>
                  <a:cubicBezTo>
                    <a:pt x="56" y="24"/>
                    <a:pt x="39" y="44"/>
                    <a:pt x="22" y="64"/>
                  </a:cubicBezTo>
                  <a:close/>
                </a:path>
              </a:pathLst>
            </a:custGeom>
            <a:solidFill>
              <a:srgbClr val="47B7A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566" name="Freeform 196">
              <a:extLst>
                <a:ext uri="{FF2B5EF4-FFF2-40B4-BE49-F238E27FC236}">
                  <a16:creationId xmlns:a16="http://schemas.microsoft.com/office/drawing/2014/main" id="{2EBE7CA8-0CEA-C98C-D583-ED6A224D4B04}"/>
                </a:ext>
              </a:extLst>
            </p:cNvPr>
            <p:cNvSpPr>
              <a:spLocks/>
            </p:cNvSpPr>
            <p:nvPr/>
          </p:nvSpPr>
          <p:spPr bwMode="auto">
            <a:xfrm>
              <a:off x="831850" y="669925"/>
              <a:ext cx="50800" cy="25400"/>
            </a:xfrm>
            <a:custGeom>
              <a:avLst/>
              <a:gdLst>
                <a:gd name="T0" fmla="*/ 11 w 80"/>
                <a:gd name="T1" fmla="*/ 36 h 36"/>
                <a:gd name="T2" fmla="*/ 0 w 80"/>
                <a:gd name="T3" fmla="*/ 0 h 36"/>
                <a:gd name="T4" fmla="*/ 80 w 80"/>
                <a:gd name="T5" fmla="*/ 0 h 36"/>
                <a:gd name="T6" fmla="*/ 80 w 80"/>
                <a:gd name="T7" fmla="*/ 4 h 36"/>
                <a:gd name="T8" fmla="*/ 11 w 80"/>
                <a:gd name="T9" fmla="*/ 3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0" h="36">
                  <a:moveTo>
                    <a:pt x="11" y="36"/>
                  </a:moveTo>
                  <a:cubicBezTo>
                    <a:pt x="7" y="24"/>
                    <a:pt x="4" y="12"/>
                    <a:pt x="0" y="0"/>
                  </a:cubicBezTo>
                  <a:cubicBezTo>
                    <a:pt x="26" y="0"/>
                    <a:pt x="53" y="0"/>
                    <a:pt x="80" y="0"/>
                  </a:cubicBezTo>
                  <a:cubicBezTo>
                    <a:pt x="80" y="1"/>
                    <a:pt x="80" y="2"/>
                    <a:pt x="80" y="4"/>
                  </a:cubicBezTo>
                  <a:cubicBezTo>
                    <a:pt x="57" y="15"/>
                    <a:pt x="34" y="26"/>
                    <a:pt x="11" y="36"/>
                  </a:cubicBezTo>
                  <a:close/>
                </a:path>
              </a:pathLst>
            </a:custGeom>
            <a:solidFill>
              <a:srgbClr val="743E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567" name="Freeform 197">
              <a:extLst>
                <a:ext uri="{FF2B5EF4-FFF2-40B4-BE49-F238E27FC236}">
                  <a16:creationId xmlns:a16="http://schemas.microsoft.com/office/drawing/2014/main" id="{F0B9A10E-A3C7-9767-EF37-3F7834D3D855}"/>
                </a:ext>
              </a:extLst>
            </p:cNvPr>
            <p:cNvSpPr>
              <a:spLocks/>
            </p:cNvSpPr>
            <p:nvPr/>
          </p:nvSpPr>
          <p:spPr bwMode="auto">
            <a:xfrm>
              <a:off x="774700" y="817563"/>
              <a:ext cx="69850" cy="25400"/>
            </a:xfrm>
            <a:custGeom>
              <a:avLst/>
              <a:gdLst>
                <a:gd name="T0" fmla="*/ 9 w 109"/>
                <a:gd name="T1" fmla="*/ 10 h 37"/>
                <a:gd name="T2" fmla="*/ 93 w 109"/>
                <a:gd name="T3" fmla="*/ 1 h 37"/>
                <a:gd name="T4" fmla="*/ 109 w 109"/>
                <a:gd name="T5" fmla="*/ 5 h 37"/>
                <a:gd name="T6" fmla="*/ 5 w 109"/>
                <a:gd name="T7" fmla="*/ 37 h 37"/>
                <a:gd name="T8" fmla="*/ 3 w 109"/>
                <a:gd name="T9" fmla="*/ 18 h 37"/>
                <a:gd name="T10" fmla="*/ 9 w 109"/>
                <a:gd name="T11" fmla="*/ 1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9" h="37">
                  <a:moveTo>
                    <a:pt x="9" y="10"/>
                  </a:moveTo>
                  <a:cubicBezTo>
                    <a:pt x="37" y="10"/>
                    <a:pt x="64" y="1"/>
                    <a:pt x="93" y="1"/>
                  </a:cubicBezTo>
                  <a:cubicBezTo>
                    <a:pt x="99" y="1"/>
                    <a:pt x="104" y="0"/>
                    <a:pt x="109" y="5"/>
                  </a:cubicBezTo>
                  <a:cubicBezTo>
                    <a:pt x="74" y="16"/>
                    <a:pt x="40" y="27"/>
                    <a:pt x="5" y="37"/>
                  </a:cubicBezTo>
                  <a:cubicBezTo>
                    <a:pt x="5" y="31"/>
                    <a:pt x="0" y="25"/>
                    <a:pt x="3" y="18"/>
                  </a:cubicBezTo>
                  <a:cubicBezTo>
                    <a:pt x="2" y="13"/>
                    <a:pt x="2" y="9"/>
                    <a:pt x="9" y="10"/>
                  </a:cubicBezTo>
                  <a:close/>
                </a:path>
              </a:pathLst>
            </a:custGeom>
            <a:solidFill>
              <a:srgbClr val="C48F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568" name="Freeform 198">
              <a:extLst>
                <a:ext uri="{FF2B5EF4-FFF2-40B4-BE49-F238E27FC236}">
                  <a16:creationId xmlns:a16="http://schemas.microsoft.com/office/drawing/2014/main" id="{B4951EAE-3675-3994-1533-3D98207D8B7D}"/>
                </a:ext>
              </a:extLst>
            </p:cNvPr>
            <p:cNvSpPr>
              <a:spLocks/>
            </p:cNvSpPr>
            <p:nvPr/>
          </p:nvSpPr>
          <p:spPr bwMode="auto">
            <a:xfrm>
              <a:off x="254000" y="28575"/>
              <a:ext cx="28575" cy="55563"/>
            </a:xfrm>
            <a:custGeom>
              <a:avLst/>
              <a:gdLst>
                <a:gd name="T0" fmla="*/ 38 w 45"/>
                <a:gd name="T1" fmla="*/ 83 h 83"/>
                <a:gd name="T2" fmla="*/ 0 w 45"/>
                <a:gd name="T3" fmla="*/ 71 h 83"/>
                <a:gd name="T4" fmla="*/ 41 w 45"/>
                <a:gd name="T5" fmla="*/ 0 h 83"/>
                <a:gd name="T6" fmla="*/ 38 w 45"/>
                <a:gd name="T7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83">
                  <a:moveTo>
                    <a:pt x="38" y="83"/>
                  </a:moveTo>
                  <a:cubicBezTo>
                    <a:pt x="26" y="75"/>
                    <a:pt x="12" y="77"/>
                    <a:pt x="0" y="71"/>
                  </a:cubicBezTo>
                  <a:cubicBezTo>
                    <a:pt x="13" y="48"/>
                    <a:pt x="26" y="25"/>
                    <a:pt x="41" y="0"/>
                  </a:cubicBezTo>
                  <a:cubicBezTo>
                    <a:pt x="45" y="30"/>
                    <a:pt x="37" y="56"/>
                    <a:pt x="38" y="83"/>
                  </a:cubicBezTo>
                  <a:close/>
                </a:path>
              </a:pathLst>
            </a:custGeom>
            <a:solidFill>
              <a:srgbClr val="F9E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569" name="Freeform 199">
              <a:extLst>
                <a:ext uri="{FF2B5EF4-FFF2-40B4-BE49-F238E27FC236}">
                  <a16:creationId xmlns:a16="http://schemas.microsoft.com/office/drawing/2014/main" id="{33FA6D53-9F65-DFF5-5C10-310E1BEFEC50}"/>
                </a:ext>
              </a:extLst>
            </p:cNvPr>
            <p:cNvSpPr>
              <a:spLocks/>
            </p:cNvSpPr>
            <p:nvPr/>
          </p:nvSpPr>
          <p:spPr bwMode="auto">
            <a:xfrm>
              <a:off x="131763" y="3175"/>
              <a:ext cx="25400" cy="57150"/>
            </a:xfrm>
            <a:custGeom>
              <a:avLst/>
              <a:gdLst>
                <a:gd name="T0" fmla="*/ 39 w 39"/>
                <a:gd name="T1" fmla="*/ 85 h 85"/>
                <a:gd name="T2" fmla="*/ 0 w 39"/>
                <a:gd name="T3" fmla="*/ 80 h 85"/>
                <a:gd name="T4" fmla="*/ 30 w 39"/>
                <a:gd name="T5" fmla="*/ 0 h 85"/>
                <a:gd name="T6" fmla="*/ 39 w 39"/>
                <a:gd name="T7" fmla="*/ 85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" h="85">
                  <a:moveTo>
                    <a:pt x="39" y="85"/>
                  </a:moveTo>
                  <a:cubicBezTo>
                    <a:pt x="26" y="80"/>
                    <a:pt x="13" y="81"/>
                    <a:pt x="0" y="80"/>
                  </a:cubicBezTo>
                  <a:cubicBezTo>
                    <a:pt x="10" y="55"/>
                    <a:pt x="19" y="30"/>
                    <a:pt x="30" y="0"/>
                  </a:cubicBezTo>
                  <a:cubicBezTo>
                    <a:pt x="36" y="31"/>
                    <a:pt x="37" y="58"/>
                    <a:pt x="39" y="85"/>
                  </a:cubicBezTo>
                  <a:close/>
                </a:path>
              </a:pathLst>
            </a:custGeom>
            <a:solidFill>
              <a:srgbClr val="E72A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570" name="Freeform 200">
              <a:extLst>
                <a:ext uri="{FF2B5EF4-FFF2-40B4-BE49-F238E27FC236}">
                  <a16:creationId xmlns:a16="http://schemas.microsoft.com/office/drawing/2014/main" id="{38204F60-8399-4ADA-485C-28695D0348D9}"/>
                </a:ext>
              </a:extLst>
            </p:cNvPr>
            <p:cNvSpPr>
              <a:spLocks/>
            </p:cNvSpPr>
            <p:nvPr/>
          </p:nvSpPr>
          <p:spPr bwMode="auto">
            <a:xfrm>
              <a:off x="765175" y="442913"/>
              <a:ext cx="47625" cy="36513"/>
            </a:xfrm>
            <a:custGeom>
              <a:avLst/>
              <a:gdLst>
                <a:gd name="T0" fmla="*/ 17 w 76"/>
                <a:gd name="T1" fmla="*/ 54 h 54"/>
                <a:gd name="T2" fmla="*/ 0 w 76"/>
                <a:gd name="T3" fmla="*/ 21 h 54"/>
                <a:gd name="T4" fmla="*/ 76 w 76"/>
                <a:gd name="T5" fmla="*/ 0 h 54"/>
                <a:gd name="T6" fmla="*/ 17 w 76"/>
                <a:gd name="T7" fmla="*/ 54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54">
                  <a:moveTo>
                    <a:pt x="17" y="54"/>
                  </a:moveTo>
                  <a:cubicBezTo>
                    <a:pt x="12" y="43"/>
                    <a:pt x="6" y="32"/>
                    <a:pt x="0" y="21"/>
                  </a:cubicBezTo>
                  <a:cubicBezTo>
                    <a:pt x="25" y="14"/>
                    <a:pt x="50" y="7"/>
                    <a:pt x="76" y="0"/>
                  </a:cubicBezTo>
                  <a:cubicBezTo>
                    <a:pt x="58" y="21"/>
                    <a:pt x="39" y="38"/>
                    <a:pt x="17" y="54"/>
                  </a:cubicBezTo>
                  <a:close/>
                </a:path>
              </a:pathLst>
            </a:custGeom>
            <a:solidFill>
              <a:srgbClr val="4A9D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571" name="Freeform 201">
              <a:extLst>
                <a:ext uri="{FF2B5EF4-FFF2-40B4-BE49-F238E27FC236}">
                  <a16:creationId xmlns:a16="http://schemas.microsoft.com/office/drawing/2014/main" id="{2A0D8D0E-0F78-8881-9943-C2CE95F3F022}"/>
                </a:ext>
              </a:extLst>
            </p:cNvPr>
            <p:cNvSpPr>
              <a:spLocks/>
            </p:cNvSpPr>
            <p:nvPr/>
          </p:nvSpPr>
          <p:spPr bwMode="auto">
            <a:xfrm>
              <a:off x="539750" y="246063"/>
              <a:ext cx="47625" cy="46038"/>
            </a:xfrm>
            <a:custGeom>
              <a:avLst/>
              <a:gdLst>
                <a:gd name="T0" fmla="*/ 74 w 74"/>
                <a:gd name="T1" fmla="*/ 0 h 69"/>
                <a:gd name="T2" fmla="*/ 38 w 74"/>
                <a:gd name="T3" fmla="*/ 50 h 69"/>
                <a:gd name="T4" fmla="*/ 26 w 74"/>
                <a:gd name="T5" fmla="*/ 65 h 69"/>
                <a:gd name="T6" fmla="*/ 10 w 74"/>
                <a:gd name="T7" fmla="*/ 64 h 69"/>
                <a:gd name="T8" fmla="*/ 0 w 74"/>
                <a:gd name="T9" fmla="*/ 48 h 69"/>
                <a:gd name="T10" fmla="*/ 74 w 74"/>
                <a:gd name="T11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9">
                  <a:moveTo>
                    <a:pt x="74" y="0"/>
                  </a:moveTo>
                  <a:cubicBezTo>
                    <a:pt x="70" y="22"/>
                    <a:pt x="50" y="34"/>
                    <a:pt x="38" y="50"/>
                  </a:cubicBezTo>
                  <a:cubicBezTo>
                    <a:pt x="34" y="55"/>
                    <a:pt x="30" y="60"/>
                    <a:pt x="26" y="65"/>
                  </a:cubicBezTo>
                  <a:cubicBezTo>
                    <a:pt x="20" y="69"/>
                    <a:pt x="15" y="69"/>
                    <a:pt x="10" y="64"/>
                  </a:cubicBezTo>
                  <a:cubicBezTo>
                    <a:pt x="7" y="59"/>
                    <a:pt x="3" y="53"/>
                    <a:pt x="0" y="48"/>
                  </a:cubicBezTo>
                  <a:cubicBezTo>
                    <a:pt x="23" y="30"/>
                    <a:pt x="48" y="14"/>
                    <a:pt x="74" y="0"/>
                  </a:cubicBezTo>
                  <a:close/>
                </a:path>
              </a:pathLst>
            </a:custGeom>
            <a:solidFill>
              <a:srgbClr val="C282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572" name="Freeform 202">
              <a:extLst>
                <a:ext uri="{FF2B5EF4-FFF2-40B4-BE49-F238E27FC236}">
                  <a16:creationId xmlns:a16="http://schemas.microsoft.com/office/drawing/2014/main" id="{FF4BCBA2-0B7F-D8A9-7EE4-B8D1E0C44B43}"/>
                </a:ext>
              </a:extLst>
            </p:cNvPr>
            <p:cNvSpPr>
              <a:spLocks/>
            </p:cNvSpPr>
            <p:nvPr/>
          </p:nvSpPr>
          <p:spPr bwMode="auto">
            <a:xfrm>
              <a:off x="852488" y="887413"/>
              <a:ext cx="50800" cy="25400"/>
            </a:xfrm>
            <a:custGeom>
              <a:avLst/>
              <a:gdLst>
                <a:gd name="T0" fmla="*/ 7 w 79"/>
                <a:gd name="T1" fmla="*/ 37 h 37"/>
                <a:gd name="T2" fmla="*/ 0 w 79"/>
                <a:gd name="T3" fmla="*/ 34 h 37"/>
                <a:gd name="T4" fmla="*/ 0 w 79"/>
                <a:gd name="T5" fmla="*/ 0 h 37"/>
                <a:gd name="T6" fmla="*/ 78 w 79"/>
                <a:gd name="T7" fmla="*/ 17 h 37"/>
                <a:gd name="T8" fmla="*/ 79 w 79"/>
                <a:gd name="T9" fmla="*/ 21 h 37"/>
                <a:gd name="T10" fmla="*/ 7 w 79"/>
                <a:gd name="T11" fmla="*/ 37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9" h="37">
                  <a:moveTo>
                    <a:pt x="7" y="37"/>
                  </a:moveTo>
                  <a:cubicBezTo>
                    <a:pt x="4" y="36"/>
                    <a:pt x="2" y="35"/>
                    <a:pt x="0" y="34"/>
                  </a:cubicBezTo>
                  <a:cubicBezTo>
                    <a:pt x="7" y="23"/>
                    <a:pt x="0" y="11"/>
                    <a:pt x="0" y="0"/>
                  </a:cubicBezTo>
                  <a:cubicBezTo>
                    <a:pt x="26" y="6"/>
                    <a:pt x="52" y="11"/>
                    <a:pt x="78" y="17"/>
                  </a:cubicBezTo>
                  <a:cubicBezTo>
                    <a:pt x="78" y="18"/>
                    <a:pt x="79" y="20"/>
                    <a:pt x="79" y="21"/>
                  </a:cubicBezTo>
                  <a:cubicBezTo>
                    <a:pt x="55" y="26"/>
                    <a:pt x="31" y="32"/>
                    <a:pt x="7" y="37"/>
                  </a:cubicBezTo>
                  <a:close/>
                </a:path>
              </a:pathLst>
            </a:custGeom>
            <a:solidFill>
              <a:srgbClr val="1D1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573" name="Freeform 203">
              <a:extLst>
                <a:ext uri="{FF2B5EF4-FFF2-40B4-BE49-F238E27FC236}">
                  <a16:creationId xmlns:a16="http://schemas.microsoft.com/office/drawing/2014/main" id="{8A2C8862-7EB5-C206-8907-1F26ABDECF4C}"/>
                </a:ext>
              </a:extLst>
            </p:cNvPr>
            <p:cNvSpPr>
              <a:spLocks/>
            </p:cNvSpPr>
            <p:nvPr/>
          </p:nvSpPr>
          <p:spPr bwMode="auto">
            <a:xfrm>
              <a:off x="850900" y="792163"/>
              <a:ext cx="53975" cy="26988"/>
            </a:xfrm>
            <a:custGeom>
              <a:avLst/>
              <a:gdLst>
                <a:gd name="T0" fmla="*/ 3 w 86"/>
                <a:gd name="T1" fmla="*/ 39 h 39"/>
                <a:gd name="T2" fmla="*/ 0 w 86"/>
                <a:gd name="T3" fmla="*/ 0 h 39"/>
                <a:gd name="T4" fmla="*/ 86 w 86"/>
                <a:gd name="T5" fmla="*/ 13 h 39"/>
                <a:gd name="T6" fmla="*/ 3 w 86"/>
                <a:gd name="T7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6" h="39">
                  <a:moveTo>
                    <a:pt x="3" y="39"/>
                  </a:moveTo>
                  <a:cubicBezTo>
                    <a:pt x="4" y="25"/>
                    <a:pt x="3" y="12"/>
                    <a:pt x="0" y="0"/>
                  </a:cubicBezTo>
                  <a:cubicBezTo>
                    <a:pt x="26" y="4"/>
                    <a:pt x="53" y="8"/>
                    <a:pt x="86" y="13"/>
                  </a:cubicBezTo>
                  <a:cubicBezTo>
                    <a:pt x="55" y="22"/>
                    <a:pt x="29" y="30"/>
                    <a:pt x="3" y="39"/>
                  </a:cubicBezTo>
                  <a:close/>
                </a:path>
              </a:pathLst>
            </a:custGeom>
            <a:solidFill>
              <a:srgbClr val="3F24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574" name="Freeform 204">
              <a:extLst>
                <a:ext uri="{FF2B5EF4-FFF2-40B4-BE49-F238E27FC236}">
                  <a16:creationId xmlns:a16="http://schemas.microsoft.com/office/drawing/2014/main" id="{C5617D0B-545B-4A32-064F-4394C1942E3D}"/>
                </a:ext>
              </a:extLst>
            </p:cNvPr>
            <p:cNvSpPr>
              <a:spLocks/>
            </p:cNvSpPr>
            <p:nvPr/>
          </p:nvSpPr>
          <p:spPr bwMode="auto">
            <a:xfrm>
              <a:off x="604838" y="203200"/>
              <a:ext cx="42863" cy="47625"/>
            </a:xfrm>
            <a:custGeom>
              <a:avLst/>
              <a:gdLst>
                <a:gd name="T0" fmla="*/ 26 w 68"/>
                <a:gd name="T1" fmla="*/ 70 h 70"/>
                <a:gd name="T2" fmla="*/ 0 w 68"/>
                <a:gd name="T3" fmla="*/ 42 h 70"/>
                <a:gd name="T4" fmla="*/ 66 w 68"/>
                <a:gd name="T5" fmla="*/ 0 h 70"/>
                <a:gd name="T6" fmla="*/ 68 w 68"/>
                <a:gd name="T7" fmla="*/ 2 h 70"/>
                <a:gd name="T8" fmla="*/ 26 w 68"/>
                <a:gd name="T9" fmla="*/ 7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" h="70">
                  <a:moveTo>
                    <a:pt x="26" y="70"/>
                  </a:moveTo>
                  <a:cubicBezTo>
                    <a:pt x="21" y="58"/>
                    <a:pt x="6" y="54"/>
                    <a:pt x="0" y="42"/>
                  </a:cubicBezTo>
                  <a:cubicBezTo>
                    <a:pt x="22" y="28"/>
                    <a:pt x="44" y="14"/>
                    <a:pt x="66" y="0"/>
                  </a:cubicBezTo>
                  <a:cubicBezTo>
                    <a:pt x="67" y="1"/>
                    <a:pt x="68" y="2"/>
                    <a:pt x="68" y="2"/>
                  </a:cubicBezTo>
                  <a:cubicBezTo>
                    <a:pt x="54" y="25"/>
                    <a:pt x="40" y="48"/>
                    <a:pt x="26" y="70"/>
                  </a:cubicBezTo>
                  <a:close/>
                </a:path>
              </a:pathLst>
            </a:custGeom>
            <a:solidFill>
              <a:srgbClr val="1167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575" name="Freeform 205">
              <a:extLst>
                <a:ext uri="{FF2B5EF4-FFF2-40B4-BE49-F238E27FC236}">
                  <a16:creationId xmlns:a16="http://schemas.microsoft.com/office/drawing/2014/main" id="{1A7885F8-252F-8512-3E7E-14721F45F8A5}"/>
                </a:ext>
              </a:extLst>
            </p:cNvPr>
            <p:cNvSpPr>
              <a:spLocks/>
            </p:cNvSpPr>
            <p:nvPr/>
          </p:nvSpPr>
          <p:spPr bwMode="auto">
            <a:xfrm>
              <a:off x="762000" y="696913"/>
              <a:ext cx="68263" cy="33338"/>
            </a:xfrm>
            <a:custGeom>
              <a:avLst/>
              <a:gdLst>
                <a:gd name="T0" fmla="*/ 5 w 108"/>
                <a:gd name="T1" fmla="*/ 25 h 50"/>
                <a:gd name="T2" fmla="*/ 95 w 108"/>
                <a:gd name="T3" fmla="*/ 2 h 50"/>
                <a:gd name="T4" fmla="*/ 108 w 108"/>
                <a:gd name="T5" fmla="*/ 4 h 50"/>
                <a:gd name="T6" fmla="*/ 8 w 108"/>
                <a:gd name="T7" fmla="*/ 50 h 50"/>
                <a:gd name="T8" fmla="*/ 2 w 108"/>
                <a:gd name="T9" fmla="*/ 29 h 50"/>
                <a:gd name="T10" fmla="*/ 5 w 108"/>
                <a:gd name="T11" fmla="*/ 25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8" h="50">
                  <a:moveTo>
                    <a:pt x="5" y="25"/>
                  </a:moveTo>
                  <a:cubicBezTo>
                    <a:pt x="35" y="17"/>
                    <a:pt x="65" y="10"/>
                    <a:pt x="95" y="2"/>
                  </a:cubicBezTo>
                  <a:cubicBezTo>
                    <a:pt x="100" y="1"/>
                    <a:pt x="104" y="0"/>
                    <a:pt x="108" y="4"/>
                  </a:cubicBezTo>
                  <a:cubicBezTo>
                    <a:pt x="73" y="16"/>
                    <a:pt x="44" y="40"/>
                    <a:pt x="8" y="50"/>
                  </a:cubicBezTo>
                  <a:cubicBezTo>
                    <a:pt x="1" y="44"/>
                    <a:pt x="0" y="37"/>
                    <a:pt x="2" y="29"/>
                  </a:cubicBezTo>
                  <a:cubicBezTo>
                    <a:pt x="2" y="27"/>
                    <a:pt x="3" y="25"/>
                    <a:pt x="5" y="25"/>
                  </a:cubicBezTo>
                  <a:close/>
                </a:path>
              </a:pathLst>
            </a:custGeom>
            <a:solidFill>
              <a:srgbClr val="C38D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576" name="Freeform 206">
              <a:extLst>
                <a:ext uri="{FF2B5EF4-FFF2-40B4-BE49-F238E27FC236}">
                  <a16:creationId xmlns:a16="http://schemas.microsoft.com/office/drawing/2014/main" id="{845C406D-E501-9E55-82A8-38A808B62592}"/>
                </a:ext>
              </a:extLst>
            </p:cNvPr>
            <p:cNvSpPr>
              <a:spLocks/>
            </p:cNvSpPr>
            <p:nvPr/>
          </p:nvSpPr>
          <p:spPr bwMode="auto">
            <a:xfrm>
              <a:off x="806450" y="555625"/>
              <a:ext cx="53975" cy="30163"/>
            </a:xfrm>
            <a:custGeom>
              <a:avLst/>
              <a:gdLst>
                <a:gd name="T0" fmla="*/ 14 w 82"/>
                <a:gd name="T1" fmla="*/ 44 h 44"/>
                <a:gd name="T2" fmla="*/ 11 w 82"/>
                <a:gd name="T3" fmla="*/ 36 h 44"/>
                <a:gd name="T4" fmla="*/ 1 w 82"/>
                <a:gd name="T5" fmla="*/ 16 h 44"/>
                <a:gd name="T6" fmla="*/ 2 w 82"/>
                <a:gd name="T7" fmla="*/ 10 h 44"/>
                <a:gd name="T8" fmla="*/ 82 w 82"/>
                <a:gd name="T9" fmla="*/ 0 h 44"/>
                <a:gd name="T10" fmla="*/ 14 w 82"/>
                <a:gd name="T11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2" h="44">
                  <a:moveTo>
                    <a:pt x="14" y="44"/>
                  </a:moveTo>
                  <a:cubicBezTo>
                    <a:pt x="13" y="42"/>
                    <a:pt x="12" y="39"/>
                    <a:pt x="11" y="36"/>
                  </a:cubicBezTo>
                  <a:cubicBezTo>
                    <a:pt x="9" y="29"/>
                    <a:pt x="0" y="25"/>
                    <a:pt x="1" y="16"/>
                  </a:cubicBezTo>
                  <a:cubicBezTo>
                    <a:pt x="2" y="14"/>
                    <a:pt x="2" y="12"/>
                    <a:pt x="2" y="10"/>
                  </a:cubicBezTo>
                  <a:cubicBezTo>
                    <a:pt x="29" y="7"/>
                    <a:pt x="55" y="3"/>
                    <a:pt x="82" y="0"/>
                  </a:cubicBezTo>
                  <a:cubicBezTo>
                    <a:pt x="60" y="17"/>
                    <a:pt x="40" y="34"/>
                    <a:pt x="14" y="44"/>
                  </a:cubicBezTo>
                  <a:close/>
                </a:path>
              </a:pathLst>
            </a:custGeom>
            <a:solidFill>
              <a:srgbClr val="1B71B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577" name="Freeform 207">
              <a:extLst>
                <a:ext uri="{FF2B5EF4-FFF2-40B4-BE49-F238E27FC236}">
                  <a16:creationId xmlns:a16="http://schemas.microsoft.com/office/drawing/2014/main" id="{54841BD3-C73F-BA15-33BF-BF2237E7EF4A}"/>
                </a:ext>
              </a:extLst>
            </p:cNvPr>
            <p:cNvSpPr>
              <a:spLocks/>
            </p:cNvSpPr>
            <p:nvPr/>
          </p:nvSpPr>
          <p:spPr bwMode="auto">
            <a:xfrm>
              <a:off x="20638" y="3175"/>
              <a:ext cx="23813" cy="55563"/>
            </a:xfrm>
            <a:custGeom>
              <a:avLst/>
              <a:gdLst>
                <a:gd name="T0" fmla="*/ 37 w 37"/>
                <a:gd name="T1" fmla="*/ 80 h 81"/>
                <a:gd name="T2" fmla="*/ 5 w 37"/>
                <a:gd name="T3" fmla="*/ 79 h 81"/>
                <a:gd name="T4" fmla="*/ 0 w 37"/>
                <a:gd name="T5" fmla="*/ 73 h 81"/>
                <a:gd name="T6" fmla="*/ 17 w 37"/>
                <a:gd name="T7" fmla="*/ 0 h 81"/>
                <a:gd name="T8" fmla="*/ 21 w 37"/>
                <a:gd name="T9" fmla="*/ 0 h 81"/>
                <a:gd name="T10" fmla="*/ 37 w 37"/>
                <a:gd name="T11" fmla="*/ 8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81">
                  <a:moveTo>
                    <a:pt x="37" y="80"/>
                  </a:moveTo>
                  <a:cubicBezTo>
                    <a:pt x="27" y="79"/>
                    <a:pt x="16" y="73"/>
                    <a:pt x="5" y="79"/>
                  </a:cubicBezTo>
                  <a:cubicBezTo>
                    <a:pt x="2" y="81"/>
                    <a:pt x="1" y="75"/>
                    <a:pt x="0" y="73"/>
                  </a:cubicBezTo>
                  <a:cubicBezTo>
                    <a:pt x="6" y="48"/>
                    <a:pt x="12" y="24"/>
                    <a:pt x="17" y="0"/>
                  </a:cubicBezTo>
                  <a:cubicBezTo>
                    <a:pt x="18" y="0"/>
                    <a:pt x="19" y="0"/>
                    <a:pt x="21" y="0"/>
                  </a:cubicBezTo>
                  <a:cubicBezTo>
                    <a:pt x="26" y="27"/>
                    <a:pt x="32" y="53"/>
                    <a:pt x="37" y="80"/>
                  </a:cubicBezTo>
                  <a:close/>
                </a:path>
              </a:pathLst>
            </a:custGeom>
            <a:solidFill>
              <a:srgbClr val="D619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578" name="Freeform 208">
              <a:extLst>
                <a:ext uri="{FF2B5EF4-FFF2-40B4-BE49-F238E27FC236}">
                  <a16:creationId xmlns:a16="http://schemas.microsoft.com/office/drawing/2014/main" id="{8D882777-2E69-B08C-7193-AD6717C4ADB3}"/>
                </a:ext>
              </a:extLst>
            </p:cNvPr>
            <p:cNvSpPr>
              <a:spLocks/>
            </p:cNvSpPr>
            <p:nvPr/>
          </p:nvSpPr>
          <p:spPr bwMode="auto">
            <a:xfrm>
              <a:off x="388938" y="50800"/>
              <a:ext cx="33338" cy="53975"/>
            </a:xfrm>
            <a:custGeom>
              <a:avLst/>
              <a:gdLst>
                <a:gd name="T0" fmla="*/ 33 w 52"/>
                <a:gd name="T1" fmla="*/ 80 h 80"/>
                <a:gd name="T2" fmla="*/ 0 w 52"/>
                <a:gd name="T3" fmla="*/ 63 h 80"/>
                <a:gd name="T4" fmla="*/ 49 w 52"/>
                <a:gd name="T5" fmla="*/ 0 h 80"/>
                <a:gd name="T6" fmla="*/ 52 w 52"/>
                <a:gd name="T7" fmla="*/ 2 h 80"/>
                <a:gd name="T8" fmla="*/ 33 w 52"/>
                <a:gd name="T9" fmla="*/ 8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" h="80">
                  <a:moveTo>
                    <a:pt x="33" y="80"/>
                  </a:moveTo>
                  <a:cubicBezTo>
                    <a:pt x="22" y="74"/>
                    <a:pt x="11" y="69"/>
                    <a:pt x="0" y="63"/>
                  </a:cubicBezTo>
                  <a:cubicBezTo>
                    <a:pt x="17" y="42"/>
                    <a:pt x="33" y="21"/>
                    <a:pt x="49" y="0"/>
                  </a:cubicBezTo>
                  <a:cubicBezTo>
                    <a:pt x="50" y="1"/>
                    <a:pt x="51" y="1"/>
                    <a:pt x="52" y="2"/>
                  </a:cubicBezTo>
                  <a:cubicBezTo>
                    <a:pt x="46" y="28"/>
                    <a:pt x="39" y="54"/>
                    <a:pt x="33" y="80"/>
                  </a:cubicBezTo>
                  <a:close/>
                </a:path>
              </a:pathLst>
            </a:custGeom>
            <a:solidFill>
              <a:srgbClr val="F392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579" name="Freeform 209">
              <a:extLst>
                <a:ext uri="{FF2B5EF4-FFF2-40B4-BE49-F238E27FC236}">
                  <a16:creationId xmlns:a16="http://schemas.microsoft.com/office/drawing/2014/main" id="{FEC7656B-8C71-E56E-905C-303D71907792}"/>
                </a:ext>
              </a:extLst>
            </p:cNvPr>
            <p:cNvSpPr>
              <a:spLocks/>
            </p:cNvSpPr>
            <p:nvPr/>
          </p:nvSpPr>
          <p:spPr bwMode="auto">
            <a:xfrm>
              <a:off x="622300" y="338138"/>
              <a:ext cx="52388" cy="38100"/>
            </a:xfrm>
            <a:custGeom>
              <a:avLst/>
              <a:gdLst>
                <a:gd name="T0" fmla="*/ 81 w 81"/>
                <a:gd name="T1" fmla="*/ 0 h 57"/>
                <a:gd name="T2" fmla="*/ 16 w 81"/>
                <a:gd name="T3" fmla="*/ 57 h 57"/>
                <a:gd name="T4" fmla="*/ 0 w 81"/>
                <a:gd name="T5" fmla="*/ 37 h 57"/>
                <a:gd name="T6" fmla="*/ 81 w 81"/>
                <a:gd name="T7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" h="57">
                  <a:moveTo>
                    <a:pt x="81" y="0"/>
                  </a:moveTo>
                  <a:cubicBezTo>
                    <a:pt x="64" y="24"/>
                    <a:pt x="42" y="43"/>
                    <a:pt x="16" y="57"/>
                  </a:cubicBezTo>
                  <a:cubicBezTo>
                    <a:pt x="2" y="57"/>
                    <a:pt x="0" y="47"/>
                    <a:pt x="0" y="37"/>
                  </a:cubicBezTo>
                  <a:cubicBezTo>
                    <a:pt x="27" y="24"/>
                    <a:pt x="54" y="12"/>
                    <a:pt x="81" y="0"/>
                  </a:cubicBezTo>
                  <a:close/>
                </a:path>
              </a:pathLst>
            </a:custGeom>
            <a:solidFill>
              <a:srgbClr val="C083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580" name="Freeform 210">
              <a:extLst>
                <a:ext uri="{FF2B5EF4-FFF2-40B4-BE49-F238E27FC236}">
                  <a16:creationId xmlns:a16="http://schemas.microsoft.com/office/drawing/2014/main" id="{43CF01AE-9782-0971-6D6B-65AA9D630848}"/>
                </a:ext>
              </a:extLst>
            </p:cNvPr>
            <p:cNvSpPr>
              <a:spLocks/>
            </p:cNvSpPr>
            <p:nvPr/>
          </p:nvSpPr>
          <p:spPr bwMode="auto">
            <a:xfrm>
              <a:off x="708025" y="487363"/>
              <a:ext cx="53975" cy="44450"/>
            </a:xfrm>
            <a:custGeom>
              <a:avLst/>
              <a:gdLst>
                <a:gd name="T0" fmla="*/ 5 w 84"/>
                <a:gd name="T1" fmla="*/ 39 h 65"/>
                <a:gd name="T2" fmla="*/ 59 w 84"/>
                <a:gd name="T3" fmla="*/ 10 h 65"/>
                <a:gd name="T4" fmla="*/ 84 w 84"/>
                <a:gd name="T5" fmla="*/ 6 h 65"/>
                <a:gd name="T6" fmla="*/ 16 w 84"/>
                <a:gd name="T7" fmla="*/ 65 h 65"/>
                <a:gd name="T8" fmla="*/ 3 w 84"/>
                <a:gd name="T9" fmla="*/ 51 h 65"/>
                <a:gd name="T10" fmla="*/ 5 w 84"/>
                <a:gd name="T11" fmla="*/ 39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4" h="65">
                  <a:moveTo>
                    <a:pt x="5" y="39"/>
                  </a:moveTo>
                  <a:cubicBezTo>
                    <a:pt x="25" y="34"/>
                    <a:pt x="41" y="20"/>
                    <a:pt x="59" y="10"/>
                  </a:cubicBezTo>
                  <a:cubicBezTo>
                    <a:pt x="67" y="5"/>
                    <a:pt x="74" y="0"/>
                    <a:pt x="84" y="6"/>
                  </a:cubicBezTo>
                  <a:cubicBezTo>
                    <a:pt x="62" y="27"/>
                    <a:pt x="40" y="47"/>
                    <a:pt x="16" y="65"/>
                  </a:cubicBezTo>
                  <a:cubicBezTo>
                    <a:pt x="9" y="63"/>
                    <a:pt x="6" y="57"/>
                    <a:pt x="3" y="51"/>
                  </a:cubicBezTo>
                  <a:cubicBezTo>
                    <a:pt x="0" y="47"/>
                    <a:pt x="1" y="43"/>
                    <a:pt x="5" y="39"/>
                  </a:cubicBezTo>
                  <a:close/>
                </a:path>
              </a:pathLst>
            </a:custGeom>
            <a:solidFill>
              <a:srgbClr val="C48E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581" name="Freeform 211">
              <a:extLst>
                <a:ext uri="{FF2B5EF4-FFF2-40B4-BE49-F238E27FC236}">
                  <a16:creationId xmlns:a16="http://schemas.microsoft.com/office/drawing/2014/main" id="{8EDE8858-7BCB-E3F4-DDD2-0B22BBF5B9FE}"/>
                </a:ext>
              </a:extLst>
            </p:cNvPr>
            <p:cNvSpPr>
              <a:spLocks/>
            </p:cNvSpPr>
            <p:nvPr/>
          </p:nvSpPr>
          <p:spPr bwMode="auto">
            <a:xfrm>
              <a:off x="254000" y="93663"/>
              <a:ext cx="22225" cy="71438"/>
            </a:xfrm>
            <a:custGeom>
              <a:avLst/>
              <a:gdLst>
                <a:gd name="T0" fmla="*/ 1 w 34"/>
                <a:gd name="T1" fmla="*/ 92 h 106"/>
                <a:gd name="T2" fmla="*/ 12 w 34"/>
                <a:gd name="T3" fmla="*/ 66 h 106"/>
                <a:gd name="T4" fmla="*/ 32 w 34"/>
                <a:gd name="T5" fmla="*/ 0 h 106"/>
                <a:gd name="T6" fmla="*/ 34 w 34"/>
                <a:gd name="T7" fmla="*/ 13 h 106"/>
                <a:gd name="T8" fmla="*/ 28 w 34"/>
                <a:gd name="T9" fmla="*/ 105 h 106"/>
                <a:gd name="T10" fmla="*/ 13 w 34"/>
                <a:gd name="T11" fmla="*/ 106 h 106"/>
                <a:gd name="T12" fmla="*/ 0 w 34"/>
                <a:gd name="T13" fmla="*/ 98 h 106"/>
                <a:gd name="T14" fmla="*/ 1 w 34"/>
                <a:gd name="T15" fmla="*/ 92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4" h="106">
                  <a:moveTo>
                    <a:pt x="1" y="92"/>
                  </a:moveTo>
                  <a:cubicBezTo>
                    <a:pt x="11" y="86"/>
                    <a:pt x="10" y="75"/>
                    <a:pt x="12" y="66"/>
                  </a:cubicBezTo>
                  <a:cubicBezTo>
                    <a:pt x="16" y="43"/>
                    <a:pt x="31" y="24"/>
                    <a:pt x="32" y="0"/>
                  </a:cubicBezTo>
                  <a:cubicBezTo>
                    <a:pt x="32" y="5"/>
                    <a:pt x="33" y="9"/>
                    <a:pt x="34" y="13"/>
                  </a:cubicBezTo>
                  <a:cubicBezTo>
                    <a:pt x="32" y="44"/>
                    <a:pt x="30" y="75"/>
                    <a:pt x="28" y="105"/>
                  </a:cubicBezTo>
                  <a:cubicBezTo>
                    <a:pt x="23" y="105"/>
                    <a:pt x="18" y="105"/>
                    <a:pt x="13" y="106"/>
                  </a:cubicBezTo>
                  <a:cubicBezTo>
                    <a:pt x="7" y="106"/>
                    <a:pt x="3" y="102"/>
                    <a:pt x="0" y="98"/>
                  </a:cubicBezTo>
                  <a:cubicBezTo>
                    <a:pt x="0" y="96"/>
                    <a:pt x="0" y="94"/>
                    <a:pt x="1" y="92"/>
                  </a:cubicBezTo>
                  <a:close/>
                </a:path>
              </a:pathLst>
            </a:custGeom>
            <a:solidFill>
              <a:srgbClr val="C48E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582" name="Freeform 212">
              <a:extLst>
                <a:ext uri="{FF2B5EF4-FFF2-40B4-BE49-F238E27FC236}">
                  <a16:creationId xmlns:a16="http://schemas.microsoft.com/office/drawing/2014/main" id="{D71E67BA-D50C-E27D-3FAF-86742EA41555}"/>
                </a:ext>
              </a:extLst>
            </p:cNvPr>
            <p:cNvSpPr>
              <a:spLocks/>
            </p:cNvSpPr>
            <p:nvPr/>
          </p:nvSpPr>
          <p:spPr bwMode="auto">
            <a:xfrm>
              <a:off x="495300" y="174625"/>
              <a:ext cx="34925" cy="63500"/>
            </a:xfrm>
            <a:custGeom>
              <a:avLst/>
              <a:gdLst>
                <a:gd name="T0" fmla="*/ 0 w 56"/>
                <a:gd name="T1" fmla="*/ 69 h 93"/>
                <a:gd name="T2" fmla="*/ 42 w 56"/>
                <a:gd name="T3" fmla="*/ 17 h 93"/>
                <a:gd name="T4" fmla="*/ 56 w 56"/>
                <a:gd name="T5" fmla="*/ 9 h 93"/>
                <a:gd name="T6" fmla="*/ 22 w 56"/>
                <a:gd name="T7" fmla="*/ 93 h 93"/>
                <a:gd name="T8" fmla="*/ 0 w 56"/>
                <a:gd name="T9" fmla="*/ 69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" h="93">
                  <a:moveTo>
                    <a:pt x="0" y="69"/>
                  </a:moveTo>
                  <a:cubicBezTo>
                    <a:pt x="23" y="59"/>
                    <a:pt x="28" y="34"/>
                    <a:pt x="42" y="17"/>
                  </a:cubicBezTo>
                  <a:cubicBezTo>
                    <a:pt x="46" y="12"/>
                    <a:pt x="46" y="0"/>
                    <a:pt x="56" y="9"/>
                  </a:cubicBezTo>
                  <a:cubicBezTo>
                    <a:pt x="47" y="38"/>
                    <a:pt x="35" y="66"/>
                    <a:pt x="22" y="93"/>
                  </a:cubicBezTo>
                  <a:cubicBezTo>
                    <a:pt x="9" y="90"/>
                    <a:pt x="4" y="80"/>
                    <a:pt x="0" y="69"/>
                  </a:cubicBezTo>
                  <a:close/>
                </a:path>
              </a:pathLst>
            </a:custGeom>
            <a:solidFill>
              <a:srgbClr val="C48D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583" name="Freeform 213">
              <a:extLst>
                <a:ext uri="{FF2B5EF4-FFF2-40B4-BE49-F238E27FC236}">
                  <a16:creationId xmlns:a16="http://schemas.microsoft.com/office/drawing/2014/main" id="{45871848-E44E-E1C3-CA49-1A95C03F2176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238" y="120650"/>
              <a:ext cx="28575" cy="63500"/>
            </a:xfrm>
            <a:custGeom>
              <a:avLst/>
              <a:gdLst>
                <a:gd name="T0" fmla="*/ 3 w 44"/>
                <a:gd name="T1" fmla="*/ 77 h 93"/>
                <a:gd name="T2" fmla="*/ 40 w 44"/>
                <a:gd name="T3" fmla="*/ 7 h 93"/>
                <a:gd name="T4" fmla="*/ 44 w 44"/>
                <a:gd name="T5" fmla="*/ 9 h 93"/>
                <a:gd name="T6" fmla="*/ 24 w 44"/>
                <a:gd name="T7" fmla="*/ 93 h 93"/>
                <a:gd name="T8" fmla="*/ 8 w 44"/>
                <a:gd name="T9" fmla="*/ 88 h 93"/>
                <a:gd name="T10" fmla="*/ 3 w 44"/>
                <a:gd name="T11" fmla="*/ 77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4" h="93">
                  <a:moveTo>
                    <a:pt x="3" y="77"/>
                  </a:moveTo>
                  <a:cubicBezTo>
                    <a:pt x="16" y="53"/>
                    <a:pt x="27" y="30"/>
                    <a:pt x="40" y="7"/>
                  </a:cubicBezTo>
                  <a:cubicBezTo>
                    <a:pt x="44" y="0"/>
                    <a:pt x="43" y="8"/>
                    <a:pt x="44" y="9"/>
                  </a:cubicBezTo>
                  <a:cubicBezTo>
                    <a:pt x="39" y="37"/>
                    <a:pt x="35" y="66"/>
                    <a:pt x="24" y="93"/>
                  </a:cubicBezTo>
                  <a:cubicBezTo>
                    <a:pt x="19" y="93"/>
                    <a:pt x="13" y="92"/>
                    <a:pt x="8" y="88"/>
                  </a:cubicBezTo>
                  <a:cubicBezTo>
                    <a:pt x="3" y="86"/>
                    <a:pt x="0" y="83"/>
                    <a:pt x="3" y="77"/>
                  </a:cubicBezTo>
                  <a:close/>
                </a:path>
              </a:pathLst>
            </a:custGeom>
            <a:solidFill>
              <a:srgbClr val="C48D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584" name="Freeform 214">
              <a:extLst>
                <a:ext uri="{FF2B5EF4-FFF2-40B4-BE49-F238E27FC236}">
                  <a16:creationId xmlns:a16="http://schemas.microsoft.com/office/drawing/2014/main" id="{5289CDC5-2EA1-EC32-1D73-6217A05BA8DB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125" y="368300"/>
              <a:ext cx="25400" cy="141288"/>
            </a:xfrm>
            <a:custGeom>
              <a:avLst/>
              <a:gdLst>
                <a:gd name="T0" fmla="*/ 36 w 40"/>
                <a:gd name="T1" fmla="*/ 0 h 209"/>
                <a:gd name="T2" fmla="*/ 40 w 40"/>
                <a:gd name="T3" fmla="*/ 0 h 209"/>
                <a:gd name="T4" fmla="*/ 28 w 40"/>
                <a:gd name="T5" fmla="*/ 115 h 209"/>
                <a:gd name="T6" fmla="*/ 21 w 40"/>
                <a:gd name="T7" fmla="*/ 164 h 209"/>
                <a:gd name="T8" fmla="*/ 13 w 40"/>
                <a:gd name="T9" fmla="*/ 209 h 209"/>
                <a:gd name="T10" fmla="*/ 7 w 40"/>
                <a:gd name="T11" fmla="*/ 197 h 209"/>
                <a:gd name="T12" fmla="*/ 16 w 40"/>
                <a:gd name="T13" fmla="*/ 97 h 209"/>
                <a:gd name="T14" fmla="*/ 25 w 40"/>
                <a:gd name="T15" fmla="*/ 25 h 209"/>
                <a:gd name="T16" fmla="*/ 36 w 40"/>
                <a:gd name="T17" fmla="*/ 0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" h="209">
                  <a:moveTo>
                    <a:pt x="36" y="0"/>
                  </a:moveTo>
                  <a:cubicBezTo>
                    <a:pt x="38" y="0"/>
                    <a:pt x="39" y="0"/>
                    <a:pt x="40" y="0"/>
                  </a:cubicBezTo>
                  <a:cubicBezTo>
                    <a:pt x="38" y="39"/>
                    <a:pt x="28" y="76"/>
                    <a:pt x="28" y="115"/>
                  </a:cubicBezTo>
                  <a:cubicBezTo>
                    <a:pt x="25" y="131"/>
                    <a:pt x="20" y="147"/>
                    <a:pt x="21" y="164"/>
                  </a:cubicBezTo>
                  <a:cubicBezTo>
                    <a:pt x="24" y="180"/>
                    <a:pt x="27" y="196"/>
                    <a:pt x="13" y="209"/>
                  </a:cubicBezTo>
                  <a:cubicBezTo>
                    <a:pt x="9" y="206"/>
                    <a:pt x="8" y="202"/>
                    <a:pt x="7" y="197"/>
                  </a:cubicBezTo>
                  <a:cubicBezTo>
                    <a:pt x="0" y="163"/>
                    <a:pt x="15" y="131"/>
                    <a:pt x="16" y="97"/>
                  </a:cubicBezTo>
                  <a:cubicBezTo>
                    <a:pt x="18" y="73"/>
                    <a:pt x="23" y="49"/>
                    <a:pt x="25" y="25"/>
                  </a:cubicBezTo>
                  <a:cubicBezTo>
                    <a:pt x="26" y="16"/>
                    <a:pt x="27" y="6"/>
                    <a:pt x="36" y="0"/>
                  </a:cubicBezTo>
                  <a:close/>
                </a:path>
              </a:pathLst>
            </a:custGeom>
            <a:solidFill>
              <a:srgbClr val="D024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585" name="Freeform 215">
              <a:extLst>
                <a:ext uri="{FF2B5EF4-FFF2-40B4-BE49-F238E27FC236}">
                  <a16:creationId xmlns:a16="http://schemas.microsoft.com/office/drawing/2014/main" id="{E569466A-AFA4-752A-1FB4-03245C7A560D}"/>
                </a:ext>
              </a:extLst>
            </p:cNvPr>
            <p:cNvSpPr>
              <a:spLocks/>
            </p:cNvSpPr>
            <p:nvPr/>
          </p:nvSpPr>
          <p:spPr bwMode="auto">
            <a:xfrm>
              <a:off x="490538" y="777875"/>
              <a:ext cx="65088" cy="17463"/>
            </a:xfrm>
            <a:custGeom>
              <a:avLst/>
              <a:gdLst>
                <a:gd name="T0" fmla="*/ 0 w 103"/>
                <a:gd name="T1" fmla="*/ 27 h 27"/>
                <a:gd name="T2" fmla="*/ 43 w 103"/>
                <a:gd name="T3" fmla="*/ 10 h 27"/>
                <a:gd name="T4" fmla="*/ 83 w 103"/>
                <a:gd name="T5" fmla="*/ 2 h 27"/>
                <a:gd name="T6" fmla="*/ 103 w 103"/>
                <a:gd name="T7" fmla="*/ 5 h 27"/>
                <a:gd name="T8" fmla="*/ 0 w 103"/>
                <a:gd name="T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" h="27">
                  <a:moveTo>
                    <a:pt x="0" y="27"/>
                  </a:moveTo>
                  <a:cubicBezTo>
                    <a:pt x="11" y="13"/>
                    <a:pt x="31" y="22"/>
                    <a:pt x="43" y="10"/>
                  </a:cubicBezTo>
                  <a:cubicBezTo>
                    <a:pt x="56" y="7"/>
                    <a:pt x="70" y="5"/>
                    <a:pt x="83" y="2"/>
                  </a:cubicBezTo>
                  <a:cubicBezTo>
                    <a:pt x="91" y="0"/>
                    <a:pt x="97" y="0"/>
                    <a:pt x="103" y="5"/>
                  </a:cubicBezTo>
                  <a:cubicBezTo>
                    <a:pt x="68" y="12"/>
                    <a:pt x="35" y="23"/>
                    <a:pt x="0" y="27"/>
                  </a:cubicBezTo>
                  <a:close/>
                </a:path>
              </a:pathLst>
            </a:custGeom>
            <a:solidFill>
              <a:srgbClr val="5D2D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586" name="Freeform 216">
              <a:extLst>
                <a:ext uri="{FF2B5EF4-FFF2-40B4-BE49-F238E27FC236}">
                  <a16:creationId xmlns:a16="http://schemas.microsoft.com/office/drawing/2014/main" id="{62B479E2-468A-C37B-9669-56C7012A0FB3}"/>
                </a:ext>
              </a:extLst>
            </p:cNvPr>
            <p:cNvSpPr>
              <a:spLocks/>
            </p:cNvSpPr>
            <p:nvPr/>
          </p:nvSpPr>
          <p:spPr bwMode="auto">
            <a:xfrm>
              <a:off x="1588" y="900113"/>
              <a:ext cx="1588" cy="26988"/>
            </a:xfrm>
            <a:custGeom>
              <a:avLst/>
              <a:gdLst>
                <a:gd name="T0" fmla="*/ 0 w 3"/>
                <a:gd name="T1" fmla="*/ 2 h 39"/>
                <a:gd name="T2" fmla="*/ 3 w 3"/>
                <a:gd name="T3" fmla="*/ 0 h 39"/>
                <a:gd name="T4" fmla="*/ 3 w 3"/>
                <a:gd name="T5" fmla="*/ 39 h 39"/>
                <a:gd name="T6" fmla="*/ 0 w 3"/>
                <a:gd name="T7" fmla="*/ 2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39">
                  <a:moveTo>
                    <a:pt x="0" y="2"/>
                  </a:moveTo>
                  <a:cubicBezTo>
                    <a:pt x="1" y="1"/>
                    <a:pt x="2" y="1"/>
                    <a:pt x="3" y="0"/>
                  </a:cubicBezTo>
                  <a:cubicBezTo>
                    <a:pt x="3" y="13"/>
                    <a:pt x="3" y="26"/>
                    <a:pt x="3" y="39"/>
                  </a:cubicBezTo>
                  <a:cubicBezTo>
                    <a:pt x="2" y="27"/>
                    <a:pt x="1" y="14"/>
                    <a:pt x="0" y="2"/>
                  </a:cubicBezTo>
                  <a:close/>
                </a:path>
              </a:pathLst>
            </a:custGeom>
            <a:solidFill>
              <a:srgbClr val="D51C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587" name="Freeform 217">
              <a:extLst>
                <a:ext uri="{FF2B5EF4-FFF2-40B4-BE49-F238E27FC236}">
                  <a16:creationId xmlns:a16="http://schemas.microsoft.com/office/drawing/2014/main" id="{1C54B3B3-4E90-8F7E-0FFC-52066BD0CFD2}"/>
                </a:ext>
              </a:extLst>
            </p:cNvPr>
            <p:cNvSpPr>
              <a:spLocks/>
            </p:cNvSpPr>
            <p:nvPr/>
          </p:nvSpPr>
          <p:spPr bwMode="auto">
            <a:xfrm>
              <a:off x="155575" y="492125"/>
              <a:ext cx="555625" cy="336550"/>
            </a:xfrm>
            <a:custGeom>
              <a:avLst/>
              <a:gdLst>
                <a:gd name="T0" fmla="*/ 865 w 865"/>
                <a:gd name="T1" fmla="*/ 32 h 493"/>
                <a:gd name="T2" fmla="*/ 863 w 865"/>
                <a:gd name="T3" fmla="*/ 44 h 493"/>
                <a:gd name="T4" fmla="*/ 664 w 865"/>
                <a:gd name="T5" fmla="*/ 152 h 493"/>
                <a:gd name="T6" fmla="*/ 316 w 865"/>
                <a:gd name="T7" fmla="*/ 335 h 493"/>
                <a:gd name="T8" fmla="*/ 117 w 865"/>
                <a:gd name="T9" fmla="*/ 440 h 493"/>
                <a:gd name="T10" fmla="*/ 38 w 865"/>
                <a:gd name="T11" fmla="*/ 481 h 493"/>
                <a:gd name="T12" fmla="*/ 0 w 865"/>
                <a:gd name="T13" fmla="*/ 492 h 493"/>
                <a:gd name="T14" fmla="*/ 156 w 865"/>
                <a:gd name="T15" fmla="*/ 369 h 493"/>
                <a:gd name="T16" fmla="*/ 227 w 865"/>
                <a:gd name="T17" fmla="*/ 316 h 493"/>
                <a:gd name="T18" fmla="*/ 261 w 865"/>
                <a:gd name="T19" fmla="*/ 301 h 493"/>
                <a:gd name="T20" fmla="*/ 511 w 865"/>
                <a:gd name="T21" fmla="*/ 169 h 493"/>
                <a:gd name="T22" fmla="*/ 734 w 865"/>
                <a:gd name="T23" fmla="*/ 53 h 493"/>
                <a:gd name="T24" fmla="*/ 841 w 865"/>
                <a:gd name="T25" fmla="*/ 0 h 493"/>
                <a:gd name="T26" fmla="*/ 852 w 865"/>
                <a:gd name="T27" fmla="*/ 4 h 493"/>
                <a:gd name="T28" fmla="*/ 865 w 865"/>
                <a:gd name="T29" fmla="*/ 32 h 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65" h="493">
                  <a:moveTo>
                    <a:pt x="865" y="32"/>
                  </a:moveTo>
                  <a:cubicBezTo>
                    <a:pt x="864" y="36"/>
                    <a:pt x="864" y="40"/>
                    <a:pt x="863" y="44"/>
                  </a:cubicBezTo>
                  <a:cubicBezTo>
                    <a:pt x="797" y="80"/>
                    <a:pt x="731" y="117"/>
                    <a:pt x="664" y="152"/>
                  </a:cubicBezTo>
                  <a:cubicBezTo>
                    <a:pt x="547" y="212"/>
                    <a:pt x="432" y="274"/>
                    <a:pt x="316" y="335"/>
                  </a:cubicBezTo>
                  <a:cubicBezTo>
                    <a:pt x="250" y="370"/>
                    <a:pt x="183" y="405"/>
                    <a:pt x="117" y="440"/>
                  </a:cubicBezTo>
                  <a:cubicBezTo>
                    <a:pt x="91" y="453"/>
                    <a:pt x="64" y="467"/>
                    <a:pt x="38" y="481"/>
                  </a:cubicBezTo>
                  <a:cubicBezTo>
                    <a:pt x="26" y="487"/>
                    <a:pt x="14" y="493"/>
                    <a:pt x="0" y="492"/>
                  </a:cubicBezTo>
                  <a:cubicBezTo>
                    <a:pt x="52" y="451"/>
                    <a:pt x="103" y="409"/>
                    <a:pt x="156" y="369"/>
                  </a:cubicBezTo>
                  <a:cubicBezTo>
                    <a:pt x="179" y="351"/>
                    <a:pt x="201" y="330"/>
                    <a:pt x="227" y="316"/>
                  </a:cubicBezTo>
                  <a:cubicBezTo>
                    <a:pt x="241" y="316"/>
                    <a:pt x="250" y="307"/>
                    <a:pt x="261" y="301"/>
                  </a:cubicBezTo>
                  <a:cubicBezTo>
                    <a:pt x="345" y="258"/>
                    <a:pt x="427" y="213"/>
                    <a:pt x="511" y="169"/>
                  </a:cubicBezTo>
                  <a:cubicBezTo>
                    <a:pt x="585" y="130"/>
                    <a:pt x="660" y="92"/>
                    <a:pt x="734" y="53"/>
                  </a:cubicBezTo>
                  <a:cubicBezTo>
                    <a:pt x="769" y="34"/>
                    <a:pt x="802" y="12"/>
                    <a:pt x="841" y="0"/>
                  </a:cubicBezTo>
                  <a:cubicBezTo>
                    <a:pt x="844" y="1"/>
                    <a:pt x="848" y="3"/>
                    <a:pt x="852" y="4"/>
                  </a:cubicBezTo>
                  <a:cubicBezTo>
                    <a:pt x="862" y="11"/>
                    <a:pt x="865" y="21"/>
                    <a:pt x="865" y="32"/>
                  </a:cubicBezTo>
                  <a:close/>
                </a:path>
              </a:pathLst>
            </a:custGeom>
            <a:solidFill>
              <a:srgbClr val="43A8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588" name="Freeform 218">
              <a:extLst>
                <a:ext uri="{FF2B5EF4-FFF2-40B4-BE49-F238E27FC236}">
                  <a16:creationId xmlns:a16="http://schemas.microsoft.com/office/drawing/2014/main" id="{43113297-8399-49B2-021B-7B11A01CC03C}"/>
                </a:ext>
              </a:extLst>
            </p:cNvPr>
            <p:cNvSpPr>
              <a:spLocks/>
            </p:cNvSpPr>
            <p:nvPr/>
          </p:nvSpPr>
          <p:spPr bwMode="auto">
            <a:xfrm>
              <a:off x="63500" y="501650"/>
              <a:ext cx="58738" cy="427038"/>
            </a:xfrm>
            <a:custGeom>
              <a:avLst/>
              <a:gdLst>
                <a:gd name="T0" fmla="*/ 87 w 92"/>
                <a:gd name="T1" fmla="*/ 0 h 630"/>
                <a:gd name="T2" fmla="*/ 88 w 92"/>
                <a:gd name="T3" fmla="*/ 13 h 630"/>
                <a:gd name="T4" fmla="*/ 92 w 92"/>
                <a:gd name="T5" fmla="*/ 28 h 630"/>
                <a:gd name="T6" fmla="*/ 78 w 92"/>
                <a:gd name="T7" fmla="*/ 138 h 630"/>
                <a:gd name="T8" fmla="*/ 61 w 92"/>
                <a:gd name="T9" fmla="*/ 277 h 630"/>
                <a:gd name="T10" fmla="*/ 39 w 92"/>
                <a:gd name="T11" fmla="*/ 419 h 630"/>
                <a:gd name="T12" fmla="*/ 31 w 92"/>
                <a:gd name="T13" fmla="*/ 479 h 630"/>
                <a:gd name="T14" fmla="*/ 19 w 92"/>
                <a:gd name="T15" fmla="*/ 563 h 630"/>
                <a:gd name="T16" fmla="*/ 19 w 92"/>
                <a:gd name="T17" fmla="*/ 572 h 630"/>
                <a:gd name="T18" fmla="*/ 17 w 92"/>
                <a:gd name="T19" fmla="*/ 580 h 630"/>
                <a:gd name="T20" fmla="*/ 16 w 92"/>
                <a:gd name="T21" fmla="*/ 592 h 630"/>
                <a:gd name="T22" fmla="*/ 19 w 92"/>
                <a:gd name="T23" fmla="*/ 603 h 630"/>
                <a:gd name="T24" fmla="*/ 12 w 92"/>
                <a:gd name="T25" fmla="*/ 612 h 630"/>
                <a:gd name="T26" fmla="*/ 3 w 92"/>
                <a:gd name="T27" fmla="*/ 630 h 630"/>
                <a:gd name="T28" fmla="*/ 0 w 92"/>
                <a:gd name="T29" fmla="*/ 624 h 630"/>
                <a:gd name="T30" fmla="*/ 10 w 92"/>
                <a:gd name="T31" fmla="*/ 531 h 630"/>
                <a:gd name="T32" fmla="*/ 27 w 92"/>
                <a:gd name="T33" fmla="*/ 395 h 630"/>
                <a:gd name="T34" fmla="*/ 55 w 92"/>
                <a:gd name="T35" fmla="*/ 180 h 630"/>
                <a:gd name="T36" fmla="*/ 74 w 92"/>
                <a:gd name="T37" fmla="*/ 24 h 630"/>
                <a:gd name="T38" fmla="*/ 87 w 92"/>
                <a:gd name="T39" fmla="*/ 0 h 6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2" h="630">
                  <a:moveTo>
                    <a:pt x="87" y="0"/>
                  </a:moveTo>
                  <a:cubicBezTo>
                    <a:pt x="87" y="4"/>
                    <a:pt x="88" y="8"/>
                    <a:pt x="88" y="13"/>
                  </a:cubicBezTo>
                  <a:cubicBezTo>
                    <a:pt x="92" y="17"/>
                    <a:pt x="92" y="22"/>
                    <a:pt x="92" y="28"/>
                  </a:cubicBezTo>
                  <a:cubicBezTo>
                    <a:pt x="86" y="64"/>
                    <a:pt x="84" y="101"/>
                    <a:pt x="78" y="138"/>
                  </a:cubicBezTo>
                  <a:cubicBezTo>
                    <a:pt x="76" y="184"/>
                    <a:pt x="67" y="230"/>
                    <a:pt x="61" y="277"/>
                  </a:cubicBezTo>
                  <a:cubicBezTo>
                    <a:pt x="57" y="324"/>
                    <a:pt x="48" y="371"/>
                    <a:pt x="39" y="419"/>
                  </a:cubicBezTo>
                  <a:cubicBezTo>
                    <a:pt x="34" y="438"/>
                    <a:pt x="31" y="458"/>
                    <a:pt x="31" y="479"/>
                  </a:cubicBezTo>
                  <a:cubicBezTo>
                    <a:pt x="27" y="507"/>
                    <a:pt x="23" y="535"/>
                    <a:pt x="19" y="563"/>
                  </a:cubicBezTo>
                  <a:cubicBezTo>
                    <a:pt x="19" y="566"/>
                    <a:pt x="19" y="569"/>
                    <a:pt x="19" y="572"/>
                  </a:cubicBezTo>
                  <a:cubicBezTo>
                    <a:pt x="19" y="574"/>
                    <a:pt x="18" y="577"/>
                    <a:pt x="17" y="580"/>
                  </a:cubicBezTo>
                  <a:cubicBezTo>
                    <a:pt x="17" y="584"/>
                    <a:pt x="16" y="588"/>
                    <a:pt x="16" y="592"/>
                  </a:cubicBezTo>
                  <a:cubicBezTo>
                    <a:pt x="18" y="595"/>
                    <a:pt x="20" y="599"/>
                    <a:pt x="19" y="603"/>
                  </a:cubicBezTo>
                  <a:cubicBezTo>
                    <a:pt x="18" y="607"/>
                    <a:pt x="15" y="609"/>
                    <a:pt x="12" y="612"/>
                  </a:cubicBezTo>
                  <a:cubicBezTo>
                    <a:pt x="10" y="619"/>
                    <a:pt x="15" y="629"/>
                    <a:pt x="3" y="630"/>
                  </a:cubicBezTo>
                  <a:cubicBezTo>
                    <a:pt x="2" y="628"/>
                    <a:pt x="1" y="626"/>
                    <a:pt x="0" y="624"/>
                  </a:cubicBezTo>
                  <a:cubicBezTo>
                    <a:pt x="4" y="593"/>
                    <a:pt x="7" y="562"/>
                    <a:pt x="10" y="531"/>
                  </a:cubicBezTo>
                  <a:cubicBezTo>
                    <a:pt x="13" y="486"/>
                    <a:pt x="22" y="441"/>
                    <a:pt x="27" y="395"/>
                  </a:cubicBezTo>
                  <a:cubicBezTo>
                    <a:pt x="36" y="324"/>
                    <a:pt x="44" y="252"/>
                    <a:pt x="55" y="180"/>
                  </a:cubicBezTo>
                  <a:cubicBezTo>
                    <a:pt x="62" y="128"/>
                    <a:pt x="64" y="76"/>
                    <a:pt x="74" y="24"/>
                  </a:cubicBezTo>
                  <a:cubicBezTo>
                    <a:pt x="76" y="15"/>
                    <a:pt x="75" y="4"/>
                    <a:pt x="87" y="0"/>
                  </a:cubicBezTo>
                  <a:close/>
                </a:path>
              </a:pathLst>
            </a:custGeom>
            <a:solidFill>
              <a:srgbClr val="D215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589" name="Freeform 219">
              <a:extLst>
                <a:ext uri="{FF2B5EF4-FFF2-40B4-BE49-F238E27FC236}">
                  <a16:creationId xmlns:a16="http://schemas.microsoft.com/office/drawing/2014/main" id="{23EB2649-CF84-F51B-FF67-A4A9C81FA738}"/>
                </a:ext>
              </a:extLst>
            </p:cNvPr>
            <p:cNvSpPr>
              <a:spLocks/>
            </p:cNvSpPr>
            <p:nvPr/>
          </p:nvSpPr>
          <p:spPr bwMode="auto">
            <a:xfrm>
              <a:off x="101600" y="660400"/>
              <a:ext cx="169863" cy="192088"/>
            </a:xfrm>
            <a:custGeom>
              <a:avLst/>
              <a:gdLst>
                <a:gd name="T0" fmla="*/ 168 w 264"/>
                <a:gd name="T1" fmla="*/ 93 h 282"/>
                <a:gd name="T2" fmla="*/ 250 w 264"/>
                <a:gd name="T3" fmla="*/ 13 h 282"/>
                <a:gd name="T4" fmla="*/ 264 w 264"/>
                <a:gd name="T5" fmla="*/ 5 h 282"/>
                <a:gd name="T6" fmla="*/ 0 w 264"/>
                <a:gd name="T7" fmla="*/ 282 h 282"/>
                <a:gd name="T8" fmla="*/ 48 w 264"/>
                <a:gd name="T9" fmla="*/ 212 h 282"/>
                <a:gd name="T10" fmla="*/ 79 w 264"/>
                <a:gd name="T11" fmla="*/ 177 h 282"/>
                <a:gd name="T12" fmla="*/ 113 w 264"/>
                <a:gd name="T13" fmla="*/ 147 h 282"/>
                <a:gd name="T14" fmla="*/ 168 w 264"/>
                <a:gd name="T15" fmla="*/ 93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64" h="282">
                  <a:moveTo>
                    <a:pt x="168" y="93"/>
                  </a:moveTo>
                  <a:cubicBezTo>
                    <a:pt x="197" y="68"/>
                    <a:pt x="223" y="40"/>
                    <a:pt x="250" y="13"/>
                  </a:cubicBezTo>
                  <a:cubicBezTo>
                    <a:pt x="254" y="9"/>
                    <a:pt x="256" y="0"/>
                    <a:pt x="264" y="5"/>
                  </a:cubicBezTo>
                  <a:cubicBezTo>
                    <a:pt x="176" y="97"/>
                    <a:pt x="88" y="189"/>
                    <a:pt x="0" y="282"/>
                  </a:cubicBezTo>
                  <a:cubicBezTo>
                    <a:pt x="13" y="256"/>
                    <a:pt x="32" y="235"/>
                    <a:pt x="48" y="212"/>
                  </a:cubicBezTo>
                  <a:cubicBezTo>
                    <a:pt x="60" y="202"/>
                    <a:pt x="72" y="192"/>
                    <a:pt x="79" y="177"/>
                  </a:cubicBezTo>
                  <a:cubicBezTo>
                    <a:pt x="86" y="163"/>
                    <a:pt x="102" y="158"/>
                    <a:pt x="113" y="147"/>
                  </a:cubicBezTo>
                  <a:cubicBezTo>
                    <a:pt x="131" y="129"/>
                    <a:pt x="144" y="105"/>
                    <a:pt x="168" y="93"/>
                  </a:cubicBezTo>
                  <a:close/>
                </a:path>
              </a:pathLst>
            </a:custGeom>
            <a:solidFill>
              <a:srgbClr val="066F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590" name="Freeform 220">
              <a:extLst>
                <a:ext uri="{FF2B5EF4-FFF2-40B4-BE49-F238E27FC236}">
                  <a16:creationId xmlns:a16="http://schemas.microsoft.com/office/drawing/2014/main" id="{E9BE2DCC-7A19-8203-1074-0EBB10149984}"/>
                </a:ext>
              </a:extLst>
            </p:cNvPr>
            <p:cNvSpPr>
              <a:spLocks/>
            </p:cNvSpPr>
            <p:nvPr/>
          </p:nvSpPr>
          <p:spPr bwMode="auto">
            <a:xfrm>
              <a:off x="741363" y="565150"/>
              <a:ext cx="76200" cy="44450"/>
            </a:xfrm>
            <a:custGeom>
              <a:avLst/>
              <a:gdLst>
                <a:gd name="T0" fmla="*/ 103 w 119"/>
                <a:gd name="T1" fmla="*/ 1 h 65"/>
                <a:gd name="T2" fmla="*/ 113 w 119"/>
                <a:gd name="T3" fmla="*/ 21 h 65"/>
                <a:gd name="T4" fmla="*/ 75 w 119"/>
                <a:gd name="T5" fmla="*/ 45 h 65"/>
                <a:gd name="T6" fmla="*/ 12 w 119"/>
                <a:gd name="T7" fmla="*/ 65 h 65"/>
                <a:gd name="T8" fmla="*/ 0 w 119"/>
                <a:gd name="T9" fmla="*/ 37 h 65"/>
                <a:gd name="T10" fmla="*/ 103 w 119"/>
                <a:gd name="T11" fmla="*/ 1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9" h="65">
                  <a:moveTo>
                    <a:pt x="103" y="1"/>
                  </a:moveTo>
                  <a:cubicBezTo>
                    <a:pt x="107" y="7"/>
                    <a:pt x="119" y="10"/>
                    <a:pt x="113" y="21"/>
                  </a:cubicBezTo>
                  <a:cubicBezTo>
                    <a:pt x="103" y="34"/>
                    <a:pt x="91" y="41"/>
                    <a:pt x="75" y="45"/>
                  </a:cubicBezTo>
                  <a:cubicBezTo>
                    <a:pt x="54" y="50"/>
                    <a:pt x="34" y="62"/>
                    <a:pt x="12" y="65"/>
                  </a:cubicBezTo>
                  <a:cubicBezTo>
                    <a:pt x="13" y="54"/>
                    <a:pt x="7" y="45"/>
                    <a:pt x="0" y="37"/>
                  </a:cubicBezTo>
                  <a:cubicBezTo>
                    <a:pt x="35" y="27"/>
                    <a:pt x="64" y="0"/>
                    <a:pt x="103" y="1"/>
                  </a:cubicBezTo>
                  <a:close/>
                </a:path>
              </a:pathLst>
            </a:custGeom>
            <a:solidFill>
              <a:srgbClr val="C99D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591" name="Freeform 221">
              <a:extLst>
                <a:ext uri="{FF2B5EF4-FFF2-40B4-BE49-F238E27FC236}">
                  <a16:creationId xmlns:a16="http://schemas.microsoft.com/office/drawing/2014/main" id="{62C92998-38B5-397A-3545-724EEF336E3E}"/>
                </a:ext>
              </a:extLst>
            </p:cNvPr>
            <p:cNvSpPr>
              <a:spLocks/>
            </p:cNvSpPr>
            <p:nvPr/>
          </p:nvSpPr>
          <p:spPr bwMode="auto">
            <a:xfrm>
              <a:off x="525463" y="585788"/>
              <a:ext cx="212725" cy="85725"/>
            </a:xfrm>
            <a:custGeom>
              <a:avLst/>
              <a:gdLst>
                <a:gd name="T0" fmla="*/ 324 w 332"/>
                <a:gd name="T1" fmla="*/ 0 h 126"/>
                <a:gd name="T2" fmla="*/ 332 w 332"/>
                <a:gd name="T3" fmla="*/ 7 h 126"/>
                <a:gd name="T4" fmla="*/ 300 w 332"/>
                <a:gd name="T5" fmla="*/ 21 h 126"/>
                <a:gd name="T6" fmla="*/ 24 w 332"/>
                <a:gd name="T7" fmla="*/ 122 h 126"/>
                <a:gd name="T8" fmla="*/ 16 w 332"/>
                <a:gd name="T9" fmla="*/ 123 h 126"/>
                <a:gd name="T10" fmla="*/ 0 w 332"/>
                <a:gd name="T11" fmla="*/ 123 h 126"/>
                <a:gd name="T12" fmla="*/ 54 w 332"/>
                <a:gd name="T13" fmla="*/ 101 h 126"/>
                <a:gd name="T14" fmla="*/ 201 w 332"/>
                <a:gd name="T15" fmla="*/ 46 h 126"/>
                <a:gd name="T16" fmla="*/ 307 w 332"/>
                <a:gd name="T17" fmla="*/ 10 h 126"/>
                <a:gd name="T18" fmla="*/ 324 w 332"/>
                <a:gd name="T19" fmla="*/ 0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32" h="126">
                  <a:moveTo>
                    <a:pt x="324" y="0"/>
                  </a:moveTo>
                  <a:cubicBezTo>
                    <a:pt x="327" y="2"/>
                    <a:pt x="329" y="4"/>
                    <a:pt x="332" y="7"/>
                  </a:cubicBezTo>
                  <a:cubicBezTo>
                    <a:pt x="324" y="17"/>
                    <a:pt x="311" y="17"/>
                    <a:pt x="300" y="21"/>
                  </a:cubicBezTo>
                  <a:cubicBezTo>
                    <a:pt x="208" y="55"/>
                    <a:pt x="116" y="89"/>
                    <a:pt x="24" y="122"/>
                  </a:cubicBezTo>
                  <a:cubicBezTo>
                    <a:pt x="22" y="123"/>
                    <a:pt x="19" y="123"/>
                    <a:pt x="16" y="123"/>
                  </a:cubicBezTo>
                  <a:cubicBezTo>
                    <a:pt x="11" y="126"/>
                    <a:pt x="5" y="126"/>
                    <a:pt x="0" y="123"/>
                  </a:cubicBezTo>
                  <a:cubicBezTo>
                    <a:pt x="15" y="109"/>
                    <a:pt x="36" y="108"/>
                    <a:pt x="54" y="101"/>
                  </a:cubicBezTo>
                  <a:cubicBezTo>
                    <a:pt x="102" y="81"/>
                    <a:pt x="152" y="63"/>
                    <a:pt x="201" y="46"/>
                  </a:cubicBezTo>
                  <a:cubicBezTo>
                    <a:pt x="236" y="35"/>
                    <a:pt x="270" y="17"/>
                    <a:pt x="307" y="10"/>
                  </a:cubicBezTo>
                  <a:cubicBezTo>
                    <a:pt x="313" y="9"/>
                    <a:pt x="318" y="3"/>
                    <a:pt x="324" y="0"/>
                  </a:cubicBezTo>
                  <a:close/>
                </a:path>
              </a:pathLst>
            </a:custGeom>
            <a:solidFill>
              <a:srgbClr val="1C7B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592" name="Freeform 222">
              <a:extLst>
                <a:ext uri="{FF2B5EF4-FFF2-40B4-BE49-F238E27FC236}">
                  <a16:creationId xmlns:a16="http://schemas.microsoft.com/office/drawing/2014/main" id="{BE28DA78-B0FB-7407-D8FB-007C37016E7B}"/>
                </a:ext>
              </a:extLst>
            </p:cNvPr>
            <p:cNvSpPr>
              <a:spLocks/>
            </p:cNvSpPr>
            <p:nvPr/>
          </p:nvSpPr>
          <p:spPr bwMode="auto">
            <a:xfrm>
              <a:off x="342900" y="669925"/>
              <a:ext cx="192088" cy="74613"/>
            </a:xfrm>
            <a:custGeom>
              <a:avLst/>
              <a:gdLst>
                <a:gd name="T0" fmla="*/ 285 w 301"/>
                <a:gd name="T1" fmla="*/ 0 h 110"/>
                <a:gd name="T2" fmla="*/ 301 w 301"/>
                <a:gd name="T3" fmla="*/ 0 h 110"/>
                <a:gd name="T4" fmla="*/ 133 w 301"/>
                <a:gd name="T5" fmla="*/ 63 h 110"/>
                <a:gd name="T6" fmla="*/ 33 w 301"/>
                <a:gd name="T7" fmla="*/ 100 h 110"/>
                <a:gd name="T8" fmla="*/ 0 w 301"/>
                <a:gd name="T9" fmla="*/ 110 h 110"/>
                <a:gd name="T10" fmla="*/ 77 w 301"/>
                <a:gd name="T11" fmla="*/ 68 h 110"/>
                <a:gd name="T12" fmla="*/ 121 w 301"/>
                <a:gd name="T13" fmla="*/ 58 h 110"/>
                <a:gd name="T14" fmla="*/ 197 w 301"/>
                <a:gd name="T15" fmla="*/ 32 h 110"/>
                <a:gd name="T16" fmla="*/ 229 w 301"/>
                <a:gd name="T17" fmla="*/ 20 h 110"/>
                <a:gd name="T18" fmla="*/ 253 w 301"/>
                <a:gd name="T19" fmla="*/ 12 h 110"/>
                <a:gd name="T20" fmla="*/ 285 w 301"/>
                <a:gd name="T21" fmla="*/ 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01" h="110">
                  <a:moveTo>
                    <a:pt x="285" y="0"/>
                  </a:moveTo>
                  <a:cubicBezTo>
                    <a:pt x="290" y="0"/>
                    <a:pt x="296" y="0"/>
                    <a:pt x="301" y="0"/>
                  </a:cubicBezTo>
                  <a:cubicBezTo>
                    <a:pt x="247" y="26"/>
                    <a:pt x="189" y="42"/>
                    <a:pt x="133" y="63"/>
                  </a:cubicBezTo>
                  <a:cubicBezTo>
                    <a:pt x="99" y="76"/>
                    <a:pt x="66" y="88"/>
                    <a:pt x="33" y="100"/>
                  </a:cubicBezTo>
                  <a:cubicBezTo>
                    <a:pt x="22" y="104"/>
                    <a:pt x="12" y="108"/>
                    <a:pt x="0" y="110"/>
                  </a:cubicBezTo>
                  <a:cubicBezTo>
                    <a:pt x="25" y="94"/>
                    <a:pt x="49" y="77"/>
                    <a:pt x="77" y="68"/>
                  </a:cubicBezTo>
                  <a:cubicBezTo>
                    <a:pt x="93" y="74"/>
                    <a:pt x="106" y="63"/>
                    <a:pt x="121" y="58"/>
                  </a:cubicBezTo>
                  <a:cubicBezTo>
                    <a:pt x="146" y="49"/>
                    <a:pt x="170" y="36"/>
                    <a:pt x="197" y="32"/>
                  </a:cubicBezTo>
                  <a:cubicBezTo>
                    <a:pt x="208" y="28"/>
                    <a:pt x="219" y="26"/>
                    <a:pt x="229" y="20"/>
                  </a:cubicBezTo>
                  <a:cubicBezTo>
                    <a:pt x="237" y="17"/>
                    <a:pt x="245" y="15"/>
                    <a:pt x="253" y="12"/>
                  </a:cubicBezTo>
                  <a:cubicBezTo>
                    <a:pt x="263" y="7"/>
                    <a:pt x="275" y="5"/>
                    <a:pt x="285" y="0"/>
                  </a:cubicBezTo>
                  <a:close/>
                </a:path>
              </a:pathLst>
            </a:custGeom>
            <a:solidFill>
              <a:srgbClr val="217CC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593" name="Freeform 223">
              <a:extLst>
                <a:ext uri="{FF2B5EF4-FFF2-40B4-BE49-F238E27FC236}">
                  <a16:creationId xmlns:a16="http://schemas.microsoft.com/office/drawing/2014/main" id="{07163611-6EE4-DFA7-628C-6763667CF73E}"/>
                </a:ext>
              </a:extLst>
            </p:cNvPr>
            <p:cNvSpPr>
              <a:spLocks/>
            </p:cNvSpPr>
            <p:nvPr/>
          </p:nvSpPr>
          <p:spPr bwMode="auto">
            <a:xfrm>
              <a:off x="177800" y="290513"/>
              <a:ext cx="393700" cy="449263"/>
            </a:xfrm>
            <a:custGeom>
              <a:avLst/>
              <a:gdLst>
                <a:gd name="T0" fmla="*/ 588 w 612"/>
                <a:gd name="T1" fmla="*/ 2 h 662"/>
                <a:gd name="T2" fmla="*/ 608 w 612"/>
                <a:gd name="T3" fmla="*/ 22 h 662"/>
                <a:gd name="T4" fmla="*/ 599 w 612"/>
                <a:gd name="T5" fmla="*/ 44 h 662"/>
                <a:gd name="T6" fmla="*/ 476 w 612"/>
                <a:gd name="T7" fmla="*/ 171 h 662"/>
                <a:gd name="T8" fmla="*/ 350 w 612"/>
                <a:gd name="T9" fmla="*/ 303 h 662"/>
                <a:gd name="T10" fmla="*/ 206 w 612"/>
                <a:gd name="T11" fmla="*/ 455 h 662"/>
                <a:gd name="T12" fmla="*/ 48 w 612"/>
                <a:gd name="T13" fmla="*/ 621 h 662"/>
                <a:gd name="T14" fmla="*/ 14 w 612"/>
                <a:gd name="T15" fmla="*/ 655 h 662"/>
                <a:gd name="T16" fmla="*/ 0 w 612"/>
                <a:gd name="T17" fmla="*/ 658 h 662"/>
                <a:gd name="T18" fmla="*/ 40 w 612"/>
                <a:gd name="T19" fmla="*/ 599 h 662"/>
                <a:gd name="T20" fmla="*/ 124 w 612"/>
                <a:gd name="T21" fmla="*/ 482 h 662"/>
                <a:gd name="T22" fmla="*/ 215 w 612"/>
                <a:gd name="T23" fmla="*/ 382 h 662"/>
                <a:gd name="T24" fmla="*/ 431 w 612"/>
                <a:gd name="T25" fmla="*/ 158 h 662"/>
                <a:gd name="T26" fmla="*/ 567 w 612"/>
                <a:gd name="T27" fmla="*/ 15 h 662"/>
                <a:gd name="T28" fmla="*/ 588 w 612"/>
                <a:gd name="T29" fmla="*/ 2 h 6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12" h="662">
                  <a:moveTo>
                    <a:pt x="588" y="2"/>
                  </a:moveTo>
                  <a:cubicBezTo>
                    <a:pt x="600" y="3"/>
                    <a:pt x="607" y="10"/>
                    <a:pt x="608" y="22"/>
                  </a:cubicBezTo>
                  <a:cubicBezTo>
                    <a:pt x="612" y="32"/>
                    <a:pt x="605" y="38"/>
                    <a:pt x="599" y="44"/>
                  </a:cubicBezTo>
                  <a:cubicBezTo>
                    <a:pt x="556" y="84"/>
                    <a:pt x="516" y="127"/>
                    <a:pt x="476" y="171"/>
                  </a:cubicBezTo>
                  <a:cubicBezTo>
                    <a:pt x="435" y="216"/>
                    <a:pt x="389" y="256"/>
                    <a:pt x="350" y="303"/>
                  </a:cubicBezTo>
                  <a:cubicBezTo>
                    <a:pt x="302" y="353"/>
                    <a:pt x="255" y="405"/>
                    <a:pt x="206" y="455"/>
                  </a:cubicBezTo>
                  <a:cubicBezTo>
                    <a:pt x="153" y="510"/>
                    <a:pt x="99" y="565"/>
                    <a:pt x="48" y="621"/>
                  </a:cubicBezTo>
                  <a:cubicBezTo>
                    <a:pt x="37" y="633"/>
                    <a:pt x="24" y="642"/>
                    <a:pt x="14" y="655"/>
                  </a:cubicBezTo>
                  <a:cubicBezTo>
                    <a:pt x="10" y="659"/>
                    <a:pt x="6" y="662"/>
                    <a:pt x="0" y="658"/>
                  </a:cubicBezTo>
                  <a:cubicBezTo>
                    <a:pt x="11" y="637"/>
                    <a:pt x="26" y="618"/>
                    <a:pt x="40" y="599"/>
                  </a:cubicBezTo>
                  <a:cubicBezTo>
                    <a:pt x="68" y="560"/>
                    <a:pt x="93" y="519"/>
                    <a:pt x="124" y="482"/>
                  </a:cubicBezTo>
                  <a:cubicBezTo>
                    <a:pt x="152" y="447"/>
                    <a:pt x="183" y="414"/>
                    <a:pt x="215" y="382"/>
                  </a:cubicBezTo>
                  <a:cubicBezTo>
                    <a:pt x="289" y="309"/>
                    <a:pt x="358" y="231"/>
                    <a:pt x="431" y="158"/>
                  </a:cubicBezTo>
                  <a:cubicBezTo>
                    <a:pt x="477" y="111"/>
                    <a:pt x="521" y="62"/>
                    <a:pt x="567" y="15"/>
                  </a:cubicBezTo>
                  <a:cubicBezTo>
                    <a:pt x="573" y="9"/>
                    <a:pt x="578" y="0"/>
                    <a:pt x="588" y="2"/>
                  </a:cubicBezTo>
                  <a:close/>
                </a:path>
              </a:pathLst>
            </a:custGeom>
            <a:solidFill>
              <a:srgbClr val="38AA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594" name="Freeform 224">
              <a:extLst>
                <a:ext uri="{FF2B5EF4-FFF2-40B4-BE49-F238E27FC236}">
                  <a16:creationId xmlns:a16="http://schemas.microsoft.com/office/drawing/2014/main" id="{81FC7D6C-43F5-BD2D-D62B-D8BE54876086}"/>
                </a:ext>
              </a:extLst>
            </p:cNvPr>
            <p:cNvSpPr>
              <a:spLocks/>
            </p:cNvSpPr>
            <p:nvPr/>
          </p:nvSpPr>
          <p:spPr bwMode="auto">
            <a:xfrm>
              <a:off x="139700" y="212725"/>
              <a:ext cx="352425" cy="533400"/>
            </a:xfrm>
            <a:custGeom>
              <a:avLst/>
              <a:gdLst>
                <a:gd name="T0" fmla="*/ 536 w 549"/>
                <a:gd name="T1" fmla="*/ 0 h 783"/>
                <a:gd name="T2" fmla="*/ 549 w 549"/>
                <a:gd name="T3" fmla="*/ 10 h 783"/>
                <a:gd name="T4" fmla="*/ 517 w 549"/>
                <a:gd name="T5" fmla="*/ 47 h 783"/>
                <a:gd name="T6" fmla="*/ 418 w 549"/>
                <a:gd name="T7" fmla="*/ 192 h 783"/>
                <a:gd name="T8" fmla="*/ 308 w 549"/>
                <a:gd name="T9" fmla="*/ 347 h 783"/>
                <a:gd name="T10" fmla="*/ 225 w 549"/>
                <a:gd name="T11" fmla="*/ 463 h 783"/>
                <a:gd name="T12" fmla="*/ 62 w 549"/>
                <a:gd name="T13" fmla="*/ 697 h 783"/>
                <a:gd name="T14" fmla="*/ 12 w 549"/>
                <a:gd name="T15" fmla="*/ 770 h 783"/>
                <a:gd name="T16" fmla="*/ 0 w 549"/>
                <a:gd name="T17" fmla="*/ 783 h 783"/>
                <a:gd name="T18" fmla="*/ 36 w 549"/>
                <a:gd name="T19" fmla="*/ 707 h 783"/>
                <a:gd name="T20" fmla="*/ 91 w 549"/>
                <a:gd name="T21" fmla="*/ 632 h 783"/>
                <a:gd name="T22" fmla="*/ 218 w 549"/>
                <a:gd name="T23" fmla="*/ 452 h 783"/>
                <a:gd name="T24" fmla="*/ 379 w 549"/>
                <a:gd name="T25" fmla="*/ 222 h 783"/>
                <a:gd name="T26" fmla="*/ 536 w 549"/>
                <a:gd name="T27" fmla="*/ 0 h 7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49" h="783">
                  <a:moveTo>
                    <a:pt x="536" y="0"/>
                  </a:moveTo>
                  <a:cubicBezTo>
                    <a:pt x="543" y="0"/>
                    <a:pt x="547" y="4"/>
                    <a:pt x="549" y="10"/>
                  </a:cubicBezTo>
                  <a:cubicBezTo>
                    <a:pt x="535" y="20"/>
                    <a:pt x="526" y="34"/>
                    <a:pt x="517" y="47"/>
                  </a:cubicBezTo>
                  <a:cubicBezTo>
                    <a:pt x="483" y="95"/>
                    <a:pt x="451" y="144"/>
                    <a:pt x="418" y="192"/>
                  </a:cubicBezTo>
                  <a:cubicBezTo>
                    <a:pt x="382" y="244"/>
                    <a:pt x="345" y="296"/>
                    <a:pt x="308" y="347"/>
                  </a:cubicBezTo>
                  <a:cubicBezTo>
                    <a:pt x="280" y="385"/>
                    <a:pt x="251" y="423"/>
                    <a:pt x="225" y="463"/>
                  </a:cubicBezTo>
                  <a:cubicBezTo>
                    <a:pt x="173" y="542"/>
                    <a:pt x="113" y="616"/>
                    <a:pt x="62" y="697"/>
                  </a:cubicBezTo>
                  <a:cubicBezTo>
                    <a:pt x="47" y="722"/>
                    <a:pt x="27" y="745"/>
                    <a:pt x="12" y="770"/>
                  </a:cubicBezTo>
                  <a:cubicBezTo>
                    <a:pt x="9" y="776"/>
                    <a:pt x="6" y="780"/>
                    <a:pt x="0" y="783"/>
                  </a:cubicBezTo>
                  <a:cubicBezTo>
                    <a:pt x="11" y="757"/>
                    <a:pt x="22" y="731"/>
                    <a:pt x="36" y="707"/>
                  </a:cubicBezTo>
                  <a:cubicBezTo>
                    <a:pt x="58" y="684"/>
                    <a:pt x="73" y="657"/>
                    <a:pt x="91" y="632"/>
                  </a:cubicBezTo>
                  <a:cubicBezTo>
                    <a:pt x="135" y="573"/>
                    <a:pt x="176" y="512"/>
                    <a:pt x="218" y="452"/>
                  </a:cubicBezTo>
                  <a:cubicBezTo>
                    <a:pt x="272" y="375"/>
                    <a:pt x="326" y="299"/>
                    <a:pt x="379" y="222"/>
                  </a:cubicBezTo>
                  <a:cubicBezTo>
                    <a:pt x="431" y="148"/>
                    <a:pt x="484" y="74"/>
                    <a:pt x="536" y="0"/>
                  </a:cubicBezTo>
                  <a:close/>
                </a:path>
              </a:pathLst>
            </a:custGeom>
            <a:solidFill>
              <a:srgbClr val="84BF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595" name="Freeform 225">
              <a:extLst>
                <a:ext uri="{FF2B5EF4-FFF2-40B4-BE49-F238E27FC236}">
                  <a16:creationId xmlns:a16="http://schemas.microsoft.com/office/drawing/2014/main" id="{939AB007-4B49-ED94-842C-A03167B37A0C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175" y="288925"/>
              <a:ext cx="298450" cy="328613"/>
            </a:xfrm>
            <a:custGeom>
              <a:avLst/>
              <a:gdLst>
                <a:gd name="T0" fmla="*/ 464 w 464"/>
                <a:gd name="T1" fmla="*/ 4 h 484"/>
                <a:gd name="T2" fmla="*/ 385 w 464"/>
                <a:gd name="T3" fmla="*/ 85 h 484"/>
                <a:gd name="T4" fmla="*/ 223 w 464"/>
                <a:gd name="T5" fmla="*/ 253 h 484"/>
                <a:gd name="T6" fmla="*/ 41 w 464"/>
                <a:gd name="T7" fmla="*/ 442 h 484"/>
                <a:gd name="T8" fmla="*/ 0 w 464"/>
                <a:gd name="T9" fmla="*/ 484 h 484"/>
                <a:gd name="T10" fmla="*/ 63 w 464"/>
                <a:gd name="T11" fmla="*/ 392 h 484"/>
                <a:gd name="T12" fmla="*/ 98 w 464"/>
                <a:gd name="T13" fmla="*/ 367 h 484"/>
                <a:gd name="T14" fmla="*/ 193 w 464"/>
                <a:gd name="T15" fmla="*/ 266 h 484"/>
                <a:gd name="T16" fmla="*/ 295 w 464"/>
                <a:gd name="T17" fmla="*/ 158 h 484"/>
                <a:gd name="T18" fmla="*/ 448 w 464"/>
                <a:gd name="T19" fmla="*/ 0 h 484"/>
                <a:gd name="T20" fmla="*/ 464 w 464"/>
                <a:gd name="T21" fmla="*/ 1 h 484"/>
                <a:gd name="T22" fmla="*/ 464 w 464"/>
                <a:gd name="T23" fmla="*/ 4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64" h="484">
                  <a:moveTo>
                    <a:pt x="464" y="4"/>
                  </a:moveTo>
                  <a:cubicBezTo>
                    <a:pt x="435" y="29"/>
                    <a:pt x="411" y="57"/>
                    <a:pt x="385" y="85"/>
                  </a:cubicBezTo>
                  <a:cubicBezTo>
                    <a:pt x="331" y="142"/>
                    <a:pt x="275" y="195"/>
                    <a:pt x="223" y="253"/>
                  </a:cubicBezTo>
                  <a:cubicBezTo>
                    <a:pt x="164" y="317"/>
                    <a:pt x="102" y="379"/>
                    <a:pt x="41" y="442"/>
                  </a:cubicBezTo>
                  <a:cubicBezTo>
                    <a:pt x="28" y="456"/>
                    <a:pt x="16" y="472"/>
                    <a:pt x="0" y="484"/>
                  </a:cubicBezTo>
                  <a:cubicBezTo>
                    <a:pt x="18" y="451"/>
                    <a:pt x="39" y="421"/>
                    <a:pt x="63" y="392"/>
                  </a:cubicBezTo>
                  <a:cubicBezTo>
                    <a:pt x="79" y="390"/>
                    <a:pt x="89" y="377"/>
                    <a:pt x="98" y="367"/>
                  </a:cubicBezTo>
                  <a:cubicBezTo>
                    <a:pt x="128" y="332"/>
                    <a:pt x="161" y="300"/>
                    <a:pt x="193" y="266"/>
                  </a:cubicBezTo>
                  <a:cubicBezTo>
                    <a:pt x="226" y="229"/>
                    <a:pt x="260" y="193"/>
                    <a:pt x="295" y="158"/>
                  </a:cubicBezTo>
                  <a:cubicBezTo>
                    <a:pt x="347" y="106"/>
                    <a:pt x="394" y="50"/>
                    <a:pt x="448" y="0"/>
                  </a:cubicBezTo>
                  <a:cubicBezTo>
                    <a:pt x="453" y="1"/>
                    <a:pt x="458" y="1"/>
                    <a:pt x="464" y="1"/>
                  </a:cubicBezTo>
                  <a:cubicBezTo>
                    <a:pt x="464" y="2"/>
                    <a:pt x="464" y="3"/>
                    <a:pt x="464" y="4"/>
                  </a:cubicBezTo>
                  <a:close/>
                </a:path>
              </a:pathLst>
            </a:custGeom>
            <a:solidFill>
              <a:srgbClr val="058F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596" name="Freeform 226">
              <a:extLst>
                <a:ext uri="{FF2B5EF4-FFF2-40B4-BE49-F238E27FC236}">
                  <a16:creationId xmlns:a16="http://schemas.microsoft.com/office/drawing/2014/main" id="{754311BE-FE2A-D41A-387E-B9DD2B158620}"/>
                </a:ext>
              </a:extLst>
            </p:cNvPr>
            <p:cNvSpPr>
              <a:spLocks/>
            </p:cNvSpPr>
            <p:nvPr/>
          </p:nvSpPr>
          <p:spPr bwMode="auto">
            <a:xfrm>
              <a:off x="152400" y="465138"/>
              <a:ext cx="280988" cy="311150"/>
            </a:xfrm>
            <a:custGeom>
              <a:avLst/>
              <a:gdLst>
                <a:gd name="T0" fmla="*/ 40 w 436"/>
                <a:gd name="T1" fmla="*/ 400 h 457"/>
                <a:gd name="T2" fmla="*/ 84 w 436"/>
                <a:gd name="T3" fmla="*/ 361 h 457"/>
                <a:gd name="T4" fmla="*/ 312 w 436"/>
                <a:gd name="T5" fmla="*/ 122 h 457"/>
                <a:gd name="T6" fmla="*/ 388 w 436"/>
                <a:gd name="T7" fmla="*/ 44 h 457"/>
                <a:gd name="T8" fmla="*/ 436 w 436"/>
                <a:gd name="T9" fmla="*/ 0 h 457"/>
                <a:gd name="T10" fmla="*/ 427 w 436"/>
                <a:gd name="T11" fmla="*/ 15 h 457"/>
                <a:gd name="T12" fmla="*/ 305 w 436"/>
                <a:gd name="T13" fmla="*/ 141 h 457"/>
                <a:gd name="T14" fmla="*/ 129 w 436"/>
                <a:gd name="T15" fmla="*/ 327 h 457"/>
                <a:gd name="T16" fmla="*/ 88 w 436"/>
                <a:gd name="T17" fmla="*/ 372 h 457"/>
                <a:gd name="T18" fmla="*/ 20 w 436"/>
                <a:gd name="T19" fmla="*/ 446 h 457"/>
                <a:gd name="T20" fmla="*/ 0 w 436"/>
                <a:gd name="T21" fmla="*/ 456 h 457"/>
                <a:gd name="T22" fmla="*/ 40 w 436"/>
                <a:gd name="T23" fmla="*/ 400 h 4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36" h="457">
                  <a:moveTo>
                    <a:pt x="40" y="400"/>
                  </a:moveTo>
                  <a:cubicBezTo>
                    <a:pt x="59" y="392"/>
                    <a:pt x="71" y="375"/>
                    <a:pt x="84" y="361"/>
                  </a:cubicBezTo>
                  <a:cubicBezTo>
                    <a:pt x="158" y="279"/>
                    <a:pt x="237" y="203"/>
                    <a:pt x="312" y="122"/>
                  </a:cubicBezTo>
                  <a:cubicBezTo>
                    <a:pt x="337" y="96"/>
                    <a:pt x="360" y="67"/>
                    <a:pt x="388" y="44"/>
                  </a:cubicBezTo>
                  <a:cubicBezTo>
                    <a:pt x="403" y="29"/>
                    <a:pt x="415" y="9"/>
                    <a:pt x="436" y="0"/>
                  </a:cubicBezTo>
                  <a:cubicBezTo>
                    <a:pt x="436" y="7"/>
                    <a:pt x="431" y="11"/>
                    <a:pt x="427" y="15"/>
                  </a:cubicBezTo>
                  <a:cubicBezTo>
                    <a:pt x="386" y="57"/>
                    <a:pt x="345" y="98"/>
                    <a:pt x="305" y="141"/>
                  </a:cubicBezTo>
                  <a:cubicBezTo>
                    <a:pt x="247" y="204"/>
                    <a:pt x="186" y="264"/>
                    <a:pt x="129" y="327"/>
                  </a:cubicBezTo>
                  <a:cubicBezTo>
                    <a:pt x="116" y="342"/>
                    <a:pt x="102" y="357"/>
                    <a:pt x="88" y="372"/>
                  </a:cubicBezTo>
                  <a:cubicBezTo>
                    <a:pt x="69" y="400"/>
                    <a:pt x="41" y="419"/>
                    <a:pt x="20" y="446"/>
                  </a:cubicBezTo>
                  <a:cubicBezTo>
                    <a:pt x="16" y="451"/>
                    <a:pt x="9" y="457"/>
                    <a:pt x="0" y="456"/>
                  </a:cubicBezTo>
                  <a:cubicBezTo>
                    <a:pt x="11" y="435"/>
                    <a:pt x="25" y="418"/>
                    <a:pt x="40" y="400"/>
                  </a:cubicBezTo>
                  <a:close/>
                </a:path>
              </a:pathLst>
            </a:custGeom>
            <a:solidFill>
              <a:srgbClr val="0792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597" name="Freeform 227">
              <a:extLst>
                <a:ext uri="{FF2B5EF4-FFF2-40B4-BE49-F238E27FC236}">
                  <a16:creationId xmlns:a16="http://schemas.microsoft.com/office/drawing/2014/main" id="{2D0E2BFB-03EE-0BBC-1FFB-D481C2C2C521}"/>
                </a:ext>
              </a:extLst>
            </p:cNvPr>
            <p:cNvSpPr>
              <a:spLocks/>
            </p:cNvSpPr>
            <p:nvPr/>
          </p:nvSpPr>
          <p:spPr bwMode="auto">
            <a:xfrm>
              <a:off x="131763" y="719138"/>
              <a:ext cx="77788" cy="90488"/>
            </a:xfrm>
            <a:custGeom>
              <a:avLst/>
              <a:gdLst>
                <a:gd name="T0" fmla="*/ 32 w 120"/>
                <a:gd name="T1" fmla="*/ 84 h 133"/>
                <a:gd name="T2" fmla="*/ 107 w 120"/>
                <a:gd name="T3" fmla="*/ 10 h 133"/>
                <a:gd name="T4" fmla="*/ 120 w 120"/>
                <a:gd name="T5" fmla="*/ 0 h 133"/>
                <a:gd name="T6" fmla="*/ 120 w 120"/>
                <a:gd name="T7" fmla="*/ 8 h 133"/>
                <a:gd name="T8" fmla="*/ 43 w 120"/>
                <a:gd name="T9" fmla="*/ 86 h 133"/>
                <a:gd name="T10" fmla="*/ 11 w 120"/>
                <a:gd name="T11" fmla="*/ 123 h 133"/>
                <a:gd name="T12" fmla="*/ 0 w 120"/>
                <a:gd name="T13" fmla="*/ 127 h 133"/>
                <a:gd name="T14" fmla="*/ 32 w 120"/>
                <a:gd name="T15" fmla="*/ 84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0" h="133">
                  <a:moveTo>
                    <a:pt x="32" y="84"/>
                  </a:moveTo>
                  <a:cubicBezTo>
                    <a:pt x="60" y="62"/>
                    <a:pt x="81" y="34"/>
                    <a:pt x="107" y="10"/>
                  </a:cubicBezTo>
                  <a:cubicBezTo>
                    <a:pt x="111" y="6"/>
                    <a:pt x="113" y="0"/>
                    <a:pt x="120" y="0"/>
                  </a:cubicBezTo>
                  <a:cubicBezTo>
                    <a:pt x="120" y="3"/>
                    <a:pt x="120" y="5"/>
                    <a:pt x="120" y="8"/>
                  </a:cubicBezTo>
                  <a:cubicBezTo>
                    <a:pt x="94" y="34"/>
                    <a:pt x="74" y="65"/>
                    <a:pt x="43" y="86"/>
                  </a:cubicBezTo>
                  <a:cubicBezTo>
                    <a:pt x="30" y="95"/>
                    <a:pt x="26" y="115"/>
                    <a:pt x="11" y="123"/>
                  </a:cubicBezTo>
                  <a:cubicBezTo>
                    <a:pt x="7" y="125"/>
                    <a:pt x="6" y="133"/>
                    <a:pt x="0" y="127"/>
                  </a:cubicBezTo>
                  <a:cubicBezTo>
                    <a:pt x="9" y="112"/>
                    <a:pt x="19" y="97"/>
                    <a:pt x="32" y="84"/>
                  </a:cubicBezTo>
                  <a:close/>
                </a:path>
              </a:pathLst>
            </a:custGeom>
            <a:solidFill>
              <a:srgbClr val="0483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598" name="Freeform 228">
              <a:extLst>
                <a:ext uri="{FF2B5EF4-FFF2-40B4-BE49-F238E27FC236}">
                  <a16:creationId xmlns:a16="http://schemas.microsoft.com/office/drawing/2014/main" id="{4CC7EF96-EB56-E1D3-54E1-455365F851F9}"/>
                </a:ext>
              </a:extLst>
            </p:cNvPr>
            <p:cNvSpPr>
              <a:spLocks/>
            </p:cNvSpPr>
            <p:nvPr/>
          </p:nvSpPr>
          <p:spPr bwMode="auto">
            <a:xfrm>
              <a:off x="190500" y="688975"/>
              <a:ext cx="576263" cy="160338"/>
            </a:xfrm>
            <a:custGeom>
              <a:avLst/>
              <a:gdLst>
                <a:gd name="T0" fmla="*/ 892 w 895"/>
                <a:gd name="T1" fmla="*/ 36 h 236"/>
                <a:gd name="T2" fmla="*/ 889 w 895"/>
                <a:gd name="T3" fmla="*/ 40 h 236"/>
                <a:gd name="T4" fmla="*/ 838 w 895"/>
                <a:gd name="T5" fmla="*/ 49 h 236"/>
                <a:gd name="T6" fmla="*/ 674 w 895"/>
                <a:gd name="T7" fmla="*/ 85 h 236"/>
                <a:gd name="T8" fmla="*/ 440 w 895"/>
                <a:gd name="T9" fmla="*/ 137 h 236"/>
                <a:gd name="T10" fmla="*/ 364 w 895"/>
                <a:gd name="T11" fmla="*/ 157 h 236"/>
                <a:gd name="T12" fmla="*/ 235 w 895"/>
                <a:gd name="T13" fmla="*/ 184 h 236"/>
                <a:gd name="T14" fmla="*/ 107 w 895"/>
                <a:gd name="T15" fmla="*/ 212 h 236"/>
                <a:gd name="T16" fmla="*/ 7 w 895"/>
                <a:gd name="T17" fmla="*/ 235 h 236"/>
                <a:gd name="T18" fmla="*/ 0 w 895"/>
                <a:gd name="T19" fmla="*/ 232 h 236"/>
                <a:gd name="T20" fmla="*/ 282 w 895"/>
                <a:gd name="T21" fmla="*/ 129 h 236"/>
                <a:gd name="T22" fmla="*/ 291 w 895"/>
                <a:gd name="T23" fmla="*/ 128 h 236"/>
                <a:gd name="T24" fmla="*/ 336 w 895"/>
                <a:gd name="T25" fmla="*/ 123 h 236"/>
                <a:gd name="T26" fmla="*/ 454 w 895"/>
                <a:gd name="T27" fmla="*/ 97 h 236"/>
                <a:gd name="T28" fmla="*/ 695 w 895"/>
                <a:gd name="T29" fmla="*/ 43 h 236"/>
                <a:gd name="T30" fmla="*/ 857 w 895"/>
                <a:gd name="T31" fmla="*/ 8 h 236"/>
                <a:gd name="T32" fmla="*/ 881 w 895"/>
                <a:gd name="T33" fmla="*/ 0 h 236"/>
                <a:gd name="T34" fmla="*/ 888 w 895"/>
                <a:gd name="T35" fmla="*/ 4 h 236"/>
                <a:gd name="T36" fmla="*/ 892 w 895"/>
                <a:gd name="T37" fmla="*/ 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895" h="236">
                  <a:moveTo>
                    <a:pt x="892" y="36"/>
                  </a:moveTo>
                  <a:cubicBezTo>
                    <a:pt x="891" y="37"/>
                    <a:pt x="890" y="39"/>
                    <a:pt x="889" y="40"/>
                  </a:cubicBezTo>
                  <a:cubicBezTo>
                    <a:pt x="871" y="37"/>
                    <a:pt x="854" y="45"/>
                    <a:pt x="838" y="49"/>
                  </a:cubicBezTo>
                  <a:cubicBezTo>
                    <a:pt x="783" y="62"/>
                    <a:pt x="728" y="72"/>
                    <a:pt x="674" y="85"/>
                  </a:cubicBezTo>
                  <a:cubicBezTo>
                    <a:pt x="596" y="104"/>
                    <a:pt x="518" y="120"/>
                    <a:pt x="440" y="137"/>
                  </a:cubicBezTo>
                  <a:cubicBezTo>
                    <a:pt x="414" y="142"/>
                    <a:pt x="390" y="152"/>
                    <a:pt x="364" y="157"/>
                  </a:cubicBezTo>
                  <a:cubicBezTo>
                    <a:pt x="320" y="165"/>
                    <a:pt x="278" y="175"/>
                    <a:pt x="235" y="184"/>
                  </a:cubicBezTo>
                  <a:cubicBezTo>
                    <a:pt x="192" y="193"/>
                    <a:pt x="149" y="201"/>
                    <a:pt x="107" y="212"/>
                  </a:cubicBezTo>
                  <a:cubicBezTo>
                    <a:pt x="74" y="221"/>
                    <a:pt x="40" y="225"/>
                    <a:pt x="7" y="235"/>
                  </a:cubicBezTo>
                  <a:cubicBezTo>
                    <a:pt x="5" y="236"/>
                    <a:pt x="3" y="233"/>
                    <a:pt x="0" y="232"/>
                  </a:cubicBezTo>
                  <a:cubicBezTo>
                    <a:pt x="94" y="198"/>
                    <a:pt x="188" y="164"/>
                    <a:pt x="282" y="129"/>
                  </a:cubicBezTo>
                  <a:cubicBezTo>
                    <a:pt x="285" y="128"/>
                    <a:pt x="288" y="128"/>
                    <a:pt x="291" y="128"/>
                  </a:cubicBezTo>
                  <a:cubicBezTo>
                    <a:pt x="307" y="134"/>
                    <a:pt x="322" y="127"/>
                    <a:pt x="336" y="123"/>
                  </a:cubicBezTo>
                  <a:cubicBezTo>
                    <a:pt x="374" y="110"/>
                    <a:pt x="415" y="106"/>
                    <a:pt x="454" y="97"/>
                  </a:cubicBezTo>
                  <a:cubicBezTo>
                    <a:pt x="534" y="77"/>
                    <a:pt x="614" y="60"/>
                    <a:pt x="695" y="43"/>
                  </a:cubicBezTo>
                  <a:cubicBezTo>
                    <a:pt x="749" y="31"/>
                    <a:pt x="803" y="20"/>
                    <a:pt x="857" y="8"/>
                  </a:cubicBezTo>
                  <a:cubicBezTo>
                    <a:pt x="865" y="6"/>
                    <a:pt x="873" y="2"/>
                    <a:pt x="881" y="0"/>
                  </a:cubicBezTo>
                  <a:cubicBezTo>
                    <a:pt x="884" y="1"/>
                    <a:pt x="886" y="2"/>
                    <a:pt x="888" y="4"/>
                  </a:cubicBezTo>
                  <a:cubicBezTo>
                    <a:pt x="895" y="14"/>
                    <a:pt x="894" y="25"/>
                    <a:pt x="892" y="36"/>
                  </a:cubicBezTo>
                  <a:close/>
                </a:path>
              </a:pathLst>
            </a:custGeom>
            <a:solidFill>
              <a:srgbClr val="8250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599" name="Freeform 229">
              <a:extLst>
                <a:ext uri="{FF2B5EF4-FFF2-40B4-BE49-F238E27FC236}">
                  <a16:creationId xmlns:a16="http://schemas.microsoft.com/office/drawing/2014/main" id="{97690B14-D451-9309-E9B8-6D25BC82E2C5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238" y="900113"/>
              <a:ext cx="657225" cy="19050"/>
            </a:xfrm>
            <a:custGeom>
              <a:avLst/>
              <a:gdLst>
                <a:gd name="T0" fmla="*/ 1024 w 1024"/>
                <a:gd name="T1" fmla="*/ 16 h 28"/>
                <a:gd name="T2" fmla="*/ 1020 w 1024"/>
                <a:gd name="T3" fmla="*/ 20 h 28"/>
                <a:gd name="T4" fmla="*/ 1016 w 1024"/>
                <a:gd name="T5" fmla="*/ 20 h 28"/>
                <a:gd name="T6" fmla="*/ 831 w 1024"/>
                <a:gd name="T7" fmla="*/ 20 h 28"/>
                <a:gd name="T8" fmla="*/ 22 w 1024"/>
                <a:gd name="T9" fmla="*/ 21 h 28"/>
                <a:gd name="T10" fmla="*/ 0 w 1024"/>
                <a:gd name="T11" fmla="*/ 15 h 28"/>
                <a:gd name="T12" fmla="*/ 59 w 1024"/>
                <a:gd name="T13" fmla="*/ 9 h 28"/>
                <a:gd name="T14" fmla="*/ 262 w 1024"/>
                <a:gd name="T15" fmla="*/ 9 h 28"/>
                <a:gd name="T16" fmla="*/ 991 w 1024"/>
                <a:gd name="T17" fmla="*/ 6 h 28"/>
                <a:gd name="T18" fmla="*/ 1024 w 1024"/>
                <a:gd name="T19" fmla="*/ 16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24" h="28">
                  <a:moveTo>
                    <a:pt x="1024" y="16"/>
                  </a:moveTo>
                  <a:cubicBezTo>
                    <a:pt x="1023" y="17"/>
                    <a:pt x="1021" y="19"/>
                    <a:pt x="1020" y="20"/>
                  </a:cubicBezTo>
                  <a:cubicBezTo>
                    <a:pt x="1019" y="20"/>
                    <a:pt x="1017" y="20"/>
                    <a:pt x="1016" y="20"/>
                  </a:cubicBezTo>
                  <a:cubicBezTo>
                    <a:pt x="954" y="23"/>
                    <a:pt x="892" y="20"/>
                    <a:pt x="831" y="20"/>
                  </a:cubicBezTo>
                  <a:cubicBezTo>
                    <a:pt x="561" y="24"/>
                    <a:pt x="291" y="21"/>
                    <a:pt x="22" y="21"/>
                  </a:cubicBezTo>
                  <a:cubicBezTo>
                    <a:pt x="15" y="22"/>
                    <a:pt x="4" y="28"/>
                    <a:pt x="0" y="15"/>
                  </a:cubicBezTo>
                  <a:cubicBezTo>
                    <a:pt x="19" y="5"/>
                    <a:pt x="39" y="9"/>
                    <a:pt x="59" y="9"/>
                  </a:cubicBezTo>
                  <a:cubicBezTo>
                    <a:pt x="127" y="10"/>
                    <a:pt x="195" y="11"/>
                    <a:pt x="262" y="9"/>
                  </a:cubicBezTo>
                  <a:cubicBezTo>
                    <a:pt x="505" y="1"/>
                    <a:pt x="748" y="8"/>
                    <a:pt x="991" y="6"/>
                  </a:cubicBezTo>
                  <a:cubicBezTo>
                    <a:pt x="1003" y="6"/>
                    <a:pt x="1017" y="0"/>
                    <a:pt x="1024" y="16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600" name="Freeform 230">
              <a:extLst>
                <a:ext uri="{FF2B5EF4-FFF2-40B4-BE49-F238E27FC236}">
                  <a16:creationId xmlns:a16="http://schemas.microsoft.com/office/drawing/2014/main" id="{D651EF1D-DA2B-6CBA-29C5-554644F35662}"/>
                </a:ext>
              </a:extLst>
            </p:cNvPr>
            <p:cNvSpPr>
              <a:spLocks/>
            </p:cNvSpPr>
            <p:nvPr/>
          </p:nvSpPr>
          <p:spPr bwMode="auto">
            <a:xfrm>
              <a:off x="71438" y="904875"/>
              <a:ext cx="703263" cy="14288"/>
            </a:xfrm>
            <a:custGeom>
              <a:avLst/>
              <a:gdLst>
                <a:gd name="T0" fmla="*/ 79 w 1095"/>
                <a:gd name="T1" fmla="*/ 9 h 20"/>
                <a:gd name="T2" fmla="*/ 100 w 1095"/>
                <a:gd name="T3" fmla="*/ 13 h 20"/>
                <a:gd name="T4" fmla="*/ 870 w 1095"/>
                <a:gd name="T5" fmla="*/ 12 h 20"/>
                <a:gd name="T6" fmla="*/ 1052 w 1095"/>
                <a:gd name="T7" fmla="*/ 13 h 20"/>
                <a:gd name="T8" fmla="*/ 1095 w 1095"/>
                <a:gd name="T9" fmla="*/ 13 h 20"/>
                <a:gd name="T10" fmla="*/ 1070 w 1095"/>
                <a:gd name="T11" fmla="*/ 17 h 20"/>
                <a:gd name="T12" fmla="*/ 0 w 1095"/>
                <a:gd name="T13" fmla="*/ 17 h 20"/>
                <a:gd name="T14" fmla="*/ 3 w 1095"/>
                <a:gd name="T15" fmla="*/ 9 h 20"/>
                <a:gd name="T16" fmla="*/ 79 w 1095"/>
                <a:gd name="T17" fmla="*/ 9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95" h="20">
                  <a:moveTo>
                    <a:pt x="79" y="9"/>
                  </a:moveTo>
                  <a:cubicBezTo>
                    <a:pt x="85" y="15"/>
                    <a:pt x="93" y="13"/>
                    <a:pt x="100" y="13"/>
                  </a:cubicBezTo>
                  <a:cubicBezTo>
                    <a:pt x="357" y="13"/>
                    <a:pt x="614" y="15"/>
                    <a:pt x="870" y="12"/>
                  </a:cubicBezTo>
                  <a:cubicBezTo>
                    <a:pt x="931" y="11"/>
                    <a:pt x="992" y="16"/>
                    <a:pt x="1052" y="13"/>
                  </a:cubicBezTo>
                  <a:cubicBezTo>
                    <a:pt x="1067" y="13"/>
                    <a:pt x="1081" y="3"/>
                    <a:pt x="1095" y="13"/>
                  </a:cubicBezTo>
                  <a:cubicBezTo>
                    <a:pt x="1088" y="20"/>
                    <a:pt x="1079" y="17"/>
                    <a:pt x="1070" y="17"/>
                  </a:cubicBezTo>
                  <a:cubicBezTo>
                    <a:pt x="714" y="17"/>
                    <a:pt x="357" y="17"/>
                    <a:pt x="0" y="17"/>
                  </a:cubicBezTo>
                  <a:cubicBezTo>
                    <a:pt x="1" y="14"/>
                    <a:pt x="2" y="11"/>
                    <a:pt x="3" y="9"/>
                  </a:cubicBezTo>
                  <a:cubicBezTo>
                    <a:pt x="29" y="7"/>
                    <a:pt x="54" y="0"/>
                    <a:pt x="79" y="9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601" name="Freeform 231">
              <a:extLst>
                <a:ext uri="{FF2B5EF4-FFF2-40B4-BE49-F238E27FC236}">
                  <a16:creationId xmlns:a16="http://schemas.microsoft.com/office/drawing/2014/main" id="{1F311800-B59B-0534-7C43-E9E6252AFD36}"/>
                </a:ext>
              </a:extLst>
            </p:cNvPr>
            <p:cNvSpPr>
              <a:spLocks/>
            </p:cNvSpPr>
            <p:nvPr/>
          </p:nvSpPr>
          <p:spPr bwMode="auto">
            <a:xfrm>
              <a:off x="85725" y="411163"/>
              <a:ext cx="187325" cy="415925"/>
            </a:xfrm>
            <a:custGeom>
              <a:avLst/>
              <a:gdLst>
                <a:gd name="T0" fmla="*/ 0 w 290"/>
                <a:gd name="T1" fmla="*/ 613 h 613"/>
                <a:gd name="T2" fmla="*/ 15 w 290"/>
                <a:gd name="T3" fmla="*/ 557 h 613"/>
                <a:gd name="T4" fmla="*/ 137 w 290"/>
                <a:gd name="T5" fmla="*/ 294 h 613"/>
                <a:gd name="T6" fmla="*/ 217 w 290"/>
                <a:gd name="T7" fmla="*/ 122 h 613"/>
                <a:gd name="T8" fmla="*/ 272 w 290"/>
                <a:gd name="T9" fmla="*/ 11 h 613"/>
                <a:gd name="T10" fmla="*/ 285 w 290"/>
                <a:gd name="T11" fmla="*/ 0 h 613"/>
                <a:gd name="T12" fmla="*/ 288 w 290"/>
                <a:gd name="T13" fmla="*/ 2 h 613"/>
                <a:gd name="T14" fmla="*/ 260 w 290"/>
                <a:gd name="T15" fmla="*/ 71 h 613"/>
                <a:gd name="T16" fmla="*/ 179 w 290"/>
                <a:gd name="T17" fmla="*/ 242 h 613"/>
                <a:gd name="T18" fmla="*/ 122 w 290"/>
                <a:gd name="T19" fmla="*/ 360 h 613"/>
                <a:gd name="T20" fmla="*/ 64 w 290"/>
                <a:gd name="T21" fmla="*/ 484 h 613"/>
                <a:gd name="T22" fmla="*/ 8 w 290"/>
                <a:gd name="T23" fmla="*/ 603 h 613"/>
                <a:gd name="T24" fmla="*/ 0 w 290"/>
                <a:gd name="T25" fmla="*/ 613 h 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90" h="613">
                  <a:moveTo>
                    <a:pt x="0" y="613"/>
                  </a:moveTo>
                  <a:cubicBezTo>
                    <a:pt x="1" y="593"/>
                    <a:pt x="6" y="575"/>
                    <a:pt x="15" y="557"/>
                  </a:cubicBezTo>
                  <a:cubicBezTo>
                    <a:pt x="48" y="466"/>
                    <a:pt x="98" y="382"/>
                    <a:pt x="137" y="294"/>
                  </a:cubicBezTo>
                  <a:cubicBezTo>
                    <a:pt x="163" y="236"/>
                    <a:pt x="191" y="179"/>
                    <a:pt x="217" y="122"/>
                  </a:cubicBezTo>
                  <a:cubicBezTo>
                    <a:pt x="235" y="85"/>
                    <a:pt x="256" y="49"/>
                    <a:pt x="272" y="11"/>
                  </a:cubicBezTo>
                  <a:cubicBezTo>
                    <a:pt x="274" y="6"/>
                    <a:pt x="278" y="1"/>
                    <a:pt x="285" y="0"/>
                  </a:cubicBezTo>
                  <a:cubicBezTo>
                    <a:pt x="286" y="1"/>
                    <a:pt x="287" y="1"/>
                    <a:pt x="288" y="2"/>
                  </a:cubicBezTo>
                  <a:cubicBezTo>
                    <a:pt x="290" y="29"/>
                    <a:pt x="270" y="49"/>
                    <a:pt x="260" y="71"/>
                  </a:cubicBezTo>
                  <a:cubicBezTo>
                    <a:pt x="235" y="129"/>
                    <a:pt x="207" y="186"/>
                    <a:pt x="179" y="242"/>
                  </a:cubicBezTo>
                  <a:cubicBezTo>
                    <a:pt x="160" y="282"/>
                    <a:pt x="141" y="321"/>
                    <a:pt x="122" y="360"/>
                  </a:cubicBezTo>
                  <a:cubicBezTo>
                    <a:pt x="103" y="401"/>
                    <a:pt x="85" y="443"/>
                    <a:pt x="64" y="484"/>
                  </a:cubicBezTo>
                  <a:cubicBezTo>
                    <a:pt x="43" y="522"/>
                    <a:pt x="29" y="564"/>
                    <a:pt x="8" y="603"/>
                  </a:cubicBezTo>
                  <a:cubicBezTo>
                    <a:pt x="6" y="607"/>
                    <a:pt x="2" y="610"/>
                    <a:pt x="0" y="613"/>
                  </a:cubicBezTo>
                  <a:close/>
                </a:path>
              </a:pathLst>
            </a:custGeom>
            <a:solidFill>
              <a:srgbClr val="ECC7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602" name="Freeform 232">
              <a:extLst>
                <a:ext uri="{FF2B5EF4-FFF2-40B4-BE49-F238E27FC236}">
                  <a16:creationId xmlns:a16="http://schemas.microsoft.com/office/drawing/2014/main" id="{14046BB6-0787-E5F7-815C-D3D007C7BEBC}"/>
                </a:ext>
              </a:extLst>
            </p:cNvPr>
            <p:cNvSpPr>
              <a:spLocks/>
            </p:cNvSpPr>
            <p:nvPr/>
          </p:nvSpPr>
          <p:spPr bwMode="auto">
            <a:xfrm>
              <a:off x="268288" y="173038"/>
              <a:ext cx="112713" cy="238125"/>
            </a:xfrm>
            <a:custGeom>
              <a:avLst/>
              <a:gdLst>
                <a:gd name="T0" fmla="*/ 172 w 177"/>
                <a:gd name="T1" fmla="*/ 0 h 352"/>
                <a:gd name="T2" fmla="*/ 177 w 177"/>
                <a:gd name="T3" fmla="*/ 11 h 352"/>
                <a:gd name="T4" fmla="*/ 139 w 177"/>
                <a:gd name="T5" fmla="*/ 85 h 352"/>
                <a:gd name="T6" fmla="*/ 95 w 177"/>
                <a:gd name="T7" fmla="*/ 176 h 352"/>
                <a:gd name="T8" fmla="*/ 44 w 177"/>
                <a:gd name="T9" fmla="*/ 283 h 352"/>
                <a:gd name="T10" fmla="*/ 6 w 177"/>
                <a:gd name="T11" fmla="*/ 352 h 352"/>
                <a:gd name="T12" fmla="*/ 5 w 177"/>
                <a:gd name="T13" fmla="*/ 351 h 352"/>
                <a:gd name="T14" fmla="*/ 9 w 177"/>
                <a:gd name="T15" fmla="*/ 321 h 352"/>
                <a:gd name="T16" fmla="*/ 66 w 177"/>
                <a:gd name="T17" fmla="*/ 203 h 352"/>
                <a:gd name="T18" fmla="*/ 121 w 177"/>
                <a:gd name="T19" fmla="*/ 86 h 352"/>
                <a:gd name="T20" fmla="*/ 157 w 177"/>
                <a:gd name="T21" fmla="*/ 10 h 352"/>
                <a:gd name="T22" fmla="*/ 169 w 177"/>
                <a:gd name="T23" fmla="*/ 0 h 352"/>
                <a:gd name="T24" fmla="*/ 172 w 177"/>
                <a:gd name="T25" fmla="*/ 0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77" h="352">
                  <a:moveTo>
                    <a:pt x="172" y="0"/>
                  </a:moveTo>
                  <a:cubicBezTo>
                    <a:pt x="174" y="4"/>
                    <a:pt x="176" y="7"/>
                    <a:pt x="177" y="11"/>
                  </a:cubicBezTo>
                  <a:cubicBezTo>
                    <a:pt x="161" y="34"/>
                    <a:pt x="151" y="60"/>
                    <a:pt x="139" y="85"/>
                  </a:cubicBezTo>
                  <a:cubicBezTo>
                    <a:pt x="124" y="115"/>
                    <a:pt x="110" y="146"/>
                    <a:pt x="95" y="176"/>
                  </a:cubicBezTo>
                  <a:cubicBezTo>
                    <a:pt x="78" y="212"/>
                    <a:pt x="63" y="248"/>
                    <a:pt x="44" y="283"/>
                  </a:cubicBezTo>
                  <a:cubicBezTo>
                    <a:pt x="32" y="306"/>
                    <a:pt x="24" y="332"/>
                    <a:pt x="6" y="352"/>
                  </a:cubicBezTo>
                  <a:cubicBezTo>
                    <a:pt x="6" y="352"/>
                    <a:pt x="5" y="351"/>
                    <a:pt x="5" y="351"/>
                  </a:cubicBezTo>
                  <a:cubicBezTo>
                    <a:pt x="0" y="340"/>
                    <a:pt x="5" y="330"/>
                    <a:pt x="9" y="321"/>
                  </a:cubicBezTo>
                  <a:cubicBezTo>
                    <a:pt x="26" y="281"/>
                    <a:pt x="48" y="242"/>
                    <a:pt x="66" y="203"/>
                  </a:cubicBezTo>
                  <a:cubicBezTo>
                    <a:pt x="84" y="164"/>
                    <a:pt x="104" y="125"/>
                    <a:pt x="121" y="86"/>
                  </a:cubicBezTo>
                  <a:cubicBezTo>
                    <a:pt x="132" y="60"/>
                    <a:pt x="145" y="35"/>
                    <a:pt x="157" y="10"/>
                  </a:cubicBezTo>
                  <a:cubicBezTo>
                    <a:pt x="159" y="5"/>
                    <a:pt x="163" y="2"/>
                    <a:pt x="169" y="0"/>
                  </a:cubicBezTo>
                  <a:cubicBezTo>
                    <a:pt x="170" y="0"/>
                    <a:pt x="171" y="0"/>
                    <a:pt x="172" y="0"/>
                  </a:cubicBezTo>
                  <a:close/>
                </a:path>
              </a:pathLst>
            </a:custGeom>
            <a:solidFill>
              <a:srgbClr val="ECC7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603" name="Freeform 233">
              <a:extLst>
                <a:ext uri="{FF2B5EF4-FFF2-40B4-BE49-F238E27FC236}">
                  <a16:creationId xmlns:a16="http://schemas.microsoft.com/office/drawing/2014/main" id="{1085689C-3AD0-D941-8FF6-07B9E6F00D8F}"/>
                </a:ext>
              </a:extLst>
            </p:cNvPr>
            <p:cNvSpPr>
              <a:spLocks/>
            </p:cNvSpPr>
            <p:nvPr/>
          </p:nvSpPr>
          <p:spPr bwMode="auto">
            <a:xfrm>
              <a:off x="150813" y="795338"/>
              <a:ext cx="631825" cy="87313"/>
            </a:xfrm>
            <a:custGeom>
              <a:avLst/>
              <a:gdLst>
                <a:gd name="T0" fmla="*/ 979 w 984"/>
                <a:gd name="T1" fmla="*/ 44 h 130"/>
                <a:gd name="T2" fmla="*/ 973 w 984"/>
                <a:gd name="T3" fmla="*/ 52 h 130"/>
                <a:gd name="T4" fmla="*/ 826 w 984"/>
                <a:gd name="T5" fmla="*/ 63 h 130"/>
                <a:gd name="T6" fmla="*/ 711 w 984"/>
                <a:gd name="T7" fmla="*/ 72 h 130"/>
                <a:gd name="T8" fmla="*/ 525 w 984"/>
                <a:gd name="T9" fmla="*/ 87 h 130"/>
                <a:gd name="T10" fmla="*/ 413 w 984"/>
                <a:gd name="T11" fmla="*/ 96 h 130"/>
                <a:gd name="T12" fmla="*/ 221 w 984"/>
                <a:gd name="T13" fmla="*/ 111 h 130"/>
                <a:gd name="T14" fmla="*/ 100 w 984"/>
                <a:gd name="T15" fmla="*/ 120 h 130"/>
                <a:gd name="T16" fmla="*/ 23 w 984"/>
                <a:gd name="T17" fmla="*/ 127 h 130"/>
                <a:gd name="T18" fmla="*/ 0 w 984"/>
                <a:gd name="T19" fmla="*/ 121 h 130"/>
                <a:gd name="T20" fmla="*/ 311 w 984"/>
                <a:gd name="T21" fmla="*/ 52 h 130"/>
                <a:gd name="T22" fmla="*/ 556 w 984"/>
                <a:gd name="T23" fmla="*/ 36 h 130"/>
                <a:gd name="T24" fmla="*/ 728 w 984"/>
                <a:gd name="T25" fmla="*/ 24 h 130"/>
                <a:gd name="T26" fmla="*/ 960 w 984"/>
                <a:gd name="T27" fmla="*/ 4 h 130"/>
                <a:gd name="T28" fmla="*/ 967 w 984"/>
                <a:gd name="T29" fmla="*/ 0 h 130"/>
                <a:gd name="T30" fmla="*/ 979 w 984"/>
                <a:gd name="T31" fmla="*/ 12 h 130"/>
                <a:gd name="T32" fmla="*/ 979 w 984"/>
                <a:gd name="T33" fmla="*/ 44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84" h="130">
                  <a:moveTo>
                    <a:pt x="979" y="44"/>
                  </a:moveTo>
                  <a:cubicBezTo>
                    <a:pt x="977" y="47"/>
                    <a:pt x="975" y="49"/>
                    <a:pt x="973" y="52"/>
                  </a:cubicBezTo>
                  <a:cubicBezTo>
                    <a:pt x="923" y="52"/>
                    <a:pt x="875" y="58"/>
                    <a:pt x="826" y="63"/>
                  </a:cubicBezTo>
                  <a:cubicBezTo>
                    <a:pt x="788" y="67"/>
                    <a:pt x="750" y="69"/>
                    <a:pt x="711" y="72"/>
                  </a:cubicBezTo>
                  <a:cubicBezTo>
                    <a:pt x="649" y="76"/>
                    <a:pt x="587" y="81"/>
                    <a:pt x="525" y="87"/>
                  </a:cubicBezTo>
                  <a:cubicBezTo>
                    <a:pt x="488" y="90"/>
                    <a:pt x="450" y="93"/>
                    <a:pt x="413" y="96"/>
                  </a:cubicBezTo>
                  <a:cubicBezTo>
                    <a:pt x="349" y="101"/>
                    <a:pt x="285" y="104"/>
                    <a:pt x="221" y="111"/>
                  </a:cubicBezTo>
                  <a:cubicBezTo>
                    <a:pt x="181" y="116"/>
                    <a:pt x="140" y="117"/>
                    <a:pt x="100" y="120"/>
                  </a:cubicBezTo>
                  <a:cubicBezTo>
                    <a:pt x="74" y="122"/>
                    <a:pt x="49" y="125"/>
                    <a:pt x="23" y="127"/>
                  </a:cubicBezTo>
                  <a:cubicBezTo>
                    <a:pt x="15" y="128"/>
                    <a:pt x="5" y="130"/>
                    <a:pt x="0" y="121"/>
                  </a:cubicBezTo>
                  <a:cubicBezTo>
                    <a:pt x="104" y="98"/>
                    <a:pt x="207" y="75"/>
                    <a:pt x="311" y="52"/>
                  </a:cubicBezTo>
                  <a:cubicBezTo>
                    <a:pt x="393" y="54"/>
                    <a:pt x="474" y="43"/>
                    <a:pt x="556" y="36"/>
                  </a:cubicBezTo>
                  <a:cubicBezTo>
                    <a:pt x="613" y="31"/>
                    <a:pt x="670" y="28"/>
                    <a:pt x="728" y="24"/>
                  </a:cubicBezTo>
                  <a:cubicBezTo>
                    <a:pt x="805" y="18"/>
                    <a:pt x="883" y="10"/>
                    <a:pt x="960" y="4"/>
                  </a:cubicBezTo>
                  <a:cubicBezTo>
                    <a:pt x="963" y="3"/>
                    <a:pt x="965" y="1"/>
                    <a:pt x="967" y="0"/>
                  </a:cubicBezTo>
                  <a:cubicBezTo>
                    <a:pt x="971" y="4"/>
                    <a:pt x="975" y="8"/>
                    <a:pt x="979" y="12"/>
                  </a:cubicBezTo>
                  <a:cubicBezTo>
                    <a:pt x="984" y="23"/>
                    <a:pt x="982" y="33"/>
                    <a:pt x="979" y="44"/>
                  </a:cubicBezTo>
                  <a:close/>
                </a:path>
              </a:pathLst>
            </a:custGeom>
            <a:solidFill>
              <a:srgbClr val="5332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604" name="Freeform 234">
              <a:extLst>
                <a:ext uri="{FF2B5EF4-FFF2-40B4-BE49-F238E27FC236}">
                  <a16:creationId xmlns:a16="http://schemas.microsoft.com/office/drawing/2014/main" id="{0977388C-51D7-406B-AB61-4BB665B45D6A}"/>
                </a:ext>
              </a:extLst>
            </p:cNvPr>
            <p:cNvSpPr>
              <a:spLocks/>
            </p:cNvSpPr>
            <p:nvPr/>
          </p:nvSpPr>
          <p:spPr bwMode="auto">
            <a:xfrm>
              <a:off x="73025" y="889000"/>
              <a:ext cx="712788" cy="26988"/>
            </a:xfrm>
            <a:custGeom>
              <a:avLst/>
              <a:gdLst>
                <a:gd name="T0" fmla="*/ 76 w 1109"/>
                <a:gd name="T1" fmla="*/ 34 h 41"/>
                <a:gd name="T2" fmla="*/ 0 w 1109"/>
                <a:gd name="T3" fmla="*/ 34 h 41"/>
                <a:gd name="T4" fmla="*/ 1 w 1109"/>
                <a:gd name="T5" fmla="*/ 22 h 41"/>
                <a:gd name="T6" fmla="*/ 74 w 1109"/>
                <a:gd name="T7" fmla="*/ 15 h 41"/>
                <a:gd name="T8" fmla="*/ 217 w 1109"/>
                <a:gd name="T9" fmla="*/ 6 h 41"/>
                <a:gd name="T10" fmla="*/ 252 w 1109"/>
                <a:gd name="T11" fmla="*/ 2 h 41"/>
                <a:gd name="T12" fmla="*/ 313 w 1109"/>
                <a:gd name="T13" fmla="*/ 3 h 41"/>
                <a:gd name="T14" fmla="*/ 508 w 1109"/>
                <a:gd name="T15" fmla="*/ 3 h 41"/>
                <a:gd name="T16" fmla="*/ 655 w 1109"/>
                <a:gd name="T17" fmla="*/ 3 h 41"/>
                <a:gd name="T18" fmla="*/ 985 w 1109"/>
                <a:gd name="T19" fmla="*/ 1 h 41"/>
                <a:gd name="T20" fmla="*/ 1100 w 1109"/>
                <a:gd name="T21" fmla="*/ 2 h 41"/>
                <a:gd name="T22" fmla="*/ 1103 w 1109"/>
                <a:gd name="T23" fmla="*/ 2 h 41"/>
                <a:gd name="T24" fmla="*/ 1100 w 1109"/>
                <a:gd name="T25" fmla="*/ 34 h 41"/>
                <a:gd name="T26" fmla="*/ 1079 w 1109"/>
                <a:gd name="T27" fmla="*/ 30 h 41"/>
                <a:gd name="T28" fmla="*/ 385 w 1109"/>
                <a:gd name="T29" fmla="*/ 31 h 41"/>
                <a:gd name="T30" fmla="*/ 160 w 1109"/>
                <a:gd name="T31" fmla="*/ 34 h 41"/>
                <a:gd name="T32" fmla="*/ 76 w 1109"/>
                <a:gd name="T33" fmla="*/ 3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09" h="41">
                  <a:moveTo>
                    <a:pt x="76" y="34"/>
                  </a:moveTo>
                  <a:cubicBezTo>
                    <a:pt x="51" y="33"/>
                    <a:pt x="26" y="41"/>
                    <a:pt x="0" y="34"/>
                  </a:cubicBezTo>
                  <a:cubicBezTo>
                    <a:pt x="1" y="30"/>
                    <a:pt x="1" y="26"/>
                    <a:pt x="1" y="22"/>
                  </a:cubicBezTo>
                  <a:cubicBezTo>
                    <a:pt x="25" y="14"/>
                    <a:pt x="50" y="18"/>
                    <a:pt x="74" y="15"/>
                  </a:cubicBezTo>
                  <a:cubicBezTo>
                    <a:pt x="121" y="9"/>
                    <a:pt x="169" y="9"/>
                    <a:pt x="217" y="6"/>
                  </a:cubicBezTo>
                  <a:cubicBezTo>
                    <a:pt x="229" y="5"/>
                    <a:pt x="240" y="3"/>
                    <a:pt x="252" y="2"/>
                  </a:cubicBezTo>
                  <a:cubicBezTo>
                    <a:pt x="272" y="6"/>
                    <a:pt x="293" y="4"/>
                    <a:pt x="313" y="3"/>
                  </a:cubicBezTo>
                  <a:cubicBezTo>
                    <a:pt x="378" y="0"/>
                    <a:pt x="443" y="4"/>
                    <a:pt x="508" y="3"/>
                  </a:cubicBezTo>
                  <a:cubicBezTo>
                    <a:pt x="557" y="3"/>
                    <a:pt x="606" y="3"/>
                    <a:pt x="655" y="3"/>
                  </a:cubicBezTo>
                  <a:cubicBezTo>
                    <a:pt x="765" y="1"/>
                    <a:pt x="875" y="3"/>
                    <a:pt x="985" y="1"/>
                  </a:cubicBezTo>
                  <a:cubicBezTo>
                    <a:pt x="1023" y="1"/>
                    <a:pt x="1062" y="1"/>
                    <a:pt x="1100" y="2"/>
                  </a:cubicBezTo>
                  <a:cubicBezTo>
                    <a:pt x="1101" y="2"/>
                    <a:pt x="1102" y="2"/>
                    <a:pt x="1103" y="2"/>
                  </a:cubicBezTo>
                  <a:cubicBezTo>
                    <a:pt x="1106" y="13"/>
                    <a:pt x="1109" y="24"/>
                    <a:pt x="1100" y="34"/>
                  </a:cubicBezTo>
                  <a:cubicBezTo>
                    <a:pt x="1094" y="27"/>
                    <a:pt x="1086" y="30"/>
                    <a:pt x="1079" y="30"/>
                  </a:cubicBezTo>
                  <a:cubicBezTo>
                    <a:pt x="848" y="30"/>
                    <a:pt x="616" y="28"/>
                    <a:pt x="385" y="31"/>
                  </a:cubicBezTo>
                  <a:cubicBezTo>
                    <a:pt x="310" y="32"/>
                    <a:pt x="235" y="32"/>
                    <a:pt x="160" y="34"/>
                  </a:cubicBezTo>
                  <a:cubicBezTo>
                    <a:pt x="132" y="34"/>
                    <a:pt x="104" y="34"/>
                    <a:pt x="76" y="34"/>
                  </a:cubicBezTo>
                  <a:close/>
                </a:path>
              </a:pathLst>
            </a:custGeom>
            <a:solidFill>
              <a:srgbClr val="4545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605" name="Freeform 235">
              <a:extLst>
                <a:ext uri="{FF2B5EF4-FFF2-40B4-BE49-F238E27FC236}">
                  <a16:creationId xmlns:a16="http://schemas.microsoft.com/office/drawing/2014/main" id="{956624D6-9014-FDA4-5C6B-89846FCBA948}"/>
                </a:ext>
              </a:extLst>
            </p:cNvPr>
            <p:cNvSpPr>
              <a:spLocks/>
            </p:cNvSpPr>
            <p:nvPr/>
          </p:nvSpPr>
          <p:spPr bwMode="auto">
            <a:xfrm>
              <a:off x="234950" y="884238"/>
              <a:ext cx="544513" cy="11113"/>
            </a:xfrm>
            <a:custGeom>
              <a:avLst/>
              <a:gdLst>
                <a:gd name="T0" fmla="*/ 848 w 848"/>
                <a:gd name="T1" fmla="*/ 8 h 16"/>
                <a:gd name="T2" fmla="*/ 832 w 848"/>
                <a:gd name="T3" fmla="*/ 13 h 16"/>
                <a:gd name="T4" fmla="*/ 397 w 848"/>
                <a:gd name="T5" fmla="*/ 13 h 16"/>
                <a:gd name="T6" fmla="*/ 263 w 848"/>
                <a:gd name="T7" fmla="*/ 14 h 16"/>
                <a:gd name="T8" fmla="*/ 92 w 848"/>
                <a:gd name="T9" fmla="*/ 13 h 16"/>
                <a:gd name="T10" fmla="*/ 19 w 848"/>
                <a:gd name="T11" fmla="*/ 12 h 16"/>
                <a:gd name="T12" fmla="*/ 0 w 848"/>
                <a:gd name="T13" fmla="*/ 8 h 16"/>
                <a:gd name="T14" fmla="*/ 104 w 848"/>
                <a:gd name="T15" fmla="*/ 0 h 16"/>
                <a:gd name="T16" fmla="*/ 167 w 848"/>
                <a:gd name="T17" fmla="*/ 4 h 16"/>
                <a:gd name="T18" fmla="*/ 737 w 848"/>
                <a:gd name="T19" fmla="*/ 3 h 16"/>
                <a:gd name="T20" fmla="*/ 845 w 848"/>
                <a:gd name="T21" fmla="*/ 4 h 16"/>
                <a:gd name="T22" fmla="*/ 848 w 848"/>
                <a:gd name="T23" fmla="*/ 8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48" h="16">
                  <a:moveTo>
                    <a:pt x="848" y="8"/>
                  </a:moveTo>
                  <a:cubicBezTo>
                    <a:pt x="844" y="13"/>
                    <a:pt x="838" y="14"/>
                    <a:pt x="832" y="13"/>
                  </a:cubicBezTo>
                  <a:cubicBezTo>
                    <a:pt x="687" y="10"/>
                    <a:pt x="542" y="11"/>
                    <a:pt x="397" y="13"/>
                  </a:cubicBezTo>
                  <a:cubicBezTo>
                    <a:pt x="352" y="14"/>
                    <a:pt x="307" y="16"/>
                    <a:pt x="263" y="14"/>
                  </a:cubicBezTo>
                  <a:cubicBezTo>
                    <a:pt x="206" y="12"/>
                    <a:pt x="149" y="12"/>
                    <a:pt x="92" y="13"/>
                  </a:cubicBezTo>
                  <a:cubicBezTo>
                    <a:pt x="67" y="13"/>
                    <a:pt x="43" y="12"/>
                    <a:pt x="19" y="12"/>
                  </a:cubicBezTo>
                  <a:cubicBezTo>
                    <a:pt x="12" y="12"/>
                    <a:pt x="5" y="14"/>
                    <a:pt x="0" y="8"/>
                  </a:cubicBezTo>
                  <a:cubicBezTo>
                    <a:pt x="35" y="5"/>
                    <a:pt x="69" y="3"/>
                    <a:pt x="104" y="0"/>
                  </a:cubicBezTo>
                  <a:cubicBezTo>
                    <a:pt x="125" y="5"/>
                    <a:pt x="146" y="4"/>
                    <a:pt x="167" y="4"/>
                  </a:cubicBezTo>
                  <a:cubicBezTo>
                    <a:pt x="357" y="4"/>
                    <a:pt x="547" y="5"/>
                    <a:pt x="737" y="3"/>
                  </a:cubicBezTo>
                  <a:cubicBezTo>
                    <a:pt x="773" y="3"/>
                    <a:pt x="809" y="0"/>
                    <a:pt x="845" y="4"/>
                  </a:cubicBezTo>
                  <a:cubicBezTo>
                    <a:pt x="846" y="5"/>
                    <a:pt x="847" y="6"/>
                    <a:pt x="848" y="8"/>
                  </a:cubicBezTo>
                  <a:close/>
                </a:path>
              </a:pathLst>
            </a:custGeom>
            <a:solidFill>
              <a:srgbClr val="2B29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606" name="Freeform 236">
              <a:extLst>
                <a:ext uri="{FF2B5EF4-FFF2-40B4-BE49-F238E27FC236}">
                  <a16:creationId xmlns:a16="http://schemas.microsoft.com/office/drawing/2014/main" id="{DCCFE7D6-1C08-4B70-3D42-648EB4C9BD89}"/>
                </a:ext>
              </a:extLst>
            </p:cNvPr>
            <p:cNvSpPr>
              <a:spLocks/>
            </p:cNvSpPr>
            <p:nvPr/>
          </p:nvSpPr>
          <p:spPr bwMode="auto">
            <a:xfrm>
              <a:off x="401638" y="304800"/>
              <a:ext cx="171450" cy="190500"/>
            </a:xfrm>
            <a:custGeom>
              <a:avLst/>
              <a:gdLst>
                <a:gd name="T0" fmla="*/ 48 w 265"/>
                <a:gd name="T1" fmla="*/ 236 h 280"/>
                <a:gd name="T2" fmla="*/ 0 w 265"/>
                <a:gd name="T3" fmla="*/ 280 h 280"/>
                <a:gd name="T4" fmla="*/ 12 w 265"/>
                <a:gd name="T5" fmla="*/ 262 h 280"/>
                <a:gd name="T6" fmla="*/ 154 w 265"/>
                <a:gd name="T7" fmla="*/ 117 h 280"/>
                <a:gd name="T8" fmla="*/ 252 w 265"/>
                <a:gd name="T9" fmla="*/ 15 h 280"/>
                <a:gd name="T10" fmla="*/ 260 w 265"/>
                <a:gd name="T11" fmla="*/ 0 h 280"/>
                <a:gd name="T12" fmla="*/ 264 w 265"/>
                <a:gd name="T13" fmla="*/ 12 h 280"/>
                <a:gd name="T14" fmla="*/ 231 w 265"/>
                <a:gd name="T15" fmla="*/ 50 h 280"/>
                <a:gd name="T16" fmla="*/ 173 w 265"/>
                <a:gd name="T17" fmla="*/ 109 h 280"/>
                <a:gd name="T18" fmla="*/ 48 w 265"/>
                <a:gd name="T19" fmla="*/ 236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65" h="280">
                  <a:moveTo>
                    <a:pt x="48" y="236"/>
                  </a:moveTo>
                  <a:cubicBezTo>
                    <a:pt x="32" y="251"/>
                    <a:pt x="16" y="266"/>
                    <a:pt x="0" y="280"/>
                  </a:cubicBezTo>
                  <a:cubicBezTo>
                    <a:pt x="0" y="272"/>
                    <a:pt x="7" y="268"/>
                    <a:pt x="12" y="262"/>
                  </a:cubicBezTo>
                  <a:cubicBezTo>
                    <a:pt x="59" y="214"/>
                    <a:pt x="109" y="168"/>
                    <a:pt x="154" y="117"/>
                  </a:cubicBezTo>
                  <a:cubicBezTo>
                    <a:pt x="185" y="82"/>
                    <a:pt x="219" y="49"/>
                    <a:pt x="252" y="15"/>
                  </a:cubicBezTo>
                  <a:cubicBezTo>
                    <a:pt x="256" y="10"/>
                    <a:pt x="260" y="6"/>
                    <a:pt x="260" y="0"/>
                  </a:cubicBezTo>
                  <a:cubicBezTo>
                    <a:pt x="265" y="3"/>
                    <a:pt x="264" y="8"/>
                    <a:pt x="264" y="12"/>
                  </a:cubicBezTo>
                  <a:cubicBezTo>
                    <a:pt x="259" y="29"/>
                    <a:pt x="242" y="37"/>
                    <a:pt x="231" y="50"/>
                  </a:cubicBezTo>
                  <a:cubicBezTo>
                    <a:pt x="213" y="71"/>
                    <a:pt x="192" y="88"/>
                    <a:pt x="173" y="109"/>
                  </a:cubicBezTo>
                  <a:cubicBezTo>
                    <a:pt x="133" y="153"/>
                    <a:pt x="92" y="196"/>
                    <a:pt x="48" y="236"/>
                  </a:cubicBezTo>
                  <a:close/>
                </a:path>
              </a:pathLst>
            </a:custGeom>
            <a:solidFill>
              <a:srgbClr val="0C95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607" name="Freeform 237">
              <a:extLst>
                <a:ext uri="{FF2B5EF4-FFF2-40B4-BE49-F238E27FC236}">
                  <a16:creationId xmlns:a16="http://schemas.microsoft.com/office/drawing/2014/main" id="{229F5D9A-7A99-1CEC-BEAA-46FCF7704B1F}"/>
                </a:ext>
              </a:extLst>
            </p:cNvPr>
            <p:cNvSpPr>
              <a:spLocks/>
            </p:cNvSpPr>
            <p:nvPr/>
          </p:nvSpPr>
          <p:spPr bwMode="auto">
            <a:xfrm>
              <a:off x="134938" y="165100"/>
              <a:ext cx="225425" cy="488950"/>
            </a:xfrm>
            <a:custGeom>
              <a:avLst/>
              <a:gdLst>
                <a:gd name="T0" fmla="*/ 340 w 351"/>
                <a:gd name="T1" fmla="*/ 0 h 721"/>
                <a:gd name="T2" fmla="*/ 344 w 351"/>
                <a:gd name="T3" fmla="*/ 0 h 721"/>
                <a:gd name="T4" fmla="*/ 342 w 351"/>
                <a:gd name="T5" fmla="*/ 22 h 721"/>
                <a:gd name="T6" fmla="*/ 243 w 351"/>
                <a:gd name="T7" fmla="*/ 230 h 721"/>
                <a:gd name="T8" fmla="*/ 184 w 351"/>
                <a:gd name="T9" fmla="*/ 350 h 721"/>
                <a:gd name="T10" fmla="*/ 137 w 351"/>
                <a:gd name="T11" fmla="*/ 451 h 721"/>
                <a:gd name="T12" fmla="*/ 116 w 351"/>
                <a:gd name="T13" fmla="*/ 496 h 721"/>
                <a:gd name="T14" fmla="*/ 114 w 351"/>
                <a:gd name="T15" fmla="*/ 502 h 721"/>
                <a:gd name="T16" fmla="*/ 74 w 351"/>
                <a:gd name="T17" fmla="*/ 580 h 721"/>
                <a:gd name="T18" fmla="*/ 11 w 351"/>
                <a:gd name="T19" fmla="*/ 713 h 721"/>
                <a:gd name="T20" fmla="*/ 0 w 351"/>
                <a:gd name="T21" fmla="*/ 719 h 721"/>
                <a:gd name="T22" fmla="*/ 24 w 351"/>
                <a:gd name="T23" fmla="*/ 635 h 721"/>
                <a:gd name="T24" fmla="*/ 34 w 351"/>
                <a:gd name="T25" fmla="*/ 632 h 721"/>
                <a:gd name="T26" fmla="*/ 87 w 351"/>
                <a:gd name="T27" fmla="*/ 521 h 721"/>
                <a:gd name="T28" fmla="*/ 120 w 351"/>
                <a:gd name="T29" fmla="*/ 451 h 721"/>
                <a:gd name="T30" fmla="*/ 197 w 351"/>
                <a:gd name="T31" fmla="*/ 289 h 721"/>
                <a:gd name="T32" fmla="*/ 277 w 351"/>
                <a:gd name="T33" fmla="*/ 123 h 721"/>
                <a:gd name="T34" fmla="*/ 327 w 351"/>
                <a:gd name="T35" fmla="*/ 15 h 721"/>
                <a:gd name="T36" fmla="*/ 340 w 351"/>
                <a:gd name="T37" fmla="*/ 0 h 7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51" h="721">
                  <a:moveTo>
                    <a:pt x="340" y="0"/>
                  </a:moveTo>
                  <a:cubicBezTo>
                    <a:pt x="341" y="0"/>
                    <a:pt x="343" y="0"/>
                    <a:pt x="344" y="0"/>
                  </a:cubicBezTo>
                  <a:cubicBezTo>
                    <a:pt x="351" y="8"/>
                    <a:pt x="345" y="15"/>
                    <a:pt x="342" y="22"/>
                  </a:cubicBezTo>
                  <a:cubicBezTo>
                    <a:pt x="309" y="91"/>
                    <a:pt x="275" y="161"/>
                    <a:pt x="243" y="230"/>
                  </a:cubicBezTo>
                  <a:cubicBezTo>
                    <a:pt x="224" y="271"/>
                    <a:pt x="203" y="310"/>
                    <a:pt x="184" y="350"/>
                  </a:cubicBezTo>
                  <a:cubicBezTo>
                    <a:pt x="167" y="383"/>
                    <a:pt x="152" y="417"/>
                    <a:pt x="137" y="451"/>
                  </a:cubicBezTo>
                  <a:cubicBezTo>
                    <a:pt x="131" y="467"/>
                    <a:pt x="120" y="480"/>
                    <a:pt x="116" y="496"/>
                  </a:cubicBezTo>
                  <a:cubicBezTo>
                    <a:pt x="116" y="498"/>
                    <a:pt x="115" y="500"/>
                    <a:pt x="114" y="502"/>
                  </a:cubicBezTo>
                  <a:cubicBezTo>
                    <a:pt x="99" y="527"/>
                    <a:pt x="87" y="554"/>
                    <a:pt x="74" y="580"/>
                  </a:cubicBezTo>
                  <a:cubicBezTo>
                    <a:pt x="53" y="624"/>
                    <a:pt x="32" y="669"/>
                    <a:pt x="11" y="713"/>
                  </a:cubicBezTo>
                  <a:cubicBezTo>
                    <a:pt x="9" y="717"/>
                    <a:pt x="6" y="721"/>
                    <a:pt x="0" y="719"/>
                  </a:cubicBezTo>
                  <a:cubicBezTo>
                    <a:pt x="6" y="690"/>
                    <a:pt x="15" y="663"/>
                    <a:pt x="24" y="635"/>
                  </a:cubicBezTo>
                  <a:cubicBezTo>
                    <a:pt x="30" y="638"/>
                    <a:pt x="31" y="638"/>
                    <a:pt x="34" y="632"/>
                  </a:cubicBezTo>
                  <a:cubicBezTo>
                    <a:pt x="52" y="595"/>
                    <a:pt x="69" y="558"/>
                    <a:pt x="87" y="521"/>
                  </a:cubicBezTo>
                  <a:cubicBezTo>
                    <a:pt x="98" y="497"/>
                    <a:pt x="109" y="474"/>
                    <a:pt x="120" y="451"/>
                  </a:cubicBezTo>
                  <a:cubicBezTo>
                    <a:pt x="146" y="397"/>
                    <a:pt x="172" y="343"/>
                    <a:pt x="197" y="289"/>
                  </a:cubicBezTo>
                  <a:cubicBezTo>
                    <a:pt x="224" y="234"/>
                    <a:pt x="250" y="178"/>
                    <a:pt x="277" y="123"/>
                  </a:cubicBezTo>
                  <a:cubicBezTo>
                    <a:pt x="294" y="87"/>
                    <a:pt x="311" y="51"/>
                    <a:pt x="327" y="15"/>
                  </a:cubicBezTo>
                  <a:cubicBezTo>
                    <a:pt x="330" y="8"/>
                    <a:pt x="335" y="5"/>
                    <a:pt x="340" y="0"/>
                  </a:cubicBezTo>
                  <a:close/>
                </a:path>
              </a:pathLst>
            </a:custGeom>
            <a:solidFill>
              <a:srgbClr val="F7B3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608" name="Freeform 238">
              <a:extLst>
                <a:ext uri="{FF2B5EF4-FFF2-40B4-BE49-F238E27FC236}">
                  <a16:creationId xmlns:a16="http://schemas.microsoft.com/office/drawing/2014/main" id="{A744AAAA-3E72-9000-D569-E4AE04DD2A6E}"/>
                </a:ext>
              </a:extLst>
            </p:cNvPr>
            <p:cNvSpPr>
              <a:spLocks/>
            </p:cNvSpPr>
            <p:nvPr/>
          </p:nvSpPr>
          <p:spPr bwMode="auto">
            <a:xfrm>
              <a:off x="468313" y="682625"/>
              <a:ext cx="20638" cy="9525"/>
            </a:xfrm>
            <a:custGeom>
              <a:avLst/>
              <a:gdLst>
                <a:gd name="T0" fmla="*/ 32 w 32"/>
                <a:gd name="T1" fmla="*/ 0 h 13"/>
                <a:gd name="T2" fmla="*/ 0 w 32"/>
                <a:gd name="T3" fmla="*/ 12 h 13"/>
                <a:gd name="T4" fmla="*/ 32 w 32"/>
                <a:gd name="T5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" h="13">
                  <a:moveTo>
                    <a:pt x="32" y="0"/>
                  </a:moveTo>
                  <a:cubicBezTo>
                    <a:pt x="23" y="8"/>
                    <a:pt x="13" y="13"/>
                    <a:pt x="0" y="12"/>
                  </a:cubicBezTo>
                  <a:cubicBezTo>
                    <a:pt x="9" y="4"/>
                    <a:pt x="20" y="1"/>
                    <a:pt x="32" y="0"/>
                  </a:cubicBezTo>
                  <a:close/>
                </a:path>
              </a:pathLst>
            </a:custGeom>
            <a:solidFill>
              <a:srgbClr val="1C7B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609" name="Freeform 239">
              <a:extLst>
                <a:ext uri="{FF2B5EF4-FFF2-40B4-BE49-F238E27FC236}">
                  <a16:creationId xmlns:a16="http://schemas.microsoft.com/office/drawing/2014/main" id="{4540C2E0-48E4-38E7-0D22-2209620BED80}"/>
                </a:ext>
              </a:extLst>
            </p:cNvPr>
            <p:cNvSpPr>
              <a:spLocks/>
            </p:cNvSpPr>
            <p:nvPr/>
          </p:nvSpPr>
          <p:spPr bwMode="auto">
            <a:xfrm>
              <a:off x="504825" y="669925"/>
              <a:ext cx="20638" cy="7938"/>
            </a:xfrm>
            <a:custGeom>
              <a:avLst/>
              <a:gdLst>
                <a:gd name="T0" fmla="*/ 32 w 32"/>
                <a:gd name="T1" fmla="*/ 0 h 12"/>
                <a:gd name="T2" fmla="*/ 0 w 32"/>
                <a:gd name="T3" fmla="*/ 12 h 12"/>
                <a:gd name="T4" fmla="*/ 32 w 32"/>
                <a:gd name="T5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" h="12">
                  <a:moveTo>
                    <a:pt x="32" y="0"/>
                  </a:moveTo>
                  <a:cubicBezTo>
                    <a:pt x="23" y="9"/>
                    <a:pt x="12" y="11"/>
                    <a:pt x="0" y="12"/>
                  </a:cubicBezTo>
                  <a:cubicBezTo>
                    <a:pt x="9" y="4"/>
                    <a:pt x="20" y="1"/>
                    <a:pt x="32" y="0"/>
                  </a:cubicBezTo>
                  <a:close/>
                </a:path>
              </a:pathLst>
            </a:custGeom>
            <a:solidFill>
              <a:srgbClr val="1C7B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610" name="Freeform 240">
              <a:extLst>
                <a:ext uri="{FF2B5EF4-FFF2-40B4-BE49-F238E27FC236}">
                  <a16:creationId xmlns:a16="http://schemas.microsoft.com/office/drawing/2014/main" id="{4E6DB415-52B5-4437-918E-27922BB7990E}"/>
                </a:ext>
              </a:extLst>
            </p:cNvPr>
            <p:cNvSpPr>
              <a:spLocks/>
            </p:cNvSpPr>
            <p:nvPr/>
          </p:nvSpPr>
          <p:spPr bwMode="auto">
            <a:xfrm>
              <a:off x="19050" y="128588"/>
              <a:ext cx="33338" cy="798513"/>
            </a:xfrm>
            <a:custGeom>
              <a:avLst/>
              <a:gdLst>
                <a:gd name="T0" fmla="*/ 5 w 53"/>
                <a:gd name="T1" fmla="*/ 5 h 1175"/>
                <a:gd name="T2" fmla="*/ 44 w 53"/>
                <a:gd name="T3" fmla="*/ 12 h 1175"/>
                <a:gd name="T4" fmla="*/ 51 w 53"/>
                <a:gd name="T5" fmla="*/ 46 h 1175"/>
                <a:gd name="T6" fmla="*/ 51 w 53"/>
                <a:gd name="T7" fmla="*/ 542 h 1175"/>
                <a:gd name="T8" fmla="*/ 51 w 53"/>
                <a:gd name="T9" fmla="*/ 1060 h 1175"/>
                <a:gd name="T10" fmla="*/ 50 w 53"/>
                <a:gd name="T11" fmla="*/ 1152 h 1175"/>
                <a:gd name="T12" fmla="*/ 43 w 53"/>
                <a:gd name="T13" fmla="*/ 1175 h 1175"/>
                <a:gd name="T14" fmla="*/ 5 w 53"/>
                <a:gd name="T15" fmla="*/ 1175 h 1175"/>
                <a:gd name="T16" fmla="*/ 0 w 53"/>
                <a:gd name="T17" fmla="*/ 1159 h 1175"/>
                <a:gd name="T18" fmla="*/ 2 w 53"/>
                <a:gd name="T19" fmla="*/ 38 h 1175"/>
                <a:gd name="T20" fmla="*/ 4 w 53"/>
                <a:gd name="T21" fmla="*/ 9 h 1175"/>
                <a:gd name="T22" fmla="*/ 5 w 53"/>
                <a:gd name="T23" fmla="*/ 5 h 1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3" h="1175">
                  <a:moveTo>
                    <a:pt x="5" y="5"/>
                  </a:moveTo>
                  <a:cubicBezTo>
                    <a:pt x="19" y="0"/>
                    <a:pt x="33" y="2"/>
                    <a:pt x="44" y="12"/>
                  </a:cubicBezTo>
                  <a:cubicBezTo>
                    <a:pt x="53" y="22"/>
                    <a:pt x="51" y="35"/>
                    <a:pt x="51" y="46"/>
                  </a:cubicBezTo>
                  <a:cubicBezTo>
                    <a:pt x="51" y="212"/>
                    <a:pt x="51" y="377"/>
                    <a:pt x="51" y="542"/>
                  </a:cubicBezTo>
                  <a:cubicBezTo>
                    <a:pt x="50" y="715"/>
                    <a:pt x="50" y="887"/>
                    <a:pt x="51" y="1060"/>
                  </a:cubicBezTo>
                  <a:cubicBezTo>
                    <a:pt x="51" y="1090"/>
                    <a:pt x="50" y="1121"/>
                    <a:pt x="50" y="1152"/>
                  </a:cubicBezTo>
                  <a:cubicBezTo>
                    <a:pt x="50" y="1160"/>
                    <a:pt x="51" y="1169"/>
                    <a:pt x="43" y="1175"/>
                  </a:cubicBezTo>
                  <a:cubicBezTo>
                    <a:pt x="30" y="1175"/>
                    <a:pt x="18" y="1175"/>
                    <a:pt x="5" y="1175"/>
                  </a:cubicBezTo>
                  <a:cubicBezTo>
                    <a:pt x="0" y="1171"/>
                    <a:pt x="0" y="1165"/>
                    <a:pt x="0" y="1159"/>
                  </a:cubicBezTo>
                  <a:cubicBezTo>
                    <a:pt x="4" y="785"/>
                    <a:pt x="1" y="412"/>
                    <a:pt x="2" y="38"/>
                  </a:cubicBezTo>
                  <a:cubicBezTo>
                    <a:pt x="2" y="28"/>
                    <a:pt x="2" y="19"/>
                    <a:pt x="4" y="9"/>
                  </a:cubicBezTo>
                  <a:cubicBezTo>
                    <a:pt x="4" y="8"/>
                    <a:pt x="5" y="6"/>
                    <a:pt x="5" y="5"/>
                  </a:cubicBezTo>
                  <a:close/>
                </a:path>
              </a:pathLst>
            </a:custGeom>
            <a:solidFill>
              <a:srgbClr val="EC626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611" name="Freeform 241">
              <a:extLst>
                <a:ext uri="{FF2B5EF4-FFF2-40B4-BE49-F238E27FC236}">
                  <a16:creationId xmlns:a16="http://schemas.microsoft.com/office/drawing/2014/main" id="{112D1318-B35C-8601-449A-895E58F67964}"/>
                </a:ext>
              </a:extLst>
            </p:cNvPr>
            <p:cNvSpPr>
              <a:spLocks/>
            </p:cNvSpPr>
            <p:nvPr/>
          </p:nvSpPr>
          <p:spPr bwMode="auto">
            <a:xfrm>
              <a:off x="61913" y="130175"/>
              <a:ext cx="88900" cy="700088"/>
            </a:xfrm>
            <a:custGeom>
              <a:avLst/>
              <a:gdLst>
                <a:gd name="T0" fmla="*/ 92 w 138"/>
                <a:gd name="T1" fmla="*/ 10 h 1030"/>
                <a:gd name="T2" fmla="*/ 101 w 138"/>
                <a:gd name="T3" fmla="*/ 4 h 1030"/>
                <a:gd name="T4" fmla="*/ 129 w 138"/>
                <a:gd name="T5" fmla="*/ 9 h 1030"/>
                <a:gd name="T6" fmla="*/ 134 w 138"/>
                <a:gd name="T7" fmla="*/ 45 h 1030"/>
                <a:gd name="T8" fmla="*/ 113 w 138"/>
                <a:gd name="T9" fmla="*/ 212 h 1030"/>
                <a:gd name="T10" fmla="*/ 85 w 138"/>
                <a:gd name="T11" fmla="*/ 432 h 1030"/>
                <a:gd name="T12" fmla="*/ 49 w 138"/>
                <a:gd name="T13" fmla="*/ 706 h 1030"/>
                <a:gd name="T14" fmla="*/ 22 w 138"/>
                <a:gd name="T15" fmla="*/ 926 h 1030"/>
                <a:gd name="T16" fmla="*/ 9 w 138"/>
                <a:gd name="T17" fmla="*/ 1019 h 1030"/>
                <a:gd name="T18" fmla="*/ 0 w 138"/>
                <a:gd name="T19" fmla="*/ 1030 h 1030"/>
                <a:gd name="T20" fmla="*/ 0 w 138"/>
                <a:gd name="T21" fmla="*/ 750 h 1030"/>
                <a:gd name="T22" fmla="*/ 39 w 138"/>
                <a:gd name="T23" fmla="*/ 436 h 1030"/>
                <a:gd name="T24" fmla="*/ 64 w 138"/>
                <a:gd name="T25" fmla="*/ 240 h 1030"/>
                <a:gd name="T26" fmla="*/ 90 w 138"/>
                <a:gd name="T27" fmla="*/ 24 h 1030"/>
                <a:gd name="T28" fmla="*/ 92 w 138"/>
                <a:gd name="T29" fmla="*/ 10 h 10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8" h="1030">
                  <a:moveTo>
                    <a:pt x="92" y="10"/>
                  </a:moveTo>
                  <a:cubicBezTo>
                    <a:pt x="95" y="8"/>
                    <a:pt x="98" y="6"/>
                    <a:pt x="101" y="4"/>
                  </a:cubicBezTo>
                  <a:cubicBezTo>
                    <a:pt x="111" y="2"/>
                    <a:pt x="121" y="0"/>
                    <a:pt x="129" y="9"/>
                  </a:cubicBezTo>
                  <a:cubicBezTo>
                    <a:pt x="138" y="20"/>
                    <a:pt x="136" y="33"/>
                    <a:pt x="134" y="45"/>
                  </a:cubicBezTo>
                  <a:cubicBezTo>
                    <a:pt x="124" y="101"/>
                    <a:pt x="121" y="156"/>
                    <a:pt x="113" y="212"/>
                  </a:cubicBezTo>
                  <a:cubicBezTo>
                    <a:pt x="102" y="285"/>
                    <a:pt x="95" y="358"/>
                    <a:pt x="85" y="432"/>
                  </a:cubicBezTo>
                  <a:cubicBezTo>
                    <a:pt x="73" y="523"/>
                    <a:pt x="61" y="615"/>
                    <a:pt x="49" y="706"/>
                  </a:cubicBezTo>
                  <a:cubicBezTo>
                    <a:pt x="40" y="780"/>
                    <a:pt x="30" y="853"/>
                    <a:pt x="22" y="926"/>
                  </a:cubicBezTo>
                  <a:cubicBezTo>
                    <a:pt x="19" y="957"/>
                    <a:pt x="7" y="987"/>
                    <a:pt x="9" y="1019"/>
                  </a:cubicBezTo>
                  <a:cubicBezTo>
                    <a:pt x="9" y="1024"/>
                    <a:pt x="8" y="1030"/>
                    <a:pt x="0" y="1030"/>
                  </a:cubicBezTo>
                  <a:cubicBezTo>
                    <a:pt x="0" y="937"/>
                    <a:pt x="0" y="843"/>
                    <a:pt x="0" y="750"/>
                  </a:cubicBezTo>
                  <a:cubicBezTo>
                    <a:pt x="9" y="645"/>
                    <a:pt x="26" y="541"/>
                    <a:pt x="39" y="436"/>
                  </a:cubicBezTo>
                  <a:cubicBezTo>
                    <a:pt x="47" y="370"/>
                    <a:pt x="56" y="305"/>
                    <a:pt x="64" y="240"/>
                  </a:cubicBezTo>
                  <a:cubicBezTo>
                    <a:pt x="73" y="168"/>
                    <a:pt x="83" y="96"/>
                    <a:pt x="90" y="24"/>
                  </a:cubicBezTo>
                  <a:cubicBezTo>
                    <a:pt x="91" y="19"/>
                    <a:pt x="91" y="15"/>
                    <a:pt x="92" y="10"/>
                  </a:cubicBezTo>
                  <a:close/>
                </a:path>
              </a:pathLst>
            </a:custGeom>
            <a:solidFill>
              <a:srgbClr val="ED6B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612" name="Freeform 242">
              <a:extLst>
                <a:ext uri="{FF2B5EF4-FFF2-40B4-BE49-F238E27FC236}">
                  <a16:creationId xmlns:a16="http://schemas.microsoft.com/office/drawing/2014/main" id="{F9F1EE7E-E41E-7BFB-4638-83A040CD2F05}"/>
                </a:ext>
              </a:extLst>
            </p:cNvPr>
            <p:cNvSpPr>
              <a:spLocks/>
            </p:cNvSpPr>
            <p:nvPr/>
          </p:nvSpPr>
          <p:spPr bwMode="auto">
            <a:xfrm>
              <a:off x="6350" y="134938"/>
              <a:ext cx="19050" cy="796925"/>
            </a:xfrm>
            <a:custGeom>
              <a:avLst/>
              <a:gdLst>
                <a:gd name="T0" fmla="*/ 23 w 30"/>
                <a:gd name="T1" fmla="*/ 0 h 1173"/>
                <a:gd name="T2" fmla="*/ 27 w 30"/>
                <a:gd name="T3" fmla="*/ 18 h 1173"/>
                <a:gd name="T4" fmla="*/ 27 w 30"/>
                <a:gd name="T5" fmla="*/ 1133 h 1173"/>
                <a:gd name="T6" fmla="*/ 24 w 30"/>
                <a:gd name="T7" fmla="*/ 1166 h 1173"/>
                <a:gd name="T8" fmla="*/ 0 w 30"/>
                <a:gd name="T9" fmla="*/ 1147 h 1173"/>
                <a:gd name="T10" fmla="*/ 3 w 30"/>
                <a:gd name="T11" fmla="*/ 1010 h 1173"/>
                <a:gd name="T12" fmla="*/ 3 w 30"/>
                <a:gd name="T13" fmla="*/ 28 h 1173"/>
                <a:gd name="T14" fmla="*/ 4 w 30"/>
                <a:gd name="T15" fmla="*/ 6 h 1173"/>
                <a:gd name="T16" fmla="*/ 23 w 30"/>
                <a:gd name="T17" fmla="*/ 0 h 1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0" h="1173">
                  <a:moveTo>
                    <a:pt x="23" y="0"/>
                  </a:moveTo>
                  <a:cubicBezTo>
                    <a:pt x="30" y="5"/>
                    <a:pt x="27" y="12"/>
                    <a:pt x="27" y="18"/>
                  </a:cubicBezTo>
                  <a:cubicBezTo>
                    <a:pt x="27" y="390"/>
                    <a:pt x="27" y="761"/>
                    <a:pt x="27" y="1133"/>
                  </a:cubicBezTo>
                  <a:cubicBezTo>
                    <a:pt x="27" y="1144"/>
                    <a:pt x="25" y="1155"/>
                    <a:pt x="24" y="1166"/>
                  </a:cubicBezTo>
                  <a:cubicBezTo>
                    <a:pt x="5" y="1173"/>
                    <a:pt x="10" y="1151"/>
                    <a:pt x="0" y="1147"/>
                  </a:cubicBezTo>
                  <a:cubicBezTo>
                    <a:pt x="4" y="1101"/>
                    <a:pt x="3" y="1056"/>
                    <a:pt x="3" y="1010"/>
                  </a:cubicBezTo>
                  <a:cubicBezTo>
                    <a:pt x="3" y="683"/>
                    <a:pt x="3" y="356"/>
                    <a:pt x="3" y="28"/>
                  </a:cubicBezTo>
                  <a:cubicBezTo>
                    <a:pt x="3" y="21"/>
                    <a:pt x="4" y="14"/>
                    <a:pt x="4" y="6"/>
                  </a:cubicBezTo>
                  <a:cubicBezTo>
                    <a:pt x="11" y="8"/>
                    <a:pt x="17" y="2"/>
                    <a:pt x="23" y="0"/>
                  </a:cubicBezTo>
                  <a:close/>
                </a:path>
              </a:pathLst>
            </a:custGeom>
            <a:solidFill>
              <a:srgbClr val="D51C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613" name="Freeform 243">
              <a:extLst>
                <a:ext uri="{FF2B5EF4-FFF2-40B4-BE49-F238E27FC236}">
                  <a16:creationId xmlns:a16="http://schemas.microsoft.com/office/drawing/2014/main" id="{8C4B7D2D-ED32-3DCF-2EA7-5FFF3479C549}"/>
                </a:ext>
              </a:extLst>
            </p:cNvPr>
            <p:cNvSpPr>
              <a:spLocks/>
            </p:cNvSpPr>
            <p:nvPr/>
          </p:nvSpPr>
          <p:spPr bwMode="auto">
            <a:xfrm>
              <a:off x="61913" y="136525"/>
              <a:ext cx="98425" cy="788988"/>
            </a:xfrm>
            <a:custGeom>
              <a:avLst/>
              <a:gdLst>
                <a:gd name="T0" fmla="*/ 0 w 152"/>
                <a:gd name="T1" fmla="*/ 1021 h 1161"/>
                <a:gd name="T2" fmla="*/ 4 w 152"/>
                <a:gd name="T3" fmla="*/ 1016 h 1161"/>
                <a:gd name="T4" fmla="*/ 21 w 152"/>
                <a:gd name="T5" fmla="*/ 881 h 1161"/>
                <a:gd name="T6" fmla="*/ 38 w 152"/>
                <a:gd name="T7" fmla="*/ 741 h 1161"/>
                <a:gd name="T8" fmla="*/ 57 w 152"/>
                <a:gd name="T9" fmla="*/ 590 h 1161"/>
                <a:gd name="T10" fmla="*/ 69 w 152"/>
                <a:gd name="T11" fmla="*/ 508 h 1161"/>
                <a:gd name="T12" fmla="*/ 80 w 152"/>
                <a:gd name="T13" fmla="*/ 417 h 1161"/>
                <a:gd name="T14" fmla="*/ 94 w 152"/>
                <a:gd name="T15" fmla="*/ 303 h 1161"/>
                <a:gd name="T16" fmla="*/ 112 w 152"/>
                <a:gd name="T17" fmla="*/ 155 h 1161"/>
                <a:gd name="T18" fmla="*/ 129 w 152"/>
                <a:gd name="T19" fmla="*/ 26 h 1161"/>
                <a:gd name="T20" fmla="*/ 129 w 152"/>
                <a:gd name="T21" fmla="*/ 0 h 1161"/>
                <a:gd name="T22" fmla="*/ 152 w 152"/>
                <a:gd name="T23" fmla="*/ 10 h 1161"/>
                <a:gd name="T24" fmla="*/ 143 w 152"/>
                <a:gd name="T25" fmla="*/ 87 h 1161"/>
                <a:gd name="T26" fmla="*/ 128 w 152"/>
                <a:gd name="T27" fmla="*/ 206 h 1161"/>
                <a:gd name="T28" fmla="*/ 115 w 152"/>
                <a:gd name="T29" fmla="*/ 298 h 1161"/>
                <a:gd name="T30" fmla="*/ 112 w 152"/>
                <a:gd name="T31" fmla="*/ 341 h 1161"/>
                <a:gd name="T32" fmla="*/ 88 w 152"/>
                <a:gd name="T33" fmla="*/ 537 h 1161"/>
                <a:gd name="T34" fmla="*/ 73 w 152"/>
                <a:gd name="T35" fmla="*/ 612 h 1161"/>
                <a:gd name="T36" fmla="*/ 60 w 152"/>
                <a:gd name="T37" fmla="*/ 729 h 1161"/>
                <a:gd name="T38" fmla="*/ 39 w 152"/>
                <a:gd name="T39" fmla="*/ 888 h 1161"/>
                <a:gd name="T40" fmla="*/ 18 w 152"/>
                <a:gd name="T41" fmla="*/ 1039 h 1161"/>
                <a:gd name="T42" fmla="*/ 16 w 152"/>
                <a:gd name="T43" fmla="*/ 1087 h 1161"/>
                <a:gd name="T44" fmla="*/ 6 w 152"/>
                <a:gd name="T45" fmla="*/ 1139 h 1161"/>
                <a:gd name="T46" fmla="*/ 1 w 152"/>
                <a:gd name="T47" fmla="*/ 1161 h 1161"/>
                <a:gd name="T48" fmla="*/ 0 w 152"/>
                <a:gd name="T49" fmla="*/ 1021 h 1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52" h="1161">
                  <a:moveTo>
                    <a:pt x="0" y="1021"/>
                  </a:moveTo>
                  <a:cubicBezTo>
                    <a:pt x="1" y="1019"/>
                    <a:pt x="4" y="1018"/>
                    <a:pt x="4" y="1016"/>
                  </a:cubicBezTo>
                  <a:cubicBezTo>
                    <a:pt x="1" y="970"/>
                    <a:pt x="17" y="926"/>
                    <a:pt x="21" y="881"/>
                  </a:cubicBezTo>
                  <a:cubicBezTo>
                    <a:pt x="26" y="834"/>
                    <a:pt x="33" y="788"/>
                    <a:pt x="38" y="741"/>
                  </a:cubicBezTo>
                  <a:cubicBezTo>
                    <a:pt x="44" y="691"/>
                    <a:pt x="52" y="641"/>
                    <a:pt x="57" y="590"/>
                  </a:cubicBezTo>
                  <a:cubicBezTo>
                    <a:pt x="60" y="563"/>
                    <a:pt x="66" y="535"/>
                    <a:pt x="69" y="508"/>
                  </a:cubicBezTo>
                  <a:cubicBezTo>
                    <a:pt x="72" y="478"/>
                    <a:pt x="77" y="447"/>
                    <a:pt x="80" y="417"/>
                  </a:cubicBezTo>
                  <a:cubicBezTo>
                    <a:pt x="84" y="379"/>
                    <a:pt x="89" y="341"/>
                    <a:pt x="94" y="303"/>
                  </a:cubicBezTo>
                  <a:cubicBezTo>
                    <a:pt x="100" y="253"/>
                    <a:pt x="106" y="204"/>
                    <a:pt x="112" y="155"/>
                  </a:cubicBezTo>
                  <a:cubicBezTo>
                    <a:pt x="118" y="112"/>
                    <a:pt x="123" y="69"/>
                    <a:pt x="129" y="26"/>
                  </a:cubicBezTo>
                  <a:cubicBezTo>
                    <a:pt x="130" y="17"/>
                    <a:pt x="129" y="9"/>
                    <a:pt x="129" y="0"/>
                  </a:cubicBezTo>
                  <a:cubicBezTo>
                    <a:pt x="136" y="3"/>
                    <a:pt x="142" y="11"/>
                    <a:pt x="152" y="10"/>
                  </a:cubicBezTo>
                  <a:cubicBezTo>
                    <a:pt x="149" y="36"/>
                    <a:pt x="146" y="61"/>
                    <a:pt x="143" y="87"/>
                  </a:cubicBezTo>
                  <a:cubicBezTo>
                    <a:pt x="138" y="127"/>
                    <a:pt x="134" y="167"/>
                    <a:pt x="128" y="206"/>
                  </a:cubicBezTo>
                  <a:cubicBezTo>
                    <a:pt x="123" y="237"/>
                    <a:pt x="123" y="268"/>
                    <a:pt x="115" y="298"/>
                  </a:cubicBezTo>
                  <a:cubicBezTo>
                    <a:pt x="111" y="312"/>
                    <a:pt x="113" y="327"/>
                    <a:pt x="112" y="341"/>
                  </a:cubicBezTo>
                  <a:cubicBezTo>
                    <a:pt x="103" y="406"/>
                    <a:pt x="90" y="471"/>
                    <a:pt x="88" y="537"/>
                  </a:cubicBezTo>
                  <a:cubicBezTo>
                    <a:pt x="79" y="561"/>
                    <a:pt x="76" y="587"/>
                    <a:pt x="73" y="612"/>
                  </a:cubicBezTo>
                  <a:cubicBezTo>
                    <a:pt x="69" y="651"/>
                    <a:pt x="65" y="690"/>
                    <a:pt x="60" y="729"/>
                  </a:cubicBezTo>
                  <a:cubicBezTo>
                    <a:pt x="53" y="782"/>
                    <a:pt x="46" y="835"/>
                    <a:pt x="39" y="888"/>
                  </a:cubicBezTo>
                  <a:cubicBezTo>
                    <a:pt x="34" y="938"/>
                    <a:pt x="28" y="989"/>
                    <a:pt x="18" y="1039"/>
                  </a:cubicBezTo>
                  <a:cubicBezTo>
                    <a:pt x="15" y="1055"/>
                    <a:pt x="17" y="1071"/>
                    <a:pt x="16" y="1087"/>
                  </a:cubicBezTo>
                  <a:cubicBezTo>
                    <a:pt x="14" y="1105"/>
                    <a:pt x="12" y="1123"/>
                    <a:pt x="6" y="1139"/>
                  </a:cubicBezTo>
                  <a:cubicBezTo>
                    <a:pt x="3" y="1147"/>
                    <a:pt x="15" y="1157"/>
                    <a:pt x="1" y="1161"/>
                  </a:cubicBezTo>
                  <a:cubicBezTo>
                    <a:pt x="1" y="1114"/>
                    <a:pt x="0" y="1067"/>
                    <a:pt x="0" y="1021"/>
                  </a:cubicBezTo>
                  <a:close/>
                </a:path>
              </a:pathLst>
            </a:custGeom>
            <a:solidFill>
              <a:srgbClr val="E62F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614" name="Freeform 244">
              <a:extLst>
                <a:ext uri="{FF2B5EF4-FFF2-40B4-BE49-F238E27FC236}">
                  <a16:creationId xmlns:a16="http://schemas.microsoft.com/office/drawing/2014/main" id="{4D094564-E340-2B13-6C05-2573985382C5}"/>
                </a:ext>
              </a:extLst>
            </p:cNvPr>
            <p:cNvSpPr>
              <a:spLocks/>
            </p:cNvSpPr>
            <p:nvPr/>
          </p:nvSpPr>
          <p:spPr bwMode="auto">
            <a:xfrm>
              <a:off x="46038" y="136525"/>
              <a:ext cx="12700" cy="793750"/>
            </a:xfrm>
            <a:custGeom>
              <a:avLst/>
              <a:gdLst>
                <a:gd name="T0" fmla="*/ 0 w 19"/>
                <a:gd name="T1" fmla="*/ 1163 h 1168"/>
                <a:gd name="T2" fmla="*/ 1 w 19"/>
                <a:gd name="T3" fmla="*/ 1062 h 1168"/>
                <a:gd name="T4" fmla="*/ 1 w 19"/>
                <a:gd name="T5" fmla="*/ 0 h 1168"/>
                <a:gd name="T6" fmla="*/ 17 w 19"/>
                <a:gd name="T7" fmla="*/ 1 h 1168"/>
                <a:gd name="T8" fmla="*/ 17 w 19"/>
                <a:gd name="T9" fmla="*/ 470 h 1168"/>
                <a:gd name="T10" fmla="*/ 14 w 19"/>
                <a:gd name="T11" fmla="*/ 684 h 1168"/>
                <a:gd name="T12" fmla="*/ 17 w 19"/>
                <a:gd name="T13" fmla="*/ 805 h 1168"/>
                <a:gd name="T14" fmla="*/ 13 w 19"/>
                <a:gd name="T15" fmla="*/ 962 h 1168"/>
                <a:gd name="T16" fmla="*/ 17 w 19"/>
                <a:gd name="T17" fmla="*/ 1068 h 1168"/>
                <a:gd name="T18" fmla="*/ 15 w 19"/>
                <a:gd name="T19" fmla="*/ 1157 h 1168"/>
                <a:gd name="T20" fmla="*/ 0 w 19"/>
                <a:gd name="T21" fmla="*/ 1163 h 1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" h="1168">
                  <a:moveTo>
                    <a:pt x="0" y="1163"/>
                  </a:moveTo>
                  <a:cubicBezTo>
                    <a:pt x="0" y="1129"/>
                    <a:pt x="1" y="1096"/>
                    <a:pt x="1" y="1062"/>
                  </a:cubicBezTo>
                  <a:cubicBezTo>
                    <a:pt x="1" y="708"/>
                    <a:pt x="1" y="354"/>
                    <a:pt x="1" y="0"/>
                  </a:cubicBezTo>
                  <a:cubicBezTo>
                    <a:pt x="7" y="0"/>
                    <a:pt x="12" y="0"/>
                    <a:pt x="17" y="1"/>
                  </a:cubicBezTo>
                  <a:cubicBezTo>
                    <a:pt x="17" y="157"/>
                    <a:pt x="18" y="314"/>
                    <a:pt x="17" y="470"/>
                  </a:cubicBezTo>
                  <a:cubicBezTo>
                    <a:pt x="17" y="542"/>
                    <a:pt x="14" y="613"/>
                    <a:pt x="14" y="684"/>
                  </a:cubicBezTo>
                  <a:cubicBezTo>
                    <a:pt x="13" y="725"/>
                    <a:pt x="16" y="765"/>
                    <a:pt x="17" y="805"/>
                  </a:cubicBezTo>
                  <a:cubicBezTo>
                    <a:pt x="19" y="858"/>
                    <a:pt x="11" y="910"/>
                    <a:pt x="13" y="962"/>
                  </a:cubicBezTo>
                  <a:cubicBezTo>
                    <a:pt x="15" y="998"/>
                    <a:pt x="19" y="1033"/>
                    <a:pt x="17" y="1068"/>
                  </a:cubicBezTo>
                  <a:cubicBezTo>
                    <a:pt x="16" y="1098"/>
                    <a:pt x="10" y="1127"/>
                    <a:pt x="15" y="1157"/>
                  </a:cubicBezTo>
                  <a:cubicBezTo>
                    <a:pt x="17" y="1168"/>
                    <a:pt x="6" y="1162"/>
                    <a:pt x="0" y="1163"/>
                  </a:cubicBezTo>
                  <a:close/>
                </a:path>
              </a:pathLst>
            </a:custGeom>
            <a:solidFill>
              <a:srgbClr val="CF151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615" name="Freeform 245">
              <a:extLst>
                <a:ext uri="{FF2B5EF4-FFF2-40B4-BE49-F238E27FC236}">
                  <a16:creationId xmlns:a16="http://schemas.microsoft.com/office/drawing/2014/main" id="{3F737025-5B70-68F9-CD92-BD5639A6AD58}"/>
                </a:ext>
              </a:extLst>
            </p:cNvPr>
            <p:cNvSpPr>
              <a:spLocks/>
            </p:cNvSpPr>
            <p:nvPr/>
          </p:nvSpPr>
          <p:spPr bwMode="auto">
            <a:xfrm>
              <a:off x="61913" y="136525"/>
              <a:ext cx="66675" cy="503238"/>
            </a:xfrm>
            <a:custGeom>
              <a:avLst/>
              <a:gdLst>
                <a:gd name="T0" fmla="*/ 92 w 103"/>
                <a:gd name="T1" fmla="*/ 1 h 741"/>
                <a:gd name="T2" fmla="*/ 91 w 103"/>
                <a:gd name="T3" fmla="*/ 63 h 741"/>
                <a:gd name="T4" fmla="*/ 71 w 103"/>
                <a:gd name="T5" fmla="*/ 222 h 741"/>
                <a:gd name="T6" fmla="*/ 59 w 103"/>
                <a:gd name="T7" fmla="*/ 320 h 741"/>
                <a:gd name="T8" fmla="*/ 40 w 103"/>
                <a:gd name="T9" fmla="*/ 471 h 741"/>
                <a:gd name="T10" fmla="*/ 19 w 103"/>
                <a:gd name="T11" fmla="*/ 624 h 741"/>
                <a:gd name="T12" fmla="*/ 4 w 103"/>
                <a:gd name="T13" fmla="*/ 730 h 741"/>
                <a:gd name="T14" fmla="*/ 0 w 103"/>
                <a:gd name="T15" fmla="*/ 741 h 741"/>
                <a:gd name="T16" fmla="*/ 0 w 103"/>
                <a:gd name="T17" fmla="*/ 581 h 741"/>
                <a:gd name="T18" fmla="*/ 4 w 103"/>
                <a:gd name="T19" fmla="*/ 557 h 741"/>
                <a:gd name="T20" fmla="*/ 18 w 103"/>
                <a:gd name="T21" fmla="*/ 455 h 741"/>
                <a:gd name="T22" fmla="*/ 30 w 103"/>
                <a:gd name="T23" fmla="*/ 377 h 741"/>
                <a:gd name="T24" fmla="*/ 36 w 103"/>
                <a:gd name="T25" fmla="*/ 305 h 741"/>
                <a:gd name="T26" fmla="*/ 46 w 103"/>
                <a:gd name="T27" fmla="*/ 231 h 741"/>
                <a:gd name="T28" fmla="*/ 49 w 103"/>
                <a:gd name="T29" fmla="*/ 198 h 741"/>
                <a:gd name="T30" fmla="*/ 74 w 103"/>
                <a:gd name="T31" fmla="*/ 33 h 741"/>
                <a:gd name="T32" fmla="*/ 73 w 103"/>
                <a:gd name="T33" fmla="*/ 0 h 741"/>
                <a:gd name="T34" fmla="*/ 92 w 103"/>
                <a:gd name="T35" fmla="*/ 1 h 7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03" h="741">
                  <a:moveTo>
                    <a:pt x="92" y="1"/>
                  </a:moveTo>
                  <a:cubicBezTo>
                    <a:pt x="103" y="22"/>
                    <a:pt x="92" y="42"/>
                    <a:pt x="91" y="63"/>
                  </a:cubicBezTo>
                  <a:cubicBezTo>
                    <a:pt x="86" y="116"/>
                    <a:pt x="78" y="169"/>
                    <a:pt x="71" y="222"/>
                  </a:cubicBezTo>
                  <a:cubicBezTo>
                    <a:pt x="68" y="255"/>
                    <a:pt x="63" y="287"/>
                    <a:pt x="59" y="320"/>
                  </a:cubicBezTo>
                  <a:cubicBezTo>
                    <a:pt x="52" y="370"/>
                    <a:pt x="47" y="421"/>
                    <a:pt x="40" y="471"/>
                  </a:cubicBezTo>
                  <a:cubicBezTo>
                    <a:pt x="33" y="522"/>
                    <a:pt x="25" y="573"/>
                    <a:pt x="19" y="624"/>
                  </a:cubicBezTo>
                  <a:cubicBezTo>
                    <a:pt x="15" y="659"/>
                    <a:pt x="10" y="695"/>
                    <a:pt x="4" y="730"/>
                  </a:cubicBezTo>
                  <a:cubicBezTo>
                    <a:pt x="4" y="734"/>
                    <a:pt x="4" y="738"/>
                    <a:pt x="0" y="741"/>
                  </a:cubicBezTo>
                  <a:cubicBezTo>
                    <a:pt x="0" y="688"/>
                    <a:pt x="0" y="635"/>
                    <a:pt x="0" y="581"/>
                  </a:cubicBezTo>
                  <a:cubicBezTo>
                    <a:pt x="7" y="574"/>
                    <a:pt x="4" y="565"/>
                    <a:pt x="4" y="557"/>
                  </a:cubicBezTo>
                  <a:cubicBezTo>
                    <a:pt x="8" y="523"/>
                    <a:pt x="16" y="490"/>
                    <a:pt x="18" y="455"/>
                  </a:cubicBezTo>
                  <a:cubicBezTo>
                    <a:pt x="20" y="430"/>
                    <a:pt x="24" y="403"/>
                    <a:pt x="30" y="377"/>
                  </a:cubicBezTo>
                  <a:cubicBezTo>
                    <a:pt x="34" y="355"/>
                    <a:pt x="40" y="330"/>
                    <a:pt x="36" y="305"/>
                  </a:cubicBezTo>
                  <a:cubicBezTo>
                    <a:pt x="47" y="281"/>
                    <a:pt x="41" y="255"/>
                    <a:pt x="46" y="231"/>
                  </a:cubicBezTo>
                  <a:cubicBezTo>
                    <a:pt x="48" y="221"/>
                    <a:pt x="47" y="208"/>
                    <a:pt x="49" y="198"/>
                  </a:cubicBezTo>
                  <a:cubicBezTo>
                    <a:pt x="63" y="144"/>
                    <a:pt x="62" y="87"/>
                    <a:pt x="74" y="33"/>
                  </a:cubicBezTo>
                  <a:cubicBezTo>
                    <a:pt x="76" y="21"/>
                    <a:pt x="69" y="11"/>
                    <a:pt x="73" y="0"/>
                  </a:cubicBezTo>
                  <a:cubicBezTo>
                    <a:pt x="79" y="2"/>
                    <a:pt x="86" y="3"/>
                    <a:pt x="92" y="1"/>
                  </a:cubicBezTo>
                  <a:close/>
                </a:path>
              </a:pathLst>
            </a:custGeom>
            <a:solidFill>
              <a:srgbClr val="E529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616" name="Freeform 246">
              <a:extLst>
                <a:ext uri="{FF2B5EF4-FFF2-40B4-BE49-F238E27FC236}">
                  <a16:creationId xmlns:a16="http://schemas.microsoft.com/office/drawing/2014/main" id="{91CF6BE4-B0F3-EE37-1F41-9A0BE31FA6AD}"/>
                </a:ext>
              </a:extLst>
            </p:cNvPr>
            <p:cNvSpPr>
              <a:spLocks/>
            </p:cNvSpPr>
            <p:nvPr/>
          </p:nvSpPr>
          <p:spPr bwMode="auto">
            <a:xfrm>
              <a:off x="95250" y="161925"/>
              <a:ext cx="280988" cy="628650"/>
            </a:xfrm>
            <a:custGeom>
              <a:avLst/>
              <a:gdLst>
                <a:gd name="T0" fmla="*/ 436 w 436"/>
                <a:gd name="T1" fmla="*/ 15 h 923"/>
                <a:gd name="T2" fmla="*/ 373 w 436"/>
                <a:gd name="T3" fmla="*/ 145 h 923"/>
                <a:gd name="T4" fmla="*/ 295 w 436"/>
                <a:gd name="T5" fmla="*/ 305 h 923"/>
                <a:gd name="T6" fmla="*/ 272 w 436"/>
                <a:gd name="T7" fmla="*/ 366 h 923"/>
                <a:gd name="T8" fmla="*/ 260 w 436"/>
                <a:gd name="T9" fmla="*/ 379 h 923"/>
                <a:gd name="T10" fmla="*/ 221 w 436"/>
                <a:gd name="T11" fmla="*/ 463 h 923"/>
                <a:gd name="T12" fmla="*/ 147 w 436"/>
                <a:gd name="T13" fmla="*/ 619 h 923"/>
                <a:gd name="T14" fmla="*/ 77 w 436"/>
                <a:gd name="T15" fmla="*/ 768 h 923"/>
                <a:gd name="T16" fmla="*/ 27 w 436"/>
                <a:gd name="T17" fmla="*/ 864 h 923"/>
                <a:gd name="T18" fmla="*/ 4 w 436"/>
                <a:gd name="T19" fmla="*/ 922 h 923"/>
                <a:gd name="T20" fmla="*/ 2 w 436"/>
                <a:gd name="T21" fmla="*/ 923 h 923"/>
                <a:gd name="T22" fmla="*/ 0 w 436"/>
                <a:gd name="T23" fmla="*/ 922 h 923"/>
                <a:gd name="T24" fmla="*/ 44 w 436"/>
                <a:gd name="T25" fmla="*/ 774 h 923"/>
                <a:gd name="T26" fmla="*/ 172 w 436"/>
                <a:gd name="T27" fmla="*/ 502 h 923"/>
                <a:gd name="T28" fmla="*/ 172 w 436"/>
                <a:gd name="T29" fmla="*/ 502 h 923"/>
                <a:gd name="T30" fmla="*/ 262 w 436"/>
                <a:gd name="T31" fmla="*/ 312 h 923"/>
                <a:gd name="T32" fmla="*/ 323 w 436"/>
                <a:gd name="T33" fmla="*/ 189 h 923"/>
                <a:gd name="T34" fmla="*/ 393 w 436"/>
                <a:gd name="T35" fmla="*/ 42 h 923"/>
                <a:gd name="T36" fmla="*/ 413 w 436"/>
                <a:gd name="T37" fmla="*/ 3 h 923"/>
                <a:gd name="T38" fmla="*/ 436 w 436"/>
                <a:gd name="T39" fmla="*/ 15 h 9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36" h="923">
                  <a:moveTo>
                    <a:pt x="436" y="15"/>
                  </a:moveTo>
                  <a:cubicBezTo>
                    <a:pt x="412" y="57"/>
                    <a:pt x="394" y="102"/>
                    <a:pt x="373" y="145"/>
                  </a:cubicBezTo>
                  <a:cubicBezTo>
                    <a:pt x="347" y="199"/>
                    <a:pt x="321" y="252"/>
                    <a:pt x="295" y="305"/>
                  </a:cubicBezTo>
                  <a:cubicBezTo>
                    <a:pt x="286" y="325"/>
                    <a:pt x="277" y="345"/>
                    <a:pt x="272" y="366"/>
                  </a:cubicBezTo>
                  <a:cubicBezTo>
                    <a:pt x="267" y="369"/>
                    <a:pt x="262" y="373"/>
                    <a:pt x="260" y="379"/>
                  </a:cubicBezTo>
                  <a:cubicBezTo>
                    <a:pt x="252" y="409"/>
                    <a:pt x="235" y="436"/>
                    <a:pt x="221" y="463"/>
                  </a:cubicBezTo>
                  <a:cubicBezTo>
                    <a:pt x="194" y="514"/>
                    <a:pt x="171" y="567"/>
                    <a:pt x="147" y="619"/>
                  </a:cubicBezTo>
                  <a:cubicBezTo>
                    <a:pt x="123" y="669"/>
                    <a:pt x="100" y="718"/>
                    <a:pt x="77" y="768"/>
                  </a:cubicBezTo>
                  <a:cubicBezTo>
                    <a:pt x="62" y="800"/>
                    <a:pt x="48" y="834"/>
                    <a:pt x="27" y="864"/>
                  </a:cubicBezTo>
                  <a:cubicBezTo>
                    <a:pt x="15" y="881"/>
                    <a:pt x="11" y="902"/>
                    <a:pt x="4" y="922"/>
                  </a:cubicBezTo>
                  <a:cubicBezTo>
                    <a:pt x="3" y="923"/>
                    <a:pt x="3" y="923"/>
                    <a:pt x="2" y="923"/>
                  </a:cubicBezTo>
                  <a:cubicBezTo>
                    <a:pt x="1" y="923"/>
                    <a:pt x="1" y="922"/>
                    <a:pt x="0" y="922"/>
                  </a:cubicBezTo>
                  <a:cubicBezTo>
                    <a:pt x="11" y="871"/>
                    <a:pt x="30" y="824"/>
                    <a:pt x="44" y="774"/>
                  </a:cubicBezTo>
                  <a:cubicBezTo>
                    <a:pt x="84" y="682"/>
                    <a:pt x="131" y="594"/>
                    <a:pt x="172" y="502"/>
                  </a:cubicBezTo>
                  <a:cubicBezTo>
                    <a:pt x="172" y="502"/>
                    <a:pt x="172" y="502"/>
                    <a:pt x="172" y="502"/>
                  </a:cubicBezTo>
                  <a:cubicBezTo>
                    <a:pt x="202" y="439"/>
                    <a:pt x="233" y="375"/>
                    <a:pt x="262" y="312"/>
                  </a:cubicBezTo>
                  <a:cubicBezTo>
                    <a:pt x="282" y="270"/>
                    <a:pt x="302" y="230"/>
                    <a:pt x="323" y="189"/>
                  </a:cubicBezTo>
                  <a:cubicBezTo>
                    <a:pt x="346" y="140"/>
                    <a:pt x="369" y="91"/>
                    <a:pt x="393" y="42"/>
                  </a:cubicBezTo>
                  <a:cubicBezTo>
                    <a:pt x="399" y="28"/>
                    <a:pt x="405" y="15"/>
                    <a:pt x="413" y="3"/>
                  </a:cubicBezTo>
                  <a:cubicBezTo>
                    <a:pt x="424" y="0"/>
                    <a:pt x="430" y="6"/>
                    <a:pt x="436" y="15"/>
                  </a:cubicBezTo>
                  <a:close/>
                </a:path>
              </a:pathLst>
            </a:custGeom>
            <a:solidFill>
              <a:srgbClr val="DCD9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617" name="Freeform 247">
              <a:extLst>
                <a:ext uri="{FF2B5EF4-FFF2-40B4-BE49-F238E27FC236}">
                  <a16:creationId xmlns:a16="http://schemas.microsoft.com/office/drawing/2014/main" id="{6AAE7959-CE22-7AE3-F38F-482BA42C750C}"/>
                </a:ext>
              </a:extLst>
            </p:cNvPr>
            <p:cNvSpPr>
              <a:spLocks/>
            </p:cNvSpPr>
            <p:nvPr/>
          </p:nvSpPr>
          <p:spPr bwMode="auto">
            <a:xfrm>
              <a:off x="88900" y="158750"/>
              <a:ext cx="174625" cy="633413"/>
            </a:xfrm>
            <a:custGeom>
              <a:avLst/>
              <a:gdLst>
                <a:gd name="T0" fmla="*/ 0 w 272"/>
                <a:gd name="T1" fmla="*/ 923 h 933"/>
                <a:gd name="T2" fmla="*/ 17 w 272"/>
                <a:gd name="T3" fmla="*/ 780 h 933"/>
                <a:gd name="T4" fmla="*/ 95 w 272"/>
                <a:gd name="T5" fmla="*/ 528 h 933"/>
                <a:gd name="T6" fmla="*/ 228 w 272"/>
                <a:gd name="T7" fmla="*/ 85 h 933"/>
                <a:gd name="T8" fmla="*/ 249 w 272"/>
                <a:gd name="T9" fmla="*/ 18 h 933"/>
                <a:gd name="T10" fmla="*/ 260 w 272"/>
                <a:gd name="T11" fmla="*/ 0 h 933"/>
                <a:gd name="T12" fmla="*/ 272 w 272"/>
                <a:gd name="T13" fmla="*/ 10 h 933"/>
                <a:gd name="T14" fmla="*/ 252 w 272"/>
                <a:gd name="T15" fmla="*/ 88 h 933"/>
                <a:gd name="T16" fmla="*/ 217 w 272"/>
                <a:gd name="T17" fmla="*/ 206 h 933"/>
                <a:gd name="T18" fmla="*/ 187 w 272"/>
                <a:gd name="T19" fmla="*/ 302 h 933"/>
                <a:gd name="T20" fmla="*/ 152 w 272"/>
                <a:gd name="T21" fmla="*/ 415 h 933"/>
                <a:gd name="T22" fmla="*/ 124 w 272"/>
                <a:gd name="T23" fmla="*/ 507 h 933"/>
                <a:gd name="T24" fmla="*/ 96 w 272"/>
                <a:gd name="T25" fmla="*/ 601 h 933"/>
                <a:gd name="T26" fmla="*/ 23 w 272"/>
                <a:gd name="T27" fmla="*/ 845 h 933"/>
                <a:gd name="T28" fmla="*/ 4 w 272"/>
                <a:gd name="T29" fmla="*/ 923 h 933"/>
                <a:gd name="T30" fmla="*/ 0 w 272"/>
                <a:gd name="T31" fmla="*/ 923 h 9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72" h="933">
                  <a:moveTo>
                    <a:pt x="0" y="923"/>
                  </a:moveTo>
                  <a:cubicBezTo>
                    <a:pt x="6" y="875"/>
                    <a:pt x="11" y="827"/>
                    <a:pt x="17" y="780"/>
                  </a:cubicBezTo>
                  <a:cubicBezTo>
                    <a:pt x="44" y="696"/>
                    <a:pt x="70" y="612"/>
                    <a:pt x="95" y="528"/>
                  </a:cubicBezTo>
                  <a:cubicBezTo>
                    <a:pt x="139" y="380"/>
                    <a:pt x="183" y="232"/>
                    <a:pt x="228" y="85"/>
                  </a:cubicBezTo>
                  <a:cubicBezTo>
                    <a:pt x="235" y="62"/>
                    <a:pt x="242" y="40"/>
                    <a:pt x="249" y="18"/>
                  </a:cubicBezTo>
                  <a:cubicBezTo>
                    <a:pt x="252" y="11"/>
                    <a:pt x="252" y="3"/>
                    <a:pt x="260" y="0"/>
                  </a:cubicBezTo>
                  <a:cubicBezTo>
                    <a:pt x="264" y="3"/>
                    <a:pt x="268" y="6"/>
                    <a:pt x="272" y="10"/>
                  </a:cubicBezTo>
                  <a:cubicBezTo>
                    <a:pt x="270" y="37"/>
                    <a:pt x="258" y="62"/>
                    <a:pt x="252" y="88"/>
                  </a:cubicBezTo>
                  <a:cubicBezTo>
                    <a:pt x="243" y="128"/>
                    <a:pt x="229" y="167"/>
                    <a:pt x="217" y="206"/>
                  </a:cubicBezTo>
                  <a:cubicBezTo>
                    <a:pt x="207" y="238"/>
                    <a:pt x="200" y="271"/>
                    <a:pt x="187" y="302"/>
                  </a:cubicBezTo>
                  <a:cubicBezTo>
                    <a:pt x="173" y="339"/>
                    <a:pt x="164" y="377"/>
                    <a:pt x="152" y="415"/>
                  </a:cubicBezTo>
                  <a:cubicBezTo>
                    <a:pt x="143" y="446"/>
                    <a:pt x="133" y="476"/>
                    <a:pt x="124" y="507"/>
                  </a:cubicBezTo>
                  <a:cubicBezTo>
                    <a:pt x="115" y="538"/>
                    <a:pt x="106" y="570"/>
                    <a:pt x="96" y="601"/>
                  </a:cubicBezTo>
                  <a:cubicBezTo>
                    <a:pt x="72" y="682"/>
                    <a:pt x="51" y="765"/>
                    <a:pt x="23" y="845"/>
                  </a:cubicBezTo>
                  <a:cubicBezTo>
                    <a:pt x="14" y="870"/>
                    <a:pt x="6" y="896"/>
                    <a:pt x="4" y="923"/>
                  </a:cubicBezTo>
                  <a:cubicBezTo>
                    <a:pt x="3" y="933"/>
                    <a:pt x="1" y="925"/>
                    <a:pt x="0" y="923"/>
                  </a:cubicBezTo>
                  <a:close/>
                </a:path>
              </a:pathLst>
            </a:custGeom>
            <a:solidFill>
              <a:srgbClr val="FAE9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618" name="Freeform 248">
              <a:extLst>
                <a:ext uri="{FF2B5EF4-FFF2-40B4-BE49-F238E27FC236}">
                  <a16:creationId xmlns:a16="http://schemas.microsoft.com/office/drawing/2014/main" id="{E2E027B5-7FD2-D90A-DC96-3212F42A188A}"/>
                </a:ext>
              </a:extLst>
            </p:cNvPr>
            <p:cNvSpPr>
              <a:spLocks/>
            </p:cNvSpPr>
            <p:nvPr/>
          </p:nvSpPr>
          <p:spPr bwMode="auto">
            <a:xfrm>
              <a:off x="123825" y="503238"/>
              <a:ext cx="84138" cy="185738"/>
            </a:xfrm>
            <a:custGeom>
              <a:avLst/>
              <a:gdLst>
                <a:gd name="T0" fmla="*/ 128 w 131"/>
                <a:gd name="T1" fmla="*/ 0 h 272"/>
                <a:gd name="T2" fmla="*/ 118 w 131"/>
                <a:gd name="T3" fmla="*/ 32 h 272"/>
                <a:gd name="T4" fmla="*/ 28 w 131"/>
                <a:gd name="T5" fmla="*/ 219 h 272"/>
                <a:gd name="T6" fmla="*/ 0 w 131"/>
                <a:gd name="T7" fmla="*/ 272 h 272"/>
                <a:gd name="T8" fmla="*/ 16 w 131"/>
                <a:gd name="T9" fmla="*/ 220 h 272"/>
                <a:gd name="T10" fmla="*/ 38 w 131"/>
                <a:gd name="T11" fmla="*/ 179 h 272"/>
                <a:gd name="T12" fmla="*/ 119 w 131"/>
                <a:gd name="T13" fmla="*/ 10 h 272"/>
                <a:gd name="T14" fmla="*/ 128 w 131"/>
                <a:gd name="T15" fmla="*/ 0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1" h="272">
                  <a:moveTo>
                    <a:pt x="128" y="0"/>
                  </a:moveTo>
                  <a:cubicBezTo>
                    <a:pt x="131" y="13"/>
                    <a:pt x="123" y="22"/>
                    <a:pt x="118" y="32"/>
                  </a:cubicBezTo>
                  <a:cubicBezTo>
                    <a:pt x="88" y="94"/>
                    <a:pt x="57" y="156"/>
                    <a:pt x="28" y="219"/>
                  </a:cubicBezTo>
                  <a:cubicBezTo>
                    <a:pt x="20" y="237"/>
                    <a:pt x="11" y="255"/>
                    <a:pt x="0" y="272"/>
                  </a:cubicBezTo>
                  <a:cubicBezTo>
                    <a:pt x="5" y="255"/>
                    <a:pt x="9" y="237"/>
                    <a:pt x="16" y="220"/>
                  </a:cubicBezTo>
                  <a:cubicBezTo>
                    <a:pt x="26" y="208"/>
                    <a:pt x="31" y="193"/>
                    <a:pt x="38" y="179"/>
                  </a:cubicBezTo>
                  <a:cubicBezTo>
                    <a:pt x="66" y="123"/>
                    <a:pt x="92" y="67"/>
                    <a:pt x="119" y="10"/>
                  </a:cubicBezTo>
                  <a:cubicBezTo>
                    <a:pt x="121" y="6"/>
                    <a:pt x="124" y="2"/>
                    <a:pt x="128" y="0"/>
                  </a:cubicBezTo>
                  <a:close/>
                </a:path>
              </a:pathLst>
            </a:custGeom>
            <a:solidFill>
              <a:srgbClr val="EEC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619" name="Freeform 249">
              <a:extLst>
                <a:ext uri="{FF2B5EF4-FFF2-40B4-BE49-F238E27FC236}">
                  <a16:creationId xmlns:a16="http://schemas.microsoft.com/office/drawing/2014/main" id="{183856A4-DFE4-581A-836C-45F1FB3022F3}"/>
                </a:ext>
              </a:extLst>
            </p:cNvPr>
            <p:cNvSpPr>
              <a:spLocks/>
            </p:cNvSpPr>
            <p:nvPr/>
          </p:nvSpPr>
          <p:spPr bwMode="auto">
            <a:xfrm>
              <a:off x="109538" y="150813"/>
              <a:ext cx="130175" cy="449263"/>
            </a:xfrm>
            <a:custGeom>
              <a:avLst/>
              <a:gdLst>
                <a:gd name="T0" fmla="*/ 0 w 201"/>
                <a:gd name="T1" fmla="*/ 652 h 661"/>
                <a:gd name="T2" fmla="*/ 15 w 201"/>
                <a:gd name="T3" fmla="*/ 528 h 661"/>
                <a:gd name="T4" fmla="*/ 23 w 201"/>
                <a:gd name="T5" fmla="*/ 483 h 661"/>
                <a:gd name="T6" fmla="*/ 38 w 201"/>
                <a:gd name="T7" fmla="*/ 471 h 661"/>
                <a:gd name="T8" fmla="*/ 84 w 201"/>
                <a:gd name="T9" fmla="*/ 318 h 661"/>
                <a:gd name="T10" fmla="*/ 114 w 201"/>
                <a:gd name="T11" fmla="*/ 220 h 661"/>
                <a:gd name="T12" fmla="*/ 163 w 201"/>
                <a:gd name="T13" fmla="*/ 44 h 661"/>
                <a:gd name="T14" fmla="*/ 174 w 201"/>
                <a:gd name="T15" fmla="*/ 4 h 661"/>
                <a:gd name="T16" fmla="*/ 194 w 201"/>
                <a:gd name="T17" fmla="*/ 0 h 661"/>
                <a:gd name="T18" fmla="*/ 196 w 201"/>
                <a:gd name="T19" fmla="*/ 25 h 661"/>
                <a:gd name="T20" fmla="*/ 122 w 201"/>
                <a:gd name="T21" fmla="*/ 270 h 661"/>
                <a:gd name="T22" fmla="*/ 17 w 201"/>
                <a:gd name="T23" fmla="*/ 615 h 661"/>
                <a:gd name="T24" fmla="*/ 10 w 201"/>
                <a:gd name="T25" fmla="*/ 647 h 661"/>
                <a:gd name="T26" fmla="*/ 0 w 201"/>
                <a:gd name="T27" fmla="*/ 652 h 6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01" h="661">
                  <a:moveTo>
                    <a:pt x="0" y="652"/>
                  </a:moveTo>
                  <a:cubicBezTo>
                    <a:pt x="5" y="610"/>
                    <a:pt x="10" y="569"/>
                    <a:pt x="15" y="528"/>
                  </a:cubicBezTo>
                  <a:cubicBezTo>
                    <a:pt x="18" y="513"/>
                    <a:pt x="20" y="498"/>
                    <a:pt x="23" y="483"/>
                  </a:cubicBezTo>
                  <a:cubicBezTo>
                    <a:pt x="35" y="488"/>
                    <a:pt x="36" y="479"/>
                    <a:pt x="38" y="471"/>
                  </a:cubicBezTo>
                  <a:cubicBezTo>
                    <a:pt x="52" y="420"/>
                    <a:pt x="68" y="369"/>
                    <a:pt x="84" y="318"/>
                  </a:cubicBezTo>
                  <a:cubicBezTo>
                    <a:pt x="94" y="285"/>
                    <a:pt x="106" y="253"/>
                    <a:pt x="114" y="220"/>
                  </a:cubicBezTo>
                  <a:cubicBezTo>
                    <a:pt x="127" y="160"/>
                    <a:pt x="151" y="104"/>
                    <a:pt x="163" y="44"/>
                  </a:cubicBezTo>
                  <a:cubicBezTo>
                    <a:pt x="166" y="31"/>
                    <a:pt x="176" y="19"/>
                    <a:pt x="174" y="4"/>
                  </a:cubicBezTo>
                  <a:cubicBezTo>
                    <a:pt x="181" y="5"/>
                    <a:pt x="188" y="3"/>
                    <a:pt x="194" y="0"/>
                  </a:cubicBezTo>
                  <a:cubicBezTo>
                    <a:pt x="201" y="8"/>
                    <a:pt x="198" y="17"/>
                    <a:pt x="196" y="25"/>
                  </a:cubicBezTo>
                  <a:cubicBezTo>
                    <a:pt x="172" y="107"/>
                    <a:pt x="147" y="188"/>
                    <a:pt x="122" y="270"/>
                  </a:cubicBezTo>
                  <a:cubicBezTo>
                    <a:pt x="87" y="385"/>
                    <a:pt x="54" y="501"/>
                    <a:pt x="17" y="615"/>
                  </a:cubicBezTo>
                  <a:cubicBezTo>
                    <a:pt x="14" y="625"/>
                    <a:pt x="13" y="636"/>
                    <a:pt x="10" y="647"/>
                  </a:cubicBezTo>
                  <a:cubicBezTo>
                    <a:pt x="9" y="651"/>
                    <a:pt x="9" y="661"/>
                    <a:pt x="0" y="652"/>
                  </a:cubicBezTo>
                  <a:close/>
                </a:path>
              </a:pathLst>
            </a:custGeom>
            <a:solidFill>
              <a:srgbClr val="FBE8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620" name="Freeform 250">
              <a:extLst>
                <a:ext uri="{FF2B5EF4-FFF2-40B4-BE49-F238E27FC236}">
                  <a16:creationId xmlns:a16="http://schemas.microsoft.com/office/drawing/2014/main" id="{ABE3546F-291E-BF34-042B-5744CADB52E1}"/>
                </a:ext>
              </a:extLst>
            </p:cNvPr>
            <p:cNvSpPr>
              <a:spLocks/>
            </p:cNvSpPr>
            <p:nvPr/>
          </p:nvSpPr>
          <p:spPr bwMode="auto">
            <a:xfrm>
              <a:off x="206375" y="163513"/>
              <a:ext cx="155575" cy="339725"/>
            </a:xfrm>
            <a:custGeom>
              <a:avLst/>
              <a:gdLst>
                <a:gd name="T0" fmla="*/ 242 w 242"/>
                <a:gd name="T1" fmla="*/ 1 h 500"/>
                <a:gd name="T2" fmla="*/ 214 w 242"/>
                <a:gd name="T3" fmla="*/ 66 h 500"/>
                <a:gd name="T4" fmla="*/ 132 w 242"/>
                <a:gd name="T5" fmla="*/ 236 h 500"/>
                <a:gd name="T6" fmla="*/ 58 w 242"/>
                <a:gd name="T7" fmla="*/ 391 h 500"/>
                <a:gd name="T8" fmla="*/ 13 w 242"/>
                <a:gd name="T9" fmla="*/ 487 h 500"/>
                <a:gd name="T10" fmla="*/ 1 w 242"/>
                <a:gd name="T11" fmla="*/ 500 h 500"/>
                <a:gd name="T12" fmla="*/ 23 w 242"/>
                <a:gd name="T13" fmla="*/ 446 h 500"/>
                <a:gd name="T14" fmla="*/ 95 w 242"/>
                <a:gd name="T15" fmla="*/ 294 h 500"/>
                <a:gd name="T16" fmla="*/ 171 w 242"/>
                <a:gd name="T17" fmla="*/ 136 h 500"/>
                <a:gd name="T18" fmla="*/ 231 w 242"/>
                <a:gd name="T19" fmla="*/ 12 h 500"/>
                <a:gd name="T20" fmla="*/ 233 w 242"/>
                <a:gd name="T21" fmla="*/ 1 h 500"/>
                <a:gd name="T22" fmla="*/ 237 w 242"/>
                <a:gd name="T23" fmla="*/ 0 h 500"/>
                <a:gd name="T24" fmla="*/ 242 w 242"/>
                <a:gd name="T25" fmla="*/ 1 h 5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2" h="500">
                  <a:moveTo>
                    <a:pt x="242" y="1"/>
                  </a:moveTo>
                  <a:cubicBezTo>
                    <a:pt x="236" y="24"/>
                    <a:pt x="224" y="44"/>
                    <a:pt x="214" y="66"/>
                  </a:cubicBezTo>
                  <a:cubicBezTo>
                    <a:pt x="187" y="122"/>
                    <a:pt x="161" y="180"/>
                    <a:pt x="132" y="236"/>
                  </a:cubicBezTo>
                  <a:cubicBezTo>
                    <a:pt x="106" y="287"/>
                    <a:pt x="84" y="339"/>
                    <a:pt x="58" y="391"/>
                  </a:cubicBezTo>
                  <a:cubicBezTo>
                    <a:pt x="42" y="423"/>
                    <a:pt x="28" y="455"/>
                    <a:pt x="13" y="487"/>
                  </a:cubicBezTo>
                  <a:cubicBezTo>
                    <a:pt x="10" y="493"/>
                    <a:pt x="7" y="497"/>
                    <a:pt x="1" y="500"/>
                  </a:cubicBezTo>
                  <a:cubicBezTo>
                    <a:pt x="0" y="479"/>
                    <a:pt x="16" y="464"/>
                    <a:pt x="23" y="446"/>
                  </a:cubicBezTo>
                  <a:cubicBezTo>
                    <a:pt x="45" y="394"/>
                    <a:pt x="69" y="343"/>
                    <a:pt x="95" y="294"/>
                  </a:cubicBezTo>
                  <a:cubicBezTo>
                    <a:pt x="122" y="242"/>
                    <a:pt x="144" y="187"/>
                    <a:pt x="171" y="136"/>
                  </a:cubicBezTo>
                  <a:cubicBezTo>
                    <a:pt x="193" y="95"/>
                    <a:pt x="209" y="52"/>
                    <a:pt x="231" y="12"/>
                  </a:cubicBezTo>
                  <a:cubicBezTo>
                    <a:pt x="233" y="9"/>
                    <a:pt x="232" y="5"/>
                    <a:pt x="233" y="1"/>
                  </a:cubicBezTo>
                  <a:cubicBezTo>
                    <a:pt x="234" y="1"/>
                    <a:pt x="236" y="0"/>
                    <a:pt x="237" y="0"/>
                  </a:cubicBezTo>
                  <a:cubicBezTo>
                    <a:pt x="239" y="0"/>
                    <a:pt x="240" y="1"/>
                    <a:pt x="242" y="1"/>
                  </a:cubicBezTo>
                  <a:close/>
                </a:path>
              </a:pathLst>
            </a:custGeom>
            <a:solidFill>
              <a:srgbClr val="EEC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621" name="Freeform 251">
              <a:extLst>
                <a:ext uri="{FF2B5EF4-FFF2-40B4-BE49-F238E27FC236}">
                  <a16:creationId xmlns:a16="http://schemas.microsoft.com/office/drawing/2014/main" id="{A162FC36-5B06-3A3A-FB96-FB302F6FDDE7}"/>
                </a:ext>
              </a:extLst>
            </p:cNvPr>
            <p:cNvSpPr>
              <a:spLocks/>
            </p:cNvSpPr>
            <p:nvPr/>
          </p:nvSpPr>
          <p:spPr bwMode="auto">
            <a:xfrm>
              <a:off x="98425" y="150813"/>
              <a:ext cx="157163" cy="538163"/>
            </a:xfrm>
            <a:custGeom>
              <a:avLst/>
              <a:gdLst>
                <a:gd name="T0" fmla="*/ 17 w 243"/>
                <a:gd name="T1" fmla="*/ 653 h 792"/>
                <a:gd name="T2" fmla="*/ 23 w 243"/>
                <a:gd name="T3" fmla="*/ 651 h 792"/>
                <a:gd name="T4" fmla="*/ 68 w 243"/>
                <a:gd name="T5" fmla="*/ 489 h 792"/>
                <a:gd name="T6" fmla="*/ 200 w 243"/>
                <a:gd name="T7" fmla="*/ 47 h 792"/>
                <a:gd name="T8" fmla="*/ 211 w 243"/>
                <a:gd name="T9" fmla="*/ 1 h 792"/>
                <a:gd name="T10" fmla="*/ 215 w 243"/>
                <a:gd name="T11" fmla="*/ 0 h 792"/>
                <a:gd name="T12" fmla="*/ 243 w 243"/>
                <a:gd name="T13" fmla="*/ 8 h 792"/>
                <a:gd name="T14" fmla="*/ 243 w 243"/>
                <a:gd name="T15" fmla="*/ 12 h 792"/>
                <a:gd name="T16" fmla="*/ 160 w 243"/>
                <a:gd name="T17" fmla="*/ 286 h 792"/>
                <a:gd name="T18" fmla="*/ 71 w 243"/>
                <a:gd name="T19" fmla="*/ 582 h 792"/>
                <a:gd name="T20" fmla="*/ 21 w 243"/>
                <a:gd name="T21" fmla="*/ 741 h 792"/>
                <a:gd name="T22" fmla="*/ 0 w 243"/>
                <a:gd name="T23" fmla="*/ 792 h 792"/>
                <a:gd name="T24" fmla="*/ 17 w 243"/>
                <a:gd name="T25" fmla="*/ 653 h 7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3" h="792">
                  <a:moveTo>
                    <a:pt x="17" y="653"/>
                  </a:moveTo>
                  <a:cubicBezTo>
                    <a:pt x="19" y="653"/>
                    <a:pt x="23" y="654"/>
                    <a:pt x="23" y="651"/>
                  </a:cubicBezTo>
                  <a:cubicBezTo>
                    <a:pt x="28" y="594"/>
                    <a:pt x="53" y="543"/>
                    <a:pt x="68" y="489"/>
                  </a:cubicBezTo>
                  <a:cubicBezTo>
                    <a:pt x="111" y="341"/>
                    <a:pt x="156" y="194"/>
                    <a:pt x="200" y="47"/>
                  </a:cubicBezTo>
                  <a:cubicBezTo>
                    <a:pt x="205" y="32"/>
                    <a:pt x="213" y="18"/>
                    <a:pt x="211" y="1"/>
                  </a:cubicBezTo>
                  <a:cubicBezTo>
                    <a:pt x="213" y="1"/>
                    <a:pt x="214" y="0"/>
                    <a:pt x="215" y="0"/>
                  </a:cubicBezTo>
                  <a:cubicBezTo>
                    <a:pt x="225" y="0"/>
                    <a:pt x="234" y="3"/>
                    <a:pt x="243" y="8"/>
                  </a:cubicBezTo>
                  <a:cubicBezTo>
                    <a:pt x="243" y="10"/>
                    <a:pt x="243" y="11"/>
                    <a:pt x="243" y="12"/>
                  </a:cubicBezTo>
                  <a:cubicBezTo>
                    <a:pt x="215" y="103"/>
                    <a:pt x="187" y="194"/>
                    <a:pt x="160" y="286"/>
                  </a:cubicBezTo>
                  <a:cubicBezTo>
                    <a:pt x="130" y="384"/>
                    <a:pt x="101" y="484"/>
                    <a:pt x="71" y="582"/>
                  </a:cubicBezTo>
                  <a:cubicBezTo>
                    <a:pt x="55" y="636"/>
                    <a:pt x="37" y="688"/>
                    <a:pt x="21" y="741"/>
                  </a:cubicBezTo>
                  <a:cubicBezTo>
                    <a:pt x="16" y="759"/>
                    <a:pt x="12" y="777"/>
                    <a:pt x="0" y="792"/>
                  </a:cubicBezTo>
                  <a:cubicBezTo>
                    <a:pt x="6" y="745"/>
                    <a:pt x="11" y="699"/>
                    <a:pt x="17" y="653"/>
                  </a:cubicBezTo>
                  <a:close/>
                </a:path>
              </a:pathLst>
            </a:custGeom>
            <a:solidFill>
              <a:srgbClr val="FBED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06381AD-4C2B-4745-99B1-0BBCE6131A71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178423" y="-68349"/>
            <a:ext cx="8679656" cy="629841"/>
          </a:xfrm>
          <a:prstGeom prst="rect">
            <a:avLst/>
          </a:prstGeom>
        </p:spPr>
        <p:txBody>
          <a:bodyPr/>
          <a:lstStyle/>
          <a:p>
            <a:pPr marL="0" indent="0" algn="ctr">
              <a:buNone/>
            </a:pPr>
            <a:r>
              <a:rPr lang="fa-IR" sz="4400" b="1" dirty="0">
                <a:solidFill>
                  <a:srgbClr val="F39471"/>
                </a:solidFill>
                <a:latin typeface="Gochi Hand" panose="020B0604020202020204" charset="0"/>
                <a:cs typeface="B Nazanin" panose="00000400000000000000" pitchFamily="2" charset="-78"/>
              </a:rPr>
              <a:t>سبک اینفوگرافیک</a:t>
            </a:r>
            <a:endParaRPr lang="en-US" sz="4400" b="1" dirty="0">
              <a:solidFill>
                <a:srgbClr val="F39471"/>
              </a:solidFill>
              <a:latin typeface="Gochi Hand" panose="020B0604020202020204" charset="0"/>
              <a:cs typeface="B Nazanin" panose="00000400000000000000" pitchFamily="2" charset="-78"/>
            </a:endParaRPr>
          </a:p>
        </p:txBody>
      </p:sp>
      <p:grpSp>
        <p:nvGrpSpPr>
          <p:cNvPr id="39" name="Grupo 38"/>
          <p:cNvGrpSpPr/>
          <p:nvPr/>
        </p:nvGrpSpPr>
        <p:grpSpPr>
          <a:xfrm>
            <a:off x="164736" y="1255131"/>
            <a:ext cx="8688430" cy="3676401"/>
            <a:chOff x="816456" y="1749944"/>
            <a:chExt cx="10589576" cy="4480847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895F930B-2E79-4166-B390-CDBACA2EBFB9}"/>
                </a:ext>
              </a:extLst>
            </p:cNvPr>
            <p:cNvGrpSpPr/>
            <p:nvPr/>
          </p:nvGrpSpPr>
          <p:grpSpPr>
            <a:xfrm>
              <a:off x="4119043" y="2276874"/>
              <a:ext cx="3953917" cy="3953917"/>
              <a:chOff x="3018304" y="1378094"/>
              <a:chExt cx="3096667" cy="3096667"/>
            </a:xfrm>
          </p:grpSpPr>
          <p:sp>
            <p:nvSpPr>
              <p:cNvPr id="4" name="Block Arc 3">
                <a:extLst>
                  <a:ext uri="{FF2B5EF4-FFF2-40B4-BE49-F238E27FC236}">
                    <a16:creationId xmlns:a16="http://schemas.microsoft.com/office/drawing/2014/main" id="{AD6A35FF-59F5-4397-A877-A70939F33676}"/>
                  </a:ext>
                </a:extLst>
              </p:cNvPr>
              <p:cNvSpPr/>
              <p:nvPr/>
            </p:nvSpPr>
            <p:spPr>
              <a:xfrm rot="8261054">
                <a:off x="3018304" y="1378094"/>
                <a:ext cx="3096667" cy="3096667"/>
              </a:xfrm>
              <a:prstGeom prst="blockArc">
                <a:avLst>
                  <a:gd name="adj1" fmla="val 13411126"/>
                  <a:gd name="adj2" fmla="val 15919102"/>
                  <a:gd name="adj3" fmla="val 6907"/>
                </a:avLst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025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endParaRPr>
              </a:p>
            </p:txBody>
          </p:sp>
          <p:sp>
            <p:nvSpPr>
              <p:cNvPr id="5" name="Block Arc 4">
                <a:extLst>
                  <a:ext uri="{FF2B5EF4-FFF2-40B4-BE49-F238E27FC236}">
                    <a16:creationId xmlns:a16="http://schemas.microsoft.com/office/drawing/2014/main" id="{8A584821-BA63-4C9C-8AB8-A7B581A3A2D3}"/>
                  </a:ext>
                </a:extLst>
              </p:cNvPr>
              <p:cNvSpPr/>
              <p:nvPr/>
            </p:nvSpPr>
            <p:spPr>
              <a:xfrm rot="19032052">
                <a:off x="3018304" y="1378094"/>
                <a:ext cx="3096667" cy="3096667"/>
              </a:xfrm>
              <a:prstGeom prst="blockArc">
                <a:avLst>
                  <a:gd name="adj1" fmla="val 10899473"/>
                  <a:gd name="adj2" fmla="val 13310838"/>
                  <a:gd name="adj3" fmla="val 7042"/>
                </a:avLst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025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endParaRPr>
              </a:p>
            </p:txBody>
          </p:sp>
          <p:grpSp>
            <p:nvGrpSpPr>
              <p:cNvPr id="6" name="Group 5">
                <a:extLst>
                  <a:ext uri="{FF2B5EF4-FFF2-40B4-BE49-F238E27FC236}">
                    <a16:creationId xmlns:a16="http://schemas.microsoft.com/office/drawing/2014/main" id="{0BD85F4E-CC9D-43CD-A6A1-7EEC55E32525}"/>
                  </a:ext>
                </a:extLst>
              </p:cNvPr>
              <p:cNvGrpSpPr/>
              <p:nvPr/>
            </p:nvGrpSpPr>
            <p:grpSpPr>
              <a:xfrm>
                <a:off x="3018304" y="1378094"/>
                <a:ext cx="3096667" cy="3096667"/>
                <a:chOff x="3018304" y="1378094"/>
                <a:chExt cx="3096667" cy="3096667"/>
              </a:xfrm>
            </p:grpSpPr>
            <p:sp>
              <p:nvSpPr>
                <p:cNvPr id="9" name="Block Arc 8">
                  <a:extLst>
                    <a:ext uri="{FF2B5EF4-FFF2-40B4-BE49-F238E27FC236}">
                      <a16:creationId xmlns:a16="http://schemas.microsoft.com/office/drawing/2014/main" id="{AF149F72-501E-47AB-A87F-6B213D3E40B8}"/>
                    </a:ext>
                  </a:extLst>
                </p:cNvPr>
                <p:cNvSpPr/>
                <p:nvPr/>
              </p:nvSpPr>
              <p:spPr>
                <a:xfrm>
                  <a:off x="3018304" y="1378094"/>
                  <a:ext cx="3096667" cy="3096667"/>
                </a:xfrm>
                <a:prstGeom prst="blockArc">
                  <a:avLst>
                    <a:gd name="adj1" fmla="val 10849205"/>
                    <a:gd name="adj2" fmla="val 13299261"/>
                    <a:gd name="adj3" fmla="val 7053"/>
                  </a:avLst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025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10" name="Block Arc 9">
                  <a:extLst>
                    <a:ext uri="{FF2B5EF4-FFF2-40B4-BE49-F238E27FC236}">
                      <a16:creationId xmlns:a16="http://schemas.microsoft.com/office/drawing/2014/main" id="{13427C07-F326-4AF7-9A82-17715C918844}"/>
                    </a:ext>
                  </a:extLst>
                </p:cNvPr>
                <p:cNvSpPr/>
                <p:nvPr/>
              </p:nvSpPr>
              <p:spPr>
                <a:xfrm rot="5400000">
                  <a:off x="3018304" y="1378094"/>
                  <a:ext cx="3096667" cy="3096667"/>
                </a:xfrm>
                <a:prstGeom prst="blockArc">
                  <a:avLst>
                    <a:gd name="adj1" fmla="val 13650321"/>
                    <a:gd name="adj2" fmla="val 16152490"/>
                    <a:gd name="adj3" fmla="val 7179"/>
                  </a:avLst>
                </a:prstGeom>
                <a:solidFill>
                  <a:schemeClr val="accent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025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B Nazanin" panose="00000400000000000000" pitchFamily="2" charset="-78"/>
                  </a:endParaRPr>
                </a:p>
              </p:txBody>
            </p:sp>
          </p:grpSp>
          <p:sp>
            <p:nvSpPr>
              <p:cNvPr id="7" name="Block Arc 6">
                <a:extLst>
                  <a:ext uri="{FF2B5EF4-FFF2-40B4-BE49-F238E27FC236}">
                    <a16:creationId xmlns:a16="http://schemas.microsoft.com/office/drawing/2014/main" id="{45064181-341B-4B59-BA12-907D3B836C6C}"/>
                  </a:ext>
                </a:extLst>
              </p:cNvPr>
              <p:cNvSpPr/>
              <p:nvPr/>
            </p:nvSpPr>
            <p:spPr>
              <a:xfrm rot="2854073">
                <a:off x="3018304" y="1378094"/>
                <a:ext cx="3096667" cy="3096667"/>
              </a:xfrm>
              <a:prstGeom prst="blockArc">
                <a:avLst>
                  <a:gd name="adj1" fmla="val 10553048"/>
                  <a:gd name="adj2" fmla="val 13271468"/>
                  <a:gd name="adj3" fmla="val 7031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025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endParaRPr>
              </a:p>
            </p:txBody>
          </p:sp>
          <p:sp>
            <p:nvSpPr>
              <p:cNvPr id="8" name="Block Arc 7">
                <a:extLst>
                  <a:ext uri="{FF2B5EF4-FFF2-40B4-BE49-F238E27FC236}">
                    <a16:creationId xmlns:a16="http://schemas.microsoft.com/office/drawing/2014/main" id="{E1341587-0B68-45B1-9538-DB8793043ED9}"/>
                  </a:ext>
                </a:extLst>
              </p:cNvPr>
              <p:cNvSpPr/>
              <p:nvPr/>
            </p:nvSpPr>
            <p:spPr>
              <a:xfrm rot="2854464">
                <a:off x="3018304" y="1378094"/>
                <a:ext cx="3096667" cy="3096667"/>
              </a:xfrm>
              <a:prstGeom prst="blockArc">
                <a:avLst>
                  <a:gd name="adj1" fmla="val 13411126"/>
                  <a:gd name="adj2" fmla="val 16068669"/>
                  <a:gd name="adj3" fmla="val 7199"/>
                </a:avLst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025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70062175-0A35-4B95-820D-F42542DAD10C}"/>
                </a:ext>
              </a:extLst>
            </p:cNvPr>
            <p:cNvGrpSpPr/>
            <p:nvPr/>
          </p:nvGrpSpPr>
          <p:grpSpPr>
            <a:xfrm>
              <a:off x="7981218" y="1772819"/>
              <a:ext cx="2833892" cy="973046"/>
              <a:chOff x="6457218" y="1772816"/>
              <a:chExt cx="2296516" cy="973046"/>
            </a:xfrm>
          </p:grpSpPr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9B7655F-3AA4-4BDC-A5AB-98B067B80FDD}"/>
                  </a:ext>
                </a:extLst>
              </p:cNvPr>
              <p:cNvSpPr txBox="1"/>
              <p:nvPr/>
            </p:nvSpPr>
            <p:spPr>
              <a:xfrm>
                <a:off x="6457218" y="1772816"/>
                <a:ext cx="2291246" cy="4501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 rtl="1"/>
                <a:r>
                  <a:rPr lang="fa-IR" altLang="ko-KR" sz="1800" dirty="0">
                    <a:solidFill>
                      <a:srgbClr val="A966A6"/>
                    </a:solidFill>
                    <a:latin typeface="Gochi Hand" panose="020B0604020202020204" charset="0"/>
                    <a:cs typeface="B Nazanin" panose="00000400000000000000" pitchFamily="2" charset="-78"/>
                  </a:rPr>
                  <a:t>محتوا در اینجا</a:t>
                </a:r>
                <a:endParaRPr lang="ko-KR" altLang="en-US" sz="1800" dirty="0">
                  <a:solidFill>
                    <a:srgbClr val="A966A6"/>
                  </a:solidFill>
                  <a:latin typeface="Gochi Hand" panose="020B0604020202020204" charset="0"/>
                  <a:cs typeface="B Nazanin" panose="00000400000000000000" pitchFamily="2" charset="-78"/>
                </a:endParaRPr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D9EBA74E-D161-49A6-B197-BD39FDF3CF29}"/>
                  </a:ext>
                </a:extLst>
              </p:cNvPr>
              <p:cNvSpPr txBox="1"/>
              <p:nvPr/>
            </p:nvSpPr>
            <p:spPr>
              <a:xfrm>
                <a:off x="6462488" y="2126911"/>
                <a:ext cx="2291246" cy="6189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 rtl="1"/>
                <a:r>
                  <a:rPr lang="fa-IR" altLang="ko-KR" sz="900" dirty="0">
                    <a:solidFill>
                      <a:schemeClr val="tx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B Nazanin" panose="00000400000000000000" pitchFamily="2" charset="-78"/>
                  </a:rPr>
                  <a:t>شما به سادگی می توانید مخاطبان خود را تحت تاثیر قرار دهید و به گزارش های خود جذابیت و زیبایی بی نظیری اضافه کنید.</a:t>
                </a:r>
                <a:endParaRPr lang="ko-KR" altLang="en-US" sz="900" dirty="0">
                  <a:solidFill>
                    <a:schemeClr val="tx1"/>
                  </a:solidFill>
                  <a:latin typeface="Open Sans" panose="020B0606030504020204" pitchFamily="34" charset="0"/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92B1507E-ED19-4D56-A440-4566B9877C31}"/>
                </a:ext>
              </a:extLst>
            </p:cNvPr>
            <p:cNvGrpSpPr/>
            <p:nvPr/>
          </p:nvGrpSpPr>
          <p:grpSpPr>
            <a:xfrm>
              <a:off x="8578643" y="3284987"/>
              <a:ext cx="2827389" cy="922715"/>
              <a:chOff x="6889266" y="3284984"/>
              <a:chExt cx="1998238" cy="922715"/>
            </a:xfrm>
          </p:grpSpPr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BCBD5A2E-32E0-49A4-965A-6302EC0F4091}"/>
                  </a:ext>
                </a:extLst>
              </p:cNvPr>
              <p:cNvSpPr txBox="1"/>
              <p:nvPr/>
            </p:nvSpPr>
            <p:spPr>
              <a:xfrm>
                <a:off x="6889266" y="3284984"/>
                <a:ext cx="1998238" cy="4501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 rtl="1"/>
                <a:r>
                  <a:rPr lang="fa-IR" altLang="ko-KR" sz="1800" dirty="0">
                    <a:solidFill>
                      <a:srgbClr val="A966A6"/>
                    </a:solidFill>
                    <a:latin typeface="Gochi Hand" panose="020B0604020202020204" charset="0"/>
                    <a:cs typeface="B Nazanin" panose="00000400000000000000" pitchFamily="2" charset="-78"/>
                  </a:rPr>
                  <a:t>محتوا در اینجا</a:t>
                </a:r>
                <a:endParaRPr lang="ko-KR" altLang="en-US" sz="1800" dirty="0">
                  <a:solidFill>
                    <a:srgbClr val="A966A6"/>
                  </a:solidFill>
                  <a:latin typeface="Gochi Hand" panose="020B0604020202020204" charset="0"/>
                  <a:cs typeface="B Nazanin" panose="00000400000000000000" pitchFamily="2" charset="-78"/>
                </a:endParaRPr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426C8FE1-7CC1-4648-862B-B084C3CC2F70}"/>
                  </a:ext>
                </a:extLst>
              </p:cNvPr>
              <p:cNvSpPr txBox="1"/>
              <p:nvPr/>
            </p:nvSpPr>
            <p:spPr>
              <a:xfrm>
                <a:off x="6889266" y="3588748"/>
                <a:ext cx="1998238" cy="6189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 rtl="1"/>
                <a:r>
                  <a:rPr lang="fa-IR" altLang="ko-KR" sz="900" dirty="0">
                    <a:solidFill>
                      <a:schemeClr val="tx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B Nazanin" panose="00000400000000000000" pitchFamily="2" charset="-78"/>
                  </a:rPr>
                  <a:t>شما به سادگی می توانید مخاطبان خود را تحت تاثیر قرار دهید و به گزارش های خود جذابیت و زیبایی بی نظیری اضافه کنید.</a:t>
                </a:r>
                <a:endParaRPr lang="ko-KR" altLang="en-US" sz="900" dirty="0">
                  <a:solidFill>
                    <a:schemeClr val="tx1"/>
                  </a:solidFill>
                  <a:latin typeface="Open Sans" panose="020B0606030504020204" pitchFamily="34" charset="0"/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CE9FBBA1-8D31-4A60-B6E6-219641F284F3}"/>
                </a:ext>
              </a:extLst>
            </p:cNvPr>
            <p:cNvGrpSpPr/>
            <p:nvPr/>
          </p:nvGrpSpPr>
          <p:grpSpPr>
            <a:xfrm>
              <a:off x="8163841" y="5127031"/>
              <a:ext cx="2860791" cy="939885"/>
              <a:chOff x="6646174" y="5020022"/>
              <a:chExt cx="2318314" cy="939885"/>
            </a:xfrm>
          </p:grpSpPr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20453F4B-EE81-4F5F-AEA2-20DD9A8FB40C}"/>
                  </a:ext>
                </a:extLst>
              </p:cNvPr>
              <p:cNvSpPr txBox="1"/>
              <p:nvPr/>
            </p:nvSpPr>
            <p:spPr>
              <a:xfrm>
                <a:off x="6673242" y="5020022"/>
                <a:ext cx="2291246" cy="4501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 rtl="1"/>
                <a:r>
                  <a:rPr lang="fa-IR" altLang="ko-KR" sz="1800" dirty="0">
                    <a:solidFill>
                      <a:srgbClr val="A966A6"/>
                    </a:solidFill>
                    <a:latin typeface="Gochi Hand" panose="020B0604020202020204" charset="0"/>
                    <a:cs typeface="B Nazanin" panose="00000400000000000000" pitchFamily="2" charset="-78"/>
                  </a:rPr>
                  <a:t>محتوا در اینجا</a:t>
                </a:r>
                <a:endParaRPr lang="ko-KR" altLang="en-US" sz="1800" dirty="0">
                  <a:solidFill>
                    <a:srgbClr val="A966A6"/>
                  </a:solidFill>
                  <a:latin typeface="Gochi Hand" panose="020B0604020202020204" charset="0"/>
                  <a:cs typeface="B Nazanin" panose="00000400000000000000" pitchFamily="2" charset="-78"/>
                </a:endParaRPr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9123C0E9-68CE-48C5-9D53-811F1A1D6064}"/>
                  </a:ext>
                </a:extLst>
              </p:cNvPr>
              <p:cNvSpPr txBox="1"/>
              <p:nvPr/>
            </p:nvSpPr>
            <p:spPr>
              <a:xfrm>
                <a:off x="6646174" y="5340956"/>
                <a:ext cx="2291246" cy="6189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 rtl="1"/>
                <a:r>
                  <a:rPr lang="fa-IR" altLang="ko-KR" sz="900" dirty="0">
                    <a:solidFill>
                      <a:schemeClr val="tx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B Nazanin" panose="00000400000000000000" pitchFamily="2" charset="-78"/>
                  </a:rPr>
                  <a:t>شما به سادگی می توانید مخاطبان خود را تحت تاثیر قرار دهید و به گزارش های خود جذابیت و زیبایی بی نظیری اضافه کنید.</a:t>
                </a:r>
                <a:endParaRPr lang="ko-KR" altLang="en-US" sz="900" dirty="0">
                  <a:solidFill>
                    <a:schemeClr val="tx1"/>
                  </a:solidFill>
                  <a:latin typeface="Open Sans" panose="020B0606030504020204" pitchFamily="34" charset="0"/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30E9A559-81DA-4F2E-B62D-99A77DC77C79}"/>
                </a:ext>
              </a:extLst>
            </p:cNvPr>
            <p:cNvGrpSpPr/>
            <p:nvPr/>
          </p:nvGrpSpPr>
          <p:grpSpPr>
            <a:xfrm>
              <a:off x="1428605" y="1749944"/>
              <a:ext cx="2789947" cy="965690"/>
              <a:chOff x="414788" y="1749941"/>
              <a:chExt cx="2291246" cy="965690"/>
            </a:xfrm>
          </p:grpSpPr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6D6324EF-DC37-4A0D-B394-0336B13C70B1}"/>
                  </a:ext>
                </a:extLst>
              </p:cNvPr>
              <p:cNvSpPr txBox="1"/>
              <p:nvPr/>
            </p:nvSpPr>
            <p:spPr>
              <a:xfrm>
                <a:off x="467544" y="1749941"/>
                <a:ext cx="2221432" cy="4501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fa-IR" altLang="ko-KR" sz="1800" dirty="0">
                    <a:solidFill>
                      <a:srgbClr val="A966A6"/>
                    </a:solidFill>
                    <a:latin typeface="Gochi Hand" panose="020B0604020202020204" charset="0"/>
                    <a:cs typeface="B Nazanin" panose="00000400000000000000" pitchFamily="2" charset="-78"/>
                  </a:rPr>
                  <a:t>محتوا در اینجا</a:t>
                </a:r>
                <a:endParaRPr lang="ko-KR" altLang="en-US" sz="1800" dirty="0">
                  <a:solidFill>
                    <a:srgbClr val="A966A6"/>
                  </a:solidFill>
                  <a:latin typeface="Gochi Hand" panose="020B0604020202020204" charset="0"/>
                  <a:cs typeface="B Nazanin" panose="00000400000000000000" pitchFamily="2" charset="-78"/>
                </a:endParaRPr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A7178778-A1A9-46E8-AA88-3FAB5EBC6744}"/>
                  </a:ext>
                </a:extLst>
              </p:cNvPr>
              <p:cNvSpPr txBox="1"/>
              <p:nvPr/>
            </p:nvSpPr>
            <p:spPr>
              <a:xfrm>
                <a:off x="414788" y="2096680"/>
                <a:ext cx="2291246" cy="6189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fa-IR" altLang="ko-KR" sz="900" dirty="0">
                    <a:solidFill>
                      <a:schemeClr val="tx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B Nazanin" panose="00000400000000000000" pitchFamily="2" charset="-78"/>
                  </a:rPr>
                  <a:t>شما به سادگی می توانید مخاطبان خود را تحت تاثیر قرار دهید و به گزارش های خود جذابیت و زیبایی بی نظیری اضافه کنید.</a:t>
                </a:r>
                <a:endParaRPr lang="ko-KR" altLang="en-US" sz="900" dirty="0">
                  <a:solidFill>
                    <a:schemeClr val="tx1"/>
                  </a:solidFill>
                  <a:latin typeface="Open Sans" panose="020B0606030504020204" pitchFamily="34" charset="0"/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C81F0443-4500-494B-854D-FA9A69880D71}"/>
                </a:ext>
              </a:extLst>
            </p:cNvPr>
            <p:cNvGrpSpPr/>
            <p:nvPr/>
          </p:nvGrpSpPr>
          <p:grpSpPr>
            <a:xfrm>
              <a:off x="816456" y="3284987"/>
              <a:ext cx="2789947" cy="972618"/>
              <a:chOff x="239542" y="3314387"/>
              <a:chExt cx="2003214" cy="972618"/>
            </a:xfrm>
          </p:grpSpPr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EAEB1907-4571-42CA-8DB2-F7E394122480}"/>
                  </a:ext>
                </a:extLst>
              </p:cNvPr>
              <p:cNvSpPr txBox="1"/>
              <p:nvPr/>
            </p:nvSpPr>
            <p:spPr>
              <a:xfrm>
                <a:off x="242744" y="3314387"/>
                <a:ext cx="1942176" cy="4501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fa-IR" altLang="ko-KR" sz="1800" dirty="0">
                    <a:solidFill>
                      <a:srgbClr val="A966A6"/>
                    </a:solidFill>
                    <a:latin typeface="Gochi Hand" panose="020B0604020202020204" charset="0"/>
                    <a:cs typeface="B Nazanin" panose="00000400000000000000" pitchFamily="2" charset="-78"/>
                  </a:rPr>
                  <a:t>محتوا در اینجا</a:t>
                </a:r>
                <a:endParaRPr lang="ko-KR" altLang="en-US" sz="1800" dirty="0">
                  <a:solidFill>
                    <a:srgbClr val="A966A6"/>
                  </a:solidFill>
                  <a:latin typeface="Gochi Hand" panose="020B0604020202020204" charset="0"/>
                  <a:cs typeface="B Nazanin" panose="00000400000000000000" pitchFamily="2" charset="-78"/>
                </a:endParaRPr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881F4412-DD31-4E99-A173-179580967123}"/>
                  </a:ext>
                </a:extLst>
              </p:cNvPr>
              <p:cNvSpPr txBox="1"/>
              <p:nvPr/>
            </p:nvSpPr>
            <p:spPr>
              <a:xfrm>
                <a:off x="239542" y="3668054"/>
                <a:ext cx="2003214" cy="6189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fa-IR" altLang="ko-KR" sz="900" dirty="0">
                    <a:solidFill>
                      <a:schemeClr val="tx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B Nazanin" panose="00000400000000000000" pitchFamily="2" charset="-78"/>
                  </a:rPr>
                  <a:t>شما به سادگی می توانید مخاطبان خود را تحت تاثیر قرار دهید و به گزارش های خود جذابیت و زیبایی بی نظیری اضافه کنید.</a:t>
                </a:r>
                <a:endParaRPr lang="ko-KR" altLang="en-US" sz="900" dirty="0">
                  <a:solidFill>
                    <a:schemeClr val="tx1"/>
                  </a:solidFill>
                  <a:latin typeface="Open Sans" panose="020B0606030504020204" pitchFamily="34" charset="0"/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907632A5-E8C9-4273-90DE-088187AF15F2}"/>
                </a:ext>
              </a:extLst>
            </p:cNvPr>
            <p:cNvGrpSpPr/>
            <p:nvPr/>
          </p:nvGrpSpPr>
          <p:grpSpPr>
            <a:xfrm>
              <a:off x="1264596" y="5127031"/>
              <a:ext cx="2802170" cy="890949"/>
              <a:chOff x="251520" y="4998238"/>
              <a:chExt cx="2291246" cy="890949"/>
            </a:xfrm>
          </p:grpSpPr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A1F473B1-8CA1-4373-B300-6A95478358A9}"/>
                  </a:ext>
                </a:extLst>
              </p:cNvPr>
              <p:cNvSpPr txBox="1"/>
              <p:nvPr/>
            </p:nvSpPr>
            <p:spPr>
              <a:xfrm>
                <a:off x="251520" y="4998238"/>
                <a:ext cx="2221432" cy="4501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fa-IR" altLang="ko-KR" sz="1800" dirty="0">
                    <a:solidFill>
                      <a:srgbClr val="A966A6"/>
                    </a:solidFill>
                    <a:latin typeface="Gochi Hand" panose="020B0604020202020204" charset="0"/>
                    <a:cs typeface="B Nazanin" panose="00000400000000000000" pitchFamily="2" charset="-78"/>
                  </a:rPr>
                  <a:t>محتوا در اینجا</a:t>
                </a:r>
                <a:endParaRPr lang="ko-KR" altLang="en-US" sz="1800" dirty="0">
                  <a:solidFill>
                    <a:srgbClr val="A966A6"/>
                  </a:solidFill>
                  <a:latin typeface="Gochi Hand" panose="020B0604020202020204" charset="0"/>
                  <a:cs typeface="B Nazanin" panose="00000400000000000000" pitchFamily="2" charset="-78"/>
                </a:endParaRPr>
              </a:p>
            </p:txBody>
          </p: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17F0DE06-66ED-4255-BCA1-745C7C488093}"/>
                  </a:ext>
                </a:extLst>
              </p:cNvPr>
              <p:cNvSpPr txBox="1"/>
              <p:nvPr/>
            </p:nvSpPr>
            <p:spPr>
              <a:xfrm>
                <a:off x="251520" y="5270236"/>
                <a:ext cx="2291246" cy="6189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fa-IR" altLang="ko-KR" sz="900" dirty="0">
                    <a:solidFill>
                      <a:schemeClr val="tx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B Nazanin" panose="00000400000000000000" pitchFamily="2" charset="-78"/>
                  </a:rPr>
                  <a:t>شما به سادگی می توانید مخاطبان خود را تحت تاثیر قرار دهید و به گزارش های خود جذابیت و زیبایی بی نظیری اضافه کنید.</a:t>
                </a:r>
                <a:endParaRPr lang="ko-KR" altLang="en-US" sz="900" dirty="0">
                  <a:solidFill>
                    <a:schemeClr val="tx1"/>
                  </a:solidFill>
                  <a:latin typeface="Open Sans" panose="020B0606030504020204" pitchFamily="34" charset="0"/>
                  <a:cs typeface="B Nazanin" panose="00000400000000000000" pitchFamily="2" charset="-78"/>
                </a:endParaRPr>
              </a:p>
            </p:txBody>
          </p:sp>
        </p:grpSp>
        <p:sp>
          <p:nvSpPr>
            <p:cNvPr id="33" name="Freeform 98">
              <a:extLst>
                <a:ext uri="{FF2B5EF4-FFF2-40B4-BE49-F238E27FC236}">
                  <a16:creationId xmlns:a16="http://schemas.microsoft.com/office/drawing/2014/main" id="{E19CB9B2-0EEA-4FC8-9843-2F67E89819A7}"/>
                </a:ext>
              </a:extLst>
            </p:cNvPr>
            <p:cNvSpPr/>
            <p:nvPr/>
          </p:nvSpPr>
          <p:spPr>
            <a:xfrm>
              <a:off x="6986776" y="1893972"/>
              <a:ext cx="944880" cy="350520"/>
            </a:xfrm>
            <a:custGeom>
              <a:avLst/>
              <a:gdLst>
                <a:gd name="connsiteX0" fmla="*/ 0 w 944880"/>
                <a:gd name="connsiteY0" fmla="*/ 350520 h 350520"/>
                <a:gd name="connsiteX1" fmla="*/ 388620 w 944880"/>
                <a:gd name="connsiteY1" fmla="*/ 0 h 350520"/>
                <a:gd name="connsiteX2" fmla="*/ 944880 w 944880"/>
                <a:gd name="connsiteY2" fmla="*/ 0 h 3505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44880" h="350520">
                  <a:moveTo>
                    <a:pt x="0" y="350520"/>
                  </a:moveTo>
                  <a:lnTo>
                    <a:pt x="388620" y="0"/>
                  </a:lnTo>
                  <a:lnTo>
                    <a:pt x="944880" y="0"/>
                  </a:lnTo>
                </a:path>
              </a:pathLst>
            </a:custGeom>
            <a:ln>
              <a:solidFill>
                <a:schemeClr val="bg1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 sz="105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34" name="Freeform 99">
              <a:extLst>
                <a:ext uri="{FF2B5EF4-FFF2-40B4-BE49-F238E27FC236}">
                  <a16:creationId xmlns:a16="http://schemas.microsoft.com/office/drawing/2014/main" id="{59677CE1-5B9A-4102-82D1-127B6E46DE47}"/>
                </a:ext>
              </a:extLst>
            </p:cNvPr>
            <p:cNvSpPr/>
            <p:nvPr/>
          </p:nvSpPr>
          <p:spPr>
            <a:xfrm flipH="1">
              <a:off x="4282790" y="1893972"/>
              <a:ext cx="944880" cy="350520"/>
            </a:xfrm>
            <a:custGeom>
              <a:avLst/>
              <a:gdLst>
                <a:gd name="connsiteX0" fmla="*/ 0 w 944880"/>
                <a:gd name="connsiteY0" fmla="*/ 350520 h 350520"/>
                <a:gd name="connsiteX1" fmla="*/ 388620 w 944880"/>
                <a:gd name="connsiteY1" fmla="*/ 0 h 350520"/>
                <a:gd name="connsiteX2" fmla="*/ 944880 w 944880"/>
                <a:gd name="connsiteY2" fmla="*/ 0 h 3505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44880" h="350520">
                  <a:moveTo>
                    <a:pt x="0" y="350520"/>
                  </a:moveTo>
                  <a:lnTo>
                    <a:pt x="388620" y="0"/>
                  </a:lnTo>
                  <a:lnTo>
                    <a:pt x="944880" y="0"/>
                  </a:lnTo>
                </a:path>
              </a:pathLst>
            </a:custGeom>
            <a:ln>
              <a:solidFill>
                <a:schemeClr val="bg1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 sz="105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32F771AE-FDEC-4C72-B78B-164F9D1E4890}"/>
                </a:ext>
              </a:extLst>
            </p:cNvPr>
            <p:cNvCxnSpPr>
              <a:cxnSpLocks/>
              <a:endCxn id="15" idx="1"/>
            </p:cNvCxnSpPr>
            <p:nvPr/>
          </p:nvCxnSpPr>
          <p:spPr>
            <a:xfrm>
              <a:off x="7996725" y="3433018"/>
              <a:ext cx="581918" cy="77042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Freeform 103">
              <a:extLst>
                <a:ext uri="{FF2B5EF4-FFF2-40B4-BE49-F238E27FC236}">
                  <a16:creationId xmlns:a16="http://schemas.microsoft.com/office/drawing/2014/main" id="{774D6D45-5837-473F-808E-1CB3562A0D44}"/>
                </a:ext>
              </a:extLst>
            </p:cNvPr>
            <p:cNvSpPr/>
            <p:nvPr/>
          </p:nvSpPr>
          <p:spPr>
            <a:xfrm flipH="1">
              <a:off x="3366630" y="4901981"/>
              <a:ext cx="684582" cy="191888"/>
            </a:xfrm>
            <a:custGeom>
              <a:avLst/>
              <a:gdLst>
                <a:gd name="connsiteX0" fmla="*/ 0 w 670560"/>
                <a:gd name="connsiteY0" fmla="*/ 0 h 137160"/>
                <a:gd name="connsiteX1" fmla="*/ 670560 w 670560"/>
                <a:gd name="connsiteY1" fmla="*/ 0 h 137160"/>
                <a:gd name="connsiteX2" fmla="*/ 670560 w 670560"/>
                <a:gd name="connsiteY2" fmla="*/ 137160 h 1371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70560" h="137160">
                  <a:moveTo>
                    <a:pt x="0" y="0"/>
                  </a:moveTo>
                  <a:lnTo>
                    <a:pt x="670560" y="0"/>
                  </a:lnTo>
                  <a:lnTo>
                    <a:pt x="670560" y="137160"/>
                  </a:lnTo>
                </a:path>
              </a:pathLst>
            </a:custGeom>
            <a:ln>
              <a:solidFill>
                <a:schemeClr val="bg1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 sz="105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9051EA6B-0CEA-4D5D-BDED-E991A5947EB0}"/>
                </a:ext>
              </a:extLst>
            </p:cNvPr>
            <p:cNvCxnSpPr>
              <a:cxnSpLocks/>
              <a:endCxn id="24" idx="3"/>
            </p:cNvCxnSpPr>
            <p:nvPr/>
          </p:nvCxnSpPr>
          <p:spPr>
            <a:xfrm flipH="1">
              <a:off x="3525854" y="3433018"/>
              <a:ext cx="593192" cy="77042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Freeform 103">
              <a:extLst>
                <a:ext uri="{FF2B5EF4-FFF2-40B4-BE49-F238E27FC236}">
                  <a16:creationId xmlns:a16="http://schemas.microsoft.com/office/drawing/2014/main" id="{76210A54-68E7-4713-B7F1-D334865F24A0}"/>
                </a:ext>
              </a:extLst>
            </p:cNvPr>
            <p:cNvSpPr/>
            <p:nvPr/>
          </p:nvSpPr>
          <p:spPr>
            <a:xfrm>
              <a:off x="8129954" y="4901981"/>
              <a:ext cx="684582" cy="191888"/>
            </a:xfrm>
            <a:custGeom>
              <a:avLst/>
              <a:gdLst>
                <a:gd name="connsiteX0" fmla="*/ 0 w 670560"/>
                <a:gd name="connsiteY0" fmla="*/ 0 h 137160"/>
                <a:gd name="connsiteX1" fmla="*/ 670560 w 670560"/>
                <a:gd name="connsiteY1" fmla="*/ 0 h 137160"/>
                <a:gd name="connsiteX2" fmla="*/ 670560 w 670560"/>
                <a:gd name="connsiteY2" fmla="*/ 137160 h 1371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70560" h="137160">
                  <a:moveTo>
                    <a:pt x="0" y="0"/>
                  </a:moveTo>
                  <a:lnTo>
                    <a:pt x="670560" y="0"/>
                  </a:lnTo>
                  <a:lnTo>
                    <a:pt x="670560" y="137160"/>
                  </a:lnTo>
                </a:path>
              </a:pathLst>
            </a:custGeom>
            <a:ln>
              <a:solidFill>
                <a:schemeClr val="bg1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 sz="105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120" name="Grupo 119">
            <a:extLst>
              <a:ext uri="{FF2B5EF4-FFF2-40B4-BE49-F238E27FC236}">
                <a16:creationId xmlns:a16="http://schemas.microsoft.com/office/drawing/2014/main" id="{14004D22-1E7C-9F2F-A0ED-97F1F545E0E4}"/>
              </a:ext>
            </a:extLst>
          </p:cNvPr>
          <p:cNvGrpSpPr/>
          <p:nvPr/>
        </p:nvGrpSpPr>
        <p:grpSpPr>
          <a:xfrm>
            <a:off x="3446734" y="1931157"/>
            <a:ext cx="2098674" cy="2571750"/>
            <a:chOff x="3435351" y="1941513"/>
            <a:chExt cx="2098674" cy="2571750"/>
          </a:xfrm>
        </p:grpSpPr>
        <p:sp>
          <p:nvSpPr>
            <p:cNvPr id="31" name="Freeform 5">
              <a:extLst>
                <a:ext uri="{FF2B5EF4-FFF2-40B4-BE49-F238E27FC236}">
                  <a16:creationId xmlns:a16="http://schemas.microsoft.com/office/drawing/2014/main" id="{7CF03893-28DC-D9FC-6AFB-FA2D7E833FFD}"/>
                </a:ext>
              </a:extLst>
            </p:cNvPr>
            <p:cNvSpPr>
              <a:spLocks/>
            </p:cNvSpPr>
            <p:nvPr/>
          </p:nvSpPr>
          <p:spPr bwMode="auto">
            <a:xfrm>
              <a:off x="5018088" y="3182938"/>
              <a:ext cx="493712" cy="1150938"/>
            </a:xfrm>
            <a:custGeom>
              <a:avLst/>
              <a:gdLst>
                <a:gd name="T0" fmla="*/ 44 w 44"/>
                <a:gd name="T1" fmla="*/ 2 h 103"/>
                <a:gd name="T2" fmla="*/ 44 w 44"/>
                <a:gd name="T3" fmla="*/ 4 h 103"/>
                <a:gd name="T4" fmla="*/ 29 w 44"/>
                <a:gd name="T5" fmla="*/ 67 h 103"/>
                <a:gd name="T6" fmla="*/ 23 w 44"/>
                <a:gd name="T7" fmla="*/ 85 h 103"/>
                <a:gd name="T8" fmla="*/ 3 w 44"/>
                <a:gd name="T9" fmla="*/ 103 h 103"/>
                <a:gd name="T10" fmla="*/ 0 w 44"/>
                <a:gd name="T11" fmla="*/ 96 h 103"/>
                <a:gd name="T12" fmla="*/ 3 w 44"/>
                <a:gd name="T13" fmla="*/ 58 h 103"/>
                <a:gd name="T14" fmla="*/ 3 w 44"/>
                <a:gd name="T15" fmla="*/ 52 h 103"/>
                <a:gd name="T16" fmla="*/ 6 w 44"/>
                <a:gd name="T17" fmla="*/ 38 h 103"/>
                <a:gd name="T18" fmla="*/ 13 w 44"/>
                <a:gd name="T19" fmla="*/ 7 h 103"/>
                <a:gd name="T20" fmla="*/ 15 w 44"/>
                <a:gd name="T21" fmla="*/ 1 h 103"/>
                <a:gd name="T22" fmla="*/ 18 w 44"/>
                <a:gd name="T23" fmla="*/ 0 h 103"/>
                <a:gd name="T24" fmla="*/ 35 w 44"/>
                <a:gd name="T25" fmla="*/ 4 h 103"/>
                <a:gd name="T26" fmla="*/ 44 w 44"/>
                <a:gd name="T27" fmla="*/ 2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4" h="103">
                  <a:moveTo>
                    <a:pt x="44" y="2"/>
                  </a:moveTo>
                  <a:cubicBezTo>
                    <a:pt x="44" y="3"/>
                    <a:pt x="44" y="4"/>
                    <a:pt x="44" y="4"/>
                  </a:cubicBezTo>
                  <a:cubicBezTo>
                    <a:pt x="41" y="26"/>
                    <a:pt x="34" y="46"/>
                    <a:pt x="29" y="67"/>
                  </a:cubicBezTo>
                  <a:cubicBezTo>
                    <a:pt x="28" y="73"/>
                    <a:pt x="27" y="79"/>
                    <a:pt x="23" y="85"/>
                  </a:cubicBezTo>
                  <a:cubicBezTo>
                    <a:pt x="18" y="92"/>
                    <a:pt x="11" y="98"/>
                    <a:pt x="3" y="103"/>
                  </a:cubicBezTo>
                  <a:cubicBezTo>
                    <a:pt x="0" y="101"/>
                    <a:pt x="0" y="98"/>
                    <a:pt x="0" y="96"/>
                  </a:cubicBezTo>
                  <a:cubicBezTo>
                    <a:pt x="1" y="83"/>
                    <a:pt x="2" y="71"/>
                    <a:pt x="3" y="58"/>
                  </a:cubicBezTo>
                  <a:cubicBezTo>
                    <a:pt x="3" y="56"/>
                    <a:pt x="4" y="54"/>
                    <a:pt x="3" y="52"/>
                  </a:cubicBezTo>
                  <a:cubicBezTo>
                    <a:pt x="3" y="47"/>
                    <a:pt x="4" y="43"/>
                    <a:pt x="6" y="38"/>
                  </a:cubicBezTo>
                  <a:cubicBezTo>
                    <a:pt x="9" y="28"/>
                    <a:pt x="10" y="17"/>
                    <a:pt x="13" y="7"/>
                  </a:cubicBezTo>
                  <a:cubicBezTo>
                    <a:pt x="14" y="5"/>
                    <a:pt x="14" y="3"/>
                    <a:pt x="15" y="1"/>
                  </a:cubicBezTo>
                  <a:cubicBezTo>
                    <a:pt x="16" y="1"/>
                    <a:pt x="17" y="0"/>
                    <a:pt x="18" y="0"/>
                  </a:cubicBezTo>
                  <a:cubicBezTo>
                    <a:pt x="24" y="2"/>
                    <a:pt x="29" y="5"/>
                    <a:pt x="35" y="4"/>
                  </a:cubicBezTo>
                  <a:cubicBezTo>
                    <a:pt x="38" y="4"/>
                    <a:pt x="41" y="1"/>
                    <a:pt x="44" y="2"/>
                  </a:cubicBezTo>
                  <a:close/>
                </a:path>
              </a:pathLst>
            </a:custGeom>
            <a:solidFill>
              <a:srgbClr val="5F49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2" name="Freeform 6">
              <a:extLst>
                <a:ext uri="{FF2B5EF4-FFF2-40B4-BE49-F238E27FC236}">
                  <a16:creationId xmlns:a16="http://schemas.microsoft.com/office/drawing/2014/main" id="{F040FFDB-95A4-1554-4A99-D0EF43FD3568}"/>
                </a:ext>
              </a:extLst>
            </p:cNvPr>
            <p:cNvSpPr>
              <a:spLocks/>
            </p:cNvSpPr>
            <p:nvPr/>
          </p:nvSpPr>
          <p:spPr bwMode="auto">
            <a:xfrm>
              <a:off x="3581400" y="3238501"/>
              <a:ext cx="482600" cy="1152525"/>
            </a:xfrm>
            <a:custGeom>
              <a:avLst/>
              <a:gdLst>
                <a:gd name="T0" fmla="*/ 40 w 43"/>
                <a:gd name="T1" fmla="*/ 103 h 103"/>
                <a:gd name="T2" fmla="*/ 32 w 43"/>
                <a:gd name="T3" fmla="*/ 99 h 103"/>
                <a:gd name="T4" fmla="*/ 21 w 43"/>
                <a:gd name="T5" fmla="*/ 70 h 103"/>
                <a:gd name="T6" fmla="*/ 2 w 43"/>
                <a:gd name="T7" fmla="*/ 18 h 103"/>
                <a:gd name="T8" fmla="*/ 5 w 43"/>
                <a:gd name="T9" fmla="*/ 9 h 103"/>
                <a:gd name="T10" fmla="*/ 16 w 43"/>
                <a:gd name="T11" fmla="*/ 5 h 103"/>
                <a:gd name="T12" fmla="*/ 23 w 43"/>
                <a:gd name="T13" fmla="*/ 2 h 103"/>
                <a:gd name="T14" fmla="*/ 25 w 43"/>
                <a:gd name="T15" fmla="*/ 5 h 103"/>
                <a:gd name="T16" fmla="*/ 32 w 43"/>
                <a:gd name="T17" fmla="*/ 43 h 103"/>
                <a:gd name="T18" fmla="*/ 36 w 43"/>
                <a:gd name="T19" fmla="*/ 64 h 103"/>
                <a:gd name="T20" fmla="*/ 37 w 43"/>
                <a:gd name="T21" fmla="*/ 78 h 103"/>
                <a:gd name="T22" fmla="*/ 41 w 43"/>
                <a:gd name="T23" fmla="*/ 96 h 103"/>
                <a:gd name="T24" fmla="*/ 40 w 43"/>
                <a:gd name="T25" fmla="*/ 103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3" h="103">
                  <a:moveTo>
                    <a:pt x="40" y="103"/>
                  </a:moveTo>
                  <a:cubicBezTo>
                    <a:pt x="37" y="103"/>
                    <a:pt x="35" y="101"/>
                    <a:pt x="32" y="99"/>
                  </a:cubicBezTo>
                  <a:cubicBezTo>
                    <a:pt x="28" y="90"/>
                    <a:pt x="25" y="80"/>
                    <a:pt x="21" y="70"/>
                  </a:cubicBezTo>
                  <a:cubicBezTo>
                    <a:pt x="15" y="53"/>
                    <a:pt x="9" y="35"/>
                    <a:pt x="2" y="18"/>
                  </a:cubicBezTo>
                  <a:cubicBezTo>
                    <a:pt x="1" y="14"/>
                    <a:pt x="0" y="11"/>
                    <a:pt x="5" y="9"/>
                  </a:cubicBezTo>
                  <a:cubicBezTo>
                    <a:pt x="9" y="8"/>
                    <a:pt x="13" y="7"/>
                    <a:pt x="16" y="5"/>
                  </a:cubicBezTo>
                  <a:cubicBezTo>
                    <a:pt x="19" y="4"/>
                    <a:pt x="20" y="0"/>
                    <a:pt x="23" y="2"/>
                  </a:cubicBezTo>
                  <a:cubicBezTo>
                    <a:pt x="24" y="3"/>
                    <a:pt x="25" y="4"/>
                    <a:pt x="25" y="5"/>
                  </a:cubicBezTo>
                  <a:cubicBezTo>
                    <a:pt x="22" y="19"/>
                    <a:pt x="29" y="30"/>
                    <a:pt x="32" y="43"/>
                  </a:cubicBezTo>
                  <a:cubicBezTo>
                    <a:pt x="34" y="50"/>
                    <a:pt x="37" y="56"/>
                    <a:pt x="36" y="64"/>
                  </a:cubicBezTo>
                  <a:cubicBezTo>
                    <a:pt x="35" y="69"/>
                    <a:pt x="36" y="73"/>
                    <a:pt x="37" y="78"/>
                  </a:cubicBezTo>
                  <a:cubicBezTo>
                    <a:pt x="38" y="84"/>
                    <a:pt x="40" y="90"/>
                    <a:pt x="41" y="96"/>
                  </a:cubicBezTo>
                  <a:cubicBezTo>
                    <a:pt x="42" y="98"/>
                    <a:pt x="43" y="101"/>
                    <a:pt x="40" y="103"/>
                  </a:cubicBezTo>
                  <a:close/>
                </a:path>
              </a:pathLst>
            </a:custGeom>
            <a:solidFill>
              <a:srgbClr val="A455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1" name="Freeform 7">
              <a:extLst>
                <a:ext uri="{FF2B5EF4-FFF2-40B4-BE49-F238E27FC236}">
                  <a16:creationId xmlns:a16="http://schemas.microsoft.com/office/drawing/2014/main" id="{232FFBD1-CA6C-23C5-1572-F63A202F1C17}"/>
                </a:ext>
              </a:extLst>
            </p:cNvPr>
            <p:cNvSpPr>
              <a:spLocks/>
            </p:cNvSpPr>
            <p:nvPr/>
          </p:nvSpPr>
          <p:spPr bwMode="auto">
            <a:xfrm>
              <a:off x="4648200" y="3406776"/>
              <a:ext cx="257175" cy="1062038"/>
            </a:xfrm>
            <a:custGeom>
              <a:avLst/>
              <a:gdLst>
                <a:gd name="T0" fmla="*/ 19 w 23"/>
                <a:gd name="T1" fmla="*/ 92 h 95"/>
                <a:gd name="T2" fmla="*/ 9 w 23"/>
                <a:gd name="T3" fmla="*/ 95 h 95"/>
                <a:gd name="T4" fmla="*/ 4 w 23"/>
                <a:gd name="T5" fmla="*/ 80 h 95"/>
                <a:gd name="T6" fmla="*/ 5 w 23"/>
                <a:gd name="T7" fmla="*/ 75 h 95"/>
                <a:gd name="T8" fmla="*/ 6 w 23"/>
                <a:gd name="T9" fmla="*/ 19 h 95"/>
                <a:gd name="T10" fmla="*/ 1 w 23"/>
                <a:gd name="T11" fmla="*/ 9 h 95"/>
                <a:gd name="T12" fmla="*/ 0 w 23"/>
                <a:gd name="T13" fmla="*/ 7 h 95"/>
                <a:gd name="T14" fmla="*/ 1 w 23"/>
                <a:gd name="T15" fmla="*/ 6 h 95"/>
                <a:gd name="T16" fmla="*/ 8 w 23"/>
                <a:gd name="T17" fmla="*/ 5 h 95"/>
                <a:gd name="T18" fmla="*/ 21 w 23"/>
                <a:gd name="T19" fmla="*/ 2 h 95"/>
                <a:gd name="T20" fmla="*/ 22 w 23"/>
                <a:gd name="T21" fmla="*/ 7 h 95"/>
                <a:gd name="T22" fmla="*/ 21 w 23"/>
                <a:gd name="T23" fmla="*/ 54 h 95"/>
                <a:gd name="T24" fmla="*/ 19 w 23"/>
                <a:gd name="T25" fmla="*/ 9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3" h="95">
                  <a:moveTo>
                    <a:pt x="19" y="92"/>
                  </a:moveTo>
                  <a:cubicBezTo>
                    <a:pt x="16" y="93"/>
                    <a:pt x="12" y="94"/>
                    <a:pt x="9" y="95"/>
                  </a:cubicBezTo>
                  <a:cubicBezTo>
                    <a:pt x="4" y="92"/>
                    <a:pt x="3" y="88"/>
                    <a:pt x="4" y="80"/>
                  </a:cubicBezTo>
                  <a:cubicBezTo>
                    <a:pt x="5" y="79"/>
                    <a:pt x="5" y="77"/>
                    <a:pt x="5" y="75"/>
                  </a:cubicBezTo>
                  <a:cubicBezTo>
                    <a:pt x="5" y="56"/>
                    <a:pt x="7" y="37"/>
                    <a:pt x="6" y="19"/>
                  </a:cubicBezTo>
                  <a:cubicBezTo>
                    <a:pt x="6" y="14"/>
                    <a:pt x="7" y="10"/>
                    <a:pt x="1" y="9"/>
                  </a:cubicBezTo>
                  <a:cubicBezTo>
                    <a:pt x="0" y="9"/>
                    <a:pt x="0" y="8"/>
                    <a:pt x="0" y="7"/>
                  </a:cubicBezTo>
                  <a:cubicBezTo>
                    <a:pt x="0" y="6"/>
                    <a:pt x="1" y="6"/>
                    <a:pt x="1" y="6"/>
                  </a:cubicBezTo>
                  <a:cubicBezTo>
                    <a:pt x="4" y="5"/>
                    <a:pt x="6" y="6"/>
                    <a:pt x="8" y="5"/>
                  </a:cubicBezTo>
                  <a:cubicBezTo>
                    <a:pt x="13" y="5"/>
                    <a:pt x="16" y="0"/>
                    <a:pt x="21" y="2"/>
                  </a:cubicBezTo>
                  <a:cubicBezTo>
                    <a:pt x="22" y="3"/>
                    <a:pt x="23" y="5"/>
                    <a:pt x="22" y="7"/>
                  </a:cubicBezTo>
                  <a:cubicBezTo>
                    <a:pt x="21" y="23"/>
                    <a:pt x="22" y="38"/>
                    <a:pt x="21" y="54"/>
                  </a:cubicBezTo>
                  <a:cubicBezTo>
                    <a:pt x="20" y="66"/>
                    <a:pt x="22" y="79"/>
                    <a:pt x="19" y="92"/>
                  </a:cubicBezTo>
                  <a:close/>
                </a:path>
              </a:pathLst>
            </a:custGeom>
            <a:solidFill>
              <a:srgbClr val="1B6B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2" name="Freeform 8">
              <a:extLst>
                <a:ext uri="{FF2B5EF4-FFF2-40B4-BE49-F238E27FC236}">
                  <a16:creationId xmlns:a16="http://schemas.microsoft.com/office/drawing/2014/main" id="{2CF26D32-AD4E-6E25-0F4F-EF4DDCEEB831}"/>
                </a:ext>
              </a:extLst>
            </p:cNvPr>
            <p:cNvSpPr>
              <a:spLocks/>
            </p:cNvSpPr>
            <p:nvPr/>
          </p:nvSpPr>
          <p:spPr bwMode="auto">
            <a:xfrm>
              <a:off x="4849813" y="3082926"/>
              <a:ext cx="279400" cy="1352550"/>
            </a:xfrm>
            <a:custGeom>
              <a:avLst/>
              <a:gdLst>
                <a:gd name="T0" fmla="*/ 1 w 25"/>
                <a:gd name="T1" fmla="*/ 121 h 121"/>
                <a:gd name="T2" fmla="*/ 1 w 25"/>
                <a:gd name="T3" fmla="*/ 93 h 121"/>
                <a:gd name="T4" fmla="*/ 2 w 25"/>
                <a:gd name="T5" fmla="*/ 83 h 121"/>
                <a:gd name="T6" fmla="*/ 15 w 25"/>
                <a:gd name="T7" fmla="*/ 24 h 121"/>
                <a:gd name="T8" fmla="*/ 17 w 25"/>
                <a:gd name="T9" fmla="*/ 14 h 121"/>
                <a:gd name="T10" fmla="*/ 19 w 25"/>
                <a:gd name="T11" fmla="*/ 4 h 121"/>
                <a:gd name="T12" fmla="*/ 22 w 25"/>
                <a:gd name="T13" fmla="*/ 0 h 121"/>
                <a:gd name="T14" fmla="*/ 24 w 25"/>
                <a:gd name="T15" fmla="*/ 4 h 121"/>
                <a:gd name="T16" fmla="*/ 22 w 25"/>
                <a:gd name="T17" fmla="*/ 18 h 121"/>
                <a:gd name="T18" fmla="*/ 22 w 25"/>
                <a:gd name="T19" fmla="*/ 33 h 121"/>
                <a:gd name="T20" fmla="*/ 22 w 25"/>
                <a:gd name="T21" fmla="*/ 48 h 121"/>
                <a:gd name="T22" fmla="*/ 19 w 25"/>
                <a:gd name="T23" fmla="*/ 61 h 121"/>
                <a:gd name="T24" fmla="*/ 15 w 25"/>
                <a:gd name="T25" fmla="*/ 86 h 121"/>
                <a:gd name="T26" fmla="*/ 8 w 25"/>
                <a:gd name="T27" fmla="*/ 118 h 121"/>
                <a:gd name="T28" fmla="*/ 1 w 25"/>
                <a:gd name="T29" fmla="*/ 121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" h="121">
                  <a:moveTo>
                    <a:pt x="1" y="121"/>
                  </a:moveTo>
                  <a:cubicBezTo>
                    <a:pt x="0" y="111"/>
                    <a:pt x="1" y="102"/>
                    <a:pt x="1" y="93"/>
                  </a:cubicBezTo>
                  <a:cubicBezTo>
                    <a:pt x="1" y="89"/>
                    <a:pt x="2" y="86"/>
                    <a:pt x="2" y="83"/>
                  </a:cubicBezTo>
                  <a:cubicBezTo>
                    <a:pt x="5" y="63"/>
                    <a:pt x="10" y="44"/>
                    <a:pt x="15" y="24"/>
                  </a:cubicBezTo>
                  <a:cubicBezTo>
                    <a:pt x="16" y="21"/>
                    <a:pt x="15" y="17"/>
                    <a:pt x="17" y="14"/>
                  </a:cubicBezTo>
                  <a:cubicBezTo>
                    <a:pt x="18" y="11"/>
                    <a:pt x="18" y="8"/>
                    <a:pt x="19" y="4"/>
                  </a:cubicBezTo>
                  <a:cubicBezTo>
                    <a:pt x="20" y="3"/>
                    <a:pt x="20" y="1"/>
                    <a:pt x="22" y="0"/>
                  </a:cubicBezTo>
                  <a:cubicBezTo>
                    <a:pt x="24" y="1"/>
                    <a:pt x="24" y="2"/>
                    <a:pt x="24" y="4"/>
                  </a:cubicBezTo>
                  <a:cubicBezTo>
                    <a:pt x="25" y="9"/>
                    <a:pt x="23" y="13"/>
                    <a:pt x="22" y="18"/>
                  </a:cubicBezTo>
                  <a:cubicBezTo>
                    <a:pt x="21" y="23"/>
                    <a:pt x="20" y="28"/>
                    <a:pt x="22" y="33"/>
                  </a:cubicBezTo>
                  <a:cubicBezTo>
                    <a:pt x="23" y="38"/>
                    <a:pt x="23" y="43"/>
                    <a:pt x="22" y="48"/>
                  </a:cubicBezTo>
                  <a:cubicBezTo>
                    <a:pt x="20" y="52"/>
                    <a:pt x="20" y="56"/>
                    <a:pt x="19" y="61"/>
                  </a:cubicBezTo>
                  <a:cubicBezTo>
                    <a:pt x="19" y="69"/>
                    <a:pt x="17" y="77"/>
                    <a:pt x="15" y="86"/>
                  </a:cubicBezTo>
                  <a:cubicBezTo>
                    <a:pt x="12" y="96"/>
                    <a:pt x="9" y="107"/>
                    <a:pt x="8" y="118"/>
                  </a:cubicBezTo>
                  <a:cubicBezTo>
                    <a:pt x="6" y="119"/>
                    <a:pt x="3" y="120"/>
                    <a:pt x="1" y="121"/>
                  </a:cubicBezTo>
                  <a:close/>
                </a:path>
              </a:pathLst>
            </a:custGeom>
            <a:solidFill>
              <a:srgbClr val="7253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3" name="Freeform 9">
              <a:extLst>
                <a:ext uri="{FF2B5EF4-FFF2-40B4-BE49-F238E27FC236}">
                  <a16:creationId xmlns:a16="http://schemas.microsoft.com/office/drawing/2014/main" id="{CCD2D8DB-CFF8-B070-C3AE-8FF07EAD73B4}"/>
                </a:ext>
              </a:extLst>
            </p:cNvPr>
            <p:cNvSpPr>
              <a:spLocks/>
            </p:cNvSpPr>
            <p:nvPr/>
          </p:nvSpPr>
          <p:spPr bwMode="auto">
            <a:xfrm>
              <a:off x="3435351" y="2836863"/>
              <a:ext cx="336550" cy="536575"/>
            </a:xfrm>
            <a:custGeom>
              <a:avLst/>
              <a:gdLst>
                <a:gd name="T0" fmla="*/ 30 w 30"/>
                <a:gd name="T1" fmla="*/ 41 h 48"/>
                <a:gd name="T2" fmla="*/ 18 w 30"/>
                <a:gd name="T3" fmla="*/ 46 h 48"/>
                <a:gd name="T4" fmla="*/ 6 w 30"/>
                <a:gd name="T5" fmla="*/ 47 h 48"/>
                <a:gd name="T6" fmla="*/ 1 w 30"/>
                <a:gd name="T7" fmla="*/ 44 h 48"/>
                <a:gd name="T8" fmla="*/ 1 w 30"/>
                <a:gd name="T9" fmla="*/ 12 h 48"/>
                <a:gd name="T10" fmla="*/ 1 w 30"/>
                <a:gd name="T11" fmla="*/ 8 h 48"/>
                <a:gd name="T12" fmla="*/ 1 w 30"/>
                <a:gd name="T13" fmla="*/ 2 h 48"/>
                <a:gd name="T14" fmla="*/ 9 w 30"/>
                <a:gd name="T15" fmla="*/ 0 h 48"/>
                <a:gd name="T16" fmla="*/ 11 w 30"/>
                <a:gd name="T17" fmla="*/ 1 h 48"/>
                <a:gd name="T18" fmla="*/ 24 w 30"/>
                <a:gd name="T19" fmla="*/ 30 h 48"/>
                <a:gd name="T20" fmla="*/ 30 w 30"/>
                <a:gd name="T21" fmla="*/ 41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0" h="48">
                  <a:moveTo>
                    <a:pt x="30" y="41"/>
                  </a:moveTo>
                  <a:cubicBezTo>
                    <a:pt x="27" y="44"/>
                    <a:pt x="23" y="45"/>
                    <a:pt x="18" y="46"/>
                  </a:cubicBezTo>
                  <a:cubicBezTo>
                    <a:pt x="15" y="47"/>
                    <a:pt x="11" y="48"/>
                    <a:pt x="6" y="47"/>
                  </a:cubicBezTo>
                  <a:cubicBezTo>
                    <a:pt x="4" y="47"/>
                    <a:pt x="3" y="46"/>
                    <a:pt x="1" y="44"/>
                  </a:cubicBezTo>
                  <a:cubicBezTo>
                    <a:pt x="1" y="33"/>
                    <a:pt x="1" y="22"/>
                    <a:pt x="1" y="12"/>
                  </a:cubicBezTo>
                  <a:cubicBezTo>
                    <a:pt x="0" y="10"/>
                    <a:pt x="1" y="9"/>
                    <a:pt x="1" y="8"/>
                  </a:cubicBezTo>
                  <a:cubicBezTo>
                    <a:pt x="1" y="6"/>
                    <a:pt x="1" y="4"/>
                    <a:pt x="1" y="2"/>
                  </a:cubicBezTo>
                  <a:cubicBezTo>
                    <a:pt x="3" y="0"/>
                    <a:pt x="6" y="1"/>
                    <a:pt x="9" y="0"/>
                  </a:cubicBezTo>
                  <a:cubicBezTo>
                    <a:pt x="9" y="0"/>
                    <a:pt x="10" y="0"/>
                    <a:pt x="11" y="1"/>
                  </a:cubicBezTo>
                  <a:cubicBezTo>
                    <a:pt x="17" y="10"/>
                    <a:pt x="20" y="20"/>
                    <a:pt x="24" y="30"/>
                  </a:cubicBezTo>
                  <a:cubicBezTo>
                    <a:pt x="26" y="34"/>
                    <a:pt x="29" y="37"/>
                    <a:pt x="30" y="41"/>
                  </a:cubicBezTo>
                  <a:close/>
                </a:path>
              </a:pathLst>
            </a:custGeom>
            <a:solidFill>
              <a:srgbClr val="FEDD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7" name="Freeform 10">
              <a:extLst>
                <a:ext uri="{FF2B5EF4-FFF2-40B4-BE49-F238E27FC236}">
                  <a16:creationId xmlns:a16="http://schemas.microsoft.com/office/drawing/2014/main" id="{3738419A-835A-3795-02FD-7209512D08A0}"/>
                </a:ext>
              </a:extLst>
            </p:cNvPr>
            <p:cNvSpPr>
              <a:spLocks/>
            </p:cNvSpPr>
            <p:nvPr/>
          </p:nvSpPr>
          <p:spPr bwMode="auto">
            <a:xfrm>
              <a:off x="3479800" y="3351213"/>
              <a:ext cx="460375" cy="993775"/>
            </a:xfrm>
            <a:custGeom>
              <a:avLst/>
              <a:gdLst>
                <a:gd name="T0" fmla="*/ 1 w 41"/>
                <a:gd name="T1" fmla="*/ 0 h 89"/>
                <a:gd name="T2" fmla="*/ 14 w 41"/>
                <a:gd name="T3" fmla="*/ 0 h 89"/>
                <a:gd name="T4" fmla="*/ 12 w 41"/>
                <a:gd name="T5" fmla="*/ 6 h 89"/>
                <a:gd name="T6" fmla="*/ 39 w 41"/>
                <a:gd name="T7" fmla="*/ 79 h 89"/>
                <a:gd name="T8" fmla="*/ 41 w 41"/>
                <a:gd name="T9" fmla="*/ 89 h 89"/>
                <a:gd name="T10" fmla="*/ 29 w 41"/>
                <a:gd name="T11" fmla="*/ 81 h 89"/>
                <a:gd name="T12" fmla="*/ 11 w 41"/>
                <a:gd name="T13" fmla="*/ 33 h 89"/>
                <a:gd name="T14" fmla="*/ 2 w 41"/>
                <a:gd name="T15" fmla="*/ 6 h 89"/>
                <a:gd name="T16" fmla="*/ 1 w 41"/>
                <a:gd name="T17" fmla="*/ 0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1" h="89">
                  <a:moveTo>
                    <a:pt x="1" y="0"/>
                  </a:moveTo>
                  <a:cubicBezTo>
                    <a:pt x="6" y="0"/>
                    <a:pt x="10" y="0"/>
                    <a:pt x="14" y="0"/>
                  </a:cubicBezTo>
                  <a:cubicBezTo>
                    <a:pt x="11" y="1"/>
                    <a:pt x="11" y="3"/>
                    <a:pt x="12" y="6"/>
                  </a:cubicBezTo>
                  <a:cubicBezTo>
                    <a:pt x="21" y="31"/>
                    <a:pt x="30" y="55"/>
                    <a:pt x="39" y="79"/>
                  </a:cubicBezTo>
                  <a:cubicBezTo>
                    <a:pt x="40" y="83"/>
                    <a:pt x="41" y="86"/>
                    <a:pt x="41" y="89"/>
                  </a:cubicBezTo>
                  <a:cubicBezTo>
                    <a:pt x="37" y="87"/>
                    <a:pt x="33" y="84"/>
                    <a:pt x="29" y="81"/>
                  </a:cubicBezTo>
                  <a:cubicBezTo>
                    <a:pt x="22" y="65"/>
                    <a:pt x="17" y="49"/>
                    <a:pt x="11" y="33"/>
                  </a:cubicBezTo>
                  <a:cubicBezTo>
                    <a:pt x="8" y="24"/>
                    <a:pt x="5" y="15"/>
                    <a:pt x="2" y="6"/>
                  </a:cubicBezTo>
                  <a:cubicBezTo>
                    <a:pt x="1" y="4"/>
                    <a:pt x="0" y="2"/>
                    <a:pt x="1" y="0"/>
                  </a:cubicBezTo>
                  <a:close/>
                </a:path>
              </a:pathLst>
            </a:custGeom>
            <a:solidFill>
              <a:srgbClr val="C180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8" name="Freeform 11">
              <a:extLst>
                <a:ext uri="{FF2B5EF4-FFF2-40B4-BE49-F238E27FC236}">
                  <a16:creationId xmlns:a16="http://schemas.microsoft.com/office/drawing/2014/main" id="{B9625879-8C8C-17FD-9FE2-3CA381749DA2}"/>
                </a:ext>
              </a:extLst>
            </p:cNvPr>
            <p:cNvSpPr>
              <a:spLocks/>
            </p:cNvSpPr>
            <p:nvPr/>
          </p:nvSpPr>
          <p:spPr bwMode="auto">
            <a:xfrm>
              <a:off x="4210050" y="2143126"/>
              <a:ext cx="325437" cy="558800"/>
            </a:xfrm>
            <a:custGeom>
              <a:avLst/>
              <a:gdLst>
                <a:gd name="T0" fmla="*/ 9 w 29"/>
                <a:gd name="T1" fmla="*/ 15 h 50"/>
                <a:gd name="T2" fmla="*/ 14 w 29"/>
                <a:gd name="T3" fmla="*/ 2 h 50"/>
                <a:gd name="T4" fmla="*/ 23 w 29"/>
                <a:gd name="T5" fmla="*/ 2 h 50"/>
                <a:gd name="T6" fmla="*/ 26 w 29"/>
                <a:gd name="T7" fmla="*/ 2 h 50"/>
                <a:gd name="T8" fmla="*/ 28 w 29"/>
                <a:gd name="T9" fmla="*/ 44 h 50"/>
                <a:gd name="T10" fmla="*/ 28 w 29"/>
                <a:gd name="T11" fmla="*/ 48 h 50"/>
                <a:gd name="T12" fmla="*/ 13 w 29"/>
                <a:gd name="T13" fmla="*/ 48 h 50"/>
                <a:gd name="T14" fmla="*/ 9 w 29"/>
                <a:gd name="T15" fmla="*/ 45 h 50"/>
                <a:gd name="T16" fmla="*/ 3 w 29"/>
                <a:gd name="T17" fmla="*/ 42 h 50"/>
                <a:gd name="T18" fmla="*/ 1 w 29"/>
                <a:gd name="T19" fmla="*/ 40 h 50"/>
                <a:gd name="T20" fmla="*/ 4 w 29"/>
                <a:gd name="T21" fmla="*/ 26 h 50"/>
                <a:gd name="T22" fmla="*/ 8 w 29"/>
                <a:gd name="T23" fmla="*/ 16 h 50"/>
                <a:gd name="T24" fmla="*/ 9 w 29"/>
                <a:gd name="T25" fmla="*/ 15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9" h="50">
                  <a:moveTo>
                    <a:pt x="9" y="15"/>
                  </a:moveTo>
                  <a:cubicBezTo>
                    <a:pt x="10" y="10"/>
                    <a:pt x="12" y="6"/>
                    <a:pt x="14" y="2"/>
                  </a:cubicBezTo>
                  <a:cubicBezTo>
                    <a:pt x="17" y="0"/>
                    <a:pt x="20" y="2"/>
                    <a:pt x="23" y="2"/>
                  </a:cubicBezTo>
                  <a:cubicBezTo>
                    <a:pt x="24" y="2"/>
                    <a:pt x="25" y="2"/>
                    <a:pt x="26" y="2"/>
                  </a:cubicBezTo>
                  <a:cubicBezTo>
                    <a:pt x="24" y="17"/>
                    <a:pt x="28" y="30"/>
                    <a:pt x="28" y="44"/>
                  </a:cubicBezTo>
                  <a:cubicBezTo>
                    <a:pt x="28" y="45"/>
                    <a:pt x="29" y="47"/>
                    <a:pt x="28" y="48"/>
                  </a:cubicBezTo>
                  <a:cubicBezTo>
                    <a:pt x="23" y="50"/>
                    <a:pt x="18" y="50"/>
                    <a:pt x="13" y="48"/>
                  </a:cubicBezTo>
                  <a:cubicBezTo>
                    <a:pt x="11" y="48"/>
                    <a:pt x="10" y="46"/>
                    <a:pt x="9" y="45"/>
                  </a:cubicBezTo>
                  <a:cubicBezTo>
                    <a:pt x="8" y="41"/>
                    <a:pt x="6" y="41"/>
                    <a:pt x="3" y="42"/>
                  </a:cubicBezTo>
                  <a:cubicBezTo>
                    <a:pt x="2" y="42"/>
                    <a:pt x="1" y="41"/>
                    <a:pt x="1" y="40"/>
                  </a:cubicBezTo>
                  <a:cubicBezTo>
                    <a:pt x="0" y="35"/>
                    <a:pt x="2" y="31"/>
                    <a:pt x="4" y="26"/>
                  </a:cubicBezTo>
                  <a:cubicBezTo>
                    <a:pt x="5" y="23"/>
                    <a:pt x="6" y="19"/>
                    <a:pt x="8" y="16"/>
                  </a:cubicBezTo>
                  <a:cubicBezTo>
                    <a:pt x="8" y="16"/>
                    <a:pt x="9" y="15"/>
                    <a:pt x="9" y="15"/>
                  </a:cubicBezTo>
                  <a:close/>
                </a:path>
              </a:pathLst>
            </a:custGeom>
            <a:solidFill>
              <a:srgbClr val="FEDC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9" name="Freeform 12">
              <a:extLst>
                <a:ext uri="{FF2B5EF4-FFF2-40B4-BE49-F238E27FC236}">
                  <a16:creationId xmlns:a16="http://schemas.microsoft.com/office/drawing/2014/main" id="{0302A8B4-3EE2-424D-3F70-6998FBEAC077}"/>
                </a:ext>
              </a:extLst>
            </p:cNvPr>
            <p:cNvSpPr>
              <a:spLocks/>
            </p:cNvSpPr>
            <p:nvPr/>
          </p:nvSpPr>
          <p:spPr bwMode="auto">
            <a:xfrm>
              <a:off x="3625850" y="2555876"/>
              <a:ext cx="336550" cy="828675"/>
            </a:xfrm>
            <a:custGeom>
              <a:avLst/>
              <a:gdLst>
                <a:gd name="T0" fmla="*/ 0 w 30"/>
                <a:gd name="T1" fmla="*/ 26 h 74"/>
                <a:gd name="T2" fmla="*/ 7 w 30"/>
                <a:gd name="T3" fmla="*/ 18 h 74"/>
                <a:gd name="T4" fmla="*/ 29 w 30"/>
                <a:gd name="T5" fmla="*/ 0 h 74"/>
                <a:gd name="T6" fmla="*/ 30 w 30"/>
                <a:gd name="T7" fmla="*/ 2 h 74"/>
                <a:gd name="T8" fmla="*/ 25 w 30"/>
                <a:gd name="T9" fmla="*/ 32 h 74"/>
                <a:gd name="T10" fmla="*/ 24 w 30"/>
                <a:gd name="T11" fmla="*/ 48 h 74"/>
                <a:gd name="T12" fmla="*/ 28 w 30"/>
                <a:gd name="T13" fmla="*/ 68 h 74"/>
                <a:gd name="T14" fmla="*/ 28 w 30"/>
                <a:gd name="T15" fmla="*/ 73 h 74"/>
                <a:gd name="T16" fmla="*/ 27 w 30"/>
                <a:gd name="T17" fmla="*/ 74 h 74"/>
                <a:gd name="T18" fmla="*/ 20 w 30"/>
                <a:gd name="T19" fmla="*/ 61 h 74"/>
                <a:gd name="T20" fmla="*/ 16 w 30"/>
                <a:gd name="T21" fmla="*/ 52 h 74"/>
                <a:gd name="T22" fmla="*/ 2 w 30"/>
                <a:gd name="T23" fmla="*/ 31 h 74"/>
                <a:gd name="T24" fmla="*/ 0 w 30"/>
                <a:gd name="T25" fmla="*/ 26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0" h="74">
                  <a:moveTo>
                    <a:pt x="0" y="26"/>
                  </a:moveTo>
                  <a:cubicBezTo>
                    <a:pt x="4" y="24"/>
                    <a:pt x="5" y="21"/>
                    <a:pt x="7" y="18"/>
                  </a:cubicBezTo>
                  <a:cubicBezTo>
                    <a:pt x="14" y="11"/>
                    <a:pt x="21" y="5"/>
                    <a:pt x="29" y="0"/>
                  </a:cubicBezTo>
                  <a:cubicBezTo>
                    <a:pt x="30" y="1"/>
                    <a:pt x="30" y="2"/>
                    <a:pt x="30" y="2"/>
                  </a:cubicBezTo>
                  <a:cubicBezTo>
                    <a:pt x="29" y="12"/>
                    <a:pt x="27" y="22"/>
                    <a:pt x="25" y="32"/>
                  </a:cubicBezTo>
                  <a:cubicBezTo>
                    <a:pt x="24" y="37"/>
                    <a:pt x="23" y="43"/>
                    <a:pt x="24" y="48"/>
                  </a:cubicBezTo>
                  <a:cubicBezTo>
                    <a:pt x="26" y="55"/>
                    <a:pt x="26" y="62"/>
                    <a:pt x="28" y="68"/>
                  </a:cubicBezTo>
                  <a:cubicBezTo>
                    <a:pt x="28" y="70"/>
                    <a:pt x="28" y="71"/>
                    <a:pt x="28" y="73"/>
                  </a:cubicBezTo>
                  <a:cubicBezTo>
                    <a:pt x="28" y="73"/>
                    <a:pt x="27" y="74"/>
                    <a:pt x="27" y="74"/>
                  </a:cubicBezTo>
                  <a:cubicBezTo>
                    <a:pt x="23" y="70"/>
                    <a:pt x="23" y="65"/>
                    <a:pt x="20" y="61"/>
                  </a:cubicBezTo>
                  <a:cubicBezTo>
                    <a:pt x="20" y="58"/>
                    <a:pt x="18" y="55"/>
                    <a:pt x="16" y="52"/>
                  </a:cubicBezTo>
                  <a:cubicBezTo>
                    <a:pt x="11" y="45"/>
                    <a:pt x="7" y="38"/>
                    <a:pt x="2" y="31"/>
                  </a:cubicBezTo>
                  <a:cubicBezTo>
                    <a:pt x="1" y="29"/>
                    <a:pt x="0" y="28"/>
                    <a:pt x="0" y="26"/>
                  </a:cubicBezTo>
                  <a:close/>
                </a:path>
              </a:pathLst>
            </a:custGeom>
            <a:solidFill>
              <a:srgbClr val="D5DB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0" name="Freeform 13">
              <a:extLst>
                <a:ext uri="{FF2B5EF4-FFF2-40B4-BE49-F238E27FC236}">
                  <a16:creationId xmlns:a16="http://schemas.microsoft.com/office/drawing/2014/main" id="{CD05B4A2-0A2F-4C44-0C21-9474CEF1B7D8}"/>
                </a:ext>
              </a:extLst>
            </p:cNvPr>
            <p:cNvSpPr>
              <a:spLocks/>
            </p:cNvSpPr>
            <p:nvPr/>
          </p:nvSpPr>
          <p:spPr bwMode="auto">
            <a:xfrm>
              <a:off x="4221163" y="3932238"/>
              <a:ext cx="347662" cy="581025"/>
            </a:xfrm>
            <a:custGeom>
              <a:avLst/>
              <a:gdLst>
                <a:gd name="T0" fmla="*/ 30 w 31"/>
                <a:gd name="T1" fmla="*/ 51 h 52"/>
                <a:gd name="T2" fmla="*/ 2 w 31"/>
                <a:gd name="T3" fmla="*/ 48 h 52"/>
                <a:gd name="T4" fmla="*/ 0 w 31"/>
                <a:gd name="T5" fmla="*/ 45 h 52"/>
                <a:gd name="T6" fmla="*/ 1 w 31"/>
                <a:gd name="T7" fmla="*/ 42 h 52"/>
                <a:gd name="T8" fmla="*/ 10 w 31"/>
                <a:gd name="T9" fmla="*/ 44 h 52"/>
                <a:gd name="T10" fmla="*/ 14 w 31"/>
                <a:gd name="T11" fmla="*/ 39 h 52"/>
                <a:gd name="T12" fmla="*/ 9 w 31"/>
                <a:gd name="T13" fmla="*/ 18 h 52"/>
                <a:gd name="T14" fmla="*/ 4 w 31"/>
                <a:gd name="T15" fmla="*/ 11 h 52"/>
                <a:gd name="T16" fmla="*/ 7 w 31"/>
                <a:gd name="T17" fmla="*/ 8 h 52"/>
                <a:gd name="T18" fmla="*/ 19 w 31"/>
                <a:gd name="T19" fmla="*/ 0 h 52"/>
                <a:gd name="T20" fmla="*/ 20 w 31"/>
                <a:gd name="T21" fmla="*/ 1 h 52"/>
                <a:gd name="T22" fmla="*/ 24 w 31"/>
                <a:gd name="T23" fmla="*/ 17 h 52"/>
                <a:gd name="T24" fmla="*/ 30 w 31"/>
                <a:gd name="T25" fmla="*/ 46 h 52"/>
                <a:gd name="T26" fmla="*/ 30 w 31"/>
                <a:gd name="T27" fmla="*/ 51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1" h="52">
                  <a:moveTo>
                    <a:pt x="30" y="51"/>
                  </a:moveTo>
                  <a:cubicBezTo>
                    <a:pt x="20" y="52"/>
                    <a:pt x="11" y="51"/>
                    <a:pt x="2" y="48"/>
                  </a:cubicBezTo>
                  <a:cubicBezTo>
                    <a:pt x="1" y="47"/>
                    <a:pt x="0" y="47"/>
                    <a:pt x="0" y="45"/>
                  </a:cubicBezTo>
                  <a:cubicBezTo>
                    <a:pt x="0" y="44"/>
                    <a:pt x="0" y="43"/>
                    <a:pt x="1" y="42"/>
                  </a:cubicBezTo>
                  <a:cubicBezTo>
                    <a:pt x="4" y="42"/>
                    <a:pt x="7" y="43"/>
                    <a:pt x="10" y="44"/>
                  </a:cubicBezTo>
                  <a:cubicBezTo>
                    <a:pt x="14" y="44"/>
                    <a:pt x="14" y="42"/>
                    <a:pt x="14" y="39"/>
                  </a:cubicBezTo>
                  <a:cubicBezTo>
                    <a:pt x="12" y="32"/>
                    <a:pt x="10" y="25"/>
                    <a:pt x="9" y="18"/>
                  </a:cubicBezTo>
                  <a:cubicBezTo>
                    <a:pt x="8" y="14"/>
                    <a:pt x="6" y="13"/>
                    <a:pt x="4" y="11"/>
                  </a:cubicBezTo>
                  <a:cubicBezTo>
                    <a:pt x="4" y="9"/>
                    <a:pt x="6" y="9"/>
                    <a:pt x="7" y="8"/>
                  </a:cubicBezTo>
                  <a:cubicBezTo>
                    <a:pt x="12" y="7"/>
                    <a:pt x="14" y="3"/>
                    <a:pt x="19" y="0"/>
                  </a:cubicBezTo>
                  <a:cubicBezTo>
                    <a:pt x="19" y="0"/>
                    <a:pt x="20" y="1"/>
                    <a:pt x="20" y="1"/>
                  </a:cubicBezTo>
                  <a:cubicBezTo>
                    <a:pt x="21" y="6"/>
                    <a:pt x="22" y="12"/>
                    <a:pt x="24" y="17"/>
                  </a:cubicBezTo>
                  <a:cubicBezTo>
                    <a:pt x="26" y="26"/>
                    <a:pt x="28" y="36"/>
                    <a:pt x="30" y="46"/>
                  </a:cubicBezTo>
                  <a:cubicBezTo>
                    <a:pt x="30" y="47"/>
                    <a:pt x="31" y="49"/>
                    <a:pt x="30" y="51"/>
                  </a:cubicBezTo>
                  <a:close/>
                </a:path>
              </a:pathLst>
            </a:custGeom>
            <a:solidFill>
              <a:srgbClr val="C818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1" name="Freeform 14">
              <a:extLst>
                <a:ext uri="{FF2B5EF4-FFF2-40B4-BE49-F238E27FC236}">
                  <a16:creationId xmlns:a16="http://schemas.microsoft.com/office/drawing/2014/main" id="{9AA19BBB-959D-ACD6-20A9-D2B1518FE4F0}"/>
                </a:ext>
              </a:extLst>
            </p:cNvPr>
            <p:cNvSpPr>
              <a:spLocks/>
            </p:cNvSpPr>
            <p:nvPr/>
          </p:nvSpPr>
          <p:spPr bwMode="auto">
            <a:xfrm>
              <a:off x="3435351" y="3351213"/>
              <a:ext cx="347662" cy="849313"/>
            </a:xfrm>
            <a:custGeom>
              <a:avLst/>
              <a:gdLst>
                <a:gd name="T0" fmla="*/ 29 w 31"/>
                <a:gd name="T1" fmla="*/ 76 h 76"/>
                <a:gd name="T2" fmla="*/ 7 w 31"/>
                <a:gd name="T3" fmla="*/ 44 h 76"/>
                <a:gd name="T4" fmla="*/ 0 w 31"/>
                <a:gd name="T5" fmla="*/ 7 h 76"/>
                <a:gd name="T6" fmla="*/ 1 w 31"/>
                <a:gd name="T7" fmla="*/ 0 h 76"/>
                <a:gd name="T8" fmla="*/ 5 w 31"/>
                <a:gd name="T9" fmla="*/ 5 h 76"/>
                <a:gd name="T10" fmla="*/ 19 w 31"/>
                <a:gd name="T11" fmla="*/ 44 h 76"/>
                <a:gd name="T12" fmla="*/ 29 w 31"/>
                <a:gd name="T13" fmla="*/ 70 h 76"/>
                <a:gd name="T14" fmla="*/ 29 w 31"/>
                <a:gd name="T15" fmla="*/ 76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1" h="76">
                  <a:moveTo>
                    <a:pt x="29" y="76"/>
                  </a:moveTo>
                  <a:cubicBezTo>
                    <a:pt x="19" y="68"/>
                    <a:pt x="12" y="57"/>
                    <a:pt x="7" y="44"/>
                  </a:cubicBezTo>
                  <a:cubicBezTo>
                    <a:pt x="2" y="33"/>
                    <a:pt x="0" y="20"/>
                    <a:pt x="0" y="7"/>
                  </a:cubicBezTo>
                  <a:cubicBezTo>
                    <a:pt x="0" y="5"/>
                    <a:pt x="0" y="2"/>
                    <a:pt x="1" y="0"/>
                  </a:cubicBezTo>
                  <a:cubicBezTo>
                    <a:pt x="4" y="0"/>
                    <a:pt x="4" y="3"/>
                    <a:pt x="5" y="5"/>
                  </a:cubicBezTo>
                  <a:cubicBezTo>
                    <a:pt x="10" y="18"/>
                    <a:pt x="15" y="31"/>
                    <a:pt x="19" y="44"/>
                  </a:cubicBezTo>
                  <a:cubicBezTo>
                    <a:pt x="23" y="53"/>
                    <a:pt x="26" y="62"/>
                    <a:pt x="29" y="70"/>
                  </a:cubicBezTo>
                  <a:cubicBezTo>
                    <a:pt x="30" y="72"/>
                    <a:pt x="31" y="74"/>
                    <a:pt x="29" y="76"/>
                  </a:cubicBezTo>
                  <a:close/>
                </a:path>
              </a:pathLst>
            </a:custGeom>
            <a:solidFill>
              <a:srgbClr val="D2D8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2" name="Freeform 15">
              <a:extLst>
                <a:ext uri="{FF2B5EF4-FFF2-40B4-BE49-F238E27FC236}">
                  <a16:creationId xmlns:a16="http://schemas.microsoft.com/office/drawing/2014/main" id="{60797E45-F77F-25B6-8F82-89B24785701B}"/>
                </a:ext>
              </a:extLst>
            </p:cNvPr>
            <p:cNvSpPr>
              <a:spLocks/>
            </p:cNvSpPr>
            <p:nvPr/>
          </p:nvSpPr>
          <p:spPr bwMode="auto">
            <a:xfrm>
              <a:off x="5275263" y="3227388"/>
              <a:ext cx="258762" cy="906463"/>
            </a:xfrm>
            <a:custGeom>
              <a:avLst/>
              <a:gdLst>
                <a:gd name="T0" fmla="*/ 0 w 23"/>
                <a:gd name="T1" fmla="*/ 81 h 81"/>
                <a:gd name="T2" fmla="*/ 17 w 23"/>
                <a:gd name="T3" fmla="*/ 14 h 81"/>
                <a:gd name="T4" fmla="*/ 21 w 23"/>
                <a:gd name="T5" fmla="*/ 0 h 81"/>
                <a:gd name="T6" fmla="*/ 23 w 23"/>
                <a:gd name="T7" fmla="*/ 18 h 81"/>
                <a:gd name="T8" fmla="*/ 0 w 23"/>
                <a:gd name="T9" fmla="*/ 8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81">
                  <a:moveTo>
                    <a:pt x="0" y="81"/>
                  </a:moveTo>
                  <a:cubicBezTo>
                    <a:pt x="6" y="58"/>
                    <a:pt x="11" y="36"/>
                    <a:pt x="17" y="14"/>
                  </a:cubicBezTo>
                  <a:cubicBezTo>
                    <a:pt x="18" y="9"/>
                    <a:pt x="19" y="5"/>
                    <a:pt x="21" y="0"/>
                  </a:cubicBezTo>
                  <a:cubicBezTo>
                    <a:pt x="21" y="6"/>
                    <a:pt x="23" y="12"/>
                    <a:pt x="23" y="18"/>
                  </a:cubicBezTo>
                  <a:cubicBezTo>
                    <a:pt x="23" y="42"/>
                    <a:pt x="16" y="63"/>
                    <a:pt x="0" y="81"/>
                  </a:cubicBezTo>
                  <a:close/>
                </a:path>
              </a:pathLst>
            </a:custGeom>
            <a:solidFill>
              <a:srgbClr val="D0D8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3" name="Freeform 16">
              <a:extLst>
                <a:ext uri="{FF2B5EF4-FFF2-40B4-BE49-F238E27FC236}">
                  <a16:creationId xmlns:a16="http://schemas.microsoft.com/office/drawing/2014/main" id="{63A1D5E4-E7CF-AE8F-5CF0-C6BE9A4207E4}"/>
                </a:ext>
              </a:extLst>
            </p:cNvPr>
            <p:cNvSpPr>
              <a:spLocks/>
            </p:cNvSpPr>
            <p:nvPr/>
          </p:nvSpPr>
          <p:spPr bwMode="auto">
            <a:xfrm>
              <a:off x="4535488" y="3854451"/>
              <a:ext cx="212725" cy="647700"/>
            </a:xfrm>
            <a:custGeom>
              <a:avLst/>
              <a:gdLst>
                <a:gd name="T0" fmla="*/ 2 w 19"/>
                <a:gd name="T1" fmla="*/ 58 h 58"/>
                <a:gd name="T2" fmla="*/ 2 w 19"/>
                <a:gd name="T3" fmla="*/ 53 h 58"/>
                <a:gd name="T4" fmla="*/ 1 w 19"/>
                <a:gd name="T5" fmla="*/ 27 h 58"/>
                <a:gd name="T6" fmla="*/ 1 w 19"/>
                <a:gd name="T7" fmla="*/ 9 h 58"/>
                <a:gd name="T8" fmla="*/ 2 w 19"/>
                <a:gd name="T9" fmla="*/ 2 h 58"/>
                <a:gd name="T10" fmla="*/ 5 w 19"/>
                <a:gd name="T11" fmla="*/ 3 h 58"/>
                <a:gd name="T12" fmla="*/ 15 w 19"/>
                <a:gd name="T13" fmla="*/ 40 h 58"/>
                <a:gd name="T14" fmla="*/ 15 w 19"/>
                <a:gd name="T15" fmla="*/ 41 h 58"/>
                <a:gd name="T16" fmla="*/ 19 w 19"/>
                <a:gd name="T17" fmla="*/ 55 h 58"/>
                <a:gd name="T18" fmla="*/ 2 w 19"/>
                <a:gd name="T19" fmla="*/ 5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" h="58">
                  <a:moveTo>
                    <a:pt x="2" y="58"/>
                  </a:moveTo>
                  <a:cubicBezTo>
                    <a:pt x="1" y="56"/>
                    <a:pt x="1" y="55"/>
                    <a:pt x="2" y="53"/>
                  </a:cubicBezTo>
                  <a:cubicBezTo>
                    <a:pt x="0" y="45"/>
                    <a:pt x="0" y="36"/>
                    <a:pt x="1" y="27"/>
                  </a:cubicBezTo>
                  <a:cubicBezTo>
                    <a:pt x="2" y="21"/>
                    <a:pt x="1" y="15"/>
                    <a:pt x="1" y="9"/>
                  </a:cubicBezTo>
                  <a:cubicBezTo>
                    <a:pt x="1" y="7"/>
                    <a:pt x="1" y="4"/>
                    <a:pt x="2" y="2"/>
                  </a:cubicBezTo>
                  <a:cubicBezTo>
                    <a:pt x="4" y="0"/>
                    <a:pt x="5" y="1"/>
                    <a:pt x="5" y="3"/>
                  </a:cubicBezTo>
                  <a:cubicBezTo>
                    <a:pt x="11" y="14"/>
                    <a:pt x="16" y="26"/>
                    <a:pt x="15" y="40"/>
                  </a:cubicBezTo>
                  <a:cubicBezTo>
                    <a:pt x="15" y="40"/>
                    <a:pt x="15" y="41"/>
                    <a:pt x="15" y="41"/>
                  </a:cubicBezTo>
                  <a:cubicBezTo>
                    <a:pt x="15" y="46"/>
                    <a:pt x="15" y="51"/>
                    <a:pt x="19" y="55"/>
                  </a:cubicBezTo>
                  <a:cubicBezTo>
                    <a:pt x="13" y="57"/>
                    <a:pt x="8" y="57"/>
                    <a:pt x="2" y="58"/>
                  </a:cubicBezTo>
                  <a:close/>
                </a:path>
              </a:pathLst>
            </a:custGeom>
            <a:solidFill>
              <a:srgbClr val="1252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4" name="Freeform 17">
              <a:extLst>
                <a:ext uri="{FF2B5EF4-FFF2-40B4-BE49-F238E27FC236}">
                  <a16:creationId xmlns:a16="http://schemas.microsoft.com/office/drawing/2014/main" id="{9CA676C1-98E0-548C-7417-A36B2F081F65}"/>
                </a:ext>
              </a:extLst>
            </p:cNvPr>
            <p:cNvSpPr>
              <a:spLocks/>
            </p:cNvSpPr>
            <p:nvPr/>
          </p:nvSpPr>
          <p:spPr bwMode="auto">
            <a:xfrm>
              <a:off x="3559175" y="2813051"/>
              <a:ext cx="314325" cy="481013"/>
            </a:xfrm>
            <a:custGeom>
              <a:avLst/>
              <a:gdLst>
                <a:gd name="T0" fmla="*/ 6 w 28"/>
                <a:gd name="T1" fmla="*/ 3 h 43"/>
                <a:gd name="T2" fmla="*/ 25 w 28"/>
                <a:gd name="T3" fmla="*/ 31 h 43"/>
                <a:gd name="T4" fmla="*/ 27 w 28"/>
                <a:gd name="T5" fmla="*/ 37 h 43"/>
                <a:gd name="T6" fmla="*/ 25 w 28"/>
                <a:gd name="T7" fmla="*/ 40 h 43"/>
                <a:gd name="T8" fmla="*/ 19 w 28"/>
                <a:gd name="T9" fmla="*/ 43 h 43"/>
                <a:gd name="T10" fmla="*/ 14 w 28"/>
                <a:gd name="T11" fmla="*/ 36 h 43"/>
                <a:gd name="T12" fmla="*/ 0 w 28"/>
                <a:gd name="T13" fmla="*/ 5 h 43"/>
                <a:gd name="T14" fmla="*/ 0 w 28"/>
                <a:gd name="T15" fmla="*/ 3 h 43"/>
                <a:gd name="T16" fmla="*/ 4 w 28"/>
                <a:gd name="T17" fmla="*/ 1 h 43"/>
                <a:gd name="T18" fmla="*/ 6 w 28"/>
                <a:gd name="T19" fmla="*/ 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8" h="43">
                  <a:moveTo>
                    <a:pt x="6" y="3"/>
                  </a:moveTo>
                  <a:cubicBezTo>
                    <a:pt x="13" y="12"/>
                    <a:pt x="19" y="22"/>
                    <a:pt x="25" y="31"/>
                  </a:cubicBezTo>
                  <a:cubicBezTo>
                    <a:pt x="26" y="33"/>
                    <a:pt x="28" y="35"/>
                    <a:pt x="27" y="37"/>
                  </a:cubicBezTo>
                  <a:cubicBezTo>
                    <a:pt x="27" y="38"/>
                    <a:pt x="26" y="39"/>
                    <a:pt x="25" y="40"/>
                  </a:cubicBezTo>
                  <a:cubicBezTo>
                    <a:pt x="23" y="41"/>
                    <a:pt x="22" y="43"/>
                    <a:pt x="19" y="43"/>
                  </a:cubicBezTo>
                  <a:cubicBezTo>
                    <a:pt x="16" y="42"/>
                    <a:pt x="15" y="39"/>
                    <a:pt x="14" y="36"/>
                  </a:cubicBezTo>
                  <a:cubicBezTo>
                    <a:pt x="9" y="26"/>
                    <a:pt x="5" y="15"/>
                    <a:pt x="0" y="5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1"/>
                    <a:pt x="2" y="0"/>
                    <a:pt x="4" y="1"/>
                  </a:cubicBezTo>
                  <a:cubicBezTo>
                    <a:pt x="5" y="1"/>
                    <a:pt x="6" y="2"/>
                    <a:pt x="6" y="3"/>
                  </a:cubicBezTo>
                  <a:close/>
                </a:path>
              </a:pathLst>
            </a:custGeom>
            <a:solidFill>
              <a:srgbClr val="EFBB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5" name="Freeform 18">
              <a:extLst>
                <a:ext uri="{FF2B5EF4-FFF2-40B4-BE49-F238E27FC236}">
                  <a16:creationId xmlns:a16="http://schemas.microsoft.com/office/drawing/2014/main" id="{4505B22F-4D5C-BE67-7D82-17A8CCAE6C62}"/>
                </a:ext>
              </a:extLst>
            </p:cNvPr>
            <p:cNvSpPr>
              <a:spLocks/>
            </p:cNvSpPr>
            <p:nvPr/>
          </p:nvSpPr>
          <p:spPr bwMode="auto">
            <a:xfrm>
              <a:off x="4467225" y="2154238"/>
              <a:ext cx="214312" cy="536575"/>
            </a:xfrm>
            <a:custGeom>
              <a:avLst/>
              <a:gdLst>
                <a:gd name="T0" fmla="*/ 5 w 19"/>
                <a:gd name="T1" fmla="*/ 47 h 48"/>
                <a:gd name="T2" fmla="*/ 3 w 19"/>
                <a:gd name="T3" fmla="*/ 33 h 48"/>
                <a:gd name="T4" fmla="*/ 0 w 19"/>
                <a:gd name="T5" fmla="*/ 9 h 48"/>
                <a:gd name="T6" fmla="*/ 3 w 19"/>
                <a:gd name="T7" fmla="*/ 2 h 48"/>
                <a:gd name="T8" fmla="*/ 5 w 19"/>
                <a:gd name="T9" fmla="*/ 1 h 48"/>
                <a:gd name="T10" fmla="*/ 9 w 19"/>
                <a:gd name="T11" fmla="*/ 13 h 48"/>
                <a:gd name="T12" fmla="*/ 11 w 19"/>
                <a:gd name="T13" fmla="*/ 16 h 48"/>
                <a:gd name="T14" fmla="*/ 14 w 19"/>
                <a:gd name="T15" fmla="*/ 25 h 48"/>
                <a:gd name="T16" fmla="*/ 17 w 19"/>
                <a:gd name="T17" fmla="*/ 40 h 48"/>
                <a:gd name="T18" fmla="*/ 5 w 19"/>
                <a:gd name="T19" fmla="*/ 47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" h="48">
                  <a:moveTo>
                    <a:pt x="5" y="47"/>
                  </a:moveTo>
                  <a:cubicBezTo>
                    <a:pt x="3" y="42"/>
                    <a:pt x="4" y="37"/>
                    <a:pt x="3" y="33"/>
                  </a:cubicBezTo>
                  <a:cubicBezTo>
                    <a:pt x="2" y="25"/>
                    <a:pt x="1" y="17"/>
                    <a:pt x="0" y="9"/>
                  </a:cubicBezTo>
                  <a:cubicBezTo>
                    <a:pt x="0" y="6"/>
                    <a:pt x="1" y="4"/>
                    <a:pt x="3" y="2"/>
                  </a:cubicBezTo>
                  <a:cubicBezTo>
                    <a:pt x="3" y="0"/>
                    <a:pt x="4" y="0"/>
                    <a:pt x="5" y="1"/>
                  </a:cubicBezTo>
                  <a:cubicBezTo>
                    <a:pt x="6" y="5"/>
                    <a:pt x="8" y="9"/>
                    <a:pt x="9" y="13"/>
                  </a:cubicBezTo>
                  <a:cubicBezTo>
                    <a:pt x="10" y="14"/>
                    <a:pt x="11" y="15"/>
                    <a:pt x="11" y="16"/>
                  </a:cubicBezTo>
                  <a:cubicBezTo>
                    <a:pt x="12" y="19"/>
                    <a:pt x="13" y="22"/>
                    <a:pt x="14" y="25"/>
                  </a:cubicBezTo>
                  <a:cubicBezTo>
                    <a:pt x="15" y="30"/>
                    <a:pt x="19" y="35"/>
                    <a:pt x="17" y="40"/>
                  </a:cubicBezTo>
                  <a:cubicBezTo>
                    <a:pt x="14" y="44"/>
                    <a:pt x="11" y="48"/>
                    <a:pt x="5" y="47"/>
                  </a:cubicBezTo>
                  <a:close/>
                </a:path>
              </a:pathLst>
            </a:custGeom>
            <a:solidFill>
              <a:srgbClr val="F0BB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6" name="Freeform 19">
              <a:extLst>
                <a:ext uri="{FF2B5EF4-FFF2-40B4-BE49-F238E27FC236}">
                  <a16:creationId xmlns:a16="http://schemas.microsoft.com/office/drawing/2014/main" id="{53071200-8E49-9DEF-73AE-65E4F1B0A570}"/>
                </a:ext>
              </a:extLst>
            </p:cNvPr>
            <p:cNvSpPr>
              <a:spLocks/>
            </p:cNvSpPr>
            <p:nvPr/>
          </p:nvSpPr>
          <p:spPr bwMode="auto">
            <a:xfrm>
              <a:off x="5029200" y="2579688"/>
              <a:ext cx="268287" cy="468313"/>
            </a:xfrm>
            <a:custGeom>
              <a:avLst/>
              <a:gdLst>
                <a:gd name="T0" fmla="*/ 1 w 24"/>
                <a:gd name="T1" fmla="*/ 0 h 42"/>
                <a:gd name="T2" fmla="*/ 22 w 24"/>
                <a:gd name="T3" fmla="*/ 19 h 42"/>
                <a:gd name="T4" fmla="*/ 19 w 24"/>
                <a:gd name="T5" fmla="*/ 27 h 42"/>
                <a:gd name="T6" fmla="*/ 11 w 24"/>
                <a:gd name="T7" fmla="*/ 39 h 42"/>
                <a:gd name="T8" fmla="*/ 7 w 24"/>
                <a:gd name="T9" fmla="*/ 40 h 42"/>
                <a:gd name="T10" fmla="*/ 5 w 24"/>
                <a:gd name="T11" fmla="*/ 37 h 42"/>
                <a:gd name="T12" fmla="*/ 0 w 24"/>
                <a:gd name="T13" fmla="*/ 3 h 42"/>
                <a:gd name="T14" fmla="*/ 1 w 24"/>
                <a:gd name="T15" fmla="*/ 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" h="42">
                  <a:moveTo>
                    <a:pt x="1" y="0"/>
                  </a:moveTo>
                  <a:cubicBezTo>
                    <a:pt x="10" y="5"/>
                    <a:pt x="16" y="12"/>
                    <a:pt x="22" y="19"/>
                  </a:cubicBezTo>
                  <a:cubicBezTo>
                    <a:pt x="24" y="23"/>
                    <a:pt x="20" y="25"/>
                    <a:pt x="19" y="27"/>
                  </a:cubicBezTo>
                  <a:cubicBezTo>
                    <a:pt x="17" y="31"/>
                    <a:pt x="14" y="35"/>
                    <a:pt x="11" y="39"/>
                  </a:cubicBezTo>
                  <a:cubicBezTo>
                    <a:pt x="10" y="40"/>
                    <a:pt x="9" y="42"/>
                    <a:pt x="7" y="40"/>
                  </a:cubicBezTo>
                  <a:cubicBezTo>
                    <a:pt x="6" y="39"/>
                    <a:pt x="5" y="38"/>
                    <a:pt x="5" y="37"/>
                  </a:cubicBezTo>
                  <a:cubicBezTo>
                    <a:pt x="3" y="25"/>
                    <a:pt x="2" y="14"/>
                    <a:pt x="0" y="3"/>
                  </a:cubicBezTo>
                  <a:cubicBezTo>
                    <a:pt x="0" y="2"/>
                    <a:pt x="0" y="1"/>
                    <a:pt x="1" y="0"/>
                  </a:cubicBezTo>
                  <a:close/>
                </a:path>
              </a:pathLst>
            </a:custGeom>
            <a:solidFill>
              <a:srgbClr val="D3D9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7" name="Freeform 20">
              <a:extLst>
                <a:ext uri="{FF2B5EF4-FFF2-40B4-BE49-F238E27FC236}">
                  <a16:creationId xmlns:a16="http://schemas.microsoft.com/office/drawing/2014/main" id="{DFA8E7DA-8F25-9084-EB1B-B52F729FB7B9}"/>
                </a:ext>
              </a:extLst>
            </p:cNvPr>
            <p:cNvSpPr>
              <a:spLocks/>
            </p:cNvSpPr>
            <p:nvPr/>
          </p:nvSpPr>
          <p:spPr bwMode="auto">
            <a:xfrm>
              <a:off x="5343525" y="2746376"/>
              <a:ext cx="190500" cy="492125"/>
            </a:xfrm>
            <a:custGeom>
              <a:avLst/>
              <a:gdLst>
                <a:gd name="T0" fmla="*/ 15 w 17"/>
                <a:gd name="T1" fmla="*/ 41 h 44"/>
                <a:gd name="T2" fmla="*/ 7 w 17"/>
                <a:gd name="T3" fmla="*/ 44 h 44"/>
                <a:gd name="T4" fmla="*/ 1 w 17"/>
                <a:gd name="T5" fmla="*/ 38 h 44"/>
                <a:gd name="T6" fmla="*/ 6 w 17"/>
                <a:gd name="T7" fmla="*/ 6 h 44"/>
                <a:gd name="T8" fmla="*/ 8 w 17"/>
                <a:gd name="T9" fmla="*/ 1 h 44"/>
                <a:gd name="T10" fmla="*/ 14 w 17"/>
                <a:gd name="T11" fmla="*/ 6 h 44"/>
                <a:gd name="T12" fmla="*/ 15 w 17"/>
                <a:gd name="T13" fmla="*/ 10 h 44"/>
                <a:gd name="T14" fmla="*/ 16 w 17"/>
                <a:gd name="T15" fmla="*/ 15 h 44"/>
                <a:gd name="T16" fmla="*/ 15 w 17"/>
                <a:gd name="T17" fmla="*/ 18 h 44"/>
                <a:gd name="T18" fmla="*/ 15 w 17"/>
                <a:gd name="T19" fmla="*/ 41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" h="44">
                  <a:moveTo>
                    <a:pt x="15" y="41"/>
                  </a:moveTo>
                  <a:cubicBezTo>
                    <a:pt x="12" y="42"/>
                    <a:pt x="10" y="44"/>
                    <a:pt x="7" y="44"/>
                  </a:cubicBezTo>
                  <a:cubicBezTo>
                    <a:pt x="1" y="44"/>
                    <a:pt x="0" y="44"/>
                    <a:pt x="1" y="38"/>
                  </a:cubicBezTo>
                  <a:cubicBezTo>
                    <a:pt x="3" y="27"/>
                    <a:pt x="4" y="17"/>
                    <a:pt x="6" y="6"/>
                  </a:cubicBezTo>
                  <a:cubicBezTo>
                    <a:pt x="7" y="4"/>
                    <a:pt x="7" y="3"/>
                    <a:pt x="8" y="1"/>
                  </a:cubicBezTo>
                  <a:cubicBezTo>
                    <a:pt x="14" y="0"/>
                    <a:pt x="14" y="0"/>
                    <a:pt x="14" y="6"/>
                  </a:cubicBezTo>
                  <a:cubicBezTo>
                    <a:pt x="14" y="7"/>
                    <a:pt x="14" y="9"/>
                    <a:pt x="15" y="10"/>
                  </a:cubicBezTo>
                  <a:cubicBezTo>
                    <a:pt x="15" y="12"/>
                    <a:pt x="15" y="14"/>
                    <a:pt x="16" y="15"/>
                  </a:cubicBezTo>
                  <a:cubicBezTo>
                    <a:pt x="17" y="17"/>
                    <a:pt x="16" y="17"/>
                    <a:pt x="15" y="18"/>
                  </a:cubicBezTo>
                  <a:cubicBezTo>
                    <a:pt x="15" y="26"/>
                    <a:pt x="15" y="34"/>
                    <a:pt x="15" y="41"/>
                  </a:cubicBezTo>
                  <a:close/>
                </a:path>
              </a:pathLst>
            </a:custGeom>
            <a:solidFill>
              <a:srgbClr val="F0BB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8" name="Freeform 21">
              <a:extLst>
                <a:ext uri="{FF2B5EF4-FFF2-40B4-BE49-F238E27FC236}">
                  <a16:creationId xmlns:a16="http://schemas.microsoft.com/office/drawing/2014/main" id="{4F86FD65-11DB-20D9-C35B-9330F4948086}"/>
                </a:ext>
              </a:extLst>
            </p:cNvPr>
            <p:cNvSpPr>
              <a:spLocks/>
            </p:cNvSpPr>
            <p:nvPr/>
          </p:nvSpPr>
          <p:spPr bwMode="auto">
            <a:xfrm>
              <a:off x="5095875" y="2701926"/>
              <a:ext cx="415925" cy="492125"/>
            </a:xfrm>
            <a:custGeom>
              <a:avLst/>
              <a:gdLst>
                <a:gd name="T0" fmla="*/ 37 w 37"/>
                <a:gd name="T1" fmla="*/ 14 h 44"/>
                <a:gd name="T2" fmla="*/ 36 w 37"/>
                <a:gd name="T3" fmla="*/ 11 h 44"/>
                <a:gd name="T4" fmla="*/ 30 w 37"/>
                <a:gd name="T5" fmla="*/ 6 h 44"/>
                <a:gd name="T6" fmla="*/ 23 w 37"/>
                <a:gd name="T7" fmla="*/ 11 h 44"/>
                <a:gd name="T8" fmla="*/ 13 w 37"/>
                <a:gd name="T9" fmla="*/ 35 h 44"/>
                <a:gd name="T10" fmla="*/ 11 w 37"/>
                <a:gd name="T11" fmla="*/ 44 h 44"/>
                <a:gd name="T12" fmla="*/ 9 w 37"/>
                <a:gd name="T13" fmla="*/ 44 h 44"/>
                <a:gd name="T14" fmla="*/ 1 w 37"/>
                <a:gd name="T15" fmla="*/ 37 h 44"/>
                <a:gd name="T16" fmla="*/ 0 w 37"/>
                <a:gd name="T17" fmla="*/ 34 h 44"/>
                <a:gd name="T18" fmla="*/ 0 w 37"/>
                <a:gd name="T19" fmla="*/ 32 h 44"/>
                <a:gd name="T20" fmla="*/ 1 w 37"/>
                <a:gd name="T21" fmla="*/ 29 h 44"/>
                <a:gd name="T22" fmla="*/ 12 w 37"/>
                <a:gd name="T23" fmla="*/ 15 h 44"/>
                <a:gd name="T24" fmla="*/ 16 w 37"/>
                <a:gd name="T25" fmla="*/ 8 h 44"/>
                <a:gd name="T26" fmla="*/ 23 w 37"/>
                <a:gd name="T27" fmla="*/ 0 h 44"/>
                <a:gd name="T28" fmla="*/ 24 w 37"/>
                <a:gd name="T29" fmla="*/ 0 h 44"/>
                <a:gd name="T30" fmla="*/ 28 w 37"/>
                <a:gd name="T31" fmla="*/ 1 h 44"/>
                <a:gd name="T32" fmla="*/ 37 w 37"/>
                <a:gd name="T33" fmla="*/ 3 h 44"/>
                <a:gd name="T34" fmla="*/ 37 w 37"/>
                <a:gd name="T35" fmla="*/ 1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7" h="44">
                  <a:moveTo>
                    <a:pt x="37" y="14"/>
                  </a:moveTo>
                  <a:cubicBezTo>
                    <a:pt x="36" y="13"/>
                    <a:pt x="36" y="12"/>
                    <a:pt x="36" y="11"/>
                  </a:cubicBezTo>
                  <a:cubicBezTo>
                    <a:pt x="36" y="6"/>
                    <a:pt x="34" y="5"/>
                    <a:pt x="30" y="6"/>
                  </a:cubicBezTo>
                  <a:cubicBezTo>
                    <a:pt x="26" y="5"/>
                    <a:pt x="24" y="7"/>
                    <a:pt x="23" y="11"/>
                  </a:cubicBezTo>
                  <a:cubicBezTo>
                    <a:pt x="21" y="20"/>
                    <a:pt x="16" y="27"/>
                    <a:pt x="13" y="35"/>
                  </a:cubicBezTo>
                  <a:cubicBezTo>
                    <a:pt x="13" y="38"/>
                    <a:pt x="12" y="42"/>
                    <a:pt x="11" y="44"/>
                  </a:cubicBezTo>
                  <a:cubicBezTo>
                    <a:pt x="10" y="44"/>
                    <a:pt x="10" y="44"/>
                    <a:pt x="9" y="44"/>
                  </a:cubicBezTo>
                  <a:cubicBezTo>
                    <a:pt x="5" y="44"/>
                    <a:pt x="3" y="41"/>
                    <a:pt x="1" y="37"/>
                  </a:cubicBezTo>
                  <a:cubicBezTo>
                    <a:pt x="1" y="36"/>
                    <a:pt x="0" y="35"/>
                    <a:pt x="0" y="34"/>
                  </a:cubicBezTo>
                  <a:cubicBezTo>
                    <a:pt x="0" y="34"/>
                    <a:pt x="0" y="33"/>
                    <a:pt x="0" y="32"/>
                  </a:cubicBezTo>
                  <a:cubicBezTo>
                    <a:pt x="0" y="31"/>
                    <a:pt x="0" y="30"/>
                    <a:pt x="1" y="29"/>
                  </a:cubicBezTo>
                  <a:cubicBezTo>
                    <a:pt x="6" y="25"/>
                    <a:pt x="9" y="20"/>
                    <a:pt x="12" y="15"/>
                  </a:cubicBezTo>
                  <a:cubicBezTo>
                    <a:pt x="13" y="13"/>
                    <a:pt x="16" y="11"/>
                    <a:pt x="16" y="8"/>
                  </a:cubicBezTo>
                  <a:cubicBezTo>
                    <a:pt x="19" y="6"/>
                    <a:pt x="20" y="2"/>
                    <a:pt x="23" y="0"/>
                  </a:cubicBezTo>
                  <a:cubicBezTo>
                    <a:pt x="23" y="0"/>
                    <a:pt x="24" y="0"/>
                    <a:pt x="24" y="0"/>
                  </a:cubicBezTo>
                  <a:cubicBezTo>
                    <a:pt x="26" y="0"/>
                    <a:pt x="27" y="1"/>
                    <a:pt x="28" y="1"/>
                  </a:cubicBezTo>
                  <a:cubicBezTo>
                    <a:pt x="31" y="2"/>
                    <a:pt x="34" y="3"/>
                    <a:pt x="37" y="3"/>
                  </a:cubicBezTo>
                  <a:cubicBezTo>
                    <a:pt x="37" y="7"/>
                    <a:pt x="37" y="11"/>
                    <a:pt x="37" y="14"/>
                  </a:cubicBezTo>
                  <a:close/>
                </a:path>
              </a:pathLst>
            </a:custGeom>
            <a:solidFill>
              <a:srgbClr val="FCDE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9" name="Freeform 22">
              <a:extLst>
                <a:ext uri="{FF2B5EF4-FFF2-40B4-BE49-F238E27FC236}">
                  <a16:creationId xmlns:a16="http://schemas.microsoft.com/office/drawing/2014/main" id="{86B04FF3-5598-CF70-CBD7-C5DB2369B115}"/>
                </a:ext>
              </a:extLst>
            </p:cNvPr>
            <p:cNvSpPr>
              <a:spLocks/>
            </p:cNvSpPr>
            <p:nvPr/>
          </p:nvSpPr>
          <p:spPr bwMode="auto">
            <a:xfrm>
              <a:off x="4938713" y="2555876"/>
              <a:ext cx="179387" cy="549275"/>
            </a:xfrm>
            <a:custGeom>
              <a:avLst/>
              <a:gdLst>
                <a:gd name="T0" fmla="*/ 15 w 16"/>
                <a:gd name="T1" fmla="*/ 42 h 49"/>
                <a:gd name="T2" fmla="*/ 14 w 16"/>
                <a:gd name="T3" fmla="*/ 45 h 49"/>
                <a:gd name="T4" fmla="*/ 6 w 16"/>
                <a:gd name="T5" fmla="*/ 47 h 49"/>
                <a:gd name="T6" fmla="*/ 5 w 16"/>
                <a:gd name="T7" fmla="*/ 46 h 49"/>
                <a:gd name="T8" fmla="*/ 0 w 16"/>
                <a:gd name="T9" fmla="*/ 31 h 49"/>
                <a:gd name="T10" fmla="*/ 2 w 16"/>
                <a:gd name="T11" fmla="*/ 8 h 49"/>
                <a:gd name="T12" fmla="*/ 3 w 16"/>
                <a:gd name="T13" fmla="*/ 3 h 49"/>
                <a:gd name="T14" fmla="*/ 9 w 16"/>
                <a:gd name="T15" fmla="*/ 1 h 49"/>
                <a:gd name="T16" fmla="*/ 9 w 16"/>
                <a:gd name="T17" fmla="*/ 2 h 49"/>
                <a:gd name="T18" fmla="*/ 15 w 16"/>
                <a:gd name="T19" fmla="*/ 42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" h="49">
                  <a:moveTo>
                    <a:pt x="15" y="42"/>
                  </a:moveTo>
                  <a:cubicBezTo>
                    <a:pt x="15" y="43"/>
                    <a:pt x="16" y="44"/>
                    <a:pt x="14" y="45"/>
                  </a:cubicBezTo>
                  <a:cubicBezTo>
                    <a:pt x="11" y="45"/>
                    <a:pt x="9" y="49"/>
                    <a:pt x="6" y="47"/>
                  </a:cubicBezTo>
                  <a:cubicBezTo>
                    <a:pt x="5" y="47"/>
                    <a:pt x="5" y="46"/>
                    <a:pt x="5" y="46"/>
                  </a:cubicBezTo>
                  <a:cubicBezTo>
                    <a:pt x="3" y="41"/>
                    <a:pt x="4" y="35"/>
                    <a:pt x="0" y="31"/>
                  </a:cubicBezTo>
                  <a:cubicBezTo>
                    <a:pt x="2" y="23"/>
                    <a:pt x="0" y="15"/>
                    <a:pt x="2" y="8"/>
                  </a:cubicBezTo>
                  <a:cubicBezTo>
                    <a:pt x="2" y="6"/>
                    <a:pt x="2" y="4"/>
                    <a:pt x="3" y="3"/>
                  </a:cubicBezTo>
                  <a:cubicBezTo>
                    <a:pt x="4" y="1"/>
                    <a:pt x="6" y="0"/>
                    <a:pt x="9" y="1"/>
                  </a:cubicBezTo>
                  <a:cubicBezTo>
                    <a:pt x="9" y="2"/>
                    <a:pt x="9" y="2"/>
                    <a:pt x="9" y="2"/>
                  </a:cubicBezTo>
                  <a:cubicBezTo>
                    <a:pt x="11" y="16"/>
                    <a:pt x="12" y="29"/>
                    <a:pt x="15" y="42"/>
                  </a:cubicBezTo>
                  <a:close/>
                </a:path>
              </a:pathLst>
            </a:custGeom>
            <a:solidFill>
              <a:srgbClr val="EFBA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0" name="Freeform 23">
              <a:extLst>
                <a:ext uri="{FF2B5EF4-FFF2-40B4-BE49-F238E27FC236}">
                  <a16:creationId xmlns:a16="http://schemas.microsoft.com/office/drawing/2014/main" id="{D8210A85-546A-B482-53DB-778172C69E04}"/>
                </a:ext>
              </a:extLst>
            </p:cNvPr>
            <p:cNvSpPr>
              <a:spLocks/>
            </p:cNvSpPr>
            <p:nvPr/>
          </p:nvSpPr>
          <p:spPr bwMode="auto">
            <a:xfrm>
              <a:off x="4916488" y="3763963"/>
              <a:ext cx="168275" cy="638175"/>
            </a:xfrm>
            <a:custGeom>
              <a:avLst/>
              <a:gdLst>
                <a:gd name="T0" fmla="*/ 2 w 15"/>
                <a:gd name="T1" fmla="*/ 57 h 57"/>
                <a:gd name="T2" fmla="*/ 1 w 15"/>
                <a:gd name="T3" fmla="*/ 52 h 57"/>
                <a:gd name="T4" fmla="*/ 13 w 15"/>
                <a:gd name="T5" fmla="*/ 0 h 57"/>
                <a:gd name="T6" fmla="*/ 14 w 15"/>
                <a:gd name="T7" fmla="*/ 6 h 57"/>
                <a:gd name="T8" fmla="*/ 11 w 15"/>
                <a:gd name="T9" fmla="*/ 47 h 57"/>
                <a:gd name="T10" fmla="*/ 12 w 15"/>
                <a:gd name="T11" fmla="*/ 51 h 57"/>
                <a:gd name="T12" fmla="*/ 2 w 15"/>
                <a:gd name="T13" fmla="*/ 5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" h="57">
                  <a:moveTo>
                    <a:pt x="2" y="57"/>
                  </a:moveTo>
                  <a:cubicBezTo>
                    <a:pt x="0" y="56"/>
                    <a:pt x="0" y="54"/>
                    <a:pt x="1" y="52"/>
                  </a:cubicBezTo>
                  <a:cubicBezTo>
                    <a:pt x="5" y="35"/>
                    <a:pt x="9" y="17"/>
                    <a:pt x="13" y="0"/>
                  </a:cubicBezTo>
                  <a:cubicBezTo>
                    <a:pt x="15" y="1"/>
                    <a:pt x="14" y="4"/>
                    <a:pt x="14" y="6"/>
                  </a:cubicBezTo>
                  <a:cubicBezTo>
                    <a:pt x="13" y="20"/>
                    <a:pt x="11" y="33"/>
                    <a:pt x="11" y="47"/>
                  </a:cubicBezTo>
                  <a:cubicBezTo>
                    <a:pt x="11" y="49"/>
                    <a:pt x="12" y="50"/>
                    <a:pt x="12" y="51"/>
                  </a:cubicBezTo>
                  <a:cubicBezTo>
                    <a:pt x="9" y="54"/>
                    <a:pt x="4" y="54"/>
                    <a:pt x="2" y="57"/>
                  </a:cubicBezTo>
                  <a:close/>
                </a:path>
              </a:pathLst>
            </a:custGeom>
            <a:solidFill>
              <a:srgbClr val="582F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1" name="Freeform 24">
              <a:extLst>
                <a:ext uri="{FF2B5EF4-FFF2-40B4-BE49-F238E27FC236}">
                  <a16:creationId xmlns:a16="http://schemas.microsoft.com/office/drawing/2014/main" id="{E8CEC8DE-E138-6F4F-7A90-947E7F575885}"/>
                </a:ext>
              </a:extLst>
            </p:cNvPr>
            <p:cNvSpPr>
              <a:spLocks/>
            </p:cNvSpPr>
            <p:nvPr/>
          </p:nvSpPr>
          <p:spPr bwMode="auto">
            <a:xfrm>
              <a:off x="3446463" y="3327401"/>
              <a:ext cx="369887" cy="928688"/>
            </a:xfrm>
            <a:custGeom>
              <a:avLst/>
              <a:gdLst>
                <a:gd name="T0" fmla="*/ 28 w 33"/>
                <a:gd name="T1" fmla="*/ 78 h 83"/>
                <a:gd name="T2" fmla="*/ 17 w 33"/>
                <a:gd name="T3" fmla="*/ 48 h 83"/>
                <a:gd name="T4" fmla="*/ 2 w 33"/>
                <a:gd name="T5" fmla="*/ 5 h 83"/>
                <a:gd name="T6" fmla="*/ 0 w 33"/>
                <a:gd name="T7" fmla="*/ 2 h 83"/>
                <a:gd name="T8" fmla="*/ 0 w 33"/>
                <a:gd name="T9" fmla="*/ 0 h 83"/>
                <a:gd name="T10" fmla="*/ 4 w 33"/>
                <a:gd name="T11" fmla="*/ 2 h 83"/>
                <a:gd name="T12" fmla="*/ 17 w 33"/>
                <a:gd name="T13" fmla="*/ 39 h 83"/>
                <a:gd name="T14" fmla="*/ 32 w 33"/>
                <a:gd name="T15" fmla="*/ 80 h 83"/>
                <a:gd name="T16" fmla="*/ 32 w 33"/>
                <a:gd name="T17" fmla="*/ 83 h 83"/>
                <a:gd name="T18" fmla="*/ 28 w 33"/>
                <a:gd name="T19" fmla="*/ 78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3" h="83">
                  <a:moveTo>
                    <a:pt x="28" y="78"/>
                  </a:moveTo>
                  <a:cubicBezTo>
                    <a:pt x="26" y="68"/>
                    <a:pt x="21" y="58"/>
                    <a:pt x="17" y="48"/>
                  </a:cubicBezTo>
                  <a:cubicBezTo>
                    <a:pt x="12" y="33"/>
                    <a:pt x="7" y="19"/>
                    <a:pt x="2" y="5"/>
                  </a:cubicBezTo>
                  <a:cubicBezTo>
                    <a:pt x="2" y="4"/>
                    <a:pt x="1" y="3"/>
                    <a:pt x="0" y="2"/>
                  </a:cubicBezTo>
                  <a:cubicBezTo>
                    <a:pt x="0" y="1"/>
                    <a:pt x="0" y="1"/>
                    <a:pt x="0" y="0"/>
                  </a:cubicBezTo>
                  <a:cubicBezTo>
                    <a:pt x="2" y="0"/>
                    <a:pt x="3" y="1"/>
                    <a:pt x="4" y="2"/>
                  </a:cubicBezTo>
                  <a:cubicBezTo>
                    <a:pt x="9" y="15"/>
                    <a:pt x="13" y="27"/>
                    <a:pt x="17" y="39"/>
                  </a:cubicBezTo>
                  <a:cubicBezTo>
                    <a:pt x="22" y="53"/>
                    <a:pt x="27" y="67"/>
                    <a:pt x="32" y="80"/>
                  </a:cubicBezTo>
                  <a:cubicBezTo>
                    <a:pt x="33" y="81"/>
                    <a:pt x="33" y="82"/>
                    <a:pt x="32" y="83"/>
                  </a:cubicBezTo>
                  <a:cubicBezTo>
                    <a:pt x="30" y="82"/>
                    <a:pt x="29" y="80"/>
                    <a:pt x="28" y="78"/>
                  </a:cubicBezTo>
                  <a:close/>
                </a:path>
              </a:pathLst>
            </a:custGeom>
            <a:solidFill>
              <a:srgbClr val="A65A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2" name="Freeform 25">
              <a:extLst>
                <a:ext uri="{FF2B5EF4-FFF2-40B4-BE49-F238E27FC236}">
                  <a16:creationId xmlns:a16="http://schemas.microsoft.com/office/drawing/2014/main" id="{E139FF36-7C6D-167F-17B0-16AC934672A1}"/>
                </a:ext>
              </a:extLst>
            </p:cNvPr>
            <p:cNvSpPr>
              <a:spLocks/>
            </p:cNvSpPr>
            <p:nvPr/>
          </p:nvSpPr>
          <p:spPr bwMode="auto">
            <a:xfrm>
              <a:off x="3962400" y="3954463"/>
              <a:ext cx="146050" cy="469900"/>
            </a:xfrm>
            <a:custGeom>
              <a:avLst/>
              <a:gdLst>
                <a:gd name="T0" fmla="*/ 6 w 13"/>
                <a:gd name="T1" fmla="*/ 39 h 42"/>
                <a:gd name="T2" fmla="*/ 6 w 13"/>
                <a:gd name="T3" fmla="*/ 32 h 42"/>
                <a:gd name="T4" fmla="*/ 0 w 13"/>
                <a:gd name="T5" fmla="*/ 5 h 42"/>
                <a:gd name="T6" fmla="*/ 1 w 13"/>
                <a:gd name="T7" fmla="*/ 0 h 42"/>
                <a:gd name="T8" fmla="*/ 5 w 13"/>
                <a:gd name="T9" fmla="*/ 8 h 42"/>
                <a:gd name="T10" fmla="*/ 13 w 13"/>
                <a:gd name="T11" fmla="*/ 39 h 42"/>
                <a:gd name="T12" fmla="*/ 12 w 13"/>
                <a:gd name="T13" fmla="*/ 42 h 42"/>
                <a:gd name="T14" fmla="*/ 6 w 13"/>
                <a:gd name="T15" fmla="*/ 39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" h="42">
                  <a:moveTo>
                    <a:pt x="6" y="39"/>
                  </a:moveTo>
                  <a:cubicBezTo>
                    <a:pt x="7" y="37"/>
                    <a:pt x="7" y="34"/>
                    <a:pt x="6" y="32"/>
                  </a:cubicBezTo>
                  <a:cubicBezTo>
                    <a:pt x="4" y="23"/>
                    <a:pt x="0" y="14"/>
                    <a:pt x="0" y="5"/>
                  </a:cubicBezTo>
                  <a:cubicBezTo>
                    <a:pt x="0" y="3"/>
                    <a:pt x="0" y="1"/>
                    <a:pt x="1" y="0"/>
                  </a:cubicBezTo>
                  <a:cubicBezTo>
                    <a:pt x="4" y="2"/>
                    <a:pt x="3" y="6"/>
                    <a:pt x="5" y="8"/>
                  </a:cubicBezTo>
                  <a:cubicBezTo>
                    <a:pt x="9" y="18"/>
                    <a:pt x="11" y="29"/>
                    <a:pt x="13" y="39"/>
                  </a:cubicBezTo>
                  <a:cubicBezTo>
                    <a:pt x="13" y="40"/>
                    <a:pt x="13" y="42"/>
                    <a:pt x="12" y="42"/>
                  </a:cubicBezTo>
                  <a:cubicBezTo>
                    <a:pt x="10" y="41"/>
                    <a:pt x="8" y="40"/>
                    <a:pt x="6" y="39"/>
                  </a:cubicBezTo>
                  <a:close/>
                </a:path>
              </a:pathLst>
            </a:custGeom>
            <a:solidFill>
              <a:srgbClr val="9334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3" name="Freeform 26">
              <a:extLst>
                <a:ext uri="{FF2B5EF4-FFF2-40B4-BE49-F238E27FC236}">
                  <a16:creationId xmlns:a16="http://schemas.microsoft.com/office/drawing/2014/main" id="{3CEA9632-CB4A-FC58-C35D-294EC7D216E0}"/>
                </a:ext>
              </a:extLst>
            </p:cNvPr>
            <p:cNvSpPr>
              <a:spLocks/>
            </p:cNvSpPr>
            <p:nvPr/>
          </p:nvSpPr>
          <p:spPr bwMode="auto">
            <a:xfrm>
              <a:off x="4916488" y="2344738"/>
              <a:ext cx="123825" cy="257175"/>
            </a:xfrm>
            <a:custGeom>
              <a:avLst/>
              <a:gdLst>
                <a:gd name="T0" fmla="*/ 11 w 11"/>
                <a:gd name="T1" fmla="*/ 20 h 23"/>
                <a:gd name="T2" fmla="*/ 6 w 11"/>
                <a:gd name="T3" fmla="*/ 21 h 23"/>
                <a:gd name="T4" fmla="*/ 1 w 11"/>
                <a:gd name="T5" fmla="*/ 21 h 23"/>
                <a:gd name="T6" fmla="*/ 2 w 11"/>
                <a:gd name="T7" fmla="*/ 11 h 23"/>
                <a:gd name="T8" fmla="*/ 4 w 11"/>
                <a:gd name="T9" fmla="*/ 3 h 23"/>
                <a:gd name="T10" fmla="*/ 9 w 11"/>
                <a:gd name="T11" fmla="*/ 5 h 23"/>
                <a:gd name="T12" fmla="*/ 11 w 11"/>
                <a:gd name="T13" fmla="*/ 2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" h="23">
                  <a:moveTo>
                    <a:pt x="11" y="20"/>
                  </a:moveTo>
                  <a:cubicBezTo>
                    <a:pt x="9" y="21"/>
                    <a:pt x="7" y="21"/>
                    <a:pt x="6" y="21"/>
                  </a:cubicBezTo>
                  <a:cubicBezTo>
                    <a:pt x="4" y="23"/>
                    <a:pt x="2" y="22"/>
                    <a:pt x="1" y="21"/>
                  </a:cubicBezTo>
                  <a:cubicBezTo>
                    <a:pt x="0" y="17"/>
                    <a:pt x="2" y="14"/>
                    <a:pt x="2" y="11"/>
                  </a:cubicBezTo>
                  <a:cubicBezTo>
                    <a:pt x="3" y="9"/>
                    <a:pt x="3" y="6"/>
                    <a:pt x="4" y="3"/>
                  </a:cubicBezTo>
                  <a:cubicBezTo>
                    <a:pt x="7" y="0"/>
                    <a:pt x="8" y="2"/>
                    <a:pt x="9" y="5"/>
                  </a:cubicBezTo>
                  <a:cubicBezTo>
                    <a:pt x="9" y="10"/>
                    <a:pt x="10" y="15"/>
                    <a:pt x="11" y="20"/>
                  </a:cubicBezTo>
                  <a:close/>
                </a:path>
              </a:pathLst>
            </a:custGeom>
            <a:solidFill>
              <a:srgbClr val="E1211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4" name="Freeform 27">
              <a:extLst>
                <a:ext uri="{FF2B5EF4-FFF2-40B4-BE49-F238E27FC236}">
                  <a16:creationId xmlns:a16="http://schemas.microsoft.com/office/drawing/2014/main" id="{E50683EE-BF14-34B2-EA76-95722BE92FB4}"/>
                </a:ext>
              </a:extLst>
            </p:cNvPr>
            <p:cNvSpPr>
              <a:spLocks/>
            </p:cNvSpPr>
            <p:nvPr/>
          </p:nvSpPr>
          <p:spPr bwMode="auto">
            <a:xfrm>
              <a:off x="3997325" y="4010026"/>
              <a:ext cx="144462" cy="425450"/>
            </a:xfrm>
            <a:custGeom>
              <a:avLst/>
              <a:gdLst>
                <a:gd name="T0" fmla="*/ 9 w 13"/>
                <a:gd name="T1" fmla="*/ 37 h 38"/>
                <a:gd name="T2" fmla="*/ 0 w 13"/>
                <a:gd name="T3" fmla="*/ 3 h 38"/>
                <a:gd name="T4" fmla="*/ 1 w 13"/>
                <a:gd name="T5" fmla="*/ 0 h 38"/>
                <a:gd name="T6" fmla="*/ 6 w 13"/>
                <a:gd name="T7" fmla="*/ 4 h 38"/>
                <a:gd name="T8" fmla="*/ 13 w 13"/>
                <a:gd name="T9" fmla="*/ 33 h 38"/>
                <a:gd name="T10" fmla="*/ 13 w 13"/>
                <a:gd name="T11" fmla="*/ 37 h 38"/>
                <a:gd name="T12" fmla="*/ 11 w 13"/>
                <a:gd name="T13" fmla="*/ 38 h 38"/>
                <a:gd name="T14" fmla="*/ 9 w 13"/>
                <a:gd name="T15" fmla="*/ 37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" h="38">
                  <a:moveTo>
                    <a:pt x="9" y="37"/>
                  </a:moveTo>
                  <a:cubicBezTo>
                    <a:pt x="6" y="26"/>
                    <a:pt x="4" y="14"/>
                    <a:pt x="0" y="3"/>
                  </a:cubicBezTo>
                  <a:cubicBezTo>
                    <a:pt x="0" y="2"/>
                    <a:pt x="0" y="1"/>
                    <a:pt x="1" y="0"/>
                  </a:cubicBezTo>
                  <a:cubicBezTo>
                    <a:pt x="3" y="0"/>
                    <a:pt x="5" y="1"/>
                    <a:pt x="6" y="4"/>
                  </a:cubicBezTo>
                  <a:cubicBezTo>
                    <a:pt x="8" y="13"/>
                    <a:pt x="11" y="23"/>
                    <a:pt x="13" y="33"/>
                  </a:cubicBezTo>
                  <a:cubicBezTo>
                    <a:pt x="13" y="34"/>
                    <a:pt x="13" y="36"/>
                    <a:pt x="13" y="37"/>
                  </a:cubicBezTo>
                  <a:cubicBezTo>
                    <a:pt x="13" y="38"/>
                    <a:pt x="12" y="38"/>
                    <a:pt x="11" y="38"/>
                  </a:cubicBezTo>
                  <a:cubicBezTo>
                    <a:pt x="10" y="38"/>
                    <a:pt x="10" y="38"/>
                    <a:pt x="9" y="37"/>
                  </a:cubicBezTo>
                  <a:close/>
                </a:path>
              </a:pathLst>
            </a:custGeom>
            <a:solidFill>
              <a:srgbClr val="C71C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5" name="Freeform 28">
              <a:extLst>
                <a:ext uri="{FF2B5EF4-FFF2-40B4-BE49-F238E27FC236}">
                  <a16:creationId xmlns:a16="http://schemas.microsoft.com/office/drawing/2014/main" id="{EA9BE611-7CBB-A329-9434-D74883E1B83F}"/>
                </a:ext>
              </a:extLst>
            </p:cNvPr>
            <p:cNvSpPr>
              <a:spLocks/>
            </p:cNvSpPr>
            <p:nvPr/>
          </p:nvSpPr>
          <p:spPr bwMode="auto">
            <a:xfrm>
              <a:off x="5376863" y="2511426"/>
              <a:ext cx="134937" cy="246063"/>
            </a:xfrm>
            <a:custGeom>
              <a:avLst/>
              <a:gdLst>
                <a:gd name="T0" fmla="*/ 12 w 12"/>
                <a:gd name="T1" fmla="*/ 20 h 22"/>
                <a:gd name="T2" fmla="*/ 2 w 12"/>
                <a:gd name="T3" fmla="*/ 19 h 22"/>
                <a:gd name="T4" fmla="*/ 4 w 12"/>
                <a:gd name="T5" fmla="*/ 10 h 22"/>
                <a:gd name="T6" fmla="*/ 8 w 12"/>
                <a:gd name="T7" fmla="*/ 2 h 22"/>
                <a:gd name="T8" fmla="*/ 11 w 12"/>
                <a:gd name="T9" fmla="*/ 5 h 22"/>
                <a:gd name="T10" fmla="*/ 12 w 12"/>
                <a:gd name="T11" fmla="*/ 2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22">
                  <a:moveTo>
                    <a:pt x="12" y="20"/>
                  </a:moveTo>
                  <a:cubicBezTo>
                    <a:pt x="8" y="22"/>
                    <a:pt x="5" y="20"/>
                    <a:pt x="2" y="19"/>
                  </a:cubicBezTo>
                  <a:cubicBezTo>
                    <a:pt x="0" y="16"/>
                    <a:pt x="4" y="13"/>
                    <a:pt x="4" y="10"/>
                  </a:cubicBezTo>
                  <a:cubicBezTo>
                    <a:pt x="5" y="8"/>
                    <a:pt x="7" y="5"/>
                    <a:pt x="8" y="2"/>
                  </a:cubicBezTo>
                  <a:cubicBezTo>
                    <a:pt x="11" y="0"/>
                    <a:pt x="11" y="3"/>
                    <a:pt x="11" y="5"/>
                  </a:cubicBezTo>
                  <a:cubicBezTo>
                    <a:pt x="11" y="10"/>
                    <a:pt x="11" y="15"/>
                    <a:pt x="12" y="20"/>
                  </a:cubicBezTo>
                  <a:close/>
                </a:path>
              </a:pathLst>
            </a:custGeom>
            <a:solidFill>
              <a:srgbClr val="6C4B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6" name="Freeform 29">
              <a:extLst>
                <a:ext uri="{FF2B5EF4-FFF2-40B4-BE49-F238E27FC236}">
                  <a16:creationId xmlns:a16="http://schemas.microsoft.com/office/drawing/2014/main" id="{C3D88C72-58FF-4512-86E0-0539E6E82169}"/>
                </a:ext>
              </a:extLst>
            </p:cNvPr>
            <p:cNvSpPr>
              <a:spLocks/>
            </p:cNvSpPr>
            <p:nvPr/>
          </p:nvSpPr>
          <p:spPr bwMode="auto">
            <a:xfrm>
              <a:off x="3457575" y="2635251"/>
              <a:ext cx="146050" cy="223838"/>
            </a:xfrm>
            <a:custGeom>
              <a:avLst/>
              <a:gdLst>
                <a:gd name="T0" fmla="*/ 13 w 13"/>
                <a:gd name="T1" fmla="*/ 17 h 20"/>
                <a:gd name="T2" fmla="*/ 9 w 13"/>
                <a:gd name="T3" fmla="*/ 19 h 20"/>
                <a:gd name="T4" fmla="*/ 7 w 13"/>
                <a:gd name="T5" fmla="*/ 19 h 20"/>
                <a:gd name="T6" fmla="*/ 2 w 13"/>
                <a:gd name="T7" fmla="*/ 16 h 20"/>
                <a:gd name="T8" fmla="*/ 0 w 13"/>
                <a:gd name="T9" fmla="*/ 2 h 20"/>
                <a:gd name="T10" fmla="*/ 4 w 13"/>
                <a:gd name="T11" fmla="*/ 3 h 20"/>
                <a:gd name="T12" fmla="*/ 13 w 13"/>
                <a:gd name="T13" fmla="*/ 17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" h="20">
                  <a:moveTo>
                    <a:pt x="13" y="17"/>
                  </a:moveTo>
                  <a:cubicBezTo>
                    <a:pt x="12" y="17"/>
                    <a:pt x="10" y="18"/>
                    <a:pt x="9" y="19"/>
                  </a:cubicBezTo>
                  <a:cubicBezTo>
                    <a:pt x="8" y="19"/>
                    <a:pt x="8" y="19"/>
                    <a:pt x="7" y="19"/>
                  </a:cubicBezTo>
                  <a:cubicBezTo>
                    <a:pt x="4" y="20"/>
                    <a:pt x="3" y="18"/>
                    <a:pt x="2" y="16"/>
                  </a:cubicBezTo>
                  <a:cubicBezTo>
                    <a:pt x="1" y="12"/>
                    <a:pt x="0" y="7"/>
                    <a:pt x="0" y="2"/>
                  </a:cubicBezTo>
                  <a:cubicBezTo>
                    <a:pt x="2" y="0"/>
                    <a:pt x="3" y="2"/>
                    <a:pt x="4" y="3"/>
                  </a:cubicBezTo>
                  <a:cubicBezTo>
                    <a:pt x="7" y="7"/>
                    <a:pt x="11" y="11"/>
                    <a:pt x="13" y="17"/>
                  </a:cubicBezTo>
                  <a:close/>
                </a:path>
              </a:pathLst>
            </a:custGeom>
            <a:solidFill>
              <a:srgbClr val="B055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7" name="Freeform 30">
              <a:extLst>
                <a:ext uri="{FF2B5EF4-FFF2-40B4-BE49-F238E27FC236}">
                  <a16:creationId xmlns:a16="http://schemas.microsoft.com/office/drawing/2014/main" id="{4FB79C19-18C7-78CC-64F0-D48DB577A636}"/>
                </a:ext>
              </a:extLst>
            </p:cNvPr>
            <p:cNvSpPr>
              <a:spLocks/>
            </p:cNvSpPr>
            <p:nvPr/>
          </p:nvSpPr>
          <p:spPr bwMode="auto">
            <a:xfrm>
              <a:off x="3997325" y="2378076"/>
              <a:ext cx="122237" cy="223838"/>
            </a:xfrm>
            <a:custGeom>
              <a:avLst/>
              <a:gdLst>
                <a:gd name="T0" fmla="*/ 2 w 11"/>
                <a:gd name="T1" fmla="*/ 0 h 20"/>
                <a:gd name="T2" fmla="*/ 4 w 11"/>
                <a:gd name="T3" fmla="*/ 0 h 20"/>
                <a:gd name="T4" fmla="*/ 6 w 11"/>
                <a:gd name="T5" fmla="*/ 2 h 20"/>
                <a:gd name="T6" fmla="*/ 9 w 11"/>
                <a:gd name="T7" fmla="*/ 10 h 20"/>
                <a:gd name="T8" fmla="*/ 11 w 11"/>
                <a:gd name="T9" fmla="*/ 16 h 20"/>
                <a:gd name="T10" fmla="*/ 6 w 11"/>
                <a:gd name="T11" fmla="*/ 19 h 20"/>
                <a:gd name="T12" fmla="*/ 4 w 11"/>
                <a:gd name="T13" fmla="*/ 18 h 20"/>
                <a:gd name="T14" fmla="*/ 1 w 11"/>
                <a:gd name="T15" fmla="*/ 5 h 20"/>
                <a:gd name="T16" fmla="*/ 2 w 11"/>
                <a:gd name="T17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" h="20">
                  <a:moveTo>
                    <a:pt x="2" y="0"/>
                  </a:moveTo>
                  <a:cubicBezTo>
                    <a:pt x="2" y="0"/>
                    <a:pt x="3" y="0"/>
                    <a:pt x="4" y="0"/>
                  </a:cubicBezTo>
                  <a:cubicBezTo>
                    <a:pt x="5" y="1"/>
                    <a:pt x="5" y="1"/>
                    <a:pt x="6" y="2"/>
                  </a:cubicBezTo>
                  <a:cubicBezTo>
                    <a:pt x="7" y="5"/>
                    <a:pt x="8" y="7"/>
                    <a:pt x="9" y="10"/>
                  </a:cubicBezTo>
                  <a:cubicBezTo>
                    <a:pt x="10" y="12"/>
                    <a:pt x="11" y="14"/>
                    <a:pt x="11" y="16"/>
                  </a:cubicBezTo>
                  <a:cubicBezTo>
                    <a:pt x="11" y="19"/>
                    <a:pt x="9" y="20"/>
                    <a:pt x="6" y="19"/>
                  </a:cubicBezTo>
                  <a:cubicBezTo>
                    <a:pt x="5" y="19"/>
                    <a:pt x="5" y="19"/>
                    <a:pt x="4" y="18"/>
                  </a:cubicBezTo>
                  <a:cubicBezTo>
                    <a:pt x="2" y="14"/>
                    <a:pt x="2" y="9"/>
                    <a:pt x="1" y="5"/>
                  </a:cubicBezTo>
                  <a:cubicBezTo>
                    <a:pt x="0" y="3"/>
                    <a:pt x="0" y="2"/>
                    <a:pt x="2" y="0"/>
                  </a:cubicBezTo>
                  <a:close/>
                </a:path>
              </a:pathLst>
            </a:custGeom>
            <a:solidFill>
              <a:srgbClr val="E8CB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8" name="Freeform 31">
              <a:extLst>
                <a:ext uri="{FF2B5EF4-FFF2-40B4-BE49-F238E27FC236}">
                  <a16:creationId xmlns:a16="http://schemas.microsoft.com/office/drawing/2014/main" id="{FA781D73-22AB-8392-31B8-0AC21F59B361}"/>
                </a:ext>
              </a:extLst>
            </p:cNvPr>
            <p:cNvSpPr>
              <a:spLocks/>
            </p:cNvSpPr>
            <p:nvPr/>
          </p:nvSpPr>
          <p:spPr bwMode="auto">
            <a:xfrm>
              <a:off x="4422775" y="1941513"/>
              <a:ext cx="101600" cy="234950"/>
            </a:xfrm>
            <a:custGeom>
              <a:avLst/>
              <a:gdLst>
                <a:gd name="T0" fmla="*/ 9 w 9"/>
                <a:gd name="T1" fmla="*/ 20 h 21"/>
                <a:gd name="T2" fmla="*/ 7 w 9"/>
                <a:gd name="T3" fmla="*/ 21 h 21"/>
                <a:gd name="T4" fmla="*/ 3 w 9"/>
                <a:gd name="T5" fmla="*/ 21 h 21"/>
                <a:gd name="T6" fmla="*/ 0 w 9"/>
                <a:gd name="T7" fmla="*/ 19 h 21"/>
                <a:gd name="T8" fmla="*/ 2 w 9"/>
                <a:gd name="T9" fmla="*/ 7 h 21"/>
                <a:gd name="T10" fmla="*/ 1 w 9"/>
                <a:gd name="T11" fmla="*/ 2 h 21"/>
                <a:gd name="T12" fmla="*/ 5 w 9"/>
                <a:gd name="T13" fmla="*/ 4 h 21"/>
                <a:gd name="T14" fmla="*/ 9 w 9"/>
                <a:gd name="T15" fmla="*/ 2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" h="21">
                  <a:moveTo>
                    <a:pt x="9" y="20"/>
                  </a:moveTo>
                  <a:cubicBezTo>
                    <a:pt x="8" y="20"/>
                    <a:pt x="7" y="20"/>
                    <a:pt x="7" y="21"/>
                  </a:cubicBezTo>
                  <a:cubicBezTo>
                    <a:pt x="5" y="21"/>
                    <a:pt x="4" y="21"/>
                    <a:pt x="3" y="21"/>
                  </a:cubicBezTo>
                  <a:cubicBezTo>
                    <a:pt x="2" y="20"/>
                    <a:pt x="0" y="21"/>
                    <a:pt x="0" y="19"/>
                  </a:cubicBezTo>
                  <a:cubicBezTo>
                    <a:pt x="3" y="15"/>
                    <a:pt x="2" y="11"/>
                    <a:pt x="2" y="7"/>
                  </a:cubicBezTo>
                  <a:cubicBezTo>
                    <a:pt x="2" y="5"/>
                    <a:pt x="1" y="4"/>
                    <a:pt x="1" y="2"/>
                  </a:cubicBezTo>
                  <a:cubicBezTo>
                    <a:pt x="4" y="0"/>
                    <a:pt x="4" y="3"/>
                    <a:pt x="5" y="4"/>
                  </a:cubicBezTo>
                  <a:cubicBezTo>
                    <a:pt x="6" y="9"/>
                    <a:pt x="8" y="14"/>
                    <a:pt x="9" y="20"/>
                  </a:cubicBezTo>
                  <a:close/>
                </a:path>
              </a:pathLst>
            </a:custGeom>
            <a:solidFill>
              <a:srgbClr val="426B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9" name="Freeform 32">
              <a:extLst>
                <a:ext uri="{FF2B5EF4-FFF2-40B4-BE49-F238E27FC236}">
                  <a16:creationId xmlns:a16="http://schemas.microsoft.com/office/drawing/2014/main" id="{D5A44C64-9D49-89C8-5E00-CC6AD1605D73}"/>
                </a:ext>
              </a:extLst>
            </p:cNvPr>
            <p:cNvSpPr>
              <a:spLocks/>
            </p:cNvSpPr>
            <p:nvPr/>
          </p:nvSpPr>
          <p:spPr bwMode="auto">
            <a:xfrm>
              <a:off x="3435351" y="2657476"/>
              <a:ext cx="101600" cy="212725"/>
            </a:xfrm>
            <a:custGeom>
              <a:avLst/>
              <a:gdLst>
                <a:gd name="T0" fmla="*/ 2 w 9"/>
                <a:gd name="T1" fmla="*/ 0 h 19"/>
                <a:gd name="T2" fmla="*/ 6 w 9"/>
                <a:gd name="T3" fmla="*/ 13 h 19"/>
                <a:gd name="T4" fmla="*/ 9 w 9"/>
                <a:gd name="T5" fmla="*/ 17 h 19"/>
                <a:gd name="T6" fmla="*/ 1 w 9"/>
                <a:gd name="T7" fmla="*/ 18 h 19"/>
                <a:gd name="T8" fmla="*/ 2 w 9"/>
                <a:gd name="T9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19">
                  <a:moveTo>
                    <a:pt x="2" y="0"/>
                  </a:moveTo>
                  <a:cubicBezTo>
                    <a:pt x="4" y="4"/>
                    <a:pt x="5" y="9"/>
                    <a:pt x="6" y="13"/>
                  </a:cubicBezTo>
                  <a:cubicBezTo>
                    <a:pt x="6" y="16"/>
                    <a:pt x="7" y="17"/>
                    <a:pt x="9" y="17"/>
                  </a:cubicBezTo>
                  <a:cubicBezTo>
                    <a:pt x="7" y="19"/>
                    <a:pt x="4" y="18"/>
                    <a:pt x="1" y="18"/>
                  </a:cubicBezTo>
                  <a:cubicBezTo>
                    <a:pt x="2" y="12"/>
                    <a:pt x="0" y="6"/>
                    <a:pt x="2" y="0"/>
                  </a:cubicBezTo>
                  <a:close/>
                </a:path>
              </a:pathLst>
            </a:custGeom>
            <a:solidFill>
              <a:srgbClr val="B979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70" name="Freeform 33">
              <a:extLst>
                <a:ext uri="{FF2B5EF4-FFF2-40B4-BE49-F238E27FC236}">
                  <a16:creationId xmlns:a16="http://schemas.microsoft.com/office/drawing/2014/main" id="{46B9136C-B665-B1FC-C49F-6B1BFD802717}"/>
                </a:ext>
              </a:extLst>
            </p:cNvPr>
            <p:cNvSpPr>
              <a:spLocks/>
            </p:cNvSpPr>
            <p:nvPr/>
          </p:nvSpPr>
          <p:spPr bwMode="auto">
            <a:xfrm>
              <a:off x="3951288" y="2378076"/>
              <a:ext cx="79375" cy="223838"/>
            </a:xfrm>
            <a:custGeom>
              <a:avLst/>
              <a:gdLst>
                <a:gd name="T0" fmla="*/ 0 w 7"/>
                <a:gd name="T1" fmla="*/ 19 h 20"/>
                <a:gd name="T2" fmla="*/ 0 w 7"/>
                <a:gd name="T3" fmla="*/ 16 h 20"/>
                <a:gd name="T4" fmla="*/ 2 w 7"/>
                <a:gd name="T5" fmla="*/ 4 h 20"/>
                <a:gd name="T6" fmla="*/ 5 w 7"/>
                <a:gd name="T7" fmla="*/ 0 h 20"/>
                <a:gd name="T8" fmla="*/ 6 w 7"/>
                <a:gd name="T9" fmla="*/ 14 h 20"/>
                <a:gd name="T10" fmla="*/ 6 w 7"/>
                <a:gd name="T11" fmla="*/ 19 h 20"/>
                <a:gd name="T12" fmla="*/ 0 w 7"/>
                <a:gd name="T13" fmla="*/ 19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" h="20">
                  <a:moveTo>
                    <a:pt x="0" y="19"/>
                  </a:moveTo>
                  <a:cubicBezTo>
                    <a:pt x="0" y="18"/>
                    <a:pt x="0" y="17"/>
                    <a:pt x="0" y="16"/>
                  </a:cubicBezTo>
                  <a:cubicBezTo>
                    <a:pt x="0" y="12"/>
                    <a:pt x="3" y="8"/>
                    <a:pt x="2" y="4"/>
                  </a:cubicBezTo>
                  <a:cubicBezTo>
                    <a:pt x="2" y="2"/>
                    <a:pt x="3" y="1"/>
                    <a:pt x="5" y="0"/>
                  </a:cubicBezTo>
                  <a:cubicBezTo>
                    <a:pt x="4" y="5"/>
                    <a:pt x="6" y="9"/>
                    <a:pt x="6" y="14"/>
                  </a:cubicBezTo>
                  <a:cubicBezTo>
                    <a:pt x="7" y="16"/>
                    <a:pt x="7" y="17"/>
                    <a:pt x="6" y="19"/>
                  </a:cubicBezTo>
                  <a:cubicBezTo>
                    <a:pt x="4" y="20"/>
                    <a:pt x="2" y="20"/>
                    <a:pt x="0" y="19"/>
                  </a:cubicBezTo>
                  <a:close/>
                </a:path>
              </a:pathLst>
            </a:custGeom>
            <a:solidFill>
              <a:srgbClr val="F4EA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71" name="Freeform 34">
              <a:extLst>
                <a:ext uri="{FF2B5EF4-FFF2-40B4-BE49-F238E27FC236}">
                  <a16:creationId xmlns:a16="http://schemas.microsoft.com/office/drawing/2014/main" id="{451FD35A-0156-7165-8B5E-E3798293FBB3}"/>
                </a:ext>
              </a:extLst>
            </p:cNvPr>
            <p:cNvSpPr>
              <a:spLocks/>
            </p:cNvSpPr>
            <p:nvPr/>
          </p:nvSpPr>
          <p:spPr bwMode="auto">
            <a:xfrm>
              <a:off x="3973513" y="2378076"/>
              <a:ext cx="79375" cy="212725"/>
            </a:xfrm>
            <a:custGeom>
              <a:avLst/>
              <a:gdLst>
                <a:gd name="T0" fmla="*/ 4 w 7"/>
                <a:gd name="T1" fmla="*/ 18 h 19"/>
                <a:gd name="T2" fmla="*/ 3 w 7"/>
                <a:gd name="T3" fmla="*/ 0 h 19"/>
                <a:gd name="T4" fmla="*/ 4 w 7"/>
                <a:gd name="T5" fmla="*/ 0 h 19"/>
                <a:gd name="T6" fmla="*/ 7 w 7"/>
                <a:gd name="T7" fmla="*/ 18 h 19"/>
                <a:gd name="T8" fmla="*/ 4 w 7"/>
                <a:gd name="T9" fmla="*/ 18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19">
                  <a:moveTo>
                    <a:pt x="4" y="18"/>
                  </a:moveTo>
                  <a:cubicBezTo>
                    <a:pt x="4" y="12"/>
                    <a:pt x="0" y="6"/>
                    <a:pt x="3" y="0"/>
                  </a:cubicBezTo>
                  <a:cubicBezTo>
                    <a:pt x="3" y="0"/>
                    <a:pt x="3" y="0"/>
                    <a:pt x="4" y="0"/>
                  </a:cubicBezTo>
                  <a:cubicBezTo>
                    <a:pt x="4" y="7"/>
                    <a:pt x="7" y="12"/>
                    <a:pt x="7" y="18"/>
                  </a:cubicBezTo>
                  <a:cubicBezTo>
                    <a:pt x="6" y="19"/>
                    <a:pt x="5" y="19"/>
                    <a:pt x="4" y="18"/>
                  </a:cubicBezTo>
                  <a:close/>
                </a:path>
              </a:pathLst>
            </a:custGeom>
            <a:solidFill>
              <a:srgbClr val="F9E8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72" name="Freeform 35">
              <a:extLst>
                <a:ext uri="{FF2B5EF4-FFF2-40B4-BE49-F238E27FC236}">
                  <a16:creationId xmlns:a16="http://schemas.microsoft.com/office/drawing/2014/main" id="{FCA9285E-AA0B-F19C-2AEF-EA1C8E171C8C}"/>
                </a:ext>
              </a:extLst>
            </p:cNvPr>
            <p:cNvSpPr>
              <a:spLocks/>
            </p:cNvSpPr>
            <p:nvPr/>
          </p:nvSpPr>
          <p:spPr bwMode="auto">
            <a:xfrm>
              <a:off x="4389438" y="1963738"/>
              <a:ext cx="77787" cy="190500"/>
            </a:xfrm>
            <a:custGeom>
              <a:avLst/>
              <a:gdLst>
                <a:gd name="T0" fmla="*/ 4 w 7"/>
                <a:gd name="T1" fmla="*/ 0 h 17"/>
                <a:gd name="T2" fmla="*/ 6 w 7"/>
                <a:gd name="T3" fmla="*/ 14 h 17"/>
                <a:gd name="T4" fmla="*/ 3 w 7"/>
                <a:gd name="T5" fmla="*/ 17 h 17"/>
                <a:gd name="T6" fmla="*/ 3 w 7"/>
                <a:gd name="T7" fmla="*/ 5 h 17"/>
                <a:gd name="T8" fmla="*/ 2 w 7"/>
                <a:gd name="T9" fmla="*/ 4 h 17"/>
                <a:gd name="T10" fmla="*/ 4 w 7"/>
                <a:gd name="T11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" h="17">
                  <a:moveTo>
                    <a:pt x="4" y="0"/>
                  </a:moveTo>
                  <a:cubicBezTo>
                    <a:pt x="7" y="4"/>
                    <a:pt x="6" y="9"/>
                    <a:pt x="6" y="14"/>
                  </a:cubicBezTo>
                  <a:cubicBezTo>
                    <a:pt x="6" y="17"/>
                    <a:pt x="5" y="17"/>
                    <a:pt x="3" y="17"/>
                  </a:cubicBezTo>
                  <a:cubicBezTo>
                    <a:pt x="0" y="13"/>
                    <a:pt x="3" y="9"/>
                    <a:pt x="3" y="5"/>
                  </a:cubicBezTo>
                  <a:cubicBezTo>
                    <a:pt x="3" y="5"/>
                    <a:pt x="2" y="4"/>
                    <a:pt x="2" y="4"/>
                  </a:cubicBezTo>
                  <a:cubicBezTo>
                    <a:pt x="2" y="2"/>
                    <a:pt x="3" y="1"/>
                    <a:pt x="4" y="0"/>
                  </a:cubicBezTo>
                  <a:close/>
                </a:path>
              </a:pathLst>
            </a:custGeom>
            <a:solidFill>
              <a:srgbClr val="497A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73" name="Freeform 36">
              <a:extLst>
                <a:ext uri="{FF2B5EF4-FFF2-40B4-BE49-F238E27FC236}">
                  <a16:creationId xmlns:a16="http://schemas.microsoft.com/office/drawing/2014/main" id="{747C3F1B-B040-D8CA-FB3F-562E9C3E9684}"/>
                </a:ext>
              </a:extLst>
            </p:cNvPr>
            <p:cNvSpPr>
              <a:spLocks/>
            </p:cNvSpPr>
            <p:nvPr/>
          </p:nvSpPr>
          <p:spPr bwMode="auto">
            <a:xfrm>
              <a:off x="4367213" y="2008188"/>
              <a:ext cx="88900" cy="179388"/>
            </a:xfrm>
            <a:custGeom>
              <a:avLst/>
              <a:gdLst>
                <a:gd name="T0" fmla="*/ 5 w 8"/>
                <a:gd name="T1" fmla="*/ 0 h 16"/>
                <a:gd name="T2" fmla="*/ 5 w 8"/>
                <a:gd name="T3" fmla="*/ 13 h 16"/>
                <a:gd name="T4" fmla="*/ 8 w 8"/>
                <a:gd name="T5" fmla="*/ 15 h 16"/>
                <a:gd name="T6" fmla="*/ 0 w 8"/>
                <a:gd name="T7" fmla="*/ 14 h 16"/>
                <a:gd name="T8" fmla="*/ 0 w 8"/>
                <a:gd name="T9" fmla="*/ 13 h 16"/>
                <a:gd name="T10" fmla="*/ 5 w 8"/>
                <a:gd name="T11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" h="16">
                  <a:moveTo>
                    <a:pt x="5" y="0"/>
                  </a:moveTo>
                  <a:cubicBezTo>
                    <a:pt x="7" y="4"/>
                    <a:pt x="4" y="9"/>
                    <a:pt x="5" y="13"/>
                  </a:cubicBezTo>
                  <a:cubicBezTo>
                    <a:pt x="6" y="15"/>
                    <a:pt x="7" y="14"/>
                    <a:pt x="8" y="15"/>
                  </a:cubicBezTo>
                  <a:cubicBezTo>
                    <a:pt x="5" y="16"/>
                    <a:pt x="3" y="13"/>
                    <a:pt x="0" y="14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3" y="9"/>
                    <a:pt x="3" y="4"/>
                    <a:pt x="5" y="0"/>
                  </a:cubicBezTo>
                  <a:close/>
                </a:path>
              </a:pathLst>
            </a:custGeom>
            <a:solidFill>
              <a:srgbClr val="95B7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74" name="Freeform 37">
              <a:extLst>
                <a:ext uri="{FF2B5EF4-FFF2-40B4-BE49-F238E27FC236}">
                  <a16:creationId xmlns:a16="http://schemas.microsoft.com/office/drawing/2014/main" id="{A540AE7C-B1A3-365F-5685-5036C43A8C49}"/>
                </a:ext>
              </a:extLst>
            </p:cNvPr>
            <p:cNvSpPr>
              <a:spLocks/>
            </p:cNvSpPr>
            <p:nvPr/>
          </p:nvSpPr>
          <p:spPr bwMode="auto">
            <a:xfrm>
              <a:off x="5343525" y="2533651"/>
              <a:ext cx="134937" cy="179388"/>
            </a:xfrm>
            <a:custGeom>
              <a:avLst/>
              <a:gdLst>
                <a:gd name="T0" fmla="*/ 11 w 12"/>
                <a:gd name="T1" fmla="*/ 0 h 16"/>
                <a:gd name="T2" fmla="*/ 8 w 12"/>
                <a:gd name="T3" fmla="*/ 8 h 16"/>
                <a:gd name="T4" fmla="*/ 6 w 12"/>
                <a:gd name="T5" fmla="*/ 12 h 16"/>
                <a:gd name="T6" fmla="*/ 2 w 12"/>
                <a:gd name="T7" fmla="*/ 15 h 16"/>
                <a:gd name="T8" fmla="*/ 1 w 12"/>
                <a:gd name="T9" fmla="*/ 15 h 16"/>
                <a:gd name="T10" fmla="*/ 1 w 12"/>
                <a:gd name="T11" fmla="*/ 15 h 16"/>
                <a:gd name="T12" fmla="*/ 1 w 12"/>
                <a:gd name="T13" fmla="*/ 14 h 16"/>
                <a:gd name="T14" fmla="*/ 0 w 12"/>
                <a:gd name="T15" fmla="*/ 13 h 16"/>
                <a:gd name="T16" fmla="*/ 1 w 12"/>
                <a:gd name="T17" fmla="*/ 13 h 16"/>
                <a:gd name="T18" fmla="*/ 11 w 12"/>
                <a:gd name="T19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" h="16">
                  <a:moveTo>
                    <a:pt x="11" y="0"/>
                  </a:moveTo>
                  <a:cubicBezTo>
                    <a:pt x="12" y="3"/>
                    <a:pt x="10" y="5"/>
                    <a:pt x="8" y="8"/>
                  </a:cubicBezTo>
                  <a:cubicBezTo>
                    <a:pt x="7" y="9"/>
                    <a:pt x="7" y="11"/>
                    <a:pt x="6" y="12"/>
                  </a:cubicBezTo>
                  <a:cubicBezTo>
                    <a:pt x="5" y="13"/>
                    <a:pt x="4" y="16"/>
                    <a:pt x="2" y="15"/>
                  </a:cubicBez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4"/>
                    <a:pt x="1" y="14"/>
                  </a:cubicBezTo>
                  <a:cubicBezTo>
                    <a:pt x="0" y="14"/>
                    <a:pt x="0" y="14"/>
                    <a:pt x="0" y="13"/>
                  </a:cubicBezTo>
                  <a:cubicBezTo>
                    <a:pt x="1" y="13"/>
                    <a:pt x="1" y="13"/>
                    <a:pt x="1" y="13"/>
                  </a:cubicBezTo>
                  <a:cubicBezTo>
                    <a:pt x="4" y="9"/>
                    <a:pt x="7" y="5"/>
                    <a:pt x="11" y="0"/>
                  </a:cubicBezTo>
                  <a:close/>
                </a:path>
              </a:pathLst>
            </a:custGeom>
            <a:solidFill>
              <a:srgbClr val="8063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75" name="Freeform 38">
              <a:extLst>
                <a:ext uri="{FF2B5EF4-FFF2-40B4-BE49-F238E27FC236}">
                  <a16:creationId xmlns:a16="http://schemas.microsoft.com/office/drawing/2014/main" id="{93DF5601-F0FE-4202-B90F-2F01AB29776F}"/>
                </a:ext>
              </a:extLst>
            </p:cNvPr>
            <p:cNvSpPr>
              <a:spLocks/>
            </p:cNvSpPr>
            <p:nvPr/>
          </p:nvSpPr>
          <p:spPr bwMode="auto">
            <a:xfrm>
              <a:off x="4119563" y="4391026"/>
              <a:ext cx="123825" cy="77788"/>
            </a:xfrm>
            <a:custGeom>
              <a:avLst/>
              <a:gdLst>
                <a:gd name="T0" fmla="*/ 0 w 11"/>
                <a:gd name="T1" fmla="*/ 4 h 7"/>
                <a:gd name="T2" fmla="*/ 2 w 11"/>
                <a:gd name="T3" fmla="*/ 3 h 7"/>
                <a:gd name="T4" fmla="*/ 10 w 11"/>
                <a:gd name="T5" fmla="*/ 5 h 7"/>
                <a:gd name="T6" fmla="*/ 11 w 11"/>
                <a:gd name="T7" fmla="*/ 7 h 7"/>
                <a:gd name="T8" fmla="*/ 0 w 11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" h="7">
                  <a:moveTo>
                    <a:pt x="0" y="4"/>
                  </a:moveTo>
                  <a:cubicBezTo>
                    <a:pt x="1" y="3"/>
                    <a:pt x="1" y="3"/>
                    <a:pt x="2" y="3"/>
                  </a:cubicBezTo>
                  <a:cubicBezTo>
                    <a:pt x="7" y="0"/>
                    <a:pt x="8" y="0"/>
                    <a:pt x="10" y="5"/>
                  </a:cubicBezTo>
                  <a:cubicBezTo>
                    <a:pt x="11" y="5"/>
                    <a:pt x="11" y="6"/>
                    <a:pt x="11" y="7"/>
                  </a:cubicBezTo>
                  <a:cubicBezTo>
                    <a:pt x="7" y="7"/>
                    <a:pt x="3" y="6"/>
                    <a:pt x="0" y="4"/>
                  </a:cubicBezTo>
                  <a:close/>
                </a:path>
              </a:pathLst>
            </a:custGeom>
            <a:solidFill>
              <a:srgbClr val="CF49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76" name="Freeform 39">
              <a:extLst>
                <a:ext uri="{FF2B5EF4-FFF2-40B4-BE49-F238E27FC236}">
                  <a16:creationId xmlns:a16="http://schemas.microsoft.com/office/drawing/2014/main" id="{F0B56253-0816-D65F-D774-1735F13BEDCE}"/>
                </a:ext>
              </a:extLst>
            </p:cNvPr>
            <p:cNvSpPr>
              <a:spLocks/>
            </p:cNvSpPr>
            <p:nvPr/>
          </p:nvSpPr>
          <p:spPr bwMode="auto">
            <a:xfrm>
              <a:off x="4367213" y="2008188"/>
              <a:ext cx="55562" cy="146050"/>
            </a:xfrm>
            <a:custGeom>
              <a:avLst/>
              <a:gdLst>
                <a:gd name="T0" fmla="*/ 5 w 5"/>
                <a:gd name="T1" fmla="*/ 0 h 13"/>
                <a:gd name="T2" fmla="*/ 0 w 5"/>
                <a:gd name="T3" fmla="*/ 13 h 13"/>
                <a:gd name="T4" fmla="*/ 4 w 5"/>
                <a:gd name="T5" fmla="*/ 0 h 13"/>
                <a:gd name="T6" fmla="*/ 5 w 5"/>
                <a:gd name="T7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3">
                  <a:moveTo>
                    <a:pt x="5" y="0"/>
                  </a:moveTo>
                  <a:cubicBezTo>
                    <a:pt x="3" y="4"/>
                    <a:pt x="4" y="9"/>
                    <a:pt x="0" y="13"/>
                  </a:cubicBezTo>
                  <a:cubicBezTo>
                    <a:pt x="1" y="8"/>
                    <a:pt x="2" y="4"/>
                    <a:pt x="4" y="0"/>
                  </a:cubicBezTo>
                  <a:cubicBezTo>
                    <a:pt x="5" y="0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5C81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77" name="Freeform 40">
              <a:extLst>
                <a:ext uri="{FF2B5EF4-FFF2-40B4-BE49-F238E27FC236}">
                  <a16:creationId xmlns:a16="http://schemas.microsoft.com/office/drawing/2014/main" id="{FD70D36D-7C09-8EE4-8701-63AE557A85FA}"/>
                </a:ext>
              </a:extLst>
            </p:cNvPr>
            <p:cNvSpPr>
              <a:spLocks/>
            </p:cNvSpPr>
            <p:nvPr/>
          </p:nvSpPr>
          <p:spPr bwMode="auto">
            <a:xfrm>
              <a:off x="4916488" y="2378076"/>
              <a:ext cx="68262" cy="100013"/>
            </a:xfrm>
            <a:custGeom>
              <a:avLst/>
              <a:gdLst>
                <a:gd name="T0" fmla="*/ 2 w 6"/>
                <a:gd name="T1" fmla="*/ 2 h 9"/>
                <a:gd name="T2" fmla="*/ 3 w 6"/>
                <a:gd name="T3" fmla="*/ 0 h 9"/>
                <a:gd name="T4" fmla="*/ 4 w 6"/>
                <a:gd name="T5" fmla="*/ 0 h 9"/>
                <a:gd name="T6" fmla="*/ 4 w 6"/>
                <a:gd name="T7" fmla="*/ 8 h 9"/>
                <a:gd name="T8" fmla="*/ 1 w 6"/>
                <a:gd name="T9" fmla="*/ 8 h 9"/>
                <a:gd name="T10" fmla="*/ 0 w 6"/>
                <a:gd name="T11" fmla="*/ 7 h 9"/>
                <a:gd name="T12" fmla="*/ 2 w 6"/>
                <a:gd name="T13" fmla="*/ 2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" h="9">
                  <a:moveTo>
                    <a:pt x="2" y="2"/>
                  </a:moveTo>
                  <a:cubicBezTo>
                    <a:pt x="3" y="2"/>
                    <a:pt x="3" y="1"/>
                    <a:pt x="3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6" y="3"/>
                    <a:pt x="5" y="5"/>
                    <a:pt x="4" y="8"/>
                  </a:cubicBezTo>
                  <a:cubicBezTo>
                    <a:pt x="2" y="7"/>
                    <a:pt x="2" y="9"/>
                    <a:pt x="1" y="8"/>
                  </a:cubicBezTo>
                  <a:cubicBezTo>
                    <a:pt x="0" y="8"/>
                    <a:pt x="0" y="8"/>
                    <a:pt x="0" y="7"/>
                  </a:cubicBezTo>
                  <a:cubicBezTo>
                    <a:pt x="0" y="5"/>
                    <a:pt x="0" y="3"/>
                    <a:pt x="2" y="2"/>
                  </a:cubicBezTo>
                  <a:close/>
                </a:path>
              </a:pathLst>
            </a:custGeom>
            <a:solidFill>
              <a:srgbClr val="E04D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78" name="Freeform 41">
              <a:extLst>
                <a:ext uri="{FF2B5EF4-FFF2-40B4-BE49-F238E27FC236}">
                  <a16:creationId xmlns:a16="http://schemas.microsoft.com/office/drawing/2014/main" id="{142B5834-CCEB-C2AF-0515-0828D9D5B787}"/>
                </a:ext>
              </a:extLst>
            </p:cNvPr>
            <p:cNvSpPr>
              <a:spLocks/>
            </p:cNvSpPr>
            <p:nvPr/>
          </p:nvSpPr>
          <p:spPr bwMode="auto">
            <a:xfrm>
              <a:off x="5208588" y="2735263"/>
              <a:ext cx="223837" cy="514350"/>
            </a:xfrm>
            <a:custGeom>
              <a:avLst/>
              <a:gdLst>
                <a:gd name="T0" fmla="*/ 1 w 20"/>
                <a:gd name="T1" fmla="*/ 41 h 46"/>
                <a:gd name="T2" fmla="*/ 2 w 20"/>
                <a:gd name="T3" fmla="*/ 33 h 46"/>
                <a:gd name="T4" fmla="*/ 12 w 20"/>
                <a:gd name="T5" fmla="*/ 5 h 46"/>
                <a:gd name="T6" fmla="*/ 20 w 20"/>
                <a:gd name="T7" fmla="*/ 3 h 46"/>
                <a:gd name="T8" fmla="*/ 16 w 20"/>
                <a:gd name="T9" fmla="*/ 32 h 46"/>
                <a:gd name="T10" fmla="*/ 14 w 20"/>
                <a:gd name="T11" fmla="*/ 41 h 46"/>
                <a:gd name="T12" fmla="*/ 19 w 20"/>
                <a:gd name="T13" fmla="*/ 45 h 46"/>
                <a:gd name="T14" fmla="*/ 1 w 20"/>
                <a:gd name="T15" fmla="*/ 41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" h="46">
                  <a:moveTo>
                    <a:pt x="1" y="41"/>
                  </a:moveTo>
                  <a:cubicBezTo>
                    <a:pt x="0" y="39"/>
                    <a:pt x="1" y="36"/>
                    <a:pt x="2" y="33"/>
                  </a:cubicBezTo>
                  <a:cubicBezTo>
                    <a:pt x="4" y="23"/>
                    <a:pt x="11" y="15"/>
                    <a:pt x="12" y="5"/>
                  </a:cubicBezTo>
                  <a:cubicBezTo>
                    <a:pt x="12" y="1"/>
                    <a:pt x="16" y="0"/>
                    <a:pt x="20" y="3"/>
                  </a:cubicBezTo>
                  <a:cubicBezTo>
                    <a:pt x="19" y="12"/>
                    <a:pt x="17" y="22"/>
                    <a:pt x="16" y="32"/>
                  </a:cubicBezTo>
                  <a:cubicBezTo>
                    <a:pt x="15" y="35"/>
                    <a:pt x="15" y="38"/>
                    <a:pt x="14" y="41"/>
                  </a:cubicBezTo>
                  <a:cubicBezTo>
                    <a:pt x="13" y="46"/>
                    <a:pt x="17" y="44"/>
                    <a:pt x="19" y="45"/>
                  </a:cubicBezTo>
                  <a:cubicBezTo>
                    <a:pt x="12" y="46"/>
                    <a:pt x="7" y="45"/>
                    <a:pt x="1" y="41"/>
                  </a:cubicBezTo>
                  <a:close/>
                </a:path>
              </a:pathLst>
            </a:custGeom>
            <a:solidFill>
              <a:srgbClr val="FEDCA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79" name="Freeform 42">
              <a:extLst>
                <a:ext uri="{FF2B5EF4-FFF2-40B4-BE49-F238E27FC236}">
                  <a16:creationId xmlns:a16="http://schemas.microsoft.com/office/drawing/2014/main" id="{5C3E59BA-7EAA-D4FC-F99E-A0DCB8D8A432}"/>
                </a:ext>
              </a:extLst>
            </p:cNvPr>
            <p:cNvSpPr>
              <a:spLocks/>
            </p:cNvSpPr>
            <p:nvPr/>
          </p:nvSpPr>
          <p:spPr bwMode="auto">
            <a:xfrm>
              <a:off x="5040313" y="3116263"/>
              <a:ext cx="157162" cy="503238"/>
            </a:xfrm>
            <a:custGeom>
              <a:avLst/>
              <a:gdLst>
                <a:gd name="T0" fmla="*/ 6 w 14"/>
                <a:gd name="T1" fmla="*/ 0 h 45"/>
                <a:gd name="T2" fmla="*/ 14 w 14"/>
                <a:gd name="T3" fmla="*/ 7 h 45"/>
                <a:gd name="T4" fmla="*/ 5 w 14"/>
                <a:gd name="T5" fmla="*/ 45 h 45"/>
                <a:gd name="T6" fmla="*/ 5 w 14"/>
                <a:gd name="T7" fmla="*/ 6 h 45"/>
                <a:gd name="T8" fmla="*/ 6 w 14"/>
                <a:gd name="T9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45">
                  <a:moveTo>
                    <a:pt x="6" y="0"/>
                  </a:moveTo>
                  <a:cubicBezTo>
                    <a:pt x="9" y="3"/>
                    <a:pt x="11" y="5"/>
                    <a:pt x="14" y="7"/>
                  </a:cubicBezTo>
                  <a:cubicBezTo>
                    <a:pt x="11" y="20"/>
                    <a:pt x="8" y="32"/>
                    <a:pt x="5" y="45"/>
                  </a:cubicBezTo>
                  <a:cubicBezTo>
                    <a:pt x="3" y="32"/>
                    <a:pt x="0" y="19"/>
                    <a:pt x="5" y="6"/>
                  </a:cubicBezTo>
                  <a:cubicBezTo>
                    <a:pt x="6" y="4"/>
                    <a:pt x="6" y="2"/>
                    <a:pt x="6" y="0"/>
                  </a:cubicBezTo>
                  <a:close/>
                </a:path>
              </a:pathLst>
            </a:custGeom>
            <a:solidFill>
              <a:srgbClr val="876DA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80" name="Freeform 43">
              <a:extLst>
                <a:ext uri="{FF2B5EF4-FFF2-40B4-BE49-F238E27FC236}">
                  <a16:creationId xmlns:a16="http://schemas.microsoft.com/office/drawing/2014/main" id="{E26BF7DE-AAA4-93CF-8308-7A68D69A8BAD}"/>
                </a:ext>
              </a:extLst>
            </p:cNvPr>
            <p:cNvSpPr>
              <a:spLocks/>
            </p:cNvSpPr>
            <p:nvPr/>
          </p:nvSpPr>
          <p:spPr bwMode="auto">
            <a:xfrm>
              <a:off x="3829050" y="3227388"/>
              <a:ext cx="190500" cy="815975"/>
            </a:xfrm>
            <a:custGeom>
              <a:avLst/>
              <a:gdLst>
                <a:gd name="T0" fmla="*/ 16 w 17"/>
                <a:gd name="T1" fmla="*/ 70 h 73"/>
                <a:gd name="T2" fmla="*/ 15 w 17"/>
                <a:gd name="T3" fmla="*/ 73 h 73"/>
                <a:gd name="T4" fmla="*/ 13 w 17"/>
                <a:gd name="T5" fmla="*/ 65 h 73"/>
                <a:gd name="T6" fmla="*/ 6 w 17"/>
                <a:gd name="T7" fmla="*/ 36 h 73"/>
                <a:gd name="T8" fmla="*/ 1 w 17"/>
                <a:gd name="T9" fmla="*/ 11 h 73"/>
                <a:gd name="T10" fmla="*/ 1 w 17"/>
                <a:gd name="T11" fmla="*/ 3 h 73"/>
                <a:gd name="T12" fmla="*/ 3 w 17"/>
                <a:gd name="T13" fmla="*/ 0 h 73"/>
                <a:gd name="T14" fmla="*/ 8 w 17"/>
                <a:gd name="T15" fmla="*/ 13 h 73"/>
                <a:gd name="T16" fmla="*/ 14 w 17"/>
                <a:gd name="T17" fmla="*/ 35 h 73"/>
                <a:gd name="T18" fmla="*/ 16 w 17"/>
                <a:gd name="T19" fmla="*/ 66 h 73"/>
                <a:gd name="T20" fmla="*/ 16 w 17"/>
                <a:gd name="T21" fmla="*/ 70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" h="73">
                  <a:moveTo>
                    <a:pt x="16" y="70"/>
                  </a:moveTo>
                  <a:cubicBezTo>
                    <a:pt x="16" y="71"/>
                    <a:pt x="16" y="72"/>
                    <a:pt x="15" y="73"/>
                  </a:cubicBezTo>
                  <a:cubicBezTo>
                    <a:pt x="15" y="70"/>
                    <a:pt x="14" y="68"/>
                    <a:pt x="13" y="65"/>
                  </a:cubicBezTo>
                  <a:cubicBezTo>
                    <a:pt x="13" y="54"/>
                    <a:pt x="8" y="45"/>
                    <a:pt x="6" y="36"/>
                  </a:cubicBezTo>
                  <a:cubicBezTo>
                    <a:pt x="4" y="28"/>
                    <a:pt x="0" y="20"/>
                    <a:pt x="1" y="11"/>
                  </a:cubicBezTo>
                  <a:cubicBezTo>
                    <a:pt x="1" y="8"/>
                    <a:pt x="3" y="6"/>
                    <a:pt x="1" y="3"/>
                  </a:cubicBezTo>
                  <a:cubicBezTo>
                    <a:pt x="1" y="1"/>
                    <a:pt x="2" y="1"/>
                    <a:pt x="3" y="0"/>
                  </a:cubicBezTo>
                  <a:cubicBezTo>
                    <a:pt x="7" y="3"/>
                    <a:pt x="7" y="8"/>
                    <a:pt x="8" y="13"/>
                  </a:cubicBezTo>
                  <a:cubicBezTo>
                    <a:pt x="12" y="20"/>
                    <a:pt x="12" y="28"/>
                    <a:pt x="14" y="35"/>
                  </a:cubicBezTo>
                  <a:cubicBezTo>
                    <a:pt x="17" y="45"/>
                    <a:pt x="15" y="56"/>
                    <a:pt x="16" y="66"/>
                  </a:cubicBezTo>
                  <a:cubicBezTo>
                    <a:pt x="17" y="68"/>
                    <a:pt x="17" y="69"/>
                    <a:pt x="16" y="70"/>
                  </a:cubicBezTo>
                  <a:close/>
                </a:path>
              </a:pathLst>
            </a:custGeom>
            <a:solidFill>
              <a:srgbClr val="8533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81" name="Freeform 44">
              <a:extLst>
                <a:ext uri="{FF2B5EF4-FFF2-40B4-BE49-F238E27FC236}">
                  <a16:creationId xmlns:a16="http://schemas.microsoft.com/office/drawing/2014/main" id="{11253700-2937-942E-AF18-73429D2DF1FF}"/>
                </a:ext>
              </a:extLst>
            </p:cNvPr>
            <p:cNvSpPr>
              <a:spLocks/>
            </p:cNvSpPr>
            <p:nvPr/>
          </p:nvSpPr>
          <p:spPr bwMode="auto">
            <a:xfrm>
              <a:off x="4792663" y="3048001"/>
              <a:ext cx="258762" cy="962025"/>
            </a:xfrm>
            <a:custGeom>
              <a:avLst/>
              <a:gdLst>
                <a:gd name="T0" fmla="*/ 23 w 23"/>
                <a:gd name="T1" fmla="*/ 18 h 86"/>
                <a:gd name="T2" fmla="*/ 9 w 23"/>
                <a:gd name="T3" fmla="*/ 82 h 86"/>
                <a:gd name="T4" fmla="*/ 7 w 23"/>
                <a:gd name="T5" fmla="*/ 86 h 86"/>
                <a:gd name="T6" fmla="*/ 8 w 23"/>
                <a:gd name="T7" fmla="*/ 39 h 86"/>
                <a:gd name="T8" fmla="*/ 7 w 23"/>
                <a:gd name="T9" fmla="*/ 33 h 86"/>
                <a:gd name="T10" fmla="*/ 2 w 23"/>
                <a:gd name="T11" fmla="*/ 9 h 86"/>
                <a:gd name="T12" fmla="*/ 1 w 23"/>
                <a:gd name="T13" fmla="*/ 1 h 86"/>
                <a:gd name="T14" fmla="*/ 6 w 23"/>
                <a:gd name="T15" fmla="*/ 1 h 86"/>
                <a:gd name="T16" fmla="*/ 19 w 23"/>
                <a:gd name="T17" fmla="*/ 2 h 86"/>
                <a:gd name="T18" fmla="*/ 19 w 23"/>
                <a:gd name="T19" fmla="*/ 3 h 86"/>
                <a:gd name="T20" fmla="*/ 23 w 23"/>
                <a:gd name="T21" fmla="*/ 18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" h="86">
                  <a:moveTo>
                    <a:pt x="23" y="18"/>
                  </a:moveTo>
                  <a:cubicBezTo>
                    <a:pt x="19" y="39"/>
                    <a:pt x="13" y="60"/>
                    <a:pt x="9" y="82"/>
                  </a:cubicBezTo>
                  <a:cubicBezTo>
                    <a:pt x="8" y="83"/>
                    <a:pt x="8" y="85"/>
                    <a:pt x="7" y="86"/>
                  </a:cubicBezTo>
                  <a:cubicBezTo>
                    <a:pt x="7" y="70"/>
                    <a:pt x="6" y="55"/>
                    <a:pt x="8" y="39"/>
                  </a:cubicBezTo>
                  <a:cubicBezTo>
                    <a:pt x="8" y="37"/>
                    <a:pt x="8" y="35"/>
                    <a:pt x="7" y="33"/>
                  </a:cubicBezTo>
                  <a:cubicBezTo>
                    <a:pt x="6" y="25"/>
                    <a:pt x="3" y="17"/>
                    <a:pt x="2" y="9"/>
                  </a:cubicBezTo>
                  <a:cubicBezTo>
                    <a:pt x="1" y="7"/>
                    <a:pt x="0" y="4"/>
                    <a:pt x="1" y="1"/>
                  </a:cubicBezTo>
                  <a:cubicBezTo>
                    <a:pt x="3" y="0"/>
                    <a:pt x="4" y="1"/>
                    <a:pt x="6" y="1"/>
                  </a:cubicBezTo>
                  <a:cubicBezTo>
                    <a:pt x="10" y="2"/>
                    <a:pt x="15" y="2"/>
                    <a:pt x="19" y="2"/>
                  </a:cubicBezTo>
                  <a:cubicBezTo>
                    <a:pt x="19" y="3"/>
                    <a:pt x="19" y="3"/>
                    <a:pt x="19" y="3"/>
                  </a:cubicBezTo>
                  <a:cubicBezTo>
                    <a:pt x="23" y="7"/>
                    <a:pt x="22" y="13"/>
                    <a:pt x="23" y="18"/>
                  </a:cubicBezTo>
                  <a:close/>
                </a:path>
              </a:pathLst>
            </a:custGeom>
            <a:solidFill>
              <a:srgbClr val="941C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82" name="Freeform 45">
              <a:extLst>
                <a:ext uri="{FF2B5EF4-FFF2-40B4-BE49-F238E27FC236}">
                  <a16:creationId xmlns:a16="http://schemas.microsoft.com/office/drawing/2014/main" id="{F87B4977-2094-D8D7-A6C8-F658B6C6157E}"/>
                </a:ext>
              </a:extLst>
            </p:cNvPr>
            <p:cNvSpPr>
              <a:spLocks/>
            </p:cNvSpPr>
            <p:nvPr/>
          </p:nvSpPr>
          <p:spPr bwMode="auto">
            <a:xfrm>
              <a:off x="4546600" y="3451226"/>
              <a:ext cx="201612" cy="860425"/>
            </a:xfrm>
            <a:custGeom>
              <a:avLst/>
              <a:gdLst>
                <a:gd name="T0" fmla="*/ 14 w 18"/>
                <a:gd name="T1" fmla="*/ 77 h 77"/>
                <a:gd name="T2" fmla="*/ 2 w 18"/>
                <a:gd name="T3" fmla="*/ 37 h 77"/>
                <a:gd name="T4" fmla="*/ 1 w 18"/>
                <a:gd name="T5" fmla="*/ 34 h 77"/>
                <a:gd name="T6" fmla="*/ 1 w 18"/>
                <a:gd name="T7" fmla="*/ 7 h 77"/>
                <a:gd name="T8" fmla="*/ 4 w 18"/>
                <a:gd name="T9" fmla="*/ 1 h 77"/>
                <a:gd name="T10" fmla="*/ 17 w 18"/>
                <a:gd name="T11" fmla="*/ 1 h 77"/>
                <a:gd name="T12" fmla="*/ 18 w 18"/>
                <a:gd name="T13" fmla="*/ 2 h 77"/>
                <a:gd name="T14" fmla="*/ 9 w 18"/>
                <a:gd name="T15" fmla="*/ 4 h 77"/>
                <a:gd name="T16" fmla="*/ 17 w 18"/>
                <a:gd name="T17" fmla="*/ 12 h 77"/>
                <a:gd name="T18" fmla="*/ 16 w 18"/>
                <a:gd name="T19" fmla="*/ 47 h 77"/>
                <a:gd name="T20" fmla="*/ 16 w 18"/>
                <a:gd name="T21" fmla="*/ 71 h 77"/>
                <a:gd name="T22" fmla="*/ 14 w 18"/>
                <a:gd name="T23" fmla="*/ 7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" h="77">
                  <a:moveTo>
                    <a:pt x="14" y="77"/>
                  </a:moveTo>
                  <a:cubicBezTo>
                    <a:pt x="13" y="63"/>
                    <a:pt x="9" y="50"/>
                    <a:pt x="2" y="37"/>
                  </a:cubicBezTo>
                  <a:cubicBezTo>
                    <a:pt x="1" y="36"/>
                    <a:pt x="1" y="35"/>
                    <a:pt x="1" y="34"/>
                  </a:cubicBezTo>
                  <a:cubicBezTo>
                    <a:pt x="0" y="25"/>
                    <a:pt x="0" y="16"/>
                    <a:pt x="1" y="7"/>
                  </a:cubicBezTo>
                  <a:cubicBezTo>
                    <a:pt x="2" y="4"/>
                    <a:pt x="2" y="2"/>
                    <a:pt x="4" y="1"/>
                  </a:cubicBezTo>
                  <a:cubicBezTo>
                    <a:pt x="8" y="0"/>
                    <a:pt x="13" y="0"/>
                    <a:pt x="17" y="1"/>
                  </a:cubicBezTo>
                  <a:cubicBezTo>
                    <a:pt x="17" y="1"/>
                    <a:pt x="18" y="2"/>
                    <a:pt x="18" y="2"/>
                  </a:cubicBezTo>
                  <a:cubicBezTo>
                    <a:pt x="16" y="4"/>
                    <a:pt x="12" y="2"/>
                    <a:pt x="9" y="4"/>
                  </a:cubicBezTo>
                  <a:cubicBezTo>
                    <a:pt x="17" y="5"/>
                    <a:pt x="17" y="5"/>
                    <a:pt x="17" y="12"/>
                  </a:cubicBezTo>
                  <a:cubicBezTo>
                    <a:pt x="17" y="24"/>
                    <a:pt x="17" y="35"/>
                    <a:pt x="16" y="47"/>
                  </a:cubicBezTo>
                  <a:cubicBezTo>
                    <a:pt x="16" y="55"/>
                    <a:pt x="15" y="63"/>
                    <a:pt x="16" y="71"/>
                  </a:cubicBezTo>
                  <a:cubicBezTo>
                    <a:pt x="16" y="73"/>
                    <a:pt x="16" y="75"/>
                    <a:pt x="14" y="77"/>
                  </a:cubicBezTo>
                  <a:close/>
                </a:path>
              </a:pathLst>
            </a:custGeom>
            <a:solidFill>
              <a:srgbClr val="1A7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83" name="Freeform 46">
              <a:extLst>
                <a:ext uri="{FF2B5EF4-FFF2-40B4-BE49-F238E27FC236}">
                  <a16:creationId xmlns:a16="http://schemas.microsoft.com/office/drawing/2014/main" id="{A1C92300-D05E-8D98-8EDA-D0938EC6E6C7}"/>
                </a:ext>
              </a:extLst>
            </p:cNvPr>
            <p:cNvSpPr>
              <a:spLocks/>
            </p:cNvSpPr>
            <p:nvPr/>
          </p:nvSpPr>
          <p:spPr bwMode="auto">
            <a:xfrm>
              <a:off x="4703763" y="2959101"/>
              <a:ext cx="179387" cy="514350"/>
            </a:xfrm>
            <a:custGeom>
              <a:avLst/>
              <a:gdLst>
                <a:gd name="T0" fmla="*/ 10 w 16"/>
                <a:gd name="T1" fmla="*/ 10 h 46"/>
                <a:gd name="T2" fmla="*/ 15 w 16"/>
                <a:gd name="T3" fmla="*/ 35 h 46"/>
                <a:gd name="T4" fmla="*/ 15 w 16"/>
                <a:gd name="T5" fmla="*/ 41 h 46"/>
                <a:gd name="T6" fmla="*/ 4 w 16"/>
                <a:gd name="T7" fmla="*/ 46 h 46"/>
                <a:gd name="T8" fmla="*/ 4 w 16"/>
                <a:gd name="T9" fmla="*/ 46 h 46"/>
                <a:gd name="T10" fmla="*/ 2 w 16"/>
                <a:gd name="T11" fmla="*/ 41 h 46"/>
                <a:gd name="T12" fmla="*/ 0 w 16"/>
                <a:gd name="T13" fmla="*/ 6 h 46"/>
                <a:gd name="T14" fmla="*/ 1 w 16"/>
                <a:gd name="T15" fmla="*/ 1 h 46"/>
                <a:gd name="T16" fmla="*/ 6 w 16"/>
                <a:gd name="T17" fmla="*/ 0 h 46"/>
                <a:gd name="T18" fmla="*/ 10 w 16"/>
                <a:gd name="T19" fmla="*/ 1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" h="46">
                  <a:moveTo>
                    <a:pt x="10" y="10"/>
                  </a:moveTo>
                  <a:cubicBezTo>
                    <a:pt x="11" y="18"/>
                    <a:pt x="13" y="27"/>
                    <a:pt x="15" y="35"/>
                  </a:cubicBezTo>
                  <a:cubicBezTo>
                    <a:pt x="16" y="37"/>
                    <a:pt x="16" y="39"/>
                    <a:pt x="15" y="41"/>
                  </a:cubicBezTo>
                  <a:cubicBezTo>
                    <a:pt x="12" y="44"/>
                    <a:pt x="8" y="45"/>
                    <a:pt x="4" y="46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2" y="45"/>
                    <a:pt x="2" y="43"/>
                    <a:pt x="2" y="41"/>
                  </a:cubicBezTo>
                  <a:cubicBezTo>
                    <a:pt x="2" y="29"/>
                    <a:pt x="0" y="18"/>
                    <a:pt x="0" y="6"/>
                  </a:cubicBezTo>
                  <a:cubicBezTo>
                    <a:pt x="0" y="5"/>
                    <a:pt x="0" y="3"/>
                    <a:pt x="1" y="1"/>
                  </a:cubicBezTo>
                  <a:cubicBezTo>
                    <a:pt x="3" y="0"/>
                    <a:pt x="4" y="0"/>
                    <a:pt x="6" y="0"/>
                  </a:cubicBezTo>
                  <a:cubicBezTo>
                    <a:pt x="10" y="2"/>
                    <a:pt x="11" y="5"/>
                    <a:pt x="10" y="10"/>
                  </a:cubicBezTo>
                  <a:close/>
                </a:path>
              </a:pathLst>
            </a:custGeom>
            <a:solidFill>
              <a:srgbClr val="F0BB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84" name="Freeform 47">
              <a:extLst>
                <a:ext uri="{FF2B5EF4-FFF2-40B4-BE49-F238E27FC236}">
                  <a16:creationId xmlns:a16="http://schemas.microsoft.com/office/drawing/2014/main" id="{88BDBC78-C5E7-062A-794E-B0A254E4C851}"/>
                </a:ext>
              </a:extLst>
            </p:cNvPr>
            <p:cNvSpPr>
              <a:spLocks/>
            </p:cNvSpPr>
            <p:nvPr/>
          </p:nvSpPr>
          <p:spPr bwMode="auto">
            <a:xfrm>
              <a:off x="5006975" y="3036888"/>
              <a:ext cx="88900" cy="212725"/>
            </a:xfrm>
            <a:custGeom>
              <a:avLst/>
              <a:gdLst>
                <a:gd name="T0" fmla="*/ 4 w 8"/>
                <a:gd name="T1" fmla="*/ 19 h 19"/>
                <a:gd name="T2" fmla="*/ 0 w 8"/>
                <a:gd name="T3" fmla="*/ 4 h 19"/>
                <a:gd name="T4" fmla="*/ 6 w 8"/>
                <a:gd name="T5" fmla="*/ 1 h 19"/>
                <a:gd name="T6" fmla="*/ 8 w 8"/>
                <a:gd name="T7" fmla="*/ 2 h 19"/>
                <a:gd name="T8" fmla="*/ 8 w 8"/>
                <a:gd name="T9" fmla="*/ 4 h 19"/>
                <a:gd name="T10" fmla="*/ 4 w 8"/>
                <a:gd name="T11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" h="19">
                  <a:moveTo>
                    <a:pt x="4" y="19"/>
                  </a:moveTo>
                  <a:cubicBezTo>
                    <a:pt x="1" y="14"/>
                    <a:pt x="2" y="9"/>
                    <a:pt x="0" y="4"/>
                  </a:cubicBezTo>
                  <a:cubicBezTo>
                    <a:pt x="2" y="3"/>
                    <a:pt x="4" y="3"/>
                    <a:pt x="6" y="1"/>
                  </a:cubicBezTo>
                  <a:cubicBezTo>
                    <a:pt x="8" y="0"/>
                    <a:pt x="8" y="1"/>
                    <a:pt x="8" y="2"/>
                  </a:cubicBezTo>
                  <a:cubicBezTo>
                    <a:pt x="8" y="3"/>
                    <a:pt x="8" y="4"/>
                    <a:pt x="8" y="4"/>
                  </a:cubicBezTo>
                  <a:cubicBezTo>
                    <a:pt x="6" y="9"/>
                    <a:pt x="6" y="14"/>
                    <a:pt x="4" y="19"/>
                  </a:cubicBezTo>
                  <a:close/>
                </a:path>
              </a:pathLst>
            </a:custGeom>
            <a:solidFill>
              <a:srgbClr val="BF1B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85" name="Freeform 48">
              <a:extLst>
                <a:ext uri="{FF2B5EF4-FFF2-40B4-BE49-F238E27FC236}">
                  <a16:creationId xmlns:a16="http://schemas.microsoft.com/office/drawing/2014/main" id="{5A3B1994-04EB-5815-8A8C-75004912848E}"/>
                </a:ext>
              </a:extLst>
            </p:cNvPr>
            <p:cNvSpPr>
              <a:spLocks/>
            </p:cNvSpPr>
            <p:nvPr/>
          </p:nvSpPr>
          <p:spPr bwMode="auto">
            <a:xfrm>
              <a:off x="4176713" y="2590801"/>
              <a:ext cx="493712" cy="771525"/>
            </a:xfrm>
            <a:custGeom>
              <a:avLst/>
              <a:gdLst>
                <a:gd name="T0" fmla="*/ 31 w 44"/>
                <a:gd name="T1" fmla="*/ 8 h 69"/>
                <a:gd name="T2" fmla="*/ 43 w 44"/>
                <a:gd name="T3" fmla="*/ 1 h 69"/>
                <a:gd name="T4" fmla="*/ 43 w 44"/>
                <a:gd name="T5" fmla="*/ 6 h 69"/>
                <a:gd name="T6" fmla="*/ 25 w 44"/>
                <a:gd name="T7" fmla="*/ 11 h 69"/>
                <a:gd name="T8" fmla="*/ 18 w 44"/>
                <a:gd name="T9" fmla="*/ 11 h 69"/>
                <a:gd name="T10" fmla="*/ 17 w 44"/>
                <a:gd name="T11" fmla="*/ 12 h 69"/>
                <a:gd name="T12" fmla="*/ 19 w 44"/>
                <a:gd name="T13" fmla="*/ 55 h 69"/>
                <a:gd name="T14" fmla="*/ 19 w 44"/>
                <a:gd name="T15" fmla="*/ 67 h 69"/>
                <a:gd name="T16" fmla="*/ 18 w 44"/>
                <a:gd name="T17" fmla="*/ 69 h 69"/>
                <a:gd name="T18" fmla="*/ 15 w 44"/>
                <a:gd name="T19" fmla="*/ 65 h 69"/>
                <a:gd name="T20" fmla="*/ 11 w 44"/>
                <a:gd name="T21" fmla="*/ 37 h 69"/>
                <a:gd name="T22" fmla="*/ 6 w 44"/>
                <a:gd name="T23" fmla="*/ 24 h 69"/>
                <a:gd name="T24" fmla="*/ 6 w 44"/>
                <a:gd name="T25" fmla="*/ 11 h 69"/>
                <a:gd name="T26" fmla="*/ 4 w 44"/>
                <a:gd name="T27" fmla="*/ 11 h 69"/>
                <a:gd name="T28" fmla="*/ 5 w 44"/>
                <a:gd name="T29" fmla="*/ 0 h 69"/>
                <a:gd name="T30" fmla="*/ 6 w 44"/>
                <a:gd name="T31" fmla="*/ 2 h 69"/>
                <a:gd name="T32" fmla="*/ 15 w 44"/>
                <a:gd name="T33" fmla="*/ 7 h 69"/>
                <a:gd name="T34" fmla="*/ 31 w 44"/>
                <a:gd name="T35" fmla="*/ 8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4" h="69">
                  <a:moveTo>
                    <a:pt x="31" y="8"/>
                  </a:moveTo>
                  <a:cubicBezTo>
                    <a:pt x="36" y="7"/>
                    <a:pt x="39" y="4"/>
                    <a:pt x="43" y="1"/>
                  </a:cubicBezTo>
                  <a:cubicBezTo>
                    <a:pt x="44" y="3"/>
                    <a:pt x="44" y="4"/>
                    <a:pt x="43" y="6"/>
                  </a:cubicBezTo>
                  <a:cubicBezTo>
                    <a:pt x="38" y="9"/>
                    <a:pt x="32" y="11"/>
                    <a:pt x="25" y="11"/>
                  </a:cubicBezTo>
                  <a:cubicBezTo>
                    <a:pt x="23" y="10"/>
                    <a:pt x="21" y="11"/>
                    <a:pt x="18" y="11"/>
                  </a:cubicBezTo>
                  <a:cubicBezTo>
                    <a:pt x="16" y="10"/>
                    <a:pt x="17" y="12"/>
                    <a:pt x="17" y="12"/>
                  </a:cubicBezTo>
                  <a:cubicBezTo>
                    <a:pt x="19" y="27"/>
                    <a:pt x="18" y="41"/>
                    <a:pt x="19" y="55"/>
                  </a:cubicBezTo>
                  <a:cubicBezTo>
                    <a:pt x="20" y="59"/>
                    <a:pt x="20" y="63"/>
                    <a:pt x="19" y="67"/>
                  </a:cubicBezTo>
                  <a:cubicBezTo>
                    <a:pt x="19" y="68"/>
                    <a:pt x="19" y="68"/>
                    <a:pt x="18" y="69"/>
                  </a:cubicBezTo>
                  <a:cubicBezTo>
                    <a:pt x="15" y="69"/>
                    <a:pt x="16" y="67"/>
                    <a:pt x="15" y="65"/>
                  </a:cubicBezTo>
                  <a:cubicBezTo>
                    <a:pt x="13" y="56"/>
                    <a:pt x="12" y="46"/>
                    <a:pt x="11" y="37"/>
                  </a:cubicBezTo>
                  <a:cubicBezTo>
                    <a:pt x="10" y="32"/>
                    <a:pt x="7" y="29"/>
                    <a:pt x="6" y="24"/>
                  </a:cubicBezTo>
                  <a:cubicBezTo>
                    <a:pt x="6" y="20"/>
                    <a:pt x="5" y="16"/>
                    <a:pt x="6" y="11"/>
                  </a:cubicBezTo>
                  <a:cubicBezTo>
                    <a:pt x="7" y="10"/>
                    <a:pt x="5" y="12"/>
                    <a:pt x="4" y="11"/>
                  </a:cubicBezTo>
                  <a:cubicBezTo>
                    <a:pt x="3" y="7"/>
                    <a:pt x="0" y="3"/>
                    <a:pt x="5" y="0"/>
                  </a:cubicBezTo>
                  <a:cubicBezTo>
                    <a:pt x="5" y="1"/>
                    <a:pt x="6" y="1"/>
                    <a:pt x="6" y="2"/>
                  </a:cubicBezTo>
                  <a:cubicBezTo>
                    <a:pt x="9" y="3"/>
                    <a:pt x="12" y="5"/>
                    <a:pt x="15" y="7"/>
                  </a:cubicBezTo>
                  <a:cubicBezTo>
                    <a:pt x="20" y="9"/>
                    <a:pt x="25" y="9"/>
                    <a:pt x="31" y="8"/>
                  </a:cubicBezTo>
                  <a:close/>
                </a:path>
              </a:pathLst>
            </a:custGeom>
            <a:solidFill>
              <a:srgbClr val="54718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86" name="Freeform 49">
              <a:extLst>
                <a:ext uri="{FF2B5EF4-FFF2-40B4-BE49-F238E27FC236}">
                  <a16:creationId xmlns:a16="http://schemas.microsoft.com/office/drawing/2014/main" id="{E79BFC0D-E300-9828-998B-5E440FA2EDA4}"/>
                </a:ext>
              </a:extLst>
            </p:cNvPr>
            <p:cNvSpPr>
              <a:spLocks/>
            </p:cNvSpPr>
            <p:nvPr/>
          </p:nvSpPr>
          <p:spPr bwMode="auto">
            <a:xfrm>
              <a:off x="4086225" y="2422526"/>
              <a:ext cx="179387" cy="368300"/>
            </a:xfrm>
            <a:custGeom>
              <a:avLst/>
              <a:gdLst>
                <a:gd name="T0" fmla="*/ 13 w 16"/>
                <a:gd name="T1" fmla="*/ 15 h 33"/>
                <a:gd name="T2" fmla="*/ 13 w 16"/>
                <a:gd name="T3" fmla="*/ 26 h 33"/>
                <a:gd name="T4" fmla="*/ 13 w 16"/>
                <a:gd name="T5" fmla="*/ 33 h 33"/>
                <a:gd name="T6" fmla="*/ 10 w 16"/>
                <a:gd name="T7" fmla="*/ 31 h 33"/>
                <a:gd name="T8" fmla="*/ 2 w 16"/>
                <a:gd name="T9" fmla="*/ 11 h 33"/>
                <a:gd name="T10" fmla="*/ 0 w 16"/>
                <a:gd name="T11" fmla="*/ 6 h 33"/>
                <a:gd name="T12" fmla="*/ 16 w 16"/>
                <a:gd name="T13" fmla="*/ 2 h 33"/>
                <a:gd name="T14" fmla="*/ 13 w 16"/>
                <a:gd name="T15" fmla="*/ 15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" h="33">
                  <a:moveTo>
                    <a:pt x="13" y="15"/>
                  </a:moveTo>
                  <a:cubicBezTo>
                    <a:pt x="11" y="19"/>
                    <a:pt x="13" y="22"/>
                    <a:pt x="13" y="26"/>
                  </a:cubicBezTo>
                  <a:cubicBezTo>
                    <a:pt x="14" y="28"/>
                    <a:pt x="15" y="31"/>
                    <a:pt x="13" y="33"/>
                  </a:cubicBezTo>
                  <a:cubicBezTo>
                    <a:pt x="12" y="33"/>
                    <a:pt x="11" y="32"/>
                    <a:pt x="10" y="31"/>
                  </a:cubicBezTo>
                  <a:cubicBezTo>
                    <a:pt x="7" y="25"/>
                    <a:pt x="3" y="19"/>
                    <a:pt x="2" y="11"/>
                  </a:cubicBezTo>
                  <a:cubicBezTo>
                    <a:pt x="2" y="10"/>
                    <a:pt x="1" y="8"/>
                    <a:pt x="0" y="6"/>
                  </a:cubicBezTo>
                  <a:cubicBezTo>
                    <a:pt x="5" y="3"/>
                    <a:pt x="10" y="0"/>
                    <a:pt x="16" y="2"/>
                  </a:cubicBezTo>
                  <a:cubicBezTo>
                    <a:pt x="15" y="6"/>
                    <a:pt x="13" y="10"/>
                    <a:pt x="13" y="15"/>
                  </a:cubicBezTo>
                  <a:close/>
                </a:path>
              </a:pathLst>
            </a:custGeom>
            <a:solidFill>
              <a:srgbClr val="D1D7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87" name="Freeform 50">
              <a:extLst>
                <a:ext uri="{FF2B5EF4-FFF2-40B4-BE49-F238E27FC236}">
                  <a16:creationId xmlns:a16="http://schemas.microsoft.com/office/drawing/2014/main" id="{404F6B1C-DAE1-2139-17EE-43085F0E5192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3388" y="2566988"/>
              <a:ext cx="101600" cy="101600"/>
            </a:xfrm>
            <a:custGeom>
              <a:avLst/>
              <a:gdLst>
                <a:gd name="T0" fmla="*/ 9 w 9"/>
                <a:gd name="T1" fmla="*/ 9 h 9"/>
                <a:gd name="T2" fmla="*/ 0 w 9"/>
                <a:gd name="T3" fmla="*/ 4 h 9"/>
                <a:gd name="T4" fmla="*/ 7 w 9"/>
                <a:gd name="T5" fmla="*/ 6 h 9"/>
                <a:gd name="T6" fmla="*/ 9 w 9"/>
                <a:gd name="T7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9">
                  <a:moveTo>
                    <a:pt x="9" y="9"/>
                  </a:moveTo>
                  <a:cubicBezTo>
                    <a:pt x="5" y="8"/>
                    <a:pt x="2" y="7"/>
                    <a:pt x="0" y="4"/>
                  </a:cubicBezTo>
                  <a:cubicBezTo>
                    <a:pt x="3" y="0"/>
                    <a:pt x="6" y="1"/>
                    <a:pt x="7" y="6"/>
                  </a:cubicBezTo>
                  <a:cubicBezTo>
                    <a:pt x="7" y="7"/>
                    <a:pt x="8" y="8"/>
                    <a:pt x="9" y="9"/>
                  </a:cubicBezTo>
                  <a:close/>
                </a:path>
              </a:pathLst>
            </a:custGeom>
            <a:solidFill>
              <a:srgbClr val="B7A8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88" name="Freeform 51">
              <a:extLst>
                <a:ext uri="{FF2B5EF4-FFF2-40B4-BE49-F238E27FC236}">
                  <a16:creationId xmlns:a16="http://schemas.microsoft.com/office/drawing/2014/main" id="{53619619-40C2-F4CC-3632-BD18A7E14533}"/>
                </a:ext>
              </a:extLst>
            </p:cNvPr>
            <p:cNvSpPr>
              <a:spLocks/>
            </p:cNvSpPr>
            <p:nvPr/>
          </p:nvSpPr>
          <p:spPr bwMode="auto">
            <a:xfrm>
              <a:off x="3851275" y="2579688"/>
              <a:ext cx="336550" cy="536575"/>
            </a:xfrm>
            <a:custGeom>
              <a:avLst/>
              <a:gdLst>
                <a:gd name="T0" fmla="*/ 15 w 30"/>
                <a:gd name="T1" fmla="*/ 0 h 48"/>
                <a:gd name="T2" fmla="*/ 18 w 30"/>
                <a:gd name="T3" fmla="*/ 0 h 48"/>
                <a:gd name="T4" fmla="*/ 19 w 30"/>
                <a:gd name="T5" fmla="*/ 1 h 48"/>
                <a:gd name="T6" fmla="*/ 21 w 30"/>
                <a:gd name="T7" fmla="*/ 4 h 48"/>
                <a:gd name="T8" fmla="*/ 30 w 30"/>
                <a:gd name="T9" fmla="*/ 43 h 48"/>
                <a:gd name="T10" fmla="*/ 30 w 30"/>
                <a:gd name="T11" fmla="*/ 45 h 48"/>
                <a:gd name="T12" fmla="*/ 24 w 30"/>
                <a:gd name="T13" fmla="*/ 47 h 48"/>
                <a:gd name="T14" fmla="*/ 6 w 30"/>
                <a:gd name="T15" fmla="*/ 45 h 48"/>
                <a:gd name="T16" fmla="*/ 3 w 30"/>
                <a:gd name="T17" fmla="*/ 47 h 48"/>
                <a:gd name="T18" fmla="*/ 3 w 30"/>
                <a:gd name="T19" fmla="*/ 32 h 48"/>
                <a:gd name="T20" fmla="*/ 9 w 30"/>
                <a:gd name="T21" fmla="*/ 1 h 48"/>
                <a:gd name="T22" fmla="*/ 15 w 30"/>
                <a:gd name="T23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0" h="48">
                  <a:moveTo>
                    <a:pt x="15" y="0"/>
                  </a:moveTo>
                  <a:cubicBezTo>
                    <a:pt x="16" y="0"/>
                    <a:pt x="17" y="0"/>
                    <a:pt x="18" y="0"/>
                  </a:cubicBezTo>
                  <a:cubicBezTo>
                    <a:pt x="18" y="1"/>
                    <a:pt x="19" y="1"/>
                    <a:pt x="19" y="1"/>
                  </a:cubicBezTo>
                  <a:cubicBezTo>
                    <a:pt x="20" y="2"/>
                    <a:pt x="21" y="3"/>
                    <a:pt x="21" y="4"/>
                  </a:cubicBezTo>
                  <a:cubicBezTo>
                    <a:pt x="24" y="17"/>
                    <a:pt x="28" y="30"/>
                    <a:pt x="30" y="43"/>
                  </a:cubicBezTo>
                  <a:cubicBezTo>
                    <a:pt x="30" y="44"/>
                    <a:pt x="30" y="44"/>
                    <a:pt x="30" y="45"/>
                  </a:cubicBezTo>
                  <a:cubicBezTo>
                    <a:pt x="29" y="47"/>
                    <a:pt x="26" y="47"/>
                    <a:pt x="24" y="47"/>
                  </a:cubicBezTo>
                  <a:cubicBezTo>
                    <a:pt x="18" y="46"/>
                    <a:pt x="12" y="48"/>
                    <a:pt x="6" y="45"/>
                  </a:cubicBezTo>
                  <a:cubicBezTo>
                    <a:pt x="4" y="44"/>
                    <a:pt x="4" y="46"/>
                    <a:pt x="3" y="47"/>
                  </a:cubicBezTo>
                  <a:cubicBezTo>
                    <a:pt x="0" y="42"/>
                    <a:pt x="2" y="36"/>
                    <a:pt x="3" y="32"/>
                  </a:cubicBezTo>
                  <a:cubicBezTo>
                    <a:pt x="6" y="21"/>
                    <a:pt x="6" y="11"/>
                    <a:pt x="9" y="1"/>
                  </a:cubicBezTo>
                  <a:cubicBezTo>
                    <a:pt x="11" y="1"/>
                    <a:pt x="13" y="1"/>
                    <a:pt x="15" y="0"/>
                  </a:cubicBezTo>
                  <a:close/>
                </a:path>
              </a:pathLst>
            </a:custGeom>
            <a:solidFill>
              <a:srgbClr val="FEDD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89" name="Freeform 52">
              <a:extLst>
                <a:ext uri="{FF2B5EF4-FFF2-40B4-BE49-F238E27FC236}">
                  <a16:creationId xmlns:a16="http://schemas.microsoft.com/office/drawing/2014/main" id="{FAF44865-9A6B-C16C-F0BB-C3867B27FD71}"/>
                </a:ext>
              </a:extLst>
            </p:cNvPr>
            <p:cNvSpPr>
              <a:spLocks/>
            </p:cNvSpPr>
            <p:nvPr/>
          </p:nvSpPr>
          <p:spPr bwMode="auto">
            <a:xfrm>
              <a:off x="3884613" y="3025776"/>
              <a:ext cx="234950" cy="749300"/>
            </a:xfrm>
            <a:custGeom>
              <a:avLst/>
              <a:gdLst>
                <a:gd name="T0" fmla="*/ 0 w 21"/>
                <a:gd name="T1" fmla="*/ 7 h 67"/>
                <a:gd name="T2" fmla="*/ 5 w 21"/>
                <a:gd name="T3" fmla="*/ 4 h 67"/>
                <a:gd name="T4" fmla="*/ 13 w 21"/>
                <a:gd name="T5" fmla="*/ 5 h 67"/>
                <a:gd name="T6" fmla="*/ 21 w 21"/>
                <a:gd name="T7" fmla="*/ 6 h 67"/>
                <a:gd name="T8" fmla="*/ 18 w 21"/>
                <a:gd name="T9" fmla="*/ 8 h 67"/>
                <a:gd name="T10" fmla="*/ 14 w 21"/>
                <a:gd name="T11" fmla="*/ 14 h 67"/>
                <a:gd name="T12" fmla="*/ 18 w 21"/>
                <a:gd name="T13" fmla="*/ 29 h 67"/>
                <a:gd name="T14" fmla="*/ 16 w 21"/>
                <a:gd name="T15" fmla="*/ 47 h 67"/>
                <a:gd name="T16" fmla="*/ 15 w 21"/>
                <a:gd name="T17" fmla="*/ 62 h 67"/>
                <a:gd name="T18" fmla="*/ 12 w 21"/>
                <a:gd name="T19" fmla="*/ 67 h 67"/>
                <a:gd name="T20" fmla="*/ 10 w 21"/>
                <a:gd name="T21" fmla="*/ 60 h 67"/>
                <a:gd name="T22" fmla="*/ 4 w 21"/>
                <a:gd name="T23" fmla="*/ 33 h 67"/>
                <a:gd name="T24" fmla="*/ 4 w 21"/>
                <a:gd name="T25" fmla="*/ 31 h 67"/>
                <a:gd name="T26" fmla="*/ 0 w 21"/>
                <a:gd name="T27" fmla="*/ 7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1" h="67">
                  <a:moveTo>
                    <a:pt x="0" y="7"/>
                  </a:moveTo>
                  <a:cubicBezTo>
                    <a:pt x="0" y="2"/>
                    <a:pt x="0" y="0"/>
                    <a:pt x="5" y="4"/>
                  </a:cubicBezTo>
                  <a:cubicBezTo>
                    <a:pt x="7" y="7"/>
                    <a:pt x="10" y="5"/>
                    <a:pt x="13" y="5"/>
                  </a:cubicBezTo>
                  <a:cubicBezTo>
                    <a:pt x="16" y="6"/>
                    <a:pt x="19" y="6"/>
                    <a:pt x="21" y="6"/>
                  </a:cubicBezTo>
                  <a:cubicBezTo>
                    <a:pt x="21" y="8"/>
                    <a:pt x="20" y="8"/>
                    <a:pt x="18" y="8"/>
                  </a:cubicBezTo>
                  <a:cubicBezTo>
                    <a:pt x="14" y="8"/>
                    <a:pt x="14" y="11"/>
                    <a:pt x="14" y="14"/>
                  </a:cubicBezTo>
                  <a:cubicBezTo>
                    <a:pt x="16" y="19"/>
                    <a:pt x="16" y="24"/>
                    <a:pt x="18" y="29"/>
                  </a:cubicBezTo>
                  <a:cubicBezTo>
                    <a:pt x="19" y="35"/>
                    <a:pt x="17" y="41"/>
                    <a:pt x="16" y="47"/>
                  </a:cubicBezTo>
                  <a:cubicBezTo>
                    <a:pt x="17" y="52"/>
                    <a:pt x="16" y="57"/>
                    <a:pt x="15" y="62"/>
                  </a:cubicBezTo>
                  <a:cubicBezTo>
                    <a:pt x="15" y="64"/>
                    <a:pt x="15" y="66"/>
                    <a:pt x="12" y="67"/>
                  </a:cubicBezTo>
                  <a:cubicBezTo>
                    <a:pt x="9" y="66"/>
                    <a:pt x="10" y="63"/>
                    <a:pt x="10" y="60"/>
                  </a:cubicBezTo>
                  <a:cubicBezTo>
                    <a:pt x="7" y="51"/>
                    <a:pt x="7" y="42"/>
                    <a:pt x="4" y="33"/>
                  </a:cubicBezTo>
                  <a:cubicBezTo>
                    <a:pt x="4" y="32"/>
                    <a:pt x="4" y="32"/>
                    <a:pt x="4" y="31"/>
                  </a:cubicBezTo>
                  <a:cubicBezTo>
                    <a:pt x="3" y="23"/>
                    <a:pt x="1" y="15"/>
                    <a:pt x="0" y="7"/>
                  </a:cubicBezTo>
                  <a:close/>
                </a:path>
              </a:pathLst>
            </a:custGeom>
            <a:solidFill>
              <a:srgbClr val="F8EA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90" name="Freeform 53">
              <a:extLst>
                <a:ext uri="{FF2B5EF4-FFF2-40B4-BE49-F238E27FC236}">
                  <a16:creationId xmlns:a16="http://schemas.microsoft.com/office/drawing/2014/main" id="{7F4D2883-3049-31B9-9DEE-6F0BA07896C2}"/>
                </a:ext>
              </a:extLst>
            </p:cNvPr>
            <p:cNvSpPr>
              <a:spLocks/>
            </p:cNvSpPr>
            <p:nvPr/>
          </p:nvSpPr>
          <p:spPr bwMode="auto">
            <a:xfrm>
              <a:off x="3917950" y="3373438"/>
              <a:ext cx="134937" cy="603250"/>
            </a:xfrm>
            <a:custGeom>
              <a:avLst/>
              <a:gdLst>
                <a:gd name="T0" fmla="*/ 1 w 12"/>
                <a:gd name="T1" fmla="*/ 0 h 54"/>
                <a:gd name="T2" fmla="*/ 9 w 12"/>
                <a:gd name="T3" fmla="*/ 36 h 54"/>
                <a:gd name="T4" fmla="*/ 7 w 12"/>
                <a:gd name="T5" fmla="*/ 54 h 54"/>
                <a:gd name="T6" fmla="*/ 6 w 12"/>
                <a:gd name="T7" fmla="*/ 45 h 54"/>
                <a:gd name="T8" fmla="*/ 1 w 12"/>
                <a:gd name="T9" fmla="*/ 5 h 54"/>
                <a:gd name="T10" fmla="*/ 0 w 12"/>
                <a:gd name="T11" fmla="*/ 0 h 54"/>
                <a:gd name="T12" fmla="*/ 1 w 12"/>
                <a:gd name="T1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" h="54">
                  <a:moveTo>
                    <a:pt x="1" y="0"/>
                  </a:moveTo>
                  <a:cubicBezTo>
                    <a:pt x="5" y="12"/>
                    <a:pt x="5" y="24"/>
                    <a:pt x="9" y="36"/>
                  </a:cubicBezTo>
                  <a:cubicBezTo>
                    <a:pt x="12" y="42"/>
                    <a:pt x="11" y="48"/>
                    <a:pt x="7" y="54"/>
                  </a:cubicBezTo>
                  <a:cubicBezTo>
                    <a:pt x="6" y="51"/>
                    <a:pt x="6" y="48"/>
                    <a:pt x="6" y="45"/>
                  </a:cubicBezTo>
                  <a:cubicBezTo>
                    <a:pt x="7" y="31"/>
                    <a:pt x="4" y="18"/>
                    <a:pt x="1" y="5"/>
                  </a:cubicBezTo>
                  <a:cubicBezTo>
                    <a:pt x="0" y="3"/>
                    <a:pt x="0" y="1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6C36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91" name="Freeform 54">
              <a:extLst>
                <a:ext uri="{FF2B5EF4-FFF2-40B4-BE49-F238E27FC236}">
                  <a16:creationId xmlns:a16="http://schemas.microsoft.com/office/drawing/2014/main" id="{48C39609-B5E7-B25E-4E3A-5223F3A5E8B0}"/>
                </a:ext>
              </a:extLst>
            </p:cNvPr>
            <p:cNvSpPr>
              <a:spLocks/>
            </p:cNvSpPr>
            <p:nvPr/>
          </p:nvSpPr>
          <p:spPr bwMode="auto">
            <a:xfrm>
              <a:off x="3997325" y="3540126"/>
              <a:ext cx="325437" cy="547688"/>
            </a:xfrm>
            <a:custGeom>
              <a:avLst/>
              <a:gdLst>
                <a:gd name="T0" fmla="*/ 0 w 29"/>
                <a:gd name="T1" fmla="*/ 39 h 49"/>
                <a:gd name="T2" fmla="*/ 2 w 29"/>
                <a:gd name="T3" fmla="*/ 21 h 49"/>
                <a:gd name="T4" fmla="*/ 5 w 29"/>
                <a:gd name="T5" fmla="*/ 8 h 49"/>
                <a:gd name="T6" fmla="*/ 5 w 29"/>
                <a:gd name="T7" fmla="*/ 0 h 49"/>
                <a:gd name="T8" fmla="*/ 8 w 29"/>
                <a:gd name="T9" fmla="*/ 0 h 49"/>
                <a:gd name="T10" fmla="*/ 11 w 29"/>
                <a:gd name="T11" fmla="*/ 0 h 49"/>
                <a:gd name="T12" fmla="*/ 15 w 29"/>
                <a:gd name="T13" fmla="*/ 1 h 49"/>
                <a:gd name="T14" fmla="*/ 20 w 29"/>
                <a:gd name="T15" fmla="*/ 15 h 49"/>
                <a:gd name="T16" fmla="*/ 27 w 29"/>
                <a:gd name="T17" fmla="*/ 37 h 49"/>
                <a:gd name="T18" fmla="*/ 27 w 29"/>
                <a:gd name="T19" fmla="*/ 44 h 49"/>
                <a:gd name="T20" fmla="*/ 24 w 29"/>
                <a:gd name="T21" fmla="*/ 46 h 49"/>
                <a:gd name="T22" fmla="*/ 16 w 29"/>
                <a:gd name="T23" fmla="*/ 48 h 49"/>
                <a:gd name="T24" fmla="*/ 5 w 29"/>
                <a:gd name="T25" fmla="*/ 45 h 49"/>
                <a:gd name="T26" fmla="*/ 1 w 29"/>
                <a:gd name="T27" fmla="*/ 42 h 49"/>
                <a:gd name="T28" fmla="*/ 0 w 29"/>
                <a:gd name="T29" fmla="*/ 39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" h="49">
                  <a:moveTo>
                    <a:pt x="0" y="39"/>
                  </a:moveTo>
                  <a:cubicBezTo>
                    <a:pt x="2" y="33"/>
                    <a:pt x="2" y="27"/>
                    <a:pt x="2" y="21"/>
                  </a:cubicBezTo>
                  <a:cubicBezTo>
                    <a:pt x="5" y="17"/>
                    <a:pt x="4" y="12"/>
                    <a:pt x="5" y="8"/>
                  </a:cubicBezTo>
                  <a:cubicBezTo>
                    <a:pt x="5" y="6"/>
                    <a:pt x="5" y="3"/>
                    <a:pt x="5" y="0"/>
                  </a:cubicBezTo>
                  <a:cubicBezTo>
                    <a:pt x="6" y="0"/>
                    <a:pt x="7" y="0"/>
                    <a:pt x="8" y="0"/>
                  </a:cubicBezTo>
                  <a:cubicBezTo>
                    <a:pt x="9" y="0"/>
                    <a:pt x="10" y="0"/>
                    <a:pt x="11" y="0"/>
                  </a:cubicBezTo>
                  <a:cubicBezTo>
                    <a:pt x="12" y="0"/>
                    <a:pt x="14" y="0"/>
                    <a:pt x="15" y="1"/>
                  </a:cubicBezTo>
                  <a:cubicBezTo>
                    <a:pt x="18" y="5"/>
                    <a:pt x="19" y="10"/>
                    <a:pt x="20" y="15"/>
                  </a:cubicBezTo>
                  <a:cubicBezTo>
                    <a:pt x="23" y="22"/>
                    <a:pt x="25" y="29"/>
                    <a:pt x="27" y="37"/>
                  </a:cubicBezTo>
                  <a:cubicBezTo>
                    <a:pt x="28" y="39"/>
                    <a:pt x="29" y="42"/>
                    <a:pt x="27" y="44"/>
                  </a:cubicBezTo>
                  <a:cubicBezTo>
                    <a:pt x="26" y="45"/>
                    <a:pt x="25" y="45"/>
                    <a:pt x="24" y="46"/>
                  </a:cubicBezTo>
                  <a:cubicBezTo>
                    <a:pt x="22" y="48"/>
                    <a:pt x="19" y="48"/>
                    <a:pt x="16" y="48"/>
                  </a:cubicBezTo>
                  <a:cubicBezTo>
                    <a:pt x="12" y="48"/>
                    <a:pt x="8" y="49"/>
                    <a:pt x="5" y="45"/>
                  </a:cubicBezTo>
                  <a:cubicBezTo>
                    <a:pt x="4" y="44"/>
                    <a:pt x="2" y="43"/>
                    <a:pt x="1" y="42"/>
                  </a:cubicBezTo>
                  <a:cubicBezTo>
                    <a:pt x="1" y="41"/>
                    <a:pt x="1" y="40"/>
                    <a:pt x="0" y="39"/>
                  </a:cubicBezTo>
                  <a:close/>
                </a:path>
              </a:pathLst>
            </a:custGeom>
            <a:solidFill>
              <a:srgbClr val="FEDC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92" name="Freeform 55">
              <a:extLst>
                <a:ext uri="{FF2B5EF4-FFF2-40B4-BE49-F238E27FC236}">
                  <a16:creationId xmlns:a16="http://schemas.microsoft.com/office/drawing/2014/main" id="{DF52FBA5-7163-A3C0-513A-E8C3B68409CF}"/>
                </a:ext>
              </a:extLst>
            </p:cNvPr>
            <p:cNvSpPr>
              <a:spLocks/>
            </p:cNvSpPr>
            <p:nvPr/>
          </p:nvSpPr>
          <p:spPr bwMode="auto">
            <a:xfrm>
              <a:off x="4130675" y="4054476"/>
              <a:ext cx="269875" cy="381000"/>
            </a:xfrm>
            <a:custGeom>
              <a:avLst/>
              <a:gdLst>
                <a:gd name="T0" fmla="*/ 5 w 24"/>
                <a:gd name="T1" fmla="*/ 1 h 34"/>
                <a:gd name="T2" fmla="*/ 12 w 24"/>
                <a:gd name="T3" fmla="*/ 0 h 34"/>
                <a:gd name="T4" fmla="*/ 19 w 24"/>
                <a:gd name="T5" fmla="*/ 8 h 34"/>
                <a:gd name="T6" fmla="*/ 23 w 24"/>
                <a:gd name="T7" fmla="*/ 28 h 34"/>
                <a:gd name="T8" fmla="*/ 19 w 24"/>
                <a:gd name="T9" fmla="*/ 34 h 34"/>
                <a:gd name="T10" fmla="*/ 9 w 24"/>
                <a:gd name="T11" fmla="*/ 32 h 34"/>
                <a:gd name="T12" fmla="*/ 7 w 24"/>
                <a:gd name="T13" fmla="*/ 28 h 34"/>
                <a:gd name="T14" fmla="*/ 1 w 24"/>
                <a:gd name="T15" fmla="*/ 6 h 34"/>
                <a:gd name="T16" fmla="*/ 5 w 24"/>
                <a:gd name="T17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" h="34">
                  <a:moveTo>
                    <a:pt x="5" y="1"/>
                  </a:moveTo>
                  <a:cubicBezTo>
                    <a:pt x="7" y="0"/>
                    <a:pt x="10" y="0"/>
                    <a:pt x="12" y="0"/>
                  </a:cubicBezTo>
                  <a:cubicBezTo>
                    <a:pt x="17" y="1"/>
                    <a:pt x="18" y="4"/>
                    <a:pt x="19" y="8"/>
                  </a:cubicBezTo>
                  <a:cubicBezTo>
                    <a:pt x="20" y="15"/>
                    <a:pt x="22" y="22"/>
                    <a:pt x="23" y="28"/>
                  </a:cubicBezTo>
                  <a:cubicBezTo>
                    <a:pt x="24" y="34"/>
                    <a:pt x="24" y="34"/>
                    <a:pt x="19" y="34"/>
                  </a:cubicBezTo>
                  <a:cubicBezTo>
                    <a:pt x="15" y="34"/>
                    <a:pt x="12" y="34"/>
                    <a:pt x="9" y="32"/>
                  </a:cubicBezTo>
                  <a:cubicBezTo>
                    <a:pt x="7" y="31"/>
                    <a:pt x="7" y="30"/>
                    <a:pt x="7" y="28"/>
                  </a:cubicBezTo>
                  <a:cubicBezTo>
                    <a:pt x="5" y="21"/>
                    <a:pt x="3" y="13"/>
                    <a:pt x="1" y="6"/>
                  </a:cubicBezTo>
                  <a:cubicBezTo>
                    <a:pt x="0" y="3"/>
                    <a:pt x="1" y="1"/>
                    <a:pt x="5" y="1"/>
                  </a:cubicBezTo>
                  <a:close/>
                </a:path>
              </a:pathLst>
            </a:custGeom>
            <a:solidFill>
              <a:srgbClr val="DA11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93" name="Freeform 56">
              <a:extLst>
                <a:ext uri="{FF2B5EF4-FFF2-40B4-BE49-F238E27FC236}">
                  <a16:creationId xmlns:a16="http://schemas.microsoft.com/office/drawing/2014/main" id="{3856E2CC-8038-A941-8108-A86B86423D3A}"/>
                </a:ext>
              </a:extLst>
            </p:cNvPr>
            <p:cNvSpPr>
              <a:spLocks/>
            </p:cNvSpPr>
            <p:nvPr/>
          </p:nvSpPr>
          <p:spPr bwMode="auto">
            <a:xfrm>
              <a:off x="4165600" y="3506788"/>
              <a:ext cx="279400" cy="525463"/>
            </a:xfrm>
            <a:custGeom>
              <a:avLst/>
              <a:gdLst>
                <a:gd name="T0" fmla="*/ 12 w 25"/>
                <a:gd name="T1" fmla="*/ 47 h 47"/>
                <a:gd name="T2" fmla="*/ 2 w 25"/>
                <a:gd name="T3" fmla="*/ 13 h 47"/>
                <a:gd name="T4" fmla="*/ 0 w 25"/>
                <a:gd name="T5" fmla="*/ 4 h 47"/>
                <a:gd name="T6" fmla="*/ 4 w 25"/>
                <a:gd name="T7" fmla="*/ 0 h 47"/>
                <a:gd name="T8" fmla="*/ 11 w 25"/>
                <a:gd name="T9" fmla="*/ 11 h 47"/>
                <a:gd name="T10" fmla="*/ 15 w 25"/>
                <a:gd name="T11" fmla="*/ 18 h 47"/>
                <a:gd name="T12" fmla="*/ 22 w 25"/>
                <a:gd name="T13" fmla="*/ 32 h 47"/>
                <a:gd name="T14" fmla="*/ 23 w 25"/>
                <a:gd name="T15" fmla="*/ 38 h 47"/>
                <a:gd name="T16" fmla="*/ 12 w 25"/>
                <a:gd name="T17" fmla="*/ 47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47">
                  <a:moveTo>
                    <a:pt x="12" y="47"/>
                  </a:moveTo>
                  <a:cubicBezTo>
                    <a:pt x="10" y="36"/>
                    <a:pt x="6" y="25"/>
                    <a:pt x="2" y="13"/>
                  </a:cubicBezTo>
                  <a:cubicBezTo>
                    <a:pt x="1" y="10"/>
                    <a:pt x="0" y="7"/>
                    <a:pt x="0" y="4"/>
                  </a:cubicBezTo>
                  <a:cubicBezTo>
                    <a:pt x="0" y="2"/>
                    <a:pt x="2" y="1"/>
                    <a:pt x="4" y="0"/>
                  </a:cubicBezTo>
                  <a:cubicBezTo>
                    <a:pt x="8" y="3"/>
                    <a:pt x="8" y="8"/>
                    <a:pt x="11" y="11"/>
                  </a:cubicBezTo>
                  <a:cubicBezTo>
                    <a:pt x="12" y="14"/>
                    <a:pt x="14" y="16"/>
                    <a:pt x="15" y="18"/>
                  </a:cubicBezTo>
                  <a:cubicBezTo>
                    <a:pt x="17" y="23"/>
                    <a:pt x="20" y="27"/>
                    <a:pt x="22" y="32"/>
                  </a:cubicBezTo>
                  <a:cubicBezTo>
                    <a:pt x="23" y="34"/>
                    <a:pt x="25" y="36"/>
                    <a:pt x="23" y="38"/>
                  </a:cubicBezTo>
                  <a:cubicBezTo>
                    <a:pt x="21" y="43"/>
                    <a:pt x="17" y="46"/>
                    <a:pt x="12" y="47"/>
                  </a:cubicBezTo>
                  <a:close/>
                </a:path>
              </a:pathLst>
            </a:custGeom>
            <a:solidFill>
              <a:srgbClr val="F0BB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94" name="Freeform 57">
              <a:extLst>
                <a:ext uri="{FF2B5EF4-FFF2-40B4-BE49-F238E27FC236}">
                  <a16:creationId xmlns:a16="http://schemas.microsoft.com/office/drawing/2014/main" id="{64E3CB7D-6504-1CAE-A52E-7799B3E348B7}"/>
                </a:ext>
              </a:extLst>
            </p:cNvPr>
            <p:cNvSpPr>
              <a:spLocks/>
            </p:cNvSpPr>
            <p:nvPr/>
          </p:nvSpPr>
          <p:spPr bwMode="auto">
            <a:xfrm>
              <a:off x="4445000" y="3619501"/>
              <a:ext cx="123825" cy="827088"/>
            </a:xfrm>
            <a:custGeom>
              <a:avLst/>
              <a:gdLst>
                <a:gd name="T0" fmla="*/ 11 w 11"/>
                <a:gd name="T1" fmla="*/ 19 h 74"/>
                <a:gd name="T2" fmla="*/ 11 w 11"/>
                <a:gd name="T3" fmla="*/ 22 h 74"/>
                <a:gd name="T4" fmla="*/ 10 w 11"/>
                <a:gd name="T5" fmla="*/ 74 h 74"/>
                <a:gd name="T6" fmla="*/ 6 w 11"/>
                <a:gd name="T7" fmla="*/ 61 h 74"/>
                <a:gd name="T8" fmla="*/ 3 w 11"/>
                <a:gd name="T9" fmla="*/ 44 h 74"/>
                <a:gd name="T10" fmla="*/ 1 w 11"/>
                <a:gd name="T11" fmla="*/ 3 h 74"/>
                <a:gd name="T12" fmla="*/ 5 w 11"/>
                <a:gd name="T13" fmla="*/ 4 h 74"/>
                <a:gd name="T14" fmla="*/ 11 w 11"/>
                <a:gd name="T15" fmla="*/ 1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" h="74">
                  <a:moveTo>
                    <a:pt x="11" y="19"/>
                  </a:moveTo>
                  <a:cubicBezTo>
                    <a:pt x="11" y="20"/>
                    <a:pt x="11" y="21"/>
                    <a:pt x="11" y="22"/>
                  </a:cubicBezTo>
                  <a:cubicBezTo>
                    <a:pt x="11" y="40"/>
                    <a:pt x="10" y="57"/>
                    <a:pt x="10" y="74"/>
                  </a:cubicBezTo>
                  <a:cubicBezTo>
                    <a:pt x="7" y="70"/>
                    <a:pt x="8" y="66"/>
                    <a:pt x="6" y="61"/>
                  </a:cubicBezTo>
                  <a:cubicBezTo>
                    <a:pt x="4" y="56"/>
                    <a:pt x="4" y="50"/>
                    <a:pt x="3" y="44"/>
                  </a:cubicBezTo>
                  <a:cubicBezTo>
                    <a:pt x="0" y="31"/>
                    <a:pt x="1" y="17"/>
                    <a:pt x="1" y="3"/>
                  </a:cubicBezTo>
                  <a:cubicBezTo>
                    <a:pt x="3" y="0"/>
                    <a:pt x="4" y="2"/>
                    <a:pt x="5" y="4"/>
                  </a:cubicBezTo>
                  <a:cubicBezTo>
                    <a:pt x="8" y="9"/>
                    <a:pt x="9" y="14"/>
                    <a:pt x="11" y="19"/>
                  </a:cubicBezTo>
                  <a:close/>
                </a:path>
              </a:pathLst>
            </a:custGeom>
            <a:solidFill>
              <a:srgbClr val="426D4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95" name="Freeform 58">
              <a:extLst>
                <a:ext uri="{FF2B5EF4-FFF2-40B4-BE49-F238E27FC236}">
                  <a16:creationId xmlns:a16="http://schemas.microsoft.com/office/drawing/2014/main" id="{D2A559E2-CA51-2B9D-9CE9-83E979E4389E}"/>
                </a:ext>
              </a:extLst>
            </p:cNvPr>
            <p:cNvSpPr>
              <a:spLocks/>
            </p:cNvSpPr>
            <p:nvPr/>
          </p:nvSpPr>
          <p:spPr bwMode="auto">
            <a:xfrm>
              <a:off x="4052888" y="4043363"/>
              <a:ext cx="179387" cy="403225"/>
            </a:xfrm>
            <a:custGeom>
              <a:avLst/>
              <a:gdLst>
                <a:gd name="T0" fmla="*/ 12 w 16"/>
                <a:gd name="T1" fmla="*/ 2 h 36"/>
                <a:gd name="T2" fmla="*/ 9 w 16"/>
                <a:gd name="T3" fmla="*/ 5 h 36"/>
                <a:gd name="T4" fmla="*/ 16 w 16"/>
                <a:gd name="T5" fmla="*/ 33 h 36"/>
                <a:gd name="T6" fmla="*/ 16 w 16"/>
                <a:gd name="T7" fmla="*/ 36 h 36"/>
                <a:gd name="T8" fmla="*/ 8 w 16"/>
                <a:gd name="T9" fmla="*/ 34 h 36"/>
                <a:gd name="T10" fmla="*/ 0 w 16"/>
                <a:gd name="T11" fmla="*/ 0 h 36"/>
                <a:gd name="T12" fmla="*/ 12 w 16"/>
                <a:gd name="T13" fmla="*/ 2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" h="36">
                  <a:moveTo>
                    <a:pt x="12" y="2"/>
                  </a:moveTo>
                  <a:cubicBezTo>
                    <a:pt x="11" y="3"/>
                    <a:pt x="8" y="2"/>
                    <a:pt x="9" y="5"/>
                  </a:cubicBezTo>
                  <a:cubicBezTo>
                    <a:pt x="12" y="14"/>
                    <a:pt x="14" y="23"/>
                    <a:pt x="16" y="33"/>
                  </a:cubicBezTo>
                  <a:cubicBezTo>
                    <a:pt x="16" y="34"/>
                    <a:pt x="16" y="35"/>
                    <a:pt x="16" y="36"/>
                  </a:cubicBezTo>
                  <a:cubicBezTo>
                    <a:pt x="14" y="31"/>
                    <a:pt x="10" y="34"/>
                    <a:pt x="8" y="34"/>
                  </a:cubicBezTo>
                  <a:cubicBezTo>
                    <a:pt x="5" y="23"/>
                    <a:pt x="1" y="12"/>
                    <a:pt x="0" y="0"/>
                  </a:cubicBezTo>
                  <a:cubicBezTo>
                    <a:pt x="4" y="2"/>
                    <a:pt x="8" y="1"/>
                    <a:pt x="12" y="2"/>
                  </a:cubicBezTo>
                  <a:close/>
                </a:path>
              </a:pathLst>
            </a:custGeom>
            <a:solidFill>
              <a:srgbClr val="E74B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96" name="Freeform 59">
              <a:extLst>
                <a:ext uri="{FF2B5EF4-FFF2-40B4-BE49-F238E27FC236}">
                  <a16:creationId xmlns:a16="http://schemas.microsoft.com/office/drawing/2014/main" id="{48173ADF-2B1C-7111-E9A4-1BD9D5967A1F}"/>
                </a:ext>
              </a:extLst>
            </p:cNvPr>
            <p:cNvSpPr>
              <a:spLocks/>
            </p:cNvSpPr>
            <p:nvPr/>
          </p:nvSpPr>
          <p:spPr bwMode="auto">
            <a:xfrm>
              <a:off x="4322763" y="3506788"/>
              <a:ext cx="133350" cy="436563"/>
            </a:xfrm>
            <a:custGeom>
              <a:avLst/>
              <a:gdLst>
                <a:gd name="T0" fmla="*/ 9 w 12"/>
                <a:gd name="T1" fmla="*/ 38 h 39"/>
                <a:gd name="T2" fmla="*/ 3 w 12"/>
                <a:gd name="T3" fmla="*/ 25 h 39"/>
                <a:gd name="T4" fmla="*/ 0 w 12"/>
                <a:gd name="T5" fmla="*/ 18 h 39"/>
                <a:gd name="T6" fmla="*/ 3 w 12"/>
                <a:gd name="T7" fmla="*/ 2 h 39"/>
                <a:gd name="T8" fmla="*/ 6 w 12"/>
                <a:gd name="T9" fmla="*/ 0 h 39"/>
                <a:gd name="T10" fmla="*/ 10 w 12"/>
                <a:gd name="T11" fmla="*/ 12 h 39"/>
                <a:gd name="T12" fmla="*/ 12 w 12"/>
                <a:gd name="T13" fmla="*/ 33 h 39"/>
                <a:gd name="T14" fmla="*/ 10 w 12"/>
                <a:gd name="T15" fmla="*/ 39 h 39"/>
                <a:gd name="T16" fmla="*/ 9 w 12"/>
                <a:gd name="T17" fmla="*/ 38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" h="39">
                  <a:moveTo>
                    <a:pt x="9" y="38"/>
                  </a:moveTo>
                  <a:cubicBezTo>
                    <a:pt x="9" y="33"/>
                    <a:pt x="5" y="30"/>
                    <a:pt x="3" y="25"/>
                  </a:cubicBezTo>
                  <a:cubicBezTo>
                    <a:pt x="2" y="23"/>
                    <a:pt x="0" y="21"/>
                    <a:pt x="0" y="18"/>
                  </a:cubicBezTo>
                  <a:cubicBezTo>
                    <a:pt x="0" y="13"/>
                    <a:pt x="2" y="8"/>
                    <a:pt x="3" y="2"/>
                  </a:cubicBezTo>
                  <a:cubicBezTo>
                    <a:pt x="4" y="1"/>
                    <a:pt x="4" y="0"/>
                    <a:pt x="6" y="0"/>
                  </a:cubicBezTo>
                  <a:cubicBezTo>
                    <a:pt x="10" y="3"/>
                    <a:pt x="9" y="8"/>
                    <a:pt x="10" y="12"/>
                  </a:cubicBezTo>
                  <a:cubicBezTo>
                    <a:pt x="11" y="19"/>
                    <a:pt x="12" y="26"/>
                    <a:pt x="12" y="33"/>
                  </a:cubicBezTo>
                  <a:cubicBezTo>
                    <a:pt x="12" y="35"/>
                    <a:pt x="12" y="37"/>
                    <a:pt x="10" y="39"/>
                  </a:cubicBezTo>
                  <a:cubicBezTo>
                    <a:pt x="10" y="39"/>
                    <a:pt x="9" y="39"/>
                    <a:pt x="9" y="38"/>
                  </a:cubicBezTo>
                  <a:close/>
                </a:path>
              </a:pathLst>
            </a:custGeom>
            <a:solidFill>
              <a:srgbClr val="A79A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97" name="Freeform 60">
              <a:extLst>
                <a:ext uri="{FF2B5EF4-FFF2-40B4-BE49-F238E27FC236}">
                  <a16:creationId xmlns:a16="http://schemas.microsoft.com/office/drawing/2014/main" id="{E2F762A7-4D4C-E324-DBCD-F8FC6E70FA21}"/>
                </a:ext>
              </a:extLst>
            </p:cNvPr>
            <p:cNvSpPr>
              <a:spLocks/>
            </p:cNvSpPr>
            <p:nvPr/>
          </p:nvSpPr>
          <p:spPr bwMode="auto">
            <a:xfrm>
              <a:off x="4411663" y="3395663"/>
              <a:ext cx="90487" cy="715963"/>
            </a:xfrm>
            <a:custGeom>
              <a:avLst/>
              <a:gdLst>
                <a:gd name="T0" fmla="*/ 2 w 8"/>
                <a:gd name="T1" fmla="*/ 49 h 64"/>
                <a:gd name="T2" fmla="*/ 0 w 8"/>
                <a:gd name="T3" fmla="*/ 22 h 64"/>
                <a:gd name="T4" fmla="*/ 3 w 8"/>
                <a:gd name="T5" fmla="*/ 8 h 64"/>
                <a:gd name="T6" fmla="*/ 5 w 8"/>
                <a:gd name="T7" fmla="*/ 0 h 64"/>
                <a:gd name="T8" fmla="*/ 6 w 8"/>
                <a:gd name="T9" fmla="*/ 1 h 64"/>
                <a:gd name="T10" fmla="*/ 6 w 8"/>
                <a:gd name="T11" fmla="*/ 22 h 64"/>
                <a:gd name="T12" fmla="*/ 6 w 8"/>
                <a:gd name="T13" fmla="*/ 64 h 64"/>
                <a:gd name="T14" fmla="*/ 2 w 8"/>
                <a:gd name="T15" fmla="*/ 49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" h="64">
                  <a:moveTo>
                    <a:pt x="2" y="49"/>
                  </a:moveTo>
                  <a:cubicBezTo>
                    <a:pt x="3" y="40"/>
                    <a:pt x="2" y="31"/>
                    <a:pt x="0" y="22"/>
                  </a:cubicBezTo>
                  <a:cubicBezTo>
                    <a:pt x="3" y="18"/>
                    <a:pt x="3" y="13"/>
                    <a:pt x="3" y="8"/>
                  </a:cubicBezTo>
                  <a:cubicBezTo>
                    <a:pt x="3" y="5"/>
                    <a:pt x="2" y="2"/>
                    <a:pt x="5" y="0"/>
                  </a:cubicBezTo>
                  <a:cubicBezTo>
                    <a:pt x="5" y="0"/>
                    <a:pt x="6" y="1"/>
                    <a:pt x="6" y="1"/>
                  </a:cubicBezTo>
                  <a:cubicBezTo>
                    <a:pt x="7" y="8"/>
                    <a:pt x="8" y="15"/>
                    <a:pt x="6" y="22"/>
                  </a:cubicBezTo>
                  <a:cubicBezTo>
                    <a:pt x="6" y="36"/>
                    <a:pt x="6" y="50"/>
                    <a:pt x="6" y="64"/>
                  </a:cubicBezTo>
                  <a:cubicBezTo>
                    <a:pt x="4" y="59"/>
                    <a:pt x="2" y="54"/>
                    <a:pt x="2" y="49"/>
                  </a:cubicBezTo>
                  <a:close/>
                </a:path>
              </a:pathLst>
            </a:custGeom>
            <a:solidFill>
              <a:srgbClr val="2950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98" name="Freeform 61">
              <a:extLst>
                <a:ext uri="{FF2B5EF4-FFF2-40B4-BE49-F238E27FC236}">
                  <a16:creationId xmlns:a16="http://schemas.microsoft.com/office/drawing/2014/main" id="{88E42355-5766-C202-DE83-8C74D8473922}"/>
                </a:ext>
              </a:extLst>
            </p:cNvPr>
            <p:cNvSpPr>
              <a:spLocks/>
            </p:cNvSpPr>
            <p:nvPr/>
          </p:nvSpPr>
          <p:spPr bwMode="auto">
            <a:xfrm>
              <a:off x="4613275" y="2411413"/>
              <a:ext cx="292100" cy="425450"/>
            </a:xfrm>
            <a:custGeom>
              <a:avLst/>
              <a:gdLst>
                <a:gd name="T0" fmla="*/ 4 w 26"/>
                <a:gd name="T1" fmla="*/ 22 h 38"/>
                <a:gd name="T2" fmla="*/ 4 w 26"/>
                <a:gd name="T3" fmla="*/ 17 h 38"/>
                <a:gd name="T4" fmla="*/ 0 w 26"/>
                <a:gd name="T5" fmla="*/ 2 h 38"/>
                <a:gd name="T6" fmla="*/ 3 w 26"/>
                <a:gd name="T7" fmla="*/ 0 h 38"/>
                <a:gd name="T8" fmla="*/ 25 w 26"/>
                <a:gd name="T9" fmla="*/ 7 h 38"/>
                <a:gd name="T10" fmla="*/ 25 w 26"/>
                <a:gd name="T11" fmla="*/ 11 h 38"/>
                <a:gd name="T12" fmla="*/ 13 w 26"/>
                <a:gd name="T13" fmla="*/ 35 h 38"/>
                <a:gd name="T14" fmla="*/ 8 w 26"/>
                <a:gd name="T15" fmla="*/ 33 h 38"/>
                <a:gd name="T16" fmla="*/ 6 w 26"/>
                <a:gd name="T17" fmla="*/ 36 h 38"/>
                <a:gd name="T18" fmla="*/ 3 w 26"/>
                <a:gd name="T19" fmla="*/ 36 h 38"/>
                <a:gd name="T20" fmla="*/ 4 w 26"/>
                <a:gd name="T21" fmla="*/ 22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6" h="38">
                  <a:moveTo>
                    <a:pt x="4" y="22"/>
                  </a:moveTo>
                  <a:cubicBezTo>
                    <a:pt x="4" y="20"/>
                    <a:pt x="4" y="19"/>
                    <a:pt x="4" y="17"/>
                  </a:cubicBezTo>
                  <a:cubicBezTo>
                    <a:pt x="4" y="12"/>
                    <a:pt x="0" y="7"/>
                    <a:pt x="0" y="2"/>
                  </a:cubicBezTo>
                  <a:cubicBezTo>
                    <a:pt x="1" y="0"/>
                    <a:pt x="2" y="0"/>
                    <a:pt x="3" y="0"/>
                  </a:cubicBezTo>
                  <a:cubicBezTo>
                    <a:pt x="11" y="2"/>
                    <a:pt x="19" y="3"/>
                    <a:pt x="25" y="7"/>
                  </a:cubicBezTo>
                  <a:cubicBezTo>
                    <a:pt x="26" y="8"/>
                    <a:pt x="26" y="9"/>
                    <a:pt x="25" y="11"/>
                  </a:cubicBezTo>
                  <a:cubicBezTo>
                    <a:pt x="21" y="19"/>
                    <a:pt x="19" y="28"/>
                    <a:pt x="13" y="35"/>
                  </a:cubicBezTo>
                  <a:cubicBezTo>
                    <a:pt x="10" y="36"/>
                    <a:pt x="10" y="32"/>
                    <a:pt x="8" y="33"/>
                  </a:cubicBezTo>
                  <a:cubicBezTo>
                    <a:pt x="7" y="34"/>
                    <a:pt x="7" y="35"/>
                    <a:pt x="6" y="36"/>
                  </a:cubicBezTo>
                  <a:cubicBezTo>
                    <a:pt x="5" y="37"/>
                    <a:pt x="4" y="38"/>
                    <a:pt x="3" y="36"/>
                  </a:cubicBezTo>
                  <a:cubicBezTo>
                    <a:pt x="3" y="31"/>
                    <a:pt x="1" y="26"/>
                    <a:pt x="4" y="22"/>
                  </a:cubicBezTo>
                  <a:close/>
                </a:path>
              </a:pathLst>
            </a:custGeom>
            <a:solidFill>
              <a:srgbClr val="D4DB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99" name="Freeform 62">
              <a:extLst>
                <a:ext uri="{FF2B5EF4-FFF2-40B4-BE49-F238E27FC236}">
                  <a16:creationId xmlns:a16="http://schemas.microsoft.com/office/drawing/2014/main" id="{F2B1E718-859E-F281-8B81-C6F52782BD9F}"/>
                </a:ext>
              </a:extLst>
            </p:cNvPr>
            <p:cNvSpPr>
              <a:spLocks/>
            </p:cNvSpPr>
            <p:nvPr/>
          </p:nvSpPr>
          <p:spPr bwMode="auto">
            <a:xfrm>
              <a:off x="5365750" y="2624138"/>
              <a:ext cx="66675" cy="100013"/>
            </a:xfrm>
            <a:custGeom>
              <a:avLst/>
              <a:gdLst>
                <a:gd name="T0" fmla="*/ 0 w 6"/>
                <a:gd name="T1" fmla="*/ 7 h 9"/>
                <a:gd name="T2" fmla="*/ 6 w 6"/>
                <a:gd name="T3" fmla="*/ 0 h 9"/>
                <a:gd name="T4" fmla="*/ 3 w 6"/>
                <a:gd name="T5" fmla="*/ 9 h 9"/>
                <a:gd name="T6" fmla="*/ 0 w 6"/>
                <a:gd name="T7" fmla="*/ 7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9">
                  <a:moveTo>
                    <a:pt x="0" y="7"/>
                  </a:moveTo>
                  <a:cubicBezTo>
                    <a:pt x="3" y="5"/>
                    <a:pt x="2" y="1"/>
                    <a:pt x="6" y="0"/>
                  </a:cubicBezTo>
                  <a:cubicBezTo>
                    <a:pt x="5" y="3"/>
                    <a:pt x="4" y="6"/>
                    <a:pt x="3" y="9"/>
                  </a:cubicBezTo>
                  <a:cubicBezTo>
                    <a:pt x="2" y="9"/>
                    <a:pt x="1" y="8"/>
                    <a:pt x="0" y="7"/>
                  </a:cubicBezTo>
                  <a:close/>
                </a:path>
              </a:pathLst>
            </a:custGeom>
            <a:solidFill>
              <a:srgbClr val="B39D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00" name="Freeform 63">
              <a:extLst>
                <a:ext uri="{FF2B5EF4-FFF2-40B4-BE49-F238E27FC236}">
                  <a16:creationId xmlns:a16="http://schemas.microsoft.com/office/drawing/2014/main" id="{FDDD6356-25E9-CE31-CB93-CAD926A954F2}"/>
                </a:ext>
              </a:extLst>
            </p:cNvPr>
            <p:cNvSpPr>
              <a:spLocks/>
            </p:cNvSpPr>
            <p:nvPr/>
          </p:nvSpPr>
          <p:spPr bwMode="auto">
            <a:xfrm>
              <a:off x="4725988" y="2522538"/>
              <a:ext cx="258762" cy="547688"/>
            </a:xfrm>
            <a:custGeom>
              <a:avLst/>
              <a:gdLst>
                <a:gd name="T0" fmla="*/ 2 w 23"/>
                <a:gd name="T1" fmla="*/ 25 h 49"/>
                <a:gd name="T2" fmla="*/ 14 w 23"/>
                <a:gd name="T3" fmla="*/ 0 h 49"/>
                <a:gd name="T4" fmla="*/ 15 w 23"/>
                <a:gd name="T5" fmla="*/ 2 h 49"/>
                <a:gd name="T6" fmla="*/ 18 w 23"/>
                <a:gd name="T7" fmla="*/ 4 h 49"/>
                <a:gd name="T8" fmla="*/ 23 w 23"/>
                <a:gd name="T9" fmla="*/ 5 h 49"/>
                <a:gd name="T10" fmla="*/ 21 w 23"/>
                <a:gd name="T11" fmla="*/ 30 h 49"/>
                <a:gd name="T12" fmla="*/ 19 w 23"/>
                <a:gd name="T13" fmla="*/ 34 h 49"/>
                <a:gd name="T14" fmla="*/ 12 w 23"/>
                <a:gd name="T15" fmla="*/ 49 h 49"/>
                <a:gd name="T16" fmla="*/ 8 w 23"/>
                <a:gd name="T17" fmla="*/ 49 h 49"/>
                <a:gd name="T18" fmla="*/ 4 w 23"/>
                <a:gd name="T19" fmla="*/ 40 h 49"/>
                <a:gd name="T20" fmla="*/ 2 w 23"/>
                <a:gd name="T21" fmla="*/ 25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" h="49">
                  <a:moveTo>
                    <a:pt x="2" y="25"/>
                  </a:moveTo>
                  <a:cubicBezTo>
                    <a:pt x="6" y="17"/>
                    <a:pt x="10" y="9"/>
                    <a:pt x="14" y="0"/>
                  </a:cubicBezTo>
                  <a:cubicBezTo>
                    <a:pt x="14" y="1"/>
                    <a:pt x="15" y="1"/>
                    <a:pt x="15" y="2"/>
                  </a:cubicBezTo>
                  <a:cubicBezTo>
                    <a:pt x="16" y="2"/>
                    <a:pt x="17" y="3"/>
                    <a:pt x="18" y="4"/>
                  </a:cubicBezTo>
                  <a:cubicBezTo>
                    <a:pt x="19" y="6"/>
                    <a:pt x="21" y="5"/>
                    <a:pt x="23" y="5"/>
                  </a:cubicBezTo>
                  <a:cubicBezTo>
                    <a:pt x="23" y="14"/>
                    <a:pt x="21" y="22"/>
                    <a:pt x="21" y="30"/>
                  </a:cubicBezTo>
                  <a:cubicBezTo>
                    <a:pt x="22" y="32"/>
                    <a:pt x="21" y="33"/>
                    <a:pt x="19" y="34"/>
                  </a:cubicBezTo>
                  <a:cubicBezTo>
                    <a:pt x="18" y="40"/>
                    <a:pt x="16" y="45"/>
                    <a:pt x="12" y="49"/>
                  </a:cubicBezTo>
                  <a:cubicBezTo>
                    <a:pt x="11" y="49"/>
                    <a:pt x="9" y="49"/>
                    <a:pt x="8" y="49"/>
                  </a:cubicBezTo>
                  <a:cubicBezTo>
                    <a:pt x="6" y="46"/>
                    <a:pt x="7" y="42"/>
                    <a:pt x="4" y="40"/>
                  </a:cubicBezTo>
                  <a:cubicBezTo>
                    <a:pt x="3" y="35"/>
                    <a:pt x="0" y="30"/>
                    <a:pt x="2" y="25"/>
                  </a:cubicBezTo>
                  <a:close/>
                </a:path>
              </a:pathLst>
            </a:custGeom>
            <a:solidFill>
              <a:srgbClr val="FDDC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01" name="Freeform 64">
              <a:extLst>
                <a:ext uri="{FF2B5EF4-FFF2-40B4-BE49-F238E27FC236}">
                  <a16:creationId xmlns:a16="http://schemas.microsoft.com/office/drawing/2014/main" id="{C886DA67-5748-1064-C06A-4599A40DB730}"/>
                </a:ext>
              </a:extLst>
            </p:cNvPr>
            <p:cNvSpPr>
              <a:spLocks/>
            </p:cNvSpPr>
            <p:nvPr/>
          </p:nvSpPr>
          <p:spPr bwMode="auto">
            <a:xfrm>
              <a:off x="4860925" y="2903538"/>
              <a:ext cx="146050" cy="190500"/>
            </a:xfrm>
            <a:custGeom>
              <a:avLst/>
              <a:gdLst>
                <a:gd name="T0" fmla="*/ 0 w 13"/>
                <a:gd name="T1" fmla="*/ 15 h 17"/>
                <a:gd name="T2" fmla="*/ 7 w 13"/>
                <a:gd name="T3" fmla="*/ 0 h 17"/>
                <a:gd name="T4" fmla="*/ 11 w 13"/>
                <a:gd name="T5" fmla="*/ 4 h 17"/>
                <a:gd name="T6" fmla="*/ 13 w 13"/>
                <a:gd name="T7" fmla="*/ 15 h 17"/>
                <a:gd name="T8" fmla="*/ 0 w 13"/>
                <a:gd name="T9" fmla="*/ 15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7">
                  <a:moveTo>
                    <a:pt x="0" y="15"/>
                  </a:moveTo>
                  <a:cubicBezTo>
                    <a:pt x="3" y="10"/>
                    <a:pt x="4" y="5"/>
                    <a:pt x="7" y="0"/>
                  </a:cubicBezTo>
                  <a:cubicBezTo>
                    <a:pt x="10" y="0"/>
                    <a:pt x="11" y="2"/>
                    <a:pt x="11" y="4"/>
                  </a:cubicBezTo>
                  <a:cubicBezTo>
                    <a:pt x="12" y="8"/>
                    <a:pt x="12" y="11"/>
                    <a:pt x="13" y="15"/>
                  </a:cubicBezTo>
                  <a:cubicBezTo>
                    <a:pt x="8" y="17"/>
                    <a:pt x="4" y="16"/>
                    <a:pt x="0" y="15"/>
                  </a:cubicBezTo>
                  <a:close/>
                </a:path>
              </a:pathLst>
            </a:custGeom>
            <a:solidFill>
              <a:srgbClr val="B994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02" name="Freeform 65">
              <a:extLst>
                <a:ext uri="{FF2B5EF4-FFF2-40B4-BE49-F238E27FC236}">
                  <a16:creationId xmlns:a16="http://schemas.microsoft.com/office/drawing/2014/main" id="{05566785-A52E-425F-DB8A-9F8102AA5178}"/>
                </a:ext>
              </a:extLst>
            </p:cNvPr>
            <p:cNvSpPr>
              <a:spLocks/>
            </p:cNvSpPr>
            <p:nvPr/>
          </p:nvSpPr>
          <p:spPr bwMode="auto">
            <a:xfrm>
              <a:off x="4883150" y="2422526"/>
              <a:ext cx="77787" cy="144463"/>
            </a:xfrm>
            <a:custGeom>
              <a:avLst/>
              <a:gdLst>
                <a:gd name="T0" fmla="*/ 4 w 7"/>
                <a:gd name="T1" fmla="*/ 13 h 13"/>
                <a:gd name="T2" fmla="*/ 0 w 7"/>
                <a:gd name="T3" fmla="*/ 11 h 13"/>
                <a:gd name="T4" fmla="*/ 4 w 7"/>
                <a:gd name="T5" fmla="*/ 4 h 13"/>
                <a:gd name="T6" fmla="*/ 7 w 7"/>
                <a:gd name="T7" fmla="*/ 4 h 13"/>
                <a:gd name="T8" fmla="*/ 4 w 7"/>
                <a:gd name="T9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13">
                  <a:moveTo>
                    <a:pt x="4" y="13"/>
                  </a:moveTo>
                  <a:cubicBezTo>
                    <a:pt x="3" y="13"/>
                    <a:pt x="1" y="13"/>
                    <a:pt x="0" y="11"/>
                  </a:cubicBezTo>
                  <a:cubicBezTo>
                    <a:pt x="2" y="9"/>
                    <a:pt x="2" y="6"/>
                    <a:pt x="4" y="4"/>
                  </a:cubicBezTo>
                  <a:cubicBezTo>
                    <a:pt x="5" y="4"/>
                    <a:pt x="6" y="0"/>
                    <a:pt x="7" y="4"/>
                  </a:cubicBezTo>
                  <a:cubicBezTo>
                    <a:pt x="6" y="7"/>
                    <a:pt x="5" y="10"/>
                    <a:pt x="4" y="13"/>
                  </a:cubicBezTo>
                  <a:close/>
                </a:path>
              </a:pathLst>
            </a:custGeom>
            <a:solidFill>
              <a:srgbClr val="EE79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03" name="Freeform 66">
              <a:extLst>
                <a:ext uri="{FF2B5EF4-FFF2-40B4-BE49-F238E27FC236}">
                  <a16:creationId xmlns:a16="http://schemas.microsoft.com/office/drawing/2014/main" id="{03226C27-4543-484D-6E23-D53A2C83D700}"/>
                </a:ext>
              </a:extLst>
            </p:cNvPr>
            <p:cNvSpPr>
              <a:spLocks/>
            </p:cNvSpPr>
            <p:nvPr/>
          </p:nvSpPr>
          <p:spPr bwMode="auto">
            <a:xfrm>
              <a:off x="4064000" y="2544763"/>
              <a:ext cx="234950" cy="538163"/>
            </a:xfrm>
            <a:custGeom>
              <a:avLst/>
              <a:gdLst>
                <a:gd name="T0" fmla="*/ 11 w 21"/>
                <a:gd name="T1" fmla="*/ 46 h 48"/>
                <a:gd name="T2" fmla="*/ 1 w 21"/>
                <a:gd name="T3" fmla="*/ 9 h 48"/>
                <a:gd name="T4" fmla="*/ 0 w 21"/>
                <a:gd name="T5" fmla="*/ 4 h 48"/>
                <a:gd name="T6" fmla="*/ 4 w 21"/>
                <a:gd name="T7" fmla="*/ 0 h 48"/>
                <a:gd name="T8" fmla="*/ 14 w 21"/>
                <a:gd name="T9" fmla="*/ 22 h 48"/>
                <a:gd name="T10" fmla="*/ 17 w 21"/>
                <a:gd name="T11" fmla="*/ 28 h 48"/>
                <a:gd name="T12" fmla="*/ 21 w 21"/>
                <a:gd name="T13" fmla="*/ 40 h 48"/>
                <a:gd name="T14" fmla="*/ 11 w 21"/>
                <a:gd name="T15" fmla="*/ 46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" h="48">
                  <a:moveTo>
                    <a:pt x="11" y="46"/>
                  </a:moveTo>
                  <a:cubicBezTo>
                    <a:pt x="6" y="34"/>
                    <a:pt x="4" y="22"/>
                    <a:pt x="1" y="9"/>
                  </a:cubicBezTo>
                  <a:cubicBezTo>
                    <a:pt x="1" y="8"/>
                    <a:pt x="0" y="6"/>
                    <a:pt x="0" y="4"/>
                  </a:cubicBezTo>
                  <a:cubicBezTo>
                    <a:pt x="2" y="3"/>
                    <a:pt x="4" y="3"/>
                    <a:pt x="4" y="0"/>
                  </a:cubicBezTo>
                  <a:cubicBezTo>
                    <a:pt x="8" y="8"/>
                    <a:pt x="11" y="15"/>
                    <a:pt x="14" y="22"/>
                  </a:cubicBezTo>
                  <a:cubicBezTo>
                    <a:pt x="16" y="23"/>
                    <a:pt x="17" y="26"/>
                    <a:pt x="17" y="28"/>
                  </a:cubicBezTo>
                  <a:cubicBezTo>
                    <a:pt x="18" y="32"/>
                    <a:pt x="21" y="35"/>
                    <a:pt x="21" y="40"/>
                  </a:cubicBezTo>
                  <a:cubicBezTo>
                    <a:pt x="20" y="45"/>
                    <a:pt x="16" y="48"/>
                    <a:pt x="11" y="46"/>
                  </a:cubicBezTo>
                  <a:close/>
                </a:path>
              </a:pathLst>
            </a:custGeom>
            <a:solidFill>
              <a:srgbClr val="F0BB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04" name="Freeform 67">
              <a:extLst>
                <a:ext uri="{FF2B5EF4-FFF2-40B4-BE49-F238E27FC236}">
                  <a16:creationId xmlns:a16="http://schemas.microsoft.com/office/drawing/2014/main" id="{2BE7E1A3-0E43-9108-13BF-684FE1073CAE}"/>
                </a:ext>
              </a:extLst>
            </p:cNvPr>
            <p:cNvSpPr>
              <a:spLocks/>
            </p:cNvSpPr>
            <p:nvPr/>
          </p:nvSpPr>
          <p:spPr bwMode="auto">
            <a:xfrm>
              <a:off x="4883150" y="2466976"/>
              <a:ext cx="44450" cy="77788"/>
            </a:xfrm>
            <a:custGeom>
              <a:avLst/>
              <a:gdLst>
                <a:gd name="T0" fmla="*/ 4 w 4"/>
                <a:gd name="T1" fmla="*/ 0 h 7"/>
                <a:gd name="T2" fmla="*/ 0 w 4"/>
                <a:gd name="T3" fmla="*/ 7 h 7"/>
                <a:gd name="T4" fmla="*/ 0 w 4"/>
                <a:gd name="T5" fmla="*/ 5 h 7"/>
                <a:gd name="T6" fmla="*/ 1 w 4"/>
                <a:gd name="T7" fmla="*/ 3 h 7"/>
                <a:gd name="T8" fmla="*/ 3 w 4"/>
                <a:gd name="T9" fmla="*/ 0 h 7"/>
                <a:gd name="T10" fmla="*/ 4 w 4"/>
                <a:gd name="T11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" h="7">
                  <a:moveTo>
                    <a:pt x="4" y="0"/>
                  </a:moveTo>
                  <a:cubicBezTo>
                    <a:pt x="3" y="2"/>
                    <a:pt x="3" y="5"/>
                    <a:pt x="0" y="7"/>
                  </a:cubicBezTo>
                  <a:cubicBezTo>
                    <a:pt x="0" y="7"/>
                    <a:pt x="0" y="6"/>
                    <a:pt x="0" y="5"/>
                  </a:cubicBezTo>
                  <a:cubicBezTo>
                    <a:pt x="0" y="5"/>
                    <a:pt x="1" y="4"/>
                    <a:pt x="1" y="3"/>
                  </a:cubicBezTo>
                  <a:cubicBezTo>
                    <a:pt x="2" y="2"/>
                    <a:pt x="2" y="1"/>
                    <a:pt x="3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BE3C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05" name="Freeform 68">
              <a:extLst>
                <a:ext uri="{FF2B5EF4-FFF2-40B4-BE49-F238E27FC236}">
                  <a16:creationId xmlns:a16="http://schemas.microsoft.com/office/drawing/2014/main" id="{010E32B7-9F7E-B41D-17DF-0BC8DF5A1AFC}"/>
                </a:ext>
              </a:extLst>
            </p:cNvPr>
            <p:cNvSpPr>
              <a:spLocks/>
            </p:cNvSpPr>
            <p:nvPr/>
          </p:nvSpPr>
          <p:spPr bwMode="auto">
            <a:xfrm>
              <a:off x="4568825" y="2959101"/>
              <a:ext cx="179387" cy="525463"/>
            </a:xfrm>
            <a:custGeom>
              <a:avLst/>
              <a:gdLst>
                <a:gd name="T0" fmla="*/ 14 w 16"/>
                <a:gd name="T1" fmla="*/ 1 h 47"/>
                <a:gd name="T2" fmla="*/ 15 w 16"/>
                <a:gd name="T3" fmla="*/ 42 h 47"/>
                <a:gd name="T4" fmla="*/ 16 w 16"/>
                <a:gd name="T5" fmla="*/ 46 h 47"/>
                <a:gd name="T6" fmla="*/ 4 w 16"/>
                <a:gd name="T7" fmla="*/ 46 h 47"/>
                <a:gd name="T8" fmla="*/ 2 w 16"/>
                <a:gd name="T9" fmla="*/ 45 h 47"/>
                <a:gd name="T10" fmla="*/ 0 w 16"/>
                <a:gd name="T11" fmla="*/ 39 h 47"/>
                <a:gd name="T12" fmla="*/ 6 w 16"/>
                <a:gd name="T13" fmla="*/ 5 h 47"/>
                <a:gd name="T14" fmla="*/ 12 w 16"/>
                <a:gd name="T15" fmla="*/ 0 h 47"/>
                <a:gd name="T16" fmla="*/ 14 w 16"/>
                <a:gd name="T17" fmla="*/ 1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47">
                  <a:moveTo>
                    <a:pt x="14" y="1"/>
                  </a:moveTo>
                  <a:cubicBezTo>
                    <a:pt x="13" y="15"/>
                    <a:pt x="15" y="28"/>
                    <a:pt x="15" y="42"/>
                  </a:cubicBezTo>
                  <a:cubicBezTo>
                    <a:pt x="15" y="43"/>
                    <a:pt x="16" y="44"/>
                    <a:pt x="16" y="46"/>
                  </a:cubicBezTo>
                  <a:cubicBezTo>
                    <a:pt x="12" y="47"/>
                    <a:pt x="8" y="46"/>
                    <a:pt x="4" y="46"/>
                  </a:cubicBezTo>
                  <a:cubicBezTo>
                    <a:pt x="3" y="45"/>
                    <a:pt x="2" y="45"/>
                    <a:pt x="2" y="45"/>
                  </a:cubicBezTo>
                  <a:cubicBezTo>
                    <a:pt x="0" y="43"/>
                    <a:pt x="0" y="41"/>
                    <a:pt x="0" y="39"/>
                  </a:cubicBezTo>
                  <a:cubicBezTo>
                    <a:pt x="2" y="28"/>
                    <a:pt x="4" y="16"/>
                    <a:pt x="6" y="5"/>
                  </a:cubicBezTo>
                  <a:cubicBezTo>
                    <a:pt x="7" y="2"/>
                    <a:pt x="9" y="0"/>
                    <a:pt x="12" y="0"/>
                  </a:cubicBezTo>
                  <a:cubicBezTo>
                    <a:pt x="13" y="0"/>
                    <a:pt x="14" y="1"/>
                    <a:pt x="14" y="1"/>
                  </a:cubicBezTo>
                  <a:close/>
                </a:path>
              </a:pathLst>
            </a:custGeom>
            <a:solidFill>
              <a:srgbClr val="FEDBA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06" name="Freeform 69">
              <a:extLst>
                <a:ext uri="{FF2B5EF4-FFF2-40B4-BE49-F238E27FC236}">
                  <a16:creationId xmlns:a16="http://schemas.microsoft.com/office/drawing/2014/main" id="{DDF0E790-EE06-1FF9-8F25-82EF5654AF6E}"/>
                </a:ext>
              </a:extLst>
            </p:cNvPr>
            <p:cNvSpPr>
              <a:spLocks/>
            </p:cNvSpPr>
            <p:nvPr/>
          </p:nvSpPr>
          <p:spPr bwMode="auto">
            <a:xfrm>
              <a:off x="4467225" y="3384551"/>
              <a:ext cx="146050" cy="446088"/>
            </a:xfrm>
            <a:custGeom>
              <a:avLst/>
              <a:gdLst>
                <a:gd name="T0" fmla="*/ 12 w 13"/>
                <a:gd name="T1" fmla="*/ 7 h 40"/>
                <a:gd name="T2" fmla="*/ 13 w 13"/>
                <a:gd name="T3" fmla="*/ 8 h 40"/>
                <a:gd name="T4" fmla="*/ 10 w 13"/>
                <a:gd name="T5" fmla="*/ 11 h 40"/>
                <a:gd name="T6" fmla="*/ 9 w 13"/>
                <a:gd name="T7" fmla="*/ 40 h 40"/>
                <a:gd name="T8" fmla="*/ 1 w 13"/>
                <a:gd name="T9" fmla="*/ 23 h 40"/>
                <a:gd name="T10" fmla="*/ 0 w 13"/>
                <a:gd name="T11" fmla="*/ 1 h 40"/>
                <a:gd name="T12" fmla="*/ 7 w 13"/>
                <a:gd name="T13" fmla="*/ 4 h 40"/>
                <a:gd name="T14" fmla="*/ 12 w 13"/>
                <a:gd name="T15" fmla="*/ 7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" h="40">
                  <a:moveTo>
                    <a:pt x="12" y="7"/>
                  </a:moveTo>
                  <a:cubicBezTo>
                    <a:pt x="12" y="7"/>
                    <a:pt x="12" y="7"/>
                    <a:pt x="13" y="8"/>
                  </a:cubicBezTo>
                  <a:cubicBezTo>
                    <a:pt x="10" y="8"/>
                    <a:pt x="10" y="10"/>
                    <a:pt x="10" y="11"/>
                  </a:cubicBezTo>
                  <a:cubicBezTo>
                    <a:pt x="9" y="21"/>
                    <a:pt x="9" y="31"/>
                    <a:pt x="9" y="40"/>
                  </a:cubicBezTo>
                  <a:cubicBezTo>
                    <a:pt x="5" y="35"/>
                    <a:pt x="4" y="28"/>
                    <a:pt x="1" y="23"/>
                  </a:cubicBezTo>
                  <a:cubicBezTo>
                    <a:pt x="0" y="16"/>
                    <a:pt x="0" y="9"/>
                    <a:pt x="0" y="1"/>
                  </a:cubicBezTo>
                  <a:cubicBezTo>
                    <a:pt x="3" y="0"/>
                    <a:pt x="4" y="3"/>
                    <a:pt x="7" y="4"/>
                  </a:cubicBezTo>
                  <a:cubicBezTo>
                    <a:pt x="8" y="5"/>
                    <a:pt x="10" y="6"/>
                    <a:pt x="12" y="7"/>
                  </a:cubicBezTo>
                  <a:close/>
                </a:path>
              </a:pathLst>
            </a:custGeom>
            <a:solidFill>
              <a:srgbClr val="5598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07" name="Freeform 70">
              <a:extLst>
                <a:ext uri="{FF2B5EF4-FFF2-40B4-BE49-F238E27FC236}">
                  <a16:creationId xmlns:a16="http://schemas.microsoft.com/office/drawing/2014/main" id="{1572411B-22D3-5A97-BA3C-F944E68432FB}"/>
                </a:ext>
              </a:extLst>
            </p:cNvPr>
            <p:cNvSpPr>
              <a:spLocks/>
            </p:cNvSpPr>
            <p:nvPr/>
          </p:nvSpPr>
          <p:spPr bwMode="auto">
            <a:xfrm>
              <a:off x="4648200" y="2746376"/>
              <a:ext cx="144462" cy="223838"/>
            </a:xfrm>
            <a:custGeom>
              <a:avLst/>
              <a:gdLst>
                <a:gd name="T0" fmla="*/ 7 w 13"/>
                <a:gd name="T1" fmla="*/ 20 h 20"/>
                <a:gd name="T2" fmla="*/ 6 w 13"/>
                <a:gd name="T3" fmla="*/ 20 h 20"/>
                <a:gd name="T4" fmla="*/ 2 w 13"/>
                <a:gd name="T5" fmla="*/ 20 h 20"/>
                <a:gd name="T6" fmla="*/ 3 w 13"/>
                <a:gd name="T7" fmla="*/ 10 h 20"/>
                <a:gd name="T8" fmla="*/ 5 w 13"/>
                <a:gd name="T9" fmla="*/ 1 h 20"/>
                <a:gd name="T10" fmla="*/ 9 w 13"/>
                <a:gd name="T11" fmla="*/ 5 h 20"/>
                <a:gd name="T12" fmla="*/ 11 w 13"/>
                <a:gd name="T13" fmla="*/ 20 h 20"/>
                <a:gd name="T14" fmla="*/ 7 w 13"/>
                <a:gd name="T15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" h="20">
                  <a:moveTo>
                    <a:pt x="7" y="20"/>
                  </a:moveTo>
                  <a:cubicBezTo>
                    <a:pt x="7" y="20"/>
                    <a:pt x="6" y="20"/>
                    <a:pt x="6" y="20"/>
                  </a:cubicBezTo>
                  <a:cubicBezTo>
                    <a:pt x="5" y="20"/>
                    <a:pt x="4" y="20"/>
                    <a:pt x="2" y="20"/>
                  </a:cubicBezTo>
                  <a:cubicBezTo>
                    <a:pt x="0" y="16"/>
                    <a:pt x="2" y="13"/>
                    <a:pt x="3" y="10"/>
                  </a:cubicBezTo>
                  <a:cubicBezTo>
                    <a:pt x="4" y="7"/>
                    <a:pt x="4" y="4"/>
                    <a:pt x="5" y="1"/>
                  </a:cubicBezTo>
                  <a:cubicBezTo>
                    <a:pt x="9" y="0"/>
                    <a:pt x="8" y="4"/>
                    <a:pt x="9" y="5"/>
                  </a:cubicBezTo>
                  <a:cubicBezTo>
                    <a:pt x="9" y="10"/>
                    <a:pt x="13" y="14"/>
                    <a:pt x="11" y="20"/>
                  </a:cubicBezTo>
                  <a:cubicBezTo>
                    <a:pt x="10" y="20"/>
                    <a:pt x="8" y="20"/>
                    <a:pt x="7" y="20"/>
                  </a:cubicBezTo>
                  <a:close/>
                </a:path>
              </a:pathLst>
            </a:custGeom>
            <a:solidFill>
              <a:srgbClr val="226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08" name="Freeform 71">
              <a:extLst>
                <a:ext uri="{FF2B5EF4-FFF2-40B4-BE49-F238E27FC236}">
                  <a16:creationId xmlns:a16="http://schemas.microsoft.com/office/drawing/2014/main" id="{C9D27103-AB69-F940-8AC1-157B54234634}"/>
                </a:ext>
              </a:extLst>
            </p:cNvPr>
            <p:cNvSpPr>
              <a:spLocks/>
            </p:cNvSpPr>
            <p:nvPr/>
          </p:nvSpPr>
          <p:spPr bwMode="auto">
            <a:xfrm>
              <a:off x="4356100" y="2646363"/>
              <a:ext cx="325437" cy="481013"/>
            </a:xfrm>
            <a:custGeom>
              <a:avLst/>
              <a:gdLst>
                <a:gd name="T0" fmla="*/ 27 w 29"/>
                <a:gd name="T1" fmla="*/ 1 h 43"/>
                <a:gd name="T2" fmla="*/ 27 w 29"/>
                <a:gd name="T3" fmla="*/ 15 h 43"/>
                <a:gd name="T4" fmla="*/ 25 w 29"/>
                <a:gd name="T5" fmla="*/ 27 h 43"/>
                <a:gd name="T6" fmla="*/ 17 w 29"/>
                <a:gd name="T7" fmla="*/ 42 h 43"/>
                <a:gd name="T8" fmla="*/ 13 w 29"/>
                <a:gd name="T9" fmla="*/ 40 h 43"/>
                <a:gd name="T10" fmla="*/ 0 w 29"/>
                <a:gd name="T11" fmla="*/ 9 h 43"/>
                <a:gd name="T12" fmla="*/ 1 w 29"/>
                <a:gd name="T13" fmla="*/ 6 h 43"/>
                <a:gd name="T14" fmla="*/ 2 w 29"/>
                <a:gd name="T15" fmla="*/ 4 h 43"/>
                <a:gd name="T16" fmla="*/ 10 w 29"/>
                <a:gd name="T17" fmla="*/ 4 h 43"/>
                <a:gd name="T18" fmla="*/ 23 w 29"/>
                <a:gd name="T19" fmla="*/ 1 h 43"/>
                <a:gd name="T20" fmla="*/ 27 w 29"/>
                <a:gd name="T21" fmla="*/ 1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9" h="43">
                  <a:moveTo>
                    <a:pt x="27" y="1"/>
                  </a:moveTo>
                  <a:cubicBezTo>
                    <a:pt x="27" y="6"/>
                    <a:pt x="27" y="11"/>
                    <a:pt x="27" y="15"/>
                  </a:cubicBezTo>
                  <a:cubicBezTo>
                    <a:pt x="29" y="20"/>
                    <a:pt x="25" y="23"/>
                    <a:pt x="25" y="27"/>
                  </a:cubicBezTo>
                  <a:cubicBezTo>
                    <a:pt x="22" y="32"/>
                    <a:pt x="22" y="38"/>
                    <a:pt x="17" y="42"/>
                  </a:cubicBezTo>
                  <a:cubicBezTo>
                    <a:pt x="15" y="43"/>
                    <a:pt x="14" y="42"/>
                    <a:pt x="13" y="40"/>
                  </a:cubicBezTo>
                  <a:cubicBezTo>
                    <a:pt x="8" y="30"/>
                    <a:pt x="4" y="20"/>
                    <a:pt x="0" y="9"/>
                  </a:cubicBezTo>
                  <a:cubicBezTo>
                    <a:pt x="0" y="8"/>
                    <a:pt x="0" y="7"/>
                    <a:pt x="1" y="6"/>
                  </a:cubicBezTo>
                  <a:cubicBezTo>
                    <a:pt x="0" y="5"/>
                    <a:pt x="0" y="4"/>
                    <a:pt x="2" y="4"/>
                  </a:cubicBezTo>
                  <a:cubicBezTo>
                    <a:pt x="5" y="4"/>
                    <a:pt x="7" y="4"/>
                    <a:pt x="10" y="4"/>
                  </a:cubicBezTo>
                  <a:cubicBezTo>
                    <a:pt x="14" y="4"/>
                    <a:pt x="19" y="4"/>
                    <a:pt x="23" y="1"/>
                  </a:cubicBezTo>
                  <a:cubicBezTo>
                    <a:pt x="24" y="0"/>
                    <a:pt x="25" y="0"/>
                    <a:pt x="27" y="1"/>
                  </a:cubicBezTo>
                  <a:close/>
                </a:path>
              </a:pathLst>
            </a:custGeom>
            <a:solidFill>
              <a:srgbClr val="3B76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09" name="Freeform 72">
              <a:extLst>
                <a:ext uri="{FF2B5EF4-FFF2-40B4-BE49-F238E27FC236}">
                  <a16:creationId xmlns:a16="http://schemas.microsoft.com/office/drawing/2014/main" id="{7E39A7F7-CE40-B11B-F952-E6D34592B5A4}"/>
                </a:ext>
              </a:extLst>
            </p:cNvPr>
            <p:cNvSpPr>
              <a:spLocks/>
            </p:cNvSpPr>
            <p:nvPr/>
          </p:nvSpPr>
          <p:spPr bwMode="auto">
            <a:xfrm>
              <a:off x="4165600" y="2992438"/>
              <a:ext cx="257175" cy="715963"/>
            </a:xfrm>
            <a:custGeom>
              <a:avLst/>
              <a:gdLst>
                <a:gd name="T0" fmla="*/ 2 w 23"/>
                <a:gd name="T1" fmla="*/ 6 h 64"/>
                <a:gd name="T2" fmla="*/ 12 w 23"/>
                <a:gd name="T3" fmla="*/ 0 h 64"/>
                <a:gd name="T4" fmla="*/ 18 w 23"/>
                <a:gd name="T5" fmla="*/ 29 h 64"/>
                <a:gd name="T6" fmla="*/ 19 w 23"/>
                <a:gd name="T7" fmla="*/ 33 h 64"/>
                <a:gd name="T8" fmla="*/ 20 w 23"/>
                <a:gd name="T9" fmla="*/ 46 h 64"/>
                <a:gd name="T10" fmla="*/ 16 w 23"/>
                <a:gd name="T11" fmla="*/ 61 h 64"/>
                <a:gd name="T12" fmla="*/ 14 w 23"/>
                <a:gd name="T13" fmla="*/ 64 h 64"/>
                <a:gd name="T14" fmla="*/ 10 w 23"/>
                <a:gd name="T15" fmla="*/ 58 h 64"/>
                <a:gd name="T16" fmla="*/ 1 w 23"/>
                <a:gd name="T17" fmla="*/ 13 h 64"/>
                <a:gd name="T18" fmla="*/ 2 w 23"/>
                <a:gd name="T19" fmla="*/ 8 h 64"/>
                <a:gd name="T20" fmla="*/ 2 w 23"/>
                <a:gd name="T21" fmla="*/ 6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" h="64">
                  <a:moveTo>
                    <a:pt x="2" y="6"/>
                  </a:moveTo>
                  <a:cubicBezTo>
                    <a:pt x="7" y="6"/>
                    <a:pt x="10" y="4"/>
                    <a:pt x="12" y="0"/>
                  </a:cubicBezTo>
                  <a:cubicBezTo>
                    <a:pt x="15" y="9"/>
                    <a:pt x="16" y="19"/>
                    <a:pt x="18" y="29"/>
                  </a:cubicBezTo>
                  <a:cubicBezTo>
                    <a:pt x="18" y="30"/>
                    <a:pt x="18" y="32"/>
                    <a:pt x="19" y="33"/>
                  </a:cubicBezTo>
                  <a:cubicBezTo>
                    <a:pt x="21" y="38"/>
                    <a:pt x="23" y="42"/>
                    <a:pt x="20" y="46"/>
                  </a:cubicBezTo>
                  <a:cubicBezTo>
                    <a:pt x="17" y="51"/>
                    <a:pt x="17" y="56"/>
                    <a:pt x="16" y="61"/>
                  </a:cubicBezTo>
                  <a:cubicBezTo>
                    <a:pt x="15" y="62"/>
                    <a:pt x="16" y="64"/>
                    <a:pt x="14" y="64"/>
                  </a:cubicBezTo>
                  <a:cubicBezTo>
                    <a:pt x="12" y="63"/>
                    <a:pt x="11" y="60"/>
                    <a:pt x="10" y="58"/>
                  </a:cubicBezTo>
                  <a:cubicBezTo>
                    <a:pt x="5" y="43"/>
                    <a:pt x="4" y="28"/>
                    <a:pt x="1" y="13"/>
                  </a:cubicBezTo>
                  <a:cubicBezTo>
                    <a:pt x="0" y="11"/>
                    <a:pt x="1" y="9"/>
                    <a:pt x="2" y="8"/>
                  </a:cubicBezTo>
                  <a:cubicBezTo>
                    <a:pt x="2" y="7"/>
                    <a:pt x="2" y="7"/>
                    <a:pt x="2" y="6"/>
                  </a:cubicBezTo>
                  <a:close/>
                </a:path>
              </a:pathLst>
            </a:custGeom>
            <a:solidFill>
              <a:srgbClr val="E5DA3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10" name="Freeform 73">
              <a:extLst>
                <a:ext uri="{FF2B5EF4-FFF2-40B4-BE49-F238E27FC236}">
                  <a16:creationId xmlns:a16="http://schemas.microsoft.com/office/drawing/2014/main" id="{6F12C8F6-5285-985D-078F-1AB0DED9D191}"/>
                </a:ext>
              </a:extLst>
            </p:cNvPr>
            <p:cNvSpPr>
              <a:spLocks/>
            </p:cNvSpPr>
            <p:nvPr/>
          </p:nvSpPr>
          <p:spPr bwMode="auto">
            <a:xfrm>
              <a:off x="4333875" y="2713038"/>
              <a:ext cx="223837" cy="815975"/>
            </a:xfrm>
            <a:custGeom>
              <a:avLst/>
              <a:gdLst>
                <a:gd name="T0" fmla="*/ 3 w 20"/>
                <a:gd name="T1" fmla="*/ 0 h 73"/>
                <a:gd name="T2" fmla="*/ 16 w 20"/>
                <a:gd name="T3" fmla="*/ 34 h 73"/>
                <a:gd name="T4" fmla="*/ 19 w 20"/>
                <a:gd name="T5" fmla="*/ 36 h 73"/>
                <a:gd name="T6" fmla="*/ 19 w 20"/>
                <a:gd name="T7" fmla="*/ 41 h 73"/>
                <a:gd name="T8" fmla="*/ 11 w 20"/>
                <a:gd name="T9" fmla="*/ 60 h 73"/>
                <a:gd name="T10" fmla="*/ 10 w 20"/>
                <a:gd name="T11" fmla="*/ 70 h 73"/>
                <a:gd name="T12" fmla="*/ 9 w 20"/>
                <a:gd name="T13" fmla="*/ 73 h 73"/>
                <a:gd name="T14" fmla="*/ 6 w 20"/>
                <a:gd name="T15" fmla="*/ 70 h 73"/>
                <a:gd name="T16" fmla="*/ 4 w 20"/>
                <a:gd name="T17" fmla="*/ 58 h 73"/>
                <a:gd name="T18" fmla="*/ 4 w 20"/>
                <a:gd name="T19" fmla="*/ 56 h 73"/>
                <a:gd name="T20" fmla="*/ 3 w 20"/>
                <a:gd name="T21" fmla="*/ 13 h 73"/>
                <a:gd name="T22" fmla="*/ 3 w 20"/>
                <a:gd name="T23" fmla="*/ 0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" h="73">
                  <a:moveTo>
                    <a:pt x="3" y="0"/>
                  </a:moveTo>
                  <a:cubicBezTo>
                    <a:pt x="7" y="12"/>
                    <a:pt x="12" y="23"/>
                    <a:pt x="16" y="34"/>
                  </a:cubicBezTo>
                  <a:cubicBezTo>
                    <a:pt x="17" y="35"/>
                    <a:pt x="18" y="36"/>
                    <a:pt x="19" y="36"/>
                  </a:cubicBezTo>
                  <a:cubicBezTo>
                    <a:pt x="20" y="38"/>
                    <a:pt x="19" y="39"/>
                    <a:pt x="19" y="41"/>
                  </a:cubicBezTo>
                  <a:cubicBezTo>
                    <a:pt x="16" y="47"/>
                    <a:pt x="14" y="54"/>
                    <a:pt x="11" y="60"/>
                  </a:cubicBezTo>
                  <a:cubicBezTo>
                    <a:pt x="9" y="63"/>
                    <a:pt x="12" y="67"/>
                    <a:pt x="10" y="70"/>
                  </a:cubicBezTo>
                  <a:cubicBezTo>
                    <a:pt x="10" y="71"/>
                    <a:pt x="11" y="73"/>
                    <a:pt x="9" y="73"/>
                  </a:cubicBezTo>
                  <a:cubicBezTo>
                    <a:pt x="7" y="73"/>
                    <a:pt x="6" y="71"/>
                    <a:pt x="6" y="70"/>
                  </a:cubicBezTo>
                  <a:cubicBezTo>
                    <a:pt x="6" y="66"/>
                    <a:pt x="4" y="62"/>
                    <a:pt x="4" y="58"/>
                  </a:cubicBezTo>
                  <a:cubicBezTo>
                    <a:pt x="4" y="57"/>
                    <a:pt x="4" y="56"/>
                    <a:pt x="4" y="56"/>
                  </a:cubicBezTo>
                  <a:cubicBezTo>
                    <a:pt x="4" y="42"/>
                    <a:pt x="2" y="27"/>
                    <a:pt x="3" y="13"/>
                  </a:cubicBezTo>
                  <a:cubicBezTo>
                    <a:pt x="3" y="9"/>
                    <a:pt x="0" y="5"/>
                    <a:pt x="3" y="0"/>
                  </a:cubicBezTo>
                  <a:close/>
                </a:path>
              </a:pathLst>
            </a:custGeom>
            <a:solidFill>
              <a:srgbClr val="2C56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11" name="Freeform 74">
              <a:extLst>
                <a:ext uri="{FF2B5EF4-FFF2-40B4-BE49-F238E27FC236}">
                  <a16:creationId xmlns:a16="http://schemas.microsoft.com/office/drawing/2014/main" id="{17831069-0D66-F365-6878-F0BA44020D3C}"/>
                </a:ext>
              </a:extLst>
            </p:cNvPr>
            <p:cNvSpPr>
              <a:spLocks/>
            </p:cNvSpPr>
            <p:nvPr/>
          </p:nvSpPr>
          <p:spPr bwMode="auto">
            <a:xfrm>
              <a:off x="4378325" y="3340101"/>
              <a:ext cx="88900" cy="312738"/>
            </a:xfrm>
            <a:custGeom>
              <a:avLst/>
              <a:gdLst>
                <a:gd name="T0" fmla="*/ 0 w 8"/>
                <a:gd name="T1" fmla="*/ 0 h 28"/>
                <a:gd name="T2" fmla="*/ 2 w 8"/>
                <a:gd name="T3" fmla="*/ 10 h 28"/>
                <a:gd name="T4" fmla="*/ 5 w 8"/>
                <a:gd name="T5" fmla="*/ 16 h 28"/>
                <a:gd name="T6" fmla="*/ 6 w 8"/>
                <a:gd name="T7" fmla="*/ 8 h 28"/>
                <a:gd name="T8" fmla="*/ 6 w 8"/>
                <a:gd name="T9" fmla="*/ 3 h 28"/>
                <a:gd name="T10" fmla="*/ 7 w 8"/>
                <a:gd name="T11" fmla="*/ 5 h 28"/>
                <a:gd name="T12" fmla="*/ 6 w 8"/>
                <a:gd name="T13" fmla="*/ 24 h 28"/>
                <a:gd name="T14" fmla="*/ 3 w 8"/>
                <a:gd name="T15" fmla="*/ 27 h 28"/>
                <a:gd name="T16" fmla="*/ 1 w 8"/>
                <a:gd name="T17" fmla="*/ 15 h 28"/>
                <a:gd name="T18" fmla="*/ 0 w 8"/>
                <a:gd name="T19" fmla="*/ 2 h 28"/>
                <a:gd name="T20" fmla="*/ 0 w 8"/>
                <a:gd name="T21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" h="28">
                  <a:moveTo>
                    <a:pt x="0" y="0"/>
                  </a:moveTo>
                  <a:cubicBezTo>
                    <a:pt x="1" y="3"/>
                    <a:pt x="2" y="6"/>
                    <a:pt x="2" y="10"/>
                  </a:cubicBezTo>
                  <a:cubicBezTo>
                    <a:pt x="2" y="12"/>
                    <a:pt x="2" y="14"/>
                    <a:pt x="5" y="16"/>
                  </a:cubicBezTo>
                  <a:cubicBezTo>
                    <a:pt x="6" y="13"/>
                    <a:pt x="7" y="11"/>
                    <a:pt x="6" y="8"/>
                  </a:cubicBezTo>
                  <a:cubicBezTo>
                    <a:pt x="5" y="6"/>
                    <a:pt x="5" y="4"/>
                    <a:pt x="6" y="3"/>
                  </a:cubicBezTo>
                  <a:cubicBezTo>
                    <a:pt x="8" y="3"/>
                    <a:pt x="8" y="4"/>
                    <a:pt x="7" y="5"/>
                  </a:cubicBezTo>
                  <a:cubicBezTo>
                    <a:pt x="7" y="12"/>
                    <a:pt x="8" y="18"/>
                    <a:pt x="6" y="24"/>
                  </a:cubicBezTo>
                  <a:cubicBezTo>
                    <a:pt x="6" y="26"/>
                    <a:pt x="6" y="28"/>
                    <a:pt x="3" y="27"/>
                  </a:cubicBezTo>
                  <a:cubicBezTo>
                    <a:pt x="2" y="23"/>
                    <a:pt x="3" y="19"/>
                    <a:pt x="1" y="15"/>
                  </a:cubicBezTo>
                  <a:cubicBezTo>
                    <a:pt x="2" y="11"/>
                    <a:pt x="0" y="7"/>
                    <a:pt x="0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rgbClr val="2645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12" name="Freeform 75">
              <a:extLst>
                <a:ext uri="{FF2B5EF4-FFF2-40B4-BE49-F238E27FC236}">
                  <a16:creationId xmlns:a16="http://schemas.microsoft.com/office/drawing/2014/main" id="{B06D9FE9-B5FC-E400-B8DC-8A9A8FE3A76A}"/>
                </a:ext>
              </a:extLst>
            </p:cNvPr>
            <p:cNvSpPr>
              <a:spLocks/>
            </p:cNvSpPr>
            <p:nvPr/>
          </p:nvSpPr>
          <p:spPr bwMode="auto">
            <a:xfrm>
              <a:off x="4221163" y="2679701"/>
              <a:ext cx="33337" cy="179388"/>
            </a:xfrm>
            <a:custGeom>
              <a:avLst/>
              <a:gdLst>
                <a:gd name="T0" fmla="*/ 3 w 3"/>
                <a:gd name="T1" fmla="*/ 16 h 16"/>
                <a:gd name="T2" fmla="*/ 0 w 3"/>
                <a:gd name="T3" fmla="*/ 10 h 16"/>
                <a:gd name="T4" fmla="*/ 1 w 3"/>
                <a:gd name="T5" fmla="*/ 3 h 16"/>
                <a:gd name="T6" fmla="*/ 3 w 3"/>
                <a:gd name="T7" fmla="*/ 0 h 16"/>
                <a:gd name="T8" fmla="*/ 3 w 3"/>
                <a:gd name="T9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6">
                  <a:moveTo>
                    <a:pt x="3" y="16"/>
                  </a:moveTo>
                  <a:cubicBezTo>
                    <a:pt x="2" y="14"/>
                    <a:pt x="1" y="12"/>
                    <a:pt x="0" y="10"/>
                  </a:cubicBezTo>
                  <a:cubicBezTo>
                    <a:pt x="1" y="8"/>
                    <a:pt x="0" y="5"/>
                    <a:pt x="1" y="3"/>
                  </a:cubicBezTo>
                  <a:cubicBezTo>
                    <a:pt x="2" y="3"/>
                    <a:pt x="2" y="2"/>
                    <a:pt x="3" y="0"/>
                  </a:cubicBezTo>
                  <a:cubicBezTo>
                    <a:pt x="3" y="6"/>
                    <a:pt x="3" y="11"/>
                    <a:pt x="3" y="16"/>
                  </a:cubicBezTo>
                  <a:close/>
                </a:path>
              </a:pathLst>
            </a:custGeom>
            <a:solidFill>
              <a:srgbClr val="3456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13" name="Freeform 76">
              <a:extLst>
                <a:ext uri="{FF2B5EF4-FFF2-40B4-BE49-F238E27FC236}">
                  <a16:creationId xmlns:a16="http://schemas.microsoft.com/office/drawing/2014/main" id="{F3255BBE-2F1D-4BCA-110C-3D23A3113A82}"/>
                </a:ext>
              </a:extLst>
            </p:cNvPr>
            <p:cNvSpPr>
              <a:spLocks/>
            </p:cNvSpPr>
            <p:nvPr/>
          </p:nvSpPr>
          <p:spPr bwMode="auto">
            <a:xfrm>
              <a:off x="4030663" y="3082926"/>
              <a:ext cx="257175" cy="558800"/>
            </a:xfrm>
            <a:custGeom>
              <a:avLst/>
              <a:gdLst>
                <a:gd name="T0" fmla="*/ 14 w 23"/>
                <a:gd name="T1" fmla="*/ 0 h 50"/>
                <a:gd name="T2" fmla="*/ 18 w 23"/>
                <a:gd name="T3" fmla="*/ 26 h 50"/>
                <a:gd name="T4" fmla="*/ 22 w 23"/>
                <a:gd name="T5" fmla="*/ 50 h 50"/>
                <a:gd name="T6" fmla="*/ 16 w 23"/>
                <a:gd name="T7" fmla="*/ 38 h 50"/>
                <a:gd name="T8" fmla="*/ 9 w 23"/>
                <a:gd name="T9" fmla="*/ 28 h 50"/>
                <a:gd name="T10" fmla="*/ 4 w 23"/>
                <a:gd name="T11" fmla="*/ 24 h 50"/>
                <a:gd name="T12" fmla="*/ 0 w 23"/>
                <a:gd name="T13" fmla="*/ 4 h 50"/>
                <a:gd name="T14" fmla="*/ 3 w 23"/>
                <a:gd name="T15" fmla="*/ 2 h 50"/>
                <a:gd name="T16" fmla="*/ 8 w 23"/>
                <a:gd name="T17" fmla="*/ 1 h 50"/>
                <a:gd name="T18" fmla="*/ 14 w 23"/>
                <a:gd name="T19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" h="50">
                  <a:moveTo>
                    <a:pt x="14" y="0"/>
                  </a:moveTo>
                  <a:cubicBezTo>
                    <a:pt x="15" y="9"/>
                    <a:pt x="17" y="17"/>
                    <a:pt x="18" y="26"/>
                  </a:cubicBezTo>
                  <a:cubicBezTo>
                    <a:pt x="19" y="34"/>
                    <a:pt x="23" y="42"/>
                    <a:pt x="22" y="50"/>
                  </a:cubicBezTo>
                  <a:cubicBezTo>
                    <a:pt x="19" y="46"/>
                    <a:pt x="18" y="42"/>
                    <a:pt x="16" y="38"/>
                  </a:cubicBezTo>
                  <a:cubicBezTo>
                    <a:pt x="12" y="36"/>
                    <a:pt x="12" y="31"/>
                    <a:pt x="9" y="28"/>
                  </a:cubicBezTo>
                  <a:cubicBezTo>
                    <a:pt x="8" y="26"/>
                    <a:pt x="6" y="25"/>
                    <a:pt x="4" y="24"/>
                  </a:cubicBezTo>
                  <a:cubicBezTo>
                    <a:pt x="1" y="18"/>
                    <a:pt x="0" y="11"/>
                    <a:pt x="0" y="4"/>
                  </a:cubicBezTo>
                  <a:cubicBezTo>
                    <a:pt x="0" y="2"/>
                    <a:pt x="1" y="2"/>
                    <a:pt x="3" y="2"/>
                  </a:cubicBezTo>
                  <a:cubicBezTo>
                    <a:pt x="5" y="1"/>
                    <a:pt x="7" y="2"/>
                    <a:pt x="8" y="1"/>
                  </a:cubicBezTo>
                  <a:cubicBezTo>
                    <a:pt x="10" y="0"/>
                    <a:pt x="12" y="0"/>
                    <a:pt x="14" y="0"/>
                  </a:cubicBezTo>
                  <a:close/>
                </a:path>
              </a:pathLst>
            </a:custGeom>
            <a:solidFill>
              <a:srgbClr val="F7E9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14" name="Freeform 77">
              <a:extLst>
                <a:ext uri="{FF2B5EF4-FFF2-40B4-BE49-F238E27FC236}">
                  <a16:creationId xmlns:a16="http://schemas.microsoft.com/office/drawing/2014/main" id="{21CE80E9-334F-845F-63F7-B4E8268A14AB}"/>
                </a:ext>
              </a:extLst>
            </p:cNvPr>
            <p:cNvSpPr>
              <a:spLocks/>
            </p:cNvSpPr>
            <p:nvPr/>
          </p:nvSpPr>
          <p:spPr bwMode="auto">
            <a:xfrm>
              <a:off x="4052888" y="3316288"/>
              <a:ext cx="88900" cy="234950"/>
            </a:xfrm>
            <a:custGeom>
              <a:avLst/>
              <a:gdLst>
                <a:gd name="T0" fmla="*/ 2 w 8"/>
                <a:gd name="T1" fmla="*/ 3 h 21"/>
                <a:gd name="T2" fmla="*/ 8 w 8"/>
                <a:gd name="T3" fmla="*/ 6 h 21"/>
                <a:gd name="T4" fmla="*/ 5 w 8"/>
                <a:gd name="T5" fmla="*/ 8 h 21"/>
                <a:gd name="T6" fmla="*/ 2 w 8"/>
                <a:gd name="T7" fmla="*/ 21 h 21"/>
                <a:gd name="T8" fmla="*/ 0 w 8"/>
                <a:gd name="T9" fmla="*/ 20 h 21"/>
                <a:gd name="T10" fmla="*/ 2 w 8"/>
                <a:gd name="T11" fmla="*/ 3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" h="21">
                  <a:moveTo>
                    <a:pt x="2" y="3"/>
                  </a:moveTo>
                  <a:cubicBezTo>
                    <a:pt x="6" y="0"/>
                    <a:pt x="7" y="4"/>
                    <a:pt x="8" y="6"/>
                  </a:cubicBezTo>
                  <a:cubicBezTo>
                    <a:pt x="7" y="7"/>
                    <a:pt x="4" y="6"/>
                    <a:pt x="5" y="8"/>
                  </a:cubicBezTo>
                  <a:cubicBezTo>
                    <a:pt x="4" y="13"/>
                    <a:pt x="4" y="17"/>
                    <a:pt x="2" y="21"/>
                  </a:cubicBezTo>
                  <a:cubicBezTo>
                    <a:pt x="1" y="21"/>
                    <a:pt x="1" y="20"/>
                    <a:pt x="0" y="20"/>
                  </a:cubicBezTo>
                  <a:cubicBezTo>
                    <a:pt x="1" y="15"/>
                    <a:pt x="1" y="9"/>
                    <a:pt x="2" y="3"/>
                  </a:cubicBezTo>
                  <a:close/>
                </a:path>
              </a:pathLst>
            </a:custGeom>
            <a:solidFill>
              <a:srgbClr val="B0391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15" name="Freeform 78">
              <a:extLst>
                <a:ext uri="{FF2B5EF4-FFF2-40B4-BE49-F238E27FC236}">
                  <a16:creationId xmlns:a16="http://schemas.microsoft.com/office/drawing/2014/main" id="{F73A1E7B-6F32-723C-AEDB-937F4A75DF75}"/>
                </a:ext>
              </a:extLst>
            </p:cNvPr>
            <p:cNvSpPr>
              <a:spLocks/>
            </p:cNvSpPr>
            <p:nvPr/>
          </p:nvSpPr>
          <p:spPr bwMode="auto">
            <a:xfrm>
              <a:off x="4086225" y="3340101"/>
              <a:ext cx="123825" cy="211138"/>
            </a:xfrm>
            <a:custGeom>
              <a:avLst/>
              <a:gdLst>
                <a:gd name="T0" fmla="*/ 0 w 11"/>
                <a:gd name="T1" fmla="*/ 5 h 19"/>
                <a:gd name="T2" fmla="*/ 5 w 11"/>
                <a:gd name="T3" fmla="*/ 4 h 19"/>
                <a:gd name="T4" fmla="*/ 11 w 11"/>
                <a:gd name="T5" fmla="*/ 15 h 19"/>
                <a:gd name="T6" fmla="*/ 7 w 11"/>
                <a:gd name="T7" fmla="*/ 19 h 19"/>
                <a:gd name="T8" fmla="*/ 2 w 11"/>
                <a:gd name="T9" fmla="*/ 19 h 19"/>
                <a:gd name="T10" fmla="*/ 1 w 11"/>
                <a:gd name="T11" fmla="*/ 11 h 19"/>
                <a:gd name="T12" fmla="*/ 0 w 11"/>
                <a:gd name="T13" fmla="*/ 5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" h="19">
                  <a:moveTo>
                    <a:pt x="0" y="5"/>
                  </a:moveTo>
                  <a:cubicBezTo>
                    <a:pt x="1" y="0"/>
                    <a:pt x="3" y="5"/>
                    <a:pt x="5" y="4"/>
                  </a:cubicBezTo>
                  <a:cubicBezTo>
                    <a:pt x="7" y="8"/>
                    <a:pt x="9" y="12"/>
                    <a:pt x="11" y="15"/>
                  </a:cubicBezTo>
                  <a:cubicBezTo>
                    <a:pt x="11" y="18"/>
                    <a:pt x="8" y="18"/>
                    <a:pt x="7" y="19"/>
                  </a:cubicBezTo>
                  <a:cubicBezTo>
                    <a:pt x="5" y="19"/>
                    <a:pt x="4" y="19"/>
                    <a:pt x="2" y="19"/>
                  </a:cubicBezTo>
                  <a:cubicBezTo>
                    <a:pt x="0" y="17"/>
                    <a:pt x="1" y="14"/>
                    <a:pt x="1" y="11"/>
                  </a:cubicBezTo>
                  <a:cubicBezTo>
                    <a:pt x="1" y="9"/>
                    <a:pt x="1" y="7"/>
                    <a:pt x="0" y="5"/>
                  </a:cubicBezTo>
                  <a:close/>
                </a:path>
              </a:pathLst>
            </a:custGeom>
            <a:solidFill>
              <a:srgbClr val="CC1D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16" name="Freeform 79">
              <a:extLst>
                <a:ext uri="{FF2B5EF4-FFF2-40B4-BE49-F238E27FC236}">
                  <a16:creationId xmlns:a16="http://schemas.microsoft.com/office/drawing/2014/main" id="{5229FD0C-1655-952B-F5E1-0EB1318AB6EA}"/>
                </a:ext>
              </a:extLst>
            </p:cNvPr>
            <p:cNvSpPr>
              <a:spLocks/>
            </p:cNvSpPr>
            <p:nvPr/>
          </p:nvSpPr>
          <p:spPr bwMode="auto">
            <a:xfrm>
              <a:off x="4075113" y="3395663"/>
              <a:ext cx="33337" cy="155575"/>
            </a:xfrm>
            <a:custGeom>
              <a:avLst/>
              <a:gdLst>
                <a:gd name="T0" fmla="*/ 1 w 3"/>
                <a:gd name="T1" fmla="*/ 0 h 14"/>
                <a:gd name="T2" fmla="*/ 3 w 3"/>
                <a:gd name="T3" fmla="*/ 14 h 14"/>
                <a:gd name="T4" fmla="*/ 0 w 3"/>
                <a:gd name="T5" fmla="*/ 14 h 14"/>
                <a:gd name="T6" fmla="*/ 1 w 3"/>
                <a:gd name="T7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14">
                  <a:moveTo>
                    <a:pt x="1" y="0"/>
                  </a:moveTo>
                  <a:cubicBezTo>
                    <a:pt x="3" y="4"/>
                    <a:pt x="3" y="9"/>
                    <a:pt x="3" y="14"/>
                  </a:cubicBezTo>
                  <a:cubicBezTo>
                    <a:pt x="2" y="14"/>
                    <a:pt x="1" y="14"/>
                    <a:pt x="0" y="14"/>
                  </a:cubicBezTo>
                  <a:cubicBezTo>
                    <a:pt x="0" y="9"/>
                    <a:pt x="1" y="5"/>
                    <a:pt x="1" y="0"/>
                  </a:cubicBezTo>
                  <a:close/>
                </a:path>
              </a:pathLst>
            </a:custGeom>
            <a:solidFill>
              <a:srgbClr val="EC7D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17" name="Freeform 80">
              <a:extLst>
                <a:ext uri="{FF2B5EF4-FFF2-40B4-BE49-F238E27FC236}">
                  <a16:creationId xmlns:a16="http://schemas.microsoft.com/office/drawing/2014/main" id="{EC7BB4FF-F8BC-3B10-E84C-8461CB846D97}"/>
                </a:ext>
              </a:extLst>
            </p:cNvPr>
            <p:cNvSpPr>
              <a:spLocks/>
            </p:cNvSpPr>
            <p:nvPr/>
          </p:nvSpPr>
          <p:spPr bwMode="auto">
            <a:xfrm>
              <a:off x="4445000" y="2936876"/>
              <a:ext cx="269875" cy="525463"/>
            </a:xfrm>
            <a:custGeom>
              <a:avLst/>
              <a:gdLst>
                <a:gd name="T0" fmla="*/ 1 w 24"/>
                <a:gd name="T1" fmla="*/ 41 h 47"/>
                <a:gd name="T2" fmla="*/ 0 w 24"/>
                <a:gd name="T3" fmla="*/ 39 h 47"/>
                <a:gd name="T4" fmla="*/ 9 w 24"/>
                <a:gd name="T5" fmla="*/ 16 h 47"/>
                <a:gd name="T6" fmla="*/ 15 w 24"/>
                <a:gd name="T7" fmla="*/ 1 h 47"/>
                <a:gd name="T8" fmla="*/ 17 w 24"/>
                <a:gd name="T9" fmla="*/ 0 h 47"/>
                <a:gd name="T10" fmla="*/ 21 w 24"/>
                <a:gd name="T11" fmla="*/ 3 h 47"/>
                <a:gd name="T12" fmla="*/ 24 w 24"/>
                <a:gd name="T13" fmla="*/ 3 h 47"/>
                <a:gd name="T14" fmla="*/ 18 w 24"/>
                <a:gd name="T15" fmla="*/ 11 h 47"/>
                <a:gd name="T16" fmla="*/ 13 w 24"/>
                <a:gd name="T17" fmla="*/ 41 h 47"/>
                <a:gd name="T18" fmla="*/ 14 w 24"/>
                <a:gd name="T19" fmla="*/ 47 h 47"/>
                <a:gd name="T20" fmla="*/ 2 w 24"/>
                <a:gd name="T21" fmla="*/ 41 h 47"/>
                <a:gd name="T22" fmla="*/ 2 w 24"/>
                <a:gd name="T23" fmla="*/ 41 h 47"/>
                <a:gd name="T24" fmla="*/ 1 w 24"/>
                <a:gd name="T25" fmla="*/ 41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" h="47">
                  <a:moveTo>
                    <a:pt x="1" y="41"/>
                  </a:moveTo>
                  <a:cubicBezTo>
                    <a:pt x="1" y="40"/>
                    <a:pt x="1" y="39"/>
                    <a:pt x="0" y="39"/>
                  </a:cubicBezTo>
                  <a:cubicBezTo>
                    <a:pt x="3" y="31"/>
                    <a:pt x="6" y="24"/>
                    <a:pt x="9" y="16"/>
                  </a:cubicBezTo>
                  <a:cubicBezTo>
                    <a:pt x="11" y="11"/>
                    <a:pt x="13" y="6"/>
                    <a:pt x="15" y="1"/>
                  </a:cubicBezTo>
                  <a:cubicBezTo>
                    <a:pt x="16" y="0"/>
                    <a:pt x="16" y="0"/>
                    <a:pt x="17" y="0"/>
                  </a:cubicBezTo>
                  <a:cubicBezTo>
                    <a:pt x="19" y="0"/>
                    <a:pt x="20" y="2"/>
                    <a:pt x="21" y="3"/>
                  </a:cubicBezTo>
                  <a:cubicBezTo>
                    <a:pt x="22" y="3"/>
                    <a:pt x="23" y="3"/>
                    <a:pt x="24" y="3"/>
                  </a:cubicBezTo>
                  <a:cubicBezTo>
                    <a:pt x="19" y="4"/>
                    <a:pt x="19" y="7"/>
                    <a:pt x="18" y="11"/>
                  </a:cubicBezTo>
                  <a:cubicBezTo>
                    <a:pt x="16" y="21"/>
                    <a:pt x="15" y="31"/>
                    <a:pt x="13" y="41"/>
                  </a:cubicBezTo>
                  <a:cubicBezTo>
                    <a:pt x="12" y="44"/>
                    <a:pt x="13" y="45"/>
                    <a:pt x="14" y="47"/>
                  </a:cubicBezTo>
                  <a:cubicBezTo>
                    <a:pt x="9" y="47"/>
                    <a:pt x="6" y="44"/>
                    <a:pt x="2" y="41"/>
                  </a:cubicBezTo>
                  <a:cubicBezTo>
                    <a:pt x="2" y="41"/>
                    <a:pt x="2" y="41"/>
                    <a:pt x="2" y="41"/>
                  </a:cubicBezTo>
                  <a:lnTo>
                    <a:pt x="1" y="41"/>
                  </a:lnTo>
                  <a:close/>
                </a:path>
              </a:pathLst>
            </a:custGeom>
            <a:solidFill>
              <a:srgbClr val="FCE1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18" name="Freeform 81">
              <a:extLst>
                <a:ext uri="{FF2B5EF4-FFF2-40B4-BE49-F238E27FC236}">
                  <a16:creationId xmlns:a16="http://schemas.microsoft.com/office/drawing/2014/main" id="{4E053819-3417-7797-3934-DE440F54E3ED}"/>
                </a:ext>
              </a:extLst>
            </p:cNvPr>
            <p:cNvSpPr>
              <a:spLocks/>
            </p:cNvSpPr>
            <p:nvPr/>
          </p:nvSpPr>
          <p:spPr bwMode="auto">
            <a:xfrm>
              <a:off x="4613275" y="2757488"/>
              <a:ext cx="90487" cy="190500"/>
            </a:xfrm>
            <a:custGeom>
              <a:avLst/>
              <a:gdLst>
                <a:gd name="T0" fmla="*/ 1 w 8"/>
                <a:gd name="T1" fmla="*/ 17 h 17"/>
                <a:gd name="T2" fmla="*/ 1 w 8"/>
                <a:gd name="T3" fmla="*/ 17 h 17"/>
                <a:gd name="T4" fmla="*/ 0 w 8"/>
                <a:gd name="T5" fmla="*/ 17 h 17"/>
                <a:gd name="T6" fmla="*/ 4 w 8"/>
                <a:gd name="T7" fmla="*/ 5 h 17"/>
                <a:gd name="T8" fmla="*/ 8 w 8"/>
                <a:gd name="T9" fmla="*/ 0 h 17"/>
                <a:gd name="T10" fmla="*/ 7 w 8"/>
                <a:gd name="T11" fmla="*/ 8 h 17"/>
                <a:gd name="T12" fmla="*/ 5 w 8"/>
                <a:gd name="T13" fmla="*/ 13 h 17"/>
                <a:gd name="T14" fmla="*/ 1 w 8"/>
                <a:gd name="T15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" h="17">
                  <a:moveTo>
                    <a:pt x="1" y="17"/>
                  </a:moveTo>
                  <a:cubicBezTo>
                    <a:pt x="1" y="17"/>
                    <a:pt x="1" y="17"/>
                    <a:pt x="1" y="17"/>
                  </a:cubicBezTo>
                  <a:cubicBezTo>
                    <a:pt x="1" y="17"/>
                    <a:pt x="0" y="17"/>
                    <a:pt x="0" y="17"/>
                  </a:cubicBezTo>
                  <a:cubicBezTo>
                    <a:pt x="1" y="13"/>
                    <a:pt x="4" y="10"/>
                    <a:pt x="4" y="5"/>
                  </a:cubicBezTo>
                  <a:cubicBezTo>
                    <a:pt x="7" y="5"/>
                    <a:pt x="5" y="1"/>
                    <a:pt x="8" y="0"/>
                  </a:cubicBezTo>
                  <a:cubicBezTo>
                    <a:pt x="8" y="3"/>
                    <a:pt x="8" y="5"/>
                    <a:pt x="7" y="8"/>
                  </a:cubicBezTo>
                  <a:cubicBezTo>
                    <a:pt x="5" y="9"/>
                    <a:pt x="6" y="12"/>
                    <a:pt x="5" y="13"/>
                  </a:cubicBezTo>
                  <a:cubicBezTo>
                    <a:pt x="4" y="15"/>
                    <a:pt x="4" y="17"/>
                    <a:pt x="1" y="17"/>
                  </a:cubicBezTo>
                  <a:close/>
                </a:path>
              </a:pathLst>
            </a:custGeom>
            <a:solidFill>
              <a:srgbClr val="3F7F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19" name="Freeform 82">
              <a:extLst>
                <a:ext uri="{FF2B5EF4-FFF2-40B4-BE49-F238E27FC236}">
                  <a16:creationId xmlns:a16="http://schemas.microsoft.com/office/drawing/2014/main" id="{7A95A0AB-01F9-FBA3-4513-7FBAE2DDC71F}"/>
                </a:ext>
              </a:extLst>
            </p:cNvPr>
            <p:cNvSpPr>
              <a:spLocks/>
            </p:cNvSpPr>
            <p:nvPr/>
          </p:nvSpPr>
          <p:spPr bwMode="auto">
            <a:xfrm>
              <a:off x="4624388" y="2825751"/>
              <a:ext cx="68262" cy="144463"/>
            </a:xfrm>
            <a:custGeom>
              <a:avLst/>
              <a:gdLst>
                <a:gd name="T0" fmla="*/ 0 w 6"/>
                <a:gd name="T1" fmla="*/ 11 h 13"/>
                <a:gd name="T2" fmla="*/ 5 w 6"/>
                <a:gd name="T3" fmla="*/ 1 h 13"/>
                <a:gd name="T4" fmla="*/ 6 w 6"/>
                <a:gd name="T5" fmla="*/ 2 h 13"/>
                <a:gd name="T6" fmla="*/ 5 w 6"/>
                <a:gd name="T7" fmla="*/ 13 h 13"/>
                <a:gd name="T8" fmla="*/ 0 w 6"/>
                <a:gd name="T9" fmla="*/ 11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3">
                  <a:moveTo>
                    <a:pt x="0" y="11"/>
                  </a:moveTo>
                  <a:cubicBezTo>
                    <a:pt x="3" y="8"/>
                    <a:pt x="3" y="4"/>
                    <a:pt x="5" y="1"/>
                  </a:cubicBezTo>
                  <a:cubicBezTo>
                    <a:pt x="6" y="0"/>
                    <a:pt x="6" y="2"/>
                    <a:pt x="6" y="2"/>
                  </a:cubicBezTo>
                  <a:cubicBezTo>
                    <a:pt x="6" y="6"/>
                    <a:pt x="4" y="9"/>
                    <a:pt x="5" y="13"/>
                  </a:cubicBezTo>
                  <a:cubicBezTo>
                    <a:pt x="3" y="12"/>
                    <a:pt x="2" y="11"/>
                    <a:pt x="0" y="11"/>
                  </a:cubicBezTo>
                  <a:close/>
                </a:path>
              </a:pathLst>
            </a:custGeom>
            <a:solidFill>
              <a:srgbClr val="8CBE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</p:grpSp>
      <p:grpSp>
        <p:nvGrpSpPr>
          <p:cNvPr id="335" name="Grupo 334">
            <a:extLst>
              <a:ext uri="{FF2B5EF4-FFF2-40B4-BE49-F238E27FC236}">
                <a16:creationId xmlns:a16="http://schemas.microsoft.com/office/drawing/2014/main" id="{3B5EFB1E-B117-180A-AB7E-18C5D1080E1E}"/>
              </a:ext>
            </a:extLst>
          </p:cNvPr>
          <p:cNvGrpSpPr/>
          <p:nvPr/>
        </p:nvGrpSpPr>
        <p:grpSpPr>
          <a:xfrm>
            <a:off x="-2" y="4714875"/>
            <a:ext cx="9148765" cy="447676"/>
            <a:chOff x="-2" y="4714875"/>
            <a:chExt cx="9148765" cy="447676"/>
          </a:xfrm>
        </p:grpSpPr>
        <p:grpSp>
          <p:nvGrpSpPr>
            <p:cNvPr id="227" name="Grupo 226">
              <a:extLst>
                <a:ext uri="{FF2B5EF4-FFF2-40B4-BE49-F238E27FC236}">
                  <a16:creationId xmlns:a16="http://schemas.microsoft.com/office/drawing/2014/main" id="{26716DB0-1134-65CB-1AB1-057C0073514E}"/>
                </a:ext>
              </a:extLst>
            </p:cNvPr>
            <p:cNvGrpSpPr/>
            <p:nvPr/>
          </p:nvGrpSpPr>
          <p:grpSpPr>
            <a:xfrm>
              <a:off x="4597401" y="4719638"/>
              <a:ext cx="4551362" cy="441325"/>
              <a:chOff x="4597401" y="4719638"/>
              <a:chExt cx="4551362" cy="441325"/>
            </a:xfrm>
          </p:grpSpPr>
          <p:sp>
            <p:nvSpPr>
              <p:cNvPr id="123" name="Freeform 86">
                <a:extLst>
                  <a:ext uri="{FF2B5EF4-FFF2-40B4-BE49-F238E27FC236}">
                    <a16:creationId xmlns:a16="http://schemas.microsoft.com/office/drawing/2014/main" id="{DE42EE50-5F8A-6B7C-C0D0-060227406B6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97401" y="4795838"/>
                <a:ext cx="280987" cy="363537"/>
              </a:xfrm>
              <a:custGeom>
                <a:avLst/>
                <a:gdLst>
                  <a:gd name="T0" fmla="*/ 0 w 53"/>
                  <a:gd name="T1" fmla="*/ 3 h 174"/>
                  <a:gd name="T2" fmla="*/ 1 w 53"/>
                  <a:gd name="T3" fmla="*/ 3 h 174"/>
                  <a:gd name="T4" fmla="*/ 10 w 53"/>
                  <a:gd name="T5" fmla="*/ 4 h 174"/>
                  <a:gd name="T6" fmla="*/ 13 w 53"/>
                  <a:gd name="T7" fmla="*/ 3 h 174"/>
                  <a:gd name="T8" fmla="*/ 36 w 53"/>
                  <a:gd name="T9" fmla="*/ 3 h 174"/>
                  <a:gd name="T10" fmla="*/ 42 w 53"/>
                  <a:gd name="T11" fmla="*/ 3 h 174"/>
                  <a:gd name="T12" fmla="*/ 51 w 53"/>
                  <a:gd name="T13" fmla="*/ 3 h 174"/>
                  <a:gd name="T14" fmla="*/ 51 w 53"/>
                  <a:gd name="T15" fmla="*/ 8 h 174"/>
                  <a:gd name="T16" fmla="*/ 52 w 53"/>
                  <a:gd name="T17" fmla="*/ 9 h 174"/>
                  <a:gd name="T18" fmla="*/ 52 w 53"/>
                  <a:gd name="T19" fmla="*/ 12 h 174"/>
                  <a:gd name="T20" fmla="*/ 52 w 53"/>
                  <a:gd name="T21" fmla="*/ 19 h 174"/>
                  <a:gd name="T22" fmla="*/ 52 w 53"/>
                  <a:gd name="T23" fmla="*/ 163 h 174"/>
                  <a:gd name="T24" fmla="*/ 52 w 53"/>
                  <a:gd name="T25" fmla="*/ 172 h 174"/>
                  <a:gd name="T26" fmla="*/ 51 w 53"/>
                  <a:gd name="T27" fmla="*/ 174 h 174"/>
                  <a:gd name="T28" fmla="*/ 3 w 53"/>
                  <a:gd name="T29" fmla="*/ 174 h 174"/>
                  <a:gd name="T30" fmla="*/ 0 w 53"/>
                  <a:gd name="T31" fmla="*/ 172 h 174"/>
                  <a:gd name="T32" fmla="*/ 0 w 53"/>
                  <a:gd name="T33" fmla="*/ 3 h 1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53" h="174">
                    <a:moveTo>
                      <a:pt x="0" y="3"/>
                    </a:moveTo>
                    <a:cubicBezTo>
                      <a:pt x="0" y="3"/>
                      <a:pt x="1" y="3"/>
                      <a:pt x="1" y="3"/>
                    </a:cubicBezTo>
                    <a:cubicBezTo>
                      <a:pt x="4" y="3"/>
                      <a:pt x="7" y="2"/>
                      <a:pt x="10" y="4"/>
                    </a:cubicBezTo>
                    <a:cubicBezTo>
                      <a:pt x="11" y="4"/>
                      <a:pt x="12" y="4"/>
                      <a:pt x="13" y="3"/>
                    </a:cubicBezTo>
                    <a:cubicBezTo>
                      <a:pt x="20" y="0"/>
                      <a:pt x="28" y="0"/>
                      <a:pt x="36" y="3"/>
                    </a:cubicBezTo>
                    <a:cubicBezTo>
                      <a:pt x="38" y="3"/>
                      <a:pt x="40" y="3"/>
                      <a:pt x="42" y="3"/>
                    </a:cubicBezTo>
                    <a:cubicBezTo>
                      <a:pt x="45" y="2"/>
                      <a:pt x="48" y="2"/>
                      <a:pt x="51" y="3"/>
                    </a:cubicBezTo>
                    <a:cubicBezTo>
                      <a:pt x="51" y="5"/>
                      <a:pt x="51" y="6"/>
                      <a:pt x="51" y="8"/>
                    </a:cubicBezTo>
                    <a:cubicBezTo>
                      <a:pt x="51" y="9"/>
                      <a:pt x="51" y="9"/>
                      <a:pt x="52" y="9"/>
                    </a:cubicBezTo>
                    <a:cubicBezTo>
                      <a:pt x="53" y="10"/>
                      <a:pt x="52" y="11"/>
                      <a:pt x="52" y="12"/>
                    </a:cubicBezTo>
                    <a:cubicBezTo>
                      <a:pt x="52" y="14"/>
                      <a:pt x="52" y="17"/>
                      <a:pt x="52" y="19"/>
                    </a:cubicBezTo>
                    <a:cubicBezTo>
                      <a:pt x="52" y="67"/>
                      <a:pt x="52" y="115"/>
                      <a:pt x="52" y="163"/>
                    </a:cubicBezTo>
                    <a:cubicBezTo>
                      <a:pt x="52" y="166"/>
                      <a:pt x="52" y="169"/>
                      <a:pt x="52" y="172"/>
                    </a:cubicBezTo>
                    <a:cubicBezTo>
                      <a:pt x="52" y="173"/>
                      <a:pt x="51" y="173"/>
                      <a:pt x="51" y="174"/>
                    </a:cubicBezTo>
                    <a:cubicBezTo>
                      <a:pt x="35" y="174"/>
                      <a:pt x="19" y="174"/>
                      <a:pt x="3" y="174"/>
                    </a:cubicBezTo>
                    <a:cubicBezTo>
                      <a:pt x="1" y="174"/>
                      <a:pt x="0" y="174"/>
                      <a:pt x="0" y="172"/>
                    </a:cubicBezTo>
                    <a:cubicBezTo>
                      <a:pt x="0" y="115"/>
                      <a:pt x="0" y="59"/>
                      <a:pt x="0" y="3"/>
                    </a:cubicBezTo>
                    <a:close/>
                  </a:path>
                </a:pathLst>
              </a:custGeom>
              <a:solidFill>
                <a:srgbClr val="E5E6E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124" name="Freeform 87">
                <a:extLst>
                  <a:ext uri="{FF2B5EF4-FFF2-40B4-BE49-F238E27FC236}">
                    <a16:creationId xmlns:a16="http://schemas.microsoft.com/office/drawing/2014/main" id="{E7E140A1-FE13-FD0C-DE9C-E0C552C7433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14900" y="4811713"/>
                <a:ext cx="169862" cy="347662"/>
              </a:xfrm>
              <a:custGeom>
                <a:avLst/>
                <a:gdLst>
                  <a:gd name="T0" fmla="*/ 31 w 32"/>
                  <a:gd name="T1" fmla="*/ 166 h 166"/>
                  <a:gd name="T2" fmla="*/ 2 w 32"/>
                  <a:gd name="T3" fmla="*/ 166 h 166"/>
                  <a:gd name="T4" fmla="*/ 0 w 32"/>
                  <a:gd name="T5" fmla="*/ 162 h 166"/>
                  <a:gd name="T6" fmla="*/ 0 w 32"/>
                  <a:gd name="T7" fmla="*/ 135 h 166"/>
                  <a:gd name="T8" fmla="*/ 0 w 32"/>
                  <a:gd name="T9" fmla="*/ 120 h 166"/>
                  <a:gd name="T10" fmla="*/ 0 w 32"/>
                  <a:gd name="T11" fmla="*/ 96 h 166"/>
                  <a:gd name="T12" fmla="*/ 0 w 32"/>
                  <a:gd name="T13" fmla="*/ 10 h 166"/>
                  <a:gd name="T14" fmla="*/ 0 w 32"/>
                  <a:gd name="T15" fmla="*/ 5 h 166"/>
                  <a:gd name="T16" fmla="*/ 1 w 32"/>
                  <a:gd name="T17" fmla="*/ 4 h 166"/>
                  <a:gd name="T18" fmla="*/ 27 w 32"/>
                  <a:gd name="T19" fmla="*/ 3 h 166"/>
                  <a:gd name="T20" fmla="*/ 31 w 32"/>
                  <a:gd name="T21" fmla="*/ 5 h 166"/>
                  <a:gd name="T22" fmla="*/ 32 w 32"/>
                  <a:gd name="T23" fmla="*/ 9 h 166"/>
                  <a:gd name="T24" fmla="*/ 32 w 32"/>
                  <a:gd name="T25" fmla="*/ 161 h 166"/>
                  <a:gd name="T26" fmla="*/ 31 w 32"/>
                  <a:gd name="T27" fmla="*/ 166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2" h="166">
                    <a:moveTo>
                      <a:pt x="31" y="166"/>
                    </a:moveTo>
                    <a:cubicBezTo>
                      <a:pt x="21" y="166"/>
                      <a:pt x="11" y="166"/>
                      <a:pt x="2" y="166"/>
                    </a:cubicBezTo>
                    <a:cubicBezTo>
                      <a:pt x="0" y="165"/>
                      <a:pt x="0" y="164"/>
                      <a:pt x="0" y="162"/>
                    </a:cubicBezTo>
                    <a:cubicBezTo>
                      <a:pt x="0" y="153"/>
                      <a:pt x="0" y="144"/>
                      <a:pt x="0" y="135"/>
                    </a:cubicBezTo>
                    <a:cubicBezTo>
                      <a:pt x="1" y="130"/>
                      <a:pt x="0" y="125"/>
                      <a:pt x="0" y="120"/>
                    </a:cubicBezTo>
                    <a:cubicBezTo>
                      <a:pt x="0" y="112"/>
                      <a:pt x="0" y="104"/>
                      <a:pt x="0" y="96"/>
                    </a:cubicBezTo>
                    <a:cubicBezTo>
                      <a:pt x="0" y="68"/>
                      <a:pt x="0" y="39"/>
                      <a:pt x="0" y="10"/>
                    </a:cubicBezTo>
                    <a:cubicBezTo>
                      <a:pt x="0" y="8"/>
                      <a:pt x="0" y="6"/>
                      <a:pt x="0" y="5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10" y="0"/>
                      <a:pt x="18" y="0"/>
                      <a:pt x="27" y="3"/>
                    </a:cubicBezTo>
                    <a:cubicBezTo>
                      <a:pt x="28" y="3"/>
                      <a:pt x="30" y="3"/>
                      <a:pt x="31" y="5"/>
                    </a:cubicBezTo>
                    <a:cubicBezTo>
                      <a:pt x="32" y="6"/>
                      <a:pt x="32" y="8"/>
                      <a:pt x="32" y="9"/>
                    </a:cubicBezTo>
                    <a:cubicBezTo>
                      <a:pt x="32" y="60"/>
                      <a:pt x="32" y="111"/>
                      <a:pt x="32" y="161"/>
                    </a:cubicBezTo>
                    <a:cubicBezTo>
                      <a:pt x="32" y="163"/>
                      <a:pt x="32" y="165"/>
                      <a:pt x="31" y="166"/>
                    </a:cubicBezTo>
                    <a:close/>
                  </a:path>
                </a:pathLst>
              </a:custGeom>
              <a:solidFill>
                <a:srgbClr val="BABAB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125" name="Freeform 88">
                <a:extLst>
                  <a:ext uri="{FF2B5EF4-FFF2-40B4-BE49-F238E27FC236}">
                    <a16:creationId xmlns:a16="http://schemas.microsoft.com/office/drawing/2014/main" id="{979750F4-6A15-C6E0-EDBF-D6CF4FEF653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81600" y="4829175"/>
                <a:ext cx="169862" cy="330200"/>
              </a:xfrm>
              <a:custGeom>
                <a:avLst/>
                <a:gdLst>
                  <a:gd name="T0" fmla="*/ 31 w 32"/>
                  <a:gd name="T1" fmla="*/ 158 h 158"/>
                  <a:gd name="T2" fmla="*/ 2 w 32"/>
                  <a:gd name="T3" fmla="*/ 158 h 158"/>
                  <a:gd name="T4" fmla="*/ 1 w 32"/>
                  <a:gd name="T5" fmla="*/ 153 h 158"/>
                  <a:gd name="T6" fmla="*/ 1 w 32"/>
                  <a:gd name="T7" fmla="*/ 116 h 158"/>
                  <a:gd name="T8" fmla="*/ 1 w 32"/>
                  <a:gd name="T9" fmla="*/ 11 h 158"/>
                  <a:gd name="T10" fmla="*/ 2 w 32"/>
                  <a:gd name="T11" fmla="*/ 4 h 158"/>
                  <a:gd name="T12" fmla="*/ 10 w 32"/>
                  <a:gd name="T13" fmla="*/ 1 h 158"/>
                  <a:gd name="T14" fmla="*/ 31 w 32"/>
                  <a:gd name="T15" fmla="*/ 4 h 158"/>
                  <a:gd name="T16" fmla="*/ 32 w 32"/>
                  <a:gd name="T17" fmla="*/ 10 h 158"/>
                  <a:gd name="T18" fmla="*/ 32 w 32"/>
                  <a:gd name="T19" fmla="*/ 113 h 158"/>
                  <a:gd name="T20" fmla="*/ 32 w 32"/>
                  <a:gd name="T21" fmla="*/ 153 h 158"/>
                  <a:gd name="T22" fmla="*/ 31 w 32"/>
                  <a:gd name="T23" fmla="*/ 158 h 1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2" h="158">
                    <a:moveTo>
                      <a:pt x="31" y="158"/>
                    </a:moveTo>
                    <a:cubicBezTo>
                      <a:pt x="21" y="158"/>
                      <a:pt x="11" y="158"/>
                      <a:pt x="2" y="158"/>
                    </a:cubicBezTo>
                    <a:cubicBezTo>
                      <a:pt x="0" y="157"/>
                      <a:pt x="1" y="155"/>
                      <a:pt x="1" y="153"/>
                    </a:cubicBezTo>
                    <a:cubicBezTo>
                      <a:pt x="1" y="141"/>
                      <a:pt x="0" y="129"/>
                      <a:pt x="1" y="116"/>
                    </a:cubicBezTo>
                    <a:cubicBezTo>
                      <a:pt x="1" y="81"/>
                      <a:pt x="0" y="46"/>
                      <a:pt x="1" y="11"/>
                    </a:cubicBezTo>
                    <a:cubicBezTo>
                      <a:pt x="1" y="9"/>
                      <a:pt x="0" y="6"/>
                      <a:pt x="2" y="4"/>
                    </a:cubicBezTo>
                    <a:cubicBezTo>
                      <a:pt x="4" y="2"/>
                      <a:pt x="7" y="2"/>
                      <a:pt x="10" y="1"/>
                    </a:cubicBezTo>
                    <a:cubicBezTo>
                      <a:pt x="17" y="0"/>
                      <a:pt x="24" y="1"/>
                      <a:pt x="31" y="4"/>
                    </a:cubicBezTo>
                    <a:cubicBezTo>
                      <a:pt x="32" y="6"/>
                      <a:pt x="32" y="8"/>
                      <a:pt x="32" y="10"/>
                    </a:cubicBezTo>
                    <a:cubicBezTo>
                      <a:pt x="32" y="44"/>
                      <a:pt x="32" y="79"/>
                      <a:pt x="32" y="113"/>
                    </a:cubicBezTo>
                    <a:cubicBezTo>
                      <a:pt x="32" y="126"/>
                      <a:pt x="32" y="140"/>
                      <a:pt x="32" y="153"/>
                    </a:cubicBezTo>
                    <a:cubicBezTo>
                      <a:pt x="32" y="155"/>
                      <a:pt x="32" y="157"/>
                      <a:pt x="31" y="158"/>
                    </a:cubicBezTo>
                    <a:close/>
                  </a:path>
                </a:pathLst>
              </a:custGeom>
              <a:solidFill>
                <a:srgbClr val="FFDC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126" name="Freeform 89">
                <a:extLst>
                  <a:ext uri="{FF2B5EF4-FFF2-40B4-BE49-F238E27FC236}">
                    <a16:creationId xmlns:a16="http://schemas.microsoft.com/office/drawing/2014/main" id="{8070AD04-0638-4A36-B8CE-4DA1D566945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46713" y="4845050"/>
                <a:ext cx="223837" cy="314325"/>
              </a:xfrm>
              <a:custGeom>
                <a:avLst/>
                <a:gdLst>
                  <a:gd name="T0" fmla="*/ 32 w 42"/>
                  <a:gd name="T1" fmla="*/ 150 h 150"/>
                  <a:gd name="T2" fmla="*/ 2 w 42"/>
                  <a:gd name="T3" fmla="*/ 150 h 150"/>
                  <a:gd name="T4" fmla="*/ 1 w 42"/>
                  <a:gd name="T5" fmla="*/ 141 h 150"/>
                  <a:gd name="T6" fmla="*/ 1 w 42"/>
                  <a:gd name="T7" fmla="*/ 114 h 150"/>
                  <a:gd name="T8" fmla="*/ 1 w 42"/>
                  <a:gd name="T9" fmla="*/ 11 h 150"/>
                  <a:gd name="T10" fmla="*/ 1 w 42"/>
                  <a:gd name="T11" fmla="*/ 8 h 150"/>
                  <a:gd name="T12" fmla="*/ 5 w 42"/>
                  <a:gd name="T13" fmla="*/ 3 h 150"/>
                  <a:gd name="T14" fmla="*/ 8 w 42"/>
                  <a:gd name="T15" fmla="*/ 2 h 150"/>
                  <a:gd name="T16" fmla="*/ 26 w 42"/>
                  <a:gd name="T17" fmla="*/ 2 h 150"/>
                  <a:gd name="T18" fmla="*/ 32 w 42"/>
                  <a:gd name="T19" fmla="*/ 2 h 150"/>
                  <a:gd name="T20" fmla="*/ 39 w 42"/>
                  <a:gd name="T21" fmla="*/ 2 h 150"/>
                  <a:gd name="T22" fmla="*/ 41 w 42"/>
                  <a:gd name="T23" fmla="*/ 5 h 150"/>
                  <a:gd name="T24" fmla="*/ 36 w 42"/>
                  <a:gd name="T25" fmla="*/ 5 h 150"/>
                  <a:gd name="T26" fmla="*/ 32 w 42"/>
                  <a:gd name="T27" fmla="*/ 9 h 150"/>
                  <a:gd name="T28" fmla="*/ 32 w 42"/>
                  <a:gd name="T29" fmla="*/ 13 h 150"/>
                  <a:gd name="T30" fmla="*/ 32 w 42"/>
                  <a:gd name="T31" fmla="*/ 147 h 150"/>
                  <a:gd name="T32" fmla="*/ 32 w 42"/>
                  <a:gd name="T33" fmla="*/ 150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2" h="150">
                    <a:moveTo>
                      <a:pt x="32" y="150"/>
                    </a:moveTo>
                    <a:cubicBezTo>
                      <a:pt x="22" y="150"/>
                      <a:pt x="12" y="150"/>
                      <a:pt x="2" y="150"/>
                    </a:cubicBezTo>
                    <a:cubicBezTo>
                      <a:pt x="1" y="147"/>
                      <a:pt x="1" y="144"/>
                      <a:pt x="1" y="141"/>
                    </a:cubicBezTo>
                    <a:cubicBezTo>
                      <a:pt x="0" y="132"/>
                      <a:pt x="1" y="123"/>
                      <a:pt x="1" y="114"/>
                    </a:cubicBezTo>
                    <a:cubicBezTo>
                      <a:pt x="1" y="80"/>
                      <a:pt x="1" y="46"/>
                      <a:pt x="1" y="11"/>
                    </a:cubicBezTo>
                    <a:cubicBezTo>
                      <a:pt x="1" y="10"/>
                      <a:pt x="1" y="9"/>
                      <a:pt x="1" y="8"/>
                    </a:cubicBezTo>
                    <a:cubicBezTo>
                      <a:pt x="1" y="4"/>
                      <a:pt x="2" y="4"/>
                      <a:pt x="5" y="3"/>
                    </a:cubicBezTo>
                    <a:cubicBezTo>
                      <a:pt x="6" y="3"/>
                      <a:pt x="7" y="2"/>
                      <a:pt x="8" y="2"/>
                    </a:cubicBezTo>
                    <a:cubicBezTo>
                      <a:pt x="14" y="0"/>
                      <a:pt x="20" y="1"/>
                      <a:pt x="26" y="2"/>
                    </a:cubicBezTo>
                    <a:cubicBezTo>
                      <a:pt x="28" y="3"/>
                      <a:pt x="30" y="3"/>
                      <a:pt x="32" y="2"/>
                    </a:cubicBezTo>
                    <a:cubicBezTo>
                      <a:pt x="34" y="2"/>
                      <a:pt x="37" y="1"/>
                      <a:pt x="39" y="2"/>
                    </a:cubicBezTo>
                    <a:cubicBezTo>
                      <a:pt x="41" y="2"/>
                      <a:pt x="42" y="3"/>
                      <a:pt x="41" y="5"/>
                    </a:cubicBezTo>
                    <a:cubicBezTo>
                      <a:pt x="39" y="5"/>
                      <a:pt x="38" y="5"/>
                      <a:pt x="36" y="5"/>
                    </a:cubicBezTo>
                    <a:cubicBezTo>
                      <a:pt x="33" y="5"/>
                      <a:pt x="32" y="6"/>
                      <a:pt x="32" y="9"/>
                    </a:cubicBezTo>
                    <a:cubicBezTo>
                      <a:pt x="32" y="10"/>
                      <a:pt x="32" y="11"/>
                      <a:pt x="32" y="13"/>
                    </a:cubicBezTo>
                    <a:cubicBezTo>
                      <a:pt x="32" y="57"/>
                      <a:pt x="32" y="102"/>
                      <a:pt x="32" y="147"/>
                    </a:cubicBezTo>
                    <a:cubicBezTo>
                      <a:pt x="32" y="148"/>
                      <a:pt x="32" y="149"/>
                      <a:pt x="32" y="150"/>
                    </a:cubicBezTo>
                    <a:close/>
                  </a:path>
                </a:pathLst>
              </a:custGeom>
              <a:solidFill>
                <a:srgbClr val="F6AA5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127" name="Freeform 90">
                <a:extLst>
                  <a:ext uri="{FF2B5EF4-FFF2-40B4-BE49-F238E27FC236}">
                    <a16:creationId xmlns:a16="http://schemas.microsoft.com/office/drawing/2014/main" id="{891D3FC0-2382-0B89-54D5-BE607FBD1E4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18175" y="4864100"/>
                <a:ext cx="217487" cy="295275"/>
              </a:xfrm>
              <a:custGeom>
                <a:avLst/>
                <a:gdLst>
                  <a:gd name="T0" fmla="*/ 31 w 41"/>
                  <a:gd name="T1" fmla="*/ 141 h 141"/>
                  <a:gd name="T2" fmla="*/ 1 w 41"/>
                  <a:gd name="T3" fmla="*/ 141 h 141"/>
                  <a:gd name="T4" fmla="*/ 0 w 41"/>
                  <a:gd name="T5" fmla="*/ 137 h 141"/>
                  <a:gd name="T6" fmla="*/ 0 w 41"/>
                  <a:gd name="T7" fmla="*/ 92 h 141"/>
                  <a:gd name="T8" fmla="*/ 1 w 41"/>
                  <a:gd name="T9" fmla="*/ 59 h 141"/>
                  <a:gd name="T10" fmla="*/ 0 w 41"/>
                  <a:gd name="T11" fmla="*/ 13 h 141"/>
                  <a:gd name="T12" fmla="*/ 1 w 41"/>
                  <a:gd name="T13" fmla="*/ 7 h 141"/>
                  <a:gd name="T14" fmla="*/ 3 w 41"/>
                  <a:gd name="T15" fmla="*/ 3 h 141"/>
                  <a:gd name="T16" fmla="*/ 19 w 41"/>
                  <a:gd name="T17" fmla="*/ 0 h 141"/>
                  <a:gd name="T18" fmla="*/ 20 w 41"/>
                  <a:gd name="T19" fmla="*/ 0 h 141"/>
                  <a:gd name="T20" fmla="*/ 37 w 41"/>
                  <a:gd name="T21" fmla="*/ 1 h 141"/>
                  <a:gd name="T22" fmla="*/ 41 w 41"/>
                  <a:gd name="T23" fmla="*/ 4 h 141"/>
                  <a:gd name="T24" fmla="*/ 41 w 41"/>
                  <a:gd name="T25" fmla="*/ 5 h 141"/>
                  <a:gd name="T26" fmla="*/ 39 w 41"/>
                  <a:gd name="T27" fmla="*/ 5 h 141"/>
                  <a:gd name="T28" fmla="*/ 32 w 41"/>
                  <a:gd name="T29" fmla="*/ 9 h 141"/>
                  <a:gd name="T30" fmla="*/ 32 w 41"/>
                  <a:gd name="T31" fmla="*/ 138 h 141"/>
                  <a:gd name="T32" fmla="*/ 31 w 41"/>
                  <a:gd name="T33" fmla="*/ 141 h 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1" h="141">
                    <a:moveTo>
                      <a:pt x="31" y="141"/>
                    </a:moveTo>
                    <a:cubicBezTo>
                      <a:pt x="21" y="141"/>
                      <a:pt x="11" y="141"/>
                      <a:pt x="1" y="141"/>
                    </a:cubicBezTo>
                    <a:cubicBezTo>
                      <a:pt x="0" y="140"/>
                      <a:pt x="0" y="139"/>
                      <a:pt x="0" y="137"/>
                    </a:cubicBezTo>
                    <a:cubicBezTo>
                      <a:pt x="0" y="122"/>
                      <a:pt x="0" y="107"/>
                      <a:pt x="0" y="92"/>
                    </a:cubicBezTo>
                    <a:cubicBezTo>
                      <a:pt x="1" y="81"/>
                      <a:pt x="1" y="70"/>
                      <a:pt x="1" y="59"/>
                    </a:cubicBezTo>
                    <a:cubicBezTo>
                      <a:pt x="0" y="44"/>
                      <a:pt x="0" y="28"/>
                      <a:pt x="0" y="13"/>
                    </a:cubicBezTo>
                    <a:cubicBezTo>
                      <a:pt x="0" y="11"/>
                      <a:pt x="0" y="9"/>
                      <a:pt x="1" y="7"/>
                    </a:cubicBezTo>
                    <a:cubicBezTo>
                      <a:pt x="1" y="5"/>
                      <a:pt x="1" y="4"/>
                      <a:pt x="3" y="3"/>
                    </a:cubicBezTo>
                    <a:cubicBezTo>
                      <a:pt x="8" y="0"/>
                      <a:pt x="13" y="0"/>
                      <a:pt x="19" y="0"/>
                    </a:cubicBezTo>
                    <a:cubicBezTo>
                      <a:pt x="19" y="0"/>
                      <a:pt x="19" y="0"/>
                      <a:pt x="20" y="0"/>
                    </a:cubicBezTo>
                    <a:cubicBezTo>
                      <a:pt x="25" y="2"/>
                      <a:pt x="31" y="3"/>
                      <a:pt x="37" y="1"/>
                    </a:cubicBezTo>
                    <a:cubicBezTo>
                      <a:pt x="39" y="0"/>
                      <a:pt x="41" y="2"/>
                      <a:pt x="41" y="4"/>
                    </a:cubicBezTo>
                    <a:cubicBezTo>
                      <a:pt x="41" y="4"/>
                      <a:pt x="41" y="5"/>
                      <a:pt x="41" y="5"/>
                    </a:cubicBezTo>
                    <a:cubicBezTo>
                      <a:pt x="40" y="5"/>
                      <a:pt x="40" y="5"/>
                      <a:pt x="39" y="5"/>
                    </a:cubicBezTo>
                    <a:cubicBezTo>
                      <a:pt x="35" y="2"/>
                      <a:pt x="32" y="4"/>
                      <a:pt x="32" y="9"/>
                    </a:cubicBezTo>
                    <a:cubicBezTo>
                      <a:pt x="32" y="52"/>
                      <a:pt x="32" y="95"/>
                      <a:pt x="32" y="138"/>
                    </a:cubicBezTo>
                    <a:cubicBezTo>
                      <a:pt x="32" y="139"/>
                      <a:pt x="32" y="140"/>
                      <a:pt x="31" y="141"/>
                    </a:cubicBezTo>
                    <a:close/>
                  </a:path>
                </a:pathLst>
              </a:custGeom>
              <a:solidFill>
                <a:srgbClr val="F07E4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128" name="Freeform 91">
                <a:extLst>
                  <a:ext uri="{FF2B5EF4-FFF2-40B4-BE49-F238E27FC236}">
                    <a16:creationId xmlns:a16="http://schemas.microsoft.com/office/drawing/2014/main" id="{01214B40-EDEB-985D-E574-9018B357DD9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83288" y="4881563"/>
                <a:ext cx="169862" cy="277812"/>
              </a:xfrm>
              <a:custGeom>
                <a:avLst/>
                <a:gdLst>
                  <a:gd name="T0" fmla="*/ 31 w 32"/>
                  <a:gd name="T1" fmla="*/ 133 h 133"/>
                  <a:gd name="T2" fmla="*/ 2 w 32"/>
                  <a:gd name="T3" fmla="*/ 133 h 133"/>
                  <a:gd name="T4" fmla="*/ 1 w 32"/>
                  <a:gd name="T5" fmla="*/ 129 h 133"/>
                  <a:gd name="T6" fmla="*/ 1 w 32"/>
                  <a:gd name="T7" fmla="*/ 110 h 133"/>
                  <a:gd name="T8" fmla="*/ 1 w 32"/>
                  <a:gd name="T9" fmla="*/ 41 h 133"/>
                  <a:gd name="T10" fmla="*/ 1 w 32"/>
                  <a:gd name="T11" fmla="*/ 12 h 133"/>
                  <a:gd name="T12" fmla="*/ 8 w 32"/>
                  <a:gd name="T13" fmla="*/ 2 h 133"/>
                  <a:gd name="T14" fmla="*/ 9 w 32"/>
                  <a:gd name="T15" fmla="*/ 2 h 133"/>
                  <a:gd name="T16" fmla="*/ 27 w 32"/>
                  <a:gd name="T17" fmla="*/ 3 h 133"/>
                  <a:gd name="T18" fmla="*/ 32 w 32"/>
                  <a:gd name="T19" fmla="*/ 4 h 133"/>
                  <a:gd name="T20" fmla="*/ 32 w 32"/>
                  <a:gd name="T21" fmla="*/ 9 h 133"/>
                  <a:gd name="T22" fmla="*/ 32 w 32"/>
                  <a:gd name="T23" fmla="*/ 130 h 133"/>
                  <a:gd name="T24" fmla="*/ 31 w 32"/>
                  <a:gd name="T25" fmla="*/ 133 h 1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2" h="133">
                    <a:moveTo>
                      <a:pt x="31" y="133"/>
                    </a:moveTo>
                    <a:cubicBezTo>
                      <a:pt x="22" y="133"/>
                      <a:pt x="12" y="133"/>
                      <a:pt x="2" y="133"/>
                    </a:cubicBezTo>
                    <a:cubicBezTo>
                      <a:pt x="1" y="132"/>
                      <a:pt x="1" y="130"/>
                      <a:pt x="1" y="129"/>
                    </a:cubicBezTo>
                    <a:cubicBezTo>
                      <a:pt x="1" y="123"/>
                      <a:pt x="1" y="116"/>
                      <a:pt x="1" y="110"/>
                    </a:cubicBezTo>
                    <a:cubicBezTo>
                      <a:pt x="1" y="87"/>
                      <a:pt x="0" y="64"/>
                      <a:pt x="1" y="41"/>
                    </a:cubicBezTo>
                    <a:cubicBezTo>
                      <a:pt x="1" y="31"/>
                      <a:pt x="1" y="21"/>
                      <a:pt x="1" y="12"/>
                    </a:cubicBezTo>
                    <a:cubicBezTo>
                      <a:pt x="1" y="5"/>
                      <a:pt x="1" y="4"/>
                      <a:pt x="8" y="2"/>
                    </a:cubicBezTo>
                    <a:cubicBezTo>
                      <a:pt x="8" y="2"/>
                      <a:pt x="9" y="2"/>
                      <a:pt x="9" y="2"/>
                    </a:cubicBezTo>
                    <a:cubicBezTo>
                      <a:pt x="15" y="0"/>
                      <a:pt x="21" y="0"/>
                      <a:pt x="27" y="3"/>
                    </a:cubicBezTo>
                    <a:cubicBezTo>
                      <a:pt x="29" y="3"/>
                      <a:pt x="31" y="3"/>
                      <a:pt x="32" y="4"/>
                    </a:cubicBezTo>
                    <a:cubicBezTo>
                      <a:pt x="32" y="6"/>
                      <a:pt x="32" y="8"/>
                      <a:pt x="32" y="9"/>
                    </a:cubicBezTo>
                    <a:cubicBezTo>
                      <a:pt x="32" y="50"/>
                      <a:pt x="32" y="90"/>
                      <a:pt x="32" y="130"/>
                    </a:cubicBezTo>
                    <a:cubicBezTo>
                      <a:pt x="32" y="131"/>
                      <a:pt x="32" y="132"/>
                      <a:pt x="31" y="133"/>
                    </a:cubicBezTo>
                    <a:close/>
                  </a:path>
                </a:pathLst>
              </a:custGeom>
              <a:solidFill>
                <a:srgbClr val="EF83A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129" name="Freeform 92">
                <a:extLst>
                  <a:ext uri="{FF2B5EF4-FFF2-40B4-BE49-F238E27FC236}">
                    <a16:creationId xmlns:a16="http://schemas.microsoft.com/office/drawing/2014/main" id="{52FB7F09-EC0A-84C0-4731-1120515568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54750" y="4897438"/>
                <a:ext cx="217487" cy="261937"/>
              </a:xfrm>
              <a:custGeom>
                <a:avLst/>
                <a:gdLst>
                  <a:gd name="T0" fmla="*/ 35 w 41"/>
                  <a:gd name="T1" fmla="*/ 125 h 125"/>
                  <a:gd name="T2" fmla="*/ 1 w 41"/>
                  <a:gd name="T3" fmla="*/ 125 h 125"/>
                  <a:gd name="T4" fmla="*/ 0 w 41"/>
                  <a:gd name="T5" fmla="*/ 122 h 125"/>
                  <a:gd name="T6" fmla="*/ 0 w 41"/>
                  <a:gd name="T7" fmla="*/ 14 h 125"/>
                  <a:gd name="T8" fmla="*/ 0 w 41"/>
                  <a:gd name="T9" fmla="*/ 10 h 125"/>
                  <a:gd name="T10" fmla="*/ 6 w 41"/>
                  <a:gd name="T11" fmla="*/ 2 h 125"/>
                  <a:gd name="T12" fmla="*/ 26 w 41"/>
                  <a:gd name="T13" fmla="*/ 2 h 125"/>
                  <a:gd name="T14" fmla="*/ 32 w 41"/>
                  <a:gd name="T15" fmla="*/ 2 h 125"/>
                  <a:gd name="T16" fmla="*/ 39 w 41"/>
                  <a:gd name="T17" fmla="*/ 2 h 125"/>
                  <a:gd name="T18" fmla="*/ 40 w 41"/>
                  <a:gd name="T19" fmla="*/ 4 h 125"/>
                  <a:gd name="T20" fmla="*/ 35 w 41"/>
                  <a:gd name="T21" fmla="*/ 4 h 125"/>
                  <a:gd name="T22" fmla="*/ 31 w 41"/>
                  <a:gd name="T23" fmla="*/ 8 h 125"/>
                  <a:gd name="T24" fmla="*/ 31 w 41"/>
                  <a:gd name="T25" fmla="*/ 12 h 125"/>
                  <a:gd name="T26" fmla="*/ 31 w 41"/>
                  <a:gd name="T27" fmla="*/ 115 h 125"/>
                  <a:gd name="T28" fmla="*/ 35 w 41"/>
                  <a:gd name="T29" fmla="*/ 125 h 1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41" h="125">
                    <a:moveTo>
                      <a:pt x="35" y="125"/>
                    </a:moveTo>
                    <a:cubicBezTo>
                      <a:pt x="23" y="125"/>
                      <a:pt x="12" y="125"/>
                      <a:pt x="1" y="125"/>
                    </a:cubicBezTo>
                    <a:cubicBezTo>
                      <a:pt x="0" y="124"/>
                      <a:pt x="0" y="123"/>
                      <a:pt x="0" y="122"/>
                    </a:cubicBezTo>
                    <a:cubicBezTo>
                      <a:pt x="0" y="86"/>
                      <a:pt x="0" y="50"/>
                      <a:pt x="0" y="14"/>
                    </a:cubicBezTo>
                    <a:cubicBezTo>
                      <a:pt x="0" y="13"/>
                      <a:pt x="0" y="11"/>
                      <a:pt x="0" y="10"/>
                    </a:cubicBezTo>
                    <a:cubicBezTo>
                      <a:pt x="0" y="4"/>
                      <a:pt x="0" y="4"/>
                      <a:pt x="6" y="2"/>
                    </a:cubicBezTo>
                    <a:cubicBezTo>
                      <a:pt x="13" y="0"/>
                      <a:pt x="19" y="0"/>
                      <a:pt x="26" y="2"/>
                    </a:cubicBezTo>
                    <a:cubicBezTo>
                      <a:pt x="28" y="3"/>
                      <a:pt x="30" y="3"/>
                      <a:pt x="32" y="2"/>
                    </a:cubicBezTo>
                    <a:cubicBezTo>
                      <a:pt x="34" y="1"/>
                      <a:pt x="36" y="2"/>
                      <a:pt x="39" y="2"/>
                    </a:cubicBezTo>
                    <a:cubicBezTo>
                      <a:pt x="40" y="2"/>
                      <a:pt x="41" y="2"/>
                      <a:pt x="40" y="4"/>
                    </a:cubicBezTo>
                    <a:cubicBezTo>
                      <a:pt x="38" y="5"/>
                      <a:pt x="37" y="4"/>
                      <a:pt x="35" y="4"/>
                    </a:cubicBezTo>
                    <a:cubicBezTo>
                      <a:pt x="33" y="4"/>
                      <a:pt x="31" y="5"/>
                      <a:pt x="31" y="8"/>
                    </a:cubicBezTo>
                    <a:cubicBezTo>
                      <a:pt x="31" y="9"/>
                      <a:pt x="31" y="10"/>
                      <a:pt x="31" y="12"/>
                    </a:cubicBezTo>
                    <a:cubicBezTo>
                      <a:pt x="31" y="46"/>
                      <a:pt x="31" y="80"/>
                      <a:pt x="31" y="115"/>
                    </a:cubicBezTo>
                    <a:cubicBezTo>
                      <a:pt x="31" y="119"/>
                      <a:pt x="30" y="123"/>
                      <a:pt x="35" y="125"/>
                    </a:cubicBezTo>
                    <a:close/>
                  </a:path>
                </a:pathLst>
              </a:custGeom>
              <a:solidFill>
                <a:srgbClr val="EA555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130" name="Freeform 93">
                <a:extLst>
                  <a:ext uri="{FF2B5EF4-FFF2-40B4-BE49-F238E27FC236}">
                    <a16:creationId xmlns:a16="http://schemas.microsoft.com/office/drawing/2014/main" id="{4DA5762C-622F-6426-6EC4-AED129FB44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56438" y="4949825"/>
                <a:ext cx="217487" cy="209550"/>
              </a:xfrm>
              <a:custGeom>
                <a:avLst/>
                <a:gdLst>
                  <a:gd name="T0" fmla="*/ 41 w 41"/>
                  <a:gd name="T1" fmla="*/ 100 h 100"/>
                  <a:gd name="T2" fmla="*/ 1 w 41"/>
                  <a:gd name="T3" fmla="*/ 100 h 100"/>
                  <a:gd name="T4" fmla="*/ 0 w 41"/>
                  <a:gd name="T5" fmla="*/ 96 h 100"/>
                  <a:gd name="T6" fmla="*/ 0 w 41"/>
                  <a:gd name="T7" fmla="*/ 8 h 100"/>
                  <a:gd name="T8" fmla="*/ 2 w 41"/>
                  <a:gd name="T9" fmla="*/ 4 h 100"/>
                  <a:gd name="T10" fmla="*/ 5 w 41"/>
                  <a:gd name="T11" fmla="*/ 2 h 100"/>
                  <a:gd name="T12" fmla="*/ 6 w 41"/>
                  <a:gd name="T13" fmla="*/ 2 h 100"/>
                  <a:gd name="T14" fmla="*/ 18 w 41"/>
                  <a:gd name="T15" fmla="*/ 1 h 100"/>
                  <a:gd name="T16" fmla="*/ 30 w 41"/>
                  <a:gd name="T17" fmla="*/ 3 h 100"/>
                  <a:gd name="T18" fmla="*/ 32 w 41"/>
                  <a:gd name="T19" fmla="*/ 4 h 100"/>
                  <a:gd name="T20" fmla="*/ 31 w 41"/>
                  <a:gd name="T21" fmla="*/ 11 h 100"/>
                  <a:gd name="T22" fmla="*/ 31 w 41"/>
                  <a:gd name="T23" fmla="*/ 93 h 100"/>
                  <a:gd name="T24" fmla="*/ 31 w 41"/>
                  <a:gd name="T25" fmla="*/ 95 h 100"/>
                  <a:gd name="T26" fmla="*/ 35 w 41"/>
                  <a:gd name="T27" fmla="*/ 99 h 100"/>
                  <a:gd name="T28" fmla="*/ 41 w 41"/>
                  <a:gd name="T29" fmla="*/ 99 h 100"/>
                  <a:gd name="T30" fmla="*/ 41 w 41"/>
                  <a:gd name="T31" fmla="*/ 100 h 1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1" h="100">
                    <a:moveTo>
                      <a:pt x="41" y="100"/>
                    </a:moveTo>
                    <a:cubicBezTo>
                      <a:pt x="28" y="100"/>
                      <a:pt x="15" y="100"/>
                      <a:pt x="1" y="100"/>
                    </a:cubicBezTo>
                    <a:cubicBezTo>
                      <a:pt x="0" y="99"/>
                      <a:pt x="0" y="98"/>
                      <a:pt x="0" y="96"/>
                    </a:cubicBezTo>
                    <a:cubicBezTo>
                      <a:pt x="0" y="67"/>
                      <a:pt x="0" y="38"/>
                      <a:pt x="0" y="8"/>
                    </a:cubicBezTo>
                    <a:cubicBezTo>
                      <a:pt x="0" y="7"/>
                      <a:pt x="1" y="5"/>
                      <a:pt x="2" y="4"/>
                    </a:cubicBezTo>
                    <a:cubicBezTo>
                      <a:pt x="3" y="3"/>
                      <a:pt x="4" y="3"/>
                      <a:pt x="5" y="2"/>
                    </a:cubicBezTo>
                    <a:cubicBezTo>
                      <a:pt x="5" y="2"/>
                      <a:pt x="5" y="2"/>
                      <a:pt x="6" y="2"/>
                    </a:cubicBezTo>
                    <a:cubicBezTo>
                      <a:pt x="10" y="1"/>
                      <a:pt x="14" y="0"/>
                      <a:pt x="18" y="1"/>
                    </a:cubicBezTo>
                    <a:cubicBezTo>
                      <a:pt x="22" y="1"/>
                      <a:pt x="26" y="2"/>
                      <a:pt x="30" y="3"/>
                    </a:cubicBezTo>
                    <a:cubicBezTo>
                      <a:pt x="31" y="3"/>
                      <a:pt x="32" y="3"/>
                      <a:pt x="32" y="4"/>
                    </a:cubicBezTo>
                    <a:cubicBezTo>
                      <a:pt x="32" y="7"/>
                      <a:pt x="31" y="9"/>
                      <a:pt x="31" y="11"/>
                    </a:cubicBezTo>
                    <a:cubicBezTo>
                      <a:pt x="31" y="38"/>
                      <a:pt x="31" y="66"/>
                      <a:pt x="31" y="93"/>
                    </a:cubicBezTo>
                    <a:cubicBezTo>
                      <a:pt x="31" y="93"/>
                      <a:pt x="31" y="94"/>
                      <a:pt x="31" y="95"/>
                    </a:cubicBezTo>
                    <a:cubicBezTo>
                      <a:pt x="32" y="98"/>
                      <a:pt x="32" y="98"/>
                      <a:pt x="35" y="99"/>
                    </a:cubicBezTo>
                    <a:cubicBezTo>
                      <a:pt x="37" y="99"/>
                      <a:pt x="39" y="98"/>
                      <a:pt x="41" y="99"/>
                    </a:cubicBezTo>
                    <a:cubicBezTo>
                      <a:pt x="41" y="99"/>
                      <a:pt x="41" y="100"/>
                      <a:pt x="41" y="100"/>
                    </a:cubicBezTo>
                    <a:close/>
                  </a:path>
                </a:pathLst>
              </a:custGeom>
              <a:solidFill>
                <a:srgbClr val="5C8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131" name="Freeform 94">
                <a:extLst>
                  <a:ext uri="{FF2B5EF4-FFF2-40B4-BE49-F238E27FC236}">
                    <a16:creationId xmlns:a16="http://schemas.microsoft.com/office/drawing/2014/main" id="{A83CE532-13A0-AC49-C6C6-6EC8BD7BAF5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327900" y="4967288"/>
                <a:ext cx="163512" cy="192087"/>
              </a:xfrm>
              <a:custGeom>
                <a:avLst/>
                <a:gdLst>
                  <a:gd name="T0" fmla="*/ 30 w 31"/>
                  <a:gd name="T1" fmla="*/ 92 h 92"/>
                  <a:gd name="T2" fmla="*/ 1 w 31"/>
                  <a:gd name="T3" fmla="*/ 92 h 92"/>
                  <a:gd name="T4" fmla="*/ 0 w 31"/>
                  <a:gd name="T5" fmla="*/ 88 h 92"/>
                  <a:gd name="T6" fmla="*/ 0 w 31"/>
                  <a:gd name="T7" fmla="*/ 8 h 92"/>
                  <a:gd name="T8" fmla="*/ 0 w 31"/>
                  <a:gd name="T9" fmla="*/ 5 h 92"/>
                  <a:gd name="T10" fmla="*/ 3 w 31"/>
                  <a:gd name="T11" fmla="*/ 2 h 92"/>
                  <a:gd name="T12" fmla="*/ 25 w 31"/>
                  <a:gd name="T13" fmla="*/ 2 h 92"/>
                  <a:gd name="T14" fmla="*/ 30 w 31"/>
                  <a:gd name="T15" fmla="*/ 4 h 92"/>
                  <a:gd name="T16" fmla="*/ 31 w 31"/>
                  <a:gd name="T17" fmla="*/ 10 h 92"/>
                  <a:gd name="T18" fmla="*/ 31 w 31"/>
                  <a:gd name="T19" fmla="*/ 87 h 92"/>
                  <a:gd name="T20" fmla="*/ 30 w 31"/>
                  <a:gd name="T21" fmla="*/ 92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1" h="92">
                    <a:moveTo>
                      <a:pt x="30" y="92"/>
                    </a:moveTo>
                    <a:cubicBezTo>
                      <a:pt x="20" y="92"/>
                      <a:pt x="11" y="92"/>
                      <a:pt x="1" y="92"/>
                    </a:cubicBezTo>
                    <a:cubicBezTo>
                      <a:pt x="0" y="91"/>
                      <a:pt x="0" y="90"/>
                      <a:pt x="0" y="88"/>
                    </a:cubicBezTo>
                    <a:cubicBezTo>
                      <a:pt x="0" y="61"/>
                      <a:pt x="0" y="34"/>
                      <a:pt x="0" y="8"/>
                    </a:cubicBezTo>
                    <a:cubicBezTo>
                      <a:pt x="0" y="7"/>
                      <a:pt x="0" y="6"/>
                      <a:pt x="0" y="5"/>
                    </a:cubicBezTo>
                    <a:cubicBezTo>
                      <a:pt x="1" y="3"/>
                      <a:pt x="2" y="3"/>
                      <a:pt x="3" y="2"/>
                    </a:cubicBezTo>
                    <a:cubicBezTo>
                      <a:pt x="10" y="0"/>
                      <a:pt x="18" y="0"/>
                      <a:pt x="25" y="2"/>
                    </a:cubicBezTo>
                    <a:cubicBezTo>
                      <a:pt x="27" y="2"/>
                      <a:pt x="29" y="2"/>
                      <a:pt x="30" y="4"/>
                    </a:cubicBezTo>
                    <a:cubicBezTo>
                      <a:pt x="31" y="6"/>
                      <a:pt x="31" y="8"/>
                      <a:pt x="31" y="10"/>
                    </a:cubicBezTo>
                    <a:cubicBezTo>
                      <a:pt x="31" y="36"/>
                      <a:pt x="31" y="62"/>
                      <a:pt x="31" y="87"/>
                    </a:cubicBezTo>
                    <a:cubicBezTo>
                      <a:pt x="31" y="89"/>
                      <a:pt x="31" y="91"/>
                      <a:pt x="30" y="92"/>
                    </a:cubicBezTo>
                    <a:close/>
                  </a:path>
                </a:pathLst>
              </a:custGeom>
              <a:solidFill>
                <a:srgbClr val="5BBB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132" name="Freeform 95">
                <a:extLst>
                  <a:ext uri="{FF2B5EF4-FFF2-40B4-BE49-F238E27FC236}">
                    <a16:creationId xmlns:a16="http://schemas.microsoft.com/office/drawing/2014/main" id="{E1D234A1-3290-7DAC-0DD5-07C4DEE6F67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593013" y="4986338"/>
                <a:ext cx="212725" cy="173037"/>
              </a:xfrm>
              <a:custGeom>
                <a:avLst/>
                <a:gdLst>
                  <a:gd name="T0" fmla="*/ 40 w 40"/>
                  <a:gd name="T1" fmla="*/ 83 h 83"/>
                  <a:gd name="T2" fmla="*/ 1 w 40"/>
                  <a:gd name="T3" fmla="*/ 83 h 83"/>
                  <a:gd name="T4" fmla="*/ 0 w 40"/>
                  <a:gd name="T5" fmla="*/ 78 h 83"/>
                  <a:gd name="T6" fmla="*/ 0 w 40"/>
                  <a:gd name="T7" fmla="*/ 39 h 83"/>
                  <a:gd name="T8" fmla="*/ 0 w 40"/>
                  <a:gd name="T9" fmla="*/ 8 h 83"/>
                  <a:gd name="T10" fmla="*/ 3 w 40"/>
                  <a:gd name="T11" fmla="*/ 3 h 83"/>
                  <a:gd name="T12" fmla="*/ 15 w 40"/>
                  <a:gd name="T13" fmla="*/ 0 h 83"/>
                  <a:gd name="T14" fmla="*/ 29 w 40"/>
                  <a:gd name="T15" fmla="*/ 3 h 83"/>
                  <a:gd name="T16" fmla="*/ 31 w 40"/>
                  <a:gd name="T17" fmla="*/ 4 h 83"/>
                  <a:gd name="T18" fmla="*/ 32 w 40"/>
                  <a:gd name="T19" fmla="*/ 12 h 83"/>
                  <a:gd name="T20" fmla="*/ 32 w 40"/>
                  <a:gd name="T21" fmla="*/ 75 h 83"/>
                  <a:gd name="T22" fmla="*/ 32 w 40"/>
                  <a:gd name="T23" fmla="*/ 77 h 83"/>
                  <a:gd name="T24" fmla="*/ 36 w 40"/>
                  <a:gd name="T25" fmla="*/ 82 h 83"/>
                  <a:gd name="T26" fmla="*/ 40 w 40"/>
                  <a:gd name="T27" fmla="*/ 83 h 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0" h="83">
                    <a:moveTo>
                      <a:pt x="40" y="83"/>
                    </a:moveTo>
                    <a:cubicBezTo>
                      <a:pt x="27" y="83"/>
                      <a:pt x="14" y="83"/>
                      <a:pt x="1" y="83"/>
                    </a:cubicBezTo>
                    <a:cubicBezTo>
                      <a:pt x="0" y="82"/>
                      <a:pt x="0" y="80"/>
                      <a:pt x="0" y="78"/>
                    </a:cubicBezTo>
                    <a:cubicBezTo>
                      <a:pt x="0" y="65"/>
                      <a:pt x="0" y="52"/>
                      <a:pt x="0" y="39"/>
                    </a:cubicBezTo>
                    <a:cubicBezTo>
                      <a:pt x="0" y="29"/>
                      <a:pt x="0" y="19"/>
                      <a:pt x="0" y="8"/>
                    </a:cubicBezTo>
                    <a:cubicBezTo>
                      <a:pt x="0" y="6"/>
                      <a:pt x="0" y="4"/>
                      <a:pt x="3" y="3"/>
                    </a:cubicBezTo>
                    <a:cubicBezTo>
                      <a:pt x="7" y="1"/>
                      <a:pt x="11" y="0"/>
                      <a:pt x="15" y="0"/>
                    </a:cubicBezTo>
                    <a:cubicBezTo>
                      <a:pt x="20" y="0"/>
                      <a:pt x="25" y="1"/>
                      <a:pt x="29" y="3"/>
                    </a:cubicBezTo>
                    <a:cubicBezTo>
                      <a:pt x="30" y="3"/>
                      <a:pt x="31" y="4"/>
                      <a:pt x="31" y="4"/>
                    </a:cubicBezTo>
                    <a:cubicBezTo>
                      <a:pt x="32" y="7"/>
                      <a:pt x="32" y="9"/>
                      <a:pt x="32" y="12"/>
                    </a:cubicBezTo>
                    <a:cubicBezTo>
                      <a:pt x="32" y="33"/>
                      <a:pt x="32" y="54"/>
                      <a:pt x="32" y="75"/>
                    </a:cubicBezTo>
                    <a:cubicBezTo>
                      <a:pt x="32" y="76"/>
                      <a:pt x="32" y="76"/>
                      <a:pt x="32" y="77"/>
                    </a:cubicBezTo>
                    <a:cubicBezTo>
                      <a:pt x="32" y="81"/>
                      <a:pt x="32" y="81"/>
                      <a:pt x="36" y="82"/>
                    </a:cubicBezTo>
                    <a:cubicBezTo>
                      <a:pt x="37" y="82"/>
                      <a:pt x="39" y="81"/>
                      <a:pt x="40" y="83"/>
                    </a:cubicBezTo>
                    <a:close/>
                  </a:path>
                </a:pathLst>
              </a:custGeom>
              <a:solidFill>
                <a:srgbClr val="5EBCA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133" name="Freeform 96">
                <a:extLst>
                  <a:ext uri="{FF2B5EF4-FFF2-40B4-BE49-F238E27FC236}">
                    <a16:creationId xmlns:a16="http://schemas.microsoft.com/office/drawing/2014/main" id="{D11A05E8-5660-2E7D-A4BC-A4575841620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858125" y="5003800"/>
                <a:ext cx="169862" cy="155575"/>
              </a:xfrm>
              <a:custGeom>
                <a:avLst/>
                <a:gdLst>
                  <a:gd name="T0" fmla="*/ 31 w 32"/>
                  <a:gd name="T1" fmla="*/ 74 h 74"/>
                  <a:gd name="T2" fmla="*/ 4 w 32"/>
                  <a:gd name="T3" fmla="*/ 74 h 74"/>
                  <a:gd name="T4" fmla="*/ 1 w 32"/>
                  <a:gd name="T5" fmla="*/ 69 h 74"/>
                  <a:gd name="T6" fmla="*/ 1 w 32"/>
                  <a:gd name="T7" fmla="*/ 8 h 74"/>
                  <a:gd name="T8" fmla="*/ 7 w 32"/>
                  <a:gd name="T9" fmla="*/ 1 h 74"/>
                  <a:gd name="T10" fmla="*/ 22 w 32"/>
                  <a:gd name="T11" fmla="*/ 1 h 74"/>
                  <a:gd name="T12" fmla="*/ 24 w 32"/>
                  <a:gd name="T13" fmla="*/ 1 h 74"/>
                  <a:gd name="T14" fmla="*/ 32 w 32"/>
                  <a:gd name="T15" fmla="*/ 3 h 74"/>
                  <a:gd name="T16" fmla="*/ 32 w 32"/>
                  <a:gd name="T17" fmla="*/ 10 h 74"/>
                  <a:gd name="T18" fmla="*/ 32 w 32"/>
                  <a:gd name="T19" fmla="*/ 71 h 74"/>
                  <a:gd name="T20" fmla="*/ 31 w 32"/>
                  <a:gd name="T21" fmla="*/ 74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2" h="74">
                    <a:moveTo>
                      <a:pt x="31" y="74"/>
                    </a:moveTo>
                    <a:cubicBezTo>
                      <a:pt x="22" y="74"/>
                      <a:pt x="13" y="74"/>
                      <a:pt x="4" y="74"/>
                    </a:cubicBezTo>
                    <a:cubicBezTo>
                      <a:pt x="1" y="73"/>
                      <a:pt x="1" y="73"/>
                      <a:pt x="1" y="69"/>
                    </a:cubicBezTo>
                    <a:cubicBezTo>
                      <a:pt x="0" y="49"/>
                      <a:pt x="0" y="28"/>
                      <a:pt x="1" y="8"/>
                    </a:cubicBezTo>
                    <a:cubicBezTo>
                      <a:pt x="1" y="3"/>
                      <a:pt x="2" y="2"/>
                      <a:pt x="7" y="1"/>
                    </a:cubicBezTo>
                    <a:cubicBezTo>
                      <a:pt x="12" y="0"/>
                      <a:pt x="17" y="0"/>
                      <a:pt x="22" y="1"/>
                    </a:cubicBezTo>
                    <a:cubicBezTo>
                      <a:pt x="22" y="1"/>
                      <a:pt x="23" y="1"/>
                      <a:pt x="24" y="1"/>
                    </a:cubicBezTo>
                    <a:cubicBezTo>
                      <a:pt x="26" y="1"/>
                      <a:pt x="29" y="1"/>
                      <a:pt x="32" y="3"/>
                    </a:cubicBezTo>
                    <a:cubicBezTo>
                      <a:pt x="32" y="5"/>
                      <a:pt x="32" y="8"/>
                      <a:pt x="32" y="10"/>
                    </a:cubicBezTo>
                    <a:cubicBezTo>
                      <a:pt x="32" y="30"/>
                      <a:pt x="32" y="51"/>
                      <a:pt x="32" y="71"/>
                    </a:cubicBezTo>
                    <a:cubicBezTo>
                      <a:pt x="32" y="72"/>
                      <a:pt x="32" y="73"/>
                      <a:pt x="31" y="74"/>
                    </a:cubicBezTo>
                    <a:close/>
                  </a:path>
                </a:pathLst>
              </a:custGeom>
              <a:solidFill>
                <a:srgbClr val="6DB8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134" name="Freeform 97">
                <a:extLst>
                  <a:ext uri="{FF2B5EF4-FFF2-40B4-BE49-F238E27FC236}">
                    <a16:creationId xmlns:a16="http://schemas.microsoft.com/office/drawing/2014/main" id="{05793842-3C08-AB80-5D38-2DE3FDAF901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666163" y="5056188"/>
                <a:ext cx="222250" cy="103187"/>
              </a:xfrm>
              <a:custGeom>
                <a:avLst/>
                <a:gdLst>
                  <a:gd name="T0" fmla="*/ 40 w 42"/>
                  <a:gd name="T1" fmla="*/ 3 h 49"/>
                  <a:gd name="T2" fmla="*/ 41 w 42"/>
                  <a:gd name="T3" fmla="*/ 4 h 49"/>
                  <a:gd name="T4" fmla="*/ 41 w 42"/>
                  <a:gd name="T5" fmla="*/ 12 h 49"/>
                  <a:gd name="T6" fmla="*/ 41 w 42"/>
                  <a:gd name="T7" fmla="*/ 46 h 49"/>
                  <a:gd name="T8" fmla="*/ 40 w 42"/>
                  <a:gd name="T9" fmla="*/ 49 h 49"/>
                  <a:gd name="T10" fmla="*/ 30 w 42"/>
                  <a:gd name="T11" fmla="*/ 49 h 49"/>
                  <a:gd name="T12" fmla="*/ 21 w 42"/>
                  <a:gd name="T13" fmla="*/ 49 h 49"/>
                  <a:gd name="T14" fmla="*/ 4 w 42"/>
                  <a:gd name="T15" fmla="*/ 49 h 49"/>
                  <a:gd name="T16" fmla="*/ 0 w 42"/>
                  <a:gd name="T17" fmla="*/ 44 h 49"/>
                  <a:gd name="T18" fmla="*/ 0 w 42"/>
                  <a:gd name="T19" fmla="*/ 21 h 49"/>
                  <a:gd name="T20" fmla="*/ 0 w 42"/>
                  <a:gd name="T21" fmla="*/ 8 h 49"/>
                  <a:gd name="T22" fmla="*/ 1 w 42"/>
                  <a:gd name="T23" fmla="*/ 4 h 49"/>
                  <a:gd name="T24" fmla="*/ 15 w 42"/>
                  <a:gd name="T25" fmla="*/ 0 h 49"/>
                  <a:gd name="T26" fmla="*/ 27 w 42"/>
                  <a:gd name="T27" fmla="*/ 3 h 49"/>
                  <a:gd name="T28" fmla="*/ 31 w 42"/>
                  <a:gd name="T29" fmla="*/ 2 h 49"/>
                  <a:gd name="T30" fmla="*/ 40 w 42"/>
                  <a:gd name="T31" fmla="*/ 3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2" h="49">
                    <a:moveTo>
                      <a:pt x="40" y="3"/>
                    </a:moveTo>
                    <a:cubicBezTo>
                      <a:pt x="40" y="4"/>
                      <a:pt x="40" y="4"/>
                      <a:pt x="41" y="4"/>
                    </a:cubicBezTo>
                    <a:cubicBezTo>
                      <a:pt x="41" y="7"/>
                      <a:pt x="41" y="9"/>
                      <a:pt x="41" y="12"/>
                    </a:cubicBezTo>
                    <a:cubicBezTo>
                      <a:pt x="42" y="23"/>
                      <a:pt x="41" y="34"/>
                      <a:pt x="41" y="46"/>
                    </a:cubicBezTo>
                    <a:cubicBezTo>
                      <a:pt x="41" y="47"/>
                      <a:pt x="41" y="48"/>
                      <a:pt x="40" y="49"/>
                    </a:cubicBezTo>
                    <a:cubicBezTo>
                      <a:pt x="37" y="49"/>
                      <a:pt x="33" y="49"/>
                      <a:pt x="30" y="49"/>
                    </a:cubicBezTo>
                    <a:cubicBezTo>
                      <a:pt x="27" y="48"/>
                      <a:pt x="24" y="49"/>
                      <a:pt x="21" y="49"/>
                    </a:cubicBezTo>
                    <a:cubicBezTo>
                      <a:pt x="15" y="49"/>
                      <a:pt x="10" y="49"/>
                      <a:pt x="4" y="49"/>
                    </a:cubicBezTo>
                    <a:cubicBezTo>
                      <a:pt x="0" y="49"/>
                      <a:pt x="0" y="49"/>
                      <a:pt x="0" y="44"/>
                    </a:cubicBezTo>
                    <a:cubicBezTo>
                      <a:pt x="0" y="37"/>
                      <a:pt x="0" y="29"/>
                      <a:pt x="0" y="21"/>
                    </a:cubicBezTo>
                    <a:cubicBezTo>
                      <a:pt x="0" y="16"/>
                      <a:pt x="0" y="12"/>
                      <a:pt x="0" y="8"/>
                    </a:cubicBezTo>
                    <a:cubicBezTo>
                      <a:pt x="0" y="6"/>
                      <a:pt x="0" y="5"/>
                      <a:pt x="1" y="4"/>
                    </a:cubicBezTo>
                    <a:cubicBezTo>
                      <a:pt x="5" y="1"/>
                      <a:pt x="10" y="0"/>
                      <a:pt x="15" y="0"/>
                    </a:cubicBezTo>
                    <a:cubicBezTo>
                      <a:pt x="19" y="0"/>
                      <a:pt x="23" y="1"/>
                      <a:pt x="27" y="3"/>
                    </a:cubicBezTo>
                    <a:cubicBezTo>
                      <a:pt x="29" y="3"/>
                      <a:pt x="30" y="3"/>
                      <a:pt x="31" y="2"/>
                    </a:cubicBezTo>
                    <a:cubicBezTo>
                      <a:pt x="34" y="1"/>
                      <a:pt x="38" y="1"/>
                      <a:pt x="40" y="3"/>
                    </a:cubicBezTo>
                    <a:close/>
                  </a:path>
                </a:pathLst>
              </a:custGeom>
              <a:solidFill>
                <a:srgbClr val="5026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135" name="Freeform 98">
                <a:extLst>
                  <a:ext uri="{FF2B5EF4-FFF2-40B4-BE49-F238E27FC236}">
                    <a16:creationId xmlns:a16="http://schemas.microsoft.com/office/drawing/2014/main" id="{5C43EFA7-16C7-0E3B-7D2F-B0377793493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80000" y="4816475"/>
                <a:ext cx="63500" cy="342900"/>
              </a:xfrm>
              <a:custGeom>
                <a:avLst/>
                <a:gdLst>
                  <a:gd name="T0" fmla="*/ 0 w 12"/>
                  <a:gd name="T1" fmla="*/ 164 h 164"/>
                  <a:gd name="T2" fmla="*/ 0 w 12"/>
                  <a:gd name="T3" fmla="*/ 9 h 164"/>
                  <a:gd name="T4" fmla="*/ 0 w 12"/>
                  <a:gd name="T5" fmla="*/ 2 h 164"/>
                  <a:gd name="T6" fmla="*/ 4 w 12"/>
                  <a:gd name="T7" fmla="*/ 0 h 164"/>
                  <a:gd name="T8" fmla="*/ 10 w 12"/>
                  <a:gd name="T9" fmla="*/ 1 h 164"/>
                  <a:gd name="T10" fmla="*/ 10 w 12"/>
                  <a:gd name="T11" fmla="*/ 9 h 164"/>
                  <a:gd name="T12" fmla="*/ 11 w 12"/>
                  <a:gd name="T13" fmla="*/ 11 h 164"/>
                  <a:gd name="T14" fmla="*/ 11 w 12"/>
                  <a:gd name="T15" fmla="*/ 14 h 164"/>
                  <a:gd name="T16" fmla="*/ 11 w 12"/>
                  <a:gd name="T17" fmla="*/ 158 h 164"/>
                  <a:gd name="T18" fmla="*/ 10 w 12"/>
                  <a:gd name="T19" fmla="*/ 164 h 164"/>
                  <a:gd name="T20" fmla="*/ 0 w 12"/>
                  <a:gd name="T21" fmla="*/ 164 h 1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2" h="164">
                    <a:moveTo>
                      <a:pt x="0" y="164"/>
                    </a:moveTo>
                    <a:cubicBezTo>
                      <a:pt x="0" y="112"/>
                      <a:pt x="0" y="60"/>
                      <a:pt x="0" y="9"/>
                    </a:cubicBezTo>
                    <a:cubicBezTo>
                      <a:pt x="0" y="7"/>
                      <a:pt x="0" y="4"/>
                      <a:pt x="0" y="2"/>
                    </a:cubicBezTo>
                    <a:cubicBezTo>
                      <a:pt x="1" y="1"/>
                      <a:pt x="2" y="0"/>
                      <a:pt x="4" y="0"/>
                    </a:cubicBezTo>
                    <a:cubicBezTo>
                      <a:pt x="6" y="0"/>
                      <a:pt x="8" y="0"/>
                      <a:pt x="10" y="1"/>
                    </a:cubicBezTo>
                    <a:cubicBezTo>
                      <a:pt x="11" y="3"/>
                      <a:pt x="10" y="6"/>
                      <a:pt x="10" y="9"/>
                    </a:cubicBezTo>
                    <a:cubicBezTo>
                      <a:pt x="11" y="9"/>
                      <a:pt x="11" y="10"/>
                      <a:pt x="11" y="11"/>
                    </a:cubicBezTo>
                    <a:cubicBezTo>
                      <a:pt x="11" y="12"/>
                      <a:pt x="11" y="13"/>
                      <a:pt x="11" y="14"/>
                    </a:cubicBezTo>
                    <a:cubicBezTo>
                      <a:pt x="11" y="62"/>
                      <a:pt x="11" y="110"/>
                      <a:pt x="11" y="158"/>
                    </a:cubicBezTo>
                    <a:cubicBezTo>
                      <a:pt x="11" y="160"/>
                      <a:pt x="12" y="162"/>
                      <a:pt x="10" y="164"/>
                    </a:cubicBezTo>
                    <a:cubicBezTo>
                      <a:pt x="7" y="164"/>
                      <a:pt x="3" y="164"/>
                      <a:pt x="0" y="164"/>
                    </a:cubicBezTo>
                    <a:close/>
                  </a:path>
                </a:pathLst>
              </a:custGeom>
              <a:solidFill>
                <a:srgbClr val="A4A3A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136" name="Freeform 99">
                <a:extLst>
                  <a:ext uri="{FF2B5EF4-FFF2-40B4-BE49-F238E27FC236}">
                    <a16:creationId xmlns:a16="http://schemas.microsoft.com/office/drawing/2014/main" id="{9B3921E8-1F7B-7925-58D4-DF5B66C07AA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40350" y="4830763"/>
                <a:ext cx="69850" cy="328612"/>
              </a:xfrm>
              <a:custGeom>
                <a:avLst/>
                <a:gdLst>
                  <a:gd name="T0" fmla="*/ 1 w 13"/>
                  <a:gd name="T1" fmla="*/ 157 h 157"/>
                  <a:gd name="T2" fmla="*/ 1 w 13"/>
                  <a:gd name="T3" fmla="*/ 7 h 157"/>
                  <a:gd name="T4" fmla="*/ 0 w 13"/>
                  <a:gd name="T5" fmla="*/ 3 h 157"/>
                  <a:gd name="T6" fmla="*/ 11 w 13"/>
                  <a:gd name="T7" fmla="*/ 3 h 157"/>
                  <a:gd name="T8" fmla="*/ 12 w 13"/>
                  <a:gd name="T9" fmla="*/ 6 h 157"/>
                  <a:gd name="T10" fmla="*/ 12 w 13"/>
                  <a:gd name="T11" fmla="*/ 29 h 157"/>
                  <a:gd name="T12" fmla="*/ 12 w 13"/>
                  <a:gd name="T13" fmla="*/ 152 h 157"/>
                  <a:gd name="T14" fmla="*/ 11 w 13"/>
                  <a:gd name="T15" fmla="*/ 157 h 157"/>
                  <a:gd name="T16" fmla="*/ 1 w 13"/>
                  <a:gd name="T17" fmla="*/ 157 h 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3" h="157">
                    <a:moveTo>
                      <a:pt x="1" y="157"/>
                    </a:moveTo>
                    <a:cubicBezTo>
                      <a:pt x="1" y="107"/>
                      <a:pt x="1" y="57"/>
                      <a:pt x="1" y="7"/>
                    </a:cubicBezTo>
                    <a:cubicBezTo>
                      <a:pt x="1" y="5"/>
                      <a:pt x="1" y="4"/>
                      <a:pt x="0" y="3"/>
                    </a:cubicBezTo>
                    <a:cubicBezTo>
                      <a:pt x="2" y="1"/>
                      <a:pt x="8" y="0"/>
                      <a:pt x="11" y="3"/>
                    </a:cubicBezTo>
                    <a:cubicBezTo>
                      <a:pt x="11" y="4"/>
                      <a:pt x="11" y="5"/>
                      <a:pt x="12" y="6"/>
                    </a:cubicBezTo>
                    <a:cubicBezTo>
                      <a:pt x="13" y="14"/>
                      <a:pt x="12" y="22"/>
                      <a:pt x="12" y="29"/>
                    </a:cubicBezTo>
                    <a:cubicBezTo>
                      <a:pt x="12" y="70"/>
                      <a:pt x="12" y="111"/>
                      <a:pt x="12" y="152"/>
                    </a:cubicBezTo>
                    <a:cubicBezTo>
                      <a:pt x="12" y="154"/>
                      <a:pt x="13" y="156"/>
                      <a:pt x="11" y="157"/>
                    </a:cubicBezTo>
                    <a:cubicBezTo>
                      <a:pt x="8" y="157"/>
                      <a:pt x="4" y="157"/>
                      <a:pt x="1" y="157"/>
                    </a:cubicBezTo>
                    <a:close/>
                  </a:path>
                </a:pathLst>
              </a:custGeom>
              <a:solidFill>
                <a:srgbClr val="EABF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137" name="Freeform 100">
                <a:extLst>
                  <a:ext uri="{FF2B5EF4-FFF2-40B4-BE49-F238E27FC236}">
                    <a16:creationId xmlns:a16="http://schemas.microsoft.com/office/drawing/2014/main" id="{F4E2B80C-6E0E-85A2-58B8-199D1B6F8A6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94700" y="5038725"/>
                <a:ext cx="223837" cy="120650"/>
              </a:xfrm>
              <a:custGeom>
                <a:avLst/>
                <a:gdLst>
                  <a:gd name="T0" fmla="*/ 41 w 42"/>
                  <a:gd name="T1" fmla="*/ 58 h 58"/>
                  <a:gd name="T2" fmla="*/ 2 w 42"/>
                  <a:gd name="T3" fmla="*/ 58 h 58"/>
                  <a:gd name="T4" fmla="*/ 0 w 42"/>
                  <a:gd name="T5" fmla="*/ 55 h 58"/>
                  <a:gd name="T6" fmla="*/ 0 w 42"/>
                  <a:gd name="T7" fmla="*/ 7 h 58"/>
                  <a:gd name="T8" fmla="*/ 1 w 42"/>
                  <a:gd name="T9" fmla="*/ 4 h 58"/>
                  <a:gd name="T10" fmla="*/ 9 w 42"/>
                  <a:gd name="T11" fmla="*/ 1 h 58"/>
                  <a:gd name="T12" fmla="*/ 31 w 42"/>
                  <a:gd name="T13" fmla="*/ 4 h 58"/>
                  <a:gd name="T14" fmla="*/ 31 w 42"/>
                  <a:gd name="T15" fmla="*/ 4 h 58"/>
                  <a:gd name="T16" fmla="*/ 32 w 42"/>
                  <a:gd name="T17" fmla="*/ 9 h 58"/>
                  <a:gd name="T18" fmla="*/ 32 w 42"/>
                  <a:gd name="T19" fmla="*/ 52 h 58"/>
                  <a:gd name="T20" fmla="*/ 36 w 42"/>
                  <a:gd name="T21" fmla="*/ 57 h 58"/>
                  <a:gd name="T22" fmla="*/ 41 w 42"/>
                  <a:gd name="T23" fmla="*/ 57 h 58"/>
                  <a:gd name="T24" fmla="*/ 41 w 42"/>
                  <a:gd name="T25" fmla="*/ 58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2" h="58">
                    <a:moveTo>
                      <a:pt x="41" y="58"/>
                    </a:moveTo>
                    <a:cubicBezTo>
                      <a:pt x="28" y="58"/>
                      <a:pt x="15" y="58"/>
                      <a:pt x="2" y="58"/>
                    </a:cubicBezTo>
                    <a:cubicBezTo>
                      <a:pt x="0" y="57"/>
                      <a:pt x="0" y="56"/>
                      <a:pt x="0" y="55"/>
                    </a:cubicBezTo>
                    <a:cubicBezTo>
                      <a:pt x="0" y="39"/>
                      <a:pt x="0" y="23"/>
                      <a:pt x="0" y="7"/>
                    </a:cubicBezTo>
                    <a:cubicBezTo>
                      <a:pt x="0" y="6"/>
                      <a:pt x="0" y="5"/>
                      <a:pt x="1" y="4"/>
                    </a:cubicBezTo>
                    <a:cubicBezTo>
                      <a:pt x="3" y="2"/>
                      <a:pt x="6" y="2"/>
                      <a:pt x="9" y="1"/>
                    </a:cubicBezTo>
                    <a:cubicBezTo>
                      <a:pt x="16" y="0"/>
                      <a:pt x="24" y="1"/>
                      <a:pt x="31" y="4"/>
                    </a:cubicBezTo>
                    <a:cubicBezTo>
                      <a:pt x="31" y="4"/>
                      <a:pt x="31" y="4"/>
                      <a:pt x="31" y="4"/>
                    </a:cubicBezTo>
                    <a:cubicBezTo>
                      <a:pt x="32" y="6"/>
                      <a:pt x="32" y="8"/>
                      <a:pt x="32" y="9"/>
                    </a:cubicBezTo>
                    <a:cubicBezTo>
                      <a:pt x="32" y="23"/>
                      <a:pt x="32" y="38"/>
                      <a:pt x="32" y="52"/>
                    </a:cubicBezTo>
                    <a:cubicBezTo>
                      <a:pt x="32" y="56"/>
                      <a:pt x="32" y="57"/>
                      <a:pt x="36" y="57"/>
                    </a:cubicBezTo>
                    <a:cubicBezTo>
                      <a:pt x="38" y="57"/>
                      <a:pt x="40" y="56"/>
                      <a:pt x="41" y="57"/>
                    </a:cubicBezTo>
                    <a:cubicBezTo>
                      <a:pt x="42" y="57"/>
                      <a:pt x="42" y="58"/>
                      <a:pt x="41" y="58"/>
                    </a:cubicBezTo>
                    <a:close/>
                  </a:path>
                </a:pathLst>
              </a:custGeom>
              <a:solidFill>
                <a:srgbClr val="C86A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138" name="Freeform 101">
                <a:extLst>
                  <a:ext uri="{FF2B5EF4-FFF2-40B4-BE49-F238E27FC236}">
                    <a16:creationId xmlns:a16="http://schemas.microsoft.com/office/drawing/2014/main" id="{E445471D-8259-9742-6E93-D7F9FB55894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67275" y="4818063"/>
                <a:ext cx="58737" cy="341312"/>
              </a:xfrm>
              <a:custGeom>
                <a:avLst/>
                <a:gdLst>
                  <a:gd name="T0" fmla="*/ 10 w 11"/>
                  <a:gd name="T1" fmla="*/ 1 h 163"/>
                  <a:gd name="T2" fmla="*/ 10 w 11"/>
                  <a:gd name="T3" fmla="*/ 63 h 163"/>
                  <a:gd name="T4" fmla="*/ 10 w 11"/>
                  <a:gd name="T5" fmla="*/ 117 h 163"/>
                  <a:gd name="T6" fmla="*/ 10 w 11"/>
                  <a:gd name="T7" fmla="*/ 132 h 163"/>
                  <a:gd name="T8" fmla="*/ 10 w 11"/>
                  <a:gd name="T9" fmla="*/ 160 h 163"/>
                  <a:gd name="T10" fmla="*/ 11 w 11"/>
                  <a:gd name="T11" fmla="*/ 163 h 163"/>
                  <a:gd name="T12" fmla="*/ 0 w 11"/>
                  <a:gd name="T13" fmla="*/ 163 h 163"/>
                  <a:gd name="T14" fmla="*/ 0 w 11"/>
                  <a:gd name="T15" fmla="*/ 4 h 163"/>
                  <a:gd name="T16" fmla="*/ 0 w 11"/>
                  <a:gd name="T17" fmla="*/ 0 h 163"/>
                  <a:gd name="T18" fmla="*/ 10 w 11"/>
                  <a:gd name="T19" fmla="*/ 1 h 1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1" h="163">
                    <a:moveTo>
                      <a:pt x="10" y="1"/>
                    </a:moveTo>
                    <a:cubicBezTo>
                      <a:pt x="10" y="22"/>
                      <a:pt x="10" y="43"/>
                      <a:pt x="10" y="63"/>
                    </a:cubicBezTo>
                    <a:cubicBezTo>
                      <a:pt x="10" y="81"/>
                      <a:pt x="10" y="99"/>
                      <a:pt x="10" y="117"/>
                    </a:cubicBezTo>
                    <a:cubicBezTo>
                      <a:pt x="10" y="122"/>
                      <a:pt x="11" y="127"/>
                      <a:pt x="10" y="132"/>
                    </a:cubicBezTo>
                    <a:cubicBezTo>
                      <a:pt x="10" y="141"/>
                      <a:pt x="10" y="150"/>
                      <a:pt x="10" y="160"/>
                    </a:cubicBezTo>
                    <a:cubicBezTo>
                      <a:pt x="10" y="161"/>
                      <a:pt x="10" y="162"/>
                      <a:pt x="11" y="163"/>
                    </a:cubicBezTo>
                    <a:cubicBezTo>
                      <a:pt x="7" y="163"/>
                      <a:pt x="3" y="163"/>
                      <a:pt x="0" y="163"/>
                    </a:cubicBezTo>
                    <a:cubicBezTo>
                      <a:pt x="0" y="110"/>
                      <a:pt x="0" y="57"/>
                      <a:pt x="0" y="4"/>
                    </a:cubicBezTo>
                    <a:cubicBezTo>
                      <a:pt x="0" y="3"/>
                      <a:pt x="0" y="1"/>
                      <a:pt x="0" y="0"/>
                    </a:cubicBezTo>
                    <a:cubicBezTo>
                      <a:pt x="4" y="0"/>
                      <a:pt x="7" y="0"/>
                      <a:pt x="10" y="1"/>
                    </a:cubicBezTo>
                    <a:close/>
                  </a:path>
                </a:pathLst>
              </a:custGeom>
              <a:solidFill>
                <a:srgbClr val="CD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139" name="Freeform 102">
                <a:extLst>
                  <a:ext uri="{FF2B5EF4-FFF2-40B4-BE49-F238E27FC236}">
                    <a16:creationId xmlns:a16="http://schemas.microsoft.com/office/drawing/2014/main" id="{31E687BB-C8D7-0D93-757A-1F92E45B3B5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11813" y="4849813"/>
                <a:ext cx="63500" cy="309562"/>
              </a:xfrm>
              <a:custGeom>
                <a:avLst/>
                <a:gdLst>
                  <a:gd name="T0" fmla="*/ 1 w 12"/>
                  <a:gd name="T1" fmla="*/ 148 h 148"/>
                  <a:gd name="T2" fmla="*/ 0 w 12"/>
                  <a:gd name="T3" fmla="*/ 144 h 148"/>
                  <a:gd name="T4" fmla="*/ 0 w 12"/>
                  <a:gd name="T5" fmla="*/ 8 h 148"/>
                  <a:gd name="T6" fmla="*/ 8 w 12"/>
                  <a:gd name="T7" fmla="*/ 2 h 148"/>
                  <a:gd name="T8" fmla="*/ 10 w 12"/>
                  <a:gd name="T9" fmla="*/ 3 h 148"/>
                  <a:gd name="T10" fmla="*/ 11 w 12"/>
                  <a:gd name="T11" fmla="*/ 4 h 148"/>
                  <a:gd name="T12" fmla="*/ 12 w 12"/>
                  <a:gd name="T13" fmla="*/ 11 h 148"/>
                  <a:gd name="T14" fmla="*/ 12 w 12"/>
                  <a:gd name="T15" fmla="*/ 41 h 148"/>
                  <a:gd name="T16" fmla="*/ 12 w 12"/>
                  <a:gd name="T17" fmla="*/ 113 h 148"/>
                  <a:gd name="T18" fmla="*/ 12 w 12"/>
                  <a:gd name="T19" fmla="*/ 145 h 148"/>
                  <a:gd name="T20" fmla="*/ 11 w 12"/>
                  <a:gd name="T21" fmla="*/ 148 h 148"/>
                  <a:gd name="T22" fmla="*/ 1 w 12"/>
                  <a:gd name="T23" fmla="*/ 148 h 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2" h="148">
                    <a:moveTo>
                      <a:pt x="1" y="148"/>
                    </a:moveTo>
                    <a:cubicBezTo>
                      <a:pt x="0" y="147"/>
                      <a:pt x="0" y="145"/>
                      <a:pt x="0" y="144"/>
                    </a:cubicBezTo>
                    <a:cubicBezTo>
                      <a:pt x="0" y="99"/>
                      <a:pt x="0" y="53"/>
                      <a:pt x="0" y="8"/>
                    </a:cubicBezTo>
                    <a:cubicBezTo>
                      <a:pt x="0" y="3"/>
                      <a:pt x="3" y="0"/>
                      <a:pt x="8" y="2"/>
                    </a:cubicBezTo>
                    <a:cubicBezTo>
                      <a:pt x="9" y="2"/>
                      <a:pt x="10" y="3"/>
                      <a:pt x="10" y="3"/>
                    </a:cubicBezTo>
                    <a:cubicBezTo>
                      <a:pt x="11" y="3"/>
                      <a:pt x="11" y="4"/>
                      <a:pt x="11" y="4"/>
                    </a:cubicBezTo>
                    <a:cubicBezTo>
                      <a:pt x="11" y="6"/>
                      <a:pt x="12" y="8"/>
                      <a:pt x="12" y="11"/>
                    </a:cubicBezTo>
                    <a:cubicBezTo>
                      <a:pt x="12" y="21"/>
                      <a:pt x="12" y="31"/>
                      <a:pt x="12" y="41"/>
                    </a:cubicBezTo>
                    <a:cubicBezTo>
                      <a:pt x="12" y="65"/>
                      <a:pt x="12" y="89"/>
                      <a:pt x="12" y="113"/>
                    </a:cubicBezTo>
                    <a:cubicBezTo>
                      <a:pt x="12" y="124"/>
                      <a:pt x="11" y="135"/>
                      <a:pt x="12" y="145"/>
                    </a:cubicBezTo>
                    <a:cubicBezTo>
                      <a:pt x="12" y="146"/>
                      <a:pt x="12" y="147"/>
                      <a:pt x="11" y="148"/>
                    </a:cubicBezTo>
                    <a:cubicBezTo>
                      <a:pt x="8" y="148"/>
                      <a:pt x="4" y="148"/>
                      <a:pt x="1" y="148"/>
                    </a:cubicBezTo>
                    <a:close/>
                  </a:path>
                </a:pathLst>
              </a:custGeom>
              <a:solidFill>
                <a:srgbClr val="F1963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140" name="Freeform 103">
                <a:extLst>
                  <a:ext uri="{FF2B5EF4-FFF2-40B4-BE49-F238E27FC236}">
                    <a16:creationId xmlns:a16="http://schemas.microsoft.com/office/drawing/2014/main" id="{C99F32CC-5171-D971-4CE2-841A7F01FED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33975" y="4832350"/>
                <a:ext cx="63500" cy="327025"/>
              </a:xfrm>
              <a:custGeom>
                <a:avLst/>
                <a:gdLst>
                  <a:gd name="T0" fmla="*/ 0 w 12"/>
                  <a:gd name="T1" fmla="*/ 156 h 156"/>
                  <a:gd name="T2" fmla="*/ 0 w 12"/>
                  <a:gd name="T3" fmla="*/ 39 h 156"/>
                  <a:gd name="T4" fmla="*/ 0 w 12"/>
                  <a:gd name="T5" fmla="*/ 3 h 156"/>
                  <a:gd name="T6" fmla="*/ 6 w 12"/>
                  <a:gd name="T7" fmla="*/ 1 h 156"/>
                  <a:gd name="T8" fmla="*/ 10 w 12"/>
                  <a:gd name="T9" fmla="*/ 1 h 156"/>
                  <a:gd name="T10" fmla="*/ 12 w 12"/>
                  <a:gd name="T11" fmla="*/ 3 h 156"/>
                  <a:gd name="T12" fmla="*/ 11 w 12"/>
                  <a:gd name="T13" fmla="*/ 6 h 156"/>
                  <a:gd name="T14" fmla="*/ 11 w 12"/>
                  <a:gd name="T15" fmla="*/ 76 h 156"/>
                  <a:gd name="T16" fmla="*/ 11 w 12"/>
                  <a:gd name="T17" fmla="*/ 94 h 156"/>
                  <a:gd name="T18" fmla="*/ 11 w 12"/>
                  <a:gd name="T19" fmla="*/ 156 h 156"/>
                  <a:gd name="T20" fmla="*/ 0 w 12"/>
                  <a:gd name="T21" fmla="*/ 156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2" h="156">
                    <a:moveTo>
                      <a:pt x="0" y="156"/>
                    </a:moveTo>
                    <a:cubicBezTo>
                      <a:pt x="0" y="117"/>
                      <a:pt x="0" y="78"/>
                      <a:pt x="0" y="39"/>
                    </a:cubicBezTo>
                    <a:cubicBezTo>
                      <a:pt x="0" y="27"/>
                      <a:pt x="0" y="15"/>
                      <a:pt x="0" y="3"/>
                    </a:cubicBezTo>
                    <a:cubicBezTo>
                      <a:pt x="2" y="0"/>
                      <a:pt x="4" y="1"/>
                      <a:pt x="6" y="1"/>
                    </a:cubicBezTo>
                    <a:cubicBezTo>
                      <a:pt x="7" y="1"/>
                      <a:pt x="9" y="1"/>
                      <a:pt x="10" y="1"/>
                    </a:cubicBezTo>
                    <a:cubicBezTo>
                      <a:pt x="10" y="2"/>
                      <a:pt x="11" y="2"/>
                      <a:pt x="12" y="3"/>
                    </a:cubicBezTo>
                    <a:cubicBezTo>
                      <a:pt x="11" y="3"/>
                      <a:pt x="11" y="5"/>
                      <a:pt x="11" y="6"/>
                    </a:cubicBezTo>
                    <a:cubicBezTo>
                      <a:pt x="11" y="29"/>
                      <a:pt x="10" y="52"/>
                      <a:pt x="11" y="76"/>
                    </a:cubicBezTo>
                    <a:cubicBezTo>
                      <a:pt x="11" y="82"/>
                      <a:pt x="11" y="88"/>
                      <a:pt x="11" y="94"/>
                    </a:cubicBezTo>
                    <a:cubicBezTo>
                      <a:pt x="10" y="115"/>
                      <a:pt x="11" y="135"/>
                      <a:pt x="11" y="156"/>
                    </a:cubicBezTo>
                    <a:cubicBezTo>
                      <a:pt x="7" y="156"/>
                      <a:pt x="4" y="156"/>
                      <a:pt x="0" y="156"/>
                    </a:cubicBezTo>
                    <a:close/>
                  </a:path>
                </a:pathLst>
              </a:custGeom>
              <a:solidFill>
                <a:srgbClr val="FEE98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141" name="Freeform 104">
                <a:extLst>
                  <a:ext uri="{FF2B5EF4-FFF2-40B4-BE49-F238E27FC236}">
                    <a16:creationId xmlns:a16="http://schemas.microsoft.com/office/drawing/2014/main" id="{ADCB9DC1-9140-5E00-8784-5E9DF4D4C4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99088" y="4843463"/>
                <a:ext cx="90487" cy="315912"/>
              </a:xfrm>
              <a:custGeom>
                <a:avLst/>
                <a:gdLst>
                  <a:gd name="T0" fmla="*/ 0 w 17"/>
                  <a:gd name="T1" fmla="*/ 151 h 151"/>
                  <a:gd name="T2" fmla="*/ 1 w 17"/>
                  <a:gd name="T3" fmla="*/ 22 h 151"/>
                  <a:gd name="T4" fmla="*/ 1 w 17"/>
                  <a:gd name="T5" fmla="*/ 0 h 151"/>
                  <a:gd name="T6" fmla="*/ 1 w 17"/>
                  <a:gd name="T7" fmla="*/ 2 h 151"/>
                  <a:gd name="T8" fmla="*/ 11 w 17"/>
                  <a:gd name="T9" fmla="*/ 4 h 151"/>
                  <a:gd name="T10" fmla="*/ 17 w 17"/>
                  <a:gd name="T11" fmla="*/ 4 h 151"/>
                  <a:gd name="T12" fmla="*/ 16 w 17"/>
                  <a:gd name="T13" fmla="*/ 4 h 151"/>
                  <a:gd name="T14" fmla="*/ 11 w 17"/>
                  <a:gd name="T15" fmla="*/ 11 h 151"/>
                  <a:gd name="T16" fmla="*/ 11 w 17"/>
                  <a:gd name="T17" fmla="*/ 118 h 151"/>
                  <a:gd name="T18" fmla="*/ 10 w 17"/>
                  <a:gd name="T19" fmla="*/ 138 h 151"/>
                  <a:gd name="T20" fmla="*/ 11 w 17"/>
                  <a:gd name="T21" fmla="*/ 151 h 151"/>
                  <a:gd name="T22" fmla="*/ 0 w 17"/>
                  <a:gd name="T23" fmla="*/ 151 h 1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7" h="151">
                    <a:moveTo>
                      <a:pt x="0" y="151"/>
                    </a:moveTo>
                    <a:cubicBezTo>
                      <a:pt x="0" y="108"/>
                      <a:pt x="0" y="65"/>
                      <a:pt x="1" y="22"/>
                    </a:cubicBezTo>
                    <a:cubicBezTo>
                      <a:pt x="1" y="14"/>
                      <a:pt x="0" y="7"/>
                      <a:pt x="1" y="0"/>
                    </a:cubicBezTo>
                    <a:cubicBezTo>
                      <a:pt x="1" y="1"/>
                      <a:pt x="1" y="2"/>
                      <a:pt x="1" y="2"/>
                    </a:cubicBezTo>
                    <a:cubicBezTo>
                      <a:pt x="4" y="4"/>
                      <a:pt x="8" y="3"/>
                      <a:pt x="11" y="4"/>
                    </a:cubicBezTo>
                    <a:cubicBezTo>
                      <a:pt x="13" y="4"/>
                      <a:pt x="15" y="2"/>
                      <a:pt x="17" y="4"/>
                    </a:cubicBezTo>
                    <a:cubicBezTo>
                      <a:pt x="17" y="4"/>
                      <a:pt x="16" y="4"/>
                      <a:pt x="16" y="4"/>
                    </a:cubicBezTo>
                    <a:cubicBezTo>
                      <a:pt x="11" y="6"/>
                      <a:pt x="11" y="6"/>
                      <a:pt x="11" y="11"/>
                    </a:cubicBezTo>
                    <a:cubicBezTo>
                      <a:pt x="11" y="47"/>
                      <a:pt x="11" y="83"/>
                      <a:pt x="11" y="118"/>
                    </a:cubicBezTo>
                    <a:cubicBezTo>
                      <a:pt x="11" y="125"/>
                      <a:pt x="11" y="131"/>
                      <a:pt x="10" y="138"/>
                    </a:cubicBezTo>
                    <a:cubicBezTo>
                      <a:pt x="10" y="142"/>
                      <a:pt x="11" y="147"/>
                      <a:pt x="11" y="151"/>
                    </a:cubicBezTo>
                    <a:cubicBezTo>
                      <a:pt x="8" y="151"/>
                      <a:pt x="4" y="151"/>
                      <a:pt x="0" y="151"/>
                    </a:cubicBezTo>
                    <a:close/>
                  </a:path>
                </a:pathLst>
              </a:custGeom>
              <a:solidFill>
                <a:srgbClr val="FABE7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142" name="Freeform 105">
                <a:extLst>
                  <a:ext uri="{FF2B5EF4-FFF2-40B4-BE49-F238E27FC236}">
                    <a16:creationId xmlns:a16="http://schemas.microsoft.com/office/drawing/2014/main" id="{8C041547-5EA3-3EAE-4B53-B23C1580FD6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931275" y="5073650"/>
                <a:ext cx="217487" cy="85725"/>
              </a:xfrm>
              <a:custGeom>
                <a:avLst/>
                <a:gdLst>
                  <a:gd name="T0" fmla="*/ 41 w 41"/>
                  <a:gd name="T1" fmla="*/ 4 h 41"/>
                  <a:gd name="T2" fmla="*/ 41 w 41"/>
                  <a:gd name="T3" fmla="*/ 41 h 41"/>
                  <a:gd name="T4" fmla="*/ 39 w 41"/>
                  <a:gd name="T5" fmla="*/ 41 h 41"/>
                  <a:gd name="T6" fmla="*/ 3 w 41"/>
                  <a:gd name="T7" fmla="*/ 41 h 41"/>
                  <a:gd name="T8" fmla="*/ 0 w 41"/>
                  <a:gd name="T9" fmla="*/ 38 h 41"/>
                  <a:gd name="T10" fmla="*/ 0 w 41"/>
                  <a:gd name="T11" fmla="*/ 5 h 41"/>
                  <a:gd name="T12" fmla="*/ 4 w 41"/>
                  <a:gd name="T13" fmla="*/ 2 h 41"/>
                  <a:gd name="T14" fmla="*/ 26 w 41"/>
                  <a:gd name="T15" fmla="*/ 2 h 41"/>
                  <a:gd name="T16" fmla="*/ 32 w 41"/>
                  <a:gd name="T17" fmla="*/ 2 h 41"/>
                  <a:gd name="T18" fmla="*/ 41 w 41"/>
                  <a:gd name="T19" fmla="*/ 4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1" h="41">
                    <a:moveTo>
                      <a:pt x="41" y="4"/>
                    </a:moveTo>
                    <a:cubicBezTo>
                      <a:pt x="41" y="16"/>
                      <a:pt x="41" y="28"/>
                      <a:pt x="41" y="41"/>
                    </a:cubicBezTo>
                    <a:cubicBezTo>
                      <a:pt x="40" y="41"/>
                      <a:pt x="39" y="41"/>
                      <a:pt x="39" y="41"/>
                    </a:cubicBezTo>
                    <a:cubicBezTo>
                      <a:pt x="27" y="41"/>
                      <a:pt x="15" y="41"/>
                      <a:pt x="3" y="41"/>
                    </a:cubicBezTo>
                    <a:cubicBezTo>
                      <a:pt x="1" y="41"/>
                      <a:pt x="0" y="40"/>
                      <a:pt x="0" y="38"/>
                    </a:cubicBezTo>
                    <a:cubicBezTo>
                      <a:pt x="0" y="27"/>
                      <a:pt x="0" y="16"/>
                      <a:pt x="0" y="5"/>
                    </a:cubicBezTo>
                    <a:cubicBezTo>
                      <a:pt x="1" y="3"/>
                      <a:pt x="3" y="3"/>
                      <a:pt x="4" y="2"/>
                    </a:cubicBezTo>
                    <a:cubicBezTo>
                      <a:pt x="12" y="0"/>
                      <a:pt x="19" y="0"/>
                      <a:pt x="26" y="2"/>
                    </a:cubicBezTo>
                    <a:cubicBezTo>
                      <a:pt x="28" y="3"/>
                      <a:pt x="30" y="3"/>
                      <a:pt x="32" y="2"/>
                    </a:cubicBezTo>
                    <a:cubicBezTo>
                      <a:pt x="35" y="1"/>
                      <a:pt x="39" y="0"/>
                      <a:pt x="41" y="4"/>
                    </a:cubicBezTo>
                    <a:close/>
                  </a:path>
                </a:pathLst>
              </a:custGeom>
              <a:solidFill>
                <a:srgbClr val="2A27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143" name="Freeform 106">
                <a:extLst>
                  <a:ext uri="{FF2B5EF4-FFF2-40B4-BE49-F238E27FC236}">
                    <a16:creationId xmlns:a16="http://schemas.microsoft.com/office/drawing/2014/main" id="{67607E9E-57D5-DAAB-5CB0-D70C4A7DF95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81688" y="4868863"/>
                <a:ext cx="65087" cy="290512"/>
              </a:xfrm>
              <a:custGeom>
                <a:avLst/>
                <a:gdLst>
                  <a:gd name="T0" fmla="*/ 0 w 12"/>
                  <a:gd name="T1" fmla="*/ 139 h 139"/>
                  <a:gd name="T2" fmla="*/ 0 w 12"/>
                  <a:gd name="T3" fmla="*/ 135 h 139"/>
                  <a:gd name="T4" fmla="*/ 0 w 12"/>
                  <a:gd name="T5" fmla="*/ 6 h 139"/>
                  <a:gd name="T6" fmla="*/ 3 w 12"/>
                  <a:gd name="T7" fmla="*/ 1 h 139"/>
                  <a:gd name="T8" fmla="*/ 10 w 12"/>
                  <a:gd name="T9" fmla="*/ 3 h 139"/>
                  <a:gd name="T10" fmla="*/ 11 w 12"/>
                  <a:gd name="T11" fmla="*/ 10 h 139"/>
                  <a:gd name="T12" fmla="*/ 11 w 12"/>
                  <a:gd name="T13" fmla="*/ 11 h 139"/>
                  <a:gd name="T14" fmla="*/ 12 w 12"/>
                  <a:gd name="T15" fmla="*/ 15 h 139"/>
                  <a:gd name="T16" fmla="*/ 12 w 12"/>
                  <a:gd name="T17" fmla="*/ 134 h 139"/>
                  <a:gd name="T18" fmla="*/ 11 w 12"/>
                  <a:gd name="T19" fmla="*/ 139 h 139"/>
                  <a:gd name="T20" fmla="*/ 0 w 12"/>
                  <a:gd name="T21" fmla="*/ 139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2" h="139">
                    <a:moveTo>
                      <a:pt x="0" y="139"/>
                    </a:moveTo>
                    <a:cubicBezTo>
                      <a:pt x="0" y="138"/>
                      <a:pt x="0" y="136"/>
                      <a:pt x="0" y="135"/>
                    </a:cubicBezTo>
                    <a:cubicBezTo>
                      <a:pt x="0" y="92"/>
                      <a:pt x="0" y="49"/>
                      <a:pt x="0" y="6"/>
                    </a:cubicBezTo>
                    <a:cubicBezTo>
                      <a:pt x="0" y="3"/>
                      <a:pt x="0" y="2"/>
                      <a:pt x="3" y="1"/>
                    </a:cubicBezTo>
                    <a:cubicBezTo>
                      <a:pt x="6" y="0"/>
                      <a:pt x="8" y="0"/>
                      <a:pt x="10" y="3"/>
                    </a:cubicBezTo>
                    <a:cubicBezTo>
                      <a:pt x="10" y="5"/>
                      <a:pt x="10" y="7"/>
                      <a:pt x="11" y="10"/>
                    </a:cubicBezTo>
                    <a:cubicBezTo>
                      <a:pt x="11" y="10"/>
                      <a:pt x="11" y="10"/>
                      <a:pt x="11" y="11"/>
                    </a:cubicBezTo>
                    <a:cubicBezTo>
                      <a:pt x="12" y="12"/>
                      <a:pt x="12" y="13"/>
                      <a:pt x="12" y="15"/>
                    </a:cubicBezTo>
                    <a:cubicBezTo>
                      <a:pt x="12" y="54"/>
                      <a:pt x="12" y="94"/>
                      <a:pt x="12" y="134"/>
                    </a:cubicBezTo>
                    <a:cubicBezTo>
                      <a:pt x="12" y="136"/>
                      <a:pt x="12" y="138"/>
                      <a:pt x="11" y="139"/>
                    </a:cubicBezTo>
                    <a:cubicBezTo>
                      <a:pt x="7" y="139"/>
                      <a:pt x="4" y="139"/>
                      <a:pt x="0" y="139"/>
                    </a:cubicBezTo>
                    <a:close/>
                  </a:path>
                </a:pathLst>
              </a:custGeom>
              <a:solidFill>
                <a:srgbClr val="ED6F3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144" name="Freeform 107">
                <a:extLst>
                  <a:ext uri="{FF2B5EF4-FFF2-40B4-BE49-F238E27FC236}">
                    <a16:creationId xmlns:a16="http://schemas.microsoft.com/office/drawing/2014/main" id="{79CC58D7-7231-64E4-0889-8592096A157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48388" y="4883150"/>
                <a:ext cx="63500" cy="276225"/>
              </a:xfrm>
              <a:custGeom>
                <a:avLst/>
                <a:gdLst>
                  <a:gd name="T0" fmla="*/ 0 w 12"/>
                  <a:gd name="T1" fmla="*/ 132 h 132"/>
                  <a:gd name="T2" fmla="*/ 0 w 12"/>
                  <a:gd name="T3" fmla="*/ 129 h 132"/>
                  <a:gd name="T4" fmla="*/ 0 w 12"/>
                  <a:gd name="T5" fmla="*/ 7 h 132"/>
                  <a:gd name="T6" fmla="*/ 0 w 12"/>
                  <a:gd name="T7" fmla="*/ 3 h 132"/>
                  <a:gd name="T8" fmla="*/ 11 w 12"/>
                  <a:gd name="T9" fmla="*/ 3 h 132"/>
                  <a:gd name="T10" fmla="*/ 12 w 12"/>
                  <a:gd name="T11" fmla="*/ 11 h 132"/>
                  <a:gd name="T12" fmla="*/ 12 w 12"/>
                  <a:gd name="T13" fmla="*/ 70 h 132"/>
                  <a:gd name="T14" fmla="*/ 12 w 12"/>
                  <a:gd name="T15" fmla="*/ 124 h 132"/>
                  <a:gd name="T16" fmla="*/ 11 w 12"/>
                  <a:gd name="T17" fmla="*/ 132 h 132"/>
                  <a:gd name="T18" fmla="*/ 0 w 12"/>
                  <a:gd name="T19" fmla="*/ 132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2" h="132">
                    <a:moveTo>
                      <a:pt x="0" y="132"/>
                    </a:moveTo>
                    <a:cubicBezTo>
                      <a:pt x="0" y="131"/>
                      <a:pt x="0" y="130"/>
                      <a:pt x="0" y="129"/>
                    </a:cubicBezTo>
                    <a:cubicBezTo>
                      <a:pt x="0" y="88"/>
                      <a:pt x="0" y="47"/>
                      <a:pt x="0" y="7"/>
                    </a:cubicBezTo>
                    <a:cubicBezTo>
                      <a:pt x="0" y="5"/>
                      <a:pt x="0" y="4"/>
                      <a:pt x="0" y="3"/>
                    </a:cubicBezTo>
                    <a:cubicBezTo>
                      <a:pt x="2" y="0"/>
                      <a:pt x="8" y="0"/>
                      <a:pt x="11" y="3"/>
                    </a:cubicBezTo>
                    <a:cubicBezTo>
                      <a:pt x="11" y="6"/>
                      <a:pt x="11" y="9"/>
                      <a:pt x="12" y="11"/>
                    </a:cubicBezTo>
                    <a:cubicBezTo>
                      <a:pt x="11" y="31"/>
                      <a:pt x="11" y="51"/>
                      <a:pt x="12" y="70"/>
                    </a:cubicBezTo>
                    <a:cubicBezTo>
                      <a:pt x="12" y="88"/>
                      <a:pt x="12" y="106"/>
                      <a:pt x="12" y="124"/>
                    </a:cubicBezTo>
                    <a:cubicBezTo>
                      <a:pt x="12" y="127"/>
                      <a:pt x="12" y="130"/>
                      <a:pt x="11" y="132"/>
                    </a:cubicBezTo>
                    <a:cubicBezTo>
                      <a:pt x="8" y="132"/>
                      <a:pt x="4" y="132"/>
                      <a:pt x="0" y="132"/>
                    </a:cubicBezTo>
                    <a:close/>
                  </a:path>
                </a:pathLst>
              </a:custGeom>
              <a:solidFill>
                <a:srgbClr val="ED709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145" name="Freeform 108">
                <a:extLst>
                  <a:ext uri="{FF2B5EF4-FFF2-40B4-BE49-F238E27FC236}">
                    <a16:creationId xmlns:a16="http://schemas.microsoft.com/office/drawing/2014/main" id="{5C7A7F10-CB68-C459-4CC3-DF89B67A1EB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64200" y="4868863"/>
                <a:ext cx="69850" cy="290512"/>
              </a:xfrm>
              <a:custGeom>
                <a:avLst/>
                <a:gdLst>
                  <a:gd name="T0" fmla="*/ 1 w 13"/>
                  <a:gd name="T1" fmla="*/ 139 h 139"/>
                  <a:gd name="T2" fmla="*/ 1 w 13"/>
                  <a:gd name="T3" fmla="*/ 135 h 139"/>
                  <a:gd name="T4" fmla="*/ 1 w 13"/>
                  <a:gd name="T5" fmla="*/ 118 h 139"/>
                  <a:gd name="T6" fmla="*/ 1 w 13"/>
                  <a:gd name="T7" fmla="*/ 108 h 139"/>
                  <a:gd name="T8" fmla="*/ 1 w 13"/>
                  <a:gd name="T9" fmla="*/ 67 h 139"/>
                  <a:gd name="T10" fmla="*/ 1 w 13"/>
                  <a:gd name="T11" fmla="*/ 5 h 139"/>
                  <a:gd name="T12" fmla="*/ 1 w 13"/>
                  <a:gd name="T13" fmla="*/ 1 h 139"/>
                  <a:gd name="T14" fmla="*/ 5 w 13"/>
                  <a:gd name="T15" fmla="*/ 0 h 139"/>
                  <a:gd name="T16" fmla="*/ 12 w 13"/>
                  <a:gd name="T17" fmla="*/ 0 h 139"/>
                  <a:gd name="T18" fmla="*/ 13 w 13"/>
                  <a:gd name="T19" fmla="*/ 1 h 139"/>
                  <a:gd name="T20" fmla="*/ 11 w 13"/>
                  <a:gd name="T21" fmla="*/ 8 h 139"/>
                  <a:gd name="T22" fmla="*/ 11 w 13"/>
                  <a:gd name="T23" fmla="*/ 52 h 139"/>
                  <a:gd name="T24" fmla="*/ 12 w 13"/>
                  <a:gd name="T25" fmla="*/ 84 h 139"/>
                  <a:gd name="T26" fmla="*/ 11 w 13"/>
                  <a:gd name="T27" fmla="*/ 139 h 139"/>
                  <a:gd name="T28" fmla="*/ 1 w 13"/>
                  <a:gd name="T29" fmla="*/ 139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3" h="139">
                    <a:moveTo>
                      <a:pt x="1" y="139"/>
                    </a:moveTo>
                    <a:cubicBezTo>
                      <a:pt x="2" y="138"/>
                      <a:pt x="1" y="137"/>
                      <a:pt x="1" y="135"/>
                    </a:cubicBezTo>
                    <a:cubicBezTo>
                      <a:pt x="1" y="130"/>
                      <a:pt x="0" y="124"/>
                      <a:pt x="1" y="118"/>
                    </a:cubicBezTo>
                    <a:cubicBezTo>
                      <a:pt x="2" y="115"/>
                      <a:pt x="1" y="111"/>
                      <a:pt x="1" y="108"/>
                    </a:cubicBezTo>
                    <a:cubicBezTo>
                      <a:pt x="1" y="95"/>
                      <a:pt x="1" y="81"/>
                      <a:pt x="1" y="67"/>
                    </a:cubicBezTo>
                    <a:cubicBezTo>
                      <a:pt x="1" y="46"/>
                      <a:pt x="1" y="26"/>
                      <a:pt x="1" y="5"/>
                    </a:cubicBezTo>
                    <a:cubicBezTo>
                      <a:pt x="1" y="4"/>
                      <a:pt x="1" y="2"/>
                      <a:pt x="1" y="1"/>
                    </a:cubicBezTo>
                    <a:cubicBezTo>
                      <a:pt x="2" y="0"/>
                      <a:pt x="3" y="0"/>
                      <a:pt x="5" y="0"/>
                    </a:cubicBezTo>
                    <a:cubicBezTo>
                      <a:pt x="7" y="0"/>
                      <a:pt x="9" y="0"/>
                      <a:pt x="12" y="0"/>
                    </a:cubicBezTo>
                    <a:cubicBezTo>
                      <a:pt x="12" y="0"/>
                      <a:pt x="13" y="0"/>
                      <a:pt x="13" y="1"/>
                    </a:cubicBezTo>
                    <a:cubicBezTo>
                      <a:pt x="11" y="3"/>
                      <a:pt x="11" y="5"/>
                      <a:pt x="11" y="8"/>
                    </a:cubicBezTo>
                    <a:cubicBezTo>
                      <a:pt x="11" y="22"/>
                      <a:pt x="11" y="37"/>
                      <a:pt x="11" y="52"/>
                    </a:cubicBezTo>
                    <a:cubicBezTo>
                      <a:pt x="12" y="62"/>
                      <a:pt x="12" y="73"/>
                      <a:pt x="12" y="84"/>
                    </a:cubicBezTo>
                    <a:cubicBezTo>
                      <a:pt x="11" y="103"/>
                      <a:pt x="11" y="121"/>
                      <a:pt x="11" y="139"/>
                    </a:cubicBezTo>
                    <a:cubicBezTo>
                      <a:pt x="8" y="139"/>
                      <a:pt x="4" y="139"/>
                      <a:pt x="1" y="139"/>
                    </a:cubicBezTo>
                    <a:close/>
                  </a:path>
                </a:pathLst>
              </a:custGeom>
              <a:solidFill>
                <a:srgbClr val="F3947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146" name="Freeform 109">
                <a:extLst>
                  <a:ext uri="{FF2B5EF4-FFF2-40B4-BE49-F238E27FC236}">
                    <a16:creationId xmlns:a16="http://schemas.microsoft.com/office/drawing/2014/main" id="{97BFF141-9C3D-31DB-408C-2FF8203BAF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35663" y="4883150"/>
                <a:ext cx="100012" cy="276225"/>
              </a:xfrm>
              <a:custGeom>
                <a:avLst/>
                <a:gdLst>
                  <a:gd name="T0" fmla="*/ 1 w 19"/>
                  <a:gd name="T1" fmla="*/ 132 h 132"/>
                  <a:gd name="T2" fmla="*/ 0 w 19"/>
                  <a:gd name="T3" fmla="*/ 57 h 132"/>
                  <a:gd name="T4" fmla="*/ 1 w 19"/>
                  <a:gd name="T5" fmla="*/ 3 h 132"/>
                  <a:gd name="T6" fmla="*/ 5 w 19"/>
                  <a:gd name="T7" fmla="*/ 1 h 132"/>
                  <a:gd name="T8" fmla="*/ 11 w 19"/>
                  <a:gd name="T9" fmla="*/ 2 h 132"/>
                  <a:gd name="T10" fmla="*/ 15 w 19"/>
                  <a:gd name="T11" fmla="*/ 1 h 132"/>
                  <a:gd name="T12" fmla="*/ 19 w 19"/>
                  <a:gd name="T13" fmla="*/ 1 h 132"/>
                  <a:gd name="T14" fmla="*/ 14 w 19"/>
                  <a:gd name="T15" fmla="*/ 3 h 132"/>
                  <a:gd name="T16" fmla="*/ 11 w 19"/>
                  <a:gd name="T17" fmla="*/ 8 h 132"/>
                  <a:gd name="T18" fmla="*/ 11 w 19"/>
                  <a:gd name="T19" fmla="*/ 24 h 132"/>
                  <a:gd name="T20" fmla="*/ 11 w 19"/>
                  <a:gd name="T21" fmla="*/ 35 h 132"/>
                  <a:gd name="T22" fmla="*/ 11 w 19"/>
                  <a:gd name="T23" fmla="*/ 128 h 132"/>
                  <a:gd name="T24" fmla="*/ 11 w 19"/>
                  <a:gd name="T25" fmla="*/ 132 h 132"/>
                  <a:gd name="T26" fmla="*/ 1 w 19"/>
                  <a:gd name="T27" fmla="*/ 132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9" h="132">
                    <a:moveTo>
                      <a:pt x="1" y="132"/>
                    </a:moveTo>
                    <a:cubicBezTo>
                      <a:pt x="1" y="107"/>
                      <a:pt x="0" y="82"/>
                      <a:pt x="0" y="57"/>
                    </a:cubicBezTo>
                    <a:cubicBezTo>
                      <a:pt x="0" y="39"/>
                      <a:pt x="1" y="21"/>
                      <a:pt x="1" y="3"/>
                    </a:cubicBezTo>
                    <a:cubicBezTo>
                      <a:pt x="2" y="2"/>
                      <a:pt x="4" y="1"/>
                      <a:pt x="5" y="1"/>
                    </a:cubicBezTo>
                    <a:cubicBezTo>
                      <a:pt x="7" y="2"/>
                      <a:pt x="9" y="2"/>
                      <a:pt x="11" y="2"/>
                    </a:cubicBezTo>
                    <a:cubicBezTo>
                      <a:pt x="13" y="2"/>
                      <a:pt x="14" y="1"/>
                      <a:pt x="15" y="1"/>
                    </a:cubicBezTo>
                    <a:cubicBezTo>
                      <a:pt x="17" y="0"/>
                      <a:pt x="18" y="0"/>
                      <a:pt x="19" y="1"/>
                    </a:cubicBezTo>
                    <a:cubicBezTo>
                      <a:pt x="18" y="2"/>
                      <a:pt x="16" y="2"/>
                      <a:pt x="14" y="3"/>
                    </a:cubicBezTo>
                    <a:cubicBezTo>
                      <a:pt x="12" y="4"/>
                      <a:pt x="11" y="5"/>
                      <a:pt x="11" y="8"/>
                    </a:cubicBezTo>
                    <a:cubicBezTo>
                      <a:pt x="11" y="13"/>
                      <a:pt x="10" y="19"/>
                      <a:pt x="11" y="24"/>
                    </a:cubicBezTo>
                    <a:cubicBezTo>
                      <a:pt x="12" y="28"/>
                      <a:pt x="11" y="31"/>
                      <a:pt x="11" y="35"/>
                    </a:cubicBezTo>
                    <a:cubicBezTo>
                      <a:pt x="11" y="66"/>
                      <a:pt x="11" y="97"/>
                      <a:pt x="11" y="128"/>
                    </a:cubicBezTo>
                    <a:cubicBezTo>
                      <a:pt x="11" y="130"/>
                      <a:pt x="11" y="131"/>
                      <a:pt x="11" y="132"/>
                    </a:cubicBezTo>
                    <a:cubicBezTo>
                      <a:pt x="8" y="132"/>
                      <a:pt x="4" y="132"/>
                      <a:pt x="1" y="132"/>
                    </a:cubicBezTo>
                    <a:close/>
                  </a:path>
                </a:pathLst>
              </a:custGeom>
              <a:solidFill>
                <a:srgbClr val="F29CB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147" name="Freeform 110">
                <a:extLst>
                  <a:ext uri="{FF2B5EF4-FFF2-40B4-BE49-F238E27FC236}">
                    <a16:creationId xmlns:a16="http://schemas.microsoft.com/office/drawing/2014/main" id="{817B42C1-4F1C-FD0E-3D35-5C4170A31AE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13500" y="4902200"/>
                <a:ext cx="69850" cy="257175"/>
              </a:xfrm>
              <a:custGeom>
                <a:avLst/>
                <a:gdLst>
                  <a:gd name="T0" fmla="*/ 5 w 13"/>
                  <a:gd name="T1" fmla="*/ 123 h 123"/>
                  <a:gd name="T2" fmla="*/ 0 w 13"/>
                  <a:gd name="T3" fmla="*/ 117 h 123"/>
                  <a:gd name="T4" fmla="*/ 0 w 13"/>
                  <a:gd name="T5" fmla="*/ 8 h 123"/>
                  <a:gd name="T6" fmla="*/ 9 w 13"/>
                  <a:gd name="T7" fmla="*/ 1 h 123"/>
                  <a:gd name="T8" fmla="*/ 10 w 13"/>
                  <a:gd name="T9" fmla="*/ 2 h 123"/>
                  <a:gd name="T10" fmla="*/ 11 w 13"/>
                  <a:gd name="T11" fmla="*/ 2 h 123"/>
                  <a:gd name="T12" fmla="*/ 11 w 13"/>
                  <a:gd name="T13" fmla="*/ 4 h 123"/>
                  <a:gd name="T14" fmla="*/ 12 w 13"/>
                  <a:gd name="T15" fmla="*/ 11 h 123"/>
                  <a:gd name="T16" fmla="*/ 12 w 13"/>
                  <a:gd name="T17" fmla="*/ 13 h 123"/>
                  <a:gd name="T18" fmla="*/ 12 w 13"/>
                  <a:gd name="T19" fmla="*/ 118 h 123"/>
                  <a:gd name="T20" fmla="*/ 10 w 13"/>
                  <a:gd name="T21" fmla="*/ 123 h 123"/>
                  <a:gd name="T22" fmla="*/ 5 w 13"/>
                  <a:gd name="T23" fmla="*/ 123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3" h="123">
                    <a:moveTo>
                      <a:pt x="5" y="123"/>
                    </a:moveTo>
                    <a:cubicBezTo>
                      <a:pt x="0" y="122"/>
                      <a:pt x="0" y="122"/>
                      <a:pt x="0" y="117"/>
                    </a:cubicBezTo>
                    <a:cubicBezTo>
                      <a:pt x="0" y="80"/>
                      <a:pt x="0" y="44"/>
                      <a:pt x="0" y="8"/>
                    </a:cubicBezTo>
                    <a:cubicBezTo>
                      <a:pt x="0" y="2"/>
                      <a:pt x="3" y="0"/>
                      <a:pt x="9" y="1"/>
                    </a:cubicBezTo>
                    <a:cubicBezTo>
                      <a:pt x="9" y="2"/>
                      <a:pt x="10" y="2"/>
                      <a:pt x="10" y="2"/>
                    </a:cubicBezTo>
                    <a:cubicBezTo>
                      <a:pt x="11" y="2"/>
                      <a:pt x="11" y="2"/>
                      <a:pt x="11" y="2"/>
                    </a:cubicBezTo>
                    <a:cubicBezTo>
                      <a:pt x="11" y="3"/>
                      <a:pt x="11" y="4"/>
                      <a:pt x="11" y="4"/>
                    </a:cubicBezTo>
                    <a:cubicBezTo>
                      <a:pt x="11" y="6"/>
                      <a:pt x="12" y="9"/>
                      <a:pt x="12" y="11"/>
                    </a:cubicBezTo>
                    <a:cubicBezTo>
                      <a:pt x="12" y="12"/>
                      <a:pt x="12" y="12"/>
                      <a:pt x="12" y="13"/>
                    </a:cubicBezTo>
                    <a:cubicBezTo>
                      <a:pt x="12" y="48"/>
                      <a:pt x="12" y="83"/>
                      <a:pt x="12" y="118"/>
                    </a:cubicBezTo>
                    <a:cubicBezTo>
                      <a:pt x="12" y="120"/>
                      <a:pt x="13" y="122"/>
                      <a:pt x="10" y="123"/>
                    </a:cubicBezTo>
                    <a:cubicBezTo>
                      <a:pt x="9" y="123"/>
                      <a:pt x="7" y="123"/>
                      <a:pt x="5" y="123"/>
                    </a:cubicBezTo>
                    <a:close/>
                  </a:path>
                </a:pathLst>
              </a:custGeom>
              <a:solidFill>
                <a:srgbClr val="E83C3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148" name="Freeform 111">
                <a:extLst>
                  <a:ext uri="{FF2B5EF4-FFF2-40B4-BE49-F238E27FC236}">
                    <a16:creationId xmlns:a16="http://schemas.microsoft.com/office/drawing/2014/main" id="{948C2C39-2E12-DE62-5436-91CF1A88DEC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00775" y="4899025"/>
                <a:ext cx="90487" cy="260350"/>
              </a:xfrm>
              <a:custGeom>
                <a:avLst/>
                <a:gdLst>
                  <a:gd name="T0" fmla="*/ 1 w 17"/>
                  <a:gd name="T1" fmla="*/ 124 h 124"/>
                  <a:gd name="T2" fmla="*/ 1 w 17"/>
                  <a:gd name="T3" fmla="*/ 119 h 124"/>
                  <a:gd name="T4" fmla="*/ 1 w 17"/>
                  <a:gd name="T5" fmla="*/ 70 h 124"/>
                  <a:gd name="T6" fmla="*/ 0 w 17"/>
                  <a:gd name="T7" fmla="*/ 11 h 124"/>
                  <a:gd name="T8" fmla="*/ 2 w 17"/>
                  <a:gd name="T9" fmla="*/ 3 h 124"/>
                  <a:gd name="T10" fmla="*/ 8 w 17"/>
                  <a:gd name="T11" fmla="*/ 2 h 124"/>
                  <a:gd name="T12" fmla="*/ 12 w 17"/>
                  <a:gd name="T13" fmla="*/ 1 h 124"/>
                  <a:gd name="T14" fmla="*/ 17 w 17"/>
                  <a:gd name="T15" fmla="*/ 2 h 124"/>
                  <a:gd name="T16" fmla="*/ 11 w 17"/>
                  <a:gd name="T17" fmla="*/ 11 h 124"/>
                  <a:gd name="T18" fmla="*/ 11 w 17"/>
                  <a:gd name="T19" fmla="*/ 119 h 124"/>
                  <a:gd name="T20" fmla="*/ 11 w 17"/>
                  <a:gd name="T21" fmla="*/ 124 h 124"/>
                  <a:gd name="T22" fmla="*/ 1 w 17"/>
                  <a:gd name="T23" fmla="*/ 124 h 1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7" h="124">
                    <a:moveTo>
                      <a:pt x="1" y="124"/>
                    </a:moveTo>
                    <a:cubicBezTo>
                      <a:pt x="0" y="122"/>
                      <a:pt x="1" y="120"/>
                      <a:pt x="1" y="119"/>
                    </a:cubicBezTo>
                    <a:cubicBezTo>
                      <a:pt x="1" y="102"/>
                      <a:pt x="2" y="86"/>
                      <a:pt x="1" y="70"/>
                    </a:cubicBezTo>
                    <a:cubicBezTo>
                      <a:pt x="0" y="50"/>
                      <a:pt x="1" y="31"/>
                      <a:pt x="0" y="11"/>
                    </a:cubicBezTo>
                    <a:cubicBezTo>
                      <a:pt x="0" y="8"/>
                      <a:pt x="1" y="6"/>
                      <a:pt x="2" y="3"/>
                    </a:cubicBezTo>
                    <a:cubicBezTo>
                      <a:pt x="3" y="1"/>
                      <a:pt x="6" y="1"/>
                      <a:pt x="8" y="2"/>
                    </a:cubicBezTo>
                    <a:cubicBezTo>
                      <a:pt x="9" y="2"/>
                      <a:pt x="11" y="2"/>
                      <a:pt x="12" y="1"/>
                    </a:cubicBezTo>
                    <a:cubicBezTo>
                      <a:pt x="13" y="1"/>
                      <a:pt x="15" y="0"/>
                      <a:pt x="17" y="2"/>
                    </a:cubicBezTo>
                    <a:cubicBezTo>
                      <a:pt x="11" y="3"/>
                      <a:pt x="11" y="6"/>
                      <a:pt x="11" y="11"/>
                    </a:cubicBezTo>
                    <a:cubicBezTo>
                      <a:pt x="11" y="47"/>
                      <a:pt x="11" y="83"/>
                      <a:pt x="11" y="119"/>
                    </a:cubicBezTo>
                    <a:cubicBezTo>
                      <a:pt x="11" y="121"/>
                      <a:pt x="10" y="122"/>
                      <a:pt x="11" y="124"/>
                    </a:cubicBezTo>
                    <a:cubicBezTo>
                      <a:pt x="8" y="124"/>
                      <a:pt x="4" y="124"/>
                      <a:pt x="1" y="124"/>
                    </a:cubicBezTo>
                    <a:close/>
                  </a:path>
                </a:pathLst>
              </a:custGeom>
              <a:solidFill>
                <a:srgbClr val="EF7C8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149" name="Freeform 112">
                <a:extLst>
                  <a:ext uri="{FF2B5EF4-FFF2-40B4-BE49-F238E27FC236}">
                    <a16:creationId xmlns:a16="http://schemas.microsoft.com/office/drawing/2014/main" id="{BB995A13-EAC6-20EC-2ED3-476CF5961A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65888" y="4918075"/>
                <a:ext cx="219075" cy="241300"/>
              </a:xfrm>
              <a:custGeom>
                <a:avLst/>
                <a:gdLst>
                  <a:gd name="T0" fmla="*/ 0 w 41"/>
                  <a:gd name="T1" fmla="*/ 115 h 115"/>
                  <a:gd name="T2" fmla="*/ 1 w 41"/>
                  <a:gd name="T3" fmla="*/ 111 h 115"/>
                  <a:gd name="T4" fmla="*/ 1 w 41"/>
                  <a:gd name="T5" fmla="*/ 3 h 115"/>
                  <a:gd name="T6" fmla="*/ 13 w 41"/>
                  <a:gd name="T7" fmla="*/ 3 h 115"/>
                  <a:gd name="T8" fmla="*/ 12 w 41"/>
                  <a:gd name="T9" fmla="*/ 32 h 115"/>
                  <a:gd name="T10" fmla="*/ 13 w 41"/>
                  <a:gd name="T11" fmla="*/ 46 h 115"/>
                  <a:gd name="T12" fmla="*/ 12 w 41"/>
                  <a:gd name="T13" fmla="*/ 70 h 115"/>
                  <a:gd name="T14" fmla="*/ 12 w 41"/>
                  <a:gd name="T15" fmla="*/ 109 h 115"/>
                  <a:gd name="T16" fmla="*/ 17 w 41"/>
                  <a:gd name="T17" fmla="*/ 114 h 115"/>
                  <a:gd name="T18" fmla="*/ 40 w 41"/>
                  <a:gd name="T19" fmla="*/ 114 h 115"/>
                  <a:gd name="T20" fmla="*/ 41 w 41"/>
                  <a:gd name="T21" fmla="*/ 114 h 115"/>
                  <a:gd name="T22" fmla="*/ 41 w 41"/>
                  <a:gd name="T23" fmla="*/ 115 h 115"/>
                  <a:gd name="T24" fmla="*/ 0 w 41"/>
                  <a:gd name="T25" fmla="*/ 115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1" h="115">
                    <a:moveTo>
                      <a:pt x="0" y="115"/>
                    </a:moveTo>
                    <a:cubicBezTo>
                      <a:pt x="1" y="114"/>
                      <a:pt x="1" y="112"/>
                      <a:pt x="1" y="111"/>
                    </a:cubicBezTo>
                    <a:cubicBezTo>
                      <a:pt x="1" y="75"/>
                      <a:pt x="1" y="39"/>
                      <a:pt x="1" y="3"/>
                    </a:cubicBezTo>
                    <a:cubicBezTo>
                      <a:pt x="4" y="0"/>
                      <a:pt x="9" y="1"/>
                      <a:pt x="13" y="3"/>
                    </a:cubicBezTo>
                    <a:cubicBezTo>
                      <a:pt x="12" y="13"/>
                      <a:pt x="12" y="23"/>
                      <a:pt x="12" y="32"/>
                    </a:cubicBezTo>
                    <a:cubicBezTo>
                      <a:pt x="12" y="37"/>
                      <a:pt x="13" y="42"/>
                      <a:pt x="13" y="46"/>
                    </a:cubicBezTo>
                    <a:cubicBezTo>
                      <a:pt x="12" y="54"/>
                      <a:pt x="12" y="62"/>
                      <a:pt x="12" y="70"/>
                    </a:cubicBezTo>
                    <a:cubicBezTo>
                      <a:pt x="13" y="83"/>
                      <a:pt x="12" y="96"/>
                      <a:pt x="12" y="109"/>
                    </a:cubicBezTo>
                    <a:cubicBezTo>
                      <a:pt x="12" y="113"/>
                      <a:pt x="12" y="114"/>
                      <a:pt x="17" y="114"/>
                    </a:cubicBezTo>
                    <a:cubicBezTo>
                      <a:pt x="24" y="114"/>
                      <a:pt x="32" y="113"/>
                      <a:pt x="40" y="114"/>
                    </a:cubicBezTo>
                    <a:cubicBezTo>
                      <a:pt x="40" y="114"/>
                      <a:pt x="40" y="114"/>
                      <a:pt x="41" y="114"/>
                    </a:cubicBezTo>
                    <a:cubicBezTo>
                      <a:pt x="41" y="114"/>
                      <a:pt x="41" y="115"/>
                      <a:pt x="41" y="115"/>
                    </a:cubicBezTo>
                    <a:cubicBezTo>
                      <a:pt x="27" y="115"/>
                      <a:pt x="14" y="115"/>
                      <a:pt x="0" y="115"/>
                    </a:cubicBezTo>
                    <a:close/>
                  </a:path>
                </a:pathLst>
              </a:custGeom>
              <a:solidFill>
                <a:srgbClr val="EA4B7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150" name="Freeform 113">
                <a:extLst>
                  <a:ext uri="{FF2B5EF4-FFF2-40B4-BE49-F238E27FC236}">
                    <a16:creationId xmlns:a16="http://schemas.microsoft.com/office/drawing/2014/main" id="{F2E9C9B8-62E8-E7BC-DF03-99FEB790C2C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45313" y="4935538"/>
                <a:ext cx="73025" cy="223837"/>
              </a:xfrm>
              <a:custGeom>
                <a:avLst/>
                <a:gdLst>
                  <a:gd name="T0" fmla="*/ 11 w 14"/>
                  <a:gd name="T1" fmla="*/ 2 h 107"/>
                  <a:gd name="T2" fmla="*/ 12 w 14"/>
                  <a:gd name="T3" fmla="*/ 4 h 107"/>
                  <a:gd name="T4" fmla="*/ 13 w 14"/>
                  <a:gd name="T5" fmla="*/ 23 h 107"/>
                  <a:gd name="T6" fmla="*/ 13 w 14"/>
                  <a:gd name="T7" fmla="*/ 102 h 107"/>
                  <a:gd name="T8" fmla="*/ 12 w 14"/>
                  <a:gd name="T9" fmla="*/ 107 h 107"/>
                  <a:gd name="T10" fmla="*/ 9 w 14"/>
                  <a:gd name="T11" fmla="*/ 107 h 107"/>
                  <a:gd name="T12" fmla="*/ 1 w 14"/>
                  <a:gd name="T13" fmla="*/ 107 h 107"/>
                  <a:gd name="T14" fmla="*/ 0 w 14"/>
                  <a:gd name="T15" fmla="*/ 106 h 107"/>
                  <a:gd name="T16" fmla="*/ 0 w 14"/>
                  <a:gd name="T17" fmla="*/ 102 h 107"/>
                  <a:gd name="T18" fmla="*/ 0 w 14"/>
                  <a:gd name="T19" fmla="*/ 9 h 107"/>
                  <a:gd name="T20" fmla="*/ 2 w 14"/>
                  <a:gd name="T21" fmla="*/ 2 h 107"/>
                  <a:gd name="T22" fmla="*/ 11 w 14"/>
                  <a:gd name="T23" fmla="*/ 2 h 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4" h="107">
                    <a:moveTo>
                      <a:pt x="11" y="2"/>
                    </a:moveTo>
                    <a:cubicBezTo>
                      <a:pt x="12" y="3"/>
                      <a:pt x="12" y="3"/>
                      <a:pt x="12" y="4"/>
                    </a:cubicBezTo>
                    <a:cubicBezTo>
                      <a:pt x="12" y="10"/>
                      <a:pt x="12" y="17"/>
                      <a:pt x="13" y="23"/>
                    </a:cubicBezTo>
                    <a:cubicBezTo>
                      <a:pt x="14" y="49"/>
                      <a:pt x="13" y="76"/>
                      <a:pt x="13" y="102"/>
                    </a:cubicBezTo>
                    <a:cubicBezTo>
                      <a:pt x="13" y="104"/>
                      <a:pt x="14" y="106"/>
                      <a:pt x="12" y="107"/>
                    </a:cubicBezTo>
                    <a:cubicBezTo>
                      <a:pt x="11" y="107"/>
                      <a:pt x="10" y="107"/>
                      <a:pt x="9" y="107"/>
                    </a:cubicBezTo>
                    <a:cubicBezTo>
                      <a:pt x="7" y="106"/>
                      <a:pt x="4" y="107"/>
                      <a:pt x="1" y="107"/>
                    </a:cubicBezTo>
                    <a:cubicBezTo>
                      <a:pt x="1" y="106"/>
                      <a:pt x="0" y="106"/>
                      <a:pt x="0" y="106"/>
                    </a:cubicBezTo>
                    <a:cubicBezTo>
                      <a:pt x="0" y="105"/>
                      <a:pt x="0" y="103"/>
                      <a:pt x="0" y="102"/>
                    </a:cubicBezTo>
                    <a:cubicBezTo>
                      <a:pt x="0" y="71"/>
                      <a:pt x="0" y="40"/>
                      <a:pt x="0" y="9"/>
                    </a:cubicBezTo>
                    <a:cubicBezTo>
                      <a:pt x="0" y="6"/>
                      <a:pt x="0" y="4"/>
                      <a:pt x="2" y="2"/>
                    </a:cubicBezTo>
                    <a:cubicBezTo>
                      <a:pt x="5" y="1"/>
                      <a:pt x="8" y="0"/>
                      <a:pt x="11" y="2"/>
                    </a:cubicBezTo>
                    <a:close/>
                  </a:path>
                </a:pathLst>
              </a:custGeom>
              <a:solidFill>
                <a:srgbClr val="634F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151" name="Freeform 114">
                <a:extLst>
                  <a:ext uri="{FF2B5EF4-FFF2-40B4-BE49-F238E27FC236}">
                    <a16:creationId xmlns:a16="http://schemas.microsoft.com/office/drawing/2014/main" id="{EFFBFDEF-8ADB-EFB8-5421-1295CE58433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32588" y="4937125"/>
                <a:ext cx="217487" cy="222250"/>
              </a:xfrm>
              <a:custGeom>
                <a:avLst/>
                <a:gdLst>
                  <a:gd name="T0" fmla="*/ 41 w 41"/>
                  <a:gd name="T1" fmla="*/ 106 h 106"/>
                  <a:gd name="T2" fmla="*/ 2 w 41"/>
                  <a:gd name="T3" fmla="*/ 106 h 106"/>
                  <a:gd name="T4" fmla="*/ 1 w 41"/>
                  <a:gd name="T5" fmla="*/ 105 h 106"/>
                  <a:gd name="T6" fmla="*/ 1 w 41"/>
                  <a:gd name="T7" fmla="*/ 100 h 106"/>
                  <a:gd name="T8" fmla="*/ 1 w 41"/>
                  <a:gd name="T9" fmla="*/ 15 h 106"/>
                  <a:gd name="T10" fmla="*/ 1 w 41"/>
                  <a:gd name="T11" fmla="*/ 2 h 106"/>
                  <a:gd name="T12" fmla="*/ 3 w 41"/>
                  <a:gd name="T13" fmla="*/ 1 h 106"/>
                  <a:gd name="T14" fmla="*/ 17 w 41"/>
                  <a:gd name="T15" fmla="*/ 1 h 106"/>
                  <a:gd name="T16" fmla="*/ 15 w 41"/>
                  <a:gd name="T17" fmla="*/ 4 h 106"/>
                  <a:gd name="T18" fmla="*/ 15 w 41"/>
                  <a:gd name="T19" fmla="*/ 7 h 106"/>
                  <a:gd name="T20" fmla="*/ 15 w 41"/>
                  <a:gd name="T21" fmla="*/ 10 h 106"/>
                  <a:gd name="T22" fmla="*/ 16 w 41"/>
                  <a:gd name="T23" fmla="*/ 15 h 106"/>
                  <a:gd name="T24" fmla="*/ 17 w 41"/>
                  <a:gd name="T25" fmla="*/ 19 h 106"/>
                  <a:gd name="T26" fmla="*/ 13 w 41"/>
                  <a:gd name="T27" fmla="*/ 33 h 106"/>
                  <a:gd name="T28" fmla="*/ 13 w 41"/>
                  <a:gd name="T29" fmla="*/ 100 h 106"/>
                  <a:gd name="T30" fmla="*/ 17 w 41"/>
                  <a:gd name="T31" fmla="*/ 105 h 106"/>
                  <a:gd name="T32" fmla="*/ 37 w 41"/>
                  <a:gd name="T33" fmla="*/ 105 h 106"/>
                  <a:gd name="T34" fmla="*/ 41 w 41"/>
                  <a:gd name="T35" fmla="*/ 106 h 106"/>
                  <a:gd name="T36" fmla="*/ 41 w 41"/>
                  <a:gd name="T37" fmla="*/ 106 h 106"/>
                  <a:gd name="T38" fmla="*/ 41 w 41"/>
                  <a:gd name="T39" fmla="*/ 106 h 106"/>
                  <a:gd name="T40" fmla="*/ 41 w 41"/>
                  <a:gd name="T41" fmla="*/ 106 h 1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41" h="106">
                    <a:moveTo>
                      <a:pt x="41" y="106"/>
                    </a:moveTo>
                    <a:cubicBezTo>
                      <a:pt x="28" y="106"/>
                      <a:pt x="15" y="106"/>
                      <a:pt x="2" y="106"/>
                    </a:cubicBezTo>
                    <a:cubicBezTo>
                      <a:pt x="1" y="106"/>
                      <a:pt x="1" y="105"/>
                      <a:pt x="1" y="105"/>
                    </a:cubicBezTo>
                    <a:cubicBezTo>
                      <a:pt x="1" y="103"/>
                      <a:pt x="1" y="102"/>
                      <a:pt x="1" y="100"/>
                    </a:cubicBezTo>
                    <a:cubicBezTo>
                      <a:pt x="1" y="72"/>
                      <a:pt x="1" y="43"/>
                      <a:pt x="1" y="15"/>
                    </a:cubicBezTo>
                    <a:cubicBezTo>
                      <a:pt x="1" y="11"/>
                      <a:pt x="0" y="6"/>
                      <a:pt x="1" y="2"/>
                    </a:cubicBezTo>
                    <a:cubicBezTo>
                      <a:pt x="2" y="1"/>
                      <a:pt x="2" y="1"/>
                      <a:pt x="3" y="1"/>
                    </a:cubicBezTo>
                    <a:cubicBezTo>
                      <a:pt x="8" y="0"/>
                      <a:pt x="13" y="1"/>
                      <a:pt x="17" y="1"/>
                    </a:cubicBezTo>
                    <a:cubicBezTo>
                      <a:pt x="17" y="3"/>
                      <a:pt x="16" y="3"/>
                      <a:pt x="15" y="4"/>
                    </a:cubicBezTo>
                    <a:cubicBezTo>
                      <a:pt x="13" y="5"/>
                      <a:pt x="13" y="6"/>
                      <a:pt x="15" y="7"/>
                    </a:cubicBezTo>
                    <a:cubicBezTo>
                      <a:pt x="17" y="8"/>
                      <a:pt x="17" y="9"/>
                      <a:pt x="15" y="10"/>
                    </a:cubicBezTo>
                    <a:cubicBezTo>
                      <a:pt x="13" y="12"/>
                      <a:pt x="13" y="13"/>
                      <a:pt x="16" y="15"/>
                    </a:cubicBezTo>
                    <a:cubicBezTo>
                      <a:pt x="18" y="16"/>
                      <a:pt x="19" y="17"/>
                      <a:pt x="17" y="19"/>
                    </a:cubicBezTo>
                    <a:cubicBezTo>
                      <a:pt x="13" y="23"/>
                      <a:pt x="13" y="28"/>
                      <a:pt x="13" y="33"/>
                    </a:cubicBezTo>
                    <a:cubicBezTo>
                      <a:pt x="13" y="56"/>
                      <a:pt x="13" y="78"/>
                      <a:pt x="13" y="100"/>
                    </a:cubicBezTo>
                    <a:cubicBezTo>
                      <a:pt x="13" y="105"/>
                      <a:pt x="13" y="105"/>
                      <a:pt x="17" y="105"/>
                    </a:cubicBezTo>
                    <a:cubicBezTo>
                      <a:pt x="24" y="105"/>
                      <a:pt x="30" y="105"/>
                      <a:pt x="37" y="105"/>
                    </a:cubicBezTo>
                    <a:cubicBezTo>
                      <a:pt x="38" y="105"/>
                      <a:pt x="40" y="105"/>
                      <a:pt x="41" y="106"/>
                    </a:cubicBezTo>
                    <a:cubicBezTo>
                      <a:pt x="41" y="106"/>
                      <a:pt x="41" y="106"/>
                      <a:pt x="41" y="106"/>
                    </a:cubicBezTo>
                    <a:cubicBezTo>
                      <a:pt x="41" y="106"/>
                      <a:pt x="41" y="106"/>
                      <a:pt x="41" y="106"/>
                    </a:cubicBezTo>
                    <a:cubicBezTo>
                      <a:pt x="41" y="106"/>
                      <a:pt x="41" y="106"/>
                      <a:pt x="41" y="106"/>
                    </a:cubicBezTo>
                    <a:close/>
                  </a:path>
                </a:pathLst>
              </a:custGeom>
              <a:solidFill>
                <a:srgbClr val="9583B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152" name="Freeform 115">
                <a:extLst>
                  <a:ext uri="{FF2B5EF4-FFF2-40B4-BE49-F238E27FC236}">
                    <a16:creationId xmlns:a16="http://schemas.microsoft.com/office/drawing/2014/main" id="{26BC3E7B-DB3C-B745-00C4-CAF56920B08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02463" y="4943475"/>
                <a:ext cx="74612" cy="215900"/>
              </a:xfrm>
              <a:custGeom>
                <a:avLst/>
                <a:gdLst>
                  <a:gd name="T0" fmla="*/ 1 w 14"/>
                  <a:gd name="T1" fmla="*/ 103 h 103"/>
                  <a:gd name="T2" fmla="*/ 1 w 14"/>
                  <a:gd name="T3" fmla="*/ 100 h 103"/>
                  <a:gd name="T4" fmla="*/ 1 w 14"/>
                  <a:gd name="T5" fmla="*/ 33 h 103"/>
                  <a:gd name="T6" fmla="*/ 1 w 14"/>
                  <a:gd name="T7" fmla="*/ 0 h 103"/>
                  <a:gd name="T8" fmla="*/ 2 w 14"/>
                  <a:gd name="T9" fmla="*/ 6 h 103"/>
                  <a:gd name="T10" fmla="*/ 14 w 14"/>
                  <a:gd name="T11" fmla="*/ 7 h 103"/>
                  <a:gd name="T12" fmla="*/ 11 w 14"/>
                  <a:gd name="T13" fmla="*/ 11 h 103"/>
                  <a:gd name="T14" fmla="*/ 11 w 14"/>
                  <a:gd name="T15" fmla="*/ 103 h 103"/>
                  <a:gd name="T16" fmla="*/ 1 w 14"/>
                  <a:gd name="T17" fmla="*/ 103 h 1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4" h="103">
                    <a:moveTo>
                      <a:pt x="1" y="103"/>
                    </a:moveTo>
                    <a:cubicBezTo>
                      <a:pt x="1" y="102"/>
                      <a:pt x="1" y="101"/>
                      <a:pt x="1" y="100"/>
                    </a:cubicBezTo>
                    <a:cubicBezTo>
                      <a:pt x="1" y="77"/>
                      <a:pt x="1" y="55"/>
                      <a:pt x="1" y="33"/>
                    </a:cubicBezTo>
                    <a:cubicBezTo>
                      <a:pt x="1" y="22"/>
                      <a:pt x="1" y="11"/>
                      <a:pt x="1" y="0"/>
                    </a:cubicBezTo>
                    <a:cubicBezTo>
                      <a:pt x="2" y="2"/>
                      <a:pt x="0" y="4"/>
                      <a:pt x="2" y="6"/>
                    </a:cubicBezTo>
                    <a:cubicBezTo>
                      <a:pt x="6" y="4"/>
                      <a:pt x="10" y="5"/>
                      <a:pt x="14" y="7"/>
                    </a:cubicBezTo>
                    <a:cubicBezTo>
                      <a:pt x="12" y="8"/>
                      <a:pt x="11" y="9"/>
                      <a:pt x="11" y="11"/>
                    </a:cubicBezTo>
                    <a:cubicBezTo>
                      <a:pt x="11" y="42"/>
                      <a:pt x="11" y="72"/>
                      <a:pt x="11" y="103"/>
                    </a:cubicBezTo>
                    <a:cubicBezTo>
                      <a:pt x="8" y="103"/>
                      <a:pt x="4" y="103"/>
                      <a:pt x="1" y="103"/>
                    </a:cubicBezTo>
                    <a:close/>
                  </a:path>
                </a:pathLst>
              </a:custGeom>
              <a:solidFill>
                <a:srgbClr val="789ED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153" name="Freeform 116">
                <a:extLst>
                  <a:ext uri="{FF2B5EF4-FFF2-40B4-BE49-F238E27FC236}">
                    <a16:creationId xmlns:a16="http://schemas.microsoft.com/office/drawing/2014/main" id="{E181482D-A56F-66C5-34B4-2311BEED789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269163" y="4970463"/>
                <a:ext cx="63500" cy="188912"/>
              </a:xfrm>
              <a:custGeom>
                <a:avLst/>
                <a:gdLst>
                  <a:gd name="T0" fmla="*/ 12 w 12"/>
                  <a:gd name="T1" fmla="*/ 2 h 90"/>
                  <a:gd name="T2" fmla="*/ 12 w 12"/>
                  <a:gd name="T3" fmla="*/ 90 h 90"/>
                  <a:gd name="T4" fmla="*/ 1 w 12"/>
                  <a:gd name="T5" fmla="*/ 90 h 90"/>
                  <a:gd name="T6" fmla="*/ 1 w 12"/>
                  <a:gd name="T7" fmla="*/ 90 h 90"/>
                  <a:gd name="T8" fmla="*/ 0 w 12"/>
                  <a:gd name="T9" fmla="*/ 86 h 90"/>
                  <a:gd name="T10" fmla="*/ 0 w 12"/>
                  <a:gd name="T11" fmla="*/ 4 h 90"/>
                  <a:gd name="T12" fmla="*/ 1 w 12"/>
                  <a:gd name="T13" fmla="*/ 0 h 90"/>
                  <a:gd name="T14" fmla="*/ 2 w 12"/>
                  <a:gd name="T15" fmla="*/ 0 h 90"/>
                  <a:gd name="T16" fmla="*/ 9 w 12"/>
                  <a:gd name="T17" fmla="*/ 0 h 90"/>
                  <a:gd name="T18" fmla="*/ 12 w 12"/>
                  <a:gd name="T19" fmla="*/ 2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2" h="90">
                    <a:moveTo>
                      <a:pt x="12" y="2"/>
                    </a:moveTo>
                    <a:cubicBezTo>
                      <a:pt x="12" y="31"/>
                      <a:pt x="12" y="61"/>
                      <a:pt x="12" y="90"/>
                    </a:cubicBezTo>
                    <a:cubicBezTo>
                      <a:pt x="8" y="90"/>
                      <a:pt x="5" y="90"/>
                      <a:pt x="1" y="90"/>
                    </a:cubicBezTo>
                    <a:cubicBezTo>
                      <a:pt x="1" y="90"/>
                      <a:pt x="1" y="90"/>
                      <a:pt x="1" y="90"/>
                    </a:cubicBezTo>
                    <a:cubicBezTo>
                      <a:pt x="0" y="88"/>
                      <a:pt x="0" y="87"/>
                      <a:pt x="0" y="86"/>
                    </a:cubicBezTo>
                    <a:cubicBezTo>
                      <a:pt x="0" y="59"/>
                      <a:pt x="0" y="31"/>
                      <a:pt x="0" y="4"/>
                    </a:cubicBezTo>
                    <a:cubicBezTo>
                      <a:pt x="0" y="3"/>
                      <a:pt x="0" y="1"/>
                      <a:pt x="1" y="0"/>
                    </a:cubicBezTo>
                    <a:cubicBezTo>
                      <a:pt x="1" y="0"/>
                      <a:pt x="2" y="0"/>
                      <a:pt x="2" y="0"/>
                    </a:cubicBezTo>
                    <a:cubicBezTo>
                      <a:pt x="4" y="0"/>
                      <a:pt x="7" y="0"/>
                      <a:pt x="9" y="0"/>
                    </a:cubicBezTo>
                    <a:cubicBezTo>
                      <a:pt x="10" y="1"/>
                      <a:pt x="11" y="1"/>
                      <a:pt x="12" y="2"/>
                    </a:cubicBezTo>
                    <a:close/>
                  </a:path>
                </a:pathLst>
              </a:custGeom>
              <a:solidFill>
                <a:srgbClr val="7FCEF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154" name="Freeform 117">
                <a:extLst>
                  <a:ext uri="{FF2B5EF4-FFF2-40B4-BE49-F238E27FC236}">
                    <a16:creationId xmlns:a16="http://schemas.microsoft.com/office/drawing/2014/main" id="{A7A4B04E-6BC1-8FDE-D7CD-8DCA1B654C6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481888" y="4968875"/>
                <a:ext cx="68262" cy="190500"/>
              </a:xfrm>
              <a:custGeom>
                <a:avLst/>
                <a:gdLst>
                  <a:gd name="T0" fmla="*/ 1 w 13"/>
                  <a:gd name="T1" fmla="*/ 91 h 91"/>
                  <a:gd name="T2" fmla="*/ 1 w 13"/>
                  <a:gd name="T3" fmla="*/ 8 h 91"/>
                  <a:gd name="T4" fmla="*/ 1 w 13"/>
                  <a:gd name="T5" fmla="*/ 3 h 91"/>
                  <a:gd name="T6" fmla="*/ 11 w 13"/>
                  <a:gd name="T7" fmla="*/ 2 h 91"/>
                  <a:gd name="T8" fmla="*/ 12 w 13"/>
                  <a:gd name="T9" fmla="*/ 10 h 91"/>
                  <a:gd name="T10" fmla="*/ 13 w 13"/>
                  <a:gd name="T11" fmla="*/ 14 h 91"/>
                  <a:gd name="T12" fmla="*/ 13 w 13"/>
                  <a:gd name="T13" fmla="*/ 83 h 91"/>
                  <a:gd name="T14" fmla="*/ 11 w 13"/>
                  <a:gd name="T15" fmla="*/ 91 h 91"/>
                  <a:gd name="T16" fmla="*/ 1 w 13"/>
                  <a:gd name="T17" fmla="*/ 91 h 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3" h="91">
                    <a:moveTo>
                      <a:pt x="1" y="91"/>
                    </a:moveTo>
                    <a:cubicBezTo>
                      <a:pt x="1" y="64"/>
                      <a:pt x="1" y="36"/>
                      <a:pt x="1" y="8"/>
                    </a:cubicBezTo>
                    <a:cubicBezTo>
                      <a:pt x="1" y="7"/>
                      <a:pt x="0" y="5"/>
                      <a:pt x="1" y="3"/>
                    </a:cubicBezTo>
                    <a:cubicBezTo>
                      <a:pt x="3" y="1"/>
                      <a:pt x="8" y="0"/>
                      <a:pt x="11" y="2"/>
                    </a:cubicBezTo>
                    <a:cubicBezTo>
                      <a:pt x="12" y="5"/>
                      <a:pt x="12" y="7"/>
                      <a:pt x="12" y="10"/>
                    </a:cubicBezTo>
                    <a:cubicBezTo>
                      <a:pt x="13" y="11"/>
                      <a:pt x="13" y="13"/>
                      <a:pt x="13" y="14"/>
                    </a:cubicBezTo>
                    <a:cubicBezTo>
                      <a:pt x="13" y="37"/>
                      <a:pt x="13" y="60"/>
                      <a:pt x="13" y="83"/>
                    </a:cubicBezTo>
                    <a:cubicBezTo>
                      <a:pt x="13" y="86"/>
                      <a:pt x="13" y="89"/>
                      <a:pt x="11" y="91"/>
                    </a:cubicBezTo>
                    <a:cubicBezTo>
                      <a:pt x="8" y="91"/>
                      <a:pt x="4" y="91"/>
                      <a:pt x="1" y="91"/>
                    </a:cubicBezTo>
                    <a:close/>
                  </a:path>
                </a:pathLst>
              </a:custGeom>
              <a:solidFill>
                <a:srgbClr val="2E9B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155" name="Freeform 118">
                <a:extLst>
                  <a:ext uri="{FF2B5EF4-FFF2-40B4-BE49-F238E27FC236}">
                    <a16:creationId xmlns:a16="http://schemas.microsoft.com/office/drawing/2014/main" id="{D55ADB09-0FC2-BBC9-AE77-B16856AAA82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539038" y="4987925"/>
                <a:ext cx="74612" cy="171450"/>
              </a:xfrm>
              <a:custGeom>
                <a:avLst/>
                <a:gdLst>
                  <a:gd name="T0" fmla="*/ 0 w 14"/>
                  <a:gd name="T1" fmla="*/ 82 h 82"/>
                  <a:gd name="T2" fmla="*/ 1 w 14"/>
                  <a:gd name="T3" fmla="*/ 74 h 82"/>
                  <a:gd name="T4" fmla="*/ 1 w 14"/>
                  <a:gd name="T5" fmla="*/ 1 h 82"/>
                  <a:gd name="T6" fmla="*/ 1 w 14"/>
                  <a:gd name="T7" fmla="*/ 1 h 82"/>
                  <a:gd name="T8" fmla="*/ 11 w 14"/>
                  <a:gd name="T9" fmla="*/ 2 h 82"/>
                  <a:gd name="T10" fmla="*/ 14 w 14"/>
                  <a:gd name="T11" fmla="*/ 2 h 82"/>
                  <a:gd name="T12" fmla="*/ 11 w 14"/>
                  <a:gd name="T13" fmla="*/ 7 h 82"/>
                  <a:gd name="T14" fmla="*/ 11 w 14"/>
                  <a:gd name="T15" fmla="*/ 78 h 82"/>
                  <a:gd name="T16" fmla="*/ 11 w 14"/>
                  <a:gd name="T17" fmla="*/ 82 h 82"/>
                  <a:gd name="T18" fmla="*/ 0 w 14"/>
                  <a:gd name="T19" fmla="*/ 82 h 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4" h="82">
                    <a:moveTo>
                      <a:pt x="0" y="82"/>
                    </a:moveTo>
                    <a:cubicBezTo>
                      <a:pt x="0" y="79"/>
                      <a:pt x="1" y="77"/>
                      <a:pt x="1" y="74"/>
                    </a:cubicBezTo>
                    <a:cubicBezTo>
                      <a:pt x="1" y="50"/>
                      <a:pt x="1" y="25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5" y="0"/>
                      <a:pt x="8" y="2"/>
                      <a:pt x="11" y="2"/>
                    </a:cubicBezTo>
                    <a:cubicBezTo>
                      <a:pt x="12" y="2"/>
                      <a:pt x="13" y="2"/>
                      <a:pt x="14" y="2"/>
                    </a:cubicBezTo>
                    <a:cubicBezTo>
                      <a:pt x="11" y="3"/>
                      <a:pt x="11" y="4"/>
                      <a:pt x="11" y="7"/>
                    </a:cubicBezTo>
                    <a:cubicBezTo>
                      <a:pt x="11" y="31"/>
                      <a:pt x="11" y="55"/>
                      <a:pt x="11" y="78"/>
                    </a:cubicBezTo>
                    <a:cubicBezTo>
                      <a:pt x="11" y="80"/>
                      <a:pt x="11" y="81"/>
                      <a:pt x="11" y="82"/>
                    </a:cubicBezTo>
                    <a:cubicBezTo>
                      <a:pt x="8" y="82"/>
                      <a:pt x="4" y="82"/>
                      <a:pt x="0" y="82"/>
                    </a:cubicBezTo>
                    <a:close/>
                  </a:path>
                </a:pathLst>
              </a:custGeom>
              <a:solidFill>
                <a:srgbClr val="84C9B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156" name="Freeform 119">
                <a:extLst>
                  <a:ext uri="{FF2B5EF4-FFF2-40B4-BE49-F238E27FC236}">
                    <a16:creationId xmlns:a16="http://schemas.microsoft.com/office/drawing/2014/main" id="{BB08F06C-39D0-621E-A820-7C9D48DF3D5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751763" y="4987925"/>
                <a:ext cx="63500" cy="171450"/>
              </a:xfrm>
              <a:custGeom>
                <a:avLst/>
                <a:gdLst>
                  <a:gd name="T0" fmla="*/ 10 w 12"/>
                  <a:gd name="T1" fmla="*/ 82 h 82"/>
                  <a:gd name="T2" fmla="*/ 5 w 12"/>
                  <a:gd name="T3" fmla="*/ 82 h 82"/>
                  <a:gd name="T4" fmla="*/ 1 w 12"/>
                  <a:gd name="T5" fmla="*/ 77 h 82"/>
                  <a:gd name="T6" fmla="*/ 1 w 12"/>
                  <a:gd name="T7" fmla="*/ 9 h 82"/>
                  <a:gd name="T8" fmla="*/ 1 w 12"/>
                  <a:gd name="T9" fmla="*/ 3 h 82"/>
                  <a:gd name="T10" fmla="*/ 3 w 12"/>
                  <a:gd name="T11" fmla="*/ 1 h 82"/>
                  <a:gd name="T12" fmla="*/ 11 w 12"/>
                  <a:gd name="T13" fmla="*/ 2 h 82"/>
                  <a:gd name="T14" fmla="*/ 11 w 12"/>
                  <a:gd name="T15" fmla="*/ 4 h 82"/>
                  <a:gd name="T16" fmla="*/ 12 w 12"/>
                  <a:gd name="T17" fmla="*/ 23 h 82"/>
                  <a:gd name="T18" fmla="*/ 12 w 12"/>
                  <a:gd name="T19" fmla="*/ 79 h 82"/>
                  <a:gd name="T20" fmla="*/ 11 w 12"/>
                  <a:gd name="T21" fmla="*/ 82 h 82"/>
                  <a:gd name="T22" fmla="*/ 10 w 12"/>
                  <a:gd name="T23" fmla="*/ 82 h 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2" h="82">
                    <a:moveTo>
                      <a:pt x="10" y="82"/>
                    </a:moveTo>
                    <a:cubicBezTo>
                      <a:pt x="9" y="81"/>
                      <a:pt x="7" y="82"/>
                      <a:pt x="5" y="82"/>
                    </a:cubicBezTo>
                    <a:cubicBezTo>
                      <a:pt x="0" y="81"/>
                      <a:pt x="1" y="82"/>
                      <a:pt x="1" y="77"/>
                    </a:cubicBezTo>
                    <a:cubicBezTo>
                      <a:pt x="1" y="54"/>
                      <a:pt x="1" y="32"/>
                      <a:pt x="1" y="9"/>
                    </a:cubicBezTo>
                    <a:cubicBezTo>
                      <a:pt x="1" y="7"/>
                      <a:pt x="0" y="5"/>
                      <a:pt x="1" y="3"/>
                    </a:cubicBezTo>
                    <a:cubicBezTo>
                      <a:pt x="1" y="2"/>
                      <a:pt x="2" y="1"/>
                      <a:pt x="3" y="1"/>
                    </a:cubicBezTo>
                    <a:cubicBezTo>
                      <a:pt x="5" y="1"/>
                      <a:pt x="8" y="0"/>
                      <a:pt x="11" y="2"/>
                    </a:cubicBezTo>
                    <a:cubicBezTo>
                      <a:pt x="11" y="3"/>
                      <a:pt x="11" y="3"/>
                      <a:pt x="11" y="4"/>
                    </a:cubicBezTo>
                    <a:cubicBezTo>
                      <a:pt x="11" y="10"/>
                      <a:pt x="12" y="16"/>
                      <a:pt x="12" y="23"/>
                    </a:cubicBezTo>
                    <a:cubicBezTo>
                      <a:pt x="12" y="41"/>
                      <a:pt x="12" y="60"/>
                      <a:pt x="12" y="79"/>
                    </a:cubicBezTo>
                    <a:cubicBezTo>
                      <a:pt x="12" y="80"/>
                      <a:pt x="12" y="81"/>
                      <a:pt x="11" y="82"/>
                    </a:cubicBezTo>
                    <a:cubicBezTo>
                      <a:pt x="11" y="82"/>
                      <a:pt x="11" y="82"/>
                      <a:pt x="10" y="82"/>
                    </a:cubicBezTo>
                    <a:close/>
                  </a:path>
                </a:pathLst>
              </a:custGeom>
              <a:solidFill>
                <a:srgbClr val="39A98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157" name="Freeform 120">
                <a:extLst>
                  <a:ext uri="{FF2B5EF4-FFF2-40B4-BE49-F238E27FC236}">
                    <a16:creationId xmlns:a16="http://schemas.microsoft.com/office/drawing/2014/main" id="{8E9F58C8-0FFF-FBA8-9924-14824F65712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810500" y="4995863"/>
                <a:ext cx="176212" cy="163512"/>
              </a:xfrm>
              <a:custGeom>
                <a:avLst/>
                <a:gdLst>
                  <a:gd name="T0" fmla="*/ 0 w 33"/>
                  <a:gd name="T1" fmla="*/ 78 h 78"/>
                  <a:gd name="T2" fmla="*/ 0 w 33"/>
                  <a:gd name="T3" fmla="*/ 76 h 78"/>
                  <a:gd name="T4" fmla="*/ 0 w 33"/>
                  <a:gd name="T5" fmla="*/ 0 h 78"/>
                  <a:gd name="T6" fmla="*/ 0 w 33"/>
                  <a:gd name="T7" fmla="*/ 5 h 78"/>
                  <a:gd name="T8" fmla="*/ 11 w 33"/>
                  <a:gd name="T9" fmla="*/ 6 h 78"/>
                  <a:gd name="T10" fmla="*/ 30 w 33"/>
                  <a:gd name="T11" fmla="*/ 4 h 78"/>
                  <a:gd name="T12" fmla="*/ 33 w 33"/>
                  <a:gd name="T13" fmla="*/ 6 h 78"/>
                  <a:gd name="T14" fmla="*/ 22 w 33"/>
                  <a:gd name="T15" fmla="*/ 5 h 78"/>
                  <a:gd name="T16" fmla="*/ 14 w 33"/>
                  <a:gd name="T17" fmla="*/ 7 h 78"/>
                  <a:gd name="T18" fmla="*/ 10 w 33"/>
                  <a:gd name="T19" fmla="*/ 11 h 78"/>
                  <a:gd name="T20" fmla="*/ 10 w 33"/>
                  <a:gd name="T21" fmla="*/ 73 h 78"/>
                  <a:gd name="T22" fmla="*/ 13 w 33"/>
                  <a:gd name="T23" fmla="*/ 78 h 78"/>
                  <a:gd name="T24" fmla="*/ 0 w 33"/>
                  <a:gd name="T25" fmla="*/ 78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3" h="78">
                    <a:moveTo>
                      <a:pt x="0" y="78"/>
                    </a:moveTo>
                    <a:cubicBezTo>
                      <a:pt x="0" y="77"/>
                      <a:pt x="0" y="76"/>
                      <a:pt x="0" y="76"/>
                    </a:cubicBezTo>
                    <a:cubicBezTo>
                      <a:pt x="0" y="50"/>
                      <a:pt x="0" y="25"/>
                      <a:pt x="0" y="0"/>
                    </a:cubicBezTo>
                    <a:cubicBezTo>
                      <a:pt x="1" y="1"/>
                      <a:pt x="0" y="3"/>
                      <a:pt x="0" y="5"/>
                    </a:cubicBezTo>
                    <a:cubicBezTo>
                      <a:pt x="4" y="4"/>
                      <a:pt x="7" y="6"/>
                      <a:pt x="11" y="6"/>
                    </a:cubicBezTo>
                    <a:cubicBezTo>
                      <a:pt x="17" y="3"/>
                      <a:pt x="24" y="3"/>
                      <a:pt x="30" y="4"/>
                    </a:cubicBezTo>
                    <a:cubicBezTo>
                      <a:pt x="32" y="4"/>
                      <a:pt x="33" y="4"/>
                      <a:pt x="33" y="6"/>
                    </a:cubicBezTo>
                    <a:cubicBezTo>
                      <a:pt x="29" y="6"/>
                      <a:pt x="26" y="5"/>
                      <a:pt x="22" y="5"/>
                    </a:cubicBezTo>
                    <a:cubicBezTo>
                      <a:pt x="19" y="5"/>
                      <a:pt x="16" y="6"/>
                      <a:pt x="14" y="7"/>
                    </a:cubicBezTo>
                    <a:cubicBezTo>
                      <a:pt x="11" y="7"/>
                      <a:pt x="10" y="9"/>
                      <a:pt x="10" y="11"/>
                    </a:cubicBezTo>
                    <a:cubicBezTo>
                      <a:pt x="10" y="32"/>
                      <a:pt x="10" y="53"/>
                      <a:pt x="10" y="73"/>
                    </a:cubicBezTo>
                    <a:cubicBezTo>
                      <a:pt x="10" y="76"/>
                      <a:pt x="11" y="77"/>
                      <a:pt x="13" y="78"/>
                    </a:cubicBezTo>
                    <a:cubicBezTo>
                      <a:pt x="9" y="78"/>
                      <a:pt x="5" y="78"/>
                      <a:pt x="0" y="78"/>
                    </a:cubicBezTo>
                    <a:close/>
                  </a:path>
                </a:pathLst>
              </a:custGeom>
              <a:solidFill>
                <a:srgbClr val="8DC47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158" name="Freeform 121">
                <a:extLst>
                  <a:ext uri="{FF2B5EF4-FFF2-40B4-BE49-F238E27FC236}">
                    <a16:creationId xmlns:a16="http://schemas.microsoft.com/office/drawing/2014/main" id="{98C9AF3B-8C2A-4A9C-F811-29A67ADBFC6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023225" y="5003800"/>
                <a:ext cx="58737" cy="155575"/>
              </a:xfrm>
              <a:custGeom>
                <a:avLst/>
                <a:gdLst>
                  <a:gd name="T0" fmla="*/ 0 w 11"/>
                  <a:gd name="T1" fmla="*/ 74 h 74"/>
                  <a:gd name="T2" fmla="*/ 0 w 11"/>
                  <a:gd name="T3" fmla="*/ 71 h 74"/>
                  <a:gd name="T4" fmla="*/ 0 w 11"/>
                  <a:gd name="T5" fmla="*/ 7 h 74"/>
                  <a:gd name="T6" fmla="*/ 0 w 11"/>
                  <a:gd name="T7" fmla="*/ 3 h 74"/>
                  <a:gd name="T8" fmla="*/ 10 w 11"/>
                  <a:gd name="T9" fmla="*/ 3 h 74"/>
                  <a:gd name="T10" fmla="*/ 10 w 11"/>
                  <a:gd name="T11" fmla="*/ 3 h 74"/>
                  <a:gd name="T12" fmla="*/ 11 w 11"/>
                  <a:gd name="T13" fmla="*/ 12 h 74"/>
                  <a:gd name="T14" fmla="*/ 11 w 11"/>
                  <a:gd name="T15" fmla="*/ 72 h 74"/>
                  <a:gd name="T16" fmla="*/ 11 w 11"/>
                  <a:gd name="T17" fmla="*/ 74 h 74"/>
                  <a:gd name="T18" fmla="*/ 0 w 11"/>
                  <a:gd name="T19" fmla="*/ 74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1" h="74">
                    <a:moveTo>
                      <a:pt x="0" y="74"/>
                    </a:moveTo>
                    <a:cubicBezTo>
                      <a:pt x="0" y="73"/>
                      <a:pt x="0" y="72"/>
                      <a:pt x="0" y="71"/>
                    </a:cubicBezTo>
                    <a:cubicBezTo>
                      <a:pt x="0" y="49"/>
                      <a:pt x="0" y="28"/>
                      <a:pt x="0" y="7"/>
                    </a:cubicBezTo>
                    <a:cubicBezTo>
                      <a:pt x="0" y="5"/>
                      <a:pt x="0" y="4"/>
                      <a:pt x="0" y="3"/>
                    </a:cubicBezTo>
                    <a:cubicBezTo>
                      <a:pt x="2" y="0"/>
                      <a:pt x="8" y="0"/>
                      <a:pt x="10" y="3"/>
                    </a:cubicBezTo>
                    <a:cubicBezTo>
                      <a:pt x="10" y="3"/>
                      <a:pt x="10" y="3"/>
                      <a:pt x="10" y="3"/>
                    </a:cubicBezTo>
                    <a:cubicBezTo>
                      <a:pt x="11" y="6"/>
                      <a:pt x="10" y="9"/>
                      <a:pt x="11" y="12"/>
                    </a:cubicBezTo>
                    <a:cubicBezTo>
                      <a:pt x="11" y="32"/>
                      <a:pt x="11" y="52"/>
                      <a:pt x="11" y="72"/>
                    </a:cubicBezTo>
                    <a:cubicBezTo>
                      <a:pt x="11" y="73"/>
                      <a:pt x="11" y="73"/>
                      <a:pt x="11" y="74"/>
                    </a:cubicBezTo>
                    <a:cubicBezTo>
                      <a:pt x="7" y="74"/>
                      <a:pt x="4" y="74"/>
                      <a:pt x="0" y="74"/>
                    </a:cubicBezTo>
                    <a:close/>
                  </a:path>
                </a:pathLst>
              </a:custGeom>
              <a:solidFill>
                <a:srgbClr val="45AC4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159" name="Freeform 122">
                <a:extLst>
                  <a:ext uri="{FF2B5EF4-FFF2-40B4-BE49-F238E27FC236}">
                    <a16:creationId xmlns:a16="http://schemas.microsoft.com/office/drawing/2014/main" id="{6BC33A04-5651-099F-7A6A-56A5C50B44A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075613" y="5026025"/>
                <a:ext cx="212725" cy="133350"/>
              </a:xfrm>
              <a:custGeom>
                <a:avLst/>
                <a:gdLst>
                  <a:gd name="T0" fmla="*/ 1 w 40"/>
                  <a:gd name="T1" fmla="*/ 64 h 64"/>
                  <a:gd name="T2" fmla="*/ 0 w 40"/>
                  <a:gd name="T3" fmla="*/ 61 h 64"/>
                  <a:gd name="T4" fmla="*/ 0 w 40"/>
                  <a:gd name="T5" fmla="*/ 10 h 64"/>
                  <a:gd name="T6" fmla="*/ 1 w 40"/>
                  <a:gd name="T7" fmla="*/ 2 h 64"/>
                  <a:gd name="T8" fmla="*/ 11 w 40"/>
                  <a:gd name="T9" fmla="*/ 2 h 64"/>
                  <a:gd name="T10" fmla="*/ 12 w 40"/>
                  <a:gd name="T11" fmla="*/ 7 h 64"/>
                  <a:gd name="T12" fmla="*/ 12 w 40"/>
                  <a:gd name="T13" fmla="*/ 58 h 64"/>
                  <a:gd name="T14" fmla="*/ 17 w 40"/>
                  <a:gd name="T15" fmla="*/ 63 h 64"/>
                  <a:gd name="T16" fmla="*/ 36 w 40"/>
                  <a:gd name="T17" fmla="*/ 63 h 64"/>
                  <a:gd name="T18" fmla="*/ 40 w 40"/>
                  <a:gd name="T19" fmla="*/ 63 h 64"/>
                  <a:gd name="T20" fmla="*/ 40 w 40"/>
                  <a:gd name="T21" fmla="*/ 64 h 64"/>
                  <a:gd name="T22" fmla="*/ 1 w 40"/>
                  <a:gd name="T23" fmla="*/ 64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40" h="64">
                    <a:moveTo>
                      <a:pt x="1" y="64"/>
                    </a:moveTo>
                    <a:cubicBezTo>
                      <a:pt x="0" y="63"/>
                      <a:pt x="0" y="62"/>
                      <a:pt x="0" y="61"/>
                    </a:cubicBezTo>
                    <a:cubicBezTo>
                      <a:pt x="0" y="44"/>
                      <a:pt x="0" y="27"/>
                      <a:pt x="0" y="10"/>
                    </a:cubicBezTo>
                    <a:cubicBezTo>
                      <a:pt x="0" y="7"/>
                      <a:pt x="0" y="4"/>
                      <a:pt x="1" y="2"/>
                    </a:cubicBezTo>
                    <a:cubicBezTo>
                      <a:pt x="4" y="0"/>
                      <a:pt x="8" y="0"/>
                      <a:pt x="11" y="2"/>
                    </a:cubicBezTo>
                    <a:cubicBezTo>
                      <a:pt x="12" y="3"/>
                      <a:pt x="12" y="5"/>
                      <a:pt x="12" y="7"/>
                    </a:cubicBezTo>
                    <a:cubicBezTo>
                      <a:pt x="12" y="24"/>
                      <a:pt x="12" y="41"/>
                      <a:pt x="12" y="58"/>
                    </a:cubicBezTo>
                    <a:cubicBezTo>
                      <a:pt x="12" y="63"/>
                      <a:pt x="12" y="63"/>
                      <a:pt x="17" y="63"/>
                    </a:cubicBezTo>
                    <a:cubicBezTo>
                      <a:pt x="23" y="63"/>
                      <a:pt x="29" y="63"/>
                      <a:pt x="36" y="63"/>
                    </a:cubicBezTo>
                    <a:cubicBezTo>
                      <a:pt x="37" y="63"/>
                      <a:pt x="39" y="62"/>
                      <a:pt x="40" y="63"/>
                    </a:cubicBezTo>
                    <a:cubicBezTo>
                      <a:pt x="40" y="63"/>
                      <a:pt x="40" y="64"/>
                      <a:pt x="40" y="64"/>
                    </a:cubicBezTo>
                    <a:cubicBezTo>
                      <a:pt x="27" y="64"/>
                      <a:pt x="14" y="64"/>
                      <a:pt x="1" y="64"/>
                    </a:cubicBezTo>
                    <a:close/>
                  </a:path>
                </a:pathLst>
              </a:custGeom>
              <a:solidFill>
                <a:srgbClr val="2282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160" name="Freeform 123">
                <a:extLst>
                  <a:ext uri="{FF2B5EF4-FFF2-40B4-BE49-F238E27FC236}">
                    <a16:creationId xmlns:a16="http://schemas.microsoft.com/office/drawing/2014/main" id="{94A1207B-09F9-50B3-ED57-1D6DFD4268B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283575" y="5022850"/>
                <a:ext cx="68262" cy="136525"/>
              </a:xfrm>
              <a:custGeom>
                <a:avLst/>
                <a:gdLst>
                  <a:gd name="T0" fmla="*/ 1 w 13"/>
                  <a:gd name="T1" fmla="*/ 65 h 65"/>
                  <a:gd name="T2" fmla="*/ 1 w 13"/>
                  <a:gd name="T3" fmla="*/ 65 h 65"/>
                  <a:gd name="T4" fmla="*/ 0 w 13"/>
                  <a:gd name="T5" fmla="*/ 61 h 65"/>
                  <a:gd name="T6" fmla="*/ 0 w 13"/>
                  <a:gd name="T7" fmla="*/ 5 h 65"/>
                  <a:gd name="T8" fmla="*/ 0 w 13"/>
                  <a:gd name="T9" fmla="*/ 4 h 65"/>
                  <a:gd name="T10" fmla="*/ 11 w 13"/>
                  <a:gd name="T11" fmla="*/ 2 h 65"/>
                  <a:gd name="T12" fmla="*/ 12 w 13"/>
                  <a:gd name="T13" fmla="*/ 9 h 65"/>
                  <a:gd name="T14" fmla="*/ 13 w 13"/>
                  <a:gd name="T15" fmla="*/ 11 h 65"/>
                  <a:gd name="T16" fmla="*/ 13 w 13"/>
                  <a:gd name="T17" fmla="*/ 61 h 65"/>
                  <a:gd name="T18" fmla="*/ 12 w 13"/>
                  <a:gd name="T19" fmla="*/ 65 h 65"/>
                  <a:gd name="T20" fmla="*/ 1 w 13"/>
                  <a:gd name="T21" fmla="*/ 65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3" h="65">
                    <a:moveTo>
                      <a:pt x="1" y="65"/>
                    </a:moveTo>
                    <a:cubicBezTo>
                      <a:pt x="1" y="65"/>
                      <a:pt x="1" y="65"/>
                      <a:pt x="1" y="65"/>
                    </a:cubicBezTo>
                    <a:cubicBezTo>
                      <a:pt x="0" y="64"/>
                      <a:pt x="0" y="62"/>
                      <a:pt x="0" y="61"/>
                    </a:cubicBezTo>
                    <a:cubicBezTo>
                      <a:pt x="0" y="43"/>
                      <a:pt x="0" y="24"/>
                      <a:pt x="0" y="5"/>
                    </a:cubicBezTo>
                    <a:cubicBezTo>
                      <a:pt x="0" y="5"/>
                      <a:pt x="0" y="4"/>
                      <a:pt x="0" y="4"/>
                    </a:cubicBezTo>
                    <a:cubicBezTo>
                      <a:pt x="3" y="0"/>
                      <a:pt x="8" y="0"/>
                      <a:pt x="11" y="2"/>
                    </a:cubicBezTo>
                    <a:cubicBezTo>
                      <a:pt x="13" y="4"/>
                      <a:pt x="12" y="6"/>
                      <a:pt x="12" y="9"/>
                    </a:cubicBezTo>
                    <a:cubicBezTo>
                      <a:pt x="13" y="9"/>
                      <a:pt x="13" y="10"/>
                      <a:pt x="13" y="11"/>
                    </a:cubicBezTo>
                    <a:cubicBezTo>
                      <a:pt x="13" y="28"/>
                      <a:pt x="13" y="45"/>
                      <a:pt x="13" y="61"/>
                    </a:cubicBezTo>
                    <a:cubicBezTo>
                      <a:pt x="13" y="63"/>
                      <a:pt x="13" y="64"/>
                      <a:pt x="12" y="65"/>
                    </a:cubicBezTo>
                    <a:cubicBezTo>
                      <a:pt x="8" y="65"/>
                      <a:pt x="5" y="65"/>
                      <a:pt x="1" y="65"/>
                    </a:cubicBezTo>
                    <a:close/>
                  </a:path>
                </a:pathLst>
              </a:custGeom>
              <a:solidFill>
                <a:srgbClr val="11452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161" name="Freeform 124">
                <a:extLst>
                  <a:ext uri="{FF2B5EF4-FFF2-40B4-BE49-F238E27FC236}">
                    <a16:creationId xmlns:a16="http://schemas.microsoft.com/office/drawing/2014/main" id="{832E4475-2D55-49C9-EDFB-1E348210F6E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931275" y="5029200"/>
                <a:ext cx="217487" cy="55562"/>
              </a:xfrm>
              <a:custGeom>
                <a:avLst/>
                <a:gdLst>
                  <a:gd name="T0" fmla="*/ 41 w 41"/>
                  <a:gd name="T1" fmla="*/ 25 h 26"/>
                  <a:gd name="T2" fmla="*/ 31 w 41"/>
                  <a:gd name="T3" fmla="*/ 25 h 26"/>
                  <a:gd name="T4" fmla="*/ 28 w 41"/>
                  <a:gd name="T5" fmla="*/ 24 h 26"/>
                  <a:gd name="T6" fmla="*/ 2 w 41"/>
                  <a:gd name="T7" fmla="*/ 25 h 26"/>
                  <a:gd name="T8" fmla="*/ 1 w 41"/>
                  <a:gd name="T9" fmla="*/ 25 h 26"/>
                  <a:gd name="T10" fmla="*/ 0 w 41"/>
                  <a:gd name="T11" fmla="*/ 24 h 26"/>
                  <a:gd name="T12" fmla="*/ 7 w 41"/>
                  <a:gd name="T13" fmla="*/ 3 h 26"/>
                  <a:gd name="T14" fmla="*/ 9 w 41"/>
                  <a:gd name="T15" fmla="*/ 1 h 26"/>
                  <a:gd name="T16" fmla="*/ 12 w 41"/>
                  <a:gd name="T17" fmla="*/ 1 h 26"/>
                  <a:gd name="T18" fmla="*/ 18 w 41"/>
                  <a:gd name="T19" fmla="*/ 1 h 26"/>
                  <a:gd name="T20" fmla="*/ 27 w 41"/>
                  <a:gd name="T21" fmla="*/ 1 h 26"/>
                  <a:gd name="T22" fmla="*/ 41 w 41"/>
                  <a:gd name="T23" fmla="*/ 23 h 26"/>
                  <a:gd name="T24" fmla="*/ 41 w 41"/>
                  <a:gd name="T25" fmla="*/ 25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1" h="26">
                    <a:moveTo>
                      <a:pt x="41" y="25"/>
                    </a:moveTo>
                    <a:cubicBezTo>
                      <a:pt x="38" y="23"/>
                      <a:pt x="34" y="23"/>
                      <a:pt x="31" y="25"/>
                    </a:cubicBezTo>
                    <a:cubicBezTo>
                      <a:pt x="29" y="26"/>
                      <a:pt x="29" y="25"/>
                      <a:pt x="28" y="24"/>
                    </a:cubicBezTo>
                    <a:cubicBezTo>
                      <a:pt x="19" y="22"/>
                      <a:pt x="11" y="21"/>
                      <a:pt x="2" y="25"/>
                    </a:cubicBezTo>
                    <a:cubicBezTo>
                      <a:pt x="2" y="25"/>
                      <a:pt x="2" y="25"/>
                      <a:pt x="1" y="25"/>
                    </a:cubicBezTo>
                    <a:cubicBezTo>
                      <a:pt x="1" y="25"/>
                      <a:pt x="0" y="25"/>
                      <a:pt x="0" y="24"/>
                    </a:cubicBezTo>
                    <a:cubicBezTo>
                      <a:pt x="2" y="17"/>
                      <a:pt x="5" y="10"/>
                      <a:pt x="7" y="3"/>
                    </a:cubicBezTo>
                    <a:cubicBezTo>
                      <a:pt x="8" y="2"/>
                      <a:pt x="8" y="1"/>
                      <a:pt x="9" y="1"/>
                    </a:cubicBezTo>
                    <a:cubicBezTo>
                      <a:pt x="10" y="0"/>
                      <a:pt x="11" y="1"/>
                      <a:pt x="12" y="1"/>
                    </a:cubicBezTo>
                    <a:cubicBezTo>
                      <a:pt x="14" y="1"/>
                      <a:pt x="16" y="1"/>
                      <a:pt x="18" y="1"/>
                    </a:cubicBezTo>
                    <a:cubicBezTo>
                      <a:pt x="21" y="0"/>
                      <a:pt x="24" y="0"/>
                      <a:pt x="27" y="1"/>
                    </a:cubicBezTo>
                    <a:cubicBezTo>
                      <a:pt x="32" y="8"/>
                      <a:pt x="36" y="16"/>
                      <a:pt x="41" y="23"/>
                    </a:cubicBezTo>
                    <a:cubicBezTo>
                      <a:pt x="41" y="23"/>
                      <a:pt x="41" y="24"/>
                      <a:pt x="41" y="25"/>
                    </a:cubicBezTo>
                    <a:close/>
                  </a:path>
                </a:pathLst>
              </a:custGeom>
              <a:solidFill>
                <a:srgbClr val="DCAC9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162" name="Freeform 125">
                <a:extLst>
                  <a:ext uri="{FF2B5EF4-FFF2-40B4-BE49-F238E27FC236}">
                    <a16:creationId xmlns:a16="http://schemas.microsoft.com/office/drawing/2014/main" id="{C88DB700-AE5B-88A1-6867-1F73AD187EE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47075" y="5041900"/>
                <a:ext cx="58737" cy="117475"/>
              </a:xfrm>
              <a:custGeom>
                <a:avLst/>
                <a:gdLst>
                  <a:gd name="T0" fmla="*/ 0 w 11"/>
                  <a:gd name="T1" fmla="*/ 56 h 56"/>
                  <a:gd name="T2" fmla="*/ 0 w 11"/>
                  <a:gd name="T3" fmla="*/ 6 h 56"/>
                  <a:gd name="T4" fmla="*/ 0 w 11"/>
                  <a:gd name="T5" fmla="*/ 2 h 56"/>
                  <a:gd name="T6" fmla="*/ 5 w 11"/>
                  <a:gd name="T7" fmla="*/ 0 h 56"/>
                  <a:gd name="T8" fmla="*/ 9 w 11"/>
                  <a:gd name="T9" fmla="*/ 1 h 56"/>
                  <a:gd name="T10" fmla="*/ 11 w 11"/>
                  <a:gd name="T11" fmla="*/ 2 h 56"/>
                  <a:gd name="T12" fmla="*/ 10 w 11"/>
                  <a:gd name="T13" fmla="*/ 6 h 56"/>
                  <a:gd name="T14" fmla="*/ 10 w 11"/>
                  <a:gd name="T15" fmla="*/ 53 h 56"/>
                  <a:gd name="T16" fmla="*/ 11 w 11"/>
                  <a:gd name="T17" fmla="*/ 56 h 56"/>
                  <a:gd name="T18" fmla="*/ 0 w 11"/>
                  <a:gd name="T19" fmla="*/ 56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1" h="56">
                    <a:moveTo>
                      <a:pt x="0" y="56"/>
                    </a:moveTo>
                    <a:cubicBezTo>
                      <a:pt x="0" y="39"/>
                      <a:pt x="0" y="22"/>
                      <a:pt x="0" y="6"/>
                    </a:cubicBezTo>
                    <a:cubicBezTo>
                      <a:pt x="0" y="4"/>
                      <a:pt x="0" y="3"/>
                      <a:pt x="0" y="2"/>
                    </a:cubicBezTo>
                    <a:cubicBezTo>
                      <a:pt x="1" y="0"/>
                      <a:pt x="3" y="0"/>
                      <a:pt x="5" y="0"/>
                    </a:cubicBezTo>
                    <a:cubicBezTo>
                      <a:pt x="6" y="0"/>
                      <a:pt x="8" y="0"/>
                      <a:pt x="9" y="1"/>
                    </a:cubicBezTo>
                    <a:cubicBezTo>
                      <a:pt x="10" y="1"/>
                      <a:pt x="10" y="1"/>
                      <a:pt x="11" y="2"/>
                    </a:cubicBezTo>
                    <a:cubicBezTo>
                      <a:pt x="10" y="3"/>
                      <a:pt x="10" y="4"/>
                      <a:pt x="10" y="6"/>
                    </a:cubicBezTo>
                    <a:cubicBezTo>
                      <a:pt x="10" y="21"/>
                      <a:pt x="10" y="37"/>
                      <a:pt x="10" y="53"/>
                    </a:cubicBezTo>
                    <a:cubicBezTo>
                      <a:pt x="10" y="54"/>
                      <a:pt x="10" y="55"/>
                      <a:pt x="11" y="56"/>
                    </a:cubicBezTo>
                    <a:cubicBezTo>
                      <a:pt x="7" y="56"/>
                      <a:pt x="3" y="56"/>
                      <a:pt x="0" y="56"/>
                    </a:cubicBezTo>
                    <a:close/>
                  </a:path>
                </a:pathLst>
              </a:custGeom>
              <a:solidFill>
                <a:srgbClr val="E68D5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163" name="Freeform 126">
                <a:extLst>
                  <a:ext uri="{FF2B5EF4-FFF2-40B4-BE49-F238E27FC236}">
                    <a16:creationId xmlns:a16="http://schemas.microsoft.com/office/drawing/2014/main" id="{B2F86070-4E6D-89D8-9AA1-3D69F73EDEC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607425" y="5059363"/>
                <a:ext cx="217487" cy="100012"/>
              </a:xfrm>
              <a:custGeom>
                <a:avLst/>
                <a:gdLst>
                  <a:gd name="T0" fmla="*/ 1 w 41"/>
                  <a:gd name="T1" fmla="*/ 48 h 48"/>
                  <a:gd name="T2" fmla="*/ 1 w 41"/>
                  <a:gd name="T3" fmla="*/ 48 h 48"/>
                  <a:gd name="T4" fmla="*/ 0 w 41"/>
                  <a:gd name="T5" fmla="*/ 44 h 48"/>
                  <a:gd name="T6" fmla="*/ 1 w 41"/>
                  <a:gd name="T7" fmla="*/ 6 h 48"/>
                  <a:gd name="T8" fmla="*/ 1 w 41"/>
                  <a:gd name="T9" fmla="*/ 4 h 48"/>
                  <a:gd name="T10" fmla="*/ 2 w 41"/>
                  <a:gd name="T11" fmla="*/ 2 h 48"/>
                  <a:gd name="T12" fmla="*/ 12 w 41"/>
                  <a:gd name="T13" fmla="*/ 2 h 48"/>
                  <a:gd name="T14" fmla="*/ 13 w 41"/>
                  <a:gd name="T15" fmla="*/ 3 h 48"/>
                  <a:gd name="T16" fmla="*/ 11 w 41"/>
                  <a:gd name="T17" fmla="*/ 5 h 48"/>
                  <a:gd name="T18" fmla="*/ 11 w 41"/>
                  <a:gd name="T19" fmla="*/ 44 h 48"/>
                  <a:gd name="T20" fmla="*/ 15 w 41"/>
                  <a:gd name="T21" fmla="*/ 48 h 48"/>
                  <a:gd name="T22" fmla="*/ 39 w 41"/>
                  <a:gd name="T23" fmla="*/ 48 h 48"/>
                  <a:gd name="T24" fmla="*/ 41 w 41"/>
                  <a:gd name="T25" fmla="*/ 48 h 48"/>
                  <a:gd name="T26" fmla="*/ 1 w 41"/>
                  <a:gd name="T27" fmla="*/ 4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1" h="48">
                    <a:moveTo>
                      <a:pt x="1" y="48"/>
                    </a:moveTo>
                    <a:cubicBezTo>
                      <a:pt x="1" y="48"/>
                      <a:pt x="1" y="48"/>
                      <a:pt x="1" y="48"/>
                    </a:cubicBezTo>
                    <a:cubicBezTo>
                      <a:pt x="1" y="47"/>
                      <a:pt x="0" y="46"/>
                      <a:pt x="0" y="44"/>
                    </a:cubicBezTo>
                    <a:cubicBezTo>
                      <a:pt x="0" y="32"/>
                      <a:pt x="0" y="19"/>
                      <a:pt x="1" y="6"/>
                    </a:cubicBezTo>
                    <a:cubicBezTo>
                      <a:pt x="1" y="5"/>
                      <a:pt x="1" y="4"/>
                      <a:pt x="1" y="4"/>
                    </a:cubicBezTo>
                    <a:cubicBezTo>
                      <a:pt x="1" y="3"/>
                      <a:pt x="1" y="3"/>
                      <a:pt x="2" y="2"/>
                    </a:cubicBezTo>
                    <a:cubicBezTo>
                      <a:pt x="5" y="0"/>
                      <a:pt x="9" y="1"/>
                      <a:pt x="12" y="2"/>
                    </a:cubicBezTo>
                    <a:cubicBezTo>
                      <a:pt x="12" y="2"/>
                      <a:pt x="13" y="3"/>
                      <a:pt x="13" y="3"/>
                    </a:cubicBezTo>
                    <a:cubicBezTo>
                      <a:pt x="12" y="4"/>
                      <a:pt x="11" y="4"/>
                      <a:pt x="11" y="5"/>
                    </a:cubicBezTo>
                    <a:cubicBezTo>
                      <a:pt x="12" y="18"/>
                      <a:pt x="12" y="31"/>
                      <a:pt x="11" y="44"/>
                    </a:cubicBezTo>
                    <a:cubicBezTo>
                      <a:pt x="11" y="47"/>
                      <a:pt x="12" y="48"/>
                      <a:pt x="15" y="48"/>
                    </a:cubicBezTo>
                    <a:cubicBezTo>
                      <a:pt x="23" y="47"/>
                      <a:pt x="31" y="48"/>
                      <a:pt x="39" y="48"/>
                    </a:cubicBezTo>
                    <a:cubicBezTo>
                      <a:pt x="40" y="48"/>
                      <a:pt x="41" y="47"/>
                      <a:pt x="41" y="48"/>
                    </a:cubicBezTo>
                    <a:cubicBezTo>
                      <a:pt x="28" y="48"/>
                      <a:pt x="15" y="48"/>
                      <a:pt x="1" y="48"/>
                    </a:cubicBezTo>
                    <a:close/>
                  </a:path>
                </a:pathLst>
              </a:custGeom>
              <a:solidFill>
                <a:srgbClr val="783E2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164" name="Freeform 127">
                <a:extLst>
                  <a:ext uri="{FF2B5EF4-FFF2-40B4-BE49-F238E27FC236}">
                    <a16:creationId xmlns:a16="http://schemas.microsoft.com/office/drawing/2014/main" id="{43E21526-B309-7D64-4814-130E16DA372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878888" y="5078413"/>
                <a:ext cx="269875" cy="82550"/>
              </a:xfrm>
              <a:custGeom>
                <a:avLst/>
                <a:gdLst>
                  <a:gd name="T0" fmla="*/ 10 w 51"/>
                  <a:gd name="T1" fmla="*/ 2 h 40"/>
                  <a:gd name="T2" fmla="*/ 11 w 51"/>
                  <a:gd name="T3" fmla="*/ 2 h 40"/>
                  <a:gd name="T4" fmla="*/ 11 w 51"/>
                  <a:gd name="T5" fmla="*/ 35 h 40"/>
                  <a:gd name="T6" fmla="*/ 14 w 51"/>
                  <a:gd name="T7" fmla="*/ 39 h 40"/>
                  <a:gd name="T8" fmla="*/ 51 w 51"/>
                  <a:gd name="T9" fmla="*/ 39 h 40"/>
                  <a:gd name="T10" fmla="*/ 49 w 51"/>
                  <a:gd name="T11" fmla="*/ 39 h 40"/>
                  <a:gd name="T12" fmla="*/ 0 w 51"/>
                  <a:gd name="T13" fmla="*/ 39 h 40"/>
                  <a:gd name="T14" fmla="*/ 0 w 51"/>
                  <a:gd name="T15" fmla="*/ 35 h 40"/>
                  <a:gd name="T16" fmla="*/ 0 w 51"/>
                  <a:gd name="T17" fmla="*/ 2 h 40"/>
                  <a:gd name="T18" fmla="*/ 10 w 51"/>
                  <a:gd name="T19" fmla="*/ 2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1" h="40">
                    <a:moveTo>
                      <a:pt x="10" y="2"/>
                    </a:moveTo>
                    <a:cubicBezTo>
                      <a:pt x="11" y="2"/>
                      <a:pt x="11" y="2"/>
                      <a:pt x="11" y="2"/>
                    </a:cubicBezTo>
                    <a:cubicBezTo>
                      <a:pt x="11" y="13"/>
                      <a:pt x="11" y="24"/>
                      <a:pt x="11" y="35"/>
                    </a:cubicBezTo>
                    <a:cubicBezTo>
                      <a:pt x="11" y="38"/>
                      <a:pt x="12" y="39"/>
                      <a:pt x="14" y="39"/>
                    </a:cubicBezTo>
                    <a:cubicBezTo>
                      <a:pt x="27" y="38"/>
                      <a:pt x="39" y="39"/>
                      <a:pt x="51" y="39"/>
                    </a:cubicBezTo>
                    <a:cubicBezTo>
                      <a:pt x="50" y="40"/>
                      <a:pt x="49" y="39"/>
                      <a:pt x="49" y="39"/>
                    </a:cubicBezTo>
                    <a:cubicBezTo>
                      <a:pt x="32" y="39"/>
                      <a:pt x="16" y="39"/>
                      <a:pt x="0" y="39"/>
                    </a:cubicBezTo>
                    <a:cubicBezTo>
                      <a:pt x="1" y="38"/>
                      <a:pt x="0" y="37"/>
                      <a:pt x="0" y="35"/>
                    </a:cubicBezTo>
                    <a:cubicBezTo>
                      <a:pt x="0" y="24"/>
                      <a:pt x="0" y="13"/>
                      <a:pt x="0" y="2"/>
                    </a:cubicBezTo>
                    <a:cubicBezTo>
                      <a:pt x="3" y="0"/>
                      <a:pt x="8" y="0"/>
                      <a:pt x="10" y="2"/>
                    </a:cubicBezTo>
                    <a:close/>
                  </a:path>
                </a:pathLst>
              </a:custGeom>
              <a:solidFill>
                <a:srgbClr val="3C3B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165" name="Freeform 128">
                <a:extLst>
                  <a:ext uri="{FF2B5EF4-FFF2-40B4-BE49-F238E27FC236}">
                    <a16:creationId xmlns:a16="http://schemas.microsoft.com/office/drawing/2014/main" id="{307AE6A1-894E-603A-3FD1-2E9E9852469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84963" y="5154613"/>
                <a:ext cx="57150" cy="4762"/>
              </a:xfrm>
              <a:custGeom>
                <a:avLst/>
                <a:gdLst>
                  <a:gd name="T0" fmla="*/ 10 w 11"/>
                  <a:gd name="T1" fmla="*/ 2 h 2"/>
                  <a:gd name="T2" fmla="*/ 11 w 11"/>
                  <a:gd name="T3" fmla="*/ 2 h 2"/>
                  <a:gd name="T4" fmla="*/ 0 w 11"/>
                  <a:gd name="T5" fmla="*/ 2 h 2"/>
                  <a:gd name="T6" fmla="*/ 0 w 11"/>
                  <a:gd name="T7" fmla="*/ 2 h 2"/>
                  <a:gd name="T8" fmla="*/ 10 w 11"/>
                  <a:gd name="T9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" h="2">
                    <a:moveTo>
                      <a:pt x="10" y="2"/>
                    </a:moveTo>
                    <a:cubicBezTo>
                      <a:pt x="10" y="2"/>
                      <a:pt x="11" y="2"/>
                      <a:pt x="11" y="2"/>
                    </a:cubicBezTo>
                    <a:cubicBezTo>
                      <a:pt x="7" y="2"/>
                      <a:pt x="4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3" y="0"/>
                      <a:pt x="7" y="0"/>
                      <a:pt x="10" y="2"/>
                    </a:cubicBezTo>
                    <a:close/>
                  </a:path>
                </a:pathLst>
              </a:custGeom>
              <a:solidFill>
                <a:srgbClr val="E61E4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166" name="Freeform 129">
                <a:extLst>
                  <a:ext uri="{FF2B5EF4-FFF2-40B4-BE49-F238E27FC236}">
                    <a16:creationId xmlns:a16="http://schemas.microsoft.com/office/drawing/2014/main" id="{23353D27-D48B-9A2E-1A0E-6667DB16AB9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50075" y="5157788"/>
                <a:ext cx="42862" cy="1587"/>
              </a:xfrm>
              <a:custGeom>
                <a:avLst/>
                <a:gdLst>
                  <a:gd name="T0" fmla="*/ 0 w 8"/>
                  <a:gd name="T1" fmla="*/ 1 h 1"/>
                  <a:gd name="T2" fmla="*/ 0 w 8"/>
                  <a:gd name="T3" fmla="*/ 1 h 1"/>
                  <a:gd name="T4" fmla="*/ 8 w 8"/>
                  <a:gd name="T5" fmla="*/ 1 h 1"/>
                  <a:gd name="T6" fmla="*/ 0 w 8"/>
                  <a:gd name="T7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" h="1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3" y="1"/>
                      <a:pt x="6" y="0"/>
                      <a:pt x="8" y="1"/>
                    </a:cubicBezTo>
                    <a:cubicBezTo>
                      <a:pt x="5" y="1"/>
                      <a:pt x="3" y="1"/>
                      <a:pt x="0" y="1"/>
                    </a:cubicBezTo>
                    <a:close/>
                  </a:path>
                </a:pathLst>
              </a:custGeom>
              <a:solidFill>
                <a:srgbClr val="806DA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167" name="Freeform 130">
                <a:extLst>
                  <a:ext uri="{FF2B5EF4-FFF2-40B4-BE49-F238E27FC236}">
                    <a16:creationId xmlns:a16="http://schemas.microsoft.com/office/drawing/2014/main" id="{3045E7A7-ED51-E1B5-509C-46B9DDD5E54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78613" y="4918075"/>
                <a:ext cx="63500" cy="241300"/>
              </a:xfrm>
              <a:custGeom>
                <a:avLst/>
                <a:gdLst>
                  <a:gd name="T0" fmla="*/ 11 w 12"/>
                  <a:gd name="T1" fmla="*/ 115 h 115"/>
                  <a:gd name="T2" fmla="*/ 1 w 12"/>
                  <a:gd name="T3" fmla="*/ 115 h 115"/>
                  <a:gd name="T4" fmla="*/ 1 w 12"/>
                  <a:gd name="T5" fmla="*/ 115 h 115"/>
                  <a:gd name="T6" fmla="*/ 0 w 12"/>
                  <a:gd name="T7" fmla="*/ 111 h 115"/>
                  <a:gd name="T8" fmla="*/ 0 w 12"/>
                  <a:gd name="T9" fmla="*/ 6 h 115"/>
                  <a:gd name="T10" fmla="*/ 0 w 12"/>
                  <a:gd name="T11" fmla="*/ 4 h 115"/>
                  <a:gd name="T12" fmla="*/ 11 w 12"/>
                  <a:gd name="T13" fmla="*/ 3 h 115"/>
                  <a:gd name="T14" fmla="*/ 12 w 12"/>
                  <a:gd name="T15" fmla="*/ 9 h 115"/>
                  <a:gd name="T16" fmla="*/ 12 w 12"/>
                  <a:gd name="T17" fmla="*/ 11 h 115"/>
                  <a:gd name="T18" fmla="*/ 12 w 12"/>
                  <a:gd name="T19" fmla="*/ 49 h 115"/>
                  <a:gd name="T20" fmla="*/ 12 w 12"/>
                  <a:gd name="T21" fmla="*/ 111 h 115"/>
                  <a:gd name="T22" fmla="*/ 11 w 12"/>
                  <a:gd name="T23" fmla="*/ 115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2" h="115">
                    <a:moveTo>
                      <a:pt x="11" y="115"/>
                    </a:moveTo>
                    <a:cubicBezTo>
                      <a:pt x="8" y="115"/>
                      <a:pt x="4" y="115"/>
                      <a:pt x="1" y="115"/>
                    </a:cubicBezTo>
                    <a:cubicBezTo>
                      <a:pt x="1" y="115"/>
                      <a:pt x="1" y="115"/>
                      <a:pt x="1" y="115"/>
                    </a:cubicBezTo>
                    <a:cubicBezTo>
                      <a:pt x="0" y="114"/>
                      <a:pt x="0" y="112"/>
                      <a:pt x="0" y="111"/>
                    </a:cubicBezTo>
                    <a:cubicBezTo>
                      <a:pt x="0" y="76"/>
                      <a:pt x="0" y="41"/>
                      <a:pt x="0" y="6"/>
                    </a:cubicBezTo>
                    <a:cubicBezTo>
                      <a:pt x="0" y="5"/>
                      <a:pt x="0" y="5"/>
                      <a:pt x="0" y="4"/>
                    </a:cubicBezTo>
                    <a:cubicBezTo>
                      <a:pt x="2" y="0"/>
                      <a:pt x="9" y="0"/>
                      <a:pt x="11" y="3"/>
                    </a:cubicBezTo>
                    <a:cubicBezTo>
                      <a:pt x="12" y="5"/>
                      <a:pt x="12" y="7"/>
                      <a:pt x="12" y="9"/>
                    </a:cubicBezTo>
                    <a:cubicBezTo>
                      <a:pt x="12" y="9"/>
                      <a:pt x="12" y="10"/>
                      <a:pt x="12" y="11"/>
                    </a:cubicBezTo>
                    <a:cubicBezTo>
                      <a:pt x="12" y="24"/>
                      <a:pt x="12" y="36"/>
                      <a:pt x="12" y="49"/>
                    </a:cubicBezTo>
                    <a:cubicBezTo>
                      <a:pt x="12" y="70"/>
                      <a:pt x="12" y="90"/>
                      <a:pt x="12" y="111"/>
                    </a:cubicBezTo>
                    <a:cubicBezTo>
                      <a:pt x="12" y="112"/>
                      <a:pt x="11" y="113"/>
                      <a:pt x="11" y="115"/>
                    </a:cubicBezTo>
                    <a:close/>
                  </a:path>
                </a:pathLst>
              </a:custGeom>
              <a:solidFill>
                <a:srgbClr val="C9163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168" name="Freeform 131">
                <a:extLst>
                  <a:ext uri="{FF2B5EF4-FFF2-40B4-BE49-F238E27FC236}">
                    <a16:creationId xmlns:a16="http://schemas.microsoft.com/office/drawing/2014/main" id="{E33D2D5F-D541-44F6-35E5-C7D05C384A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215188" y="4954588"/>
                <a:ext cx="63500" cy="204787"/>
              </a:xfrm>
              <a:custGeom>
                <a:avLst/>
                <a:gdLst>
                  <a:gd name="T0" fmla="*/ 11 w 12"/>
                  <a:gd name="T1" fmla="*/ 8 h 98"/>
                  <a:gd name="T2" fmla="*/ 11 w 12"/>
                  <a:gd name="T3" fmla="*/ 40 h 98"/>
                  <a:gd name="T4" fmla="*/ 11 w 12"/>
                  <a:gd name="T5" fmla="*/ 98 h 98"/>
                  <a:gd name="T6" fmla="*/ 3 w 12"/>
                  <a:gd name="T7" fmla="*/ 98 h 98"/>
                  <a:gd name="T8" fmla="*/ 0 w 12"/>
                  <a:gd name="T9" fmla="*/ 95 h 98"/>
                  <a:gd name="T10" fmla="*/ 0 w 12"/>
                  <a:gd name="T11" fmla="*/ 82 h 98"/>
                  <a:gd name="T12" fmla="*/ 0 w 12"/>
                  <a:gd name="T13" fmla="*/ 6 h 98"/>
                  <a:gd name="T14" fmla="*/ 2 w 12"/>
                  <a:gd name="T15" fmla="*/ 2 h 98"/>
                  <a:gd name="T16" fmla="*/ 4 w 12"/>
                  <a:gd name="T17" fmla="*/ 0 h 98"/>
                  <a:gd name="T18" fmla="*/ 9 w 12"/>
                  <a:gd name="T19" fmla="*/ 1 h 98"/>
                  <a:gd name="T20" fmla="*/ 11 w 12"/>
                  <a:gd name="T21" fmla="*/ 2 h 98"/>
                  <a:gd name="T22" fmla="*/ 11 w 12"/>
                  <a:gd name="T23" fmla="*/ 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2" h="98">
                    <a:moveTo>
                      <a:pt x="11" y="8"/>
                    </a:moveTo>
                    <a:cubicBezTo>
                      <a:pt x="11" y="19"/>
                      <a:pt x="11" y="30"/>
                      <a:pt x="11" y="40"/>
                    </a:cubicBezTo>
                    <a:cubicBezTo>
                      <a:pt x="11" y="59"/>
                      <a:pt x="11" y="78"/>
                      <a:pt x="11" y="98"/>
                    </a:cubicBezTo>
                    <a:cubicBezTo>
                      <a:pt x="8" y="98"/>
                      <a:pt x="6" y="97"/>
                      <a:pt x="3" y="98"/>
                    </a:cubicBezTo>
                    <a:cubicBezTo>
                      <a:pt x="1" y="98"/>
                      <a:pt x="0" y="97"/>
                      <a:pt x="0" y="95"/>
                    </a:cubicBezTo>
                    <a:cubicBezTo>
                      <a:pt x="1" y="91"/>
                      <a:pt x="0" y="86"/>
                      <a:pt x="0" y="82"/>
                    </a:cubicBezTo>
                    <a:cubicBezTo>
                      <a:pt x="0" y="57"/>
                      <a:pt x="0" y="31"/>
                      <a:pt x="0" y="6"/>
                    </a:cubicBezTo>
                    <a:cubicBezTo>
                      <a:pt x="0" y="5"/>
                      <a:pt x="0" y="3"/>
                      <a:pt x="2" y="2"/>
                    </a:cubicBezTo>
                    <a:cubicBezTo>
                      <a:pt x="2" y="1"/>
                      <a:pt x="3" y="1"/>
                      <a:pt x="4" y="0"/>
                    </a:cubicBezTo>
                    <a:cubicBezTo>
                      <a:pt x="5" y="0"/>
                      <a:pt x="7" y="0"/>
                      <a:pt x="9" y="1"/>
                    </a:cubicBezTo>
                    <a:cubicBezTo>
                      <a:pt x="10" y="1"/>
                      <a:pt x="10" y="1"/>
                      <a:pt x="11" y="2"/>
                    </a:cubicBezTo>
                    <a:cubicBezTo>
                      <a:pt x="12" y="4"/>
                      <a:pt x="11" y="6"/>
                      <a:pt x="11" y="8"/>
                    </a:cubicBezTo>
                    <a:close/>
                  </a:path>
                </a:pathLst>
              </a:custGeom>
              <a:solidFill>
                <a:srgbClr val="3B65A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169" name="Freeform 132">
                <a:extLst>
                  <a:ext uri="{FF2B5EF4-FFF2-40B4-BE49-F238E27FC236}">
                    <a16:creationId xmlns:a16="http://schemas.microsoft.com/office/drawing/2014/main" id="{B0E0A8DD-99F6-423A-62FB-C16B714E4A3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22938" y="4816475"/>
                <a:ext cx="223837" cy="71437"/>
              </a:xfrm>
              <a:custGeom>
                <a:avLst/>
                <a:gdLst>
                  <a:gd name="T0" fmla="*/ 2 w 42"/>
                  <a:gd name="T1" fmla="*/ 26 h 34"/>
                  <a:gd name="T2" fmla="*/ 1 w 42"/>
                  <a:gd name="T3" fmla="*/ 26 h 34"/>
                  <a:gd name="T4" fmla="*/ 1 w 42"/>
                  <a:gd name="T5" fmla="*/ 22 h 34"/>
                  <a:gd name="T6" fmla="*/ 6 w 42"/>
                  <a:gd name="T7" fmla="*/ 8 h 34"/>
                  <a:gd name="T8" fmla="*/ 4 w 42"/>
                  <a:gd name="T9" fmla="*/ 3 h 34"/>
                  <a:gd name="T10" fmla="*/ 5 w 42"/>
                  <a:gd name="T11" fmla="*/ 0 h 34"/>
                  <a:gd name="T12" fmla="*/ 8 w 42"/>
                  <a:gd name="T13" fmla="*/ 2 h 34"/>
                  <a:gd name="T14" fmla="*/ 21 w 42"/>
                  <a:gd name="T15" fmla="*/ 2 h 34"/>
                  <a:gd name="T16" fmla="*/ 26 w 42"/>
                  <a:gd name="T17" fmla="*/ 2 h 34"/>
                  <a:gd name="T18" fmla="*/ 40 w 42"/>
                  <a:gd name="T19" fmla="*/ 24 h 34"/>
                  <a:gd name="T20" fmla="*/ 41 w 42"/>
                  <a:gd name="T21" fmla="*/ 31 h 34"/>
                  <a:gd name="T22" fmla="*/ 40 w 42"/>
                  <a:gd name="T23" fmla="*/ 34 h 34"/>
                  <a:gd name="T24" fmla="*/ 40 w 42"/>
                  <a:gd name="T25" fmla="*/ 28 h 34"/>
                  <a:gd name="T26" fmla="*/ 36 w 42"/>
                  <a:gd name="T27" fmla="*/ 25 h 34"/>
                  <a:gd name="T28" fmla="*/ 30 w 42"/>
                  <a:gd name="T29" fmla="*/ 26 h 34"/>
                  <a:gd name="T30" fmla="*/ 26 w 42"/>
                  <a:gd name="T31" fmla="*/ 26 h 34"/>
                  <a:gd name="T32" fmla="*/ 2 w 42"/>
                  <a:gd name="T33" fmla="*/ 26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2" h="34">
                    <a:moveTo>
                      <a:pt x="2" y="26"/>
                    </a:moveTo>
                    <a:cubicBezTo>
                      <a:pt x="2" y="26"/>
                      <a:pt x="1" y="26"/>
                      <a:pt x="1" y="26"/>
                    </a:cubicBezTo>
                    <a:cubicBezTo>
                      <a:pt x="0" y="25"/>
                      <a:pt x="0" y="24"/>
                      <a:pt x="1" y="22"/>
                    </a:cubicBezTo>
                    <a:cubicBezTo>
                      <a:pt x="2" y="17"/>
                      <a:pt x="4" y="13"/>
                      <a:pt x="6" y="8"/>
                    </a:cubicBezTo>
                    <a:cubicBezTo>
                      <a:pt x="6" y="5"/>
                      <a:pt x="6" y="4"/>
                      <a:pt x="4" y="3"/>
                    </a:cubicBezTo>
                    <a:cubicBezTo>
                      <a:pt x="4" y="2"/>
                      <a:pt x="5" y="1"/>
                      <a:pt x="5" y="0"/>
                    </a:cubicBezTo>
                    <a:cubicBezTo>
                      <a:pt x="6" y="1"/>
                      <a:pt x="7" y="1"/>
                      <a:pt x="8" y="2"/>
                    </a:cubicBezTo>
                    <a:cubicBezTo>
                      <a:pt x="12" y="3"/>
                      <a:pt x="17" y="3"/>
                      <a:pt x="21" y="2"/>
                    </a:cubicBezTo>
                    <a:cubicBezTo>
                      <a:pt x="23" y="1"/>
                      <a:pt x="24" y="2"/>
                      <a:pt x="26" y="2"/>
                    </a:cubicBezTo>
                    <a:cubicBezTo>
                      <a:pt x="31" y="9"/>
                      <a:pt x="35" y="16"/>
                      <a:pt x="40" y="24"/>
                    </a:cubicBezTo>
                    <a:cubicBezTo>
                      <a:pt x="41" y="26"/>
                      <a:pt x="41" y="29"/>
                      <a:pt x="41" y="31"/>
                    </a:cubicBezTo>
                    <a:cubicBezTo>
                      <a:pt x="41" y="32"/>
                      <a:pt x="42" y="34"/>
                      <a:pt x="40" y="34"/>
                    </a:cubicBezTo>
                    <a:cubicBezTo>
                      <a:pt x="40" y="32"/>
                      <a:pt x="40" y="30"/>
                      <a:pt x="40" y="28"/>
                    </a:cubicBezTo>
                    <a:cubicBezTo>
                      <a:pt x="40" y="25"/>
                      <a:pt x="39" y="24"/>
                      <a:pt x="36" y="25"/>
                    </a:cubicBezTo>
                    <a:cubicBezTo>
                      <a:pt x="34" y="25"/>
                      <a:pt x="32" y="25"/>
                      <a:pt x="30" y="26"/>
                    </a:cubicBezTo>
                    <a:cubicBezTo>
                      <a:pt x="28" y="27"/>
                      <a:pt x="27" y="26"/>
                      <a:pt x="26" y="26"/>
                    </a:cubicBezTo>
                    <a:cubicBezTo>
                      <a:pt x="18" y="23"/>
                      <a:pt x="10" y="23"/>
                      <a:pt x="2" y="26"/>
                    </a:cubicBezTo>
                    <a:close/>
                  </a:path>
                </a:pathLst>
              </a:custGeom>
              <a:solidFill>
                <a:srgbClr val="DDAD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170" name="Freeform 133">
                <a:extLst>
                  <a:ext uri="{FF2B5EF4-FFF2-40B4-BE49-F238E27FC236}">
                    <a16:creationId xmlns:a16="http://schemas.microsoft.com/office/drawing/2014/main" id="{1617F465-4603-A50D-7148-7D3B8FE364E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94700" y="4994275"/>
                <a:ext cx="217487" cy="53975"/>
              </a:xfrm>
              <a:custGeom>
                <a:avLst/>
                <a:gdLst>
                  <a:gd name="T0" fmla="*/ 2 w 41"/>
                  <a:gd name="T1" fmla="*/ 25 h 26"/>
                  <a:gd name="T2" fmla="*/ 0 w 41"/>
                  <a:gd name="T3" fmla="*/ 24 h 26"/>
                  <a:gd name="T4" fmla="*/ 7 w 41"/>
                  <a:gd name="T5" fmla="*/ 5 h 26"/>
                  <a:gd name="T6" fmla="*/ 7 w 41"/>
                  <a:gd name="T7" fmla="*/ 1 h 26"/>
                  <a:gd name="T8" fmla="*/ 11 w 41"/>
                  <a:gd name="T9" fmla="*/ 1 h 26"/>
                  <a:gd name="T10" fmla="*/ 20 w 41"/>
                  <a:gd name="T11" fmla="*/ 1 h 26"/>
                  <a:gd name="T12" fmla="*/ 27 w 41"/>
                  <a:gd name="T13" fmla="*/ 1 h 26"/>
                  <a:gd name="T14" fmla="*/ 40 w 41"/>
                  <a:gd name="T15" fmla="*/ 21 h 26"/>
                  <a:gd name="T16" fmla="*/ 41 w 41"/>
                  <a:gd name="T17" fmla="*/ 24 h 26"/>
                  <a:gd name="T18" fmla="*/ 40 w 41"/>
                  <a:gd name="T19" fmla="*/ 25 h 26"/>
                  <a:gd name="T20" fmla="*/ 31 w 41"/>
                  <a:gd name="T21" fmla="*/ 25 h 26"/>
                  <a:gd name="T22" fmla="*/ 24 w 41"/>
                  <a:gd name="T23" fmla="*/ 23 h 26"/>
                  <a:gd name="T24" fmla="*/ 2 w 41"/>
                  <a:gd name="T25" fmla="*/ 25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1" h="26">
                    <a:moveTo>
                      <a:pt x="2" y="25"/>
                    </a:moveTo>
                    <a:cubicBezTo>
                      <a:pt x="1" y="25"/>
                      <a:pt x="1" y="25"/>
                      <a:pt x="0" y="24"/>
                    </a:cubicBezTo>
                    <a:cubicBezTo>
                      <a:pt x="3" y="18"/>
                      <a:pt x="5" y="11"/>
                      <a:pt x="7" y="5"/>
                    </a:cubicBezTo>
                    <a:cubicBezTo>
                      <a:pt x="7" y="3"/>
                      <a:pt x="8" y="2"/>
                      <a:pt x="7" y="1"/>
                    </a:cubicBezTo>
                    <a:cubicBezTo>
                      <a:pt x="9" y="0"/>
                      <a:pt x="10" y="0"/>
                      <a:pt x="11" y="1"/>
                    </a:cubicBezTo>
                    <a:cubicBezTo>
                      <a:pt x="14" y="1"/>
                      <a:pt x="17" y="1"/>
                      <a:pt x="20" y="1"/>
                    </a:cubicBezTo>
                    <a:cubicBezTo>
                      <a:pt x="23" y="0"/>
                      <a:pt x="25" y="0"/>
                      <a:pt x="27" y="1"/>
                    </a:cubicBezTo>
                    <a:cubicBezTo>
                      <a:pt x="32" y="8"/>
                      <a:pt x="36" y="15"/>
                      <a:pt x="40" y="21"/>
                    </a:cubicBezTo>
                    <a:cubicBezTo>
                      <a:pt x="41" y="22"/>
                      <a:pt x="41" y="23"/>
                      <a:pt x="41" y="24"/>
                    </a:cubicBezTo>
                    <a:cubicBezTo>
                      <a:pt x="41" y="25"/>
                      <a:pt x="41" y="25"/>
                      <a:pt x="40" y="25"/>
                    </a:cubicBezTo>
                    <a:cubicBezTo>
                      <a:pt x="37" y="24"/>
                      <a:pt x="34" y="25"/>
                      <a:pt x="31" y="25"/>
                    </a:cubicBezTo>
                    <a:cubicBezTo>
                      <a:pt x="28" y="26"/>
                      <a:pt x="26" y="24"/>
                      <a:pt x="24" y="23"/>
                    </a:cubicBezTo>
                    <a:cubicBezTo>
                      <a:pt x="17" y="22"/>
                      <a:pt x="9" y="22"/>
                      <a:pt x="2" y="25"/>
                    </a:cubicBezTo>
                    <a:close/>
                  </a:path>
                </a:pathLst>
              </a:custGeom>
              <a:solidFill>
                <a:srgbClr val="DDAC9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171" name="Freeform 134">
                <a:extLst>
                  <a:ext uri="{FF2B5EF4-FFF2-40B4-BE49-F238E27FC236}">
                    <a16:creationId xmlns:a16="http://schemas.microsoft.com/office/drawing/2014/main" id="{6F61336D-F9A4-9056-BC93-23C4019149D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666163" y="5013325"/>
                <a:ext cx="217487" cy="53975"/>
              </a:xfrm>
              <a:custGeom>
                <a:avLst/>
                <a:gdLst>
                  <a:gd name="T0" fmla="*/ 2 w 41"/>
                  <a:gd name="T1" fmla="*/ 25 h 26"/>
                  <a:gd name="T2" fmla="*/ 1 w 41"/>
                  <a:gd name="T3" fmla="*/ 25 h 26"/>
                  <a:gd name="T4" fmla="*/ 1 w 41"/>
                  <a:gd name="T5" fmla="*/ 21 h 26"/>
                  <a:gd name="T6" fmla="*/ 6 w 41"/>
                  <a:gd name="T7" fmla="*/ 4 h 26"/>
                  <a:gd name="T8" fmla="*/ 10 w 41"/>
                  <a:gd name="T9" fmla="*/ 1 h 26"/>
                  <a:gd name="T10" fmla="*/ 21 w 41"/>
                  <a:gd name="T11" fmla="*/ 0 h 26"/>
                  <a:gd name="T12" fmla="*/ 27 w 41"/>
                  <a:gd name="T13" fmla="*/ 1 h 26"/>
                  <a:gd name="T14" fmla="*/ 40 w 41"/>
                  <a:gd name="T15" fmla="*/ 22 h 26"/>
                  <a:gd name="T16" fmla="*/ 40 w 41"/>
                  <a:gd name="T17" fmla="*/ 24 h 26"/>
                  <a:gd name="T18" fmla="*/ 30 w 41"/>
                  <a:gd name="T19" fmla="*/ 25 h 26"/>
                  <a:gd name="T20" fmla="*/ 27 w 41"/>
                  <a:gd name="T21" fmla="*/ 24 h 26"/>
                  <a:gd name="T22" fmla="*/ 2 w 41"/>
                  <a:gd name="T23" fmla="*/ 25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41" h="26">
                    <a:moveTo>
                      <a:pt x="2" y="25"/>
                    </a:moveTo>
                    <a:cubicBezTo>
                      <a:pt x="2" y="25"/>
                      <a:pt x="1" y="25"/>
                      <a:pt x="1" y="25"/>
                    </a:cubicBezTo>
                    <a:cubicBezTo>
                      <a:pt x="0" y="24"/>
                      <a:pt x="0" y="22"/>
                      <a:pt x="1" y="21"/>
                    </a:cubicBezTo>
                    <a:cubicBezTo>
                      <a:pt x="3" y="16"/>
                      <a:pt x="4" y="10"/>
                      <a:pt x="6" y="4"/>
                    </a:cubicBezTo>
                    <a:cubicBezTo>
                      <a:pt x="7" y="2"/>
                      <a:pt x="8" y="1"/>
                      <a:pt x="10" y="1"/>
                    </a:cubicBezTo>
                    <a:cubicBezTo>
                      <a:pt x="14" y="1"/>
                      <a:pt x="17" y="1"/>
                      <a:pt x="21" y="0"/>
                    </a:cubicBezTo>
                    <a:cubicBezTo>
                      <a:pt x="23" y="0"/>
                      <a:pt x="25" y="1"/>
                      <a:pt x="27" y="1"/>
                    </a:cubicBezTo>
                    <a:cubicBezTo>
                      <a:pt x="31" y="8"/>
                      <a:pt x="35" y="15"/>
                      <a:pt x="40" y="22"/>
                    </a:cubicBezTo>
                    <a:cubicBezTo>
                      <a:pt x="40" y="23"/>
                      <a:pt x="41" y="23"/>
                      <a:pt x="40" y="24"/>
                    </a:cubicBezTo>
                    <a:cubicBezTo>
                      <a:pt x="37" y="23"/>
                      <a:pt x="33" y="23"/>
                      <a:pt x="30" y="25"/>
                    </a:cubicBezTo>
                    <a:cubicBezTo>
                      <a:pt x="29" y="26"/>
                      <a:pt x="28" y="25"/>
                      <a:pt x="27" y="24"/>
                    </a:cubicBezTo>
                    <a:cubicBezTo>
                      <a:pt x="19" y="22"/>
                      <a:pt x="10" y="21"/>
                      <a:pt x="2" y="25"/>
                    </a:cubicBezTo>
                    <a:close/>
                  </a:path>
                </a:pathLst>
              </a:custGeom>
              <a:solidFill>
                <a:srgbClr val="DDAC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172" name="Freeform 135">
                <a:extLst>
                  <a:ext uri="{FF2B5EF4-FFF2-40B4-BE49-F238E27FC236}">
                    <a16:creationId xmlns:a16="http://schemas.microsoft.com/office/drawing/2014/main" id="{99EAE607-F7DA-FCDB-B9BB-5987CA0841C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51475" y="4802188"/>
                <a:ext cx="219075" cy="55562"/>
              </a:xfrm>
              <a:custGeom>
                <a:avLst/>
                <a:gdLst>
                  <a:gd name="T0" fmla="*/ 7 w 41"/>
                  <a:gd name="T1" fmla="*/ 24 h 27"/>
                  <a:gd name="T2" fmla="*/ 1 w 41"/>
                  <a:gd name="T3" fmla="*/ 25 h 27"/>
                  <a:gd name="T4" fmla="*/ 1 w 41"/>
                  <a:gd name="T5" fmla="*/ 21 h 27"/>
                  <a:gd name="T6" fmla="*/ 6 w 41"/>
                  <a:gd name="T7" fmla="*/ 7 h 27"/>
                  <a:gd name="T8" fmla="*/ 5 w 41"/>
                  <a:gd name="T9" fmla="*/ 2 h 27"/>
                  <a:gd name="T10" fmla="*/ 5 w 41"/>
                  <a:gd name="T11" fmla="*/ 1 h 27"/>
                  <a:gd name="T12" fmla="*/ 6 w 41"/>
                  <a:gd name="T13" fmla="*/ 0 h 27"/>
                  <a:gd name="T14" fmla="*/ 26 w 41"/>
                  <a:gd name="T15" fmla="*/ 0 h 27"/>
                  <a:gd name="T16" fmla="*/ 40 w 41"/>
                  <a:gd name="T17" fmla="*/ 22 h 27"/>
                  <a:gd name="T18" fmla="*/ 41 w 41"/>
                  <a:gd name="T19" fmla="*/ 25 h 27"/>
                  <a:gd name="T20" fmla="*/ 41 w 41"/>
                  <a:gd name="T21" fmla="*/ 27 h 27"/>
                  <a:gd name="T22" fmla="*/ 40 w 41"/>
                  <a:gd name="T23" fmla="*/ 26 h 27"/>
                  <a:gd name="T24" fmla="*/ 38 w 41"/>
                  <a:gd name="T25" fmla="*/ 24 h 27"/>
                  <a:gd name="T26" fmla="*/ 30 w 41"/>
                  <a:gd name="T27" fmla="*/ 25 h 27"/>
                  <a:gd name="T28" fmla="*/ 27 w 41"/>
                  <a:gd name="T29" fmla="*/ 25 h 27"/>
                  <a:gd name="T30" fmla="*/ 7 w 41"/>
                  <a:gd name="T31" fmla="*/ 24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1" h="27">
                    <a:moveTo>
                      <a:pt x="7" y="24"/>
                    </a:moveTo>
                    <a:cubicBezTo>
                      <a:pt x="5" y="23"/>
                      <a:pt x="3" y="24"/>
                      <a:pt x="1" y="25"/>
                    </a:cubicBezTo>
                    <a:cubicBezTo>
                      <a:pt x="0" y="24"/>
                      <a:pt x="1" y="22"/>
                      <a:pt x="1" y="21"/>
                    </a:cubicBezTo>
                    <a:cubicBezTo>
                      <a:pt x="3" y="16"/>
                      <a:pt x="5" y="12"/>
                      <a:pt x="6" y="7"/>
                    </a:cubicBezTo>
                    <a:cubicBezTo>
                      <a:pt x="7" y="5"/>
                      <a:pt x="8" y="3"/>
                      <a:pt x="5" y="2"/>
                    </a:cubicBezTo>
                    <a:cubicBezTo>
                      <a:pt x="4" y="2"/>
                      <a:pt x="4" y="2"/>
                      <a:pt x="5" y="1"/>
                    </a:cubicBezTo>
                    <a:cubicBezTo>
                      <a:pt x="5" y="1"/>
                      <a:pt x="5" y="0"/>
                      <a:pt x="6" y="0"/>
                    </a:cubicBezTo>
                    <a:cubicBezTo>
                      <a:pt x="13" y="2"/>
                      <a:pt x="19" y="1"/>
                      <a:pt x="26" y="0"/>
                    </a:cubicBezTo>
                    <a:cubicBezTo>
                      <a:pt x="31" y="8"/>
                      <a:pt x="35" y="15"/>
                      <a:pt x="40" y="22"/>
                    </a:cubicBezTo>
                    <a:cubicBezTo>
                      <a:pt x="41" y="23"/>
                      <a:pt x="41" y="24"/>
                      <a:pt x="41" y="25"/>
                    </a:cubicBezTo>
                    <a:cubicBezTo>
                      <a:pt x="41" y="26"/>
                      <a:pt x="41" y="26"/>
                      <a:pt x="41" y="27"/>
                    </a:cubicBezTo>
                    <a:cubicBezTo>
                      <a:pt x="41" y="26"/>
                      <a:pt x="40" y="26"/>
                      <a:pt x="40" y="26"/>
                    </a:cubicBezTo>
                    <a:cubicBezTo>
                      <a:pt x="40" y="24"/>
                      <a:pt x="39" y="24"/>
                      <a:pt x="38" y="24"/>
                    </a:cubicBezTo>
                    <a:cubicBezTo>
                      <a:pt x="35" y="23"/>
                      <a:pt x="32" y="23"/>
                      <a:pt x="30" y="25"/>
                    </a:cubicBezTo>
                    <a:cubicBezTo>
                      <a:pt x="29" y="25"/>
                      <a:pt x="28" y="25"/>
                      <a:pt x="27" y="25"/>
                    </a:cubicBezTo>
                    <a:cubicBezTo>
                      <a:pt x="20" y="22"/>
                      <a:pt x="14" y="23"/>
                      <a:pt x="7" y="24"/>
                    </a:cubicBezTo>
                    <a:close/>
                  </a:path>
                </a:pathLst>
              </a:custGeom>
              <a:solidFill>
                <a:srgbClr val="DCAC9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173" name="Freeform 136">
                <a:extLst>
                  <a:ext uri="{FF2B5EF4-FFF2-40B4-BE49-F238E27FC236}">
                    <a16:creationId xmlns:a16="http://schemas.microsoft.com/office/drawing/2014/main" id="{A0BEA200-D0E5-D327-9BD4-478DC846C7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21250" y="4770438"/>
                <a:ext cx="212725" cy="52387"/>
              </a:xfrm>
              <a:custGeom>
                <a:avLst/>
                <a:gdLst>
                  <a:gd name="T0" fmla="*/ 40 w 40"/>
                  <a:gd name="T1" fmla="*/ 23 h 25"/>
                  <a:gd name="T2" fmla="*/ 30 w 40"/>
                  <a:gd name="T3" fmla="*/ 24 h 25"/>
                  <a:gd name="T4" fmla="*/ 22 w 40"/>
                  <a:gd name="T5" fmla="*/ 23 h 25"/>
                  <a:gd name="T6" fmla="*/ 1 w 40"/>
                  <a:gd name="T7" fmla="*/ 24 h 25"/>
                  <a:gd name="T8" fmla="*/ 0 w 40"/>
                  <a:gd name="T9" fmla="*/ 21 h 25"/>
                  <a:gd name="T10" fmla="*/ 7 w 40"/>
                  <a:gd name="T11" fmla="*/ 1 h 25"/>
                  <a:gd name="T12" fmla="*/ 8 w 40"/>
                  <a:gd name="T13" fmla="*/ 0 h 25"/>
                  <a:gd name="T14" fmla="*/ 23 w 40"/>
                  <a:gd name="T15" fmla="*/ 0 h 25"/>
                  <a:gd name="T16" fmla="*/ 26 w 40"/>
                  <a:gd name="T17" fmla="*/ 1 h 25"/>
                  <a:gd name="T18" fmla="*/ 40 w 40"/>
                  <a:gd name="T19" fmla="*/ 23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0" h="25">
                    <a:moveTo>
                      <a:pt x="40" y="23"/>
                    </a:moveTo>
                    <a:cubicBezTo>
                      <a:pt x="36" y="23"/>
                      <a:pt x="33" y="22"/>
                      <a:pt x="30" y="24"/>
                    </a:cubicBezTo>
                    <a:cubicBezTo>
                      <a:pt x="27" y="25"/>
                      <a:pt x="25" y="23"/>
                      <a:pt x="22" y="23"/>
                    </a:cubicBezTo>
                    <a:cubicBezTo>
                      <a:pt x="15" y="21"/>
                      <a:pt x="8" y="22"/>
                      <a:pt x="1" y="24"/>
                    </a:cubicBezTo>
                    <a:cubicBezTo>
                      <a:pt x="0" y="23"/>
                      <a:pt x="0" y="22"/>
                      <a:pt x="0" y="21"/>
                    </a:cubicBezTo>
                    <a:cubicBezTo>
                      <a:pt x="3" y="15"/>
                      <a:pt x="5" y="8"/>
                      <a:pt x="7" y="1"/>
                    </a:cubicBezTo>
                    <a:cubicBezTo>
                      <a:pt x="7" y="1"/>
                      <a:pt x="7" y="0"/>
                      <a:pt x="8" y="0"/>
                    </a:cubicBezTo>
                    <a:cubicBezTo>
                      <a:pt x="13" y="0"/>
                      <a:pt x="18" y="0"/>
                      <a:pt x="23" y="0"/>
                    </a:cubicBezTo>
                    <a:cubicBezTo>
                      <a:pt x="24" y="0"/>
                      <a:pt x="25" y="0"/>
                      <a:pt x="26" y="1"/>
                    </a:cubicBezTo>
                    <a:cubicBezTo>
                      <a:pt x="31" y="8"/>
                      <a:pt x="36" y="15"/>
                      <a:pt x="40" y="23"/>
                    </a:cubicBezTo>
                    <a:close/>
                  </a:path>
                </a:pathLst>
              </a:custGeom>
              <a:solidFill>
                <a:srgbClr val="DCAC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174" name="Freeform 137">
                <a:extLst>
                  <a:ext uri="{FF2B5EF4-FFF2-40B4-BE49-F238E27FC236}">
                    <a16:creationId xmlns:a16="http://schemas.microsoft.com/office/drawing/2014/main" id="{4E510515-A2F2-9DCE-CC08-C77419BF910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49788" y="4751388"/>
                <a:ext cx="217487" cy="55562"/>
              </a:xfrm>
              <a:custGeom>
                <a:avLst/>
                <a:gdLst>
                  <a:gd name="T0" fmla="*/ 41 w 41"/>
                  <a:gd name="T1" fmla="*/ 24 h 27"/>
                  <a:gd name="T2" fmla="*/ 35 w 41"/>
                  <a:gd name="T3" fmla="*/ 24 h 27"/>
                  <a:gd name="T4" fmla="*/ 19 w 41"/>
                  <a:gd name="T5" fmla="*/ 23 h 27"/>
                  <a:gd name="T6" fmla="*/ 3 w 41"/>
                  <a:gd name="T7" fmla="*/ 25 h 27"/>
                  <a:gd name="T8" fmla="*/ 1 w 41"/>
                  <a:gd name="T9" fmla="*/ 23 h 27"/>
                  <a:gd name="T10" fmla="*/ 4 w 41"/>
                  <a:gd name="T11" fmla="*/ 13 h 27"/>
                  <a:gd name="T12" fmla="*/ 7 w 41"/>
                  <a:gd name="T13" fmla="*/ 4 h 27"/>
                  <a:gd name="T14" fmla="*/ 10 w 41"/>
                  <a:gd name="T15" fmla="*/ 1 h 27"/>
                  <a:gd name="T16" fmla="*/ 22 w 41"/>
                  <a:gd name="T17" fmla="*/ 1 h 27"/>
                  <a:gd name="T18" fmla="*/ 27 w 41"/>
                  <a:gd name="T19" fmla="*/ 2 h 27"/>
                  <a:gd name="T20" fmla="*/ 36 w 41"/>
                  <a:gd name="T21" fmla="*/ 17 h 27"/>
                  <a:gd name="T22" fmla="*/ 41 w 41"/>
                  <a:gd name="T23" fmla="*/ 24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41" h="27">
                    <a:moveTo>
                      <a:pt x="41" y="24"/>
                    </a:moveTo>
                    <a:cubicBezTo>
                      <a:pt x="39" y="25"/>
                      <a:pt x="37" y="24"/>
                      <a:pt x="35" y="24"/>
                    </a:cubicBezTo>
                    <a:cubicBezTo>
                      <a:pt x="29" y="27"/>
                      <a:pt x="24" y="24"/>
                      <a:pt x="19" y="23"/>
                    </a:cubicBezTo>
                    <a:cubicBezTo>
                      <a:pt x="13" y="22"/>
                      <a:pt x="8" y="23"/>
                      <a:pt x="3" y="25"/>
                    </a:cubicBezTo>
                    <a:cubicBezTo>
                      <a:pt x="0" y="26"/>
                      <a:pt x="1" y="24"/>
                      <a:pt x="1" y="23"/>
                    </a:cubicBezTo>
                    <a:cubicBezTo>
                      <a:pt x="2" y="19"/>
                      <a:pt x="3" y="16"/>
                      <a:pt x="4" y="13"/>
                    </a:cubicBezTo>
                    <a:cubicBezTo>
                      <a:pt x="5" y="10"/>
                      <a:pt x="6" y="7"/>
                      <a:pt x="7" y="4"/>
                    </a:cubicBezTo>
                    <a:cubicBezTo>
                      <a:pt x="7" y="3"/>
                      <a:pt x="8" y="1"/>
                      <a:pt x="10" y="1"/>
                    </a:cubicBezTo>
                    <a:cubicBezTo>
                      <a:pt x="14" y="2"/>
                      <a:pt x="18" y="2"/>
                      <a:pt x="22" y="1"/>
                    </a:cubicBezTo>
                    <a:cubicBezTo>
                      <a:pt x="23" y="0"/>
                      <a:pt x="25" y="1"/>
                      <a:pt x="27" y="2"/>
                    </a:cubicBezTo>
                    <a:cubicBezTo>
                      <a:pt x="30" y="6"/>
                      <a:pt x="33" y="12"/>
                      <a:pt x="36" y="17"/>
                    </a:cubicBezTo>
                    <a:cubicBezTo>
                      <a:pt x="38" y="19"/>
                      <a:pt x="40" y="21"/>
                      <a:pt x="41" y="24"/>
                    </a:cubicBezTo>
                    <a:close/>
                  </a:path>
                </a:pathLst>
              </a:custGeom>
              <a:solidFill>
                <a:srgbClr val="DDAD9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175" name="Freeform 138">
                <a:extLst>
                  <a:ext uri="{FF2B5EF4-FFF2-40B4-BE49-F238E27FC236}">
                    <a16:creationId xmlns:a16="http://schemas.microsoft.com/office/drawing/2014/main" id="{DBEAD4AF-1AA9-95D6-E8F9-2251CF1C572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129588" y="4976813"/>
                <a:ext cx="217487" cy="55562"/>
              </a:xfrm>
              <a:custGeom>
                <a:avLst/>
                <a:gdLst>
                  <a:gd name="T0" fmla="*/ 40 w 41"/>
                  <a:gd name="T1" fmla="*/ 24 h 26"/>
                  <a:gd name="T2" fmla="*/ 30 w 41"/>
                  <a:gd name="T3" fmla="*/ 25 h 26"/>
                  <a:gd name="T4" fmla="*/ 28 w 41"/>
                  <a:gd name="T5" fmla="*/ 26 h 26"/>
                  <a:gd name="T6" fmla="*/ 3 w 41"/>
                  <a:gd name="T7" fmla="*/ 25 h 26"/>
                  <a:gd name="T8" fmla="*/ 2 w 41"/>
                  <a:gd name="T9" fmla="*/ 25 h 26"/>
                  <a:gd name="T10" fmla="*/ 1 w 41"/>
                  <a:gd name="T11" fmla="*/ 22 h 26"/>
                  <a:gd name="T12" fmla="*/ 8 w 41"/>
                  <a:gd name="T13" fmla="*/ 2 h 26"/>
                  <a:gd name="T14" fmla="*/ 9 w 41"/>
                  <a:gd name="T15" fmla="*/ 1 h 26"/>
                  <a:gd name="T16" fmla="*/ 12 w 41"/>
                  <a:gd name="T17" fmla="*/ 1 h 26"/>
                  <a:gd name="T18" fmla="*/ 19 w 41"/>
                  <a:gd name="T19" fmla="*/ 1 h 26"/>
                  <a:gd name="T20" fmla="*/ 27 w 41"/>
                  <a:gd name="T21" fmla="*/ 1 h 26"/>
                  <a:gd name="T22" fmla="*/ 39 w 41"/>
                  <a:gd name="T23" fmla="*/ 21 h 26"/>
                  <a:gd name="T24" fmla="*/ 40 w 41"/>
                  <a:gd name="T25" fmla="*/ 24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1" h="26">
                    <a:moveTo>
                      <a:pt x="40" y="24"/>
                    </a:moveTo>
                    <a:cubicBezTo>
                      <a:pt x="37" y="23"/>
                      <a:pt x="33" y="23"/>
                      <a:pt x="30" y="25"/>
                    </a:cubicBezTo>
                    <a:cubicBezTo>
                      <a:pt x="29" y="26"/>
                      <a:pt x="29" y="26"/>
                      <a:pt x="28" y="26"/>
                    </a:cubicBezTo>
                    <a:cubicBezTo>
                      <a:pt x="20" y="22"/>
                      <a:pt x="11" y="22"/>
                      <a:pt x="3" y="25"/>
                    </a:cubicBezTo>
                    <a:cubicBezTo>
                      <a:pt x="3" y="25"/>
                      <a:pt x="3" y="25"/>
                      <a:pt x="2" y="25"/>
                    </a:cubicBezTo>
                    <a:cubicBezTo>
                      <a:pt x="1" y="25"/>
                      <a:pt x="0" y="24"/>
                      <a:pt x="1" y="22"/>
                    </a:cubicBezTo>
                    <a:cubicBezTo>
                      <a:pt x="3" y="15"/>
                      <a:pt x="5" y="8"/>
                      <a:pt x="8" y="2"/>
                    </a:cubicBezTo>
                    <a:cubicBezTo>
                      <a:pt x="8" y="1"/>
                      <a:pt x="8" y="1"/>
                      <a:pt x="9" y="1"/>
                    </a:cubicBezTo>
                    <a:cubicBezTo>
                      <a:pt x="10" y="0"/>
                      <a:pt x="11" y="1"/>
                      <a:pt x="12" y="1"/>
                    </a:cubicBezTo>
                    <a:cubicBezTo>
                      <a:pt x="14" y="1"/>
                      <a:pt x="17" y="1"/>
                      <a:pt x="19" y="1"/>
                    </a:cubicBezTo>
                    <a:cubicBezTo>
                      <a:pt x="21" y="0"/>
                      <a:pt x="24" y="0"/>
                      <a:pt x="27" y="1"/>
                    </a:cubicBezTo>
                    <a:cubicBezTo>
                      <a:pt x="31" y="8"/>
                      <a:pt x="35" y="14"/>
                      <a:pt x="39" y="21"/>
                    </a:cubicBezTo>
                    <a:cubicBezTo>
                      <a:pt x="40" y="22"/>
                      <a:pt x="41" y="23"/>
                      <a:pt x="40" y="24"/>
                    </a:cubicBezTo>
                    <a:close/>
                  </a:path>
                </a:pathLst>
              </a:custGeom>
              <a:solidFill>
                <a:srgbClr val="DDAD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176" name="Freeform 139">
                <a:extLst>
                  <a:ext uri="{FF2B5EF4-FFF2-40B4-BE49-F238E27FC236}">
                    <a16:creationId xmlns:a16="http://schemas.microsoft.com/office/drawing/2014/main" id="{41B2538F-4DA6-2357-8454-BC4D2CF8110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24625" y="4872038"/>
                <a:ext cx="212725" cy="55562"/>
              </a:xfrm>
              <a:custGeom>
                <a:avLst/>
                <a:gdLst>
                  <a:gd name="T0" fmla="*/ 40 w 40"/>
                  <a:gd name="T1" fmla="*/ 25 h 26"/>
                  <a:gd name="T2" fmla="*/ 30 w 40"/>
                  <a:gd name="T3" fmla="*/ 25 h 26"/>
                  <a:gd name="T4" fmla="*/ 27 w 40"/>
                  <a:gd name="T5" fmla="*/ 26 h 26"/>
                  <a:gd name="T6" fmla="*/ 3 w 40"/>
                  <a:gd name="T7" fmla="*/ 25 h 26"/>
                  <a:gd name="T8" fmla="*/ 1 w 40"/>
                  <a:gd name="T9" fmla="*/ 21 h 26"/>
                  <a:gd name="T10" fmla="*/ 6 w 40"/>
                  <a:gd name="T11" fmla="*/ 4 h 26"/>
                  <a:gd name="T12" fmla="*/ 10 w 40"/>
                  <a:gd name="T13" fmla="*/ 1 h 26"/>
                  <a:gd name="T14" fmla="*/ 21 w 40"/>
                  <a:gd name="T15" fmla="*/ 1 h 26"/>
                  <a:gd name="T16" fmla="*/ 26 w 40"/>
                  <a:gd name="T17" fmla="*/ 1 h 26"/>
                  <a:gd name="T18" fmla="*/ 39 w 40"/>
                  <a:gd name="T19" fmla="*/ 21 h 26"/>
                  <a:gd name="T20" fmla="*/ 40 w 40"/>
                  <a:gd name="T21" fmla="*/ 25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0" h="26">
                    <a:moveTo>
                      <a:pt x="40" y="25"/>
                    </a:moveTo>
                    <a:cubicBezTo>
                      <a:pt x="37" y="23"/>
                      <a:pt x="34" y="23"/>
                      <a:pt x="30" y="25"/>
                    </a:cubicBezTo>
                    <a:cubicBezTo>
                      <a:pt x="29" y="26"/>
                      <a:pt x="28" y="26"/>
                      <a:pt x="27" y="26"/>
                    </a:cubicBezTo>
                    <a:cubicBezTo>
                      <a:pt x="19" y="23"/>
                      <a:pt x="11" y="23"/>
                      <a:pt x="3" y="25"/>
                    </a:cubicBezTo>
                    <a:cubicBezTo>
                      <a:pt x="0" y="25"/>
                      <a:pt x="0" y="23"/>
                      <a:pt x="1" y="21"/>
                    </a:cubicBezTo>
                    <a:cubicBezTo>
                      <a:pt x="3" y="16"/>
                      <a:pt x="5" y="10"/>
                      <a:pt x="6" y="4"/>
                    </a:cubicBezTo>
                    <a:cubicBezTo>
                      <a:pt x="7" y="2"/>
                      <a:pt x="8" y="1"/>
                      <a:pt x="10" y="1"/>
                    </a:cubicBezTo>
                    <a:cubicBezTo>
                      <a:pt x="14" y="1"/>
                      <a:pt x="17" y="2"/>
                      <a:pt x="21" y="1"/>
                    </a:cubicBezTo>
                    <a:cubicBezTo>
                      <a:pt x="23" y="0"/>
                      <a:pt x="25" y="1"/>
                      <a:pt x="26" y="1"/>
                    </a:cubicBezTo>
                    <a:cubicBezTo>
                      <a:pt x="31" y="8"/>
                      <a:pt x="35" y="14"/>
                      <a:pt x="39" y="21"/>
                    </a:cubicBezTo>
                    <a:cubicBezTo>
                      <a:pt x="40" y="22"/>
                      <a:pt x="40" y="24"/>
                      <a:pt x="40" y="25"/>
                    </a:cubicBezTo>
                    <a:close/>
                  </a:path>
                </a:pathLst>
              </a:custGeom>
              <a:solidFill>
                <a:srgbClr val="DDAD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177" name="Freeform 140">
                <a:extLst>
                  <a:ext uri="{FF2B5EF4-FFF2-40B4-BE49-F238E27FC236}">
                    <a16:creationId xmlns:a16="http://schemas.microsoft.com/office/drawing/2014/main" id="{ABFAB0F6-B948-BB8C-EFB2-B0B5E4F7346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88050" y="4837113"/>
                <a:ext cx="219075" cy="52387"/>
              </a:xfrm>
              <a:custGeom>
                <a:avLst/>
                <a:gdLst>
                  <a:gd name="T0" fmla="*/ 9 w 41"/>
                  <a:gd name="T1" fmla="*/ 23 h 25"/>
                  <a:gd name="T2" fmla="*/ 1 w 41"/>
                  <a:gd name="T3" fmla="*/ 24 h 25"/>
                  <a:gd name="T4" fmla="*/ 2 w 41"/>
                  <a:gd name="T5" fmla="*/ 17 h 25"/>
                  <a:gd name="T6" fmla="*/ 7 w 41"/>
                  <a:gd name="T7" fmla="*/ 3 h 25"/>
                  <a:gd name="T8" fmla="*/ 8 w 41"/>
                  <a:gd name="T9" fmla="*/ 1 h 25"/>
                  <a:gd name="T10" fmla="*/ 20 w 41"/>
                  <a:gd name="T11" fmla="*/ 1 h 25"/>
                  <a:gd name="T12" fmla="*/ 26 w 41"/>
                  <a:gd name="T13" fmla="*/ 0 h 25"/>
                  <a:gd name="T14" fmla="*/ 41 w 41"/>
                  <a:gd name="T15" fmla="*/ 24 h 25"/>
                  <a:gd name="T16" fmla="*/ 41 w 41"/>
                  <a:gd name="T17" fmla="*/ 25 h 25"/>
                  <a:gd name="T18" fmla="*/ 40 w 41"/>
                  <a:gd name="T19" fmla="*/ 25 h 25"/>
                  <a:gd name="T20" fmla="*/ 30 w 41"/>
                  <a:gd name="T21" fmla="*/ 25 h 25"/>
                  <a:gd name="T22" fmla="*/ 23 w 41"/>
                  <a:gd name="T23" fmla="*/ 23 h 25"/>
                  <a:gd name="T24" fmla="*/ 10 w 41"/>
                  <a:gd name="T25" fmla="*/ 23 h 25"/>
                  <a:gd name="T26" fmla="*/ 9 w 41"/>
                  <a:gd name="T27" fmla="*/ 23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1" h="25">
                    <a:moveTo>
                      <a:pt x="9" y="23"/>
                    </a:moveTo>
                    <a:cubicBezTo>
                      <a:pt x="6" y="22"/>
                      <a:pt x="4" y="25"/>
                      <a:pt x="1" y="24"/>
                    </a:cubicBezTo>
                    <a:cubicBezTo>
                      <a:pt x="0" y="22"/>
                      <a:pt x="2" y="19"/>
                      <a:pt x="2" y="17"/>
                    </a:cubicBezTo>
                    <a:cubicBezTo>
                      <a:pt x="4" y="12"/>
                      <a:pt x="6" y="7"/>
                      <a:pt x="7" y="3"/>
                    </a:cubicBezTo>
                    <a:cubicBezTo>
                      <a:pt x="7" y="2"/>
                      <a:pt x="8" y="2"/>
                      <a:pt x="8" y="1"/>
                    </a:cubicBezTo>
                    <a:cubicBezTo>
                      <a:pt x="12" y="0"/>
                      <a:pt x="16" y="1"/>
                      <a:pt x="20" y="1"/>
                    </a:cubicBezTo>
                    <a:cubicBezTo>
                      <a:pt x="22" y="1"/>
                      <a:pt x="24" y="1"/>
                      <a:pt x="26" y="0"/>
                    </a:cubicBezTo>
                    <a:cubicBezTo>
                      <a:pt x="31" y="8"/>
                      <a:pt x="37" y="16"/>
                      <a:pt x="41" y="24"/>
                    </a:cubicBezTo>
                    <a:cubicBezTo>
                      <a:pt x="41" y="25"/>
                      <a:pt x="41" y="25"/>
                      <a:pt x="41" y="25"/>
                    </a:cubicBezTo>
                    <a:cubicBezTo>
                      <a:pt x="41" y="25"/>
                      <a:pt x="41" y="25"/>
                      <a:pt x="40" y="25"/>
                    </a:cubicBezTo>
                    <a:cubicBezTo>
                      <a:pt x="37" y="23"/>
                      <a:pt x="34" y="23"/>
                      <a:pt x="30" y="25"/>
                    </a:cubicBezTo>
                    <a:cubicBezTo>
                      <a:pt x="28" y="25"/>
                      <a:pt x="25" y="23"/>
                      <a:pt x="23" y="23"/>
                    </a:cubicBezTo>
                    <a:cubicBezTo>
                      <a:pt x="19" y="23"/>
                      <a:pt x="14" y="22"/>
                      <a:pt x="10" y="23"/>
                    </a:cubicBezTo>
                    <a:cubicBezTo>
                      <a:pt x="10" y="23"/>
                      <a:pt x="9" y="23"/>
                      <a:pt x="9" y="23"/>
                    </a:cubicBezTo>
                    <a:close/>
                  </a:path>
                </a:pathLst>
              </a:custGeom>
              <a:solidFill>
                <a:srgbClr val="DDAC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178" name="Freeform 141">
                <a:extLst>
                  <a:ext uri="{FF2B5EF4-FFF2-40B4-BE49-F238E27FC236}">
                    <a16:creationId xmlns:a16="http://schemas.microsoft.com/office/drawing/2014/main" id="{F0F5F36A-4B81-08F1-4B06-F58D6F7545C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86363" y="4786313"/>
                <a:ext cx="212725" cy="52387"/>
              </a:xfrm>
              <a:custGeom>
                <a:avLst/>
                <a:gdLst>
                  <a:gd name="T0" fmla="*/ 2 w 40"/>
                  <a:gd name="T1" fmla="*/ 25 h 25"/>
                  <a:gd name="T2" fmla="*/ 0 w 40"/>
                  <a:gd name="T3" fmla="*/ 24 h 25"/>
                  <a:gd name="T4" fmla="*/ 6 w 40"/>
                  <a:gd name="T5" fmla="*/ 5 h 25"/>
                  <a:gd name="T6" fmla="*/ 5 w 40"/>
                  <a:gd name="T7" fmla="*/ 2 h 25"/>
                  <a:gd name="T8" fmla="*/ 5 w 40"/>
                  <a:gd name="T9" fmla="*/ 0 h 25"/>
                  <a:gd name="T10" fmla="*/ 26 w 40"/>
                  <a:gd name="T11" fmla="*/ 0 h 25"/>
                  <a:gd name="T12" fmla="*/ 39 w 40"/>
                  <a:gd name="T13" fmla="*/ 21 h 25"/>
                  <a:gd name="T14" fmla="*/ 40 w 40"/>
                  <a:gd name="T15" fmla="*/ 24 h 25"/>
                  <a:gd name="T16" fmla="*/ 29 w 40"/>
                  <a:gd name="T17" fmla="*/ 24 h 25"/>
                  <a:gd name="T18" fmla="*/ 12 w 40"/>
                  <a:gd name="T19" fmla="*/ 22 h 25"/>
                  <a:gd name="T20" fmla="*/ 2 w 40"/>
                  <a:gd name="T21" fmla="*/ 25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0" h="25">
                    <a:moveTo>
                      <a:pt x="2" y="25"/>
                    </a:moveTo>
                    <a:cubicBezTo>
                      <a:pt x="1" y="24"/>
                      <a:pt x="1" y="24"/>
                      <a:pt x="0" y="24"/>
                    </a:cubicBezTo>
                    <a:cubicBezTo>
                      <a:pt x="2" y="18"/>
                      <a:pt x="4" y="12"/>
                      <a:pt x="6" y="5"/>
                    </a:cubicBezTo>
                    <a:cubicBezTo>
                      <a:pt x="6" y="4"/>
                      <a:pt x="7" y="3"/>
                      <a:pt x="5" y="2"/>
                    </a:cubicBezTo>
                    <a:cubicBezTo>
                      <a:pt x="4" y="1"/>
                      <a:pt x="3" y="1"/>
                      <a:pt x="5" y="0"/>
                    </a:cubicBezTo>
                    <a:cubicBezTo>
                      <a:pt x="12" y="1"/>
                      <a:pt x="19" y="1"/>
                      <a:pt x="26" y="0"/>
                    </a:cubicBezTo>
                    <a:cubicBezTo>
                      <a:pt x="31" y="7"/>
                      <a:pt x="35" y="14"/>
                      <a:pt x="39" y="21"/>
                    </a:cubicBezTo>
                    <a:cubicBezTo>
                      <a:pt x="40" y="22"/>
                      <a:pt x="40" y="22"/>
                      <a:pt x="40" y="24"/>
                    </a:cubicBezTo>
                    <a:cubicBezTo>
                      <a:pt x="37" y="23"/>
                      <a:pt x="33" y="23"/>
                      <a:pt x="29" y="24"/>
                    </a:cubicBezTo>
                    <a:cubicBezTo>
                      <a:pt x="24" y="23"/>
                      <a:pt x="18" y="21"/>
                      <a:pt x="12" y="22"/>
                    </a:cubicBezTo>
                    <a:cubicBezTo>
                      <a:pt x="9" y="22"/>
                      <a:pt x="5" y="22"/>
                      <a:pt x="2" y="25"/>
                    </a:cubicBezTo>
                    <a:close/>
                  </a:path>
                </a:pathLst>
              </a:custGeom>
              <a:solidFill>
                <a:srgbClr val="DDAD9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179" name="Freeform 142">
                <a:extLst>
                  <a:ext uri="{FF2B5EF4-FFF2-40B4-BE49-F238E27FC236}">
                    <a16:creationId xmlns:a16="http://schemas.microsoft.com/office/drawing/2014/main" id="{E155E830-6C29-A1CA-BC56-3CD838DE1C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59513" y="4852988"/>
                <a:ext cx="212725" cy="52387"/>
              </a:xfrm>
              <a:custGeom>
                <a:avLst/>
                <a:gdLst>
                  <a:gd name="T0" fmla="*/ 6 w 40"/>
                  <a:gd name="T1" fmla="*/ 24 h 25"/>
                  <a:gd name="T2" fmla="*/ 1 w 40"/>
                  <a:gd name="T3" fmla="*/ 24 h 25"/>
                  <a:gd name="T4" fmla="*/ 0 w 40"/>
                  <a:gd name="T5" fmla="*/ 22 h 25"/>
                  <a:gd name="T6" fmla="*/ 7 w 40"/>
                  <a:gd name="T7" fmla="*/ 2 h 25"/>
                  <a:gd name="T8" fmla="*/ 7 w 40"/>
                  <a:gd name="T9" fmla="*/ 1 h 25"/>
                  <a:gd name="T10" fmla="*/ 9 w 40"/>
                  <a:gd name="T11" fmla="*/ 1 h 25"/>
                  <a:gd name="T12" fmla="*/ 26 w 40"/>
                  <a:gd name="T13" fmla="*/ 1 h 25"/>
                  <a:gd name="T14" fmla="*/ 39 w 40"/>
                  <a:gd name="T15" fmla="*/ 22 h 25"/>
                  <a:gd name="T16" fmla="*/ 40 w 40"/>
                  <a:gd name="T17" fmla="*/ 25 h 25"/>
                  <a:gd name="T18" fmla="*/ 39 w 40"/>
                  <a:gd name="T19" fmla="*/ 25 h 25"/>
                  <a:gd name="T20" fmla="*/ 31 w 40"/>
                  <a:gd name="T21" fmla="*/ 24 h 25"/>
                  <a:gd name="T22" fmla="*/ 26 w 40"/>
                  <a:gd name="T23" fmla="*/ 25 h 25"/>
                  <a:gd name="T24" fmla="*/ 6 w 40"/>
                  <a:gd name="T25" fmla="*/ 24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0" h="25">
                    <a:moveTo>
                      <a:pt x="6" y="24"/>
                    </a:moveTo>
                    <a:cubicBezTo>
                      <a:pt x="4" y="24"/>
                      <a:pt x="2" y="23"/>
                      <a:pt x="1" y="24"/>
                    </a:cubicBezTo>
                    <a:cubicBezTo>
                      <a:pt x="0" y="23"/>
                      <a:pt x="0" y="23"/>
                      <a:pt x="0" y="22"/>
                    </a:cubicBezTo>
                    <a:cubicBezTo>
                      <a:pt x="2" y="15"/>
                      <a:pt x="5" y="9"/>
                      <a:pt x="7" y="2"/>
                    </a:cubicBezTo>
                    <a:cubicBezTo>
                      <a:pt x="7" y="2"/>
                      <a:pt x="7" y="1"/>
                      <a:pt x="7" y="1"/>
                    </a:cubicBezTo>
                    <a:cubicBezTo>
                      <a:pt x="8" y="1"/>
                      <a:pt x="8" y="1"/>
                      <a:pt x="9" y="1"/>
                    </a:cubicBezTo>
                    <a:cubicBezTo>
                      <a:pt x="15" y="2"/>
                      <a:pt x="20" y="0"/>
                      <a:pt x="26" y="1"/>
                    </a:cubicBezTo>
                    <a:cubicBezTo>
                      <a:pt x="30" y="8"/>
                      <a:pt x="35" y="15"/>
                      <a:pt x="39" y="22"/>
                    </a:cubicBezTo>
                    <a:cubicBezTo>
                      <a:pt x="40" y="23"/>
                      <a:pt x="40" y="24"/>
                      <a:pt x="40" y="25"/>
                    </a:cubicBezTo>
                    <a:cubicBezTo>
                      <a:pt x="40" y="25"/>
                      <a:pt x="40" y="25"/>
                      <a:pt x="39" y="25"/>
                    </a:cubicBezTo>
                    <a:cubicBezTo>
                      <a:pt x="37" y="22"/>
                      <a:pt x="33" y="23"/>
                      <a:pt x="31" y="24"/>
                    </a:cubicBezTo>
                    <a:cubicBezTo>
                      <a:pt x="29" y="25"/>
                      <a:pt x="27" y="25"/>
                      <a:pt x="26" y="25"/>
                    </a:cubicBezTo>
                    <a:cubicBezTo>
                      <a:pt x="19" y="22"/>
                      <a:pt x="12" y="22"/>
                      <a:pt x="6" y="24"/>
                    </a:cubicBezTo>
                    <a:close/>
                  </a:path>
                </a:pathLst>
              </a:custGeom>
              <a:solidFill>
                <a:srgbClr val="DDAC9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180" name="Freeform 143">
                <a:extLst>
                  <a:ext uri="{FF2B5EF4-FFF2-40B4-BE49-F238E27FC236}">
                    <a16:creationId xmlns:a16="http://schemas.microsoft.com/office/drawing/2014/main" id="{1A6DF5D8-6C5F-99B5-884A-8F7B1EC1B9C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864475" y="4957763"/>
                <a:ext cx="211137" cy="52387"/>
              </a:xfrm>
              <a:custGeom>
                <a:avLst/>
                <a:gdLst>
                  <a:gd name="T0" fmla="*/ 40 w 40"/>
                  <a:gd name="T1" fmla="*/ 25 h 25"/>
                  <a:gd name="T2" fmla="*/ 30 w 40"/>
                  <a:gd name="T3" fmla="*/ 25 h 25"/>
                  <a:gd name="T4" fmla="*/ 23 w 40"/>
                  <a:gd name="T5" fmla="*/ 24 h 25"/>
                  <a:gd name="T6" fmla="*/ 20 w 40"/>
                  <a:gd name="T7" fmla="*/ 22 h 25"/>
                  <a:gd name="T8" fmla="*/ 2 w 40"/>
                  <a:gd name="T9" fmla="*/ 24 h 25"/>
                  <a:gd name="T10" fmla="*/ 0 w 40"/>
                  <a:gd name="T11" fmla="*/ 24 h 25"/>
                  <a:gd name="T12" fmla="*/ 0 w 40"/>
                  <a:gd name="T13" fmla="*/ 22 h 25"/>
                  <a:gd name="T14" fmla="*/ 7 w 40"/>
                  <a:gd name="T15" fmla="*/ 3 h 25"/>
                  <a:gd name="T16" fmla="*/ 8 w 40"/>
                  <a:gd name="T17" fmla="*/ 1 h 25"/>
                  <a:gd name="T18" fmla="*/ 26 w 40"/>
                  <a:gd name="T19" fmla="*/ 1 h 25"/>
                  <a:gd name="T20" fmla="*/ 40 w 40"/>
                  <a:gd name="T21" fmla="*/ 22 h 25"/>
                  <a:gd name="T22" fmla="*/ 40 w 40"/>
                  <a:gd name="T23" fmla="*/ 25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40" h="25">
                    <a:moveTo>
                      <a:pt x="40" y="25"/>
                    </a:moveTo>
                    <a:cubicBezTo>
                      <a:pt x="37" y="23"/>
                      <a:pt x="34" y="23"/>
                      <a:pt x="30" y="25"/>
                    </a:cubicBezTo>
                    <a:cubicBezTo>
                      <a:pt x="28" y="25"/>
                      <a:pt x="26" y="23"/>
                      <a:pt x="23" y="24"/>
                    </a:cubicBezTo>
                    <a:cubicBezTo>
                      <a:pt x="23" y="22"/>
                      <a:pt x="21" y="22"/>
                      <a:pt x="20" y="22"/>
                    </a:cubicBezTo>
                    <a:cubicBezTo>
                      <a:pt x="14" y="22"/>
                      <a:pt x="8" y="22"/>
                      <a:pt x="2" y="24"/>
                    </a:cubicBezTo>
                    <a:cubicBezTo>
                      <a:pt x="2" y="24"/>
                      <a:pt x="1" y="24"/>
                      <a:pt x="0" y="24"/>
                    </a:cubicBezTo>
                    <a:cubicBezTo>
                      <a:pt x="0" y="24"/>
                      <a:pt x="0" y="23"/>
                      <a:pt x="0" y="22"/>
                    </a:cubicBezTo>
                    <a:cubicBezTo>
                      <a:pt x="3" y="16"/>
                      <a:pt x="5" y="9"/>
                      <a:pt x="7" y="3"/>
                    </a:cubicBezTo>
                    <a:cubicBezTo>
                      <a:pt x="7" y="2"/>
                      <a:pt x="8" y="1"/>
                      <a:pt x="8" y="1"/>
                    </a:cubicBezTo>
                    <a:cubicBezTo>
                      <a:pt x="14" y="2"/>
                      <a:pt x="20" y="0"/>
                      <a:pt x="26" y="1"/>
                    </a:cubicBezTo>
                    <a:cubicBezTo>
                      <a:pt x="31" y="8"/>
                      <a:pt x="35" y="15"/>
                      <a:pt x="40" y="22"/>
                    </a:cubicBezTo>
                    <a:cubicBezTo>
                      <a:pt x="40" y="23"/>
                      <a:pt x="40" y="24"/>
                      <a:pt x="40" y="25"/>
                    </a:cubicBezTo>
                    <a:close/>
                  </a:path>
                </a:pathLst>
              </a:custGeom>
              <a:solidFill>
                <a:srgbClr val="DCAC9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181" name="Freeform 144">
                <a:extLst>
                  <a:ext uri="{FF2B5EF4-FFF2-40B4-BE49-F238E27FC236}">
                    <a16:creationId xmlns:a16="http://schemas.microsoft.com/office/drawing/2014/main" id="{7B8A02AF-D716-58C1-3433-4E82ED21F3B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327900" y="4922838"/>
                <a:ext cx="211137" cy="52387"/>
              </a:xfrm>
              <a:custGeom>
                <a:avLst/>
                <a:gdLst>
                  <a:gd name="T0" fmla="*/ 40 w 40"/>
                  <a:gd name="T1" fmla="*/ 24 h 25"/>
                  <a:gd name="T2" fmla="*/ 30 w 40"/>
                  <a:gd name="T3" fmla="*/ 25 h 25"/>
                  <a:gd name="T4" fmla="*/ 3 w 40"/>
                  <a:gd name="T5" fmla="*/ 24 h 25"/>
                  <a:gd name="T6" fmla="*/ 1 w 40"/>
                  <a:gd name="T7" fmla="*/ 22 h 25"/>
                  <a:gd name="T8" fmla="*/ 7 w 40"/>
                  <a:gd name="T9" fmla="*/ 4 h 25"/>
                  <a:gd name="T10" fmla="*/ 10 w 40"/>
                  <a:gd name="T11" fmla="*/ 1 h 25"/>
                  <a:gd name="T12" fmla="*/ 24 w 40"/>
                  <a:gd name="T13" fmla="*/ 1 h 25"/>
                  <a:gd name="T14" fmla="*/ 27 w 40"/>
                  <a:gd name="T15" fmla="*/ 1 h 25"/>
                  <a:gd name="T16" fmla="*/ 39 w 40"/>
                  <a:gd name="T17" fmla="*/ 21 h 25"/>
                  <a:gd name="T18" fmla="*/ 40 w 40"/>
                  <a:gd name="T19" fmla="*/ 24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0" h="25">
                    <a:moveTo>
                      <a:pt x="40" y="24"/>
                    </a:moveTo>
                    <a:cubicBezTo>
                      <a:pt x="37" y="24"/>
                      <a:pt x="33" y="23"/>
                      <a:pt x="30" y="25"/>
                    </a:cubicBezTo>
                    <a:cubicBezTo>
                      <a:pt x="21" y="22"/>
                      <a:pt x="12" y="21"/>
                      <a:pt x="3" y="24"/>
                    </a:cubicBezTo>
                    <a:cubicBezTo>
                      <a:pt x="1" y="24"/>
                      <a:pt x="0" y="24"/>
                      <a:pt x="1" y="22"/>
                    </a:cubicBezTo>
                    <a:cubicBezTo>
                      <a:pt x="3" y="16"/>
                      <a:pt x="5" y="9"/>
                      <a:pt x="7" y="4"/>
                    </a:cubicBezTo>
                    <a:cubicBezTo>
                      <a:pt x="7" y="2"/>
                      <a:pt x="8" y="1"/>
                      <a:pt x="10" y="1"/>
                    </a:cubicBezTo>
                    <a:cubicBezTo>
                      <a:pt x="15" y="2"/>
                      <a:pt x="20" y="0"/>
                      <a:pt x="24" y="1"/>
                    </a:cubicBezTo>
                    <a:cubicBezTo>
                      <a:pt x="25" y="1"/>
                      <a:pt x="26" y="1"/>
                      <a:pt x="27" y="1"/>
                    </a:cubicBezTo>
                    <a:cubicBezTo>
                      <a:pt x="31" y="8"/>
                      <a:pt x="35" y="14"/>
                      <a:pt x="39" y="21"/>
                    </a:cubicBezTo>
                    <a:cubicBezTo>
                      <a:pt x="40" y="22"/>
                      <a:pt x="40" y="23"/>
                      <a:pt x="40" y="24"/>
                    </a:cubicBezTo>
                    <a:close/>
                  </a:path>
                </a:pathLst>
              </a:custGeom>
              <a:solidFill>
                <a:srgbClr val="DCAC9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182" name="Freeform 145">
                <a:extLst>
                  <a:ext uri="{FF2B5EF4-FFF2-40B4-BE49-F238E27FC236}">
                    <a16:creationId xmlns:a16="http://schemas.microsoft.com/office/drawing/2014/main" id="{A84233F7-B1B1-8E81-D7E8-319DE3A8E5D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593013" y="4943475"/>
                <a:ext cx="217487" cy="50800"/>
              </a:xfrm>
              <a:custGeom>
                <a:avLst/>
                <a:gdLst>
                  <a:gd name="T0" fmla="*/ 41 w 41"/>
                  <a:gd name="T1" fmla="*/ 23 h 24"/>
                  <a:gd name="T2" fmla="*/ 31 w 41"/>
                  <a:gd name="T3" fmla="*/ 24 h 24"/>
                  <a:gd name="T4" fmla="*/ 12 w 41"/>
                  <a:gd name="T5" fmla="*/ 21 h 24"/>
                  <a:gd name="T6" fmla="*/ 4 w 41"/>
                  <a:gd name="T7" fmla="*/ 23 h 24"/>
                  <a:gd name="T8" fmla="*/ 1 w 41"/>
                  <a:gd name="T9" fmla="*/ 23 h 24"/>
                  <a:gd name="T10" fmla="*/ 2 w 41"/>
                  <a:gd name="T11" fmla="*/ 17 h 24"/>
                  <a:gd name="T12" fmla="*/ 7 w 41"/>
                  <a:gd name="T13" fmla="*/ 3 h 24"/>
                  <a:gd name="T14" fmla="*/ 9 w 41"/>
                  <a:gd name="T15" fmla="*/ 0 h 24"/>
                  <a:gd name="T16" fmla="*/ 27 w 41"/>
                  <a:gd name="T17" fmla="*/ 0 h 24"/>
                  <a:gd name="T18" fmla="*/ 39 w 41"/>
                  <a:gd name="T19" fmla="*/ 20 h 24"/>
                  <a:gd name="T20" fmla="*/ 41 w 41"/>
                  <a:gd name="T21" fmla="*/ 23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1" h="24">
                    <a:moveTo>
                      <a:pt x="41" y="23"/>
                    </a:moveTo>
                    <a:cubicBezTo>
                      <a:pt x="37" y="23"/>
                      <a:pt x="34" y="22"/>
                      <a:pt x="31" y="24"/>
                    </a:cubicBezTo>
                    <a:cubicBezTo>
                      <a:pt x="25" y="23"/>
                      <a:pt x="19" y="21"/>
                      <a:pt x="12" y="21"/>
                    </a:cubicBezTo>
                    <a:cubicBezTo>
                      <a:pt x="9" y="21"/>
                      <a:pt x="6" y="22"/>
                      <a:pt x="4" y="23"/>
                    </a:cubicBezTo>
                    <a:cubicBezTo>
                      <a:pt x="3" y="23"/>
                      <a:pt x="2" y="23"/>
                      <a:pt x="1" y="23"/>
                    </a:cubicBezTo>
                    <a:cubicBezTo>
                      <a:pt x="0" y="21"/>
                      <a:pt x="2" y="19"/>
                      <a:pt x="2" y="17"/>
                    </a:cubicBezTo>
                    <a:cubicBezTo>
                      <a:pt x="4" y="12"/>
                      <a:pt x="5" y="8"/>
                      <a:pt x="7" y="3"/>
                    </a:cubicBezTo>
                    <a:cubicBezTo>
                      <a:pt x="7" y="2"/>
                      <a:pt x="8" y="0"/>
                      <a:pt x="9" y="0"/>
                    </a:cubicBezTo>
                    <a:cubicBezTo>
                      <a:pt x="15" y="1"/>
                      <a:pt x="21" y="0"/>
                      <a:pt x="27" y="0"/>
                    </a:cubicBezTo>
                    <a:cubicBezTo>
                      <a:pt x="31" y="6"/>
                      <a:pt x="35" y="13"/>
                      <a:pt x="39" y="20"/>
                    </a:cubicBezTo>
                    <a:cubicBezTo>
                      <a:pt x="40" y="21"/>
                      <a:pt x="41" y="22"/>
                      <a:pt x="41" y="23"/>
                    </a:cubicBezTo>
                    <a:close/>
                  </a:path>
                </a:pathLst>
              </a:custGeom>
              <a:solidFill>
                <a:srgbClr val="DDAD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183" name="Freeform 146">
                <a:extLst>
                  <a:ext uri="{FF2B5EF4-FFF2-40B4-BE49-F238E27FC236}">
                    <a16:creationId xmlns:a16="http://schemas.microsoft.com/office/drawing/2014/main" id="{DB69D6F8-8E5B-6CD6-0426-1B06B0FEFEF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61200" y="4908550"/>
                <a:ext cx="212725" cy="49212"/>
              </a:xfrm>
              <a:custGeom>
                <a:avLst/>
                <a:gdLst>
                  <a:gd name="T0" fmla="*/ 33 w 40"/>
                  <a:gd name="T1" fmla="*/ 23 h 24"/>
                  <a:gd name="T2" fmla="*/ 31 w 40"/>
                  <a:gd name="T3" fmla="*/ 24 h 24"/>
                  <a:gd name="T4" fmla="*/ 26 w 40"/>
                  <a:gd name="T5" fmla="*/ 23 h 24"/>
                  <a:gd name="T6" fmla="*/ 17 w 40"/>
                  <a:gd name="T7" fmla="*/ 21 h 24"/>
                  <a:gd name="T8" fmla="*/ 4 w 40"/>
                  <a:gd name="T9" fmla="*/ 23 h 24"/>
                  <a:gd name="T10" fmla="*/ 4 w 40"/>
                  <a:gd name="T11" fmla="*/ 23 h 24"/>
                  <a:gd name="T12" fmla="*/ 1 w 40"/>
                  <a:gd name="T13" fmla="*/ 19 h 24"/>
                  <a:gd name="T14" fmla="*/ 6 w 40"/>
                  <a:gd name="T15" fmla="*/ 4 h 24"/>
                  <a:gd name="T16" fmla="*/ 11 w 40"/>
                  <a:gd name="T17" fmla="*/ 1 h 24"/>
                  <a:gd name="T18" fmla="*/ 23 w 40"/>
                  <a:gd name="T19" fmla="*/ 0 h 24"/>
                  <a:gd name="T20" fmla="*/ 26 w 40"/>
                  <a:gd name="T21" fmla="*/ 0 h 24"/>
                  <a:gd name="T22" fmla="*/ 39 w 40"/>
                  <a:gd name="T23" fmla="*/ 20 h 24"/>
                  <a:gd name="T24" fmla="*/ 40 w 40"/>
                  <a:gd name="T25" fmla="*/ 24 h 24"/>
                  <a:gd name="T26" fmla="*/ 38 w 40"/>
                  <a:gd name="T27" fmla="*/ 23 h 24"/>
                  <a:gd name="T28" fmla="*/ 33 w 40"/>
                  <a:gd name="T29" fmla="*/ 23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40" h="24">
                    <a:moveTo>
                      <a:pt x="33" y="23"/>
                    </a:moveTo>
                    <a:cubicBezTo>
                      <a:pt x="32" y="23"/>
                      <a:pt x="31" y="23"/>
                      <a:pt x="31" y="24"/>
                    </a:cubicBezTo>
                    <a:cubicBezTo>
                      <a:pt x="29" y="24"/>
                      <a:pt x="27" y="24"/>
                      <a:pt x="26" y="23"/>
                    </a:cubicBezTo>
                    <a:cubicBezTo>
                      <a:pt x="23" y="23"/>
                      <a:pt x="20" y="22"/>
                      <a:pt x="17" y="21"/>
                    </a:cubicBezTo>
                    <a:cubicBezTo>
                      <a:pt x="13" y="21"/>
                      <a:pt x="8" y="21"/>
                      <a:pt x="4" y="23"/>
                    </a:cubicBezTo>
                    <a:cubicBezTo>
                      <a:pt x="4" y="23"/>
                      <a:pt x="4" y="23"/>
                      <a:pt x="4" y="23"/>
                    </a:cubicBezTo>
                    <a:cubicBezTo>
                      <a:pt x="1" y="23"/>
                      <a:pt x="0" y="23"/>
                      <a:pt x="1" y="19"/>
                    </a:cubicBezTo>
                    <a:cubicBezTo>
                      <a:pt x="3" y="14"/>
                      <a:pt x="4" y="9"/>
                      <a:pt x="6" y="4"/>
                    </a:cubicBezTo>
                    <a:cubicBezTo>
                      <a:pt x="7" y="0"/>
                      <a:pt x="7" y="1"/>
                      <a:pt x="11" y="1"/>
                    </a:cubicBezTo>
                    <a:cubicBezTo>
                      <a:pt x="15" y="1"/>
                      <a:pt x="19" y="1"/>
                      <a:pt x="23" y="0"/>
                    </a:cubicBezTo>
                    <a:cubicBezTo>
                      <a:pt x="24" y="0"/>
                      <a:pt x="25" y="0"/>
                      <a:pt x="26" y="0"/>
                    </a:cubicBezTo>
                    <a:cubicBezTo>
                      <a:pt x="30" y="7"/>
                      <a:pt x="35" y="13"/>
                      <a:pt x="39" y="20"/>
                    </a:cubicBezTo>
                    <a:cubicBezTo>
                      <a:pt x="40" y="21"/>
                      <a:pt x="40" y="22"/>
                      <a:pt x="40" y="24"/>
                    </a:cubicBezTo>
                    <a:cubicBezTo>
                      <a:pt x="39" y="24"/>
                      <a:pt x="39" y="23"/>
                      <a:pt x="38" y="23"/>
                    </a:cubicBezTo>
                    <a:cubicBezTo>
                      <a:pt x="36" y="23"/>
                      <a:pt x="34" y="23"/>
                      <a:pt x="33" y="23"/>
                    </a:cubicBezTo>
                    <a:close/>
                  </a:path>
                </a:pathLst>
              </a:custGeom>
              <a:solidFill>
                <a:srgbClr val="DDAD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184" name="Freeform 147">
                <a:extLst>
                  <a:ext uri="{FF2B5EF4-FFF2-40B4-BE49-F238E27FC236}">
                    <a16:creationId xmlns:a16="http://schemas.microsoft.com/office/drawing/2014/main" id="{B76365C5-FD33-BE20-BEA9-48E87B6F218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91325" y="4891088"/>
                <a:ext cx="217487" cy="55562"/>
              </a:xfrm>
              <a:custGeom>
                <a:avLst/>
                <a:gdLst>
                  <a:gd name="T0" fmla="*/ 40 w 41"/>
                  <a:gd name="T1" fmla="*/ 23 h 26"/>
                  <a:gd name="T2" fmla="*/ 32 w 41"/>
                  <a:gd name="T3" fmla="*/ 23 h 26"/>
                  <a:gd name="T4" fmla="*/ 24 w 41"/>
                  <a:gd name="T5" fmla="*/ 23 h 26"/>
                  <a:gd name="T6" fmla="*/ 15 w 41"/>
                  <a:gd name="T7" fmla="*/ 22 h 26"/>
                  <a:gd name="T8" fmla="*/ 6 w 41"/>
                  <a:gd name="T9" fmla="*/ 22 h 26"/>
                  <a:gd name="T10" fmla="*/ 4 w 41"/>
                  <a:gd name="T11" fmla="*/ 23 h 26"/>
                  <a:gd name="T12" fmla="*/ 1 w 41"/>
                  <a:gd name="T13" fmla="*/ 21 h 26"/>
                  <a:gd name="T14" fmla="*/ 7 w 41"/>
                  <a:gd name="T15" fmla="*/ 3 h 26"/>
                  <a:gd name="T16" fmla="*/ 10 w 41"/>
                  <a:gd name="T17" fmla="*/ 1 h 26"/>
                  <a:gd name="T18" fmla="*/ 24 w 41"/>
                  <a:gd name="T19" fmla="*/ 0 h 26"/>
                  <a:gd name="T20" fmla="*/ 27 w 41"/>
                  <a:gd name="T21" fmla="*/ 1 h 26"/>
                  <a:gd name="T22" fmla="*/ 40 w 41"/>
                  <a:gd name="T23" fmla="*/ 21 h 26"/>
                  <a:gd name="T24" fmla="*/ 40 w 41"/>
                  <a:gd name="T25" fmla="*/ 23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1" h="26">
                    <a:moveTo>
                      <a:pt x="40" y="23"/>
                    </a:moveTo>
                    <a:cubicBezTo>
                      <a:pt x="38" y="23"/>
                      <a:pt x="35" y="22"/>
                      <a:pt x="32" y="23"/>
                    </a:cubicBezTo>
                    <a:cubicBezTo>
                      <a:pt x="29" y="26"/>
                      <a:pt x="27" y="24"/>
                      <a:pt x="24" y="23"/>
                    </a:cubicBezTo>
                    <a:cubicBezTo>
                      <a:pt x="21" y="22"/>
                      <a:pt x="18" y="21"/>
                      <a:pt x="15" y="22"/>
                    </a:cubicBezTo>
                    <a:cubicBezTo>
                      <a:pt x="12" y="22"/>
                      <a:pt x="9" y="22"/>
                      <a:pt x="6" y="22"/>
                    </a:cubicBezTo>
                    <a:cubicBezTo>
                      <a:pt x="5" y="22"/>
                      <a:pt x="4" y="22"/>
                      <a:pt x="4" y="23"/>
                    </a:cubicBezTo>
                    <a:cubicBezTo>
                      <a:pt x="1" y="24"/>
                      <a:pt x="0" y="23"/>
                      <a:pt x="1" y="21"/>
                    </a:cubicBezTo>
                    <a:cubicBezTo>
                      <a:pt x="3" y="15"/>
                      <a:pt x="5" y="9"/>
                      <a:pt x="7" y="3"/>
                    </a:cubicBezTo>
                    <a:cubicBezTo>
                      <a:pt x="7" y="1"/>
                      <a:pt x="9" y="0"/>
                      <a:pt x="10" y="1"/>
                    </a:cubicBezTo>
                    <a:cubicBezTo>
                      <a:pt x="15" y="2"/>
                      <a:pt x="19" y="1"/>
                      <a:pt x="24" y="0"/>
                    </a:cubicBezTo>
                    <a:cubicBezTo>
                      <a:pt x="25" y="0"/>
                      <a:pt x="26" y="0"/>
                      <a:pt x="27" y="1"/>
                    </a:cubicBezTo>
                    <a:cubicBezTo>
                      <a:pt x="32" y="7"/>
                      <a:pt x="36" y="14"/>
                      <a:pt x="40" y="21"/>
                    </a:cubicBezTo>
                    <a:cubicBezTo>
                      <a:pt x="40" y="22"/>
                      <a:pt x="41" y="23"/>
                      <a:pt x="40" y="23"/>
                    </a:cubicBezTo>
                    <a:close/>
                  </a:path>
                </a:pathLst>
              </a:custGeom>
              <a:solidFill>
                <a:srgbClr val="DDAD9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185" name="Freeform 148">
                <a:extLst>
                  <a:ext uri="{FF2B5EF4-FFF2-40B4-BE49-F238E27FC236}">
                    <a16:creationId xmlns:a16="http://schemas.microsoft.com/office/drawing/2014/main" id="{270A2148-B446-C35E-9EF1-A4D79D3B042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620000" y="4908550"/>
                <a:ext cx="115887" cy="39687"/>
              </a:xfrm>
              <a:custGeom>
                <a:avLst/>
                <a:gdLst>
                  <a:gd name="T0" fmla="*/ 22 w 22"/>
                  <a:gd name="T1" fmla="*/ 17 h 19"/>
                  <a:gd name="T2" fmla="*/ 20 w 22"/>
                  <a:gd name="T3" fmla="*/ 18 h 19"/>
                  <a:gd name="T4" fmla="*/ 4 w 22"/>
                  <a:gd name="T5" fmla="*/ 17 h 19"/>
                  <a:gd name="T6" fmla="*/ 0 w 22"/>
                  <a:gd name="T7" fmla="*/ 18 h 19"/>
                  <a:gd name="T8" fmla="*/ 9 w 22"/>
                  <a:gd name="T9" fmla="*/ 3 h 19"/>
                  <a:gd name="T10" fmla="*/ 14 w 22"/>
                  <a:gd name="T11" fmla="*/ 3 h 19"/>
                  <a:gd name="T12" fmla="*/ 22 w 22"/>
                  <a:gd name="T13" fmla="*/ 17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2" h="19">
                    <a:moveTo>
                      <a:pt x="22" y="17"/>
                    </a:moveTo>
                    <a:cubicBezTo>
                      <a:pt x="21" y="17"/>
                      <a:pt x="21" y="18"/>
                      <a:pt x="20" y="18"/>
                    </a:cubicBezTo>
                    <a:cubicBezTo>
                      <a:pt x="15" y="17"/>
                      <a:pt x="9" y="19"/>
                      <a:pt x="4" y="17"/>
                    </a:cubicBezTo>
                    <a:cubicBezTo>
                      <a:pt x="3" y="18"/>
                      <a:pt x="1" y="19"/>
                      <a:pt x="0" y="18"/>
                    </a:cubicBezTo>
                    <a:cubicBezTo>
                      <a:pt x="2" y="12"/>
                      <a:pt x="5" y="8"/>
                      <a:pt x="9" y="3"/>
                    </a:cubicBezTo>
                    <a:cubicBezTo>
                      <a:pt x="10" y="0"/>
                      <a:pt x="12" y="1"/>
                      <a:pt x="14" y="3"/>
                    </a:cubicBezTo>
                    <a:cubicBezTo>
                      <a:pt x="16" y="8"/>
                      <a:pt x="19" y="12"/>
                      <a:pt x="22" y="17"/>
                    </a:cubicBezTo>
                    <a:close/>
                  </a:path>
                </a:pathLst>
              </a:custGeom>
              <a:solidFill>
                <a:srgbClr val="3AA9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186" name="Freeform 149">
                <a:extLst>
                  <a:ext uri="{FF2B5EF4-FFF2-40B4-BE49-F238E27FC236}">
                    <a16:creationId xmlns:a16="http://schemas.microsoft.com/office/drawing/2014/main" id="{F25E51B4-FA74-EF1D-7279-6BA6FF3F7B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07000" y="4752975"/>
                <a:ext cx="117475" cy="38100"/>
              </a:xfrm>
              <a:custGeom>
                <a:avLst/>
                <a:gdLst>
                  <a:gd name="T0" fmla="*/ 22 w 22"/>
                  <a:gd name="T1" fmla="*/ 16 h 18"/>
                  <a:gd name="T2" fmla="*/ 20 w 22"/>
                  <a:gd name="T3" fmla="*/ 17 h 18"/>
                  <a:gd name="T4" fmla="*/ 14 w 22"/>
                  <a:gd name="T5" fmla="*/ 17 h 18"/>
                  <a:gd name="T6" fmla="*/ 0 w 22"/>
                  <a:gd name="T7" fmla="*/ 16 h 18"/>
                  <a:gd name="T8" fmla="*/ 1 w 22"/>
                  <a:gd name="T9" fmla="*/ 15 h 18"/>
                  <a:gd name="T10" fmla="*/ 8 w 22"/>
                  <a:gd name="T11" fmla="*/ 3 h 18"/>
                  <a:gd name="T12" fmla="*/ 15 w 22"/>
                  <a:gd name="T13" fmla="*/ 3 h 18"/>
                  <a:gd name="T14" fmla="*/ 22 w 22"/>
                  <a:gd name="T15" fmla="*/ 16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" h="18">
                    <a:moveTo>
                      <a:pt x="22" y="16"/>
                    </a:moveTo>
                    <a:cubicBezTo>
                      <a:pt x="22" y="17"/>
                      <a:pt x="21" y="17"/>
                      <a:pt x="20" y="17"/>
                    </a:cubicBezTo>
                    <a:cubicBezTo>
                      <a:pt x="18" y="17"/>
                      <a:pt x="16" y="17"/>
                      <a:pt x="14" y="17"/>
                    </a:cubicBezTo>
                    <a:cubicBezTo>
                      <a:pt x="9" y="18"/>
                      <a:pt x="5" y="16"/>
                      <a:pt x="0" y="16"/>
                    </a:cubicBezTo>
                    <a:cubicBezTo>
                      <a:pt x="0" y="16"/>
                      <a:pt x="1" y="15"/>
                      <a:pt x="1" y="15"/>
                    </a:cubicBezTo>
                    <a:cubicBezTo>
                      <a:pt x="4" y="11"/>
                      <a:pt x="6" y="7"/>
                      <a:pt x="8" y="3"/>
                    </a:cubicBezTo>
                    <a:cubicBezTo>
                      <a:pt x="11" y="0"/>
                      <a:pt x="12" y="0"/>
                      <a:pt x="15" y="3"/>
                    </a:cubicBezTo>
                    <a:cubicBezTo>
                      <a:pt x="17" y="7"/>
                      <a:pt x="20" y="12"/>
                      <a:pt x="22" y="16"/>
                    </a:cubicBezTo>
                    <a:close/>
                  </a:path>
                </a:pathLst>
              </a:custGeom>
              <a:solidFill>
                <a:srgbClr val="E9BF2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187" name="Freeform 150">
                <a:extLst>
                  <a:ext uri="{FF2B5EF4-FFF2-40B4-BE49-F238E27FC236}">
                    <a16:creationId xmlns:a16="http://schemas.microsoft.com/office/drawing/2014/main" id="{93894FD1-9A4C-8D9C-8485-53097EAD30F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42113" y="4889500"/>
                <a:ext cx="180975" cy="52387"/>
              </a:xfrm>
              <a:custGeom>
                <a:avLst/>
                <a:gdLst>
                  <a:gd name="T0" fmla="*/ 33 w 34"/>
                  <a:gd name="T1" fmla="*/ 2 h 25"/>
                  <a:gd name="T2" fmla="*/ 19 w 34"/>
                  <a:gd name="T3" fmla="*/ 3 h 25"/>
                  <a:gd name="T4" fmla="*/ 16 w 34"/>
                  <a:gd name="T5" fmla="*/ 5 h 25"/>
                  <a:gd name="T6" fmla="*/ 12 w 34"/>
                  <a:gd name="T7" fmla="*/ 18 h 25"/>
                  <a:gd name="T8" fmla="*/ 11 w 34"/>
                  <a:gd name="T9" fmla="*/ 22 h 25"/>
                  <a:gd name="T10" fmla="*/ 12 w 34"/>
                  <a:gd name="T11" fmla="*/ 23 h 25"/>
                  <a:gd name="T12" fmla="*/ 19 w 34"/>
                  <a:gd name="T13" fmla="*/ 22 h 25"/>
                  <a:gd name="T14" fmla="*/ 32 w 34"/>
                  <a:gd name="T15" fmla="*/ 23 h 25"/>
                  <a:gd name="T16" fmla="*/ 34 w 34"/>
                  <a:gd name="T17" fmla="*/ 24 h 25"/>
                  <a:gd name="T18" fmla="*/ 32 w 34"/>
                  <a:gd name="T19" fmla="*/ 24 h 25"/>
                  <a:gd name="T20" fmla="*/ 16 w 34"/>
                  <a:gd name="T21" fmla="*/ 24 h 25"/>
                  <a:gd name="T22" fmla="*/ 15 w 34"/>
                  <a:gd name="T23" fmla="*/ 24 h 25"/>
                  <a:gd name="T24" fmla="*/ 4 w 34"/>
                  <a:gd name="T25" fmla="*/ 24 h 25"/>
                  <a:gd name="T26" fmla="*/ 0 w 34"/>
                  <a:gd name="T27" fmla="*/ 25 h 25"/>
                  <a:gd name="T28" fmla="*/ 0 w 34"/>
                  <a:gd name="T29" fmla="*/ 23 h 25"/>
                  <a:gd name="T30" fmla="*/ 10 w 34"/>
                  <a:gd name="T31" fmla="*/ 7 h 25"/>
                  <a:gd name="T32" fmla="*/ 14 w 34"/>
                  <a:gd name="T33" fmla="*/ 1 h 25"/>
                  <a:gd name="T34" fmla="*/ 19 w 34"/>
                  <a:gd name="T35" fmla="*/ 1 h 25"/>
                  <a:gd name="T36" fmla="*/ 30 w 34"/>
                  <a:gd name="T37" fmla="*/ 1 h 25"/>
                  <a:gd name="T38" fmla="*/ 33 w 34"/>
                  <a:gd name="T39" fmla="*/ 2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34" h="25">
                    <a:moveTo>
                      <a:pt x="33" y="2"/>
                    </a:moveTo>
                    <a:cubicBezTo>
                      <a:pt x="28" y="3"/>
                      <a:pt x="24" y="4"/>
                      <a:pt x="19" y="3"/>
                    </a:cubicBezTo>
                    <a:cubicBezTo>
                      <a:pt x="17" y="2"/>
                      <a:pt x="17" y="3"/>
                      <a:pt x="16" y="5"/>
                    </a:cubicBezTo>
                    <a:cubicBezTo>
                      <a:pt x="15" y="9"/>
                      <a:pt x="13" y="14"/>
                      <a:pt x="12" y="18"/>
                    </a:cubicBezTo>
                    <a:cubicBezTo>
                      <a:pt x="12" y="19"/>
                      <a:pt x="11" y="21"/>
                      <a:pt x="11" y="22"/>
                    </a:cubicBezTo>
                    <a:cubicBezTo>
                      <a:pt x="11" y="24"/>
                      <a:pt x="11" y="24"/>
                      <a:pt x="12" y="23"/>
                    </a:cubicBezTo>
                    <a:cubicBezTo>
                      <a:pt x="14" y="22"/>
                      <a:pt x="17" y="22"/>
                      <a:pt x="19" y="22"/>
                    </a:cubicBezTo>
                    <a:cubicBezTo>
                      <a:pt x="23" y="22"/>
                      <a:pt x="28" y="21"/>
                      <a:pt x="32" y="23"/>
                    </a:cubicBezTo>
                    <a:cubicBezTo>
                      <a:pt x="33" y="23"/>
                      <a:pt x="34" y="23"/>
                      <a:pt x="34" y="24"/>
                    </a:cubicBezTo>
                    <a:cubicBezTo>
                      <a:pt x="34" y="24"/>
                      <a:pt x="33" y="24"/>
                      <a:pt x="32" y="24"/>
                    </a:cubicBezTo>
                    <a:cubicBezTo>
                      <a:pt x="27" y="23"/>
                      <a:pt x="22" y="23"/>
                      <a:pt x="16" y="24"/>
                    </a:cubicBezTo>
                    <a:cubicBezTo>
                      <a:pt x="16" y="24"/>
                      <a:pt x="15" y="24"/>
                      <a:pt x="15" y="24"/>
                    </a:cubicBezTo>
                    <a:cubicBezTo>
                      <a:pt x="11" y="25"/>
                      <a:pt x="8" y="24"/>
                      <a:pt x="4" y="24"/>
                    </a:cubicBezTo>
                    <a:cubicBezTo>
                      <a:pt x="3" y="24"/>
                      <a:pt x="1" y="25"/>
                      <a:pt x="0" y="25"/>
                    </a:cubicBezTo>
                    <a:cubicBezTo>
                      <a:pt x="0" y="24"/>
                      <a:pt x="0" y="23"/>
                      <a:pt x="0" y="23"/>
                    </a:cubicBezTo>
                    <a:cubicBezTo>
                      <a:pt x="4" y="18"/>
                      <a:pt x="6" y="12"/>
                      <a:pt x="10" y="7"/>
                    </a:cubicBezTo>
                    <a:cubicBezTo>
                      <a:pt x="11" y="5"/>
                      <a:pt x="13" y="3"/>
                      <a:pt x="14" y="1"/>
                    </a:cubicBezTo>
                    <a:cubicBezTo>
                      <a:pt x="16" y="0"/>
                      <a:pt x="17" y="0"/>
                      <a:pt x="19" y="1"/>
                    </a:cubicBezTo>
                    <a:cubicBezTo>
                      <a:pt x="23" y="2"/>
                      <a:pt x="26" y="1"/>
                      <a:pt x="30" y="1"/>
                    </a:cubicBezTo>
                    <a:cubicBezTo>
                      <a:pt x="31" y="1"/>
                      <a:pt x="32" y="0"/>
                      <a:pt x="33" y="2"/>
                    </a:cubicBezTo>
                    <a:close/>
                  </a:path>
                </a:pathLst>
              </a:custGeom>
              <a:solidFill>
                <a:srgbClr val="E7C3B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188" name="Freeform 151">
                <a:extLst>
                  <a:ext uri="{FF2B5EF4-FFF2-40B4-BE49-F238E27FC236}">
                    <a16:creationId xmlns:a16="http://schemas.microsoft.com/office/drawing/2014/main" id="{9AECCAB9-1A53-C129-C2E5-DDADBB47A83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348538" y="4889500"/>
                <a:ext cx="122237" cy="39687"/>
              </a:xfrm>
              <a:custGeom>
                <a:avLst/>
                <a:gdLst>
                  <a:gd name="T0" fmla="*/ 23 w 23"/>
                  <a:gd name="T1" fmla="*/ 17 h 19"/>
                  <a:gd name="T2" fmla="*/ 6 w 23"/>
                  <a:gd name="T3" fmla="*/ 18 h 19"/>
                  <a:gd name="T4" fmla="*/ 2 w 23"/>
                  <a:gd name="T5" fmla="*/ 18 h 19"/>
                  <a:gd name="T6" fmla="*/ 0 w 23"/>
                  <a:gd name="T7" fmla="*/ 17 h 19"/>
                  <a:gd name="T8" fmla="*/ 8 w 23"/>
                  <a:gd name="T9" fmla="*/ 4 h 19"/>
                  <a:gd name="T10" fmla="*/ 15 w 23"/>
                  <a:gd name="T11" fmla="*/ 4 h 19"/>
                  <a:gd name="T12" fmla="*/ 23 w 23"/>
                  <a:gd name="T13" fmla="*/ 17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3" h="19">
                    <a:moveTo>
                      <a:pt x="23" y="17"/>
                    </a:moveTo>
                    <a:cubicBezTo>
                      <a:pt x="17" y="18"/>
                      <a:pt x="11" y="19"/>
                      <a:pt x="6" y="18"/>
                    </a:cubicBezTo>
                    <a:cubicBezTo>
                      <a:pt x="5" y="17"/>
                      <a:pt x="4" y="18"/>
                      <a:pt x="2" y="18"/>
                    </a:cubicBezTo>
                    <a:cubicBezTo>
                      <a:pt x="2" y="18"/>
                      <a:pt x="0" y="19"/>
                      <a:pt x="0" y="17"/>
                    </a:cubicBezTo>
                    <a:cubicBezTo>
                      <a:pt x="3" y="13"/>
                      <a:pt x="6" y="8"/>
                      <a:pt x="8" y="4"/>
                    </a:cubicBezTo>
                    <a:cubicBezTo>
                      <a:pt x="11" y="0"/>
                      <a:pt x="12" y="0"/>
                      <a:pt x="15" y="4"/>
                    </a:cubicBezTo>
                    <a:cubicBezTo>
                      <a:pt x="17" y="8"/>
                      <a:pt x="20" y="13"/>
                      <a:pt x="23" y="17"/>
                    </a:cubicBezTo>
                    <a:close/>
                  </a:path>
                </a:pathLst>
              </a:custGeom>
              <a:solidFill>
                <a:srgbClr val="339AC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189" name="Freeform 152">
                <a:extLst>
                  <a:ext uri="{FF2B5EF4-FFF2-40B4-BE49-F238E27FC236}">
                    <a16:creationId xmlns:a16="http://schemas.microsoft.com/office/drawing/2014/main" id="{D6418296-0B91-BFF6-B737-E4B4ECC0992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958263" y="4995863"/>
                <a:ext cx="117475" cy="39687"/>
              </a:xfrm>
              <a:custGeom>
                <a:avLst/>
                <a:gdLst>
                  <a:gd name="T0" fmla="*/ 22 w 22"/>
                  <a:gd name="T1" fmla="*/ 17 h 19"/>
                  <a:gd name="T2" fmla="*/ 22 w 22"/>
                  <a:gd name="T3" fmla="*/ 17 h 19"/>
                  <a:gd name="T4" fmla="*/ 4 w 22"/>
                  <a:gd name="T5" fmla="*/ 17 h 19"/>
                  <a:gd name="T6" fmla="*/ 0 w 22"/>
                  <a:gd name="T7" fmla="*/ 17 h 19"/>
                  <a:gd name="T8" fmla="*/ 8 w 22"/>
                  <a:gd name="T9" fmla="*/ 3 h 19"/>
                  <a:gd name="T10" fmla="*/ 13 w 22"/>
                  <a:gd name="T11" fmla="*/ 3 h 19"/>
                  <a:gd name="T12" fmla="*/ 22 w 22"/>
                  <a:gd name="T13" fmla="*/ 17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2" h="19">
                    <a:moveTo>
                      <a:pt x="22" y="17"/>
                    </a:moveTo>
                    <a:cubicBezTo>
                      <a:pt x="22" y="17"/>
                      <a:pt x="22" y="17"/>
                      <a:pt x="22" y="17"/>
                    </a:cubicBezTo>
                    <a:cubicBezTo>
                      <a:pt x="16" y="16"/>
                      <a:pt x="10" y="19"/>
                      <a:pt x="4" y="17"/>
                    </a:cubicBezTo>
                    <a:cubicBezTo>
                      <a:pt x="2" y="18"/>
                      <a:pt x="1" y="19"/>
                      <a:pt x="0" y="17"/>
                    </a:cubicBezTo>
                    <a:cubicBezTo>
                      <a:pt x="2" y="12"/>
                      <a:pt x="5" y="8"/>
                      <a:pt x="8" y="3"/>
                    </a:cubicBezTo>
                    <a:cubicBezTo>
                      <a:pt x="10" y="0"/>
                      <a:pt x="11" y="0"/>
                      <a:pt x="13" y="3"/>
                    </a:cubicBezTo>
                    <a:cubicBezTo>
                      <a:pt x="16" y="8"/>
                      <a:pt x="19" y="12"/>
                      <a:pt x="22" y="17"/>
                    </a:cubicBezTo>
                    <a:close/>
                  </a:path>
                </a:pathLst>
              </a:custGeom>
              <a:solidFill>
                <a:srgbClr val="1E1C1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190" name="Freeform 153">
                <a:extLst>
                  <a:ext uri="{FF2B5EF4-FFF2-40B4-BE49-F238E27FC236}">
                    <a16:creationId xmlns:a16="http://schemas.microsoft.com/office/drawing/2014/main" id="{7C710936-7041-1197-DA3B-0B6DD2D1570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686800" y="4979988"/>
                <a:ext cx="122237" cy="39687"/>
              </a:xfrm>
              <a:custGeom>
                <a:avLst/>
                <a:gdLst>
                  <a:gd name="T0" fmla="*/ 23 w 23"/>
                  <a:gd name="T1" fmla="*/ 17 h 19"/>
                  <a:gd name="T2" fmla="*/ 6 w 23"/>
                  <a:gd name="T3" fmla="*/ 17 h 19"/>
                  <a:gd name="T4" fmla="*/ 2 w 23"/>
                  <a:gd name="T5" fmla="*/ 18 h 19"/>
                  <a:gd name="T6" fmla="*/ 0 w 23"/>
                  <a:gd name="T7" fmla="*/ 17 h 19"/>
                  <a:gd name="T8" fmla="*/ 9 w 23"/>
                  <a:gd name="T9" fmla="*/ 3 h 19"/>
                  <a:gd name="T10" fmla="*/ 14 w 23"/>
                  <a:gd name="T11" fmla="*/ 3 h 19"/>
                  <a:gd name="T12" fmla="*/ 23 w 23"/>
                  <a:gd name="T13" fmla="*/ 17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3" h="19">
                    <a:moveTo>
                      <a:pt x="23" y="17"/>
                    </a:moveTo>
                    <a:cubicBezTo>
                      <a:pt x="17" y="16"/>
                      <a:pt x="12" y="19"/>
                      <a:pt x="6" y="17"/>
                    </a:cubicBezTo>
                    <a:cubicBezTo>
                      <a:pt x="5" y="17"/>
                      <a:pt x="3" y="18"/>
                      <a:pt x="2" y="18"/>
                    </a:cubicBezTo>
                    <a:cubicBezTo>
                      <a:pt x="1" y="18"/>
                      <a:pt x="0" y="18"/>
                      <a:pt x="0" y="17"/>
                    </a:cubicBezTo>
                    <a:cubicBezTo>
                      <a:pt x="3" y="12"/>
                      <a:pt x="6" y="8"/>
                      <a:pt x="9" y="3"/>
                    </a:cubicBezTo>
                    <a:cubicBezTo>
                      <a:pt x="11" y="0"/>
                      <a:pt x="12" y="0"/>
                      <a:pt x="14" y="3"/>
                    </a:cubicBezTo>
                    <a:cubicBezTo>
                      <a:pt x="17" y="8"/>
                      <a:pt x="20" y="12"/>
                      <a:pt x="23" y="17"/>
                    </a:cubicBezTo>
                    <a:close/>
                  </a:path>
                </a:pathLst>
              </a:custGeom>
              <a:solidFill>
                <a:srgbClr val="3F191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191" name="Freeform 154">
                <a:extLst>
                  <a:ext uri="{FF2B5EF4-FFF2-40B4-BE49-F238E27FC236}">
                    <a16:creationId xmlns:a16="http://schemas.microsoft.com/office/drawing/2014/main" id="{44B49DC7-F518-EB1B-E2AC-799D5603563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885113" y="4924425"/>
                <a:ext cx="117475" cy="39687"/>
              </a:xfrm>
              <a:custGeom>
                <a:avLst/>
                <a:gdLst>
                  <a:gd name="T0" fmla="*/ 22 w 22"/>
                  <a:gd name="T1" fmla="*/ 17 h 19"/>
                  <a:gd name="T2" fmla="*/ 7 w 22"/>
                  <a:gd name="T3" fmla="*/ 18 h 19"/>
                  <a:gd name="T4" fmla="*/ 4 w 22"/>
                  <a:gd name="T5" fmla="*/ 17 h 19"/>
                  <a:gd name="T6" fmla="*/ 0 w 22"/>
                  <a:gd name="T7" fmla="*/ 18 h 19"/>
                  <a:gd name="T8" fmla="*/ 9 w 22"/>
                  <a:gd name="T9" fmla="*/ 3 h 19"/>
                  <a:gd name="T10" fmla="*/ 14 w 22"/>
                  <a:gd name="T11" fmla="*/ 3 h 19"/>
                  <a:gd name="T12" fmla="*/ 22 w 22"/>
                  <a:gd name="T13" fmla="*/ 17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2" h="19">
                    <a:moveTo>
                      <a:pt x="22" y="17"/>
                    </a:moveTo>
                    <a:cubicBezTo>
                      <a:pt x="17" y="17"/>
                      <a:pt x="12" y="19"/>
                      <a:pt x="7" y="18"/>
                    </a:cubicBezTo>
                    <a:cubicBezTo>
                      <a:pt x="6" y="18"/>
                      <a:pt x="5" y="17"/>
                      <a:pt x="4" y="17"/>
                    </a:cubicBezTo>
                    <a:cubicBezTo>
                      <a:pt x="3" y="18"/>
                      <a:pt x="1" y="19"/>
                      <a:pt x="0" y="18"/>
                    </a:cubicBezTo>
                    <a:cubicBezTo>
                      <a:pt x="3" y="13"/>
                      <a:pt x="6" y="8"/>
                      <a:pt x="9" y="3"/>
                    </a:cubicBezTo>
                    <a:cubicBezTo>
                      <a:pt x="10" y="0"/>
                      <a:pt x="12" y="1"/>
                      <a:pt x="14" y="3"/>
                    </a:cubicBezTo>
                    <a:cubicBezTo>
                      <a:pt x="17" y="8"/>
                      <a:pt x="19" y="12"/>
                      <a:pt x="22" y="17"/>
                    </a:cubicBezTo>
                    <a:close/>
                  </a:path>
                </a:pathLst>
              </a:custGeom>
              <a:solidFill>
                <a:srgbClr val="46AC4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192" name="Freeform 155">
                <a:extLst>
                  <a:ext uri="{FF2B5EF4-FFF2-40B4-BE49-F238E27FC236}">
                    <a16:creationId xmlns:a16="http://schemas.microsoft.com/office/drawing/2014/main" id="{8508D384-2FDE-A0E0-B1EE-3F3437D0D6B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83425" y="4875213"/>
                <a:ext cx="115887" cy="36512"/>
              </a:xfrm>
              <a:custGeom>
                <a:avLst/>
                <a:gdLst>
                  <a:gd name="T0" fmla="*/ 22 w 22"/>
                  <a:gd name="T1" fmla="*/ 16 h 18"/>
                  <a:gd name="T2" fmla="*/ 19 w 22"/>
                  <a:gd name="T3" fmla="*/ 17 h 18"/>
                  <a:gd name="T4" fmla="*/ 10 w 22"/>
                  <a:gd name="T5" fmla="*/ 17 h 18"/>
                  <a:gd name="T6" fmla="*/ 1 w 22"/>
                  <a:gd name="T7" fmla="*/ 17 h 18"/>
                  <a:gd name="T8" fmla="*/ 0 w 22"/>
                  <a:gd name="T9" fmla="*/ 16 h 18"/>
                  <a:gd name="T10" fmla="*/ 9 w 22"/>
                  <a:gd name="T11" fmla="*/ 2 h 18"/>
                  <a:gd name="T12" fmla="*/ 14 w 22"/>
                  <a:gd name="T13" fmla="*/ 2 h 18"/>
                  <a:gd name="T14" fmla="*/ 22 w 22"/>
                  <a:gd name="T15" fmla="*/ 16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" h="18">
                    <a:moveTo>
                      <a:pt x="22" y="16"/>
                    </a:moveTo>
                    <a:cubicBezTo>
                      <a:pt x="21" y="17"/>
                      <a:pt x="20" y="16"/>
                      <a:pt x="19" y="17"/>
                    </a:cubicBezTo>
                    <a:cubicBezTo>
                      <a:pt x="16" y="17"/>
                      <a:pt x="13" y="18"/>
                      <a:pt x="10" y="17"/>
                    </a:cubicBezTo>
                    <a:cubicBezTo>
                      <a:pt x="7" y="17"/>
                      <a:pt x="4" y="16"/>
                      <a:pt x="1" y="17"/>
                    </a:cubicBezTo>
                    <a:cubicBezTo>
                      <a:pt x="1" y="17"/>
                      <a:pt x="0" y="17"/>
                      <a:pt x="0" y="16"/>
                    </a:cubicBezTo>
                    <a:cubicBezTo>
                      <a:pt x="3" y="12"/>
                      <a:pt x="6" y="7"/>
                      <a:pt x="9" y="2"/>
                    </a:cubicBezTo>
                    <a:cubicBezTo>
                      <a:pt x="10" y="0"/>
                      <a:pt x="12" y="0"/>
                      <a:pt x="14" y="2"/>
                    </a:cubicBezTo>
                    <a:cubicBezTo>
                      <a:pt x="16" y="7"/>
                      <a:pt x="19" y="11"/>
                      <a:pt x="22" y="16"/>
                    </a:cubicBezTo>
                    <a:close/>
                  </a:path>
                </a:pathLst>
              </a:custGeom>
              <a:solidFill>
                <a:srgbClr val="3C66A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193" name="Freeform 156">
                <a:extLst>
                  <a:ext uri="{FF2B5EF4-FFF2-40B4-BE49-F238E27FC236}">
                    <a16:creationId xmlns:a16="http://schemas.microsoft.com/office/drawing/2014/main" id="{EE45E1EF-C291-B07D-4022-5B89C358AFA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46850" y="4838700"/>
                <a:ext cx="115887" cy="39687"/>
              </a:xfrm>
              <a:custGeom>
                <a:avLst/>
                <a:gdLst>
                  <a:gd name="T0" fmla="*/ 22 w 22"/>
                  <a:gd name="T1" fmla="*/ 17 h 19"/>
                  <a:gd name="T2" fmla="*/ 22 w 22"/>
                  <a:gd name="T3" fmla="*/ 18 h 19"/>
                  <a:gd name="T4" fmla="*/ 6 w 22"/>
                  <a:gd name="T5" fmla="*/ 18 h 19"/>
                  <a:gd name="T6" fmla="*/ 3 w 22"/>
                  <a:gd name="T7" fmla="*/ 18 h 19"/>
                  <a:gd name="T8" fmla="*/ 0 w 22"/>
                  <a:gd name="T9" fmla="*/ 17 h 19"/>
                  <a:gd name="T10" fmla="*/ 9 w 22"/>
                  <a:gd name="T11" fmla="*/ 4 h 19"/>
                  <a:gd name="T12" fmla="*/ 14 w 22"/>
                  <a:gd name="T13" fmla="*/ 4 h 19"/>
                  <a:gd name="T14" fmla="*/ 22 w 22"/>
                  <a:gd name="T15" fmla="*/ 17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" h="19">
                    <a:moveTo>
                      <a:pt x="22" y="17"/>
                    </a:moveTo>
                    <a:cubicBezTo>
                      <a:pt x="22" y="17"/>
                      <a:pt x="22" y="18"/>
                      <a:pt x="22" y="18"/>
                    </a:cubicBezTo>
                    <a:cubicBezTo>
                      <a:pt x="17" y="17"/>
                      <a:pt x="11" y="19"/>
                      <a:pt x="6" y="18"/>
                    </a:cubicBezTo>
                    <a:cubicBezTo>
                      <a:pt x="5" y="18"/>
                      <a:pt x="4" y="18"/>
                      <a:pt x="3" y="18"/>
                    </a:cubicBezTo>
                    <a:cubicBezTo>
                      <a:pt x="2" y="18"/>
                      <a:pt x="1" y="18"/>
                      <a:pt x="0" y="17"/>
                    </a:cubicBezTo>
                    <a:cubicBezTo>
                      <a:pt x="3" y="12"/>
                      <a:pt x="6" y="8"/>
                      <a:pt x="9" y="4"/>
                    </a:cubicBezTo>
                    <a:cubicBezTo>
                      <a:pt x="11" y="0"/>
                      <a:pt x="12" y="0"/>
                      <a:pt x="14" y="4"/>
                    </a:cubicBezTo>
                    <a:cubicBezTo>
                      <a:pt x="17" y="8"/>
                      <a:pt x="20" y="12"/>
                      <a:pt x="22" y="17"/>
                    </a:cubicBezTo>
                    <a:close/>
                  </a:path>
                </a:pathLst>
              </a:custGeom>
              <a:solidFill>
                <a:srgbClr val="C8173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194" name="Freeform 157">
                <a:extLst>
                  <a:ext uri="{FF2B5EF4-FFF2-40B4-BE49-F238E27FC236}">
                    <a16:creationId xmlns:a16="http://schemas.microsoft.com/office/drawing/2014/main" id="{43E7425E-44A9-572E-BA1D-84AD3584BC4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150225" y="4943475"/>
                <a:ext cx="122237" cy="39687"/>
              </a:xfrm>
              <a:custGeom>
                <a:avLst/>
                <a:gdLst>
                  <a:gd name="T0" fmla="*/ 23 w 23"/>
                  <a:gd name="T1" fmla="*/ 17 h 19"/>
                  <a:gd name="T2" fmla="*/ 5 w 23"/>
                  <a:gd name="T3" fmla="*/ 17 h 19"/>
                  <a:gd name="T4" fmla="*/ 0 w 23"/>
                  <a:gd name="T5" fmla="*/ 17 h 19"/>
                  <a:gd name="T6" fmla="*/ 9 w 23"/>
                  <a:gd name="T7" fmla="*/ 3 h 19"/>
                  <a:gd name="T8" fmla="*/ 14 w 23"/>
                  <a:gd name="T9" fmla="*/ 3 h 19"/>
                  <a:gd name="T10" fmla="*/ 23 w 23"/>
                  <a:gd name="T11" fmla="*/ 17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3" h="19">
                    <a:moveTo>
                      <a:pt x="23" y="17"/>
                    </a:moveTo>
                    <a:cubicBezTo>
                      <a:pt x="17" y="17"/>
                      <a:pt x="11" y="19"/>
                      <a:pt x="5" y="17"/>
                    </a:cubicBezTo>
                    <a:cubicBezTo>
                      <a:pt x="3" y="17"/>
                      <a:pt x="2" y="19"/>
                      <a:pt x="0" y="17"/>
                    </a:cubicBezTo>
                    <a:cubicBezTo>
                      <a:pt x="3" y="12"/>
                      <a:pt x="6" y="8"/>
                      <a:pt x="9" y="3"/>
                    </a:cubicBezTo>
                    <a:cubicBezTo>
                      <a:pt x="11" y="0"/>
                      <a:pt x="12" y="0"/>
                      <a:pt x="14" y="3"/>
                    </a:cubicBezTo>
                    <a:cubicBezTo>
                      <a:pt x="17" y="8"/>
                      <a:pt x="20" y="12"/>
                      <a:pt x="23" y="17"/>
                    </a:cubicBezTo>
                    <a:close/>
                  </a:path>
                </a:pathLst>
              </a:custGeom>
              <a:solidFill>
                <a:srgbClr val="11452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195" name="Freeform 158">
                <a:extLst>
                  <a:ext uri="{FF2B5EF4-FFF2-40B4-BE49-F238E27FC236}">
                    <a16:creationId xmlns:a16="http://schemas.microsoft.com/office/drawing/2014/main" id="{A61398E4-BA14-E5E0-2D82-6B3DC582B89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80150" y="4822825"/>
                <a:ext cx="117475" cy="36512"/>
              </a:xfrm>
              <a:custGeom>
                <a:avLst/>
                <a:gdLst>
                  <a:gd name="T0" fmla="*/ 22 w 22"/>
                  <a:gd name="T1" fmla="*/ 16 h 18"/>
                  <a:gd name="T2" fmla="*/ 20 w 22"/>
                  <a:gd name="T3" fmla="*/ 17 h 18"/>
                  <a:gd name="T4" fmla="*/ 3 w 22"/>
                  <a:gd name="T5" fmla="*/ 17 h 18"/>
                  <a:gd name="T6" fmla="*/ 0 w 22"/>
                  <a:gd name="T7" fmla="*/ 16 h 18"/>
                  <a:gd name="T8" fmla="*/ 8 w 22"/>
                  <a:gd name="T9" fmla="*/ 3 h 18"/>
                  <a:gd name="T10" fmla="*/ 14 w 22"/>
                  <a:gd name="T11" fmla="*/ 3 h 18"/>
                  <a:gd name="T12" fmla="*/ 22 w 22"/>
                  <a:gd name="T13" fmla="*/ 16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2" h="18">
                    <a:moveTo>
                      <a:pt x="22" y="16"/>
                    </a:moveTo>
                    <a:cubicBezTo>
                      <a:pt x="21" y="17"/>
                      <a:pt x="21" y="17"/>
                      <a:pt x="20" y="17"/>
                    </a:cubicBezTo>
                    <a:cubicBezTo>
                      <a:pt x="15" y="17"/>
                      <a:pt x="9" y="18"/>
                      <a:pt x="3" y="17"/>
                    </a:cubicBezTo>
                    <a:cubicBezTo>
                      <a:pt x="2" y="17"/>
                      <a:pt x="1" y="18"/>
                      <a:pt x="0" y="16"/>
                    </a:cubicBezTo>
                    <a:cubicBezTo>
                      <a:pt x="3" y="12"/>
                      <a:pt x="5" y="7"/>
                      <a:pt x="8" y="3"/>
                    </a:cubicBezTo>
                    <a:cubicBezTo>
                      <a:pt x="10" y="0"/>
                      <a:pt x="12" y="0"/>
                      <a:pt x="14" y="3"/>
                    </a:cubicBezTo>
                    <a:cubicBezTo>
                      <a:pt x="16" y="7"/>
                      <a:pt x="19" y="12"/>
                      <a:pt x="22" y="16"/>
                    </a:cubicBezTo>
                    <a:close/>
                  </a:path>
                </a:pathLst>
              </a:custGeom>
              <a:solidFill>
                <a:srgbClr val="E73C3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196" name="Freeform 159">
                <a:extLst>
                  <a:ext uri="{FF2B5EF4-FFF2-40B4-BE49-F238E27FC236}">
                    <a16:creationId xmlns:a16="http://schemas.microsoft.com/office/drawing/2014/main" id="{5EB2C61C-6549-9FBB-AFD5-D3CABCA001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16725" y="4857750"/>
                <a:ext cx="117475" cy="36512"/>
              </a:xfrm>
              <a:custGeom>
                <a:avLst/>
                <a:gdLst>
                  <a:gd name="T0" fmla="*/ 19 w 22"/>
                  <a:gd name="T1" fmla="*/ 17 h 17"/>
                  <a:gd name="T2" fmla="*/ 13 w 22"/>
                  <a:gd name="T3" fmla="*/ 17 h 17"/>
                  <a:gd name="T4" fmla="*/ 7 w 22"/>
                  <a:gd name="T5" fmla="*/ 17 h 17"/>
                  <a:gd name="T6" fmla="*/ 1 w 22"/>
                  <a:gd name="T7" fmla="*/ 16 h 17"/>
                  <a:gd name="T8" fmla="*/ 0 w 22"/>
                  <a:gd name="T9" fmla="*/ 16 h 17"/>
                  <a:gd name="T10" fmla="*/ 8 w 22"/>
                  <a:gd name="T11" fmla="*/ 3 h 17"/>
                  <a:gd name="T12" fmla="*/ 13 w 22"/>
                  <a:gd name="T13" fmla="*/ 3 h 17"/>
                  <a:gd name="T14" fmla="*/ 22 w 22"/>
                  <a:gd name="T15" fmla="*/ 17 h 17"/>
                  <a:gd name="T16" fmla="*/ 19 w 22"/>
                  <a:gd name="T17" fmla="*/ 17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2" h="17">
                    <a:moveTo>
                      <a:pt x="19" y="17"/>
                    </a:moveTo>
                    <a:cubicBezTo>
                      <a:pt x="17" y="15"/>
                      <a:pt x="15" y="17"/>
                      <a:pt x="13" y="17"/>
                    </a:cubicBezTo>
                    <a:cubicBezTo>
                      <a:pt x="11" y="17"/>
                      <a:pt x="9" y="17"/>
                      <a:pt x="7" y="17"/>
                    </a:cubicBezTo>
                    <a:cubicBezTo>
                      <a:pt x="5" y="16"/>
                      <a:pt x="3" y="16"/>
                      <a:pt x="1" y="16"/>
                    </a:cubicBezTo>
                    <a:cubicBezTo>
                      <a:pt x="0" y="17"/>
                      <a:pt x="0" y="16"/>
                      <a:pt x="0" y="16"/>
                    </a:cubicBezTo>
                    <a:cubicBezTo>
                      <a:pt x="3" y="11"/>
                      <a:pt x="5" y="7"/>
                      <a:pt x="8" y="3"/>
                    </a:cubicBezTo>
                    <a:cubicBezTo>
                      <a:pt x="10" y="0"/>
                      <a:pt x="12" y="0"/>
                      <a:pt x="13" y="3"/>
                    </a:cubicBezTo>
                    <a:cubicBezTo>
                      <a:pt x="16" y="7"/>
                      <a:pt x="19" y="12"/>
                      <a:pt x="22" y="17"/>
                    </a:cubicBezTo>
                    <a:cubicBezTo>
                      <a:pt x="21" y="17"/>
                      <a:pt x="20" y="17"/>
                      <a:pt x="19" y="17"/>
                    </a:cubicBezTo>
                    <a:close/>
                  </a:path>
                </a:pathLst>
              </a:custGeom>
              <a:solidFill>
                <a:srgbClr val="644F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197" name="Freeform 160">
                <a:extLst>
                  <a:ext uri="{FF2B5EF4-FFF2-40B4-BE49-F238E27FC236}">
                    <a16:creationId xmlns:a16="http://schemas.microsoft.com/office/drawing/2014/main" id="{D11EE345-CFB0-1888-8693-B0CF09DC4E2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15038" y="4805363"/>
                <a:ext cx="111125" cy="38100"/>
              </a:xfrm>
              <a:custGeom>
                <a:avLst/>
                <a:gdLst>
                  <a:gd name="T0" fmla="*/ 21 w 21"/>
                  <a:gd name="T1" fmla="*/ 15 h 18"/>
                  <a:gd name="T2" fmla="*/ 18 w 21"/>
                  <a:gd name="T3" fmla="*/ 17 h 18"/>
                  <a:gd name="T4" fmla="*/ 3 w 21"/>
                  <a:gd name="T5" fmla="*/ 17 h 18"/>
                  <a:gd name="T6" fmla="*/ 0 w 21"/>
                  <a:gd name="T7" fmla="*/ 16 h 18"/>
                  <a:gd name="T8" fmla="*/ 8 w 21"/>
                  <a:gd name="T9" fmla="*/ 3 h 18"/>
                  <a:gd name="T10" fmla="*/ 13 w 21"/>
                  <a:gd name="T11" fmla="*/ 2 h 18"/>
                  <a:gd name="T12" fmla="*/ 21 w 21"/>
                  <a:gd name="T13" fmla="*/ 15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" h="18">
                    <a:moveTo>
                      <a:pt x="21" y="15"/>
                    </a:moveTo>
                    <a:cubicBezTo>
                      <a:pt x="21" y="17"/>
                      <a:pt x="20" y="17"/>
                      <a:pt x="18" y="17"/>
                    </a:cubicBezTo>
                    <a:cubicBezTo>
                      <a:pt x="13" y="17"/>
                      <a:pt x="8" y="17"/>
                      <a:pt x="3" y="17"/>
                    </a:cubicBezTo>
                    <a:cubicBezTo>
                      <a:pt x="2" y="17"/>
                      <a:pt x="0" y="18"/>
                      <a:pt x="0" y="16"/>
                    </a:cubicBezTo>
                    <a:cubicBezTo>
                      <a:pt x="3" y="11"/>
                      <a:pt x="5" y="7"/>
                      <a:pt x="8" y="3"/>
                    </a:cubicBezTo>
                    <a:cubicBezTo>
                      <a:pt x="10" y="0"/>
                      <a:pt x="11" y="0"/>
                      <a:pt x="13" y="2"/>
                    </a:cubicBezTo>
                    <a:cubicBezTo>
                      <a:pt x="16" y="6"/>
                      <a:pt x="18" y="11"/>
                      <a:pt x="21" y="15"/>
                    </a:cubicBezTo>
                    <a:close/>
                  </a:path>
                </a:pathLst>
              </a:custGeom>
              <a:solidFill>
                <a:srgbClr val="ED719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198" name="Freeform 161">
                <a:extLst>
                  <a:ext uri="{FF2B5EF4-FFF2-40B4-BE49-F238E27FC236}">
                    <a16:creationId xmlns:a16="http://schemas.microsoft.com/office/drawing/2014/main" id="{EAB81090-A9B7-F262-047B-497162DFB53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76775" y="4719638"/>
                <a:ext cx="115887" cy="38100"/>
              </a:xfrm>
              <a:custGeom>
                <a:avLst/>
                <a:gdLst>
                  <a:gd name="T0" fmla="*/ 22 w 22"/>
                  <a:gd name="T1" fmla="*/ 17 h 18"/>
                  <a:gd name="T2" fmla="*/ 12 w 22"/>
                  <a:gd name="T3" fmla="*/ 17 h 18"/>
                  <a:gd name="T4" fmla="*/ 5 w 22"/>
                  <a:gd name="T5" fmla="*/ 17 h 18"/>
                  <a:gd name="T6" fmla="*/ 3 w 22"/>
                  <a:gd name="T7" fmla="*/ 17 h 18"/>
                  <a:gd name="T8" fmla="*/ 0 w 22"/>
                  <a:gd name="T9" fmla="*/ 17 h 18"/>
                  <a:gd name="T10" fmla="*/ 8 w 22"/>
                  <a:gd name="T11" fmla="*/ 3 h 18"/>
                  <a:gd name="T12" fmla="*/ 13 w 22"/>
                  <a:gd name="T13" fmla="*/ 3 h 18"/>
                  <a:gd name="T14" fmla="*/ 22 w 22"/>
                  <a:gd name="T15" fmla="*/ 17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" h="18">
                    <a:moveTo>
                      <a:pt x="22" y="17"/>
                    </a:moveTo>
                    <a:cubicBezTo>
                      <a:pt x="18" y="16"/>
                      <a:pt x="15" y="17"/>
                      <a:pt x="12" y="17"/>
                    </a:cubicBezTo>
                    <a:cubicBezTo>
                      <a:pt x="9" y="18"/>
                      <a:pt x="7" y="17"/>
                      <a:pt x="5" y="17"/>
                    </a:cubicBezTo>
                    <a:cubicBezTo>
                      <a:pt x="4" y="16"/>
                      <a:pt x="3" y="17"/>
                      <a:pt x="3" y="17"/>
                    </a:cubicBezTo>
                    <a:cubicBezTo>
                      <a:pt x="1" y="18"/>
                      <a:pt x="0" y="18"/>
                      <a:pt x="0" y="17"/>
                    </a:cubicBezTo>
                    <a:cubicBezTo>
                      <a:pt x="2" y="12"/>
                      <a:pt x="5" y="7"/>
                      <a:pt x="8" y="3"/>
                    </a:cubicBezTo>
                    <a:cubicBezTo>
                      <a:pt x="10" y="0"/>
                      <a:pt x="12" y="0"/>
                      <a:pt x="13" y="3"/>
                    </a:cubicBezTo>
                    <a:cubicBezTo>
                      <a:pt x="16" y="7"/>
                      <a:pt x="19" y="12"/>
                      <a:pt x="22" y="17"/>
                    </a:cubicBezTo>
                    <a:close/>
                  </a:path>
                </a:pathLst>
              </a:custGeom>
              <a:solidFill>
                <a:srgbClr val="DAE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199" name="Freeform 162">
                <a:extLst>
                  <a:ext uri="{FF2B5EF4-FFF2-40B4-BE49-F238E27FC236}">
                    <a16:creationId xmlns:a16="http://schemas.microsoft.com/office/drawing/2014/main" id="{27F1DC8C-7636-B31E-BC27-BDC508569FD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41888" y="4737100"/>
                <a:ext cx="117475" cy="36512"/>
              </a:xfrm>
              <a:custGeom>
                <a:avLst/>
                <a:gdLst>
                  <a:gd name="T0" fmla="*/ 22 w 22"/>
                  <a:gd name="T1" fmla="*/ 17 h 18"/>
                  <a:gd name="T2" fmla="*/ 18 w 22"/>
                  <a:gd name="T3" fmla="*/ 17 h 18"/>
                  <a:gd name="T4" fmla="*/ 4 w 22"/>
                  <a:gd name="T5" fmla="*/ 17 h 18"/>
                  <a:gd name="T6" fmla="*/ 0 w 22"/>
                  <a:gd name="T7" fmla="*/ 16 h 18"/>
                  <a:gd name="T8" fmla="*/ 8 w 22"/>
                  <a:gd name="T9" fmla="*/ 4 h 18"/>
                  <a:gd name="T10" fmla="*/ 14 w 22"/>
                  <a:gd name="T11" fmla="*/ 4 h 18"/>
                  <a:gd name="T12" fmla="*/ 22 w 22"/>
                  <a:gd name="T13" fmla="*/ 17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2" h="18">
                    <a:moveTo>
                      <a:pt x="22" y="17"/>
                    </a:moveTo>
                    <a:cubicBezTo>
                      <a:pt x="21" y="16"/>
                      <a:pt x="19" y="16"/>
                      <a:pt x="18" y="17"/>
                    </a:cubicBezTo>
                    <a:cubicBezTo>
                      <a:pt x="13" y="17"/>
                      <a:pt x="8" y="17"/>
                      <a:pt x="4" y="17"/>
                    </a:cubicBezTo>
                    <a:cubicBezTo>
                      <a:pt x="1" y="18"/>
                      <a:pt x="1" y="18"/>
                      <a:pt x="0" y="16"/>
                    </a:cubicBezTo>
                    <a:cubicBezTo>
                      <a:pt x="3" y="12"/>
                      <a:pt x="5" y="8"/>
                      <a:pt x="8" y="4"/>
                    </a:cubicBezTo>
                    <a:cubicBezTo>
                      <a:pt x="10" y="0"/>
                      <a:pt x="12" y="0"/>
                      <a:pt x="14" y="4"/>
                    </a:cubicBezTo>
                    <a:cubicBezTo>
                      <a:pt x="17" y="8"/>
                      <a:pt x="20" y="13"/>
                      <a:pt x="22" y="17"/>
                    </a:cubicBezTo>
                    <a:close/>
                  </a:path>
                </a:pathLst>
              </a:custGeom>
              <a:solidFill>
                <a:srgbClr val="A4A3A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00" name="Freeform 163">
                <a:extLst>
                  <a:ext uri="{FF2B5EF4-FFF2-40B4-BE49-F238E27FC236}">
                    <a16:creationId xmlns:a16="http://schemas.microsoft.com/office/drawing/2014/main" id="{99C75206-51FB-EDDA-BBB9-7A876FAA5D3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421688" y="4960938"/>
                <a:ext cx="117475" cy="39687"/>
              </a:xfrm>
              <a:custGeom>
                <a:avLst/>
                <a:gdLst>
                  <a:gd name="T0" fmla="*/ 22 w 22"/>
                  <a:gd name="T1" fmla="*/ 17 h 19"/>
                  <a:gd name="T2" fmla="*/ 4 w 22"/>
                  <a:gd name="T3" fmla="*/ 17 h 19"/>
                  <a:gd name="T4" fmla="*/ 2 w 22"/>
                  <a:gd name="T5" fmla="*/ 17 h 19"/>
                  <a:gd name="T6" fmla="*/ 0 w 22"/>
                  <a:gd name="T7" fmla="*/ 17 h 19"/>
                  <a:gd name="T8" fmla="*/ 8 w 22"/>
                  <a:gd name="T9" fmla="*/ 3 h 19"/>
                  <a:gd name="T10" fmla="*/ 14 w 22"/>
                  <a:gd name="T11" fmla="*/ 3 h 19"/>
                  <a:gd name="T12" fmla="*/ 22 w 22"/>
                  <a:gd name="T13" fmla="*/ 17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2" h="19">
                    <a:moveTo>
                      <a:pt x="22" y="17"/>
                    </a:moveTo>
                    <a:cubicBezTo>
                      <a:pt x="16" y="17"/>
                      <a:pt x="10" y="19"/>
                      <a:pt x="4" y="17"/>
                    </a:cubicBezTo>
                    <a:cubicBezTo>
                      <a:pt x="4" y="17"/>
                      <a:pt x="3" y="17"/>
                      <a:pt x="2" y="17"/>
                    </a:cubicBezTo>
                    <a:cubicBezTo>
                      <a:pt x="1" y="18"/>
                      <a:pt x="1" y="18"/>
                      <a:pt x="0" y="17"/>
                    </a:cubicBezTo>
                    <a:cubicBezTo>
                      <a:pt x="3" y="12"/>
                      <a:pt x="6" y="8"/>
                      <a:pt x="8" y="3"/>
                    </a:cubicBezTo>
                    <a:cubicBezTo>
                      <a:pt x="10" y="0"/>
                      <a:pt x="12" y="0"/>
                      <a:pt x="14" y="3"/>
                    </a:cubicBezTo>
                    <a:cubicBezTo>
                      <a:pt x="16" y="8"/>
                      <a:pt x="19" y="12"/>
                      <a:pt x="22" y="17"/>
                    </a:cubicBezTo>
                    <a:close/>
                  </a:path>
                </a:pathLst>
              </a:custGeom>
              <a:solidFill>
                <a:srgbClr val="B652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01" name="Freeform 164">
                <a:extLst>
                  <a:ext uri="{FF2B5EF4-FFF2-40B4-BE49-F238E27FC236}">
                    <a16:creationId xmlns:a16="http://schemas.microsoft.com/office/drawing/2014/main" id="{C3FEF79B-88EA-1625-5AF6-CA8F9A3499C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43575" y="4786313"/>
                <a:ext cx="117475" cy="39687"/>
              </a:xfrm>
              <a:custGeom>
                <a:avLst/>
                <a:gdLst>
                  <a:gd name="T0" fmla="*/ 22 w 22"/>
                  <a:gd name="T1" fmla="*/ 16 h 19"/>
                  <a:gd name="T2" fmla="*/ 15 w 22"/>
                  <a:gd name="T3" fmla="*/ 17 h 19"/>
                  <a:gd name="T4" fmla="*/ 2 w 22"/>
                  <a:gd name="T5" fmla="*/ 16 h 19"/>
                  <a:gd name="T6" fmla="*/ 1 w 22"/>
                  <a:gd name="T7" fmla="*/ 14 h 19"/>
                  <a:gd name="T8" fmla="*/ 9 w 22"/>
                  <a:gd name="T9" fmla="*/ 2 h 19"/>
                  <a:gd name="T10" fmla="*/ 14 w 22"/>
                  <a:gd name="T11" fmla="*/ 3 h 19"/>
                  <a:gd name="T12" fmla="*/ 22 w 22"/>
                  <a:gd name="T13" fmla="*/ 16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2" h="19">
                    <a:moveTo>
                      <a:pt x="22" y="16"/>
                    </a:moveTo>
                    <a:cubicBezTo>
                      <a:pt x="20" y="18"/>
                      <a:pt x="17" y="16"/>
                      <a:pt x="15" y="17"/>
                    </a:cubicBezTo>
                    <a:cubicBezTo>
                      <a:pt x="11" y="19"/>
                      <a:pt x="6" y="16"/>
                      <a:pt x="2" y="16"/>
                    </a:cubicBezTo>
                    <a:cubicBezTo>
                      <a:pt x="0" y="16"/>
                      <a:pt x="2" y="15"/>
                      <a:pt x="1" y="14"/>
                    </a:cubicBezTo>
                    <a:cubicBezTo>
                      <a:pt x="4" y="10"/>
                      <a:pt x="6" y="6"/>
                      <a:pt x="9" y="2"/>
                    </a:cubicBezTo>
                    <a:cubicBezTo>
                      <a:pt x="10" y="0"/>
                      <a:pt x="12" y="0"/>
                      <a:pt x="14" y="3"/>
                    </a:cubicBezTo>
                    <a:cubicBezTo>
                      <a:pt x="17" y="7"/>
                      <a:pt x="19" y="12"/>
                      <a:pt x="22" y="16"/>
                    </a:cubicBezTo>
                    <a:close/>
                  </a:path>
                </a:pathLst>
              </a:custGeom>
              <a:solidFill>
                <a:srgbClr val="EC703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02" name="Freeform 165">
                <a:extLst>
                  <a:ext uri="{FF2B5EF4-FFF2-40B4-BE49-F238E27FC236}">
                    <a16:creationId xmlns:a16="http://schemas.microsoft.com/office/drawing/2014/main" id="{A87EE363-3F8A-3A72-B691-F488BCD3ED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83225" y="4770438"/>
                <a:ext cx="106362" cy="36512"/>
              </a:xfrm>
              <a:custGeom>
                <a:avLst/>
                <a:gdLst>
                  <a:gd name="T0" fmla="*/ 20 w 20"/>
                  <a:gd name="T1" fmla="*/ 15 h 18"/>
                  <a:gd name="T2" fmla="*/ 18 w 20"/>
                  <a:gd name="T3" fmla="*/ 17 h 18"/>
                  <a:gd name="T4" fmla="*/ 2 w 20"/>
                  <a:gd name="T5" fmla="*/ 17 h 18"/>
                  <a:gd name="T6" fmla="*/ 0 w 20"/>
                  <a:gd name="T7" fmla="*/ 15 h 18"/>
                  <a:gd name="T8" fmla="*/ 7 w 20"/>
                  <a:gd name="T9" fmla="*/ 2 h 18"/>
                  <a:gd name="T10" fmla="*/ 12 w 20"/>
                  <a:gd name="T11" fmla="*/ 2 h 18"/>
                  <a:gd name="T12" fmla="*/ 19 w 20"/>
                  <a:gd name="T13" fmla="*/ 13 h 18"/>
                  <a:gd name="T14" fmla="*/ 20 w 20"/>
                  <a:gd name="T15" fmla="*/ 15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0" h="18">
                    <a:moveTo>
                      <a:pt x="20" y="15"/>
                    </a:moveTo>
                    <a:cubicBezTo>
                      <a:pt x="20" y="16"/>
                      <a:pt x="19" y="17"/>
                      <a:pt x="18" y="17"/>
                    </a:cubicBezTo>
                    <a:cubicBezTo>
                      <a:pt x="13" y="17"/>
                      <a:pt x="7" y="18"/>
                      <a:pt x="2" y="17"/>
                    </a:cubicBezTo>
                    <a:cubicBezTo>
                      <a:pt x="1" y="16"/>
                      <a:pt x="0" y="16"/>
                      <a:pt x="0" y="15"/>
                    </a:cubicBezTo>
                    <a:cubicBezTo>
                      <a:pt x="2" y="11"/>
                      <a:pt x="5" y="6"/>
                      <a:pt x="7" y="2"/>
                    </a:cubicBezTo>
                    <a:cubicBezTo>
                      <a:pt x="9" y="0"/>
                      <a:pt x="10" y="0"/>
                      <a:pt x="12" y="2"/>
                    </a:cubicBezTo>
                    <a:cubicBezTo>
                      <a:pt x="15" y="6"/>
                      <a:pt x="16" y="10"/>
                      <a:pt x="19" y="13"/>
                    </a:cubicBezTo>
                    <a:cubicBezTo>
                      <a:pt x="19" y="14"/>
                      <a:pt x="20" y="15"/>
                      <a:pt x="20" y="15"/>
                    </a:cubicBezTo>
                    <a:close/>
                  </a:path>
                </a:pathLst>
              </a:custGeom>
              <a:solidFill>
                <a:srgbClr val="F097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03" name="Freeform 166">
                <a:extLst>
                  <a:ext uri="{FF2B5EF4-FFF2-40B4-BE49-F238E27FC236}">
                    <a16:creationId xmlns:a16="http://schemas.microsoft.com/office/drawing/2014/main" id="{97042FE5-E9A6-C802-95AA-469D92C5917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08813" y="4908550"/>
                <a:ext cx="174625" cy="49212"/>
              </a:xfrm>
              <a:custGeom>
                <a:avLst/>
                <a:gdLst>
                  <a:gd name="T0" fmla="*/ 14 w 33"/>
                  <a:gd name="T1" fmla="*/ 0 h 24"/>
                  <a:gd name="T2" fmla="*/ 33 w 33"/>
                  <a:gd name="T3" fmla="*/ 1 h 24"/>
                  <a:gd name="T4" fmla="*/ 20 w 33"/>
                  <a:gd name="T5" fmla="*/ 1 h 24"/>
                  <a:gd name="T6" fmla="*/ 17 w 33"/>
                  <a:gd name="T7" fmla="*/ 3 h 24"/>
                  <a:gd name="T8" fmla="*/ 11 w 33"/>
                  <a:gd name="T9" fmla="*/ 21 h 24"/>
                  <a:gd name="T10" fmla="*/ 14 w 33"/>
                  <a:gd name="T11" fmla="*/ 23 h 24"/>
                  <a:gd name="T12" fmla="*/ 13 w 33"/>
                  <a:gd name="T13" fmla="*/ 24 h 24"/>
                  <a:gd name="T14" fmla="*/ 1 w 33"/>
                  <a:gd name="T15" fmla="*/ 23 h 24"/>
                  <a:gd name="T16" fmla="*/ 2 w 33"/>
                  <a:gd name="T17" fmla="*/ 19 h 24"/>
                  <a:gd name="T18" fmla="*/ 14 w 33"/>
                  <a:gd name="T19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3" h="24">
                    <a:moveTo>
                      <a:pt x="14" y="0"/>
                    </a:moveTo>
                    <a:cubicBezTo>
                      <a:pt x="20" y="0"/>
                      <a:pt x="27" y="2"/>
                      <a:pt x="33" y="1"/>
                    </a:cubicBezTo>
                    <a:cubicBezTo>
                      <a:pt x="29" y="2"/>
                      <a:pt x="24" y="2"/>
                      <a:pt x="20" y="1"/>
                    </a:cubicBezTo>
                    <a:cubicBezTo>
                      <a:pt x="18" y="1"/>
                      <a:pt x="18" y="2"/>
                      <a:pt x="17" y="3"/>
                    </a:cubicBezTo>
                    <a:cubicBezTo>
                      <a:pt x="15" y="9"/>
                      <a:pt x="13" y="15"/>
                      <a:pt x="11" y="21"/>
                    </a:cubicBezTo>
                    <a:cubicBezTo>
                      <a:pt x="11" y="24"/>
                      <a:pt x="13" y="22"/>
                      <a:pt x="14" y="23"/>
                    </a:cubicBezTo>
                    <a:cubicBezTo>
                      <a:pt x="14" y="23"/>
                      <a:pt x="13" y="23"/>
                      <a:pt x="13" y="24"/>
                    </a:cubicBezTo>
                    <a:cubicBezTo>
                      <a:pt x="9" y="23"/>
                      <a:pt x="5" y="23"/>
                      <a:pt x="1" y="23"/>
                    </a:cubicBezTo>
                    <a:cubicBezTo>
                      <a:pt x="0" y="21"/>
                      <a:pt x="2" y="20"/>
                      <a:pt x="2" y="19"/>
                    </a:cubicBezTo>
                    <a:cubicBezTo>
                      <a:pt x="6" y="13"/>
                      <a:pt x="10" y="6"/>
                      <a:pt x="14" y="0"/>
                    </a:cubicBezTo>
                    <a:close/>
                  </a:path>
                </a:pathLst>
              </a:custGeom>
              <a:solidFill>
                <a:srgbClr val="E7C5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04" name="Freeform 167">
                <a:extLst>
                  <a:ext uri="{FF2B5EF4-FFF2-40B4-BE49-F238E27FC236}">
                    <a16:creationId xmlns:a16="http://schemas.microsoft.com/office/drawing/2014/main" id="{F1B9DC85-A912-E4EF-1816-3193A6829D5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72238" y="4872038"/>
                <a:ext cx="106362" cy="52387"/>
              </a:xfrm>
              <a:custGeom>
                <a:avLst/>
                <a:gdLst>
                  <a:gd name="T0" fmla="*/ 14 w 20"/>
                  <a:gd name="T1" fmla="*/ 1 h 25"/>
                  <a:gd name="T2" fmla="*/ 20 w 20"/>
                  <a:gd name="T3" fmla="*/ 2 h 25"/>
                  <a:gd name="T4" fmla="*/ 17 w 20"/>
                  <a:gd name="T5" fmla="*/ 5 h 25"/>
                  <a:gd name="T6" fmla="*/ 12 w 20"/>
                  <a:gd name="T7" fmla="*/ 21 h 25"/>
                  <a:gd name="T8" fmla="*/ 13 w 20"/>
                  <a:gd name="T9" fmla="*/ 24 h 25"/>
                  <a:gd name="T10" fmla="*/ 11 w 20"/>
                  <a:gd name="T11" fmla="*/ 25 h 25"/>
                  <a:gd name="T12" fmla="*/ 0 w 20"/>
                  <a:gd name="T13" fmla="*/ 25 h 25"/>
                  <a:gd name="T14" fmla="*/ 0 w 20"/>
                  <a:gd name="T15" fmla="*/ 18 h 25"/>
                  <a:gd name="T16" fmla="*/ 1 w 20"/>
                  <a:gd name="T17" fmla="*/ 22 h 25"/>
                  <a:gd name="T18" fmla="*/ 14 w 20"/>
                  <a:gd name="T19" fmla="*/ 1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" h="25">
                    <a:moveTo>
                      <a:pt x="14" y="1"/>
                    </a:moveTo>
                    <a:cubicBezTo>
                      <a:pt x="16" y="3"/>
                      <a:pt x="18" y="0"/>
                      <a:pt x="20" y="2"/>
                    </a:cubicBezTo>
                    <a:cubicBezTo>
                      <a:pt x="17" y="2"/>
                      <a:pt x="17" y="4"/>
                      <a:pt x="17" y="5"/>
                    </a:cubicBezTo>
                    <a:cubicBezTo>
                      <a:pt x="15" y="11"/>
                      <a:pt x="13" y="16"/>
                      <a:pt x="12" y="21"/>
                    </a:cubicBezTo>
                    <a:cubicBezTo>
                      <a:pt x="11" y="23"/>
                      <a:pt x="10" y="24"/>
                      <a:pt x="13" y="24"/>
                    </a:cubicBezTo>
                    <a:cubicBezTo>
                      <a:pt x="13" y="25"/>
                      <a:pt x="12" y="25"/>
                      <a:pt x="11" y="25"/>
                    </a:cubicBezTo>
                    <a:cubicBezTo>
                      <a:pt x="8" y="24"/>
                      <a:pt x="4" y="24"/>
                      <a:pt x="0" y="25"/>
                    </a:cubicBezTo>
                    <a:cubicBezTo>
                      <a:pt x="0" y="22"/>
                      <a:pt x="0" y="20"/>
                      <a:pt x="0" y="18"/>
                    </a:cubicBezTo>
                    <a:cubicBezTo>
                      <a:pt x="1" y="19"/>
                      <a:pt x="0" y="20"/>
                      <a:pt x="1" y="22"/>
                    </a:cubicBezTo>
                    <a:cubicBezTo>
                      <a:pt x="6" y="15"/>
                      <a:pt x="10" y="8"/>
                      <a:pt x="14" y="1"/>
                    </a:cubicBezTo>
                    <a:close/>
                  </a:path>
                </a:pathLst>
              </a:custGeom>
              <a:solidFill>
                <a:srgbClr val="E9C4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05" name="Freeform 168">
                <a:extLst>
                  <a:ext uri="{FF2B5EF4-FFF2-40B4-BE49-F238E27FC236}">
                    <a16:creationId xmlns:a16="http://schemas.microsoft.com/office/drawing/2014/main" id="{3F2E9793-1BF3-5F88-5849-7EE29373A98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075613" y="4976813"/>
                <a:ext cx="101600" cy="52387"/>
              </a:xfrm>
              <a:custGeom>
                <a:avLst/>
                <a:gdLst>
                  <a:gd name="T0" fmla="*/ 14 w 19"/>
                  <a:gd name="T1" fmla="*/ 1 h 25"/>
                  <a:gd name="T2" fmla="*/ 19 w 19"/>
                  <a:gd name="T3" fmla="*/ 1 h 25"/>
                  <a:gd name="T4" fmla="*/ 12 w 19"/>
                  <a:gd name="T5" fmla="*/ 22 h 25"/>
                  <a:gd name="T6" fmla="*/ 12 w 19"/>
                  <a:gd name="T7" fmla="*/ 25 h 25"/>
                  <a:gd name="T8" fmla="*/ 11 w 19"/>
                  <a:gd name="T9" fmla="*/ 25 h 25"/>
                  <a:gd name="T10" fmla="*/ 1 w 19"/>
                  <a:gd name="T11" fmla="*/ 25 h 25"/>
                  <a:gd name="T12" fmla="*/ 0 w 19"/>
                  <a:gd name="T13" fmla="*/ 16 h 25"/>
                  <a:gd name="T14" fmla="*/ 1 w 19"/>
                  <a:gd name="T15" fmla="*/ 22 h 25"/>
                  <a:gd name="T16" fmla="*/ 14 w 19"/>
                  <a:gd name="T17" fmla="*/ 1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9" h="25">
                    <a:moveTo>
                      <a:pt x="14" y="1"/>
                    </a:moveTo>
                    <a:cubicBezTo>
                      <a:pt x="16" y="2"/>
                      <a:pt x="17" y="0"/>
                      <a:pt x="19" y="1"/>
                    </a:cubicBezTo>
                    <a:cubicBezTo>
                      <a:pt x="16" y="8"/>
                      <a:pt x="14" y="15"/>
                      <a:pt x="12" y="22"/>
                    </a:cubicBezTo>
                    <a:cubicBezTo>
                      <a:pt x="11" y="23"/>
                      <a:pt x="11" y="24"/>
                      <a:pt x="12" y="25"/>
                    </a:cubicBezTo>
                    <a:cubicBezTo>
                      <a:pt x="12" y="25"/>
                      <a:pt x="12" y="25"/>
                      <a:pt x="11" y="25"/>
                    </a:cubicBezTo>
                    <a:cubicBezTo>
                      <a:pt x="8" y="24"/>
                      <a:pt x="4" y="23"/>
                      <a:pt x="1" y="25"/>
                    </a:cubicBezTo>
                    <a:cubicBezTo>
                      <a:pt x="0" y="22"/>
                      <a:pt x="1" y="19"/>
                      <a:pt x="0" y="16"/>
                    </a:cubicBezTo>
                    <a:cubicBezTo>
                      <a:pt x="2" y="18"/>
                      <a:pt x="1" y="20"/>
                      <a:pt x="1" y="22"/>
                    </a:cubicBezTo>
                    <a:cubicBezTo>
                      <a:pt x="6" y="15"/>
                      <a:pt x="10" y="8"/>
                      <a:pt x="14" y="1"/>
                    </a:cubicBezTo>
                    <a:close/>
                  </a:path>
                </a:pathLst>
              </a:custGeom>
              <a:solidFill>
                <a:srgbClr val="E7C6B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06" name="Freeform 169">
                <a:extLst>
                  <a:ext uri="{FF2B5EF4-FFF2-40B4-BE49-F238E27FC236}">
                    <a16:creationId xmlns:a16="http://schemas.microsoft.com/office/drawing/2014/main" id="{5F60C168-9034-186A-8F74-887544A0C5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00775" y="4856163"/>
                <a:ext cx="95250" cy="49212"/>
              </a:xfrm>
              <a:custGeom>
                <a:avLst/>
                <a:gdLst>
                  <a:gd name="T0" fmla="*/ 15 w 18"/>
                  <a:gd name="T1" fmla="*/ 0 h 24"/>
                  <a:gd name="T2" fmla="*/ 18 w 18"/>
                  <a:gd name="T3" fmla="*/ 1 h 24"/>
                  <a:gd name="T4" fmla="*/ 12 w 18"/>
                  <a:gd name="T5" fmla="*/ 21 h 24"/>
                  <a:gd name="T6" fmla="*/ 12 w 18"/>
                  <a:gd name="T7" fmla="*/ 23 h 24"/>
                  <a:gd name="T8" fmla="*/ 8 w 18"/>
                  <a:gd name="T9" fmla="*/ 24 h 24"/>
                  <a:gd name="T10" fmla="*/ 2 w 18"/>
                  <a:gd name="T11" fmla="*/ 24 h 24"/>
                  <a:gd name="T12" fmla="*/ 1 w 18"/>
                  <a:gd name="T13" fmla="*/ 21 h 24"/>
                  <a:gd name="T14" fmla="*/ 0 w 18"/>
                  <a:gd name="T15" fmla="*/ 16 h 24"/>
                  <a:gd name="T16" fmla="*/ 1 w 18"/>
                  <a:gd name="T17" fmla="*/ 15 h 24"/>
                  <a:gd name="T18" fmla="*/ 1 w 18"/>
                  <a:gd name="T19" fmla="*/ 21 h 24"/>
                  <a:gd name="T20" fmla="*/ 15 w 18"/>
                  <a:gd name="T2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8" h="24">
                    <a:moveTo>
                      <a:pt x="15" y="0"/>
                    </a:moveTo>
                    <a:cubicBezTo>
                      <a:pt x="16" y="1"/>
                      <a:pt x="17" y="0"/>
                      <a:pt x="18" y="1"/>
                    </a:cubicBezTo>
                    <a:cubicBezTo>
                      <a:pt x="17" y="8"/>
                      <a:pt x="14" y="14"/>
                      <a:pt x="12" y="21"/>
                    </a:cubicBezTo>
                    <a:cubicBezTo>
                      <a:pt x="12" y="22"/>
                      <a:pt x="12" y="23"/>
                      <a:pt x="12" y="23"/>
                    </a:cubicBezTo>
                    <a:cubicBezTo>
                      <a:pt x="11" y="24"/>
                      <a:pt x="10" y="24"/>
                      <a:pt x="8" y="24"/>
                    </a:cubicBezTo>
                    <a:cubicBezTo>
                      <a:pt x="6" y="23"/>
                      <a:pt x="4" y="23"/>
                      <a:pt x="2" y="24"/>
                    </a:cubicBezTo>
                    <a:cubicBezTo>
                      <a:pt x="0" y="23"/>
                      <a:pt x="1" y="22"/>
                      <a:pt x="1" y="21"/>
                    </a:cubicBezTo>
                    <a:cubicBezTo>
                      <a:pt x="0" y="19"/>
                      <a:pt x="0" y="18"/>
                      <a:pt x="0" y="16"/>
                    </a:cubicBezTo>
                    <a:cubicBezTo>
                      <a:pt x="0" y="16"/>
                      <a:pt x="1" y="16"/>
                      <a:pt x="1" y="15"/>
                    </a:cubicBezTo>
                    <a:cubicBezTo>
                      <a:pt x="2" y="17"/>
                      <a:pt x="1" y="19"/>
                      <a:pt x="1" y="21"/>
                    </a:cubicBezTo>
                    <a:cubicBezTo>
                      <a:pt x="6" y="14"/>
                      <a:pt x="10" y="7"/>
                      <a:pt x="15" y="0"/>
                    </a:cubicBezTo>
                    <a:close/>
                  </a:path>
                </a:pathLst>
              </a:custGeom>
              <a:solidFill>
                <a:srgbClr val="E9C5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07" name="Freeform 170">
                <a:extLst>
                  <a:ext uri="{FF2B5EF4-FFF2-40B4-BE49-F238E27FC236}">
                    <a16:creationId xmlns:a16="http://schemas.microsoft.com/office/drawing/2014/main" id="{3BEBB630-AB34-AFB9-E73B-5BCDD218B3A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878888" y="5029200"/>
                <a:ext cx="100012" cy="52387"/>
              </a:xfrm>
              <a:custGeom>
                <a:avLst/>
                <a:gdLst>
                  <a:gd name="T0" fmla="*/ 15 w 19"/>
                  <a:gd name="T1" fmla="*/ 1 h 25"/>
                  <a:gd name="T2" fmla="*/ 19 w 19"/>
                  <a:gd name="T3" fmla="*/ 1 h 25"/>
                  <a:gd name="T4" fmla="*/ 10 w 19"/>
                  <a:gd name="T5" fmla="*/ 25 h 25"/>
                  <a:gd name="T6" fmla="*/ 0 w 19"/>
                  <a:gd name="T7" fmla="*/ 25 h 25"/>
                  <a:gd name="T8" fmla="*/ 1 w 19"/>
                  <a:gd name="T9" fmla="*/ 17 h 25"/>
                  <a:gd name="T10" fmla="*/ 1 w 19"/>
                  <a:gd name="T11" fmla="*/ 22 h 25"/>
                  <a:gd name="T12" fmla="*/ 15 w 19"/>
                  <a:gd name="T13" fmla="*/ 1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9" h="25">
                    <a:moveTo>
                      <a:pt x="15" y="1"/>
                    </a:moveTo>
                    <a:cubicBezTo>
                      <a:pt x="16" y="2"/>
                      <a:pt x="17" y="0"/>
                      <a:pt x="19" y="1"/>
                    </a:cubicBezTo>
                    <a:cubicBezTo>
                      <a:pt x="16" y="9"/>
                      <a:pt x="14" y="17"/>
                      <a:pt x="10" y="25"/>
                    </a:cubicBezTo>
                    <a:cubicBezTo>
                      <a:pt x="7" y="23"/>
                      <a:pt x="4" y="24"/>
                      <a:pt x="0" y="25"/>
                    </a:cubicBezTo>
                    <a:cubicBezTo>
                      <a:pt x="1" y="22"/>
                      <a:pt x="1" y="19"/>
                      <a:pt x="1" y="17"/>
                    </a:cubicBezTo>
                    <a:cubicBezTo>
                      <a:pt x="2" y="18"/>
                      <a:pt x="1" y="20"/>
                      <a:pt x="1" y="22"/>
                    </a:cubicBezTo>
                    <a:cubicBezTo>
                      <a:pt x="6" y="15"/>
                      <a:pt x="10" y="8"/>
                      <a:pt x="15" y="1"/>
                    </a:cubicBezTo>
                    <a:close/>
                  </a:path>
                </a:pathLst>
              </a:custGeom>
              <a:solidFill>
                <a:srgbClr val="E8C4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08" name="Freeform 171">
                <a:extLst>
                  <a:ext uri="{FF2B5EF4-FFF2-40B4-BE49-F238E27FC236}">
                    <a16:creationId xmlns:a16="http://schemas.microsoft.com/office/drawing/2014/main" id="{92C732C6-17BD-0239-FAA6-781E943ED9B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70550" y="4822825"/>
                <a:ext cx="95250" cy="47625"/>
              </a:xfrm>
              <a:custGeom>
                <a:avLst/>
                <a:gdLst>
                  <a:gd name="T0" fmla="*/ 0 w 18"/>
                  <a:gd name="T1" fmla="*/ 17 h 23"/>
                  <a:gd name="T2" fmla="*/ 0 w 18"/>
                  <a:gd name="T3" fmla="*/ 15 h 23"/>
                  <a:gd name="T4" fmla="*/ 1 w 18"/>
                  <a:gd name="T5" fmla="*/ 20 h 23"/>
                  <a:gd name="T6" fmla="*/ 14 w 18"/>
                  <a:gd name="T7" fmla="*/ 0 h 23"/>
                  <a:gd name="T8" fmla="*/ 17 w 18"/>
                  <a:gd name="T9" fmla="*/ 3 h 23"/>
                  <a:gd name="T10" fmla="*/ 12 w 18"/>
                  <a:gd name="T11" fmla="*/ 20 h 23"/>
                  <a:gd name="T12" fmla="*/ 11 w 18"/>
                  <a:gd name="T13" fmla="*/ 23 h 23"/>
                  <a:gd name="T14" fmla="*/ 0 w 18"/>
                  <a:gd name="T15" fmla="*/ 23 h 23"/>
                  <a:gd name="T16" fmla="*/ 0 w 18"/>
                  <a:gd name="T17" fmla="*/ 17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8" h="23">
                    <a:moveTo>
                      <a:pt x="0" y="17"/>
                    </a:moveTo>
                    <a:cubicBezTo>
                      <a:pt x="0" y="16"/>
                      <a:pt x="0" y="16"/>
                      <a:pt x="0" y="15"/>
                    </a:cubicBezTo>
                    <a:cubicBezTo>
                      <a:pt x="1" y="16"/>
                      <a:pt x="0" y="18"/>
                      <a:pt x="1" y="20"/>
                    </a:cubicBezTo>
                    <a:cubicBezTo>
                      <a:pt x="5" y="13"/>
                      <a:pt x="10" y="6"/>
                      <a:pt x="14" y="0"/>
                    </a:cubicBezTo>
                    <a:cubicBezTo>
                      <a:pt x="16" y="0"/>
                      <a:pt x="18" y="0"/>
                      <a:pt x="17" y="3"/>
                    </a:cubicBezTo>
                    <a:cubicBezTo>
                      <a:pt x="15" y="9"/>
                      <a:pt x="13" y="14"/>
                      <a:pt x="12" y="20"/>
                    </a:cubicBezTo>
                    <a:cubicBezTo>
                      <a:pt x="11" y="21"/>
                      <a:pt x="11" y="22"/>
                      <a:pt x="11" y="23"/>
                    </a:cubicBezTo>
                    <a:cubicBezTo>
                      <a:pt x="7" y="23"/>
                      <a:pt x="4" y="22"/>
                      <a:pt x="0" y="23"/>
                    </a:cubicBezTo>
                    <a:cubicBezTo>
                      <a:pt x="0" y="21"/>
                      <a:pt x="0" y="19"/>
                      <a:pt x="0" y="17"/>
                    </a:cubicBezTo>
                    <a:close/>
                  </a:path>
                </a:pathLst>
              </a:custGeom>
              <a:solidFill>
                <a:srgbClr val="E8C5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09" name="Freeform 172">
                <a:extLst>
                  <a:ext uri="{FF2B5EF4-FFF2-40B4-BE49-F238E27FC236}">
                    <a16:creationId xmlns:a16="http://schemas.microsoft.com/office/drawing/2014/main" id="{7242B0A7-9CBE-DB1E-B3A7-5E764EB7F59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02163" y="4752975"/>
                <a:ext cx="101600" cy="52387"/>
              </a:xfrm>
              <a:custGeom>
                <a:avLst/>
                <a:gdLst>
                  <a:gd name="T0" fmla="*/ 14 w 19"/>
                  <a:gd name="T1" fmla="*/ 1 h 25"/>
                  <a:gd name="T2" fmla="*/ 19 w 19"/>
                  <a:gd name="T3" fmla="*/ 1 h 25"/>
                  <a:gd name="T4" fmla="*/ 16 w 19"/>
                  <a:gd name="T5" fmla="*/ 5 h 25"/>
                  <a:gd name="T6" fmla="*/ 11 w 19"/>
                  <a:gd name="T7" fmla="*/ 21 h 25"/>
                  <a:gd name="T8" fmla="*/ 12 w 19"/>
                  <a:gd name="T9" fmla="*/ 24 h 25"/>
                  <a:gd name="T10" fmla="*/ 9 w 19"/>
                  <a:gd name="T11" fmla="*/ 25 h 25"/>
                  <a:gd name="T12" fmla="*/ 1 w 19"/>
                  <a:gd name="T13" fmla="*/ 24 h 25"/>
                  <a:gd name="T14" fmla="*/ 0 w 19"/>
                  <a:gd name="T15" fmla="*/ 23 h 25"/>
                  <a:gd name="T16" fmla="*/ 7 w 19"/>
                  <a:gd name="T17" fmla="*/ 11 h 25"/>
                  <a:gd name="T18" fmla="*/ 14 w 19"/>
                  <a:gd name="T19" fmla="*/ 1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9" h="25">
                    <a:moveTo>
                      <a:pt x="14" y="1"/>
                    </a:moveTo>
                    <a:cubicBezTo>
                      <a:pt x="15" y="1"/>
                      <a:pt x="17" y="0"/>
                      <a:pt x="19" y="1"/>
                    </a:cubicBezTo>
                    <a:cubicBezTo>
                      <a:pt x="16" y="1"/>
                      <a:pt x="17" y="4"/>
                      <a:pt x="16" y="5"/>
                    </a:cubicBezTo>
                    <a:cubicBezTo>
                      <a:pt x="14" y="11"/>
                      <a:pt x="13" y="16"/>
                      <a:pt x="11" y="21"/>
                    </a:cubicBezTo>
                    <a:cubicBezTo>
                      <a:pt x="11" y="22"/>
                      <a:pt x="9" y="24"/>
                      <a:pt x="12" y="24"/>
                    </a:cubicBezTo>
                    <a:cubicBezTo>
                      <a:pt x="11" y="25"/>
                      <a:pt x="10" y="25"/>
                      <a:pt x="9" y="25"/>
                    </a:cubicBezTo>
                    <a:cubicBezTo>
                      <a:pt x="7" y="23"/>
                      <a:pt x="4" y="23"/>
                      <a:pt x="1" y="24"/>
                    </a:cubicBezTo>
                    <a:cubicBezTo>
                      <a:pt x="0" y="24"/>
                      <a:pt x="0" y="23"/>
                      <a:pt x="0" y="23"/>
                    </a:cubicBezTo>
                    <a:cubicBezTo>
                      <a:pt x="2" y="19"/>
                      <a:pt x="4" y="15"/>
                      <a:pt x="7" y="11"/>
                    </a:cubicBezTo>
                    <a:cubicBezTo>
                      <a:pt x="9" y="8"/>
                      <a:pt x="11" y="4"/>
                      <a:pt x="14" y="1"/>
                    </a:cubicBezTo>
                    <a:close/>
                  </a:path>
                </a:pathLst>
              </a:custGeom>
              <a:solidFill>
                <a:srgbClr val="E7C6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10" name="Freeform 173">
                <a:extLst>
                  <a:ext uri="{FF2B5EF4-FFF2-40B4-BE49-F238E27FC236}">
                    <a16:creationId xmlns:a16="http://schemas.microsoft.com/office/drawing/2014/main" id="{CDD39FF5-7822-1704-2DC0-2D1BE5A8629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47075" y="4995863"/>
                <a:ext cx="95250" cy="50800"/>
              </a:xfrm>
              <a:custGeom>
                <a:avLst/>
                <a:gdLst>
                  <a:gd name="T0" fmla="*/ 14 w 18"/>
                  <a:gd name="T1" fmla="*/ 0 h 24"/>
                  <a:gd name="T2" fmla="*/ 16 w 18"/>
                  <a:gd name="T3" fmla="*/ 0 h 24"/>
                  <a:gd name="T4" fmla="*/ 17 w 18"/>
                  <a:gd name="T5" fmla="*/ 2 h 24"/>
                  <a:gd name="T6" fmla="*/ 10 w 18"/>
                  <a:gd name="T7" fmla="*/ 23 h 24"/>
                  <a:gd name="T8" fmla="*/ 9 w 18"/>
                  <a:gd name="T9" fmla="*/ 23 h 24"/>
                  <a:gd name="T10" fmla="*/ 0 w 18"/>
                  <a:gd name="T11" fmla="*/ 24 h 24"/>
                  <a:gd name="T12" fmla="*/ 0 w 18"/>
                  <a:gd name="T13" fmla="*/ 22 h 24"/>
                  <a:gd name="T14" fmla="*/ 7 w 18"/>
                  <a:gd name="T15" fmla="*/ 12 h 24"/>
                  <a:gd name="T16" fmla="*/ 14 w 18"/>
                  <a:gd name="T17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8" h="24">
                    <a:moveTo>
                      <a:pt x="14" y="0"/>
                    </a:moveTo>
                    <a:cubicBezTo>
                      <a:pt x="15" y="1"/>
                      <a:pt x="16" y="0"/>
                      <a:pt x="16" y="0"/>
                    </a:cubicBezTo>
                    <a:cubicBezTo>
                      <a:pt x="18" y="0"/>
                      <a:pt x="18" y="1"/>
                      <a:pt x="17" y="2"/>
                    </a:cubicBezTo>
                    <a:cubicBezTo>
                      <a:pt x="15" y="9"/>
                      <a:pt x="13" y="16"/>
                      <a:pt x="10" y="23"/>
                    </a:cubicBezTo>
                    <a:cubicBezTo>
                      <a:pt x="10" y="23"/>
                      <a:pt x="10" y="23"/>
                      <a:pt x="9" y="23"/>
                    </a:cubicBezTo>
                    <a:cubicBezTo>
                      <a:pt x="6" y="23"/>
                      <a:pt x="3" y="22"/>
                      <a:pt x="0" y="24"/>
                    </a:cubicBezTo>
                    <a:cubicBezTo>
                      <a:pt x="0" y="23"/>
                      <a:pt x="0" y="22"/>
                      <a:pt x="0" y="22"/>
                    </a:cubicBezTo>
                    <a:cubicBezTo>
                      <a:pt x="3" y="19"/>
                      <a:pt x="4" y="15"/>
                      <a:pt x="7" y="12"/>
                    </a:cubicBezTo>
                    <a:cubicBezTo>
                      <a:pt x="9" y="8"/>
                      <a:pt x="12" y="4"/>
                      <a:pt x="14" y="0"/>
                    </a:cubicBezTo>
                    <a:close/>
                  </a:path>
                </a:pathLst>
              </a:custGeom>
              <a:solidFill>
                <a:srgbClr val="E8C5B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11" name="Freeform 174">
                <a:extLst>
                  <a:ext uri="{FF2B5EF4-FFF2-40B4-BE49-F238E27FC236}">
                    <a16:creationId xmlns:a16="http://schemas.microsoft.com/office/drawing/2014/main" id="{946F4DF9-0260-482A-A7B2-91245F4309A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67275" y="4770438"/>
                <a:ext cx="95250" cy="49212"/>
              </a:xfrm>
              <a:custGeom>
                <a:avLst/>
                <a:gdLst>
                  <a:gd name="T0" fmla="*/ 14 w 18"/>
                  <a:gd name="T1" fmla="*/ 0 h 24"/>
                  <a:gd name="T2" fmla="*/ 18 w 18"/>
                  <a:gd name="T3" fmla="*/ 1 h 24"/>
                  <a:gd name="T4" fmla="*/ 15 w 18"/>
                  <a:gd name="T5" fmla="*/ 10 h 24"/>
                  <a:gd name="T6" fmla="*/ 11 w 18"/>
                  <a:gd name="T7" fmla="*/ 24 h 24"/>
                  <a:gd name="T8" fmla="*/ 10 w 18"/>
                  <a:gd name="T9" fmla="*/ 24 h 24"/>
                  <a:gd name="T10" fmla="*/ 0 w 18"/>
                  <a:gd name="T11" fmla="*/ 23 h 24"/>
                  <a:gd name="T12" fmla="*/ 1 w 18"/>
                  <a:gd name="T13" fmla="*/ 21 h 24"/>
                  <a:gd name="T14" fmla="*/ 14 w 18"/>
                  <a:gd name="T15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8" h="24">
                    <a:moveTo>
                      <a:pt x="14" y="0"/>
                    </a:moveTo>
                    <a:cubicBezTo>
                      <a:pt x="15" y="2"/>
                      <a:pt x="17" y="0"/>
                      <a:pt x="18" y="1"/>
                    </a:cubicBezTo>
                    <a:cubicBezTo>
                      <a:pt x="17" y="4"/>
                      <a:pt x="16" y="7"/>
                      <a:pt x="15" y="10"/>
                    </a:cubicBezTo>
                    <a:cubicBezTo>
                      <a:pt x="14" y="15"/>
                      <a:pt x="11" y="19"/>
                      <a:pt x="11" y="24"/>
                    </a:cubicBezTo>
                    <a:cubicBezTo>
                      <a:pt x="10" y="24"/>
                      <a:pt x="10" y="24"/>
                      <a:pt x="10" y="24"/>
                    </a:cubicBezTo>
                    <a:cubicBezTo>
                      <a:pt x="7" y="24"/>
                      <a:pt x="4" y="24"/>
                      <a:pt x="0" y="23"/>
                    </a:cubicBezTo>
                    <a:cubicBezTo>
                      <a:pt x="1" y="22"/>
                      <a:pt x="1" y="22"/>
                      <a:pt x="1" y="21"/>
                    </a:cubicBezTo>
                    <a:cubicBezTo>
                      <a:pt x="5" y="14"/>
                      <a:pt x="10" y="7"/>
                      <a:pt x="14" y="0"/>
                    </a:cubicBezTo>
                    <a:close/>
                  </a:path>
                </a:pathLst>
              </a:custGeom>
              <a:solidFill>
                <a:srgbClr val="E7C5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12" name="Freeform 175">
                <a:extLst>
                  <a:ext uri="{FF2B5EF4-FFF2-40B4-BE49-F238E27FC236}">
                    <a16:creationId xmlns:a16="http://schemas.microsoft.com/office/drawing/2014/main" id="{56B01045-8BCF-91EF-99C5-DF42A07C43F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278688" y="4924425"/>
                <a:ext cx="101600" cy="50800"/>
              </a:xfrm>
              <a:custGeom>
                <a:avLst/>
                <a:gdLst>
                  <a:gd name="T0" fmla="*/ 13 w 19"/>
                  <a:gd name="T1" fmla="*/ 0 h 24"/>
                  <a:gd name="T2" fmla="*/ 16 w 19"/>
                  <a:gd name="T3" fmla="*/ 0 h 24"/>
                  <a:gd name="T4" fmla="*/ 19 w 19"/>
                  <a:gd name="T5" fmla="*/ 1 h 24"/>
                  <a:gd name="T6" fmla="*/ 17 w 19"/>
                  <a:gd name="T7" fmla="*/ 3 h 24"/>
                  <a:gd name="T8" fmla="*/ 12 w 19"/>
                  <a:gd name="T9" fmla="*/ 17 h 24"/>
                  <a:gd name="T10" fmla="*/ 11 w 19"/>
                  <a:gd name="T11" fmla="*/ 20 h 24"/>
                  <a:gd name="T12" fmla="*/ 12 w 19"/>
                  <a:gd name="T13" fmla="*/ 23 h 24"/>
                  <a:gd name="T14" fmla="*/ 10 w 19"/>
                  <a:gd name="T15" fmla="*/ 24 h 24"/>
                  <a:gd name="T16" fmla="*/ 3 w 19"/>
                  <a:gd name="T17" fmla="*/ 23 h 24"/>
                  <a:gd name="T18" fmla="*/ 0 w 19"/>
                  <a:gd name="T19" fmla="*/ 22 h 24"/>
                  <a:gd name="T20" fmla="*/ 8 w 19"/>
                  <a:gd name="T21" fmla="*/ 8 h 24"/>
                  <a:gd name="T22" fmla="*/ 13 w 19"/>
                  <a:gd name="T23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9" h="24">
                    <a:moveTo>
                      <a:pt x="13" y="0"/>
                    </a:moveTo>
                    <a:cubicBezTo>
                      <a:pt x="14" y="1"/>
                      <a:pt x="15" y="0"/>
                      <a:pt x="16" y="0"/>
                    </a:cubicBezTo>
                    <a:cubicBezTo>
                      <a:pt x="17" y="1"/>
                      <a:pt x="18" y="0"/>
                      <a:pt x="19" y="1"/>
                    </a:cubicBezTo>
                    <a:cubicBezTo>
                      <a:pt x="17" y="1"/>
                      <a:pt x="17" y="2"/>
                      <a:pt x="17" y="3"/>
                    </a:cubicBezTo>
                    <a:cubicBezTo>
                      <a:pt x="15" y="8"/>
                      <a:pt x="14" y="12"/>
                      <a:pt x="12" y="17"/>
                    </a:cubicBezTo>
                    <a:cubicBezTo>
                      <a:pt x="12" y="18"/>
                      <a:pt x="11" y="19"/>
                      <a:pt x="11" y="20"/>
                    </a:cubicBezTo>
                    <a:cubicBezTo>
                      <a:pt x="10" y="22"/>
                      <a:pt x="10" y="23"/>
                      <a:pt x="12" y="23"/>
                    </a:cubicBezTo>
                    <a:cubicBezTo>
                      <a:pt x="12" y="24"/>
                      <a:pt x="11" y="24"/>
                      <a:pt x="10" y="24"/>
                    </a:cubicBezTo>
                    <a:cubicBezTo>
                      <a:pt x="8" y="23"/>
                      <a:pt x="6" y="23"/>
                      <a:pt x="3" y="23"/>
                    </a:cubicBezTo>
                    <a:cubicBezTo>
                      <a:pt x="2" y="23"/>
                      <a:pt x="1" y="23"/>
                      <a:pt x="0" y="22"/>
                    </a:cubicBezTo>
                    <a:cubicBezTo>
                      <a:pt x="2" y="17"/>
                      <a:pt x="6" y="13"/>
                      <a:pt x="8" y="8"/>
                    </a:cubicBezTo>
                    <a:cubicBezTo>
                      <a:pt x="10" y="5"/>
                      <a:pt x="12" y="3"/>
                      <a:pt x="13" y="0"/>
                    </a:cubicBezTo>
                    <a:close/>
                  </a:path>
                </a:pathLst>
              </a:custGeom>
              <a:solidFill>
                <a:srgbClr val="E8C5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13" name="Freeform 176">
                <a:extLst>
                  <a:ext uri="{FF2B5EF4-FFF2-40B4-BE49-F238E27FC236}">
                    <a16:creationId xmlns:a16="http://schemas.microsoft.com/office/drawing/2014/main" id="{11BB13D3-96E9-3DA7-0CB1-D68FC24A6F1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35663" y="4838700"/>
                <a:ext cx="95250" cy="50800"/>
              </a:xfrm>
              <a:custGeom>
                <a:avLst/>
                <a:gdLst>
                  <a:gd name="T0" fmla="*/ 15 w 18"/>
                  <a:gd name="T1" fmla="*/ 0 h 24"/>
                  <a:gd name="T2" fmla="*/ 18 w 18"/>
                  <a:gd name="T3" fmla="*/ 1 h 24"/>
                  <a:gd name="T4" fmla="*/ 14 w 18"/>
                  <a:gd name="T5" fmla="*/ 14 h 24"/>
                  <a:gd name="T6" fmla="*/ 11 w 18"/>
                  <a:gd name="T7" fmla="*/ 23 h 24"/>
                  <a:gd name="T8" fmla="*/ 1 w 18"/>
                  <a:gd name="T9" fmla="*/ 24 h 24"/>
                  <a:gd name="T10" fmla="*/ 0 w 18"/>
                  <a:gd name="T11" fmla="*/ 23 h 24"/>
                  <a:gd name="T12" fmla="*/ 1 w 18"/>
                  <a:gd name="T13" fmla="*/ 20 h 24"/>
                  <a:gd name="T14" fmla="*/ 4 w 18"/>
                  <a:gd name="T15" fmla="*/ 16 h 24"/>
                  <a:gd name="T16" fmla="*/ 14 w 18"/>
                  <a:gd name="T17" fmla="*/ 0 h 24"/>
                  <a:gd name="T18" fmla="*/ 15 w 18"/>
                  <a:gd name="T19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8" h="24">
                    <a:moveTo>
                      <a:pt x="15" y="0"/>
                    </a:moveTo>
                    <a:cubicBezTo>
                      <a:pt x="15" y="2"/>
                      <a:pt x="17" y="0"/>
                      <a:pt x="18" y="1"/>
                    </a:cubicBezTo>
                    <a:cubicBezTo>
                      <a:pt x="18" y="6"/>
                      <a:pt x="15" y="10"/>
                      <a:pt x="14" y="14"/>
                    </a:cubicBezTo>
                    <a:cubicBezTo>
                      <a:pt x="13" y="17"/>
                      <a:pt x="12" y="20"/>
                      <a:pt x="11" y="23"/>
                    </a:cubicBezTo>
                    <a:cubicBezTo>
                      <a:pt x="8" y="24"/>
                      <a:pt x="4" y="23"/>
                      <a:pt x="1" y="24"/>
                    </a:cubicBezTo>
                    <a:cubicBezTo>
                      <a:pt x="0" y="24"/>
                      <a:pt x="0" y="24"/>
                      <a:pt x="0" y="23"/>
                    </a:cubicBezTo>
                    <a:cubicBezTo>
                      <a:pt x="1" y="22"/>
                      <a:pt x="1" y="21"/>
                      <a:pt x="1" y="20"/>
                    </a:cubicBezTo>
                    <a:cubicBezTo>
                      <a:pt x="3" y="20"/>
                      <a:pt x="3" y="18"/>
                      <a:pt x="4" y="16"/>
                    </a:cubicBezTo>
                    <a:cubicBezTo>
                      <a:pt x="7" y="11"/>
                      <a:pt x="11" y="6"/>
                      <a:pt x="14" y="0"/>
                    </a:cubicBezTo>
                    <a:cubicBezTo>
                      <a:pt x="14" y="0"/>
                      <a:pt x="15" y="0"/>
                      <a:pt x="15" y="0"/>
                    </a:cubicBezTo>
                    <a:close/>
                  </a:path>
                </a:pathLst>
              </a:custGeom>
              <a:solidFill>
                <a:srgbClr val="E9C4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14" name="Freeform 177">
                <a:extLst>
                  <a:ext uri="{FF2B5EF4-FFF2-40B4-BE49-F238E27FC236}">
                    <a16:creationId xmlns:a16="http://schemas.microsoft.com/office/drawing/2014/main" id="{1D03F6E2-0DA2-B6B1-B66D-72F3FA70E0A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612188" y="5014913"/>
                <a:ext cx="106362" cy="50800"/>
              </a:xfrm>
              <a:custGeom>
                <a:avLst/>
                <a:gdLst>
                  <a:gd name="T0" fmla="*/ 14 w 20"/>
                  <a:gd name="T1" fmla="*/ 0 h 24"/>
                  <a:gd name="T2" fmla="*/ 20 w 20"/>
                  <a:gd name="T3" fmla="*/ 0 h 24"/>
                  <a:gd name="T4" fmla="*/ 16 w 20"/>
                  <a:gd name="T5" fmla="*/ 8 h 24"/>
                  <a:gd name="T6" fmla="*/ 12 w 20"/>
                  <a:gd name="T7" fmla="*/ 20 h 24"/>
                  <a:gd name="T8" fmla="*/ 11 w 20"/>
                  <a:gd name="T9" fmla="*/ 24 h 24"/>
                  <a:gd name="T10" fmla="*/ 1 w 20"/>
                  <a:gd name="T11" fmla="*/ 23 h 24"/>
                  <a:gd name="T12" fmla="*/ 1 w 20"/>
                  <a:gd name="T13" fmla="*/ 21 h 24"/>
                  <a:gd name="T14" fmla="*/ 14 w 20"/>
                  <a:gd name="T15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0" h="24">
                    <a:moveTo>
                      <a:pt x="14" y="0"/>
                    </a:moveTo>
                    <a:cubicBezTo>
                      <a:pt x="16" y="1"/>
                      <a:pt x="18" y="0"/>
                      <a:pt x="20" y="0"/>
                    </a:cubicBezTo>
                    <a:cubicBezTo>
                      <a:pt x="16" y="1"/>
                      <a:pt x="16" y="5"/>
                      <a:pt x="16" y="8"/>
                    </a:cubicBezTo>
                    <a:cubicBezTo>
                      <a:pt x="14" y="12"/>
                      <a:pt x="13" y="16"/>
                      <a:pt x="12" y="20"/>
                    </a:cubicBezTo>
                    <a:cubicBezTo>
                      <a:pt x="11" y="21"/>
                      <a:pt x="11" y="22"/>
                      <a:pt x="11" y="24"/>
                    </a:cubicBezTo>
                    <a:cubicBezTo>
                      <a:pt x="8" y="23"/>
                      <a:pt x="5" y="22"/>
                      <a:pt x="1" y="23"/>
                    </a:cubicBezTo>
                    <a:cubicBezTo>
                      <a:pt x="0" y="23"/>
                      <a:pt x="0" y="22"/>
                      <a:pt x="1" y="21"/>
                    </a:cubicBezTo>
                    <a:cubicBezTo>
                      <a:pt x="5" y="14"/>
                      <a:pt x="10" y="7"/>
                      <a:pt x="14" y="0"/>
                    </a:cubicBezTo>
                    <a:close/>
                  </a:path>
                </a:pathLst>
              </a:custGeom>
              <a:solidFill>
                <a:srgbClr val="E7C6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15" name="Freeform 178">
                <a:extLst>
                  <a:ext uri="{FF2B5EF4-FFF2-40B4-BE49-F238E27FC236}">
                    <a16:creationId xmlns:a16="http://schemas.microsoft.com/office/drawing/2014/main" id="{ED4FF1E7-AF29-765C-BE0E-577B2360ECA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33975" y="4784725"/>
                <a:ext cx="100012" cy="53975"/>
              </a:xfrm>
              <a:custGeom>
                <a:avLst/>
                <a:gdLst>
                  <a:gd name="T0" fmla="*/ 15 w 19"/>
                  <a:gd name="T1" fmla="*/ 0 h 26"/>
                  <a:gd name="T2" fmla="*/ 14 w 19"/>
                  <a:gd name="T3" fmla="*/ 1 h 26"/>
                  <a:gd name="T4" fmla="*/ 15 w 19"/>
                  <a:gd name="T5" fmla="*/ 2 h 26"/>
                  <a:gd name="T6" fmla="*/ 17 w 19"/>
                  <a:gd name="T7" fmla="*/ 6 h 26"/>
                  <a:gd name="T8" fmla="*/ 12 w 19"/>
                  <a:gd name="T9" fmla="*/ 22 h 26"/>
                  <a:gd name="T10" fmla="*/ 10 w 19"/>
                  <a:gd name="T11" fmla="*/ 25 h 26"/>
                  <a:gd name="T12" fmla="*/ 0 w 19"/>
                  <a:gd name="T13" fmla="*/ 26 h 26"/>
                  <a:gd name="T14" fmla="*/ 0 w 19"/>
                  <a:gd name="T15" fmla="*/ 24 h 26"/>
                  <a:gd name="T16" fmla="*/ 12 w 19"/>
                  <a:gd name="T17" fmla="*/ 5 h 26"/>
                  <a:gd name="T18" fmla="*/ 15 w 19"/>
                  <a:gd name="T19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9" h="26">
                    <a:moveTo>
                      <a:pt x="15" y="0"/>
                    </a:moveTo>
                    <a:cubicBezTo>
                      <a:pt x="15" y="0"/>
                      <a:pt x="15" y="1"/>
                      <a:pt x="14" y="1"/>
                    </a:cubicBezTo>
                    <a:cubicBezTo>
                      <a:pt x="14" y="2"/>
                      <a:pt x="14" y="2"/>
                      <a:pt x="15" y="2"/>
                    </a:cubicBezTo>
                    <a:cubicBezTo>
                      <a:pt x="19" y="2"/>
                      <a:pt x="18" y="4"/>
                      <a:pt x="17" y="6"/>
                    </a:cubicBezTo>
                    <a:cubicBezTo>
                      <a:pt x="15" y="12"/>
                      <a:pt x="13" y="17"/>
                      <a:pt x="12" y="22"/>
                    </a:cubicBezTo>
                    <a:cubicBezTo>
                      <a:pt x="11" y="23"/>
                      <a:pt x="10" y="24"/>
                      <a:pt x="10" y="25"/>
                    </a:cubicBezTo>
                    <a:cubicBezTo>
                      <a:pt x="7" y="25"/>
                      <a:pt x="3" y="24"/>
                      <a:pt x="0" y="26"/>
                    </a:cubicBezTo>
                    <a:cubicBezTo>
                      <a:pt x="0" y="25"/>
                      <a:pt x="0" y="24"/>
                      <a:pt x="0" y="24"/>
                    </a:cubicBezTo>
                    <a:cubicBezTo>
                      <a:pt x="4" y="17"/>
                      <a:pt x="8" y="11"/>
                      <a:pt x="12" y="5"/>
                    </a:cubicBezTo>
                    <a:cubicBezTo>
                      <a:pt x="13" y="3"/>
                      <a:pt x="13" y="1"/>
                      <a:pt x="15" y="0"/>
                    </a:cubicBezTo>
                    <a:close/>
                  </a:path>
                </a:pathLst>
              </a:custGeom>
              <a:solidFill>
                <a:srgbClr val="E8C5B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16" name="Freeform 179">
                <a:extLst>
                  <a:ext uri="{FF2B5EF4-FFF2-40B4-BE49-F238E27FC236}">
                    <a16:creationId xmlns:a16="http://schemas.microsoft.com/office/drawing/2014/main" id="{22FBB3E1-8FF0-5740-807B-6AC2089E1F8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810500" y="4960938"/>
                <a:ext cx="95250" cy="47625"/>
              </a:xfrm>
              <a:custGeom>
                <a:avLst/>
                <a:gdLst>
                  <a:gd name="T0" fmla="*/ 14 w 18"/>
                  <a:gd name="T1" fmla="*/ 1 h 23"/>
                  <a:gd name="T2" fmla="*/ 18 w 18"/>
                  <a:gd name="T3" fmla="*/ 0 h 23"/>
                  <a:gd name="T4" fmla="*/ 10 w 18"/>
                  <a:gd name="T5" fmla="*/ 23 h 23"/>
                  <a:gd name="T6" fmla="*/ 0 w 18"/>
                  <a:gd name="T7" fmla="*/ 22 h 23"/>
                  <a:gd name="T8" fmla="*/ 14 w 18"/>
                  <a:gd name="T9" fmla="*/ 1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" h="23">
                    <a:moveTo>
                      <a:pt x="14" y="1"/>
                    </a:moveTo>
                    <a:cubicBezTo>
                      <a:pt x="15" y="1"/>
                      <a:pt x="17" y="0"/>
                      <a:pt x="18" y="0"/>
                    </a:cubicBezTo>
                    <a:cubicBezTo>
                      <a:pt x="16" y="8"/>
                      <a:pt x="13" y="16"/>
                      <a:pt x="10" y="23"/>
                    </a:cubicBezTo>
                    <a:cubicBezTo>
                      <a:pt x="7" y="23"/>
                      <a:pt x="4" y="23"/>
                      <a:pt x="0" y="22"/>
                    </a:cubicBezTo>
                    <a:cubicBezTo>
                      <a:pt x="5" y="15"/>
                      <a:pt x="9" y="8"/>
                      <a:pt x="14" y="1"/>
                    </a:cubicBezTo>
                    <a:close/>
                  </a:path>
                </a:pathLst>
              </a:custGeom>
              <a:solidFill>
                <a:srgbClr val="E7C6B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17" name="Freeform 180">
                <a:extLst>
                  <a:ext uri="{FF2B5EF4-FFF2-40B4-BE49-F238E27FC236}">
                    <a16:creationId xmlns:a16="http://schemas.microsoft.com/office/drawing/2014/main" id="{DDA5E029-B133-5CCF-2C87-677CA3097D9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03850" y="4803775"/>
                <a:ext cx="95250" cy="49212"/>
              </a:xfrm>
              <a:custGeom>
                <a:avLst/>
                <a:gdLst>
                  <a:gd name="T0" fmla="*/ 14 w 18"/>
                  <a:gd name="T1" fmla="*/ 0 h 24"/>
                  <a:gd name="T2" fmla="*/ 14 w 18"/>
                  <a:gd name="T3" fmla="*/ 1 h 24"/>
                  <a:gd name="T4" fmla="*/ 16 w 18"/>
                  <a:gd name="T5" fmla="*/ 6 h 24"/>
                  <a:gd name="T6" fmla="*/ 10 w 18"/>
                  <a:gd name="T7" fmla="*/ 24 h 24"/>
                  <a:gd name="T8" fmla="*/ 2 w 18"/>
                  <a:gd name="T9" fmla="*/ 23 h 24"/>
                  <a:gd name="T10" fmla="*/ 0 w 18"/>
                  <a:gd name="T11" fmla="*/ 21 h 24"/>
                  <a:gd name="T12" fmla="*/ 14 w 18"/>
                  <a:gd name="T13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8" h="24">
                    <a:moveTo>
                      <a:pt x="14" y="0"/>
                    </a:moveTo>
                    <a:cubicBezTo>
                      <a:pt x="14" y="0"/>
                      <a:pt x="14" y="1"/>
                      <a:pt x="14" y="1"/>
                    </a:cubicBezTo>
                    <a:cubicBezTo>
                      <a:pt x="18" y="1"/>
                      <a:pt x="17" y="3"/>
                      <a:pt x="16" y="6"/>
                    </a:cubicBezTo>
                    <a:cubicBezTo>
                      <a:pt x="14" y="12"/>
                      <a:pt x="12" y="18"/>
                      <a:pt x="10" y="24"/>
                    </a:cubicBezTo>
                    <a:cubicBezTo>
                      <a:pt x="7" y="24"/>
                      <a:pt x="4" y="23"/>
                      <a:pt x="2" y="23"/>
                    </a:cubicBezTo>
                    <a:cubicBezTo>
                      <a:pt x="1" y="23"/>
                      <a:pt x="0" y="23"/>
                      <a:pt x="0" y="21"/>
                    </a:cubicBezTo>
                    <a:cubicBezTo>
                      <a:pt x="5" y="14"/>
                      <a:pt x="10" y="8"/>
                      <a:pt x="14" y="0"/>
                    </a:cubicBezTo>
                    <a:close/>
                  </a:path>
                </a:pathLst>
              </a:custGeom>
              <a:solidFill>
                <a:srgbClr val="E8C4B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18" name="Freeform 181">
                <a:extLst>
                  <a:ext uri="{FF2B5EF4-FFF2-40B4-BE49-F238E27FC236}">
                    <a16:creationId xmlns:a16="http://schemas.microsoft.com/office/drawing/2014/main" id="{6DDBE0C6-6A47-3134-682C-FA9092F37BC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545388" y="4943475"/>
                <a:ext cx="95250" cy="49212"/>
              </a:xfrm>
              <a:custGeom>
                <a:avLst/>
                <a:gdLst>
                  <a:gd name="T0" fmla="*/ 14 w 18"/>
                  <a:gd name="T1" fmla="*/ 1 h 23"/>
                  <a:gd name="T2" fmla="*/ 18 w 18"/>
                  <a:gd name="T3" fmla="*/ 0 h 23"/>
                  <a:gd name="T4" fmla="*/ 15 w 18"/>
                  <a:gd name="T5" fmla="*/ 9 h 23"/>
                  <a:gd name="T6" fmla="*/ 10 w 18"/>
                  <a:gd name="T7" fmla="*/ 23 h 23"/>
                  <a:gd name="T8" fmla="*/ 0 w 18"/>
                  <a:gd name="T9" fmla="*/ 22 h 23"/>
                  <a:gd name="T10" fmla="*/ 8 w 18"/>
                  <a:gd name="T11" fmla="*/ 9 h 23"/>
                  <a:gd name="T12" fmla="*/ 14 w 18"/>
                  <a:gd name="T13" fmla="*/ 1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8" h="23">
                    <a:moveTo>
                      <a:pt x="14" y="1"/>
                    </a:moveTo>
                    <a:cubicBezTo>
                      <a:pt x="15" y="1"/>
                      <a:pt x="17" y="0"/>
                      <a:pt x="18" y="0"/>
                    </a:cubicBezTo>
                    <a:cubicBezTo>
                      <a:pt x="16" y="3"/>
                      <a:pt x="16" y="6"/>
                      <a:pt x="15" y="9"/>
                    </a:cubicBezTo>
                    <a:cubicBezTo>
                      <a:pt x="13" y="13"/>
                      <a:pt x="11" y="18"/>
                      <a:pt x="10" y="23"/>
                    </a:cubicBezTo>
                    <a:cubicBezTo>
                      <a:pt x="7" y="23"/>
                      <a:pt x="4" y="23"/>
                      <a:pt x="0" y="22"/>
                    </a:cubicBezTo>
                    <a:cubicBezTo>
                      <a:pt x="2" y="17"/>
                      <a:pt x="6" y="13"/>
                      <a:pt x="8" y="9"/>
                    </a:cubicBezTo>
                    <a:cubicBezTo>
                      <a:pt x="10" y="6"/>
                      <a:pt x="12" y="3"/>
                      <a:pt x="14" y="1"/>
                    </a:cubicBezTo>
                    <a:close/>
                  </a:path>
                </a:pathLst>
              </a:custGeom>
              <a:solidFill>
                <a:srgbClr val="E7C6B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19" name="Freeform 182">
                <a:extLst>
                  <a:ext uri="{FF2B5EF4-FFF2-40B4-BE49-F238E27FC236}">
                    <a16:creationId xmlns:a16="http://schemas.microsoft.com/office/drawing/2014/main" id="{4E32EB7E-E7D4-B75B-A704-801D53BCE7E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602663" y="5043488"/>
                <a:ext cx="15875" cy="22225"/>
              </a:xfrm>
              <a:custGeom>
                <a:avLst/>
                <a:gdLst>
                  <a:gd name="T0" fmla="*/ 3 w 3"/>
                  <a:gd name="T1" fmla="*/ 7 h 10"/>
                  <a:gd name="T2" fmla="*/ 3 w 3"/>
                  <a:gd name="T3" fmla="*/ 9 h 10"/>
                  <a:gd name="T4" fmla="*/ 2 w 3"/>
                  <a:gd name="T5" fmla="*/ 10 h 10"/>
                  <a:gd name="T6" fmla="*/ 1 w 3"/>
                  <a:gd name="T7" fmla="*/ 9 h 10"/>
                  <a:gd name="T8" fmla="*/ 2 w 3"/>
                  <a:gd name="T9" fmla="*/ 0 h 10"/>
                  <a:gd name="T10" fmla="*/ 2 w 3"/>
                  <a:gd name="T11" fmla="*/ 0 h 10"/>
                  <a:gd name="T12" fmla="*/ 3 w 3"/>
                  <a:gd name="T13" fmla="*/ 7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" h="10">
                    <a:moveTo>
                      <a:pt x="3" y="7"/>
                    </a:moveTo>
                    <a:cubicBezTo>
                      <a:pt x="3" y="8"/>
                      <a:pt x="2" y="9"/>
                      <a:pt x="3" y="9"/>
                    </a:cubicBezTo>
                    <a:cubicBezTo>
                      <a:pt x="3" y="10"/>
                      <a:pt x="3" y="10"/>
                      <a:pt x="2" y="10"/>
                    </a:cubicBezTo>
                    <a:cubicBezTo>
                      <a:pt x="2" y="10"/>
                      <a:pt x="1" y="9"/>
                      <a:pt x="1" y="9"/>
                    </a:cubicBezTo>
                    <a:cubicBezTo>
                      <a:pt x="1" y="6"/>
                      <a:pt x="0" y="3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3" y="3"/>
                      <a:pt x="2" y="5"/>
                      <a:pt x="3" y="7"/>
                    </a:cubicBezTo>
                    <a:close/>
                  </a:path>
                </a:pathLst>
              </a:custGeom>
              <a:solidFill>
                <a:srgbClr val="DDAC9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20" name="Freeform 183">
                <a:extLst>
                  <a:ext uri="{FF2B5EF4-FFF2-40B4-BE49-F238E27FC236}">
                    <a16:creationId xmlns:a16="http://schemas.microsoft.com/office/drawing/2014/main" id="{FF545F73-9CBF-CD54-9324-BDC7ABBA022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83425" y="4949825"/>
                <a:ext cx="68262" cy="6350"/>
              </a:xfrm>
              <a:custGeom>
                <a:avLst/>
                <a:gdLst>
                  <a:gd name="T0" fmla="*/ 0 w 13"/>
                  <a:gd name="T1" fmla="*/ 3 h 3"/>
                  <a:gd name="T2" fmla="*/ 5 w 13"/>
                  <a:gd name="T3" fmla="*/ 1 h 3"/>
                  <a:gd name="T4" fmla="*/ 13 w 13"/>
                  <a:gd name="T5" fmla="*/ 1 h 3"/>
                  <a:gd name="T6" fmla="*/ 0 w 13"/>
                  <a:gd name="T7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3" h="3">
                    <a:moveTo>
                      <a:pt x="0" y="3"/>
                    </a:moveTo>
                    <a:cubicBezTo>
                      <a:pt x="1" y="1"/>
                      <a:pt x="3" y="1"/>
                      <a:pt x="5" y="1"/>
                    </a:cubicBezTo>
                    <a:cubicBezTo>
                      <a:pt x="8" y="1"/>
                      <a:pt x="10" y="0"/>
                      <a:pt x="13" y="1"/>
                    </a:cubicBezTo>
                    <a:cubicBezTo>
                      <a:pt x="9" y="1"/>
                      <a:pt x="4" y="2"/>
                      <a:pt x="0" y="3"/>
                    </a:cubicBezTo>
                    <a:close/>
                  </a:path>
                </a:pathLst>
              </a:custGeom>
              <a:solidFill>
                <a:srgbClr val="E7C5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21" name="Freeform 184">
                <a:extLst>
                  <a:ext uri="{FF2B5EF4-FFF2-40B4-BE49-F238E27FC236}">
                    <a16:creationId xmlns:a16="http://schemas.microsoft.com/office/drawing/2014/main" id="{FF730EF4-5A9C-ECBF-7C01-D371C883BF7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559800" y="5041900"/>
                <a:ext cx="52387" cy="117475"/>
              </a:xfrm>
              <a:custGeom>
                <a:avLst/>
                <a:gdLst>
                  <a:gd name="T0" fmla="*/ 10 w 10"/>
                  <a:gd name="T1" fmla="*/ 1 h 56"/>
                  <a:gd name="T2" fmla="*/ 10 w 10"/>
                  <a:gd name="T3" fmla="*/ 11 h 56"/>
                  <a:gd name="T4" fmla="*/ 10 w 10"/>
                  <a:gd name="T5" fmla="*/ 56 h 56"/>
                  <a:gd name="T6" fmla="*/ 2 w 10"/>
                  <a:gd name="T7" fmla="*/ 56 h 56"/>
                  <a:gd name="T8" fmla="*/ 0 w 10"/>
                  <a:gd name="T9" fmla="*/ 53 h 56"/>
                  <a:gd name="T10" fmla="*/ 0 w 10"/>
                  <a:gd name="T11" fmla="*/ 2 h 56"/>
                  <a:gd name="T12" fmla="*/ 10 w 10"/>
                  <a:gd name="T13" fmla="*/ 1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" h="56">
                    <a:moveTo>
                      <a:pt x="10" y="1"/>
                    </a:moveTo>
                    <a:cubicBezTo>
                      <a:pt x="10" y="5"/>
                      <a:pt x="9" y="8"/>
                      <a:pt x="10" y="11"/>
                    </a:cubicBezTo>
                    <a:cubicBezTo>
                      <a:pt x="10" y="26"/>
                      <a:pt x="10" y="41"/>
                      <a:pt x="10" y="56"/>
                    </a:cubicBezTo>
                    <a:cubicBezTo>
                      <a:pt x="8" y="56"/>
                      <a:pt x="5" y="55"/>
                      <a:pt x="2" y="56"/>
                    </a:cubicBezTo>
                    <a:cubicBezTo>
                      <a:pt x="0" y="56"/>
                      <a:pt x="0" y="55"/>
                      <a:pt x="0" y="53"/>
                    </a:cubicBezTo>
                    <a:cubicBezTo>
                      <a:pt x="0" y="36"/>
                      <a:pt x="0" y="19"/>
                      <a:pt x="0" y="2"/>
                    </a:cubicBezTo>
                    <a:cubicBezTo>
                      <a:pt x="3" y="0"/>
                      <a:pt x="6" y="0"/>
                      <a:pt x="10" y="1"/>
                    </a:cubicBezTo>
                    <a:close/>
                  </a:path>
                </a:pathLst>
              </a:custGeom>
              <a:solidFill>
                <a:srgbClr val="B552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22" name="Freeform 185">
                <a:extLst>
                  <a:ext uri="{FF2B5EF4-FFF2-40B4-BE49-F238E27FC236}">
                    <a16:creationId xmlns:a16="http://schemas.microsoft.com/office/drawing/2014/main" id="{D335A124-3580-0E98-EDF0-19AF6200108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24625" y="4918075"/>
                <a:ext cx="160337" cy="241300"/>
              </a:xfrm>
              <a:custGeom>
                <a:avLst/>
                <a:gdLst>
                  <a:gd name="T0" fmla="*/ 1 w 30"/>
                  <a:gd name="T1" fmla="*/ 3 h 115"/>
                  <a:gd name="T2" fmla="*/ 3 w 30"/>
                  <a:gd name="T3" fmla="*/ 2 h 115"/>
                  <a:gd name="T4" fmla="*/ 28 w 30"/>
                  <a:gd name="T5" fmla="*/ 3 h 115"/>
                  <a:gd name="T6" fmla="*/ 30 w 30"/>
                  <a:gd name="T7" fmla="*/ 3 h 115"/>
                  <a:gd name="T8" fmla="*/ 30 w 30"/>
                  <a:gd name="T9" fmla="*/ 108 h 115"/>
                  <a:gd name="T10" fmla="*/ 30 w 30"/>
                  <a:gd name="T11" fmla="*/ 115 h 115"/>
                  <a:gd name="T12" fmla="*/ 3 w 30"/>
                  <a:gd name="T13" fmla="*/ 115 h 115"/>
                  <a:gd name="T14" fmla="*/ 0 w 30"/>
                  <a:gd name="T15" fmla="*/ 112 h 115"/>
                  <a:gd name="T16" fmla="*/ 0 w 30"/>
                  <a:gd name="T17" fmla="*/ 85 h 115"/>
                  <a:gd name="T18" fmla="*/ 0 w 30"/>
                  <a:gd name="T19" fmla="*/ 62 h 115"/>
                  <a:gd name="T20" fmla="*/ 1 w 30"/>
                  <a:gd name="T21" fmla="*/ 41 h 115"/>
                  <a:gd name="T22" fmla="*/ 0 w 30"/>
                  <a:gd name="T23" fmla="*/ 13 h 115"/>
                  <a:gd name="T24" fmla="*/ 1 w 30"/>
                  <a:gd name="T25" fmla="*/ 5 h 115"/>
                  <a:gd name="T26" fmla="*/ 1 w 30"/>
                  <a:gd name="T27" fmla="*/ 3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0" h="115">
                    <a:moveTo>
                      <a:pt x="1" y="3"/>
                    </a:moveTo>
                    <a:cubicBezTo>
                      <a:pt x="2" y="3"/>
                      <a:pt x="2" y="3"/>
                      <a:pt x="3" y="2"/>
                    </a:cubicBezTo>
                    <a:cubicBezTo>
                      <a:pt x="11" y="0"/>
                      <a:pt x="20" y="0"/>
                      <a:pt x="28" y="3"/>
                    </a:cubicBezTo>
                    <a:cubicBezTo>
                      <a:pt x="29" y="3"/>
                      <a:pt x="29" y="3"/>
                      <a:pt x="30" y="3"/>
                    </a:cubicBezTo>
                    <a:cubicBezTo>
                      <a:pt x="30" y="38"/>
                      <a:pt x="30" y="73"/>
                      <a:pt x="30" y="108"/>
                    </a:cubicBezTo>
                    <a:cubicBezTo>
                      <a:pt x="30" y="110"/>
                      <a:pt x="30" y="112"/>
                      <a:pt x="30" y="115"/>
                    </a:cubicBezTo>
                    <a:cubicBezTo>
                      <a:pt x="21" y="115"/>
                      <a:pt x="12" y="115"/>
                      <a:pt x="3" y="115"/>
                    </a:cubicBezTo>
                    <a:cubicBezTo>
                      <a:pt x="1" y="115"/>
                      <a:pt x="0" y="114"/>
                      <a:pt x="0" y="112"/>
                    </a:cubicBezTo>
                    <a:cubicBezTo>
                      <a:pt x="0" y="103"/>
                      <a:pt x="0" y="94"/>
                      <a:pt x="0" y="85"/>
                    </a:cubicBezTo>
                    <a:cubicBezTo>
                      <a:pt x="1" y="77"/>
                      <a:pt x="0" y="70"/>
                      <a:pt x="0" y="62"/>
                    </a:cubicBezTo>
                    <a:cubicBezTo>
                      <a:pt x="0" y="55"/>
                      <a:pt x="1" y="48"/>
                      <a:pt x="1" y="41"/>
                    </a:cubicBezTo>
                    <a:cubicBezTo>
                      <a:pt x="0" y="32"/>
                      <a:pt x="0" y="22"/>
                      <a:pt x="0" y="13"/>
                    </a:cubicBezTo>
                    <a:cubicBezTo>
                      <a:pt x="0" y="10"/>
                      <a:pt x="1" y="7"/>
                      <a:pt x="1" y="5"/>
                    </a:cubicBezTo>
                    <a:cubicBezTo>
                      <a:pt x="0" y="4"/>
                      <a:pt x="1" y="4"/>
                      <a:pt x="1" y="3"/>
                    </a:cubicBezTo>
                    <a:close/>
                  </a:path>
                </a:pathLst>
              </a:custGeom>
              <a:solidFill>
                <a:srgbClr val="E61E4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23" name="Freeform 186">
                <a:extLst>
                  <a:ext uri="{FF2B5EF4-FFF2-40B4-BE49-F238E27FC236}">
                    <a16:creationId xmlns:a16="http://schemas.microsoft.com/office/drawing/2014/main" id="{AC47C43D-EEFD-7F65-1245-6C3FC858077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91325" y="4935538"/>
                <a:ext cx="169862" cy="223837"/>
              </a:xfrm>
              <a:custGeom>
                <a:avLst/>
                <a:gdLst>
                  <a:gd name="T0" fmla="*/ 6 w 32"/>
                  <a:gd name="T1" fmla="*/ 2 h 107"/>
                  <a:gd name="T2" fmla="*/ 23 w 32"/>
                  <a:gd name="T3" fmla="*/ 1 h 107"/>
                  <a:gd name="T4" fmla="*/ 25 w 32"/>
                  <a:gd name="T5" fmla="*/ 2 h 107"/>
                  <a:gd name="T6" fmla="*/ 32 w 32"/>
                  <a:gd name="T7" fmla="*/ 2 h 107"/>
                  <a:gd name="T8" fmla="*/ 30 w 32"/>
                  <a:gd name="T9" fmla="*/ 8 h 107"/>
                  <a:gd name="T10" fmla="*/ 30 w 32"/>
                  <a:gd name="T11" fmla="*/ 107 h 107"/>
                  <a:gd name="T12" fmla="*/ 3 w 32"/>
                  <a:gd name="T13" fmla="*/ 107 h 107"/>
                  <a:gd name="T14" fmla="*/ 1 w 32"/>
                  <a:gd name="T15" fmla="*/ 104 h 107"/>
                  <a:gd name="T16" fmla="*/ 1 w 32"/>
                  <a:gd name="T17" fmla="*/ 31 h 107"/>
                  <a:gd name="T18" fmla="*/ 5 w 32"/>
                  <a:gd name="T19" fmla="*/ 21 h 107"/>
                  <a:gd name="T20" fmla="*/ 6 w 32"/>
                  <a:gd name="T21" fmla="*/ 19 h 107"/>
                  <a:gd name="T22" fmla="*/ 5 w 32"/>
                  <a:gd name="T23" fmla="*/ 17 h 107"/>
                  <a:gd name="T24" fmla="*/ 2 w 32"/>
                  <a:gd name="T25" fmla="*/ 16 h 107"/>
                  <a:gd name="T26" fmla="*/ 5 w 32"/>
                  <a:gd name="T27" fmla="*/ 9 h 107"/>
                  <a:gd name="T28" fmla="*/ 4 w 32"/>
                  <a:gd name="T29" fmla="*/ 8 h 107"/>
                  <a:gd name="T30" fmla="*/ 1 w 32"/>
                  <a:gd name="T31" fmla="*/ 7 h 107"/>
                  <a:gd name="T32" fmla="*/ 3 w 32"/>
                  <a:gd name="T33" fmla="*/ 4 h 107"/>
                  <a:gd name="T34" fmla="*/ 6 w 32"/>
                  <a:gd name="T35" fmla="*/ 2 h 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32" h="107">
                    <a:moveTo>
                      <a:pt x="6" y="2"/>
                    </a:moveTo>
                    <a:cubicBezTo>
                      <a:pt x="12" y="0"/>
                      <a:pt x="17" y="1"/>
                      <a:pt x="23" y="1"/>
                    </a:cubicBezTo>
                    <a:cubicBezTo>
                      <a:pt x="24" y="2"/>
                      <a:pt x="25" y="2"/>
                      <a:pt x="25" y="2"/>
                    </a:cubicBezTo>
                    <a:cubicBezTo>
                      <a:pt x="27" y="3"/>
                      <a:pt x="29" y="4"/>
                      <a:pt x="32" y="2"/>
                    </a:cubicBezTo>
                    <a:cubicBezTo>
                      <a:pt x="30" y="4"/>
                      <a:pt x="30" y="6"/>
                      <a:pt x="30" y="8"/>
                    </a:cubicBezTo>
                    <a:cubicBezTo>
                      <a:pt x="30" y="41"/>
                      <a:pt x="30" y="74"/>
                      <a:pt x="30" y="107"/>
                    </a:cubicBezTo>
                    <a:cubicBezTo>
                      <a:pt x="21" y="107"/>
                      <a:pt x="12" y="106"/>
                      <a:pt x="3" y="107"/>
                    </a:cubicBezTo>
                    <a:cubicBezTo>
                      <a:pt x="1" y="107"/>
                      <a:pt x="1" y="106"/>
                      <a:pt x="1" y="104"/>
                    </a:cubicBezTo>
                    <a:cubicBezTo>
                      <a:pt x="1" y="80"/>
                      <a:pt x="1" y="55"/>
                      <a:pt x="1" y="31"/>
                    </a:cubicBezTo>
                    <a:cubicBezTo>
                      <a:pt x="1" y="27"/>
                      <a:pt x="2" y="24"/>
                      <a:pt x="5" y="21"/>
                    </a:cubicBezTo>
                    <a:cubicBezTo>
                      <a:pt x="5" y="20"/>
                      <a:pt x="6" y="19"/>
                      <a:pt x="6" y="19"/>
                    </a:cubicBezTo>
                    <a:cubicBezTo>
                      <a:pt x="7" y="17"/>
                      <a:pt x="7" y="17"/>
                      <a:pt x="5" y="17"/>
                    </a:cubicBezTo>
                    <a:cubicBezTo>
                      <a:pt x="4" y="17"/>
                      <a:pt x="3" y="16"/>
                      <a:pt x="2" y="16"/>
                    </a:cubicBezTo>
                    <a:cubicBezTo>
                      <a:pt x="0" y="13"/>
                      <a:pt x="0" y="11"/>
                      <a:pt x="5" y="9"/>
                    </a:cubicBezTo>
                    <a:cubicBezTo>
                      <a:pt x="5" y="9"/>
                      <a:pt x="4" y="8"/>
                      <a:pt x="4" y="8"/>
                    </a:cubicBezTo>
                    <a:cubicBezTo>
                      <a:pt x="2" y="8"/>
                      <a:pt x="1" y="8"/>
                      <a:pt x="1" y="7"/>
                    </a:cubicBezTo>
                    <a:cubicBezTo>
                      <a:pt x="1" y="6"/>
                      <a:pt x="2" y="5"/>
                      <a:pt x="3" y="4"/>
                    </a:cubicBezTo>
                    <a:cubicBezTo>
                      <a:pt x="4" y="4"/>
                      <a:pt x="6" y="3"/>
                      <a:pt x="6" y="2"/>
                    </a:cubicBezTo>
                    <a:close/>
                  </a:path>
                </a:pathLst>
              </a:custGeom>
              <a:solidFill>
                <a:srgbClr val="806DA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24" name="Freeform 187">
                <a:extLst>
                  <a:ext uri="{FF2B5EF4-FFF2-40B4-BE49-F238E27FC236}">
                    <a16:creationId xmlns:a16="http://schemas.microsoft.com/office/drawing/2014/main" id="{F3B3C70D-F990-ACF9-987E-31A7F9E68B8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91325" y="4973638"/>
                <a:ext cx="15875" cy="7937"/>
              </a:xfrm>
              <a:custGeom>
                <a:avLst/>
                <a:gdLst>
                  <a:gd name="T0" fmla="*/ 1 w 3"/>
                  <a:gd name="T1" fmla="*/ 2 h 4"/>
                  <a:gd name="T2" fmla="*/ 1 w 3"/>
                  <a:gd name="T3" fmla="*/ 0 h 4"/>
                  <a:gd name="T4" fmla="*/ 3 w 3"/>
                  <a:gd name="T5" fmla="*/ 2 h 4"/>
                  <a:gd name="T6" fmla="*/ 2 w 3"/>
                  <a:gd name="T7" fmla="*/ 4 h 4"/>
                  <a:gd name="T8" fmla="*/ 1 w 3"/>
                  <a:gd name="T9" fmla="*/ 2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" h="4">
                    <a:moveTo>
                      <a:pt x="1" y="2"/>
                    </a:moveTo>
                    <a:cubicBezTo>
                      <a:pt x="1" y="1"/>
                      <a:pt x="0" y="0"/>
                      <a:pt x="1" y="0"/>
                    </a:cubicBezTo>
                    <a:cubicBezTo>
                      <a:pt x="3" y="0"/>
                      <a:pt x="3" y="1"/>
                      <a:pt x="3" y="2"/>
                    </a:cubicBezTo>
                    <a:cubicBezTo>
                      <a:pt x="3" y="3"/>
                      <a:pt x="2" y="4"/>
                      <a:pt x="2" y="4"/>
                    </a:cubicBezTo>
                    <a:cubicBezTo>
                      <a:pt x="0" y="4"/>
                      <a:pt x="1" y="2"/>
                      <a:pt x="1" y="2"/>
                    </a:cubicBezTo>
                    <a:close/>
                  </a:path>
                </a:pathLst>
              </a:custGeom>
              <a:solidFill>
                <a:srgbClr val="806DA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25" name="Freeform 188">
                <a:extLst>
                  <a:ext uri="{FF2B5EF4-FFF2-40B4-BE49-F238E27FC236}">
                    <a16:creationId xmlns:a16="http://schemas.microsoft.com/office/drawing/2014/main" id="{41F0BDBC-92ED-97A3-FBEC-4CAC4D800EA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134350" y="5021263"/>
                <a:ext cx="153987" cy="138112"/>
              </a:xfrm>
              <a:custGeom>
                <a:avLst/>
                <a:gdLst>
                  <a:gd name="T0" fmla="*/ 0 w 29"/>
                  <a:gd name="T1" fmla="*/ 4 h 66"/>
                  <a:gd name="T2" fmla="*/ 1 w 29"/>
                  <a:gd name="T3" fmla="*/ 4 h 66"/>
                  <a:gd name="T4" fmla="*/ 28 w 29"/>
                  <a:gd name="T5" fmla="*/ 4 h 66"/>
                  <a:gd name="T6" fmla="*/ 29 w 29"/>
                  <a:gd name="T7" fmla="*/ 4 h 66"/>
                  <a:gd name="T8" fmla="*/ 29 w 29"/>
                  <a:gd name="T9" fmla="*/ 66 h 66"/>
                  <a:gd name="T10" fmla="*/ 3 w 29"/>
                  <a:gd name="T11" fmla="*/ 66 h 66"/>
                  <a:gd name="T12" fmla="*/ 0 w 29"/>
                  <a:gd name="T13" fmla="*/ 63 h 66"/>
                  <a:gd name="T14" fmla="*/ 0 w 29"/>
                  <a:gd name="T15" fmla="*/ 4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9" h="66">
                    <a:moveTo>
                      <a:pt x="0" y="4"/>
                    </a:moveTo>
                    <a:cubicBezTo>
                      <a:pt x="0" y="4"/>
                      <a:pt x="1" y="4"/>
                      <a:pt x="1" y="4"/>
                    </a:cubicBezTo>
                    <a:cubicBezTo>
                      <a:pt x="10" y="0"/>
                      <a:pt x="19" y="1"/>
                      <a:pt x="28" y="4"/>
                    </a:cubicBezTo>
                    <a:cubicBezTo>
                      <a:pt x="28" y="4"/>
                      <a:pt x="29" y="4"/>
                      <a:pt x="29" y="4"/>
                    </a:cubicBezTo>
                    <a:cubicBezTo>
                      <a:pt x="29" y="25"/>
                      <a:pt x="29" y="45"/>
                      <a:pt x="29" y="66"/>
                    </a:cubicBezTo>
                    <a:cubicBezTo>
                      <a:pt x="20" y="66"/>
                      <a:pt x="12" y="66"/>
                      <a:pt x="3" y="66"/>
                    </a:cubicBezTo>
                    <a:cubicBezTo>
                      <a:pt x="1" y="66"/>
                      <a:pt x="0" y="65"/>
                      <a:pt x="0" y="63"/>
                    </a:cubicBezTo>
                    <a:cubicBezTo>
                      <a:pt x="0" y="43"/>
                      <a:pt x="0" y="24"/>
                      <a:pt x="0" y="4"/>
                    </a:cubicBezTo>
                    <a:close/>
                  </a:path>
                </a:pathLst>
              </a:custGeom>
              <a:solidFill>
                <a:srgbClr val="13612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26" name="Freeform 189">
                <a:extLst>
                  <a:ext uri="{FF2B5EF4-FFF2-40B4-BE49-F238E27FC236}">
                    <a16:creationId xmlns:a16="http://schemas.microsoft.com/office/drawing/2014/main" id="{5EE54488-3AE6-81B9-9B9B-C2C719059E2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237413" y="4954588"/>
                <a:ext cx="25400" cy="1587"/>
              </a:xfrm>
              <a:custGeom>
                <a:avLst/>
                <a:gdLst>
                  <a:gd name="T0" fmla="*/ 0 w 5"/>
                  <a:gd name="T1" fmla="*/ 1 h 1"/>
                  <a:gd name="T2" fmla="*/ 5 w 5"/>
                  <a:gd name="T3" fmla="*/ 1 h 1"/>
                  <a:gd name="T4" fmla="*/ 0 w 5"/>
                  <a:gd name="T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" h="1">
                    <a:moveTo>
                      <a:pt x="0" y="1"/>
                    </a:moveTo>
                    <a:cubicBezTo>
                      <a:pt x="1" y="0"/>
                      <a:pt x="3" y="0"/>
                      <a:pt x="5" y="1"/>
                    </a:cubicBezTo>
                    <a:cubicBezTo>
                      <a:pt x="3" y="1"/>
                      <a:pt x="1" y="1"/>
                      <a:pt x="0" y="1"/>
                    </a:cubicBezTo>
                    <a:close/>
                  </a:path>
                </a:pathLst>
              </a:custGeom>
              <a:solidFill>
                <a:srgbClr val="5C8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334" name="Grupo 333">
              <a:extLst>
                <a:ext uri="{FF2B5EF4-FFF2-40B4-BE49-F238E27FC236}">
                  <a16:creationId xmlns:a16="http://schemas.microsoft.com/office/drawing/2014/main" id="{3BC6A31C-86E8-306E-50BE-2073B05AF2E5}"/>
                </a:ext>
              </a:extLst>
            </p:cNvPr>
            <p:cNvGrpSpPr/>
            <p:nvPr/>
          </p:nvGrpSpPr>
          <p:grpSpPr>
            <a:xfrm flipH="1">
              <a:off x="-2" y="4714875"/>
              <a:ext cx="4629151" cy="447676"/>
              <a:chOff x="-4763" y="4714875"/>
              <a:chExt cx="4627564" cy="447676"/>
            </a:xfrm>
          </p:grpSpPr>
          <p:sp>
            <p:nvSpPr>
              <p:cNvPr id="230" name="Freeform 193">
                <a:extLst>
                  <a:ext uri="{FF2B5EF4-FFF2-40B4-BE49-F238E27FC236}">
                    <a16:creationId xmlns:a16="http://schemas.microsoft.com/office/drawing/2014/main" id="{DAEFF16E-5334-52C7-1D10-9A7714BF363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4763" y="4791075"/>
                <a:ext cx="285750" cy="369888"/>
              </a:xfrm>
              <a:custGeom>
                <a:avLst/>
                <a:gdLst>
                  <a:gd name="T0" fmla="*/ 0 w 53"/>
                  <a:gd name="T1" fmla="*/ 3 h 174"/>
                  <a:gd name="T2" fmla="*/ 1 w 53"/>
                  <a:gd name="T3" fmla="*/ 3 h 174"/>
                  <a:gd name="T4" fmla="*/ 10 w 53"/>
                  <a:gd name="T5" fmla="*/ 4 h 174"/>
                  <a:gd name="T6" fmla="*/ 13 w 53"/>
                  <a:gd name="T7" fmla="*/ 3 h 174"/>
                  <a:gd name="T8" fmla="*/ 36 w 53"/>
                  <a:gd name="T9" fmla="*/ 3 h 174"/>
                  <a:gd name="T10" fmla="*/ 42 w 53"/>
                  <a:gd name="T11" fmla="*/ 3 h 174"/>
                  <a:gd name="T12" fmla="*/ 51 w 53"/>
                  <a:gd name="T13" fmla="*/ 3 h 174"/>
                  <a:gd name="T14" fmla="*/ 51 w 53"/>
                  <a:gd name="T15" fmla="*/ 8 h 174"/>
                  <a:gd name="T16" fmla="*/ 52 w 53"/>
                  <a:gd name="T17" fmla="*/ 9 h 174"/>
                  <a:gd name="T18" fmla="*/ 52 w 53"/>
                  <a:gd name="T19" fmla="*/ 12 h 174"/>
                  <a:gd name="T20" fmla="*/ 52 w 53"/>
                  <a:gd name="T21" fmla="*/ 19 h 174"/>
                  <a:gd name="T22" fmla="*/ 52 w 53"/>
                  <a:gd name="T23" fmla="*/ 163 h 174"/>
                  <a:gd name="T24" fmla="*/ 52 w 53"/>
                  <a:gd name="T25" fmla="*/ 172 h 174"/>
                  <a:gd name="T26" fmla="*/ 51 w 53"/>
                  <a:gd name="T27" fmla="*/ 174 h 174"/>
                  <a:gd name="T28" fmla="*/ 3 w 53"/>
                  <a:gd name="T29" fmla="*/ 174 h 174"/>
                  <a:gd name="T30" fmla="*/ 0 w 53"/>
                  <a:gd name="T31" fmla="*/ 172 h 174"/>
                  <a:gd name="T32" fmla="*/ 0 w 53"/>
                  <a:gd name="T33" fmla="*/ 3 h 1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53" h="174">
                    <a:moveTo>
                      <a:pt x="0" y="3"/>
                    </a:moveTo>
                    <a:cubicBezTo>
                      <a:pt x="0" y="3"/>
                      <a:pt x="1" y="3"/>
                      <a:pt x="1" y="3"/>
                    </a:cubicBezTo>
                    <a:cubicBezTo>
                      <a:pt x="4" y="3"/>
                      <a:pt x="7" y="2"/>
                      <a:pt x="10" y="4"/>
                    </a:cubicBezTo>
                    <a:cubicBezTo>
                      <a:pt x="11" y="4"/>
                      <a:pt x="12" y="4"/>
                      <a:pt x="13" y="3"/>
                    </a:cubicBezTo>
                    <a:cubicBezTo>
                      <a:pt x="20" y="0"/>
                      <a:pt x="28" y="0"/>
                      <a:pt x="36" y="3"/>
                    </a:cubicBezTo>
                    <a:cubicBezTo>
                      <a:pt x="38" y="3"/>
                      <a:pt x="40" y="3"/>
                      <a:pt x="42" y="3"/>
                    </a:cubicBezTo>
                    <a:cubicBezTo>
                      <a:pt x="45" y="2"/>
                      <a:pt x="48" y="2"/>
                      <a:pt x="51" y="3"/>
                    </a:cubicBezTo>
                    <a:cubicBezTo>
                      <a:pt x="51" y="5"/>
                      <a:pt x="51" y="6"/>
                      <a:pt x="51" y="8"/>
                    </a:cubicBezTo>
                    <a:cubicBezTo>
                      <a:pt x="51" y="9"/>
                      <a:pt x="51" y="9"/>
                      <a:pt x="52" y="9"/>
                    </a:cubicBezTo>
                    <a:cubicBezTo>
                      <a:pt x="53" y="10"/>
                      <a:pt x="52" y="11"/>
                      <a:pt x="52" y="12"/>
                    </a:cubicBezTo>
                    <a:cubicBezTo>
                      <a:pt x="52" y="14"/>
                      <a:pt x="52" y="17"/>
                      <a:pt x="52" y="19"/>
                    </a:cubicBezTo>
                    <a:cubicBezTo>
                      <a:pt x="52" y="67"/>
                      <a:pt x="52" y="115"/>
                      <a:pt x="52" y="163"/>
                    </a:cubicBezTo>
                    <a:cubicBezTo>
                      <a:pt x="52" y="166"/>
                      <a:pt x="52" y="169"/>
                      <a:pt x="52" y="172"/>
                    </a:cubicBezTo>
                    <a:cubicBezTo>
                      <a:pt x="52" y="173"/>
                      <a:pt x="51" y="173"/>
                      <a:pt x="51" y="174"/>
                    </a:cubicBezTo>
                    <a:cubicBezTo>
                      <a:pt x="35" y="174"/>
                      <a:pt x="19" y="174"/>
                      <a:pt x="3" y="174"/>
                    </a:cubicBezTo>
                    <a:cubicBezTo>
                      <a:pt x="1" y="174"/>
                      <a:pt x="0" y="174"/>
                      <a:pt x="0" y="172"/>
                    </a:cubicBezTo>
                    <a:cubicBezTo>
                      <a:pt x="0" y="115"/>
                      <a:pt x="0" y="59"/>
                      <a:pt x="0" y="3"/>
                    </a:cubicBezTo>
                    <a:close/>
                  </a:path>
                </a:pathLst>
              </a:custGeom>
              <a:solidFill>
                <a:srgbClr val="E5E6E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31" name="Freeform 194">
                <a:extLst>
                  <a:ext uri="{FF2B5EF4-FFF2-40B4-BE49-F238E27FC236}">
                    <a16:creationId xmlns:a16="http://schemas.microsoft.com/office/drawing/2014/main" id="{49AC40B6-CE19-28A5-0193-63F79759C61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9088" y="4808538"/>
                <a:ext cx="173038" cy="352425"/>
              </a:xfrm>
              <a:custGeom>
                <a:avLst/>
                <a:gdLst>
                  <a:gd name="T0" fmla="*/ 31 w 32"/>
                  <a:gd name="T1" fmla="*/ 166 h 166"/>
                  <a:gd name="T2" fmla="*/ 2 w 32"/>
                  <a:gd name="T3" fmla="*/ 166 h 166"/>
                  <a:gd name="T4" fmla="*/ 0 w 32"/>
                  <a:gd name="T5" fmla="*/ 162 h 166"/>
                  <a:gd name="T6" fmla="*/ 0 w 32"/>
                  <a:gd name="T7" fmla="*/ 135 h 166"/>
                  <a:gd name="T8" fmla="*/ 0 w 32"/>
                  <a:gd name="T9" fmla="*/ 120 h 166"/>
                  <a:gd name="T10" fmla="*/ 0 w 32"/>
                  <a:gd name="T11" fmla="*/ 96 h 166"/>
                  <a:gd name="T12" fmla="*/ 0 w 32"/>
                  <a:gd name="T13" fmla="*/ 10 h 166"/>
                  <a:gd name="T14" fmla="*/ 0 w 32"/>
                  <a:gd name="T15" fmla="*/ 5 h 166"/>
                  <a:gd name="T16" fmla="*/ 1 w 32"/>
                  <a:gd name="T17" fmla="*/ 4 h 166"/>
                  <a:gd name="T18" fmla="*/ 27 w 32"/>
                  <a:gd name="T19" fmla="*/ 3 h 166"/>
                  <a:gd name="T20" fmla="*/ 31 w 32"/>
                  <a:gd name="T21" fmla="*/ 5 h 166"/>
                  <a:gd name="T22" fmla="*/ 32 w 32"/>
                  <a:gd name="T23" fmla="*/ 9 h 166"/>
                  <a:gd name="T24" fmla="*/ 32 w 32"/>
                  <a:gd name="T25" fmla="*/ 161 h 166"/>
                  <a:gd name="T26" fmla="*/ 31 w 32"/>
                  <a:gd name="T27" fmla="*/ 166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2" h="166">
                    <a:moveTo>
                      <a:pt x="31" y="166"/>
                    </a:moveTo>
                    <a:cubicBezTo>
                      <a:pt x="21" y="166"/>
                      <a:pt x="11" y="166"/>
                      <a:pt x="2" y="166"/>
                    </a:cubicBezTo>
                    <a:cubicBezTo>
                      <a:pt x="0" y="165"/>
                      <a:pt x="0" y="164"/>
                      <a:pt x="0" y="162"/>
                    </a:cubicBezTo>
                    <a:cubicBezTo>
                      <a:pt x="0" y="153"/>
                      <a:pt x="0" y="144"/>
                      <a:pt x="0" y="135"/>
                    </a:cubicBezTo>
                    <a:cubicBezTo>
                      <a:pt x="1" y="130"/>
                      <a:pt x="0" y="125"/>
                      <a:pt x="0" y="120"/>
                    </a:cubicBezTo>
                    <a:cubicBezTo>
                      <a:pt x="0" y="112"/>
                      <a:pt x="0" y="104"/>
                      <a:pt x="0" y="96"/>
                    </a:cubicBezTo>
                    <a:cubicBezTo>
                      <a:pt x="0" y="68"/>
                      <a:pt x="0" y="39"/>
                      <a:pt x="0" y="10"/>
                    </a:cubicBezTo>
                    <a:cubicBezTo>
                      <a:pt x="0" y="8"/>
                      <a:pt x="0" y="6"/>
                      <a:pt x="0" y="5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10" y="0"/>
                      <a:pt x="18" y="0"/>
                      <a:pt x="27" y="3"/>
                    </a:cubicBezTo>
                    <a:cubicBezTo>
                      <a:pt x="28" y="3"/>
                      <a:pt x="30" y="3"/>
                      <a:pt x="31" y="5"/>
                    </a:cubicBezTo>
                    <a:cubicBezTo>
                      <a:pt x="32" y="6"/>
                      <a:pt x="32" y="8"/>
                      <a:pt x="32" y="9"/>
                    </a:cubicBezTo>
                    <a:cubicBezTo>
                      <a:pt x="32" y="60"/>
                      <a:pt x="32" y="111"/>
                      <a:pt x="32" y="161"/>
                    </a:cubicBezTo>
                    <a:cubicBezTo>
                      <a:pt x="32" y="163"/>
                      <a:pt x="32" y="165"/>
                      <a:pt x="31" y="166"/>
                    </a:cubicBezTo>
                    <a:close/>
                  </a:path>
                </a:pathLst>
              </a:custGeom>
              <a:solidFill>
                <a:srgbClr val="BABAB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32" name="Freeform 195">
                <a:extLst>
                  <a:ext uri="{FF2B5EF4-FFF2-40B4-BE49-F238E27FC236}">
                    <a16:creationId xmlns:a16="http://schemas.microsoft.com/office/drawing/2014/main" id="{E5704706-B15E-41C1-B212-72DD4C3BA69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8963" y="4826000"/>
                <a:ext cx="173038" cy="334963"/>
              </a:xfrm>
              <a:custGeom>
                <a:avLst/>
                <a:gdLst>
                  <a:gd name="T0" fmla="*/ 31 w 32"/>
                  <a:gd name="T1" fmla="*/ 158 h 158"/>
                  <a:gd name="T2" fmla="*/ 2 w 32"/>
                  <a:gd name="T3" fmla="*/ 158 h 158"/>
                  <a:gd name="T4" fmla="*/ 1 w 32"/>
                  <a:gd name="T5" fmla="*/ 153 h 158"/>
                  <a:gd name="T6" fmla="*/ 1 w 32"/>
                  <a:gd name="T7" fmla="*/ 116 h 158"/>
                  <a:gd name="T8" fmla="*/ 1 w 32"/>
                  <a:gd name="T9" fmla="*/ 11 h 158"/>
                  <a:gd name="T10" fmla="*/ 2 w 32"/>
                  <a:gd name="T11" fmla="*/ 4 h 158"/>
                  <a:gd name="T12" fmla="*/ 10 w 32"/>
                  <a:gd name="T13" fmla="*/ 1 h 158"/>
                  <a:gd name="T14" fmla="*/ 31 w 32"/>
                  <a:gd name="T15" fmla="*/ 4 h 158"/>
                  <a:gd name="T16" fmla="*/ 32 w 32"/>
                  <a:gd name="T17" fmla="*/ 10 h 158"/>
                  <a:gd name="T18" fmla="*/ 32 w 32"/>
                  <a:gd name="T19" fmla="*/ 113 h 158"/>
                  <a:gd name="T20" fmla="*/ 32 w 32"/>
                  <a:gd name="T21" fmla="*/ 153 h 158"/>
                  <a:gd name="T22" fmla="*/ 31 w 32"/>
                  <a:gd name="T23" fmla="*/ 158 h 1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2" h="158">
                    <a:moveTo>
                      <a:pt x="31" y="158"/>
                    </a:moveTo>
                    <a:cubicBezTo>
                      <a:pt x="21" y="158"/>
                      <a:pt x="11" y="158"/>
                      <a:pt x="2" y="158"/>
                    </a:cubicBezTo>
                    <a:cubicBezTo>
                      <a:pt x="0" y="157"/>
                      <a:pt x="1" y="155"/>
                      <a:pt x="1" y="153"/>
                    </a:cubicBezTo>
                    <a:cubicBezTo>
                      <a:pt x="1" y="141"/>
                      <a:pt x="0" y="129"/>
                      <a:pt x="1" y="116"/>
                    </a:cubicBezTo>
                    <a:cubicBezTo>
                      <a:pt x="1" y="81"/>
                      <a:pt x="0" y="46"/>
                      <a:pt x="1" y="11"/>
                    </a:cubicBezTo>
                    <a:cubicBezTo>
                      <a:pt x="1" y="9"/>
                      <a:pt x="0" y="6"/>
                      <a:pt x="2" y="4"/>
                    </a:cubicBezTo>
                    <a:cubicBezTo>
                      <a:pt x="4" y="2"/>
                      <a:pt x="7" y="2"/>
                      <a:pt x="10" y="1"/>
                    </a:cubicBezTo>
                    <a:cubicBezTo>
                      <a:pt x="17" y="0"/>
                      <a:pt x="24" y="1"/>
                      <a:pt x="31" y="4"/>
                    </a:cubicBezTo>
                    <a:cubicBezTo>
                      <a:pt x="32" y="6"/>
                      <a:pt x="32" y="8"/>
                      <a:pt x="32" y="10"/>
                    </a:cubicBezTo>
                    <a:cubicBezTo>
                      <a:pt x="32" y="44"/>
                      <a:pt x="32" y="79"/>
                      <a:pt x="32" y="113"/>
                    </a:cubicBezTo>
                    <a:cubicBezTo>
                      <a:pt x="32" y="126"/>
                      <a:pt x="32" y="140"/>
                      <a:pt x="32" y="153"/>
                    </a:cubicBezTo>
                    <a:cubicBezTo>
                      <a:pt x="32" y="155"/>
                      <a:pt x="32" y="157"/>
                      <a:pt x="31" y="158"/>
                    </a:cubicBezTo>
                    <a:close/>
                  </a:path>
                </a:pathLst>
              </a:custGeom>
              <a:solidFill>
                <a:srgbClr val="FFDC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33" name="Freeform 196">
                <a:extLst>
                  <a:ext uri="{FF2B5EF4-FFF2-40B4-BE49-F238E27FC236}">
                    <a16:creationId xmlns:a16="http://schemas.microsoft.com/office/drawing/2014/main" id="{C891682C-662A-7F12-2316-81FC98BF4B5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58838" y="4841875"/>
                <a:ext cx="227013" cy="319088"/>
              </a:xfrm>
              <a:custGeom>
                <a:avLst/>
                <a:gdLst>
                  <a:gd name="T0" fmla="*/ 32 w 42"/>
                  <a:gd name="T1" fmla="*/ 150 h 150"/>
                  <a:gd name="T2" fmla="*/ 2 w 42"/>
                  <a:gd name="T3" fmla="*/ 150 h 150"/>
                  <a:gd name="T4" fmla="*/ 1 w 42"/>
                  <a:gd name="T5" fmla="*/ 141 h 150"/>
                  <a:gd name="T6" fmla="*/ 1 w 42"/>
                  <a:gd name="T7" fmla="*/ 114 h 150"/>
                  <a:gd name="T8" fmla="*/ 1 w 42"/>
                  <a:gd name="T9" fmla="*/ 11 h 150"/>
                  <a:gd name="T10" fmla="*/ 1 w 42"/>
                  <a:gd name="T11" fmla="*/ 8 h 150"/>
                  <a:gd name="T12" fmla="*/ 5 w 42"/>
                  <a:gd name="T13" fmla="*/ 3 h 150"/>
                  <a:gd name="T14" fmla="*/ 8 w 42"/>
                  <a:gd name="T15" fmla="*/ 2 h 150"/>
                  <a:gd name="T16" fmla="*/ 26 w 42"/>
                  <a:gd name="T17" fmla="*/ 2 h 150"/>
                  <a:gd name="T18" fmla="*/ 32 w 42"/>
                  <a:gd name="T19" fmla="*/ 2 h 150"/>
                  <a:gd name="T20" fmla="*/ 39 w 42"/>
                  <a:gd name="T21" fmla="*/ 2 h 150"/>
                  <a:gd name="T22" fmla="*/ 41 w 42"/>
                  <a:gd name="T23" fmla="*/ 5 h 150"/>
                  <a:gd name="T24" fmla="*/ 36 w 42"/>
                  <a:gd name="T25" fmla="*/ 5 h 150"/>
                  <a:gd name="T26" fmla="*/ 32 w 42"/>
                  <a:gd name="T27" fmla="*/ 9 h 150"/>
                  <a:gd name="T28" fmla="*/ 32 w 42"/>
                  <a:gd name="T29" fmla="*/ 13 h 150"/>
                  <a:gd name="T30" fmla="*/ 32 w 42"/>
                  <a:gd name="T31" fmla="*/ 147 h 150"/>
                  <a:gd name="T32" fmla="*/ 32 w 42"/>
                  <a:gd name="T33" fmla="*/ 150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2" h="150">
                    <a:moveTo>
                      <a:pt x="32" y="150"/>
                    </a:moveTo>
                    <a:cubicBezTo>
                      <a:pt x="22" y="150"/>
                      <a:pt x="12" y="150"/>
                      <a:pt x="2" y="150"/>
                    </a:cubicBezTo>
                    <a:cubicBezTo>
                      <a:pt x="1" y="147"/>
                      <a:pt x="1" y="144"/>
                      <a:pt x="1" y="141"/>
                    </a:cubicBezTo>
                    <a:cubicBezTo>
                      <a:pt x="0" y="132"/>
                      <a:pt x="1" y="123"/>
                      <a:pt x="1" y="114"/>
                    </a:cubicBezTo>
                    <a:cubicBezTo>
                      <a:pt x="1" y="80"/>
                      <a:pt x="1" y="46"/>
                      <a:pt x="1" y="11"/>
                    </a:cubicBezTo>
                    <a:cubicBezTo>
                      <a:pt x="1" y="10"/>
                      <a:pt x="1" y="9"/>
                      <a:pt x="1" y="8"/>
                    </a:cubicBezTo>
                    <a:cubicBezTo>
                      <a:pt x="1" y="4"/>
                      <a:pt x="2" y="4"/>
                      <a:pt x="5" y="3"/>
                    </a:cubicBezTo>
                    <a:cubicBezTo>
                      <a:pt x="6" y="3"/>
                      <a:pt x="7" y="2"/>
                      <a:pt x="8" y="2"/>
                    </a:cubicBezTo>
                    <a:cubicBezTo>
                      <a:pt x="14" y="0"/>
                      <a:pt x="20" y="1"/>
                      <a:pt x="26" y="2"/>
                    </a:cubicBezTo>
                    <a:cubicBezTo>
                      <a:pt x="28" y="3"/>
                      <a:pt x="30" y="3"/>
                      <a:pt x="32" y="2"/>
                    </a:cubicBezTo>
                    <a:cubicBezTo>
                      <a:pt x="34" y="2"/>
                      <a:pt x="37" y="1"/>
                      <a:pt x="39" y="2"/>
                    </a:cubicBezTo>
                    <a:cubicBezTo>
                      <a:pt x="41" y="2"/>
                      <a:pt x="42" y="3"/>
                      <a:pt x="41" y="5"/>
                    </a:cubicBezTo>
                    <a:cubicBezTo>
                      <a:pt x="39" y="5"/>
                      <a:pt x="38" y="5"/>
                      <a:pt x="36" y="5"/>
                    </a:cubicBezTo>
                    <a:cubicBezTo>
                      <a:pt x="33" y="5"/>
                      <a:pt x="32" y="6"/>
                      <a:pt x="32" y="9"/>
                    </a:cubicBezTo>
                    <a:cubicBezTo>
                      <a:pt x="32" y="10"/>
                      <a:pt x="32" y="11"/>
                      <a:pt x="32" y="13"/>
                    </a:cubicBezTo>
                    <a:cubicBezTo>
                      <a:pt x="32" y="57"/>
                      <a:pt x="32" y="102"/>
                      <a:pt x="32" y="147"/>
                    </a:cubicBezTo>
                    <a:cubicBezTo>
                      <a:pt x="32" y="148"/>
                      <a:pt x="32" y="149"/>
                      <a:pt x="32" y="150"/>
                    </a:cubicBezTo>
                    <a:close/>
                  </a:path>
                </a:pathLst>
              </a:custGeom>
              <a:solidFill>
                <a:srgbClr val="F6AA5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34" name="Freeform 197">
                <a:extLst>
                  <a:ext uri="{FF2B5EF4-FFF2-40B4-BE49-F238E27FC236}">
                    <a16:creationId xmlns:a16="http://schemas.microsoft.com/office/drawing/2014/main" id="{2E08F947-1FA6-3024-95B7-07247BF2ABA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33475" y="4860925"/>
                <a:ext cx="222250" cy="300038"/>
              </a:xfrm>
              <a:custGeom>
                <a:avLst/>
                <a:gdLst>
                  <a:gd name="T0" fmla="*/ 31 w 41"/>
                  <a:gd name="T1" fmla="*/ 141 h 141"/>
                  <a:gd name="T2" fmla="*/ 1 w 41"/>
                  <a:gd name="T3" fmla="*/ 141 h 141"/>
                  <a:gd name="T4" fmla="*/ 0 w 41"/>
                  <a:gd name="T5" fmla="*/ 137 h 141"/>
                  <a:gd name="T6" fmla="*/ 0 w 41"/>
                  <a:gd name="T7" fmla="*/ 92 h 141"/>
                  <a:gd name="T8" fmla="*/ 1 w 41"/>
                  <a:gd name="T9" fmla="*/ 59 h 141"/>
                  <a:gd name="T10" fmla="*/ 0 w 41"/>
                  <a:gd name="T11" fmla="*/ 13 h 141"/>
                  <a:gd name="T12" fmla="*/ 1 w 41"/>
                  <a:gd name="T13" fmla="*/ 7 h 141"/>
                  <a:gd name="T14" fmla="*/ 3 w 41"/>
                  <a:gd name="T15" fmla="*/ 3 h 141"/>
                  <a:gd name="T16" fmla="*/ 19 w 41"/>
                  <a:gd name="T17" fmla="*/ 0 h 141"/>
                  <a:gd name="T18" fmla="*/ 20 w 41"/>
                  <a:gd name="T19" fmla="*/ 0 h 141"/>
                  <a:gd name="T20" fmla="*/ 37 w 41"/>
                  <a:gd name="T21" fmla="*/ 1 h 141"/>
                  <a:gd name="T22" fmla="*/ 41 w 41"/>
                  <a:gd name="T23" fmla="*/ 4 h 141"/>
                  <a:gd name="T24" fmla="*/ 41 w 41"/>
                  <a:gd name="T25" fmla="*/ 5 h 141"/>
                  <a:gd name="T26" fmla="*/ 39 w 41"/>
                  <a:gd name="T27" fmla="*/ 5 h 141"/>
                  <a:gd name="T28" fmla="*/ 32 w 41"/>
                  <a:gd name="T29" fmla="*/ 9 h 141"/>
                  <a:gd name="T30" fmla="*/ 32 w 41"/>
                  <a:gd name="T31" fmla="*/ 138 h 141"/>
                  <a:gd name="T32" fmla="*/ 31 w 41"/>
                  <a:gd name="T33" fmla="*/ 141 h 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1" h="141">
                    <a:moveTo>
                      <a:pt x="31" y="141"/>
                    </a:moveTo>
                    <a:cubicBezTo>
                      <a:pt x="21" y="141"/>
                      <a:pt x="11" y="141"/>
                      <a:pt x="1" y="141"/>
                    </a:cubicBezTo>
                    <a:cubicBezTo>
                      <a:pt x="0" y="140"/>
                      <a:pt x="0" y="139"/>
                      <a:pt x="0" y="137"/>
                    </a:cubicBezTo>
                    <a:cubicBezTo>
                      <a:pt x="0" y="122"/>
                      <a:pt x="0" y="107"/>
                      <a:pt x="0" y="92"/>
                    </a:cubicBezTo>
                    <a:cubicBezTo>
                      <a:pt x="1" y="81"/>
                      <a:pt x="1" y="70"/>
                      <a:pt x="1" y="59"/>
                    </a:cubicBezTo>
                    <a:cubicBezTo>
                      <a:pt x="0" y="44"/>
                      <a:pt x="0" y="28"/>
                      <a:pt x="0" y="13"/>
                    </a:cubicBezTo>
                    <a:cubicBezTo>
                      <a:pt x="0" y="11"/>
                      <a:pt x="0" y="9"/>
                      <a:pt x="1" y="7"/>
                    </a:cubicBezTo>
                    <a:cubicBezTo>
                      <a:pt x="1" y="5"/>
                      <a:pt x="1" y="4"/>
                      <a:pt x="3" y="3"/>
                    </a:cubicBezTo>
                    <a:cubicBezTo>
                      <a:pt x="8" y="0"/>
                      <a:pt x="13" y="0"/>
                      <a:pt x="19" y="0"/>
                    </a:cubicBezTo>
                    <a:cubicBezTo>
                      <a:pt x="19" y="0"/>
                      <a:pt x="19" y="0"/>
                      <a:pt x="20" y="0"/>
                    </a:cubicBezTo>
                    <a:cubicBezTo>
                      <a:pt x="25" y="2"/>
                      <a:pt x="31" y="3"/>
                      <a:pt x="37" y="1"/>
                    </a:cubicBezTo>
                    <a:cubicBezTo>
                      <a:pt x="39" y="0"/>
                      <a:pt x="41" y="2"/>
                      <a:pt x="41" y="4"/>
                    </a:cubicBezTo>
                    <a:cubicBezTo>
                      <a:pt x="41" y="4"/>
                      <a:pt x="41" y="5"/>
                      <a:pt x="41" y="5"/>
                    </a:cubicBezTo>
                    <a:cubicBezTo>
                      <a:pt x="40" y="5"/>
                      <a:pt x="40" y="5"/>
                      <a:pt x="39" y="5"/>
                    </a:cubicBezTo>
                    <a:cubicBezTo>
                      <a:pt x="35" y="2"/>
                      <a:pt x="32" y="4"/>
                      <a:pt x="32" y="9"/>
                    </a:cubicBezTo>
                    <a:cubicBezTo>
                      <a:pt x="32" y="52"/>
                      <a:pt x="32" y="95"/>
                      <a:pt x="32" y="138"/>
                    </a:cubicBezTo>
                    <a:cubicBezTo>
                      <a:pt x="32" y="139"/>
                      <a:pt x="32" y="140"/>
                      <a:pt x="31" y="141"/>
                    </a:cubicBezTo>
                    <a:close/>
                  </a:path>
                </a:pathLst>
              </a:custGeom>
              <a:solidFill>
                <a:srgbClr val="F07E4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35" name="Freeform 198">
                <a:extLst>
                  <a:ext uri="{FF2B5EF4-FFF2-40B4-BE49-F238E27FC236}">
                    <a16:creationId xmlns:a16="http://schemas.microsoft.com/office/drawing/2014/main" id="{7DAAD205-9B05-7C49-96C9-80BDBB5AA8E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04938" y="4878388"/>
                <a:ext cx="171450" cy="282575"/>
              </a:xfrm>
              <a:custGeom>
                <a:avLst/>
                <a:gdLst>
                  <a:gd name="T0" fmla="*/ 31 w 32"/>
                  <a:gd name="T1" fmla="*/ 133 h 133"/>
                  <a:gd name="T2" fmla="*/ 2 w 32"/>
                  <a:gd name="T3" fmla="*/ 133 h 133"/>
                  <a:gd name="T4" fmla="*/ 1 w 32"/>
                  <a:gd name="T5" fmla="*/ 129 h 133"/>
                  <a:gd name="T6" fmla="*/ 1 w 32"/>
                  <a:gd name="T7" fmla="*/ 110 h 133"/>
                  <a:gd name="T8" fmla="*/ 1 w 32"/>
                  <a:gd name="T9" fmla="*/ 41 h 133"/>
                  <a:gd name="T10" fmla="*/ 1 w 32"/>
                  <a:gd name="T11" fmla="*/ 12 h 133"/>
                  <a:gd name="T12" fmla="*/ 8 w 32"/>
                  <a:gd name="T13" fmla="*/ 2 h 133"/>
                  <a:gd name="T14" fmla="*/ 9 w 32"/>
                  <a:gd name="T15" fmla="*/ 2 h 133"/>
                  <a:gd name="T16" fmla="*/ 27 w 32"/>
                  <a:gd name="T17" fmla="*/ 3 h 133"/>
                  <a:gd name="T18" fmla="*/ 32 w 32"/>
                  <a:gd name="T19" fmla="*/ 4 h 133"/>
                  <a:gd name="T20" fmla="*/ 32 w 32"/>
                  <a:gd name="T21" fmla="*/ 9 h 133"/>
                  <a:gd name="T22" fmla="*/ 32 w 32"/>
                  <a:gd name="T23" fmla="*/ 130 h 133"/>
                  <a:gd name="T24" fmla="*/ 31 w 32"/>
                  <a:gd name="T25" fmla="*/ 133 h 1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2" h="133">
                    <a:moveTo>
                      <a:pt x="31" y="133"/>
                    </a:moveTo>
                    <a:cubicBezTo>
                      <a:pt x="22" y="133"/>
                      <a:pt x="12" y="133"/>
                      <a:pt x="2" y="133"/>
                    </a:cubicBezTo>
                    <a:cubicBezTo>
                      <a:pt x="1" y="132"/>
                      <a:pt x="1" y="130"/>
                      <a:pt x="1" y="129"/>
                    </a:cubicBezTo>
                    <a:cubicBezTo>
                      <a:pt x="1" y="123"/>
                      <a:pt x="1" y="116"/>
                      <a:pt x="1" y="110"/>
                    </a:cubicBezTo>
                    <a:cubicBezTo>
                      <a:pt x="1" y="87"/>
                      <a:pt x="0" y="64"/>
                      <a:pt x="1" y="41"/>
                    </a:cubicBezTo>
                    <a:cubicBezTo>
                      <a:pt x="1" y="31"/>
                      <a:pt x="1" y="21"/>
                      <a:pt x="1" y="12"/>
                    </a:cubicBezTo>
                    <a:cubicBezTo>
                      <a:pt x="1" y="5"/>
                      <a:pt x="1" y="4"/>
                      <a:pt x="8" y="2"/>
                    </a:cubicBezTo>
                    <a:cubicBezTo>
                      <a:pt x="8" y="2"/>
                      <a:pt x="9" y="2"/>
                      <a:pt x="9" y="2"/>
                    </a:cubicBezTo>
                    <a:cubicBezTo>
                      <a:pt x="15" y="0"/>
                      <a:pt x="21" y="0"/>
                      <a:pt x="27" y="3"/>
                    </a:cubicBezTo>
                    <a:cubicBezTo>
                      <a:pt x="29" y="3"/>
                      <a:pt x="31" y="3"/>
                      <a:pt x="32" y="4"/>
                    </a:cubicBezTo>
                    <a:cubicBezTo>
                      <a:pt x="32" y="6"/>
                      <a:pt x="32" y="8"/>
                      <a:pt x="32" y="9"/>
                    </a:cubicBezTo>
                    <a:cubicBezTo>
                      <a:pt x="32" y="50"/>
                      <a:pt x="32" y="90"/>
                      <a:pt x="32" y="130"/>
                    </a:cubicBezTo>
                    <a:cubicBezTo>
                      <a:pt x="32" y="131"/>
                      <a:pt x="32" y="132"/>
                      <a:pt x="31" y="133"/>
                    </a:cubicBezTo>
                    <a:close/>
                  </a:path>
                </a:pathLst>
              </a:custGeom>
              <a:solidFill>
                <a:srgbClr val="EF83A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36" name="Freeform 199">
                <a:extLst>
                  <a:ext uri="{FF2B5EF4-FFF2-40B4-BE49-F238E27FC236}">
                    <a16:creationId xmlns:a16="http://schemas.microsoft.com/office/drawing/2014/main" id="{03891105-29FE-AB2A-60BD-9C766E14AAA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79575" y="4895850"/>
                <a:ext cx="222250" cy="265113"/>
              </a:xfrm>
              <a:custGeom>
                <a:avLst/>
                <a:gdLst>
                  <a:gd name="T0" fmla="*/ 35 w 41"/>
                  <a:gd name="T1" fmla="*/ 125 h 125"/>
                  <a:gd name="T2" fmla="*/ 1 w 41"/>
                  <a:gd name="T3" fmla="*/ 125 h 125"/>
                  <a:gd name="T4" fmla="*/ 0 w 41"/>
                  <a:gd name="T5" fmla="*/ 122 h 125"/>
                  <a:gd name="T6" fmla="*/ 0 w 41"/>
                  <a:gd name="T7" fmla="*/ 14 h 125"/>
                  <a:gd name="T8" fmla="*/ 0 w 41"/>
                  <a:gd name="T9" fmla="*/ 10 h 125"/>
                  <a:gd name="T10" fmla="*/ 6 w 41"/>
                  <a:gd name="T11" fmla="*/ 2 h 125"/>
                  <a:gd name="T12" fmla="*/ 26 w 41"/>
                  <a:gd name="T13" fmla="*/ 2 h 125"/>
                  <a:gd name="T14" fmla="*/ 32 w 41"/>
                  <a:gd name="T15" fmla="*/ 2 h 125"/>
                  <a:gd name="T16" fmla="*/ 39 w 41"/>
                  <a:gd name="T17" fmla="*/ 2 h 125"/>
                  <a:gd name="T18" fmla="*/ 40 w 41"/>
                  <a:gd name="T19" fmla="*/ 4 h 125"/>
                  <a:gd name="T20" fmla="*/ 35 w 41"/>
                  <a:gd name="T21" fmla="*/ 4 h 125"/>
                  <a:gd name="T22" fmla="*/ 31 w 41"/>
                  <a:gd name="T23" fmla="*/ 8 h 125"/>
                  <a:gd name="T24" fmla="*/ 31 w 41"/>
                  <a:gd name="T25" fmla="*/ 12 h 125"/>
                  <a:gd name="T26" fmla="*/ 31 w 41"/>
                  <a:gd name="T27" fmla="*/ 115 h 125"/>
                  <a:gd name="T28" fmla="*/ 35 w 41"/>
                  <a:gd name="T29" fmla="*/ 125 h 1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41" h="125">
                    <a:moveTo>
                      <a:pt x="35" y="125"/>
                    </a:moveTo>
                    <a:cubicBezTo>
                      <a:pt x="23" y="125"/>
                      <a:pt x="12" y="125"/>
                      <a:pt x="1" y="125"/>
                    </a:cubicBezTo>
                    <a:cubicBezTo>
                      <a:pt x="0" y="124"/>
                      <a:pt x="0" y="123"/>
                      <a:pt x="0" y="122"/>
                    </a:cubicBezTo>
                    <a:cubicBezTo>
                      <a:pt x="0" y="86"/>
                      <a:pt x="0" y="50"/>
                      <a:pt x="0" y="14"/>
                    </a:cubicBezTo>
                    <a:cubicBezTo>
                      <a:pt x="0" y="13"/>
                      <a:pt x="0" y="11"/>
                      <a:pt x="0" y="10"/>
                    </a:cubicBezTo>
                    <a:cubicBezTo>
                      <a:pt x="0" y="4"/>
                      <a:pt x="0" y="4"/>
                      <a:pt x="6" y="2"/>
                    </a:cubicBezTo>
                    <a:cubicBezTo>
                      <a:pt x="13" y="0"/>
                      <a:pt x="19" y="0"/>
                      <a:pt x="26" y="2"/>
                    </a:cubicBezTo>
                    <a:cubicBezTo>
                      <a:pt x="28" y="3"/>
                      <a:pt x="30" y="3"/>
                      <a:pt x="32" y="2"/>
                    </a:cubicBezTo>
                    <a:cubicBezTo>
                      <a:pt x="34" y="1"/>
                      <a:pt x="36" y="2"/>
                      <a:pt x="39" y="2"/>
                    </a:cubicBezTo>
                    <a:cubicBezTo>
                      <a:pt x="40" y="2"/>
                      <a:pt x="41" y="2"/>
                      <a:pt x="40" y="4"/>
                    </a:cubicBezTo>
                    <a:cubicBezTo>
                      <a:pt x="38" y="5"/>
                      <a:pt x="37" y="4"/>
                      <a:pt x="35" y="4"/>
                    </a:cubicBezTo>
                    <a:cubicBezTo>
                      <a:pt x="33" y="4"/>
                      <a:pt x="31" y="5"/>
                      <a:pt x="31" y="8"/>
                    </a:cubicBezTo>
                    <a:cubicBezTo>
                      <a:pt x="31" y="9"/>
                      <a:pt x="31" y="10"/>
                      <a:pt x="31" y="12"/>
                    </a:cubicBezTo>
                    <a:cubicBezTo>
                      <a:pt x="31" y="46"/>
                      <a:pt x="31" y="80"/>
                      <a:pt x="31" y="115"/>
                    </a:cubicBezTo>
                    <a:cubicBezTo>
                      <a:pt x="31" y="119"/>
                      <a:pt x="30" y="123"/>
                      <a:pt x="35" y="125"/>
                    </a:cubicBezTo>
                    <a:close/>
                  </a:path>
                </a:pathLst>
              </a:custGeom>
              <a:solidFill>
                <a:srgbClr val="EA555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37" name="Freeform 200">
                <a:extLst>
                  <a:ext uri="{FF2B5EF4-FFF2-40B4-BE49-F238E27FC236}">
                    <a16:creationId xmlns:a16="http://schemas.microsoft.com/office/drawing/2014/main" id="{411732F6-241F-05CE-F9CF-EB33DBEB518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95550" y="4948238"/>
                <a:ext cx="220663" cy="212725"/>
              </a:xfrm>
              <a:custGeom>
                <a:avLst/>
                <a:gdLst>
                  <a:gd name="T0" fmla="*/ 41 w 41"/>
                  <a:gd name="T1" fmla="*/ 100 h 100"/>
                  <a:gd name="T2" fmla="*/ 1 w 41"/>
                  <a:gd name="T3" fmla="*/ 100 h 100"/>
                  <a:gd name="T4" fmla="*/ 0 w 41"/>
                  <a:gd name="T5" fmla="*/ 96 h 100"/>
                  <a:gd name="T6" fmla="*/ 0 w 41"/>
                  <a:gd name="T7" fmla="*/ 8 h 100"/>
                  <a:gd name="T8" fmla="*/ 2 w 41"/>
                  <a:gd name="T9" fmla="*/ 4 h 100"/>
                  <a:gd name="T10" fmla="*/ 5 w 41"/>
                  <a:gd name="T11" fmla="*/ 2 h 100"/>
                  <a:gd name="T12" fmla="*/ 6 w 41"/>
                  <a:gd name="T13" fmla="*/ 2 h 100"/>
                  <a:gd name="T14" fmla="*/ 18 w 41"/>
                  <a:gd name="T15" fmla="*/ 1 h 100"/>
                  <a:gd name="T16" fmla="*/ 30 w 41"/>
                  <a:gd name="T17" fmla="*/ 3 h 100"/>
                  <a:gd name="T18" fmla="*/ 32 w 41"/>
                  <a:gd name="T19" fmla="*/ 4 h 100"/>
                  <a:gd name="T20" fmla="*/ 31 w 41"/>
                  <a:gd name="T21" fmla="*/ 11 h 100"/>
                  <a:gd name="T22" fmla="*/ 31 w 41"/>
                  <a:gd name="T23" fmla="*/ 93 h 100"/>
                  <a:gd name="T24" fmla="*/ 31 w 41"/>
                  <a:gd name="T25" fmla="*/ 95 h 100"/>
                  <a:gd name="T26" fmla="*/ 35 w 41"/>
                  <a:gd name="T27" fmla="*/ 99 h 100"/>
                  <a:gd name="T28" fmla="*/ 41 w 41"/>
                  <a:gd name="T29" fmla="*/ 99 h 100"/>
                  <a:gd name="T30" fmla="*/ 41 w 41"/>
                  <a:gd name="T31" fmla="*/ 100 h 1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1" h="100">
                    <a:moveTo>
                      <a:pt x="41" y="100"/>
                    </a:moveTo>
                    <a:cubicBezTo>
                      <a:pt x="28" y="100"/>
                      <a:pt x="15" y="100"/>
                      <a:pt x="1" y="100"/>
                    </a:cubicBezTo>
                    <a:cubicBezTo>
                      <a:pt x="0" y="99"/>
                      <a:pt x="0" y="98"/>
                      <a:pt x="0" y="96"/>
                    </a:cubicBezTo>
                    <a:cubicBezTo>
                      <a:pt x="0" y="67"/>
                      <a:pt x="0" y="38"/>
                      <a:pt x="0" y="8"/>
                    </a:cubicBezTo>
                    <a:cubicBezTo>
                      <a:pt x="0" y="7"/>
                      <a:pt x="1" y="5"/>
                      <a:pt x="2" y="4"/>
                    </a:cubicBezTo>
                    <a:cubicBezTo>
                      <a:pt x="3" y="3"/>
                      <a:pt x="4" y="3"/>
                      <a:pt x="5" y="2"/>
                    </a:cubicBezTo>
                    <a:cubicBezTo>
                      <a:pt x="5" y="2"/>
                      <a:pt x="5" y="2"/>
                      <a:pt x="6" y="2"/>
                    </a:cubicBezTo>
                    <a:cubicBezTo>
                      <a:pt x="10" y="1"/>
                      <a:pt x="14" y="0"/>
                      <a:pt x="18" y="1"/>
                    </a:cubicBezTo>
                    <a:cubicBezTo>
                      <a:pt x="22" y="1"/>
                      <a:pt x="26" y="2"/>
                      <a:pt x="30" y="3"/>
                    </a:cubicBezTo>
                    <a:cubicBezTo>
                      <a:pt x="31" y="3"/>
                      <a:pt x="32" y="3"/>
                      <a:pt x="32" y="4"/>
                    </a:cubicBezTo>
                    <a:cubicBezTo>
                      <a:pt x="32" y="7"/>
                      <a:pt x="31" y="9"/>
                      <a:pt x="31" y="11"/>
                    </a:cubicBezTo>
                    <a:cubicBezTo>
                      <a:pt x="31" y="38"/>
                      <a:pt x="31" y="66"/>
                      <a:pt x="31" y="93"/>
                    </a:cubicBezTo>
                    <a:cubicBezTo>
                      <a:pt x="31" y="93"/>
                      <a:pt x="31" y="94"/>
                      <a:pt x="31" y="95"/>
                    </a:cubicBezTo>
                    <a:cubicBezTo>
                      <a:pt x="32" y="98"/>
                      <a:pt x="32" y="98"/>
                      <a:pt x="35" y="99"/>
                    </a:cubicBezTo>
                    <a:cubicBezTo>
                      <a:pt x="37" y="99"/>
                      <a:pt x="39" y="98"/>
                      <a:pt x="41" y="99"/>
                    </a:cubicBezTo>
                    <a:cubicBezTo>
                      <a:pt x="41" y="99"/>
                      <a:pt x="41" y="100"/>
                      <a:pt x="41" y="100"/>
                    </a:cubicBezTo>
                    <a:close/>
                  </a:path>
                </a:pathLst>
              </a:custGeom>
              <a:solidFill>
                <a:srgbClr val="5C8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38" name="Freeform 201">
                <a:extLst>
                  <a:ext uri="{FF2B5EF4-FFF2-40B4-BE49-F238E27FC236}">
                    <a16:creationId xmlns:a16="http://schemas.microsoft.com/office/drawing/2014/main" id="{39C47F6A-E9F8-64BC-5EE6-4C5EADC5D04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70188" y="4965700"/>
                <a:ext cx="168275" cy="195263"/>
              </a:xfrm>
              <a:custGeom>
                <a:avLst/>
                <a:gdLst>
                  <a:gd name="T0" fmla="*/ 30 w 31"/>
                  <a:gd name="T1" fmla="*/ 92 h 92"/>
                  <a:gd name="T2" fmla="*/ 1 w 31"/>
                  <a:gd name="T3" fmla="*/ 92 h 92"/>
                  <a:gd name="T4" fmla="*/ 0 w 31"/>
                  <a:gd name="T5" fmla="*/ 88 h 92"/>
                  <a:gd name="T6" fmla="*/ 0 w 31"/>
                  <a:gd name="T7" fmla="*/ 8 h 92"/>
                  <a:gd name="T8" fmla="*/ 0 w 31"/>
                  <a:gd name="T9" fmla="*/ 5 h 92"/>
                  <a:gd name="T10" fmla="*/ 3 w 31"/>
                  <a:gd name="T11" fmla="*/ 2 h 92"/>
                  <a:gd name="T12" fmla="*/ 25 w 31"/>
                  <a:gd name="T13" fmla="*/ 2 h 92"/>
                  <a:gd name="T14" fmla="*/ 30 w 31"/>
                  <a:gd name="T15" fmla="*/ 4 h 92"/>
                  <a:gd name="T16" fmla="*/ 31 w 31"/>
                  <a:gd name="T17" fmla="*/ 10 h 92"/>
                  <a:gd name="T18" fmla="*/ 31 w 31"/>
                  <a:gd name="T19" fmla="*/ 87 h 92"/>
                  <a:gd name="T20" fmla="*/ 30 w 31"/>
                  <a:gd name="T21" fmla="*/ 92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1" h="92">
                    <a:moveTo>
                      <a:pt x="30" y="92"/>
                    </a:moveTo>
                    <a:cubicBezTo>
                      <a:pt x="20" y="92"/>
                      <a:pt x="11" y="92"/>
                      <a:pt x="1" y="92"/>
                    </a:cubicBezTo>
                    <a:cubicBezTo>
                      <a:pt x="0" y="91"/>
                      <a:pt x="0" y="90"/>
                      <a:pt x="0" y="88"/>
                    </a:cubicBezTo>
                    <a:cubicBezTo>
                      <a:pt x="0" y="61"/>
                      <a:pt x="0" y="34"/>
                      <a:pt x="0" y="8"/>
                    </a:cubicBezTo>
                    <a:cubicBezTo>
                      <a:pt x="0" y="7"/>
                      <a:pt x="0" y="6"/>
                      <a:pt x="0" y="5"/>
                    </a:cubicBezTo>
                    <a:cubicBezTo>
                      <a:pt x="1" y="3"/>
                      <a:pt x="2" y="3"/>
                      <a:pt x="3" y="2"/>
                    </a:cubicBezTo>
                    <a:cubicBezTo>
                      <a:pt x="10" y="0"/>
                      <a:pt x="18" y="0"/>
                      <a:pt x="25" y="2"/>
                    </a:cubicBezTo>
                    <a:cubicBezTo>
                      <a:pt x="27" y="2"/>
                      <a:pt x="29" y="2"/>
                      <a:pt x="30" y="4"/>
                    </a:cubicBezTo>
                    <a:cubicBezTo>
                      <a:pt x="31" y="6"/>
                      <a:pt x="31" y="8"/>
                      <a:pt x="31" y="10"/>
                    </a:cubicBezTo>
                    <a:cubicBezTo>
                      <a:pt x="31" y="36"/>
                      <a:pt x="31" y="62"/>
                      <a:pt x="31" y="87"/>
                    </a:cubicBezTo>
                    <a:cubicBezTo>
                      <a:pt x="31" y="89"/>
                      <a:pt x="31" y="91"/>
                      <a:pt x="30" y="92"/>
                    </a:cubicBezTo>
                    <a:close/>
                  </a:path>
                </a:pathLst>
              </a:custGeom>
              <a:solidFill>
                <a:srgbClr val="5BBB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39" name="Freeform 202">
                <a:extLst>
                  <a:ext uri="{FF2B5EF4-FFF2-40B4-BE49-F238E27FC236}">
                    <a16:creationId xmlns:a16="http://schemas.microsoft.com/office/drawing/2014/main" id="{D71C9FFA-CA3F-2B85-4078-537E9A504EE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40063" y="4984750"/>
                <a:ext cx="217488" cy="176213"/>
              </a:xfrm>
              <a:custGeom>
                <a:avLst/>
                <a:gdLst>
                  <a:gd name="T0" fmla="*/ 40 w 40"/>
                  <a:gd name="T1" fmla="*/ 83 h 83"/>
                  <a:gd name="T2" fmla="*/ 1 w 40"/>
                  <a:gd name="T3" fmla="*/ 83 h 83"/>
                  <a:gd name="T4" fmla="*/ 0 w 40"/>
                  <a:gd name="T5" fmla="*/ 78 h 83"/>
                  <a:gd name="T6" fmla="*/ 0 w 40"/>
                  <a:gd name="T7" fmla="*/ 39 h 83"/>
                  <a:gd name="T8" fmla="*/ 0 w 40"/>
                  <a:gd name="T9" fmla="*/ 8 h 83"/>
                  <a:gd name="T10" fmla="*/ 3 w 40"/>
                  <a:gd name="T11" fmla="*/ 3 h 83"/>
                  <a:gd name="T12" fmla="*/ 15 w 40"/>
                  <a:gd name="T13" fmla="*/ 0 h 83"/>
                  <a:gd name="T14" fmla="*/ 29 w 40"/>
                  <a:gd name="T15" fmla="*/ 3 h 83"/>
                  <a:gd name="T16" fmla="*/ 31 w 40"/>
                  <a:gd name="T17" fmla="*/ 4 h 83"/>
                  <a:gd name="T18" fmla="*/ 32 w 40"/>
                  <a:gd name="T19" fmla="*/ 12 h 83"/>
                  <a:gd name="T20" fmla="*/ 32 w 40"/>
                  <a:gd name="T21" fmla="*/ 75 h 83"/>
                  <a:gd name="T22" fmla="*/ 32 w 40"/>
                  <a:gd name="T23" fmla="*/ 77 h 83"/>
                  <a:gd name="T24" fmla="*/ 36 w 40"/>
                  <a:gd name="T25" fmla="*/ 82 h 83"/>
                  <a:gd name="T26" fmla="*/ 40 w 40"/>
                  <a:gd name="T27" fmla="*/ 83 h 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0" h="83">
                    <a:moveTo>
                      <a:pt x="40" y="83"/>
                    </a:moveTo>
                    <a:cubicBezTo>
                      <a:pt x="27" y="83"/>
                      <a:pt x="14" y="83"/>
                      <a:pt x="1" y="83"/>
                    </a:cubicBezTo>
                    <a:cubicBezTo>
                      <a:pt x="0" y="82"/>
                      <a:pt x="0" y="80"/>
                      <a:pt x="0" y="78"/>
                    </a:cubicBezTo>
                    <a:cubicBezTo>
                      <a:pt x="0" y="65"/>
                      <a:pt x="0" y="52"/>
                      <a:pt x="0" y="39"/>
                    </a:cubicBezTo>
                    <a:cubicBezTo>
                      <a:pt x="0" y="29"/>
                      <a:pt x="0" y="19"/>
                      <a:pt x="0" y="8"/>
                    </a:cubicBezTo>
                    <a:cubicBezTo>
                      <a:pt x="0" y="6"/>
                      <a:pt x="0" y="4"/>
                      <a:pt x="3" y="3"/>
                    </a:cubicBezTo>
                    <a:cubicBezTo>
                      <a:pt x="7" y="1"/>
                      <a:pt x="11" y="0"/>
                      <a:pt x="15" y="0"/>
                    </a:cubicBezTo>
                    <a:cubicBezTo>
                      <a:pt x="20" y="0"/>
                      <a:pt x="25" y="1"/>
                      <a:pt x="29" y="3"/>
                    </a:cubicBezTo>
                    <a:cubicBezTo>
                      <a:pt x="30" y="3"/>
                      <a:pt x="31" y="4"/>
                      <a:pt x="31" y="4"/>
                    </a:cubicBezTo>
                    <a:cubicBezTo>
                      <a:pt x="32" y="7"/>
                      <a:pt x="32" y="9"/>
                      <a:pt x="32" y="12"/>
                    </a:cubicBezTo>
                    <a:cubicBezTo>
                      <a:pt x="32" y="33"/>
                      <a:pt x="32" y="54"/>
                      <a:pt x="32" y="75"/>
                    </a:cubicBezTo>
                    <a:cubicBezTo>
                      <a:pt x="32" y="76"/>
                      <a:pt x="32" y="76"/>
                      <a:pt x="32" y="77"/>
                    </a:cubicBezTo>
                    <a:cubicBezTo>
                      <a:pt x="32" y="81"/>
                      <a:pt x="32" y="81"/>
                      <a:pt x="36" y="82"/>
                    </a:cubicBezTo>
                    <a:cubicBezTo>
                      <a:pt x="37" y="82"/>
                      <a:pt x="39" y="81"/>
                      <a:pt x="40" y="83"/>
                    </a:cubicBezTo>
                    <a:close/>
                  </a:path>
                </a:pathLst>
              </a:custGeom>
              <a:solidFill>
                <a:srgbClr val="5EBCA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40" name="Freeform 203">
                <a:extLst>
                  <a:ext uri="{FF2B5EF4-FFF2-40B4-BE49-F238E27FC236}">
                    <a16:creationId xmlns:a16="http://schemas.microsoft.com/office/drawing/2014/main" id="{27525540-E3E7-F355-861B-2238A5CC768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11525" y="5003800"/>
                <a:ext cx="171450" cy="157163"/>
              </a:xfrm>
              <a:custGeom>
                <a:avLst/>
                <a:gdLst>
                  <a:gd name="T0" fmla="*/ 31 w 32"/>
                  <a:gd name="T1" fmla="*/ 74 h 74"/>
                  <a:gd name="T2" fmla="*/ 4 w 32"/>
                  <a:gd name="T3" fmla="*/ 74 h 74"/>
                  <a:gd name="T4" fmla="*/ 1 w 32"/>
                  <a:gd name="T5" fmla="*/ 69 h 74"/>
                  <a:gd name="T6" fmla="*/ 1 w 32"/>
                  <a:gd name="T7" fmla="*/ 8 h 74"/>
                  <a:gd name="T8" fmla="*/ 7 w 32"/>
                  <a:gd name="T9" fmla="*/ 1 h 74"/>
                  <a:gd name="T10" fmla="*/ 22 w 32"/>
                  <a:gd name="T11" fmla="*/ 1 h 74"/>
                  <a:gd name="T12" fmla="*/ 24 w 32"/>
                  <a:gd name="T13" fmla="*/ 1 h 74"/>
                  <a:gd name="T14" fmla="*/ 32 w 32"/>
                  <a:gd name="T15" fmla="*/ 3 h 74"/>
                  <a:gd name="T16" fmla="*/ 32 w 32"/>
                  <a:gd name="T17" fmla="*/ 10 h 74"/>
                  <a:gd name="T18" fmla="*/ 32 w 32"/>
                  <a:gd name="T19" fmla="*/ 71 h 74"/>
                  <a:gd name="T20" fmla="*/ 31 w 32"/>
                  <a:gd name="T21" fmla="*/ 74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2" h="74">
                    <a:moveTo>
                      <a:pt x="31" y="74"/>
                    </a:moveTo>
                    <a:cubicBezTo>
                      <a:pt x="22" y="74"/>
                      <a:pt x="13" y="74"/>
                      <a:pt x="4" y="74"/>
                    </a:cubicBezTo>
                    <a:cubicBezTo>
                      <a:pt x="1" y="73"/>
                      <a:pt x="1" y="73"/>
                      <a:pt x="1" y="69"/>
                    </a:cubicBezTo>
                    <a:cubicBezTo>
                      <a:pt x="0" y="49"/>
                      <a:pt x="0" y="28"/>
                      <a:pt x="1" y="8"/>
                    </a:cubicBezTo>
                    <a:cubicBezTo>
                      <a:pt x="1" y="3"/>
                      <a:pt x="2" y="2"/>
                      <a:pt x="7" y="1"/>
                    </a:cubicBezTo>
                    <a:cubicBezTo>
                      <a:pt x="12" y="0"/>
                      <a:pt x="17" y="0"/>
                      <a:pt x="22" y="1"/>
                    </a:cubicBezTo>
                    <a:cubicBezTo>
                      <a:pt x="22" y="1"/>
                      <a:pt x="23" y="1"/>
                      <a:pt x="24" y="1"/>
                    </a:cubicBezTo>
                    <a:cubicBezTo>
                      <a:pt x="26" y="1"/>
                      <a:pt x="29" y="1"/>
                      <a:pt x="32" y="3"/>
                    </a:cubicBezTo>
                    <a:cubicBezTo>
                      <a:pt x="32" y="5"/>
                      <a:pt x="32" y="8"/>
                      <a:pt x="32" y="10"/>
                    </a:cubicBezTo>
                    <a:cubicBezTo>
                      <a:pt x="32" y="30"/>
                      <a:pt x="32" y="51"/>
                      <a:pt x="32" y="71"/>
                    </a:cubicBezTo>
                    <a:cubicBezTo>
                      <a:pt x="32" y="72"/>
                      <a:pt x="32" y="73"/>
                      <a:pt x="31" y="74"/>
                    </a:cubicBezTo>
                    <a:close/>
                  </a:path>
                </a:pathLst>
              </a:custGeom>
              <a:solidFill>
                <a:srgbClr val="6DB8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41" name="Freeform 204">
                <a:extLst>
                  <a:ext uri="{FF2B5EF4-FFF2-40B4-BE49-F238E27FC236}">
                    <a16:creationId xmlns:a16="http://schemas.microsoft.com/office/drawing/2014/main" id="{9969DC6E-1280-4FBE-F2E1-5B016367EF8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32263" y="5056188"/>
                <a:ext cx="227013" cy="104775"/>
              </a:xfrm>
              <a:custGeom>
                <a:avLst/>
                <a:gdLst>
                  <a:gd name="T0" fmla="*/ 40 w 42"/>
                  <a:gd name="T1" fmla="*/ 3 h 49"/>
                  <a:gd name="T2" fmla="*/ 41 w 42"/>
                  <a:gd name="T3" fmla="*/ 4 h 49"/>
                  <a:gd name="T4" fmla="*/ 41 w 42"/>
                  <a:gd name="T5" fmla="*/ 12 h 49"/>
                  <a:gd name="T6" fmla="*/ 41 w 42"/>
                  <a:gd name="T7" fmla="*/ 46 h 49"/>
                  <a:gd name="T8" fmla="*/ 40 w 42"/>
                  <a:gd name="T9" fmla="*/ 49 h 49"/>
                  <a:gd name="T10" fmla="*/ 30 w 42"/>
                  <a:gd name="T11" fmla="*/ 49 h 49"/>
                  <a:gd name="T12" fmla="*/ 21 w 42"/>
                  <a:gd name="T13" fmla="*/ 49 h 49"/>
                  <a:gd name="T14" fmla="*/ 4 w 42"/>
                  <a:gd name="T15" fmla="*/ 49 h 49"/>
                  <a:gd name="T16" fmla="*/ 0 w 42"/>
                  <a:gd name="T17" fmla="*/ 44 h 49"/>
                  <a:gd name="T18" fmla="*/ 0 w 42"/>
                  <a:gd name="T19" fmla="*/ 21 h 49"/>
                  <a:gd name="T20" fmla="*/ 0 w 42"/>
                  <a:gd name="T21" fmla="*/ 8 h 49"/>
                  <a:gd name="T22" fmla="*/ 1 w 42"/>
                  <a:gd name="T23" fmla="*/ 4 h 49"/>
                  <a:gd name="T24" fmla="*/ 15 w 42"/>
                  <a:gd name="T25" fmla="*/ 0 h 49"/>
                  <a:gd name="T26" fmla="*/ 27 w 42"/>
                  <a:gd name="T27" fmla="*/ 3 h 49"/>
                  <a:gd name="T28" fmla="*/ 31 w 42"/>
                  <a:gd name="T29" fmla="*/ 2 h 49"/>
                  <a:gd name="T30" fmla="*/ 40 w 42"/>
                  <a:gd name="T31" fmla="*/ 3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2" h="49">
                    <a:moveTo>
                      <a:pt x="40" y="3"/>
                    </a:moveTo>
                    <a:cubicBezTo>
                      <a:pt x="40" y="4"/>
                      <a:pt x="40" y="4"/>
                      <a:pt x="41" y="4"/>
                    </a:cubicBezTo>
                    <a:cubicBezTo>
                      <a:pt x="41" y="7"/>
                      <a:pt x="41" y="9"/>
                      <a:pt x="41" y="12"/>
                    </a:cubicBezTo>
                    <a:cubicBezTo>
                      <a:pt x="42" y="23"/>
                      <a:pt x="41" y="34"/>
                      <a:pt x="41" y="46"/>
                    </a:cubicBezTo>
                    <a:cubicBezTo>
                      <a:pt x="41" y="47"/>
                      <a:pt x="41" y="48"/>
                      <a:pt x="40" y="49"/>
                    </a:cubicBezTo>
                    <a:cubicBezTo>
                      <a:pt x="37" y="49"/>
                      <a:pt x="33" y="49"/>
                      <a:pt x="30" y="49"/>
                    </a:cubicBezTo>
                    <a:cubicBezTo>
                      <a:pt x="27" y="48"/>
                      <a:pt x="24" y="49"/>
                      <a:pt x="21" y="49"/>
                    </a:cubicBezTo>
                    <a:cubicBezTo>
                      <a:pt x="15" y="49"/>
                      <a:pt x="10" y="49"/>
                      <a:pt x="4" y="49"/>
                    </a:cubicBezTo>
                    <a:cubicBezTo>
                      <a:pt x="0" y="49"/>
                      <a:pt x="0" y="49"/>
                      <a:pt x="0" y="44"/>
                    </a:cubicBezTo>
                    <a:cubicBezTo>
                      <a:pt x="0" y="37"/>
                      <a:pt x="0" y="29"/>
                      <a:pt x="0" y="21"/>
                    </a:cubicBezTo>
                    <a:cubicBezTo>
                      <a:pt x="0" y="16"/>
                      <a:pt x="0" y="12"/>
                      <a:pt x="0" y="8"/>
                    </a:cubicBezTo>
                    <a:cubicBezTo>
                      <a:pt x="0" y="6"/>
                      <a:pt x="0" y="5"/>
                      <a:pt x="1" y="4"/>
                    </a:cubicBezTo>
                    <a:cubicBezTo>
                      <a:pt x="5" y="1"/>
                      <a:pt x="10" y="0"/>
                      <a:pt x="15" y="0"/>
                    </a:cubicBezTo>
                    <a:cubicBezTo>
                      <a:pt x="19" y="0"/>
                      <a:pt x="23" y="1"/>
                      <a:pt x="27" y="3"/>
                    </a:cubicBezTo>
                    <a:cubicBezTo>
                      <a:pt x="29" y="3"/>
                      <a:pt x="30" y="3"/>
                      <a:pt x="31" y="2"/>
                    </a:cubicBezTo>
                    <a:cubicBezTo>
                      <a:pt x="34" y="1"/>
                      <a:pt x="38" y="1"/>
                      <a:pt x="40" y="3"/>
                    </a:cubicBezTo>
                    <a:close/>
                  </a:path>
                </a:pathLst>
              </a:custGeom>
              <a:solidFill>
                <a:srgbClr val="5026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42" name="Freeform 205">
                <a:extLst>
                  <a:ext uri="{FF2B5EF4-FFF2-40B4-BE49-F238E27FC236}">
                    <a16:creationId xmlns:a16="http://schemas.microsoft.com/office/drawing/2014/main" id="{58452B23-0E2F-1CA0-EDB7-1EDBCCD4C28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5775" y="4813300"/>
                <a:ext cx="65088" cy="347663"/>
              </a:xfrm>
              <a:custGeom>
                <a:avLst/>
                <a:gdLst>
                  <a:gd name="T0" fmla="*/ 0 w 12"/>
                  <a:gd name="T1" fmla="*/ 164 h 164"/>
                  <a:gd name="T2" fmla="*/ 0 w 12"/>
                  <a:gd name="T3" fmla="*/ 9 h 164"/>
                  <a:gd name="T4" fmla="*/ 0 w 12"/>
                  <a:gd name="T5" fmla="*/ 2 h 164"/>
                  <a:gd name="T6" fmla="*/ 4 w 12"/>
                  <a:gd name="T7" fmla="*/ 0 h 164"/>
                  <a:gd name="T8" fmla="*/ 10 w 12"/>
                  <a:gd name="T9" fmla="*/ 1 h 164"/>
                  <a:gd name="T10" fmla="*/ 10 w 12"/>
                  <a:gd name="T11" fmla="*/ 9 h 164"/>
                  <a:gd name="T12" fmla="*/ 11 w 12"/>
                  <a:gd name="T13" fmla="*/ 11 h 164"/>
                  <a:gd name="T14" fmla="*/ 11 w 12"/>
                  <a:gd name="T15" fmla="*/ 14 h 164"/>
                  <a:gd name="T16" fmla="*/ 11 w 12"/>
                  <a:gd name="T17" fmla="*/ 158 h 164"/>
                  <a:gd name="T18" fmla="*/ 10 w 12"/>
                  <a:gd name="T19" fmla="*/ 164 h 164"/>
                  <a:gd name="T20" fmla="*/ 0 w 12"/>
                  <a:gd name="T21" fmla="*/ 164 h 1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2" h="164">
                    <a:moveTo>
                      <a:pt x="0" y="164"/>
                    </a:moveTo>
                    <a:cubicBezTo>
                      <a:pt x="0" y="112"/>
                      <a:pt x="0" y="60"/>
                      <a:pt x="0" y="9"/>
                    </a:cubicBezTo>
                    <a:cubicBezTo>
                      <a:pt x="0" y="7"/>
                      <a:pt x="0" y="4"/>
                      <a:pt x="0" y="2"/>
                    </a:cubicBezTo>
                    <a:cubicBezTo>
                      <a:pt x="1" y="1"/>
                      <a:pt x="2" y="0"/>
                      <a:pt x="4" y="0"/>
                    </a:cubicBezTo>
                    <a:cubicBezTo>
                      <a:pt x="6" y="0"/>
                      <a:pt x="8" y="0"/>
                      <a:pt x="10" y="1"/>
                    </a:cubicBezTo>
                    <a:cubicBezTo>
                      <a:pt x="11" y="3"/>
                      <a:pt x="10" y="6"/>
                      <a:pt x="10" y="9"/>
                    </a:cubicBezTo>
                    <a:cubicBezTo>
                      <a:pt x="11" y="9"/>
                      <a:pt x="11" y="10"/>
                      <a:pt x="11" y="11"/>
                    </a:cubicBezTo>
                    <a:cubicBezTo>
                      <a:pt x="11" y="12"/>
                      <a:pt x="11" y="13"/>
                      <a:pt x="11" y="14"/>
                    </a:cubicBezTo>
                    <a:cubicBezTo>
                      <a:pt x="11" y="62"/>
                      <a:pt x="11" y="110"/>
                      <a:pt x="11" y="158"/>
                    </a:cubicBezTo>
                    <a:cubicBezTo>
                      <a:pt x="11" y="160"/>
                      <a:pt x="12" y="162"/>
                      <a:pt x="10" y="164"/>
                    </a:cubicBezTo>
                    <a:cubicBezTo>
                      <a:pt x="7" y="164"/>
                      <a:pt x="3" y="164"/>
                      <a:pt x="0" y="164"/>
                    </a:cubicBezTo>
                    <a:close/>
                  </a:path>
                </a:pathLst>
              </a:custGeom>
              <a:solidFill>
                <a:srgbClr val="A4A3A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43" name="Freeform 206">
                <a:extLst>
                  <a:ext uri="{FF2B5EF4-FFF2-40B4-BE49-F238E27FC236}">
                    <a16:creationId xmlns:a16="http://schemas.microsoft.com/office/drawing/2014/main" id="{B2A93D6D-3037-29C4-6DBC-43A00B1F479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50888" y="4827588"/>
                <a:ext cx="69850" cy="333375"/>
              </a:xfrm>
              <a:custGeom>
                <a:avLst/>
                <a:gdLst>
                  <a:gd name="T0" fmla="*/ 1 w 13"/>
                  <a:gd name="T1" fmla="*/ 157 h 157"/>
                  <a:gd name="T2" fmla="*/ 1 w 13"/>
                  <a:gd name="T3" fmla="*/ 7 h 157"/>
                  <a:gd name="T4" fmla="*/ 0 w 13"/>
                  <a:gd name="T5" fmla="*/ 3 h 157"/>
                  <a:gd name="T6" fmla="*/ 11 w 13"/>
                  <a:gd name="T7" fmla="*/ 3 h 157"/>
                  <a:gd name="T8" fmla="*/ 12 w 13"/>
                  <a:gd name="T9" fmla="*/ 6 h 157"/>
                  <a:gd name="T10" fmla="*/ 12 w 13"/>
                  <a:gd name="T11" fmla="*/ 29 h 157"/>
                  <a:gd name="T12" fmla="*/ 12 w 13"/>
                  <a:gd name="T13" fmla="*/ 152 h 157"/>
                  <a:gd name="T14" fmla="*/ 11 w 13"/>
                  <a:gd name="T15" fmla="*/ 157 h 157"/>
                  <a:gd name="T16" fmla="*/ 1 w 13"/>
                  <a:gd name="T17" fmla="*/ 157 h 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3" h="157">
                    <a:moveTo>
                      <a:pt x="1" y="157"/>
                    </a:moveTo>
                    <a:cubicBezTo>
                      <a:pt x="1" y="107"/>
                      <a:pt x="1" y="57"/>
                      <a:pt x="1" y="7"/>
                    </a:cubicBezTo>
                    <a:cubicBezTo>
                      <a:pt x="1" y="5"/>
                      <a:pt x="1" y="4"/>
                      <a:pt x="0" y="3"/>
                    </a:cubicBezTo>
                    <a:cubicBezTo>
                      <a:pt x="2" y="1"/>
                      <a:pt x="8" y="0"/>
                      <a:pt x="11" y="3"/>
                    </a:cubicBezTo>
                    <a:cubicBezTo>
                      <a:pt x="11" y="4"/>
                      <a:pt x="11" y="5"/>
                      <a:pt x="12" y="6"/>
                    </a:cubicBezTo>
                    <a:cubicBezTo>
                      <a:pt x="13" y="14"/>
                      <a:pt x="12" y="22"/>
                      <a:pt x="12" y="29"/>
                    </a:cubicBezTo>
                    <a:cubicBezTo>
                      <a:pt x="12" y="70"/>
                      <a:pt x="12" y="111"/>
                      <a:pt x="12" y="152"/>
                    </a:cubicBezTo>
                    <a:cubicBezTo>
                      <a:pt x="12" y="154"/>
                      <a:pt x="13" y="156"/>
                      <a:pt x="11" y="157"/>
                    </a:cubicBezTo>
                    <a:cubicBezTo>
                      <a:pt x="8" y="157"/>
                      <a:pt x="4" y="157"/>
                      <a:pt x="1" y="157"/>
                    </a:cubicBezTo>
                    <a:close/>
                  </a:path>
                </a:pathLst>
              </a:custGeom>
              <a:solidFill>
                <a:srgbClr val="EABF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44" name="Freeform 207">
                <a:extLst>
                  <a:ext uri="{FF2B5EF4-FFF2-40B4-BE49-F238E27FC236}">
                    <a16:creationId xmlns:a16="http://schemas.microsoft.com/office/drawing/2014/main" id="{4DDCAAE7-58B4-8D6C-3972-8285B7F1A9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56038" y="5037138"/>
                <a:ext cx="227013" cy="123825"/>
              </a:xfrm>
              <a:custGeom>
                <a:avLst/>
                <a:gdLst>
                  <a:gd name="T0" fmla="*/ 41 w 42"/>
                  <a:gd name="T1" fmla="*/ 58 h 58"/>
                  <a:gd name="T2" fmla="*/ 2 w 42"/>
                  <a:gd name="T3" fmla="*/ 58 h 58"/>
                  <a:gd name="T4" fmla="*/ 0 w 42"/>
                  <a:gd name="T5" fmla="*/ 55 h 58"/>
                  <a:gd name="T6" fmla="*/ 0 w 42"/>
                  <a:gd name="T7" fmla="*/ 7 h 58"/>
                  <a:gd name="T8" fmla="*/ 1 w 42"/>
                  <a:gd name="T9" fmla="*/ 4 h 58"/>
                  <a:gd name="T10" fmla="*/ 9 w 42"/>
                  <a:gd name="T11" fmla="*/ 1 h 58"/>
                  <a:gd name="T12" fmla="*/ 31 w 42"/>
                  <a:gd name="T13" fmla="*/ 4 h 58"/>
                  <a:gd name="T14" fmla="*/ 31 w 42"/>
                  <a:gd name="T15" fmla="*/ 4 h 58"/>
                  <a:gd name="T16" fmla="*/ 32 w 42"/>
                  <a:gd name="T17" fmla="*/ 9 h 58"/>
                  <a:gd name="T18" fmla="*/ 32 w 42"/>
                  <a:gd name="T19" fmla="*/ 52 h 58"/>
                  <a:gd name="T20" fmla="*/ 36 w 42"/>
                  <a:gd name="T21" fmla="*/ 57 h 58"/>
                  <a:gd name="T22" fmla="*/ 41 w 42"/>
                  <a:gd name="T23" fmla="*/ 57 h 58"/>
                  <a:gd name="T24" fmla="*/ 41 w 42"/>
                  <a:gd name="T25" fmla="*/ 58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2" h="58">
                    <a:moveTo>
                      <a:pt x="41" y="58"/>
                    </a:moveTo>
                    <a:cubicBezTo>
                      <a:pt x="28" y="58"/>
                      <a:pt x="15" y="58"/>
                      <a:pt x="2" y="58"/>
                    </a:cubicBezTo>
                    <a:cubicBezTo>
                      <a:pt x="0" y="57"/>
                      <a:pt x="0" y="56"/>
                      <a:pt x="0" y="55"/>
                    </a:cubicBezTo>
                    <a:cubicBezTo>
                      <a:pt x="0" y="39"/>
                      <a:pt x="0" y="23"/>
                      <a:pt x="0" y="7"/>
                    </a:cubicBezTo>
                    <a:cubicBezTo>
                      <a:pt x="0" y="6"/>
                      <a:pt x="0" y="5"/>
                      <a:pt x="1" y="4"/>
                    </a:cubicBezTo>
                    <a:cubicBezTo>
                      <a:pt x="3" y="2"/>
                      <a:pt x="6" y="2"/>
                      <a:pt x="9" y="1"/>
                    </a:cubicBezTo>
                    <a:cubicBezTo>
                      <a:pt x="16" y="0"/>
                      <a:pt x="24" y="1"/>
                      <a:pt x="31" y="4"/>
                    </a:cubicBezTo>
                    <a:cubicBezTo>
                      <a:pt x="31" y="4"/>
                      <a:pt x="31" y="4"/>
                      <a:pt x="31" y="4"/>
                    </a:cubicBezTo>
                    <a:cubicBezTo>
                      <a:pt x="32" y="6"/>
                      <a:pt x="32" y="8"/>
                      <a:pt x="32" y="9"/>
                    </a:cubicBezTo>
                    <a:cubicBezTo>
                      <a:pt x="32" y="23"/>
                      <a:pt x="32" y="38"/>
                      <a:pt x="32" y="52"/>
                    </a:cubicBezTo>
                    <a:cubicBezTo>
                      <a:pt x="32" y="56"/>
                      <a:pt x="32" y="57"/>
                      <a:pt x="36" y="57"/>
                    </a:cubicBezTo>
                    <a:cubicBezTo>
                      <a:pt x="38" y="57"/>
                      <a:pt x="40" y="56"/>
                      <a:pt x="41" y="57"/>
                    </a:cubicBezTo>
                    <a:cubicBezTo>
                      <a:pt x="42" y="57"/>
                      <a:pt x="42" y="58"/>
                      <a:pt x="41" y="58"/>
                    </a:cubicBezTo>
                    <a:close/>
                  </a:path>
                </a:pathLst>
              </a:custGeom>
              <a:solidFill>
                <a:srgbClr val="C86A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45" name="Freeform 208">
                <a:extLst>
                  <a:ext uri="{FF2B5EF4-FFF2-40B4-BE49-F238E27FC236}">
                    <a16:creationId xmlns:a16="http://schemas.microsoft.com/office/drawing/2014/main" id="{6EF01D6F-C76A-8EA7-6718-24AC179B280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9875" y="4814888"/>
                <a:ext cx="58738" cy="346075"/>
              </a:xfrm>
              <a:custGeom>
                <a:avLst/>
                <a:gdLst>
                  <a:gd name="T0" fmla="*/ 10 w 11"/>
                  <a:gd name="T1" fmla="*/ 1 h 163"/>
                  <a:gd name="T2" fmla="*/ 10 w 11"/>
                  <a:gd name="T3" fmla="*/ 63 h 163"/>
                  <a:gd name="T4" fmla="*/ 10 w 11"/>
                  <a:gd name="T5" fmla="*/ 117 h 163"/>
                  <a:gd name="T6" fmla="*/ 10 w 11"/>
                  <a:gd name="T7" fmla="*/ 132 h 163"/>
                  <a:gd name="T8" fmla="*/ 10 w 11"/>
                  <a:gd name="T9" fmla="*/ 160 h 163"/>
                  <a:gd name="T10" fmla="*/ 11 w 11"/>
                  <a:gd name="T11" fmla="*/ 163 h 163"/>
                  <a:gd name="T12" fmla="*/ 0 w 11"/>
                  <a:gd name="T13" fmla="*/ 163 h 163"/>
                  <a:gd name="T14" fmla="*/ 0 w 11"/>
                  <a:gd name="T15" fmla="*/ 4 h 163"/>
                  <a:gd name="T16" fmla="*/ 0 w 11"/>
                  <a:gd name="T17" fmla="*/ 0 h 163"/>
                  <a:gd name="T18" fmla="*/ 10 w 11"/>
                  <a:gd name="T19" fmla="*/ 1 h 1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1" h="163">
                    <a:moveTo>
                      <a:pt x="10" y="1"/>
                    </a:moveTo>
                    <a:cubicBezTo>
                      <a:pt x="10" y="22"/>
                      <a:pt x="10" y="43"/>
                      <a:pt x="10" y="63"/>
                    </a:cubicBezTo>
                    <a:cubicBezTo>
                      <a:pt x="10" y="81"/>
                      <a:pt x="10" y="99"/>
                      <a:pt x="10" y="117"/>
                    </a:cubicBezTo>
                    <a:cubicBezTo>
                      <a:pt x="10" y="122"/>
                      <a:pt x="11" y="127"/>
                      <a:pt x="10" y="132"/>
                    </a:cubicBezTo>
                    <a:cubicBezTo>
                      <a:pt x="10" y="141"/>
                      <a:pt x="10" y="150"/>
                      <a:pt x="10" y="160"/>
                    </a:cubicBezTo>
                    <a:cubicBezTo>
                      <a:pt x="10" y="161"/>
                      <a:pt x="10" y="162"/>
                      <a:pt x="11" y="163"/>
                    </a:cubicBezTo>
                    <a:cubicBezTo>
                      <a:pt x="7" y="163"/>
                      <a:pt x="3" y="163"/>
                      <a:pt x="0" y="163"/>
                    </a:cubicBezTo>
                    <a:cubicBezTo>
                      <a:pt x="0" y="110"/>
                      <a:pt x="0" y="57"/>
                      <a:pt x="0" y="4"/>
                    </a:cubicBezTo>
                    <a:cubicBezTo>
                      <a:pt x="0" y="3"/>
                      <a:pt x="0" y="1"/>
                      <a:pt x="0" y="0"/>
                    </a:cubicBezTo>
                    <a:cubicBezTo>
                      <a:pt x="4" y="0"/>
                      <a:pt x="7" y="0"/>
                      <a:pt x="10" y="1"/>
                    </a:cubicBezTo>
                    <a:close/>
                  </a:path>
                </a:pathLst>
              </a:custGeom>
              <a:solidFill>
                <a:srgbClr val="CD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46" name="Freeform 209">
                <a:extLst>
                  <a:ext uri="{FF2B5EF4-FFF2-40B4-BE49-F238E27FC236}">
                    <a16:creationId xmlns:a16="http://schemas.microsoft.com/office/drawing/2014/main" id="{0119394C-F0FB-224B-9B81-229ADF03504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25525" y="4846638"/>
                <a:ext cx="65088" cy="314325"/>
              </a:xfrm>
              <a:custGeom>
                <a:avLst/>
                <a:gdLst>
                  <a:gd name="T0" fmla="*/ 1 w 12"/>
                  <a:gd name="T1" fmla="*/ 148 h 148"/>
                  <a:gd name="T2" fmla="*/ 0 w 12"/>
                  <a:gd name="T3" fmla="*/ 144 h 148"/>
                  <a:gd name="T4" fmla="*/ 0 w 12"/>
                  <a:gd name="T5" fmla="*/ 8 h 148"/>
                  <a:gd name="T6" fmla="*/ 8 w 12"/>
                  <a:gd name="T7" fmla="*/ 2 h 148"/>
                  <a:gd name="T8" fmla="*/ 10 w 12"/>
                  <a:gd name="T9" fmla="*/ 3 h 148"/>
                  <a:gd name="T10" fmla="*/ 11 w 12"/>
                  <a:gd name="T11" fmla="*/ 4 h 148"/>
                  <a:gd name="T12" fmla="*/ 12 w 12"/>
                  <a:gd name="T13" fmla="*/ 11 h 148"/>
                  <a:gd name="T14" fmla="*/ 12 w 12"/>
                  <a:gd name="T15" fmla="*/ 41 h 148"/>
                  <a:gd name="T16" fmla="*/ 12 w 12"/>
                  <a:gd name="T17" fmla="*/ 113 h 148"/>
                  <a:gd name="T18" fmla="*/ 12 w 12"/>
                  <a:gd name="T19" fmla="*/ 145 h 148"/>
                  <a:gd name="T20" fmla="*/ 11 w 12"/>
                  <a:gd name="T21" fmla="*/ 148 h 148"/>
                  <a:gd name="T22" fmla="*/ 1 w 12"/>
                  <a:gd name="T23" fmla="*/ 148 h 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2" h="148">
                    <a:moveTo>
                      <a:pt x="1" y="148"/>
                    </a:moveTo>
                    <a:cubicBezTo>
                      <a:pt x="0" y="147"/>
                      <a:pt x="0" y="145"/>
                      <a:pt x="0" y="144"/>
                    </a:cubicBezTo>
                    <a:cubicBezTo>
                      <a:pt x="0" y="99"/>
                      <a:pt x="0" y="53"/>
                      <a:pt x="0" y="8"/>
                    </a:cubicBezTo>
                    <a:cubicBezTo>
                      <a:pt x="0" y="3"/>
                      <a:pt x="3" y="0"/>
                      <a:pt x="8" y="2"/>
                    </a:cubicBezTo>
                    <a:cubicBezTo>
                      <a:pt x="9" y="2"/>
                      <a:pt x="10" y="3"/>
                      <a:pt x="10" y="3"/>
                    </a:cubicBezTo>
                    <a:cubicBezTo>
                      <a:pt x="11" y="3"/>
                      <a:pt x="11" y="4"/>
                      <a:pt x="11" y="4"/>
                    </a:cubicBezTo>
                    <a:cubicBezTo>
                      <a:pt x="11" y="6"/>
                      <a:pt x="12" y="8"/>
                      <a:pt x="12" y="11"/>
                    </a:cubicBezTo>
                    <a:cubicBezTo>
                      <a:pt x="12" y="21"/>
                      <a:pt x="12" y="31"/>
                      <a:pt x="12" y="41"/>
                    </a:cubicBezTo>
                    <a:cubicBezTo>
                      <a:pt x="12" y="65"/>
                      <a:pt x="12" y="89"/>
                      <a:pt x="12" y="113"/>
                    </a:cubicBezTo>
                    <a:cubicBezTo>
                      <a:pt x="12" y="124"/>
                      <a:pt x="11" y="135"/>
                      <a:pt x="12" y="145"/>
                    </a:cubicBezTo>
                    <a:cubicBezTo>
                      <a:pt x="12" y="146"/>
                      <a:pt x="12" y="147"/>
                      <a:pt x="11" y="148"/>
                    </a:cubicBezTo>
                    <a:cubicBezTo>
                      <a:pt x="8" y="148"/>
                      <a:pt x="4" y="148"/>
                      <a:pt x="1" y="148"/>
                    </a:cubicBezTo>
                    <a:close/>
                  </a:path>
                </a:pathLst>
              </a:custGeom>
              <a:solidFill>
                <a:srgbClr val="F1963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47" name="Freeform 210">
                <a:extLst>
                  <a:ext uri="{FF2B5EF4-FFF2-40B4-BE49-F238E27FC236}">
                    <a16:creationId xmlns:a16="http://schemas.microsoft.com/office/drawing/2014/main" id="{6E01D1ED-31D9-1F65-8BF0-D23F278E1A1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9750" y="4829175"/>
                <a:ext cx="65088" cy="331788"/>
              </a:xfrm>
              <a:custGeom>
                <a:avLst/>
                <a:gdLst>
                  <a:gd name="T0" fmla="*/ 0 w 12"/>
                  <a:gd name="T1" fmla="*/ 156 h 156"/>
                  <a:gd name="T2" fmla="*/ 0 w 12"/>
                  <a:gd name="T3" fmla="*/ 39 h 156"/>
                  <a:gd name="T4" fmla="*/ 0 w 12"/>
                  <a:gd name="T5" fmla="*/ 3 h 156"/>
                  <a:gd name="T6" fmla="*/ 6 w 12"/>
                  <a:gd name="T7" fmla="*/ 1 h 156"/>
                  <a:gd name="T8" fmla="*/ 10 w 12"/>
                  <a:gd name="T9" fmla="*/ 1 h 156"/>
                  <a:gd name="T10" fmla="*/ 12 w 12"/>
                  <a:gd name="T11" fmla="*/ 3 h 156"/>
                  <a:gd name="T12" fmla="*/ 11 w 12"/>
                  <a:gd name="T13" fmla="*/ 6 h 156"/>
                  <a:gd name="T14" fmla="*/ 11 w 12"/>
                  <a:gd name="T15" fmla="*/ 76 h 156"/>
                  <a:gd name="T16" fmla="*/ 11 w 12"/>
                  <a:gd name="T17" fmla="*/ 94 h 156"/>
                  <a:gd name="T18" fmla="*/ 11 w 12"/>
                  <a:gd name="T19" fmla="*/ 156 h 156"/>
                  <a:gd name="T20" fmla="*/ 0 w 12"/>
                  <a:gd name="T21" fmla="*/ 156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2" h="156">
                    <a:moveTo>
                      <a:pt x="0" y="156"/>
                    </a:moveTo>
                    <a:cubicBezTo>
                      <a:pt x="0" y="117"/>
                      <a:pt x="0" y="78"/>
                      <a:pt x="0" y="39"/>
                    </a:cubicBezTo>
                    <a:cubicBezTo>
                      <a:pt x="0" y="27"/>
                      <a:pt x="0" y="15"/>
                      <a:pt x="0" y="3"/>
                    </a:cubicBezTo>
                    <a:cubicBezTo>
                      <a:pt x="2" y="0"/>
                      <a:pt x="4" y="1"/>
                      <a:pt x="6" y="1"/>
                    </a:cubicBezTo>
                    <a:cubicBezTo>
                      <a:pt x="7" y="1"/>
                      <a:pt x="9" y="1"/>
                      <a:pt x="10" y="1"/>
                    </a:cubicBezTo>
                    <a:cubicBezTo>
                      <a:pt x="10" y="2"/>
                      <a:pt x="11" y="2"/>
                      <a:pt x="12" y="3"/>
                    </a:cubicBezTo>
                    <a:cubicBezTo>
                      <a:pt x="11" y="3"/>
                      <a:pt x="11" y="5"/>
                      <a:pt x="11" y="6"/>
                    </a:cubicBezTo>
                    <a:cubicBezTo>
                      <a:pt x="11" y="29"/>
                      <a:pt x="10" y="52"/>
                      <a:pt x="11" y="76"/>
                    </a:cubicBezTo>
                    <a:cubicBezTo>
                      <a:pt x="11" y="82"/>
                      <a:pt x="11" y="88"/>
                      <a:pt x="11" y="94"/>
                    </a:cubicBezTo>
                    <a:cubicBezTo>
                      <a:pt x="10" y="115"/>
                      <a:pt x="11" y="135"/>
                      <a:pt x="11" y="156"/>
                    </a:cubicBezTo>
                    <a:cubicBezTo>
                      <a:pt x="7" y="156"/>
                      <a:pt x="4" y="156"/>
                      <a:pt x="0" y="156"/>
                    </a:cubicBezTo>
                    <a:close/>
                  </a:path>
                </a:pathLst>
              </a:custGeom>
              <a:solidFill>
                <a:srgbClr val="FEE98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48" name="Freeform 211">
                <a:extLst>
                  <a:ext uri="{FF2B5EF4-FFF2-40B4-BE49-F238E27FC236}">
                    <a16:creationId xmlns:a16="http://schemas.microsoft.com/office/drawing/2014/main" id="{971DEBE8-E579-44AD-7D2C-B5A843B58DE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09625" y="4840288"/>
                <a:ext cx="92075" cy="320675"/>
              </a:xfrm>
              <a:custGeom>
                <a:avLst/>
                <a:gdLst>
                  <a:gd name="T0" fmla="*/ 0 w 17"/>
                  <a:gd name="T1" fmla="*/ 151 h 151"/>
                  <a:gd name="T2" fmla="*/ 1 w 17"/>
                  <a:gd name="T3" fmla="*/ 22 h 151"/>
                  <a:gd name="T4" fmla="*/ 1 w 17"/>
                  <a:gd name="T5" fmla="*/ 0 h 151"/>
                  <a:gd name="T6" fmla="*/ 1 w 17"/>
                  <a:gd name="T7" fmla="*/ 2 h 151"/>
                  <a:gd name="T8" fmla="*/ 11 w 17"/>
                  <a:gd name="T9" fmla="*/ 4 h 151"/>
                  <a:gd name="T10" fmla="*/ 17 w 17"/>
                  <a:gd name="T11" fmla="*/ 4 h 151"/>
                  <a:gd name="T12" fmla="*/ 16 w 17"/>
                  <a:gd name="T13" fmla="*/ 4 h 151"/>
                  <a:gd name="T14" fmla="*/ 11 w 17"/>
                  <a:gd name="T15" fmla="*/ 11 h 151"/>
                  <a:gd name="T16" fmla="*/ 11 w 17"/>
                  <a:gd name="T17" fmla="*/ 118 h 151"/>
                  <a:gd name="T18" fmla="*/ 10 w 17"/>
                  <a:gd name="T19" fmla="*/ 138 h 151"/>
                  <a:gd name="T20" fmla="*/ 11 w 17"/>
                  <a:gd name="T21" fmla="*/ 151 h 151"/>
                  <a:gd name="T22" fmla="*/ 0 w 17"/>
                  <a:gd name="T23" fmla="*/ 151 h 1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7" h="151">
                    <a:moveTo>
                      <a:pt x="0" y="151"/>
                    </a:moveTo>
                    <a:cubicBezTo>
                      <a:pt x="0" y="108"/>
                      <a:pt x="0" y="65"/>
                      <a:pt x="1" y="22"/>
                    </a:cubicBezTo>
                    <a:cubicBezTo>
                      <a:pt x="1" y="14"/>
                      <a:pt x="0" y="7"/>
                      <a:pt x="1" y="0"/>
                    </a:cubicBezTo>
                    <a:cubicBezTo>
                      <a:pt x="1" y="1"/>
                      <a:pt x="1" y="2"/>
                      <a:pt x="1" y="2"/>
                    </a:cubicBezTo>
                    <a:cubicBezTo>
                      <a:pt x="4" y="4"/>
                      <a:pt x="8" y="3"/>
                      <a:pt x="11" y="4"/>
                    </a:cubicBezTo>
                    <a:cubicBezTo>
                      <a:pt x="13" y="4"/>
                      <a:pt x="15" y="2"/>
                      <a:pt x="17" y="4"/>
                    </a:cubicBezTo>
                    <a:cubicBezTo>
                      <a:pt x="17" y="4"/>
                      <a:pt x="16" y="4"/>
                      <a:pt x="16" y="4"/>
                    </a:cubicBezTo>
                    <a:cubicBezTo>
                      <a:pt x="11" y="6"/>
                      <a:pt x="11" y="6"/>
                      <a:pt x="11" y="11"/>
                    </a:cubicBezTo>
                    <a:cubicBezTo>
                      <a:pt x="11" y="47"/>
                      <a:pt x="11" y="83"/>
                      <a:pt x="11" y="118"/>
                    </a:cubicBezTo>
                    <a:cubicBezTo>
                      <a:pt x="11" y="125"/>
                      <a:pt x="11" y="131"/>
                      <a:pt x="10" y="138"/>
                    </a:cubicBezTo>
                    <a:cubicBezTo>
                      <a:pt x="10" y="142"/>
                      <a:pt x="11" y="147"/>
                      <a:pt x="11" y="151"/>
                    </a:cubicBezTo>
                    <a:cubicBezTo>
                      <a:pt x="8" y="151"/>
                      <a:pt x="4" y="151"/>
                      <a:pt x="0" y="151"/>
                    </a:cubicBezTo>
                    <a:close/>
                  </a:path>
                </a:pathLst>
              </a:custGeom>
              <a:solidFill>
                <a:srgbClr val="FABE7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49" name="Freeform 212">
                <a:extLst>
                  <a:ext uri="{FF2B5EF4-FFF2-40B4-BE49-F238E27FC236}">
                    <a16:creationId xmlns:a16="http://schemas.microsoft.com/office/drawing/2014/main" id="{FE52A93E-9109-ECC4-C471-618A9EC63A5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02138" y="5073650"/>
                <a:ext cx="220663" cy="87313"/>
              </a:xfrm>
              <a:custGeom>
                <a:avLst/>
                <a:gdLst>
                  <a:gd name="T0" fmla="*/ 41 w 41"/>
                  <a:gd name="T1" fmla="*/ 4 h 41"/>
                  <a:gd name="T2" fmla="*/ 41 w 41"/>
                  <a:gd name="T3" fmla="*/ 41 h 41"/>
                  <a:gd name="T4" fmla="*/ 39 w 41"/>
                  <a:gd name="T5" fmla="*/ 41 h 41"/>
                  <a:gd name="T6" fmla="*/ 3 w 41"/>
                  <a:gd name="T7" fmla="*/ 41 h 41"/>
                  <a:gd name="T8" fmla="*/ 0 w 41"/>
                  <a:gd name="T9" fmla="*/ 38 h 41"/>
                  <a:gd name="T10" fmla="*/ 0 w 41"/>
                  <a:gd name="T11" fmla="*/ 5 h 41"/>
                  <a:gd name="T12" fmla="*/ 4 w 41"/>
                  <a:gd name="T13" fmla="*/ 2 h 41"/>
                  <a:gd name="T14" fmla="*/ 26 w 41"/>
                  <a:gd name="T15" fmla="*/ 2 h 41"/>
                  <a:gd name="T16" fmla="*/ 32 w 41"/>
                  <a:gd name="T17" fmla="*/ 2 h 41"/>
                  <a:gd name="T18" fmla="*/ 41 w 41"/>
                  <a:gd name="T19" fmla="*/ 4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1" h="41">
                    <a:moveTo>
                      <a:pt x="41" y="4"/>
                    </a:moveTo>
                    <a:cubicBezTo>
                      <a:pt x="41" y="16"/>
                      <a:pt x="41" y="28"/>
                      <a:pt x="41" y="41"/>
                    </a:cubicBezTo>
                    <a:cubicBezTo>
                      <a:pt x="40" y="41"/>
                      <a:pt x="39" y="41"/>
                      <a:pt x="39" y="41"/>
                    </a:cubicBezTo>
                    <a:cubicBezTo>
                      <a:pt x="27" y="41"/>
                      <a:pt x="15" y="41"/>
                      <a:pt x="3" y="41"/>
                    </a:cubicBezTo>
                    <a:cubicBezTo>
                      <a:pt x="1" y="41"/>
                      <a:pt x="0" y="40"/>
                      <a:pt x="0" y="38"/>
                    </a:cubicBezTo>
                    <a:cubicBezTo>
                      <a:pt x="0" y="27"/>
                      <a:pt x="0" y="16"/>
                      <a:pt x="0" y="5"/>
                    </a:cubicBezTo>
                    <a:cubicBezTo>
                      <a:pt x="1" y="3"/>
                      <a:pt x="3" y="3"/>
                      <a:pt x="4" y="2"/>
                    </a:cubicBezTo>
                    <a:cubicBezTo>
                      <a:pt x="12" y="0"/>
                      <a:pt x="19" y="0"/>
                      <a:pt x="26" y="2"/>
                    </a:cubicBezTo>
                    <a:cubicBezTo>
                      <a:pt x="28" y="3"/>
                      <a:pt x="30" y="3"/>
                      <a:pt x="32" y="2"/>
                    </a:cubicBezTo>
                    <a:cubicBezTo>
                      <a:pt x="35" y="1"/>
                      <a:pt x="39" y="0"/>
                      <a:pt x="41" y="4"/>
                    </a:cubicBezTo>
                    <a:close/>
                  </a:path>
                </a:pathLst>
              </a:custGeom>
              <a:solidFill>
                <a:srgbClr val="2A27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50" name="Freeform 213">
                <a:extLst>
                  <a:ext uri="{FF2B5EF4-FFF2-40B4-BE49-F238E27FC236}">
                    <a16:creationId xmlns:a16="http://schemas.microsoft.com/office/drawing/2014/main" id="{0FD30619-705E-88B8-E979-9519FE3D01E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01750" y="4865688"/>
                <a:ext cx="65088" cy="295275"/>
              </a:xfrm>
              <a:custGeom>
                <a:avLst/>
                <a:gdLst>
                  <a:gd name="T0" fmla="*/ 0 w 12"/>
                  <a:gd name="T1" fmla="*/ 139 h 139"/>
                  <a:gd name="T2" fmla="*/ 0 w 12"/>
                  <a:gd name="T3" fmla="*/ 135 h 139"/>
                  <a:gd name="T4" fmla="*/ 0 w 12"/>
                  <a:gd name="T5" fmla="*/ 6 h 139"/>
                  <a:gd name="T6" fmla="*/ 3 w 12"/>
                  <a:gd name="T7" fmla="*/ 1 h 139"/>
                  <a:gd name="T8" fmla="*/ 10 w 12"/>
                  <a:gd name="T9" fmla="*/ 3 h 139"/>
                  <a:gd name="T10" fmla="*/ 11 w 12"/>
                  <a:gd name="T11" fmla="*/ 10 h 139"/>
                  <a:gd name="T12" fmla="*/ 11 w 12"/>
                  <a:gd name="T13" fmla="*/ 11 h 139"/>
                  <a:gd name="T14" fmla="*/ 12 w 12"/>
                  <a:gd name="T15" fmla="*/ 15 h 139"/>
                  <a:gd name="T16" fmla="*/ 12 w 12"/>
                  <a:gd name="T17" fmla="*/ 134 h 139"/>
                  <a:gd name="T18" fmla="*/ 11 w 12"/>
                  <a:gd name="T19" fmla="*/ 139 h 139"/>
                  <a:gd name="T20" fmla="*/ 0 w 12"/>
                  <a:gd name="T21" fmla="*/ 139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2" h="139">
                    <a:moveTo>
                      <a:pt x="0" y="139"/>
                    </a:moveTo>
                    <a:cubicBezTo>
                      <a:pt x="0" y="138"/>
                      <a:pt x="0" y="136"/>
                      <a:pt x="0" y="135"/>
                    </a:cubicBezTo>
                    <a:cubicBezTo>
                      <a:pt x="0" y="92"/>
                      <a:pt x="0" y="49"/>
                      <a:pt x="0" y="6"/>
                    </a:cubicBezTo>
                    <a:cubicBezTo>
                      <a:pt x="0" y="3"/>
                      <a:pt x="0" y="2"/>
                      <a:pt x="3" y="1"/>
                    </a:cubicBezTo>
                    <a:cubicBezTo>
                      <a:pt x="6" y="0"/>
                      <a:pt x="8" y="0"/>
                      <a:pt x="10" y="3"/>
                    </a:cubicBezTo>
                    <a:cubicBezTo>
                      <a:pt x="10" y="5"/>
                      <a:pt x="10" y="7"/>
                      <a:pt x="11" y="10"/>
                    </a:cubicBezTo>
                    <a:cubicBezTo>
                      <a:pt x="11" y="10"/>
                      <a:pt x="11" y="10"/>
                      <a:pt x="11" y="11"/>
                    </a:cubicBezTo>
                    <a:cubicBezTo>
                      <a:pt x="12" y="12"/>
                      <a:pt x="12" y="13"/>
                      <a:pt x="12" y="15"/>
                    </a:cubicBezTo>
                    <a:cubicBezTo>
                      <a:pt x="12" y="54"/>
                      <a:pt x="12" y="94"/>
                      <a:pt x="12" y="134"/>
                    </a:cubicBezTo>
                    <a:cubicBezTo>
                      <a:pt x="12" y="136"/>
                      <a:pt x="12" y="138"/>
                      <a:pt x="11" y="139"/>
                    </a:cubicBezTo>
                    <a:cubicBezTo>
                      <a:pt x="7" y="139"/>
                      <a:pt x="4" y="139"/>
                      <a:pt x="0" y="139"/>
                    </a:cubicBezTo>
                    <a:close/>
                  </a:path>
                </a:pathLst>
              </a:custGeom>
              <a:solidFill>
                <a:srgbClr val="ED6F3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51" name="Freeform 214">
                <a:extLst>
                  <a:ext uri="{FF2B5EF4-FFF2-40B4-BE49-F238E27FC236}">
                    <a16:creationId xmlns:a16="http://schemas.microsoft.com/office/drawing/2014/main" id="{605FB532-92F8-CDB4-2927-6EFC3E1197D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71625" y="4879975"/>
                <a:ext cx="65088" cy="280988"/>
              </a:xfrm>
              <a:custGeom>
                <a:avLst/>
                <a:gdLst>
                  <a:gd name="T0" fmla="*/ 0 w 12"/>
                  <a:gd name="T1" fmla="*/ 132 h 132"/>
                  <a:gd name="T2" fmla="*/ 0 w 12"/>
                  <a:gd name="T3" fmla="*/ 129 h 132"/>
                  <a:gd name="T4" fmla="*/ 0 w 12"/>
                  <a:gd name="T5" fmla="*/ 7 h 132"/>
                  <a:gd name="T6" fmla="*/ 0 w 12"/>
                  <a:gd name="T7" fmla="*/ 3 h 132"/>
                  <a:gd name="T8" fmla="*/ 11 w 12"/>
                  <a:gd name="T9" fmla="*/ 3 h 132"/>
                  <a:gd name="T10" fmla="*/ 12 w 12"/>
                  <a:gd name="T11" fmla="*/ 11 h 132"/>
                  <a:gd name="T12" fmla="*/ 12 w 12"/>
                  <a:gd name="T13" fmla="*/ 70 h 132"/>
                  <a:gd name="T14" fmla="*/ 12 w 12"/>
                  <a:gd name="T15" fmla="*/ 124 h 132"/>
                  <a:gd name="T16" fmla="*/ 11 w 12"/>
                  <a:gd name="T17" fmla="*/ 132 h 132"/>
                  <a:gd name="T18" fmla="*/ 0 w 12"/>
                  <a:gd name="T19" fmla="*/ 132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2" h="132">
                    <a:moveTo>
                      <a:pt x="0" y="132"/>
                    </a:moveTo>
                    <a:cubicBezTo>
                      <a:pt x="0" y="131"/>
                      <a:pt x="0" y="130"/>
                      <a:pt x="0" y="129"/>
                    </a:cubicBezTo>
                    <a:cubicBezTo>
                      <a:pt x="0" y="88"/>
                      <a:pt x="0" y="47"/>
                      <a:pt x="0" y="7"/>
                    </a:cubicBezTo>
                    <a:cubicBezTo>
                      <a:pt x="0" y="5"/>
                      <a:pt x="0" y="4"/>
                      <a:pt x="0" y="3"/>
                    </a:cubicBezTo>
                    <a:cubicBezTo>
                      <a:pt x="2" y="0"/>
                      <a:pt x="8" y="0"/>
                      <a:pt x="11" y="3"/>
                    </a:cubicBezTo>
                    <a:cubicBezTo>
                      <a:pt x="11" y="6"/>
                      <a:pt x="11" y="9"/>
                      <a:pt x="12" y="11"/>
                    </a:cubicBezTo>
                    <a:cubicBezTo>
                      <a:pt x="11" y="31"/>
                      <a:pt x="11" y="51"/>
                      <a:pt x="12" y="70"/>
                    </a:cubicBezTo>
                    <a:cubicBezTo>
                      <a:pt x="12" y="88"/>
                      <a:pt x="12" y="106"/>
                      <a:pt x="12" y="124"/>
                    </a:cubicBezTo>
                    <a:cubicBezTo>
                      <a:pt x="12" y="127"/>
                      <a:pt x="12" y="130"/>
                      <a:pt x="11" y="132"/>
                    </a:cubicBezTo>
                    <a:cubicBezTo>
                      <a:pt x="8" y="132"/>
                      <a:pt x="4" y="132"/>
                      <a:pt x="0" y="132"/>
                    </a:cubicBezTo>
                    <a:close/>
                  </a:path>
                </a:pathLst>
              </a:custGeom>
              <a:solidFill>
                <a:srgbClr val="ED709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52" name="Freeform 215">
                <a:extLst>
                  <a:ext uri="{FF2B5EF4-FFF2-40B4-BE49-F238E27FC236}">
                    <a16:creationId xmlns:a16="http://schemas.microsoft.com/office/drawing/2014/main" id="{DDA17F64-83CB-46E7-4D12-2A1A67DB2A7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79500" y="4865688"/>
                <a:ext cx="71438" cy="295275"/>
              </a:xfrm>
              <a:custGeom>
                <a:avLst/>
                <a:gdLst>
                  <a:gd name="T0" fmla="*/ 1 w 13"/>
                  <a:gd name="T1" fmla="*/ 139 h 139"/>
                  <a:gd name="T2" fmla="*/ 1 w 13"/>
                  <a:gd name="T3" fmla="*/ 135 h 139"/>
                  <a:gd name="T4" fmla="*/ 1 w 13"/>
                  <a:gd name="T5" fmla="*/ 118 h 139"/>
                  <a:gd name="T6" fmla="*/ 1 w 13"/>
                  <a:gd name="T7" fmla="*/ 108 h 139"/>
                  <a:gd name="T8" fmla="*/ 1 w 13"/>
                  <a:gd name="T9" fmla="*/ 67 h 139"/>
                  <a:gd name="T10" fmla="*/ 1 w 13"/>
                  <a:gd name="T11" fmla="*/ 5 h 139"/>
                  <a:gd name="T12" fmla="*/ 1 w 13"/>
                  <a:gd name="T13" fmla="*/ 1 h 139"/>
                  <a:gd name="T14" fmla="*/ 5 w 13"/>
                  <a:gd name="T15" fmla="*/ 0 h 139"/>
                  <a:gd name="T16" fmla="*/ 12 w 13"/>
                  <a:gd name="T17" fmla="*/ 0 h 139"/>
                  <a:gd name="T18" fmla="*/ 13 w 13"/>
                  <a:gd name="T19" fmla="*/ 1 h 139"/>
                  <a:gd name="T20" fmla="*/ 11 w 13"/>
                  <a:gd name="T21" fmla="*/ 8 h 139"/>
                  <a:gd name="T22" fmla="*/ 11 w 13"/>
                  <a:gd name="T23" fmla="*/ 52 h 139"/>
                  <a:gd name="T24" fmla="*/ 12 w 13"/>
                  <a:gd name="T25" fmla="*/ 84 h 139"/>
                  <a:gd name="T26" fmla="*/ 11 w 13"/>
                  <a:gd name="T27" fmla="*/ 139 h 139"/>
                  <a:gd name="T28" fmla="*/ 1 w 13"/>
                  <a:gd name="T29" fmla="*/ 139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3" h="139">
                    <a:moveTo>
                      <a:pt x="1" y="139"/>
                    </a:moveTo>
                    <a:cubicBezTo>
                      <a:pt x="2" y="138"/>
                      <a:pt x="1" y="137"/>
                      <a:pt x="1" y="135"/>
                    </a:cubicBezTo>
                    <a:cubicBezTo>
                      <a:pt x="1" y="130"/>
                      <a:pt x="0" y="124"/>
                      <a:pt x="1" y="118"/>
                    </a:cubicBezTo>
                    <a:cubicBezTo>
                      <a:pt x="2" y="115"/>
                      <a:pt x="1" y="111"/>
                      <a:pt x="1" y="108"/>
                    </a:cubicBezTo>
                    <a:cubicBezTo>
                      <a:pt x="1" y="95"/>
                      <a:pt x="1" y="81"/>
                      <a:pt x="1" y="67"/>
                    </a:cubicBezTo>
                    <a:cubicBezTo>
                      <a:pt x="1" y="46"/>
                      <a:pt x="1" y="26"/>
                      <a:pt x="1" y="5"/>
                    </a:cubicBezTo>
                    <a:cubicBezTo>
                      <a:pt x="1" y="4"/>
                      <a:pt x="1" y="2"/>
                      <a:pt x="1" y="1"/>
                    </a:cubicBezTo>
                    <a:cubicBezTo>
                      <a:pt x="2" y="0"/>
                      <a:pt x="3" y="0"/>
                      <a:pt x="5" y="0"/>
                    </a:cubicBezTo>
                    <a:cubicBezTo>
                      <a:pt x="7" y="0"/>
                      <a:pt x="9" y="0"/>
                      <a:pt x="12" y="0"/>
                    </a:cubicBezTo>
                    <a:cubicBezTo>
                      <a:pt x="12" y="0"/>
                      <a:pt x="13" y="0"/>
                      <a:pt x="13" y="1"/>
                    </a:cubicBezTo>
                    <a:cubicBezTo>
                      <a:pt x="11" y="3"/>
                      <a:pt x="11" y="5"/>
                      <a:pt x="11" y="8"/>
                    </a:cubicBezTo>
                    <a:cubicBezTo>
                      <a:pt x="11" y="22"/>
                      <a:pt x="11" y="37"/>
                      <a:pt x="11" y="52"/>
                    </a:cubicBezTo>
                    <a:cubicBezTo>
                      <a:pt x="12" y="62"/>
                      <a:pt x="12" y="73"/>
                      <a:pt x="12" y="84"/>
                    </a:cubicBezTo>
                    <a:cubicBezTo>
                      <a:pt x="11" y="103"/>
                      <a:pt x="11" y="121"/>
                      <a:pt x="11" y="139"/>
                    </a:cubicBezTo>
                    <a:cubicBezTo>
                      <a:pt x="8" y="139"/>
                      <a:pt x="4" y="139"/>
                      <a:pt x="1" y="139"/>
                    </a:cubicBezTo>
                    <a:close/>
                  </a:path>
                </a:pathLst>
              </a:custGeom>
              <a:solidFill>
                <a:srgbClr val="F3947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53" name="Freeform 216">
                <a:extLst>
                  <a:ext uri="{FF2B5EF4-FFF2-40B4-BE49-F238E27FC236}">
                    <a16:creationId xmlns:a16="http://schemas.microsoft.com/office/drawing/2014/main" id="{F9CDE2E1-0BA8-7E26-6069-14567A49C2E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55725" y="4879975"/>
                <a:ext cx="103188" cy="280988"/>
              </a:xfrm>
              <a:custGeom>
                <a:avLst/>
                <a:gdLst>
                  <a:gd name="T0" fmla="*/ 1 w 19"/>
                  <a:gd name="T1" fmla="*/ 132 h 132"/>
                  <a:gd name="T2" fmla="*/ 0 w 19"/>
                  <a:gd name="T3" fmla="*/ 57 h 132"/>
                  <a:gd name="T4" fmla="*/ 1 w 19"/>
                  <a:gd name="T5" fmla="*/ 3 h 132"/>
                  <a:gd name="T6" fmla="*/ 5 w 19"/>
                  <a:gd name="T7" fmla="*/ 1 h 132"/>
                  <a:gd name="T8" fmla="*/ 11 w 19"/>
                  <a:gd name="T9" fmla="*/ 2 h 132"/>
                  <a:gd name="T10" fmla="*/ 15 w 19"/>
                  <a:gd name="T11" fmla="*/ 1 h 132"/>
                  <a:gd name="T12" fmla="*/ 19 w 19"/>
                  <a:gd name="T13" fmla="*/ 1 h 132"/>
                  <a:gd name="T14" fmla="*/ 14 w 19"/>
                  <a:gd name="T15" fmla="*/ 3 h 132"/>
                  <a:gd name="T16" fmla="*/ 11 w 19"/>
                  <a:gd name="T17" fmla="*/ 8 h 132"/>
                  <a:gd name="T18" fmla="*/ 11 w 19"/>
                  <a:gd name="T19" fmla="*/ 24 h 132"/>
                  <a:gd name="T20" fmla="*/ 11 w 19"/>
                  <a:gd name="T21" fmla="*/ 35 h 132"/>
                  <a:gd name="T22" fmla="*/ 11 w 19"/>
                  <a:gd name="T23" fmla="*/ 128 h 132"/>
                  <a:gd name="T24" fmla="*/ 11 w 19"/>
                  <a:gd name="T25" fmla="*/ 132 h 132"/>
                  <a:gd name="T26" fmla="*/ 1 w 19"/>
                  <a:gd name="T27" fmla="*/ 132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9" h="132">
                    <a:moveTo>
                      <a:pt x="1" y="132"/>
                    </a:moveTo>
                    <a:cubicBezTo>
                      <a:pt x="1" y="107"/>
                      <a:pt x="0" y="82"/>
                      <a:pt x="0" y="57"/>
                    </a:cubicBezTo>
                    <a:cubicBezTo>
                      <a:pt x="0" y="39"/>
                      <a:pt x="1" y="21"/>
                      <a:pt x="1" y="3"/>
                    </a:cubicBezTo>
                    <a:cubicBezTo>
                      <a:pt x="2" y="2"/>
                      <a:pt x="4" y="1"/>
                      <a:pt x="5" y="1"/>
                    </a:cubicBezTo>
                    <a:cubicBezTo>
                      <a:pt x="7" y="2"/>
                      <a:pt x="9" y="2"/>
                      <a:pt x="11" y="2"/>
                    </a:cubicBezTo>
                    <a:cubicBezTo>
                      <a:pt x="13" y="2"/>
                      <a:pt x="14" y="1"/>
                      <a:pt x="15" y="1"/>
                    </a:cubicBezTo>
                    <a:cubicBezTo>
                      <a:pt x="17" y="0"/>
                      <a:pt x="18" y="0"/>
                      <a:pt x="19" y="1"/>
                    </a:cubicBezTo>
                    <a:cubicBezTo>
                      <a:pt x="18" y="2"/>
                      <a:pt x="16" y="2"/>
                      <a:pt x="14" y="3"/>
                    </a:cubicBezTo>
                    <a:cubicBezTo>
                      <a:pt x="12" y="4"/>
                      <a:pt x="11" y="5"/>
                      <a:pt x="11" y="8"/>
                    </a:cubicBezTo>
                    <a:cubicBezTo>
                      <a:pt x="11" y="13"/>
                      <a:pt x="10" y="19"/>
                      <a:pt x="11" y="24"/>
                    </a:cubicBezTo>
                    <a:cubicBezTo>
                      <a:pt x="12" y="28"/>
                      <a:pt x="11" y="31"/>
                      <a:pt x="11" y="35"/>
                    </a:cubicBezTo>
                    <a:cubicBezTo>
                      <a:pt x="11" y="66"/>
                      <a:pt x="11" y="97"/>
                      <a:pt x="11" y="128"/>
                    </a:cubicBezTo>
                    <a:cubicBezTo>
                      <a:pt x="11" y="130"/>
                      <a:pt x="11" y="131"/>
                      <a:pt x="11" y="132"/>
                    </a:cubicBezTo>
                    <a:cubicBezTo>
                      <a:pt x="8" y="132"/>
                      <a:pt x="4" y="132"/>
                      <a:pt x="1" y="132"/>
                    </a:cubicBezTo>
                    <a:close/>
                  </a:path>
                </a:pathLst>
              </a:custGeom>
              <a:solidFill>
                <a:srgbClr val="F29CB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54" name="Freeform 217">
                <a:extLst>
                  <a:ext uri="{FF2B5EF4-FFF2-40B4-BE49-F238E27FC236}">
                    <a16:creationId xmlns:a16="http://schemas.microsoft.com/office/drawing/2014/main" id="{E5BF6792-70C3-2851-B52C-38AE4A18C7F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41500" y="4899025"/>
                <a:ext cx="69850" cy="261938"/>
              </a:xfrm>
              <a:custGeom>
                <a:avLst/>
                <a:gdLst>
                  <a:gd name="T0" fmla="*/ 5 w 13"/>
                  <a:gd name="T1" fmla="*/ 123 h 123"/>
                  <a:gd name="T2" fmla="*/ 0 w 13"/>
                  <a:gd name="T3" fmla="*/ 117 h 123"/>
                  <a:gd name="T4" fmla="*/ 0 w 13"/>
                  <a:gd name="T5" fmla="*/ 8 h 123"/>
                  <a:gd name="T6" fmla="*/ 9 w 13"/>
                  <a:gd name="T7" fmla="*/ 1 h 123"/>
                  <a:gd name="T8" fmla="*/ 10 w 13"/>
                  <a:gd name="T9" fmla="*/ 2 h 123"/>
                  <a:gd name="T10" fmla="*/ 11 w 13"/>
                  <a:gd name="T11" fmla="*/ 2 h 123"/>
                  <a:gd name="T12" fmla="*/ 11 w 13"/>
                  <a:gd name="T13" fmla="*/ 4 h 123"/>
                  <a:gd name="T14" fmla="*/ 12 w 13"/>
                  <a:gd name="T15" fmla="*/ 11 h 123"/>
                  <a:gd name="T16" fmla="*/ 12 w 13"/>
                  <a:gd name="T17" fmla="*/ 13 h 123"/>
                  <a:gd name="T18" fmla="*/ 12 w 13"/>
                  <a:gd name="T19" fmla="*/ 118 h 123"/>
                  <a:gd name="T20" fmla="*/ 10 w 13"/>
                  <a:gd name="T21" fmla="*/ 123 h 123"/>
                  <a:gd name="T22" fmla="*/ 5 w 13"/>
                  <a:gd name="T23" fmla="*/ 123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3" h="123">
                    <a:moveTo>
                      <a:pt x="5" y="123"/>
                    </a:moveTo>
                    <a:cubicBezTo>
                      <a:pt x="0" y="122"/>
                      <a:pt x="0" y="122"/>
                      <a:pt x="0" y="117"/>
                    </a:cubicBezTo>
                    <a:cubicBezTo>
                      <a:pt x="0" y="80"/>
                      <a:pt x="0" y="44"/>
                      <a:pt x="0" y="8"/>
                    </a:cubicBezTo>
                    <a:cubicBezTo>
                      <a:pt x="0" y="2"/>
                      <a:pt x="3" y="0"/>
                      <a:pt x="9" y="1"/>
                    </a:cubicBezTo>
                    <a:cubicBezTo>
                      <a:pt x="9" y="2"/>
                      <a:pt x="10" y="2"/>
                      <a:pt x="10" y="2"/>
                    </a:cubicBezTo>
                    <a:cubicBezTo>
                      <a:pt x="11" y="2"/>
                      <a:pt x="11" y="2"/>
                      <a:pt x="11" y="2"/>
                    </a:cubicBezTo>
                    <a:cubicBezTo>
                      <a:pt x="11" y="3"/>
                      <a:pt x="11" y="4"/>
                      <a:pt x="11" y="4"/>
                    </a:cubicBezTo>
                    <a:cubicBezTo>
                      <a:pt x="11" y="6"/>
                      <a:pt x="12" y="9"/>
                      <a:pt x="12" y="11"/>
                    </a:cubicBezTo>
                    <a:cubicBezTo>
                      <a:pt x="12" y="12"/>
                      <a:pt x="12" y="12"/>
                      <a:pt x="12" y="13"/>
                    </a:cubicBezTo>
                    <a:cubicBezTo>
                      <a:pt x="12" y="48"/>
                      <a:pt x="12" y="83"/>
                      <a:pt x="12" y="118"/>
                    </a:cubicBezTo>
                    <a:cubicBezTo>
                      <a:pt x="12" y="120"/>
                      <a:pt x="13" y="122"/>
                      <a:pt x="10" y="123"/>
                    </a:cubicBezTo>
                    <a:cubicBezTo>
                      <a:pt x="9" y="123"/>
                      <a:pt x="7" y="123"/>
                      <a:pt x="5" y="123"/>
                    </a:cubicBezTo>
                    <a:close/>
                  </a:path>
                </a:pathLst>
              </a:custGeom>
              <a:solidFill>
                <a:srgbClr val="E83C3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55" name="Freeform 218">
                <a:extLst>
                  <a:ext uri="{FF2B5EF4-FFF2-40B4-BE49-F238E27FC236}">
                    <a16:creationId xmlns:a16="http://schemas.microsoft.com/office/drawing/2014/main" id="{CC9C30CA-1902-FF62-B3B9-52247C12A26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25600" y="4897438"/>
                <a:ext cx="92075" cy="263525"/>
              </a:xfrm>
              <a:custGeom>
                <a:avLst/>
                <a:gdLst>
                  <a:gd name="T0" fmla="*/ 1 w 17"/>
                  <a:gd name="T1" fmla="*/ 124 h 124"/>
                  <a:gd name="T2" fmla="*/ 1 w 17"/>
                  <a:gd name="T3" fmla="*/ 119 h 124"/>
                  <a:gd name="T4" fmla="*/ 1 w 17"/>
                  <a:gd name="T5" fmla="*/ 70 h 124"/>
                  <a:gd name="T6" fmla="*/ 0 w 17"/>
                  <a:gd name="T7" fmla="*/ 11 h 124"/>
                  <a:gd name="T8" fmla="*/ 2 w 17"/>
                  <a:gd name="T9" fmla="*/ 3 h 124"/>
                  <a:gd name="T10" fmla="*/ 8 w 17"/>
                  <a:gd name="T11" fmla="*/ 2 h 124"/>
                  <a:gd name="T12" fmla="*/ 12 w 17"/>
                  <a:gd name="T13" fmla="*/ 1 h 124"/>
                  <a:gd name="T14" fmla="*/ 17 w 17"/>
                  <a:gd name="T15" fmla="*/ 2 h 124"/>
                  <a:gd name="T16" fmla="*/ 11 w 17"/>
                  <a:gd name="T17" fmla="*/ 11 h 124"/>
                  <a:gd name="T18" fmla="*/ 11 w 17"/>
                  <a:gd name="T19" fmla="*/ 119 h 124"/>
                  <a:gd name="T20" fmla="*/ 11 w 17"/>
                  <a:gd name="T21" fmla="*/ 124 h 124"/>
                  <a:gd name="T22" fmla="*/ 1 w 17"/>
                  <a:gd name="T23" fmla="*/ 124 h 1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7" h="124">
                    <a:moveTo>
                      <a:pt x="1" y="124"/>
                    </a:moveTo>
                    <a:cubicBezTo>
                      <a:pt x="0" y="122"/>
                      <a:pt x="1" y="120"/>
                      <a:pt x="1" y="119"/>
                    </a:cubicBezTo>
                    <a:cubicBezTo>
                      <a:pt x="1" y="102"/>
                      <a:pt x="2" y="86"/>
                      <a:pt x="1" y="70"/>
                    </a:cubicBezTo>
                    <a:cubicBezTo>
                      <a:pt x="0" y="50"/>
                      <a:pt x="1" y="31"/>
                      <a:pt x="0" y="11"/>
                    </a:cubicBezTo>
                    <a:cubicBezTo>
                      <a:pt x="0" y="8"/>
                      <a:pt x="1" y="6"/>
                      <a:pt x="2" y="3"/>
                    </a:cubicBezTo>
                    <a:cubicBezTo>
                      <a:pt x="3" y="1"/>
                      <a:pt x="6" y="1"/>
                      <a:pt x="8" y="2"/>
                    </a:cubicBezTo>
                    <a:cubicBezTo>
                      <a:pt x="9" y="2"/>
                      <a:pt x="11" y="2"/>
                      <a:pt x="12" y="1"/>
                    </a:cubicBezTo>
                    <a:cubicBezTo>
                      <a:pt x="13" y="1"/>
                      <a:pt x="15" y="0"/>
                      <a:pt x="17" y="2"/>
                    </a:cubicBezTo>
                    <a:cubicBezTo>
                      <a:pt x="11" y="3"/>
                      <a:pt x="11" y="6"/>
                      <a:pt x="11" y="11"/>
                    </a:cubicBezTo>
                    <a:cubicBezTo>
                      <a:pt x="11" y="47"/>
                      <a:pt x="11" y="83"/>
                      <a:pt x="11" y="119"/>
                    </a:cubicBezTo>
                    <a:cubicBezTo>
                      <a:pt x="11" y="121"/>
                      <a:pt x="10" y="122"/>
                      <a:pt x="11" y="124"/>
                    </a:cubicBezTo>
                    <a:cubicBezTo>
                      <a:pt x="8" y="124"/>
                      <a:pt x="4" y="124"/>
                      <a:pt x="1" y="124"/>
                    </a:cubicBezTo>
                    <a:close/>
                  </a:path>
                </a:pathLst>
              </a:custGeom>
              <a:solidFill>
                <a:srgbClr val="EF7C8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56" name="Freeform 219">
                <a:extLst>
                  <a:ext uri="{FF2B5EF4-FFF2-40B4-BE49-F238E27FC236}">
                    <a16:creationId xmlns:a16="http://schemas.microsoft.com/office/drawing/2014/main" id="{D65883FC-2782-6A46-AADB-C7E236B632F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95475" y="4916488"/>
                <a:ext cx="222250" cy="244475"/>
              </a:xfrm>
              <a:custGeom>
                <a:avLst/>
                <a:gdLst>
                  <a:gd name="T0" fmla="*/ 0 w 41"/>
                  <a:gd name="T1" fmla="*/ 115 h 115"/>
                  <a:gd name="T2" fmla="*/ 1 w 41"/>
                  <a:gd name="T3" fmla="*/ 111 h 115"/>
                  <a:gd name="T4" fmla="*/ 1 w 41"/>
                  <a:gd name="T5" fmla="*/ 3 h 115"/>
                  <a:gd name="T6" fmla="*/ 13 w 41"/>
                  <a:gd name="T7" fmla="*/ 3 h 115"/>
                  <a:gd name="T8" fmla="*/ 12 w 41"/>
                  <a:gd name="T9" fmla="*/ 32 h 115"/>
                  <a:gd name="T10" fmla="*/ 13 w 41"/>
                  <a:gd name="T11" fmla="*/ 46 h 115"/>
                  <a:gd name="T12" fmla="*/ 12 w 41"/>
                  <a:gd name="T13" fmla="*/ 70 h 115"/>
                  <a:gd name="T14" fmla="*/ 12 w 41"/>
                  <a:gd name="T15" fmla="*/ 109 h 115"/>
                  <a:gd name="T16" fmla="*/ 17 w 41"/>
                  <a:gd name="T17" fmla="*/ 114 h 115"/>
                  <a:gd name="T18" fmla="*/ 40 w 41"/>
                  <a:gd name="T19" fmla="*/ 114 h 115"/>
                  <a:gd name="T20" fmla="*/ 41 w 41"/>
                  <a:gd name="T21" fmla="*/ 114 h 115"/>
                  <a:gd name="T22" fmla="*/ 41 w 41"/>
                  <a:gd name="T23" fmla="*/ 115 h 115"/>
                  <a:gd name="T24" fmla="*/ 0 w 41"/>
                  <a:gd name="T25" fmla="*/ 115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1" h="115">
                    <a:moveTo>
                      <a:pt x="0" y="115"/>
                    </a:moveTo>
                    <a:cubicBezTo>
                      <a:pt x="1" y="114"/>
                      <a:pt x="1" y="112"/>
                      <a:pt x="1" y="111"/>
                    </a:cubicBezTo>
                    <a:cubicBezTo>
                      <a:pt x="1" y="75"/>
                      <a:pt x="1" y="39"/>
                      <a:pt x="1" y="3"/>
                    </a:cubicBezTo>
                    <a:cubicBezTo>
                      <a:pt x="4" y="0"/>
                      <a:pt x="9" y="1"/>
                      <a:pt x="13" y="3"/>
                    </a:cubicBezTo>
                    <a:cubicBezTo>
                      <a:pt x="12" y="13"/>
                      <a:pt x="12" y="23"/>
                      <a:pt x="12" y="32"/>
                    </a:cubicBezTo>
                    <a:cubicBezTo>
                      <a:pt x="12" y="37"/>
                      <a:pt x="13" y="42"/>
                      <a:pt x="13" y="46"/>
                    </a:cubicBezTo>
                    <a:cubicBezTo>
                      <a:pt x="12" y="54"/>
                      <a:pt x="12" y="62"/>
                      <a:pt x="12" y="70"/>
                    </a:cubicBezTo>
                    <a:cubicBezTo>
                      <a:pt x="13" y="83"/>
                      <a:pt x="12" y="96"/>
                      <a:pt x="12" y="109"/>
                    </a:cubicBezTo>
                    <a:cubicBezTo>
                      <a:pt x="12" y="113"/>
                      <a:pt x="12" y="114"/>
                      <a:pt x="17" y="114"/>
                    </a:cubicBezTo>
                    <a:cubicBezTo>
                      <a:pt x="24" y="114"/>
                      <a:pt x="32" y="113"/>
                      <a:pt x="40" y="114"/>
                    </a:cubicBezTo>
                    <a:cubicBezTo>
                      <a:pt x="40" y="114"/>
                      <a:pt x="40" y="114"/>
                      <a:pt x="41" y="114"/>
                    </a:cubicBezTo>
                    <a:cubicBezTo>
                      <a:pt x="41" y="114"/>
                      <a:pt x="41" y="115"/>
                      <a:pt x="41" y="115"/>
                    </a:cubicBezTo>
                    <a:cubicBezTo>
                      <a:pt x="27" y="115"/>
                      <a:pt x="14" y="115"/>
                      <a:pt x="0" y="115"/>
                    </a:cubicBezTo>
                    <a:close/>
                  </a:path>
                </a:pathLst>
              </a:custGeom>
              <a:solidFill>
                <a:srgbClr val="EA4B7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57" name="Freeform 220">
                <a:extLst>
                  <a:ext uri="{FF2B5EF4-FFF2-40B4-BE49-F238E27FC236}">
                    <a16:creationId xmlns:a16="http://schemas.microsoft.com/office/drawing/2014/main" id="{A229C571-DC63-2E1A-1847-959F1AE1982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81250" y="4933950"/>
                <a:ext cx="76200" cy="227013"/>
              </a:xfrm>
              <a:custGeom>
                <a:avLst/>
                <a:gdLst>
                  <a:gd name="T0" fmla="*/ 11 w 14"/>
                  <a:gd name="T1" fmla="*/ 2 h 107"/>
                  <a:gd name="T2" fmla="*/ 12 w 14"/>
                  <a:gd name="T3" fmla="*/ 4 h 107"/>
                  <a:gd name="T4" fmla="*/ 13 w 14"/>
                  <a:gd name="T5" fmla="*/ 23 h 107"/>
                  <a:gd name="T6" fmla="*/ 13 w 14"/>
                  <a:gd name="T7" fmla="*/ 102 h 107"/>
                  <a:gd name="T8" fmla="*/ 12 w 14"/>
                  <a:gd name="T9" fmla="*/ 107 h 107"/>
                  <a:gd name="T10" fmla="*/ 9 w 14"/>
                  <a:gd name="T11" fmla="*/ 107 h 107"/>
                  <a:gd name="T12" fmla="*/ 1 w 14"/>
                  <a:gd name="T13" fmla="*/ 107 h 107"/>
                  <a:gd name="T14" fmla="*/ 0 w 14"/>
                  <a:gd name="T15" fmla="*/ 106 h 107"/>
                  <a:gd name="T16" fmla="*/ 0 w 14"/>
                  <a:gd name="T17" fmla="*/ 102 h 107"/>
                  <a:gd name="T18" fmla="*/ 0 w 14"/>
                  <a:gd name="T19" fmla="*/ 9 h 107"/>
                  <a:gd name="T20" fmla="*/ 2 w 14"/>
                  <a:gd name="T21" fmla="*/ 2 h 107"/>
                  <a:gd name="T22" fmla="*/ 11 w 14"/>
                  <a:gd name="T23" fmla="*/ 2 h 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4" h="107">
                    <a:moveTo>
                      <a:pt x="11" y="2"/>
                    </a:moveTo>
                    <a:cubicBezTo>
                      <a:pt x="12" y="3"/>
                      <a:pt x="12" y="3"/>
                      <a:pt x="12" y="4"/>
                    </a:cubicBezTo>
                    <a:cubicBezTo>
                      <a:pt x="12" y="10"/>
                      <a:pt x="12" y="17"/>
                      <a:pt x="13" y="23"/>
                    </a:cubicBezTo>
                    <a:cubicBezTo>
                      <a:pt x="14" y="49"/>
                      <a:pt x="13" y="76"/>
                      <a:pt x="13" y="102"/>
                    </a:cubicBezTo>
                    <a:cubicBezTo>
                      <a:pt x="13" y="104"/>
                      <a:pt x="14" y="106"/>
                      <a:pt x="12" y="107"/>
                    </a:cubicBezTo>
                    <a:cubicBezTo>
                      <a:pt x="11" y="107"/>
                      <a:pt x="10" y="107"/>
                      <a:pt x="9" y="107"/>
                    </a:cubicBezTo>
                    <a:cubicBezTo>
                      <a:pt x="7" y="106"/>
                      <a:pt x="4" y="107"/>
                      <a:pt x="1" y="107"/>
                    </a:cubicBezTo>
                    <a:cubicBezTo>
                      <a:pt x="1" y="106"/>
                      <a:pt x="0" y="106"/>
                      <a:pt x="0" y="106"/>
                    </a:cubicBezTo>
                    <a:cubicBezTo>
                      <a:pt x="0" y="105"/>
                      <a:pt x="0" y="103"/>
                      <a:pt x="0" y="102"/>
                    </a:cubicBezTo>
                    <a:cubicBezTo>
                      <a:pt x="0" y="71"/>
                      <a:pt x="0" y="40"/>
                      <a:pt x="0" y="9"/>
                    </a:cubicBezTo>
                    <a:cubicBezTo>
                      <a:pt x="0" y="6"/>
                      <a:pt x="0" y="4"/>
                      <a:pt x="2" y="2"/>
                    </a:cubicBezTo>
                    <a:cubicBezTo>
                      <a:pt x="5" y="1"/>
                      <a:pt x="8" y="0"/>
                      <a:pt x="11" y="2"/>
                    </a:cubicBezTo>
                    <a:close/>
                  </a:path>
                </a:pathLst>
              </a:custGeom>
              <a:solidFill>
                <a:srgbClr val="634F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58" name="Freeform 221">
                <a:extLst>
                  <a:ext uri="{FF2B5EF4-FFF2-40B4-BE49-F238E27FC236}">
                    <a16:creationId xmlns:a16="http://schemas.microsoft.com/office/drawing/2014/main" id="{9447E7D9-F8E5-F735-C0D1-18DFBF932D5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65350" y="4935538"/>
                <a:ext cx="222250" cy="225425"/>
              </a:xfrm>
              <a:custGeom>
                <a:avLst/>
                <a:gdLst>
                  <a:gd name="T0" fmla="*/ 41 w 41"/>
                  <a:gd name="T1" fmla="*/ 106 h 106"/>
                  <a:gd name="T2" fmla="*/ 2 w 41"/>
                  <a:gd name="T3" fmla="*/ 106 h 106"/>
                  <a:gd name="T4" fmla="*/ 1 w 41"/>
                  <a:gd name="T5" fmla="*/ 105 h 106"/>
                  <a:gd name="T6" fmla="*/ 1 w 41"/>
                  <a:gd name="T7" fmla="*/ 100 h 106"/>
                  <a:gd name="T8" fmla="*/ 1 w 41"/>
                  <a:gd name="T9" fmla="*/ 15 h 106"/>
                  <a:gd name="T10" fmla="*/ 1 w 41"/>
                  <a:gd name="T11" fmla="*/ 2 h 106"/>
                  <a:gd name="T12" fmla="*/ 3 w 41"/>
                  <a:gd name="T13" fmla="*/ 1 h 106"/>
                  <a:gd name="T14" fmla="*/ 17 w 41"/>
                  <a:gd name="T15" fmla="*/ 1 h 106"/>
                  <a:gd name="T16" fmla="*/ 15 w 41"/>
                  <a:gd name="T17" fmla="*/ 4 h 106"/>
                  <a:gd name="T18" fmla="*/ 15 w 41"/>
                  <a:gd name="T19" fmla="*/ 7 h 106"/>
                  <a:gd name="T20" fmla="*/ 15 w 41"/>
                  <a:gd name="T21" fmla="*/ 10 h 106"/>
                  <a:gd name="T22" fmla="*/ 16 w 41"/>
                  <a:gd name="T23" fmla="*/ 15 h 106"/>
                  <a:gd name="T24" fmla="*/ 17 w 41"/>
                  <a:gd name="T25" fmla="*/ 19 h 106"/>
                  <a:gd name="T26" fmla="*/ 13 w 41"/>
                  <a:gd name="T27" fmla="*/ 33 h 106"/>
                  <a:gd name="T28" fmla="*/ 13 w 41"/>
                  <a:gd name="T29" fmla="*/ 100 h 106"/>
                  <a:gd name="T30" fmla="*/ 17 w 41"/>
                  <a:gd name="T31" fmla="*/ 105 h 106"/>
                  <a:gd name="T32" fmla="*/ 37 w 41"/>
                  <a:gd name="T33" fmla="*/ 105 h 106"/>
                  <a:gd name="T34" fmla="*/ 41 w 41"/>
                  <a:gd name="T35" fmla="*/ 106 h 106"/>
                  <a:gd name="T36" fmla="*/ 41 w 41"/>
                  <a:gd name="T37" fmla="*/ 106 h 106"/>
                  <a:gd name="T38" fmla="*/ 41 w 41"/>
                  <a:gd name="T39" fmla="*/ 106 h 106"/>
                  <a:gd name="T40" fmla="*/ 41 w 41"/>
                  <a:gd name="T41" fmla="*/ 106 h 1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41" h="106">
                    <a:moveTo>
                      <a:pt x="41" y="106"/>
                    </a:moveTo>
                    <a:cubicBezTo>
                      <a:pt x="28" y="106"/>
                      <a:pt x="15" y="106"/>
                      <a:pt x="2" y="106"/>
                    </a:cubicBezTo>
                    <a:cubicBezTo>
                      <a:pt x="1" y="106"/>
                      <a:pt x="1" y="105"/>
                      <a:pt x="1" y="105"/>
                    </a:cubicBezTo>
                    <a:cubicBezTo>
                      <a:pt x="1" y="103"/>
                      <a:pt x="1" y="102"/>
                      <a:pt x="1" y="100"/>
                    </a:cubicBezTo>
                    <a:cubicBezTo>
                      <a:pt x="1" y="72"/>
                      <a:pt x="1" y="43"/>
                      <a:pt x="1" y="15"/>
                    </a:cubicBezTo>
                    <a:cubicBezTo>
                      <a:pt x="1" y="11"/>
                      <a:pt x="0" y="6"/>
                      <a:pt x="1" y="2"/>
                    </a:cubicBezTo>
                    <a:cubicBezTo>
                      <a:pt x="2" y="1"/>
                      <a:pt x="2" y="1"/>
                      <a:pt x="3" y="1"/>
                    </a:cubicBezTo>
                    <a:cubicBezTo>
                      <a:pt x="8" y="0"/>
                      <a:pt x="13" y="1"/>
                      <a:pt x="17" y="1"/>
                    </a:cubicBezTo>
                    <a:cubicBezTo>
                      <a:pt x="17" y="3"/>
                      <a:pt x="16" y="3"/>
                      <a:pt x="15" y="4"/>
                    </a:cubicBezTo>
                    <a:cubicBezTo>
                      <a:pt x="13" y="5"/>
                      <a:pt x="13" y="6"/>
                      <a:pt x="15" y="7"/>
                    </a:cubicBezTo>
                    <a:cubicBezTo>
                      <a:pt x="17" y="8"/>
                      <a:pt x="17" y="9"/>
                      <a:pt x="15" y="10"/>
                    </a:cubicBezTo>
                    <a:cubicBezTo>
                      <a:pt x="13" y="12"/>
                      <a:pt x="13" y="13"/>
                      <a:pt x="16" y="15"/>
                    </a:cubicBezTo>
                    <a:cubicBezTo>
                      <a:pt x="18" y="16"/>
                      <a:pt x="19" y="17"/>
                      <a:pt x="17" y="19"/>
                    </a:cubicBezTo>
                    <a:cubicBezTo>
                      <a:pt x="13" y="23"/>
                      <a:pt x="13" y="28"/>
                      <a:pt x="13" y="33"/>
                    </a:cubicBezTo>
                    <a:cubicBezTo>
                      <a:pt x="13" y="56"/>
                      <a:pt x="13" y="78"/>
                      <a:pt x="13" y="100"/>
                    </a:cubicBezTo>
                    <a:cubicBezTo>
                      <a:pt x="13" y="105"/>
                      <a:pt x="13" y="105"/>
                      <a:pt x="17" y="105"/>
                    </a:cubicBezTo>
                    <a:cubicBezTo>
                      <a:pt x="24" y="105"/>
                      <a:pt x="30" y="105"/>
                      <a:pt x="37" y="105"/>
                    </a:cubicBezTo>
                    <a:cubicBezTo>
                      <a:pt x="38" y="105"/>
                      <a:pt x="40" y="105"/>
                      <a:pt x="41" y="106"/>
                    </a:cubicBezTo>
                    <a:cubicBezTo>
                      <a:pt x="41" y="106"/>
                      <a:pt x="41" y="106"/>
                      <a:pt x="41" y="106"/>
                    </a:cubicBezTo>
                    <a:cubicBezTo>
                      <a:pt x="41" y="106"/>
                      <a:pt x="41" y="106"/>
                      <a:pt x="41" y="106"/>
                    </a:cubicBezTo>
                    <a:cubicBezTo>
                      <a:pt x="41" y="106"/>
                      <a:pt x="41" y="106"/>
                      <a:pt x="41" y="106"/>
                    </a:cubicBezTo>
                    <a:close/>
                  </a:path>
                </a:pathLst>
              </a:custGeom>
              <a:solidFill>
                <a:srgbClr val="9583B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59" name="Freeform 222">
                <a:extLst>
                  <a:ext uri="{FF2B5EF4-FFF2-40B4-BE49-F238E27FC236}">
                    <a16:creationId xmlns:a16="http://schemas.microsoft.com/office/drawing/2014/main" id="{098FF287-0237-277D-9B7A-33963FE1E61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41575" y="4941888"/>
                <a:ext cx="74613" cy="219075"/>
              </a:xfrm>
              <a:custGeom>
                <a:avLst/>
                <a:gdLst>
                  <a:gd name="T0" fmla="*/ 1 w 14"/>
                  <a:gd name="T1" fmla="*/ 103 h 103"/>
                  <a:gd name="T2" fmla="*/ 1 w 14"/>
                  <a:gd name="T3" fmla="*/ 100 h 103"/>
                  <a:gd name="T4" fmla="*/ 1 w 14"/>
                  <a:gd name="T5" fmla="*/ 33 h 103"/>
                  <a:gd name="T6" fmla="*/ 1 w 14"/>
                  <a:gd name="T7" fmla="*/ 0 h 103"/>
                  <a:gd name="T8" fmla="*/ 2 w 14"/>
                  <a:gd name="T9" fmla="*/ 6 h 103"/>
                  <a:gd name="T10" fmla="*/ 14 w 14"/>
                  <a:gd name="T11" fmla="*/ 7 h 103"/>
                  <a:gd name="T12" fmla="*/ 11 w 14"/>
                  <a:gd name="T13" fmla="*/ 11 h 103"/>
                  <a:gd name="T14" fmla="*/ 11 w 14"/>
                  <a:gd name="T15" fmla="*/ 103 h 103"/>
                  <a:gd name="T16" fmla="*/ 1 w 14"/>
                  <a:gd name="T17" fmla="*/ 103 h 1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4" h="103">
                    <a:moveTo>
                      <a:pt x="1" y="103"/>
                    </a:moveTo>
                    <a:cubicBezTo>
                      <a:pt x="1" y="102"/>
                      <a:pt x="1" y="101"/>
                      <a:pt x="1" y="100"/>
                    </a:cubicBezTo>
                    <a:cubicBezTo>
                      <a:pt x="1" y="77"/>
                      <a:pt x="1" y="55"/>
                      <a:pt x="1" y="33"/>
                    </a:cubicBezTo>
                    <a:cubicBezTo>
                      <a:pt x="1" y="22"/>
                      <a:pt x="1" y="11"/>
                      <a:pt x="1" y="0"/>
                    </a:cubicBezTo>
                    <a:cubicBezTo>
                      <a:pt x="2" y="2"/>
                      <a:pt x="0" y="4"/>
                      <a:pt x="2" y="6"/>
                    </a:cubicBezTo>
                    <a:cubicBezTo>
                      <a:pt x="6" y="4"/>
                      <a:pt x="10" y="5"/>
                      <a:pt x="14" y="7"/>
                    </a:cubicBezTo>
                    <a:cubicBezTo>
                      <a:pt x="12" y="8"/>
                      <a:pt x="11" y="9"/>
                      <a:pt x="11" y="11"/>
                    </a:cubicBezTo>
                    <a:cubicBezTo>
                      <a:pt x="11" y="42"/>
                      <a:pt x="11" y="72"/>
                      <a:pt x="11" y="103"/>
                    </a:cubicBezTo>
                    <a:cubicBezTo>
                      <a:pt x="8" y="103"/>
                      <a:pt x="4" y="103"/>
                      <a:pt x="1" y="103"/>
                    </a:cubicBezTo>
                    <a:close/>
                  </a:path>
                </a:pathLst>
              </a:custGeom>
              <a:solidFill>
                <a:srgbClr val="789ED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60" name="Freeform 223">
                <a:extLst>
                  <a:ext uri="{FF2B5EF4-FFF2-40B4-BE49-F238E27FC236}">
                    <a16:creationId xmlns:a16="http://schemas.microsoft.com/office/drawing/2014/main" id="{8CE7C452-8015-CD6D-8839-0247805A817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11450" y="4970463"/>
                <a:ext cx="65088" cy="190500"/>
              </a:xfrm>
              <a:custGeom>
                <a:avLst/>
                <a:gdLst>
                  <a:gd name="T0" fmla="*/ 12 w 12"/>
                  <a:gd name="T1" fmla="*/ 2 h 90"/>
                  <a:gd name="T2" fmla="*/ 12 w 12"/>
                  <a:gd name="T3" fmla="*/ 90 h 90"/>
                  <a:gd name="T4" fmla="*/ 1 w 12"/>
                  <a:gd name="T5" fmla="*/ 90 h 90"/>
                  <a:gd name="T6" fmla="*/ 1 w 12"/>
                  <a:gd name="T7" fmla="*/ 90 h 90"/>
                  <a:gd name="T8" fmla="*/ 0 w 12"/>
                  <a:gd name="T9" fmla="*/ 86 h 90"/>
                  <a:gd name="T10" fmla="*/ 0 w 12"/>
                  <a:gd name="T11" fmla="*/ 4 h 90"/>
                  <a:gd name="T12" fmla="*/ 1 w 12"/>
                  <a:gd name="T13" fmla="*/ 0 h 90"/>
                  <a:gd name="T14" fmla="*/ 2 w 12"/>
                  <a:gd name="T15" fmla="*/ 0 h 90"/>
                  <a:gd name="T16" fmla="*/ 9 w 12"/>
                  <a:gd name="T17" fmla="*/ 0 h 90"/>
                  <a:gd name="T18" fmla="*/ 12 w 12"/>
                  <a:gd name="T19" fmla="*/ 2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2" h="90">
                    <a:moveTo>
                      <a:pt x="12" y="2"/>
                    </a:moveTo>
                    <a:cubicBezTo>
                      <a:pt x="12" y="31"/>
                      <a:pt x="12" y="61"/>
                      <a:pt x="12" y="90"/>
                    </a:cubicBezTo>
                    <a:cubicBezTo>
                      <a:pt x="8" y="90"/>
                      <a:pt x="5" y="90"/>
                      <a:pt x="1" y="90"/>
                    </a:cubicBezTo>
                    <a:cubicBezTo>
                      <a:pt x="1" y="90"/>
                      <a:pt x="1" y="90"/>
                      <a:pt x="1" y="90"/>
                    </a:cubicBezTo>
                    <a:cubicBezTo>
                      <a:pt x="0" y="88"/>
                      <a:pt x="0" y="87"/>
                      <a:pt x="0" y="86"/>
                    </a:cubicBezTo>
                    <a:cubicBezTo>
                      <a:pt x="0" y="59"/>
                      <a:pt x="0" y="31"/>
                      <a:pt x="0" y="4"/>
                    </a:cubicBezTo>
                    <a:cubicBezTo>
                      <a:pt x="0" y="3"/>
                      <a:pt x="0" y="1"/>
                      <a:pt x="1" y="0"/>
                    </a:cubicBezTo>
                    <a:cubicBezTo>
                      <a:pt x="1" y="0"/>
                      <a:pt x="2" y="0"/>
                      <a:pt x="2" y="0"/>
                    </a:cubicBezTo>
                    <a:cubicBezTo>
                      <a:pt x="4" y="0"/>
                      <a:pt x="7" y="0"/>
                      <a:pt x="9" y="0"/>
                    </a:cubicBezTo>
                    <a:cubicBezTo>
                      <a:pt x="10" y="1"/>
                      <a:pt x="11" y="1"/>
                      <a:pt x="12" y="2"/>
                    </a:cubicBezTo>
                    <a:close/>
                  </a:path>
                </a:pathLst>
              </a:custGeom>
              <a:solidFill>
                <a:srgbClr val="7FCEF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61" name="Freeform 224">
                <a:extLst>
                  <a:ext uri="{FF2B5EF4-FFF2-40B4-BE49-F238E27FC236}">
                    <a16:creationId xmlns:a16="http://schemas.microsoft.com/office/drawing/2014/main" id="{51FF4B53-A0A1-2752-7DB8-8C5D5E95584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27350" y="4967288"/>
                <a:ext cx="69850" cy="193675"/>
              </a:xfrm>
              <a:custGeom>
                <a:avLst/>
                <a:gdLst>
                  <a:gd name="T0" fmla="*/ 1 w 13"/>
                  <a:gd name="T1" fmla="*/ 91 h 91"/>
                  <a:gd name="T2" fmla="*/ 1 w 13"/>
                  <a:gd name="T3" fmla="*/ 8 h 91"/>
                  <a:gd name="T4" fmla="*/ 1 w 13"/>
                  <a:gd name="T5" fmla="*/ 3 h 91"/>
                  <a:gd name="T6" fmla="*/ 11 w 13"/>
                  <a:gd name="T7" fmla="*/ 2 h 91"/>
                  <a:gd name="T8" fmla="*/ 12 w 13"/>
                  <a:gd name="T9" fmla="*/ 10 h 91"/>
                  <a:gd name="T10" fmla="*/ 13 w 13"/>
                  <a:gd name="T11" fmla="*/ 14 h 91"/>
                  <a:gd name="T12" fmla="*/ 13 w 13"/>
                  <a:gd name="T13" fmla="*/ 83 h 91"/>
                  <a:gd name="T14" fmla="*/ 11 w 13"/>
                  <a:gd name="T15" fmla="*/ 91 h 91"/>
                  <a:gd name="T16" fmla="*/ 1 w 13"/>
                  <a:gd name="T17" fmla="*/ 91 h 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3" h="91">
                    <a:moveTo>
                      <a:pt x="1" y="91"/>
                    </a:moveTo>
                    <a:cubicBezTo>
                      <a:pt x="1" y="64"/>
                      <a:pt x="1" y="36"/>
                      <a:pt x="1" y="8"/>
                    </a:cubicBezTo>
                    <a:cubicBezTo>
                      <a:pt x="1" y="7"/>
                      <a:pt x="0" y="5"/>
                      <a:pt x="1" y="3"/>
                    </a:cubicBezTo>
                    <a:cubicBezTo>
                      <a:pt x="3" y="1"/>
                      <a:pt x="8" y="0"/>
                      <a:pt x="11" y="2"/>
                    </a:cubicBezTo>
                    <a:cubicBezTo>
                      <a:pt x="12" y="5"/>
                      <a:pt x="12" y="7"/>
                      <a:pt x="12" y="10"/>
                    </a:cubicBezTo>
                    <a:cubicBezTo>
                      <a:pt x="13" y="11"/>
                      <a:pt x="13" y="13"/>
                      <a:pt x="13" y="14"/>
                    </a:cubicBezTo>
                    <a:cubicBezTo>
                      <a:pt x="13" y="37"/>
                      <a:pt x="13" y="60"/>
                      <a:pt x="13" y="83"/>
                    </a:cubicBezTo>
                    <a:cubicBezTo>
                      <a:pt x="13" y="86"/>
                      <a:pt x="13" y="89"/>
                      <a:pt x="11" y="91"/>
                    </a:cubicBezTo>
                    <a:cubicBezTo>
                      <a:pt x="8" y="91"/>
                      <a:pt x="4" y="91"/>
                      <a:pt x="1" y="91"/>
                    </a:cubicBezTo>
                    <a:close/>
                  </a:path>
                </a:pathLst>
              </a:custGeom>
              <a:solidFill>
                <a:srgbClr val="2E9B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62" name="Freeform 225">
                <a:extLst>
                  <a:ext uri="{FF2B5EF4-FFF2-40B4-BE49-F238E27FC236}">
                    <a16:creationId xmlns:a16="http://schemas.microsoft.com/office/drawing/2014/main" id="{8D9088AF-7B8B-54B1-98C7-859358CACA2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86088" y="4986338"/>
                <a:ext cx="76200" cy="174625"/>
              </a:xfrm>
              <a:custGeom>
                <a:avLst/>
                <a:gdLst>
                  <a:gd name="T0" fmla="*/ 0 w 14"/>
                  <a:gd name="T1" fmla="*/ 82 h 82"/>
                  <a:gd name="T2" fmla="*/ 1 w 14"/>
                  <a:gd name="T3" fmla="*/ 74 h 82"/>
                  <a:gd name="T4" fmla="*/ 1 w 14"/>
                  <a:gd name="T5" fmla="*/ 1 h 82"/>
                  <a:gd name="T6" fmla="*/ 1 w 14"/>
                  <a:gd name="T7" fmla="*/ 1 h 82"/>
                  <a:gd name="T8" fmla="*/ 11 w 14"/>
                  <a:gd name="T9" fmla="*/ 2 h 82"/>
                  <a:gd name="T10" fmla="*/ 14 w 14"/>
                  <a:gd name="T11" fmla="*/ 2 h 82"/>
                  <a:gd name="T12" fmla="*/ 11 w 14"/>
                  <a:gd name="T13" fmla="*/ 7 h 82"/>
                  <a:gd name="T14" fmla="*/ 11 w 14"/>
                  <a:gd name="T15" fmla="*/ 78 h 82"/>
                  <a:gd name="T16" fmla="*/ 11 w 14"/>
                  <a:gd name="T17" fmla="*/ 82 h 82"/>
                  <a:gd name="T18" fmla="*/ 0 w 14"/>
                  <a:gd name="T19" fmla="*/ 82 h 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4" h="82">
                    <a:moveTo>
                      <a:pt x="0" y="82"/>
                    </a:moveTo>
                    <a:cubicBezTo>
                      <a:pt x="0" y="79"/>
                      <a:pt x="1" y="77"/>
                      <a:pt x="1" y="74"/>
                    </a:cubicBezTo>
                    <a:cubicBezTo>
                      <a:pt x="1" y="50"/>
                      <a:pt x="1" y="25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5" y="0"/>
                      <a:pt x="8" y="2"/>
                      <a:pt x="11" y="2"/>
                    </a:cubicBezTo>
                    <a:cubicBezTo>
                      <a:pt x="12" y="2"/>
                      <a:pt x="13" y="2"/>
                      <a:pt x="14" y="2"/>
                    </a:cubicBezTo>
                    <a:cubicBezTo>
                      <a:pt x="11" y="3"/>
                      <a:pt x="11" y="4"/>
                      <a:pt x="11" y="7"/>
                    </a:cubicBezTo>
                    <a:cubicBezTo>
                      <a:pt x="11" y="31"/>
                      <a:pt x="11" y="55"/>
                      <a:pt x="11" y="78"/>
                    </a:cubicBezTo>
                    <a:cubicBezTo>
                      <a:pt x="11" y="80"/>
                      <a:pt x="11" y="81"/>
                      <a:pt x="11" y="82"/>
                    </a:cubicBezTo>
                    <a:cubicBezTo>
                      <a:pt x="8" y="82"/>
                      <a:pt x="4" y="82"/>
                      <a:pt x="0" y="82"/>
                    </a:cubicBezTo>
                    <a:close/>
                  </a:path>
                </a:pathLst>
              </a:custGeom>
              <a:solidFill>
                <a:srgbClr val="84C9B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63" name="Freeform 226">
                <a:extLst>
                  <a:ext uri="{FF2B5EF4-FFF2-40B4-BE49-F238E27FC236}">
                    <a16:creationId xmlns:a16="http://schemas.microsoft.com/office/drawing/2014/main" id="{791C635B-0CAD-6E25-C788-9B3D42C84F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03575" y="4986338"/>
                <a:ext cx="63500" cy="174625"/>
              </a:xfrm>
              <a:custGeom>
                <a:avLst/>
                <a:gdLst>
                  <a:gd name="T0" fmla="*/ 10 w 12"/>
                  <a:gd name="T1" fmla="*/ 82 h 82"/>
                  <a:gd name="T2" fmla="*/ 5 w 12"/>
                  <a:gd name="T3" fmla="*/ 82 h 82"/>
                  <a:gd name="T4" fmla="*/ 1 w 12"/>
                  <a:gd name="T5" fmla="*/ 77 h 82"/>
                  <a:gd name="T6" fmla="*/ 1 w 12"/>
                  <a:gd name="T7" fmla="*/ 9 h 82"/>
                  <a:gd name="T8" fmla="*/ 1 w 12"/>
                  <a:gd name="T9" fmla="*/ 3 h 82"/>
                  <a:gd name="T10" fmla="*/ 3 w 12"/>
                  <a:gd name="T11" fmla="*/ 1 h 82"/>
                  <a:gd name="T12" fmla="*/ 11 w 12"/>
                  <a:gd name="T13" fmla="*/ 2 h 82"/>
                  <a:gd name="T14" fmla="*/ 11 w 12"/>
                  <a:gd name="T15" fmla="*/ 4 h 82"/>
                  <a:gd name="T16" fmla="*/ 12 w 12"/>
                  <a:gd name="T17" fmla="*/ 23 h 82"/>
                  <a:gd name="T18" fmla="*/ 12 w 12"/>
                  <a:gd name="T19" fmla="*/ 79 h 82"/>
                  <a:gd name="T20" fmla="*/ 11 w 12"/>
                  <a:gd name="T21" fmla="*/ 82 h 82"/>
                  <a:gd name="T22" fmla="*/ 10 w 12"/>
                  <a:gd name="T23" fmla="*/ 82 h 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2" h="82">
                    <a:moveTo>
                      <a:pt x="10" y="82"/>
                    </a:moveTo>
                    <a:cubicBezTo>
                      <a:pt x="9" y="81"/>
                      <a:pt x="7" y="82"/>
                      <a:pt x="5" y="82"/>
                    </a:cubicBezTo>
                    <a:cubicBezTo>
                      <a:pt x="0" y="81"/>
                      <a:pt x="1" y="82"/>
                      <a:pt x="1" y="77"/>
                    </a:cubicBezTo>
                    <a:cubicBezTo>
                      <a:pt x="1" y="54"/>
                      <a:pt x="1" y="32"/>
                      <a:pt x="1" y="9"/>
                    </a:cubicBezTo>
                    <a:cubicBezTo>
                      <a:pt x="1" y="7"/>
                      <a:pt x="0" y="5"/>
                      <a:pt x="1" y="3"/>
                    </a:cubicBezTo>
                    <a:cubicBezTo>
                      <a:pt x="1" y="2"/>
                      <a:pt x="2" y="1"/>
                      <a:pt x="3" y="1"/>
                    </a:cubicBezTo>
                    <a:cubicBezTo>
                      <a:pt x="5" y="1"/>
                      <a:pt x="8" y="0"/>
                      <a:pt x="11" y="2"/>
                    </a:cubicBezTo>
                    <a:cubicBezTo>
                      <a:pt x="11" y="3"/>
                      <a:pt x="11" y="3"/>
                      <a:pt x="11" y="4"/>
                    </a:cubicBezTo>
                    <a:cubicBezTo>
                      <a:pt x="11" y="10"/>
                      <a:pt x="12" y="16"/>
                      <a:pt x="12" y="23"/>
                    </a:cubicBezTo>
                    <a:cubicBezTo>
                      <a:pt x="12" y="41"/>
                      <a:pt x="12" y="60"/>
                      <a:pt x="12" y="79"/>
                    </a:cubicBezTo>
                    <a:cubicBezTo>
                      <a:pt x="12" y="80"/>
                      <a:pt x="12" y="81"/>
                      <a:pt x="11" y="82"/>
                    </a:cubicBezTo>
                    <a:cubicBezTo>
                      <a:pt x="11" y="82"/>
                      <a:pt x="11" y="82"/>
                      <a:pt x="10" y="82"/>
                    </a:cubicBezTo>
                    <a:close/>
                  </a:path>
                </a:pathLst>
              </a:custGeom>
              <a:solidFill>
                <a:srgbClr val="39A98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64" name="Freeform 227">
                <a:extLst>
                  <a:ext uri="{FF2B5EF4-FFF2-40B4-BE49-F238E27FC236}">
                    <a16:creationId xmlns:a16="http://schemas.microsoft.com/office/drawing/2014/main" id="{8227A134-A6C8-359A-FEC6-2DFA63814A7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62313" y="4995863"/>
                <a:ext cx="177800" cy="165100"/>
              </a:xfrm>
              <a:custGeom>
                <a:avLst/>
                <a:gdLst>
                  <a:gd name="T0" fmla="*/ 0 w 33"/>
                  <a:gd name="T1" fmla="*/ 78 h 78"/>
                  <a:gd name="T2" fmla="*/ 0 w 33"/>
                  <a:gd name="T3" fmla="*/ 76 h 78"/>
                  <a:gd name="T4" fmla="*/ 0 w 33"/>
                  <a:gd name="T5" fmla="*/ 0 h 78"/>
                  <a:gd name="T6" fmla="*/ 0 w 33"/>
                  <a:gd name="T7" fmla="*/ 5 h 78"/>
                  <a:gd name="T8" fmla="*/ 11 w 33"/>
                  <a:gd name="T9" fmla="*/ 6 h 78"/>
                  <a:gd name="T10" fmla="*/ 30 w 33"/>
                  <a:gd name="T11" fmla="*/ 4 h 78"/>
                  <a:gd name="T12" fmla="*/ 33 w 33"/>
                  <a:gd name="T13" fmla="*/ 6 h 78"/>
                  <a:gd name="T14" fmla="*/ 22 w 33"/>
                  <a:gd name="T15" fmla="*/ 5 h 78"/>
                  <a:gd name="T16" fmla="*/ 14 w 33"/>
                  <a:gd name="T17" fmla="*/ 7 h 78"/>
                  <a:gd name="T18" fmla="*/ 10 w 33"/>
                  <a:gd name="T19" fmla="*/ 11 h 78"/>
                  <a:gd name="T20" fmla="*/ 10 w 33"/>
                  <a:gd name="T21" fmla="*/ 73 h 78"/>
                  <a:gd name="T22" fmla="*/ 13 w 33"/>
                  <a:gd name="T23" fmla="*/ 78 h 78"/>
                  <a:gd name="T24" fmla="*/ 0 w 33"/>
                  <a:gd name="T25" fmla="*/ 78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3" h="78">
                    <a:moveTo>
                      <a:pt x="0" y="78"/>
                    </a:moveTo>
                    <a:cubicBezTo>
                      <a:pt x="0" y="77"/>
                      <a:pt x="0" y="76"/>
                      <a:pt x="0" y="76"/>
                    </a:cubicBezTo>
                    <a:cubicBezTo>
                      <a:pt x="0" y="50"/>
                      <a:pt x="0" y="25"/>
                      <a:pt x="0" y="0"/>
                    </a:cubicBezTo>
                    <a:cubicBezTo>
                      <a:pt x="1" y="1"/>
                      <a:pt x="0" y="3"/>
                      <a:pt x="0" y="5"/>
                    </a:cubicBezTo>
                    <a:cubicBezTo>
                      <a:pt x="4" y="4"/>
                      <a:pt x="7" y="6"/>
                      <a:pt x="11" y="6"/>
                    </a:cubicBezTo>
                    <a:cubicBezTo>
                      <a:pt x="17" y="3"/>
                      <a:pt x="24" y="3"/>
                      <a:pt x="30" y="4"/>
                    </a:cubicBezTo>
                    <a:cubicBezTo>
                      <a:pt x="32" y="4"/>
                      <a:pt x="33" y="4"/>
                      <a:pt x="33" y="6"/>
                    </a:cubicBezTo>
                    <a:cubicBezTo>
                      <a:pt x="29" y="6"/>
                      <a:pt x="26" y="5"/>
                      <a:pt x="22" y="5"/>
                    </a:cubicBezTo>
                    <a:cubicBezTo>
                      <a:pt x="19" y="5"/>
                      <a:pt x="16" y="6"/>
                      <a:pt x="14" y="7"/>
                    </a:cubicBezTo>
                    <a:cubicBezTo>
                      <a:pt x="11" y="7"/>
                      <a:pt x="10" y="9"/>
                      <a:pt x="10" y="11"/>
                    </a:cubicBezTo>
                    <a:cubicBezTo>
                      <a:pt x="10" y="32"/>
                      <a:pt x="10" y="53"/>
                      <a:pt x="10" y="73"/>
                    </a:cubicBezTo>
                    <a:cubicBezTo>
                      <a:pt x="10" y="76"/>
                      <a:pt x="11" y="77"/>
                      <a:pt x="13" y="78"/>
                    </a:cubicBezTo>
                    <a:cubicBezTo>
                      <a:pt x="9" y="78"/>
                      <a:pt x="5" y="78"/>
                      <a:pt x="0" y="78"/>
                    </a:cubicBezTo>
                    <a:close/>
                  </a:path>
                </a:pathLst>
              </a:custGeom>
              <a:solidFill>
                <a:srgbClr val="8DC47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65" name="Freeform 228">
                <a:extLst>
                  <a:ext uri="{FF2B5EF4-FFF2-40B4-BE49-F238E27FC236}">
                    <a16:creationId xmlns:a16="http://schemas.microsoft.com/office/drawing/2014/main" id="{C97C41A4-AC5F-39AA-6BBC-F076C43AD4B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78213" y="5003800"/>
                <a:ext cx="60325" cy="157163"/>
              </a:xfrm>
              <a:custGeom>
                <a:avLst/>
                <a:gdLst>
                  <a:gd name="T0" fmla="*/ 0 w 11"/>
                  <a:gd name="T1" fmla="*/ 74 h 74"/>
                  <a:gd name="T2" fmla="*/ 0 w 11"/>
                  <a:gd name="T3" fmla="*/ 71 h 74"/>
                  <a:gd name="T4" fmla="*/ 0 w 11"/>
                  <a:gd name="T5" fmla="*/ 7 h 74"/>
                  <a:gd name="T6" fmla="*/ 0 w 11"/>
                  <a:gd name="T7" fmla="*/ 3 h 74"/>
                  <a:gd name="T8" fmla="*/ 10 w 11"/>
                  <a:gd name="T9" fmla="*/ 3 h 74"/>
                  <a:gd name="T10" fmla="*/ 10 w 11"/>
                  <a:gd name="T11" fmla="*/ 3 h 74"/>
                  <a:gd name="T12" fmla="*/ 11 w 11"/>
                  <a:gd name="T13" fmla="*/ 12 h 74"/>
                  <a:gd name="T14" fmla="*/ 11 w 11"/>
                  <a:gd name="T15" fmla="*/ 72 h 74"/>
                  <a:gd name="T16" fmla="*/ 11 w 11"/>
                  <a:gd name="T17" fmla="*/ 74 h 74"/>
                  <a:gd name="T18" fmla="*/ 0 w 11"/>
                  <a:gd name="T19" fmla="*/ 74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1" h="74">
                    <a:moveTo>
                      <a:pt x="0" y="74"/>
                    </a:moveTo>
                    <a:cubicBezTo>
                      <a:pt x="0" y="73"/>
                      <a:pt x="0" y="72"/>
                      <a:pt x="0" y="71"/>
                    </a:cubicBezTo>
                    <a:cubicBezTo>
                      <a:pt x="0" y="49"/>
                      <a:pt x="0" y="28"/>
                      <a:pt x="0" y="7"/>
                    </a:cubicBezTo>
                    <a:cubicBezTo>
                      <a:pt x="0" y="5"/>
                      <a:pt x="0" y="4"/>
                      <a:pt x="0" y="3"/>
                    </a:cubicBezTo>
                    <a:cubicBezTo>
                      <a:pt x="2" y="0"/>
                      <a:pt x="8" y="0"/>
                      <a:pt x="10" y="3"/>
                    </a:cubicBezTo>
                    <a:cubicBezTo>
                      <a:pt x="10" y="3"/>
                      <a:pt x="10" y="3"/>
                      <a:pt x="10" y="3"/>
                    </a:cubicBezTo>
                    <a:cubicBezTo>
                      <a:pt x="11" y="6"/>
                      <a:pt x="10" y="9"/>
                      <a:pt x="11" y="12"/>
                    </a:cubicBezTo>
                    <a:cubicBezTo>
                      <a:pt x="11" y="32"/>
                      <a:pt x="11" y="52"/>
                      <a:pt x="11" y="72"/>
                    </a:cubicBezTo>
                    <a:cubicBezTo>
                      <a:pt x="11" y="73"/>
                      <a:pt x="11" y="73"/>
                      <a:pt x="11" y="74"/>
                    </a:cubicBezTo>
                    <a:cubicBezTo>
                      <a:pt x="7" y="74"/>
                      <a:pt x="4" y="74"/>
                      <a:pt x="0" y="74"/>
                    </a:cubicBezTo>
                    <a:close/>
                  </a:path>
                </a:pathLst>
              </a:custGeom>
              <a:solidFill>
                <a:srgbClr val="45AC4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66" name="Freeform 229">
                <a:extLst>
                  <a:ext uri="{FF2B5EF4-FFF2-40B4-BE49-F238E27FC236}">
                    <a16:creationId xmlns:a16="http://schemas.microsoft.com/office/drawing/2014/main" id="{9B0FFC6D-044A-9447-7157-C76200574BA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32188" y="5024438"/>
                <a:ext cx="215900" cy="136525"/>
              </a:xfrm>
              <a:custGeom>
                <a:avLst/>
                <a:gdLst>
                  <a:gd name="T0" fmla="*/ 1 w 40"/>
                  <a:gd name="T1" fmla="*/ 64 h 64"/>
                  <a:gd name="T2" fmla="*/ 0 w 40"/>
                  <a:gd name="T3" fmla="*/ 61 h 64"/>
                  <a:gd name="T4" fmla="*/ 0 w 40"/>
                  <a:gd name="T5" fmla="*/ 10 h 64"/>
                  <a:gd name="T6" fmla="*/ 1 w 40"/>
                  <a:gd name="T7" fmla="*/ 2 h 64"/>
                  <a:gd name="T8" fmla="*/ 11 w 40"/>
                  <a:gd name="T9" fmla="*/ 2 h 64"/>
                  <a:gd name="T10" fmla="*/ 12 w 40"/>
                  <a:gd name="T11" fmla="*/ 7 h 64"/>
                  <a:gd name="T12" fmla="*/ 12 w 40"/>
                  <a:gd name="T13" fmla="*/ 58 h 64"/>
                  <a:gd name="T14" fmla="*/ 17 w 40"/>
                  <a:gd name="T15" fmla="*/ 63 h 64"/>
                  <a:gd name="T16" fmla="*/ 36 w 40"/>
                  <a:gd name="T17" fmla="*/ 63 h 64"/>
                  <a:gd name="T18" fmla="*/ 40 w 40"/>
                  <a:gd name="T19" fmla="*/ 63 h 64"/>
                  <a:gd name="T20" fmla="*/ 40 w 40"/>
                  <a:gd name="T21" fmla="*/ 64 h 64"/>
                  <a:gd name="T22" fmla="*/ 1 w 40"/>
                  <a:gd name="T23" fmla="*/ 64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40" h="64">
                    <a:moveTo>
                      <a:pt x="1" y="64"/>
                    </a:moveTo>
                    <a:cubicBezTo>
                      <a:pt x="0" y="63"/>
                      <a:pt x="0" y="62"/>
                      <a:pt x="0" y="61"/>
                    </a:cubicBezTo>
                    <a:cubicBezTo>
                      <a:pt x="0" y="44"/>
                      <a:pt x="0" y="27"/>
                      <a:pt x="0" y="10"/>
                    </a:cubicBezTo>
                    <a:cubicBezTo>
                      <a:pt x="0" y="7"/>
                      <a:pt x="0" y="4"/>
                      <a:pt x="1" y="2"/>
                    </a:cubicBezTo>
                    <a:cubicBezTo>
                      <a:pt x="4" y="0"/>
                      <a:pt x="8" y="0"/>
                      <a:pt x="11" y="2"/>
                    </a:cubicBezTo>
                    <a:cubicBezTo>
                      <a:pt x="12" y="3"/>
                      <a:pt x="12" y="5"/>
                      <a:pt x="12" y="7"/>
                    </a:cubicBezTo>
                    <a:cubicBezTo>
                      <a:pt x="12" y="24"/>
                      <a:pt x="12" y="41"/>
                      <a:pt x="12" y="58"/>
                    </a:cubicBezTo>
                    <a:cubicBezTo>
                      <a:pt x="12" y="63"/>
                      <a:pt x="12" y="63"/>
                      <a:pt x="17" y="63"/>
                    </a:cubicBezTo>
                    <a:cubicBezTo>
                      <a:pt x="23" y="63"/>
                      <a:pt x="29" y="63"/>
                      <a:pt x="36" y="63"/>
                    </a:cubicBezTo>
                    <a:cubicBezTo>
                      <a:pt x="37" y="63"/>
                      <a:pt x="39" y="62"/>
                      <a:pt x="40" y="63"/>
                    </a:cubicBezTo>
                    <a:cubicBezTo>
                      <a:pt x="40" y="63"/>
                      <a:pt x="40" y="64"/>
                      <a:pt x="40" y="64"/>
                    </a:cubicBezTo>
                    <a:cubicBezTo>
                      <a:pt x="27" y="64"/>
                      <a:pt x="14" y="64"/>
                      <a:pt x="1" y="64"/>
                    </a:cubicBezTo>
                    <a:close/>
                  </a:path>
                </a:pathLst>
              </a:custGeom>
              <a:solidFill>
                <a:srgbClr val="2282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67" name="Freeform 230">
                <a:extLst>
                  <a:ext uri="{FF2B5EF4-FFF2-40B4-BE49-F238E27FC236}">
                    <a16:creationId xmlns:a16="http://schemas.microsoft.com/office/drawing/2014/main" id="{11EDC0F2-6867-EF11-4C2A-EDD539381A7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43325" y="5022850"/>
                <a:ext cx="69850" cy="138113"/>
              </a:xfrm>
              <a:custGeom>
                <a:avLst/>
                <a:gdLst>
                  <a:gd name="T0" fmla="*/ 1 w 13"/>
                  <a:gd name="T1" fmla="*/ 65 h 65"/>
                  <a:gd name="T2" fmla="*/ 1 w 13"/>
                  <a:gd name="T3" fmla="*/ 65 h 65"/>
                  <a:gd name="T4" fmla="*/ 0 w 13"/>
                  <a:gd name="T5" fmla="*/ 61 h 65"/>
                  <a:gd name="T6" fmla="*/ 0 w 13"/>
                  <a:gd name="T7" fmla="*/ 5 h 65"/>
                  <a:gd name="T8" fmla="*/ 0 w 13"/>
                  <a:gd name="T9" fmla="*/ 4 h 65"/>
                  <a:gd name="T10" fmla="*/ 11 w 13"/>
                  <a:gd name="T11" fmla="*/ 2 h 65"/>
                  <a:gd name="T12" fmla="*/ 12 w 13"/>
                  <a:gd name="T13" fmla="*/ 9 h 65"/>
                  <a:gd name="T14" fmla="*/ 13 w 13"/>
                  <a:gd name="T15" fmla="*/ 11 h 65"/>
                  <a:gd name="T16" fmla="*/ 13 w 13"/>
                  <a:gd name="T17" fmla="*/ 61 h 65"/>
                  <a:gd name="T18" fmla="*/ 12 w 13"/>
                  <a:gd name="T19" fmla="*/ 65 h 65"/>
                  <a:gd name="T20" fmla="*/ 1 w 13"/>
                  <a:gd name="T21" fmla="*/ 65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3" h="65">
                    <a:moveTo>
                      <a:pt x="1" y="65"/>
                    </a:moveTo>
                    <a:cubicBezTo>
                      <a:pt x="1" y="65"/>
                      <a:pt x="1" y="65"/>
                      <a:pt x="1" y="65"/>
                    </a:cubicBezTo>
                    <a:cubicBezTo>
                      <a:pt x="0" y="64"/>
                      <a:pt x="0" y="62"/>
                      <a:pt x="0" y="61"/>
                    </a:cubicBezTo>
                    <a:cubicBezTo>
                      <a:pt x="0" y="43"/>
                      <a:pt x="0" y="24"/>
                      <a:pt x="0" y="5"/>
                    </a:cubicBezTo>
                    <a:cubicBezTo>
                      <a:pt x="0" y="5"/>
                      <a:pt x="0" y="4"/>
                      <a:pt x="0" y="4"/>
                    </a:cubicBezTo>
                    <a:cubicBezTo>
                      <a:pt x="3" y="0"/>
                      <a:pt x="8" y="0"/>
                      <a:pt x="11" y="2"/>
                    </a:cubicBezTo>
                    <a:cubicBezTo>
                      <a:pt x="13" y="4"/>
                      <a:pt x="12" y="6"/>
                      <a:pt x="12" y="9"/>
                    </a:cubicBezTo>
                    <a:cubicBezTo>
                      <a:pt x="13" y="9"/>
                      <a:pt x="13" y="10"/>
                      <a:pt x="13" y="11"/>
                    </a:cubicBezTo>
                    <a:cubicBezTo>
                      <a:pt x="13" y="28"/>
                      <a:pt x="13" y="45"/>
                      <a:pt x="13" y="61"/>
                    </a:cubicBezTo>
                    <a:cubicBezTo>
                      <a:pt x="13" y="63"/>
                      <a:pt x="13" y="64"/>
                      <a:pt x="12" y="65"/>
                    </a:cubicBezTo>
                    <a:cubicBezTo>
                      <a:pt x="8" y="65"/>
                      <a:pt x="5" y="65"/>
                      <a:pt x="1" y="65"/>
                    </a:cubicBezTo>
                    <a:close/>
                  </a:path>
                </a:pathLst>
              </a:custGeom>
              <a:solidFill>
                <a:srgbClr val="11452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68" name="Freeform 231">
                <a:extLst>
                  <a:ext uri="{FF2B5EF4-FFF2-40B4-BE49-F238E27FC236}">
                    <a16:creationId xmlns:a16="http://schemas.microsoft.com/office/drawing/2014/main" id="{AA27D8F7-D6A8-2035-7E1B-8EA97E25789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02138" y="5029200"/>
                <a:ext cx="220663" cy="55563"/>
              </a:xfrm>
              <a:custGeom>
                <a:avLst/>
                <a:gdLst>
                  <a:gd name="T0" fmla="*/ 41 w 41"/>
                  <a:gd name="T1" fmla="*/ 25 h 26"/>
                  <a:gd name="T2" fmla="*/ 31 w 41"/>
                  <a:gd name="T3" fmla="*/ 25 h 26"/>
                  <a:gd name="T4" fmla="*/ 28 w 41"/>
                  <a:gd name="T5" fmla="*/ 24 h 26"/>
                  <a:gd name="T6" fmla="*/ 2 w 41"/>
                  <a:gd name="T7" fmla="*/ 25 h 26"/>
                  <a:gd name="T8" fmla="*/ 1 w 41"/>
                  <a:gd name="T9" fmla="*/ 25 h 26"/>
                  <a:gd name="T10" fmla="*/ 0 w 41"/>
                  <a:gd name="T11" fmla="*/ 24 h 26"/>
                  <a:gd name="T12" fmla="*/ 7 w 41"/>
                  <a:gd name="T13" fmla="*/ 3 h 26"/>
                  <a:gd name="T14" fmla="*/ 9 w 41"/>
                  <a:gd name="T15" fmla="*/ 1 h 26"/>
                  <a:gd name="T16" fmla="*/ 12 w 41"/>
                  <a:gd name="T17" fmla="*/ 1 h 26"/>
                  <a:gd name="T18" fmla="*/ 18 w 41"/>
                  <a:gd name="T19" fmla="*/ 1 h 26"/>
                  <a:gd name="T20" fmla="*/ 27 w 41"/>
                  <a:gd name="T21" fmla="*/ 1 h 26"/>
                  <a:gd name="T22" fmla="*/ 41 w 41"/>
                  <a:gd name="T23" fmla="*/ 23 h 26"/>
                  <a:gd name="T24" fmla="*/ 41 w 41"/>
                  <a:gd name="T25" fmla="*/ 25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1" h="26">
                    <a:moveTo>
                      <a:pt x="41" y="25"/>
                    </a:moveTo>
                    <a:cubicBezTo>
                      <a:pt x="38" y="23"/>
                      <a:pt x="34" y="23"/>
                      <a:pt x="31" y="25"/>
                    </a:cubicBezTo>
                    <a:cubicBezTo>
                      <a:pt x="29" y="26"/>
                      <a:pt x="29" y="25"/>
                      <a:pt x="28" y="24"/>
                    </a:cubicBezTo>
                    <a:cubicBezTo>
                      <a:pt x="19" y="22"/>
                      <a:pt x="11" y="21"/>
                      <a:pt x="2" y="25"/>
                    </a:cubicBezTo>
                    <a:cubicBezTo>
                      <a:pt x="2" y="25"/>
                      <a:pt x="2" y="25"/>
                      <a:pt x="1" y="25"/>
                    </a:cubicBezTo>
                    <a:cubicBezTo>
                      <a:pt x="1" y="25"/>
                      <a:pt x="0" y="25"/>
                      <a:pt x="0" y="24"/>
                    </a:cubicBezTo>
                    <a:cubicBezTo>
                      <a:pt x="2" y="17"/>
                      <a:pt x="5" y="10"/>
                      <a:pt x="7" y="3"/>
                    </a:cubicBezTo>
                    <a:cubicBezTo>
                      <a:pt x="8" y="2"/>
                      <a:pt x="8" y="1"/>
                      <a:pt x="9" y="1"/>
                    </a:cubicBezTo>
                    <a:cubicBezTo>
                      <a:pt x="10" y="0"/>
                      <a:pt x="11" y="1"/>
                      <a:pt x="12" y="1"/>
                    </a:cubicBezTo>
                    <a:cubicBezTo>
                      <a:pt x="14" y="1"/>
                      <a:pt x="16" y="1"/>
                      <a:pt x="18" y="1"/>
                    </a:cubicBezTo>
                    <a:cubicBezTo>
                      <a:pt x="21" y="0"/>
                      <a:pt x="24" y="0"/>
                      <a:pt x="27" y="1"/>
                    </a:cubicBezTo>
                    <a:cubicBezTo>
                      <a:pt x="32" y="8"/>
                      <a:pt x="36" y="16"/>
                      <a:pt x="41" y="23"/>
                    </a:cubicBezTo>
                    <a:cubicBezTo>
                      <a:pt x="41" y="23"/>
                      <a:pt x="41" y="24"/>
                      <a:pt x="41" y="25"/>
                    </a:cubicBezTo>
                    <a:close/>
                  </a:path>
                </a:pathLst>
              </a:custGeom>
              <a:solidFill>
                <a:srgbClr val="DCAC9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69" name="Freeform 232">
                <a:extLst>
                  <a:ext uri="{FF2B5EF4-FFF2-40B4-BE49-F238E27FC236}">
                    <a16:creationId xmlns:a16="http://schemas.microsoft.com/office/drawing/2014/main" id="{1A92EBC4-E0A7-C7E7-E570-8E5E61867D7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08413" y="5041900"/>
                <a:ext cx="58738" cy="119063"/>
              </a:xfrm>
              <a:custGeom>
                <a:avLst/>
                <a:gdLst>
                  <a:gd name="T0" fmla="*/ 0 w 11"/>
                  <a:gd name="T1" fmla="*/ 56 h 56"/>
                  <a:gd name="T2" fmla="*/ 0 w 11"/>
                  <a:gd name="T3" fmla="*/ 6 h 56"/>
                  <a:gd name="T4" fmla="*/ 0 w 11"/>
                  <a:gd name="T5" fmla="*/ 2 h 56"/>
                  <a:gd name="T6" fmla="*/ 5 w 11"/>
                  <a:gd name="T7" fmla="*/ 0 h 56"/>
                  <a:gd name="T8" fmla="*/ 9 w 11"/>
                  <a:gd name="T9" fmla="*/ 1 h 56"/>
                  <a:gd name="T10" fmla="*/ 11 w 11"/>
                  <a:gd name="T11" fmla="*/ 2 h 56"/>
                  <a:gd name="T12" fmla="*/ 10 w 11"/>
                  <a:gd name="T13" fmla="*/ 6 h 56"/>
                  <a:gd name="T14" fmla="*/ 10 w 11"/>
                  <a:gd name="T15" fmla="*/ 53 h 56"/>
                  <a:gd name="T16" fmla="*/ 11 w 11"/>
                  <a:gd name="T17" fmla="*/ 56 h 56"/>
                  <a:gd name="T18" fmla="*/ 0 w 11"/>
                  <a:gd name="T19" fmla="*/ 56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1" h="56">
                    <a:moveTo>
                      <a:pt x="0" y="56"/>
                    </a:moveTo>
                    <a:cubicBezTo>
                      <a:pt x="0" y="39"/>
                      <a:pt x="0" y="22"/>
                      <a:pt x="0" y="6"/>
                    </a:cubicBezTo>
                    <a:cubicBezTo>
                      <a:pt x="0" y="4"/>
                      <a:pt x="0" y="3"/>
                      <a:pt x="0" y="2"/>
                    </a:cubicBezTo>
                    <a:cubicBezTo>
                      <a:pt x="1" y="0"/>
                      <a:pt x="3" y="0"/>
                      <a:pt x="5" y="0"/>
                    </a:cubicBezTo>
                    <a:cubicBezTo>
                      <a:pt x="6" y="0"/>
                      <a:pt x="8" y="0"/>
                      <a:pt x="9" y="1"/>
                    </a:cubicBezTo>
                    <a:cubicBezTo>
                      <a:pt x="10" y="1"/>
                      <a:pt x="10" y="1"/>
                      <a:pt x="11" y="2"/>
                    </a:cubicBezTo>
                    <a:cubicBezTo>
                      <a:pt x="10" y="3"/>
                      <a:pt x="10" y="4"/>
                      <a:pt x="10" y="6"/>
                    </a:cubicBezTo>
                    <a:cubicBezTo>
                      <a:pt x="10" y="21"/>
                      <a:pt x="10" y="37"/>
                      <a:pt x="10" y="53"/>
                    </a:cubicBezTo>
                    <a:cubicBezTo>
                      <a:pt x="10" y="54"/>
                      <a:pt x="10" y="55"/>
                      <a:pt x="11" y="56"/>
                    </a:cubicBezTo>
                    <a:cubicBezTo>
                      <a:pt x="7" y="56"/>
                      <a:pt x="3" y="56"/>
                      <a:pt x="0" y="56"/>
                    </a:cubicBezTo>
                    <a:close/>
                  </a:path>
                </a:pathLst>
              </a:custGeom>
              <a:solidFill>
                <a:srgbClr val="E68D5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70" name="Freeform 233">
                <a:extLst>
                  <a:ext uri="{FF2B5EF4-FFF2-40B4-BE49-F238E27FC236}">
                    <a16:creationId xmlns:a16="http://schemas.microsoft.com/office/drawing/2014/main" id="{61AB314A-BC49-09F1-795F-8012F9D890F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71938" y="5059363"/>
                <a:ext cx="222250" cy="101600"/>
              </a:xfrm>
              <a:custGeom>
                <a:avLst/>
                <a:gdLst>
                  <a:gd name="T0" fmla="*/ 1 w 41"/>
                  <a:gd name="T1" fmla="*/ 48 h 48"/>
                  <a:gd name="T2" fmla="*/ 1 w 41"/>
                  <a:gd name="T3" fmla="*/ 48 h 48"/>
                  <a:gd name="T4" fmla="*/ 0 w 41"/>
                  <a:gd name="T5" fmla="*/ 44 h 48"/>
                  <a:gd name="T6" fmla="*/ 1 w 41"/>
                  <a:gd name="T7" fmla="*/ 6 h 48"/>
                  <a:gd name="T8" fmla="*/ 1 w 41"/>
                  <a:gd name="T9" fmla="*/ 4 h 48"/>
                  <a:gd name="T10" fmla="*/ 2 w 41"/>
                  <a:gd name="T11" fmla="*/ 2 h 48"/>
                  <a:gd name="T12" fmla="*/ 12 w 41"/>
                  <a:gd name="T13" fmla="*/ 2 h 48"/>
                  <a:gd name="T14" fmla="*/ 13 w 41"/>
                  <a:gd name="T15" fmla="*/ 3 h 48"/>
                  <a:gd name="T16" fmla="*/ 11 w 41"/>
                  <a:gd name="T17" fmla="*/ 5 h 48"/>
                  <a:gd name="T18" fmla="*/ 11 w 41"/>
                  <a:gd name="T19" fmla="*/ 44 h 48"/>
                  <a:gd name="T20" fmla="*/ 15 w 41"/>
                  <a:gd name="T21" fmla="*/ 48 h 48"/>
                  <a:gd name="T22" fmla="*/ 39 w 41"/>
                  <a:gd name="T23" fmla="*/ 48 h 48"/>
                  <a:gd name="T24" fmla="*/ 41 w 41"/>
                  <a:gd name="T25" fmla="*/ 48 h 48"/>
                  <a:gd name="T26" fmla="*/ 1 w 41"/>
                  <a:gd name="T27" fmla="*/ 4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1" h="48">
                    <a:moveTo>
                      <a:pt x="1" y="48"/>
                    </a:moveTo>
                    <a:cubicBezTo>
                      <a:pt x="1" y="48"/>
                      <a:pt x="1" y="48"/>
                      <a:pt x="1" y="48"/>
                    </a:cubicBezTo>
                    <a:cubicBezTo>
                      <a:pt x="1" y="47"/>
                      <a:pt x="0" y="46"/>
                      <a:pt x="0" y="44"/>
                    </a:cubicBezTo>
                    <a:cubicBezTo>
                      <a:pt x="0" y="32"/>
                      <a:pt x="0" y="19"/>
                      <a:pt x="1" y="6"/>
                    </a:cubicBezTo>
                    <a:cubicBezTo>
                      <a:pt x="1" y="5"/>
                      <a:pt x="1" y="4"/>
                      <a:pt x="1" y="4"/>
                    </a:cubicBezTo>
                    <a:cubicBezTo>
                      <a:pt x="1" y="3"/>
                      <a:pt x="1" y="3"/>
                      <a:pt x="2" y="2"/>
                    </a:cubicBezTo>
                    <a:cubicBezTo>
                      <a:pt x="5" y="0"/>
                      <a:pt x="9" y="1"/>
                      <a:pt x="12" y="2"/>
                    </a:cubicBezTo>
                    <a:cubicBezTo>
                      <a:pt x="12" y="2"/>
                      <a:pt x="13" y="3"/>
                      <a:pt x="13" y="3"/>
                    </a:cubicBezTo>
                    <a:cubicBezTo>
                      <a:pt x="12" y="4"/>
                      <a:pt x="11" y="4"/>
                      <a:pt x="11" y="5"/>
                    </a:cubicBezTo>
                    <a:cubicBezTo>
                      <a:pt x="12" y="18"/>
                      <a:pt x="12" y="31"/>
                      <a:pt x="11" y="44"/>
                    </a:cubicBezTo>
                    <a:cubicBezTo>
                      <a:pt x="11" y="47"/>
                      <a:pt x="12" y="48"/>
                      <a:pt x="15" y="48"/>
                    </a:cubicBezTo>
                    <a:cubicBezTo>
                      <a:pt x="23" y="47"/>
                      <a:pt x="31" y="48"/>
                      <a:pt x="39" y="48"/>
                    </a:cubicBezTo>
                    <a:cubicBezTo>
                      <a:pt x="40" y="48"/>
                      <a:pt x="41" y="47"/>
                      <a:pt x="41" y="48"/>
                    </a:cubicBezTo>
                    <a:cubicBezTo>
                      <a:pt x="28" y="48"/>
                      <a:pt x="15" y="48"/>
                      <a:pt x="1" y="48"/>
                    </a:cubicBezTo>
                    <a:close/>
                  </a:path>
                </a:pathLst>
              </a:custGeom>
              <a:solidFill>
                <a:srgbClr val="783E2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71" name="Freeform 234">
                <a:extLst>
                  <a:ext uri="{FF2B5EF4-FFF2-40B4-BE49-F238E27FC236}">
                    <a16:creationId xmlns:a16="http://schemas.microsoft.com/office/drawing/2014/main" id="{D928EC03-81DD-8F3D-72A3-75617EE0DE6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48163" y="5078413"/>
                <a:ext cx="274638" cy="84138"/>
              </a:xfrm>
              <a:custGeom>
                <a:avLst/>
                <a:gdLst>
                  <a:gd name="T0" fmla="*/ 10 w 51"/>
                  <a:gd name="T1" fmla="*/ 2 h 40"/>
                  <a:gd name="T2" fmla="*/ 11 w 51"/>
                  <a:gd name="T3" fmla="*/ 2 h 40"/>
                  <a:gd name="T4" fmla="*/ 11 w 51"/>
                  <a:gd name="T5" fmla="*/ 35 h 40"/>
                  <a:gd name="T6" fmla="*/ 14 w 51"/>
                  <a:gd name="T7" fmla="*/ 39 h 40"/>
                  <a:gd name="T8" fmla="*/ 51 w 51"/>
                  <a:gd name="T9" fmla="*/ 39 h 40"/>
                  <a:gd name="T10" fmla="*/ 49 w 51"/>
                  <a:gd name="T11" fmla="*/ 39 h 40"/>
                  <a:gd name="T12" fmla="*/ 0 w 51"/>
                  <a:gd name="T13" fmla="*/ 39 h 40"/>
                  <a:gd name="T14" fmla="*/ 0 w 51"/>
                  <a:gd name="T15" fmla="*/ 35 h 40"/>
                  <a:gd name="T16" fmla="*/ 0 w 51"/>
                  <a:gd name="T17" fmla="*/ 2 h 40"/>
                  <a:gd name="T18" fmla="*/ 10 w 51"/>
                  <a:gd name="T19" fmla="*/ 2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1" h="40">
                    <a:moveTo>
                      <a:pt x="10" y="2"/>
                    </a:moveTo>
                    <a:cubicBezTo>
                      <a:pt x="11" y="2"/>
                      <a:pt x="11" y="2"/>
                      <a:pt x="11" y="2"/>
                    </a:cubicBezTo>
                    <a:cubicBezTo>
                      <a:pt x="11" y="13"/>
                      <a:pt x="11" y="24"/>
                      <a:pt x="11" y="35"/>
                    </a:cubicBezTo>
                    <a:cubicBezTo>
                      <a:pt x="11" y="38"/>
                      <a:pt x="12" y="39"/>
                      <a:pt x="14" y="39"/>
                    </a:cubicBezTo>
                    <a:cubicBezTo>
                      <a:pt x="27" y="38"/>
                      <a:pt x="39" y="39"/>
                      <a:pt x="51" y="39"/>
                    </a:cubicBezTo>
                    <a:cubicBezTo>
                      <a:pt x="50" y="40"/>
                      <a:pt x="49" y="39"/>
                      <a:pt x="49" y="39"/>
                    </a:cubicBezTo>
                    <a:cubicBezTo>
                      <a:pt x="32" y="39"/>
                      <a:pt x="16" y="39"/>
                      <a:pt x="0" y="39"/>
                    </a:cubicBezTo>
                    <a:cubicBezTo>
                      <a:pt x="1" y="38"/>
                      <a:pt x="0" y="37"/>
                      <a:pt x="0" y="35"/>
                    </a:cubicBezTo>
                    <a:cubicBezTo>
                      <a:pt x="0" y="24"/>
                      <a:pt x="0" y="13"/>
                      <a:pt x="0" y="2"/>
                    </a:cubicBezTo>
                    <a:cubicBezTo>
                      <a:pt x="3" y="0"/>
                      <a:pt x="8" y="0"/>
                      <a:pt x="10" y="2"/>
                    </a:cubicBezTo>
                    <a:close/>
                  </a:path>
                </a:pathLst>
              </a:custGeom>
              <a:solidFill>
                <a:srgbClr val="3C3B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72" name="Freeform 235">
                <a:extLst>
                  <a:ext uri="{FF2B5EF4-FFF2-40B4-BE49-F238E27FC236}">
                    <a16:creationId xmlns:a16="http://schemas.microsoft.com/office/drawing/2014/main" id="{64FBE888-00F9-71A5-8498-AE62D80338B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17725" y="5156200"/>
                <a:ext cx="58738" cy="4763"/>
              </a:xfrm>
              <a:custGeom>
                <a:avLst/>
                <a:gdLst>
                  <a:gd name="T0" fmla="*/ 10 w 11"/>
                  <a:gd name="T1" fmla="*/ 2 h 2"/>
                  <a:gd name="T2" fmla="*/ 11 w 11"/>
                  <a:gd name="T3" fmla="*/ 2 h 2"/>
                  <a:gd name="T4" fmla="*/ 0 w 11"/>
                  <a:gd name="T5" fmla="*/ 2 h 2"/>
                  <a:gd name="T6" fmla="*/ 0 w 11"/>
                  <a:gd name="T7" fmla="*/ 2 h 2"/>
                  <a:gd name="T8" fmla="*/ 10 w 11"/>
                  <a:gd name="T9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" h="2">
                    <a:moveTo>
                      <a:pt x="10" y="2"/>
                    </a:moveTo>
                    <a:cubicBezTo>
                      <a:pt x="10" y="2"/>
                      <a:pt x="11" y="2"/>
                      <a:pt x="11" y="2"/>
                    </a:cubicBezTo>
                    <a:cubicBezTo>
                      <a:pt x="7" y="2"/>
                      <a:pt x="4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3" y="0"/>
                      <a:pt x="7" y="0"/>
                      <a:pt x="10" y="2"/>
                    </a:cubicBezTo>
                    <a:close/>
                  </a:path>
                </a:pathLst>
              </a:custGeom>
              <a:solidFill>
                <a:srgbClr val="E61E4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73" name="Freeform 236">
                <a:extLst>
                  <a:ext uri="{FF2B5EF4-FFF2-40B4-BE49-F238E27FC236}">
                    <a16:creationId xmlns:a16="http://schemas.microsoft.com/office/drawing/2014/main" id="{E497B94F-E7C0-1E41-CB3B-E8D35511869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87600" y="5159375"/>
                <a:ext cx="42863" cy="1588"/>
              </a:xfrm>
              <a:custGeom>
                <a:avLst/>
                <a:gdLst>
                  <a:gd name="T0" fmla="*/ 0 w 8"/>
                  <a:gd name="T1" fmla="*/ 1 h 1"/>
                  <a:gd name="T2" fmla="*/ 0 w 8"/>
                  <a:gd name="T3" fmla="*/ 1 h 1"/>
                  <a:gd name="T4" fmla="*/ 8 w 8"/>
                  <a:gd name="T5" fmla="*/ 1 h 1"/>
                  <a:gd name="T6" fmla="*/ 0 w 8"/>
                  <a:gd name="T7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" h="1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3" y="1"/>
                      <a:pt x="6" y="0"/>
                      <a:pt x="8" y="1"/>
                    </a:cubicBezTo>
                    <a:cubicBezTo>
                      <a:pt x="5" y="1"/>
                      <a:pt x="3" y="1"/>
                      <a:pt x="0" y="1"/>
                    </a:cubicBezTo>
                    <a:close/>
                  </a:path>
                </a:pathLst>
              </a:custGeom>
              <a:solidFill>
                <a:srgbClr val="806DA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74" name="Freeform 237">
                <a:extLst>
                  <a:ext uri="{FF2B5EF4-FFF2-40B4-BE49-F238E27FC236}">
                    <a16:creationId xmlns:a16="http://schemas.microsoft.com/office/drawing/2014/main" id="{080D9444-1953-E378-2177-4DE4EB31DD6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11375" y="4916488"/>
                <a:ext cx="65088" cy="244475"/>
              </a:xfrm>
              <a:custGeom>
                <a:avLst/>
                <a:gdLst>
                  <a:gd name="T0" fmla="*/ 11 w 12"/>
                  <a:gd name="T1" fmla="*/ 115 h 115"/>
                  <a:gd name="T2" fmla="*/ 1 w 12"/>
                  <a:gd name="T3" fmla="*/ 115 h 115"/>
                  <a:gd name="T4" fmla="*/ 1 w 12"/>
                  <a:gd name="T5" fmla="*/ 115 h 115"/>
                  <a:gd name="T6" fmla="*/ 0 w 12"/>
                  <a:gd name="T7" fmla="*/ 111 h 115"/>
                  <a:gd name="T8" fmla="*/ 0 w 12"/>
                  <a:gd name="T9" fmla="*/ 6 h 115"/>
                  <a:gd name="T10" fmla="*/ 0 w 12"/>
                  <a:gd name="T11" fmla="*/ 4 h 115"/>
                  <a:gd name="T12" fmla="*/ 11 w 12"/>
                  <a:gd name="T13" fmla="*/ 3 h 115"/>
                  <a:gd name="T14" fmla="*/ 12 w 12"/>
                  <a:gd name="T15" fmla="*/ 9 h 115"/>
                  <a:gd name="T16" fmla="*/ 12 w 12"/>
                  <a:gd name="T17" fmla="*/ 11 h 115"/>
                  <a:gd name="T18" fmla="*/ 12 w 12"/>
                  <a:gd name="T19" fmla="*/ 49 h 115"/>
                  <a:gd name="T20" fmla="*/ 12 w 12"/>
                  <a:gd name="T21" fmla="*/ 111 h 115"/>
                  <a:gd name="T22" fmla="*/ 11 w 12"/>
                  <a:gd name="T23" fmla="*/ 115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2" h="115">
                    <a:moveTo>
                      <a:pt x="11" y="115"/>
                    </a:moveTo>
                    <a:cubicBezTo>
                      <a:pt x="8" y="115"/>
                      <a:pt x="4" y="115"/>
                      <a:pt x="1" y="115"/>
                    </a:cubicBezTo>
                    <a:cubicBezTo>
                      <a:pt x="1" y="115"/>
                      <a:pt x="1" y="115"/>
                      <a:pt x="1" y="115"/>
                    </a:cubicBezTo>
                    <a:cubicBezTo>
                      <a:pt x="0" y="114"/>
                      <a:pt x="0" y="112"/>
                      <a:pt x="0" y="111"/>
                    </a:cubicBezTo>
                    <a:cubicBezTo>
                      <a:pt x="0" y="76"/>
                      <a:pt x="0" y="41"/>
                      <a:pt x="0" y="6"/>
                    </a:cubicBezTo>
                    <a:cubicBezTo>
                      <a:pt x="0" y="5"/>
                      <a:pt x="0" y="5"/>
                      <a:pt x="0" y="4"/>
                    </a:cubicBezTo>
                    <a:cubicBezTo>
                      <a:pt x="2" y="0"/>
                      <a:pt x="9" y="0"/>
                      <a:pt x="11" y="3"/>
                    </a:cubicBezTo>
                    <a:cubicBezTo>
                      <a:pt x="12" y="5"/>
                      <a:pt x="12" y="7"/>
                      <a:pt x="12" y="9"/>
                    </a:cubicBezTo>
                    <a:cubicBezTo>
                      <a:pt x="12" y="9"/>
                      <a:pt x="12" y="10"/>
                      <a:pt x="12" y="11"/>
                    </a:cubicBezTo>
                    <a:cubicBezTo>
                      <a:pt x="12" y="24"/>
                      <a:pt x="12" y="36"/>
                      <a:pt x="12" y="49"/>
                    </a:cubicBezTo>
                    <a:cubicBezTo>
                      <a:pt x="12" y="70"/>
                      <a:pt x="12" y="90"/>
                      <a:pt x="12" y="111"/>
                    </a:cubicBezTo>
                    <a:cubicBezTo>
                      <a:pt x="12" y="112"/>
                      <a:pt x="11" y="113"/>
                      <a:pt x="11" y="115"/>
                    </a:cubicBezTo>
                    <a:close/>
                  </a:path>
                </a:pathLst>
              </a:custGeom>
              <a:solidFill>
                <a:srgbClr val="C9163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75" name="Freeform 238">
                <a:extLst>
                  <a:ext uri="{FF2B5EF4-FFF2-40B4-BE49-F238E27FC236}">
                    <a16:creationId xmlns:a16="http://schemas.microsoft.com/office/drawing/2014/main" id="{93AF7DA9-F3A2-EB61-9C07-4D1FB36EB0D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57475" y="4953000"/>
                <a:ext cx="65088" cy="207963"/>
              </a:xfrm>
              <a:custGeom>
                <a:avLst/>
                <a:gdLst>
                  <a:gd name="T0" fmla="*/ 11 w 12"/>
                  <a:gd name="T1" fmla="*/ 8 h 98"/>
                  <a:gd name="T2" fmla="*/ 11 w 12"/>
                  <a:gd name="T3" fmla="*/ 40 h 98"/>
                  <a:gd name="T4" fmla="*/ 11 w 12"/>
                  <a:gd name="T5" fmla="*/ 98 h 98"/>
                  <a:gd name="T6" fmla="*/ 3 w 12"/>
                  <a:gd name="T7" fmla="*/ 98 h 98"/>
                  <a:gd name="T8" fmla="*/ 0 w 12"/>
                  <a:gd name="T9" fmla="*/ 95 h 98"/>
                  <a:gd name="T10" fmla="*/ 0 w 12"/>
                  <a:gd name="T11" fmla="*/ 82 h 98"/>
                  <a:gd name="T12" fmla="*/ 0 w 12"/>
                  <a:gd name="T13" fmla="*/ 6 h 98"/>
                  <a:gd name="T14" fmla="*/ 2 w 12"/>
                  <a:gd name="T15" fmla="*/ 2 h 98"/>
                  <a:gd name="T16" fmla="*/ 4 w 12"/>
                  <a:gd name="T17" fmla="*/ 0 h 98"/>
                  <a:gd name="T18" fmla="*/ 9 w 12"/>
                  <a:gd name="T19" fmla="*/ 1 h 98"/>
                  <a:gd name="T20" fmla="*/ 11 w 12"/>
                  <a:gd name="T21" fmla="*/ 2 h 98"/>
                  <a:gd name="T22" fmla="*/ 11 w 12"/>
                  <a:gd name="T23" fmla="*/ 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2" h="98">
                    <a:moveTo>
                      <a:pt x="11" y="8"/>
                    </a:moveTo>
                    <a:cubicBezTo>
                      <a:pt x="11" y="19"/>
                      <a:pt x="11" y="30"/>
                      <a:pt x="11" y="40"/>
                    </a:cubicBezTo>
                    <a:cubicBezTo>
                      <a:pt x="11" y="59"/>
                      <a:pt x="11" y="78"/>
                      <a:pt x="11" y="98"/>
                    </a:cubicBezTo>
                    <a:cubicBezTo>
                      <a:pt x="8" y="98"/>
                      <a:pt x="6" y="97"/>
                      <a:pt x="3" y="98"/>
                    </a:cubicBezTo>
                    <a:cubicBezTo>
                      <a:pt x="1" y="98"/>
                      <a:pt x="0" y="97"/>
                      <a:pt x="0" y="95"/>
                    </a:cubicBezTo>
                    <a:cubicBezTo>
                      <a:pt x="1" y="91"/>
                      <a:pt x="0" y="86"/>
                      <a:pt x="0" y="82"/>
                    </a:cubicBezTo>
                    <a:cubicBezTo>
                      <a:pt x="0" y="57"/>
                      <a:pt x="0" y="31"/>
                      <a:pt x="0" y="6"/>
                    </a:cubicBezTo>
                    <a:cubicBezTo>
                      <a:pt x="0" y="5"/>
                      <a:pt x="0" y="3"/>
                      <a:pt x="2" y="2"/>
                    </a:cubicBezTo>
                    <a:cubicBezTo>
                      <a:pt x="2" y="1"/>
                      <a:pt x="3" y="1"/>
                      <a:pt x="4" y="0"/>
                    </a:cubicBezTo>
                    <a:cubicBezTo>
                      <a:pt x="5" y="0"/>
                      <a:pt x="7" y="0"/>
                      <a:pt x="9" y="1"/>
                    </a:cubicBezTo>
                    <a:cubicBezTo>
                      <a:pt x="10" y="1"/>
                      <a:pt x="10" y="1"/>
                      <a:pt x="11" y="2"/>
                    </a:cubicBezTo>
                    <a:cubicBezTo>
                      <a:pt x="12" y="4"/>
                      <a:pt x="11" y="6"/>
                      <a:pt x="11" y="8"/>
                    </a:cubicBezTo>
                    <a:close/>
                  </a:path>
                </a:pathLst>
              </a:custGeom>
              <a:solidFill>
                <a:srgbClr val="3B65A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76" name="Freeform 239">
                <a:extLst>
                  <a:ext uri="{FF2B5EF4-FFF2-40B4-BE49-F238E27FC236}">
                    <a16:creationId xmlns:a16="http://schemas.microsoft.com/office/drawing/2014/main" id="{DEE0AD51-936B-A720-E3FC-853F8553571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39825" y="4813300"/>
                <a:ext cx="227013" cy="71438"/>
              </a:xfrm>
              <a:custGeom>
                <a:avLst/>
                <a:gdLst>
                  <a:gd name="T0" fmla="*/ 2 w 42"/>
                  <a:gd name="T1" fmla="*/ 26 h 34"/>
                  <a:gd name="T2" fmla="*/ 1 w 42"/>
                  <a:gd name="T3" fmla="*/ 26 h 34"/>
                  <a:gd name="T4" fmla="*/ 1 w 42"/>
                  <a:gd name="T5" fmla="*/ 22 h 34"/>
                  <a:gd name="T6" fmla="*/ 6 w 42"/>
                  <a:gd name="T7" fmla="*/ 8 h 34"/>
                  <a:gd name="T8" fmla="*/ 4 w 42"/>
                  <a:gd name="T9" fmla="*/ 3 h 34"/>
                  <a:gd name="T10" fmla="*/ 5 w 42"/>
                  <a:gd name="T11" fmla="*/ 0 h 34"/>
                  <a:gd name="T12" fmla="*/ 8 w 42"/>
                  <a:gd name="T13" fmla="*/ 2 h 34"/>
                  <a:gd name="T14" fmla="*/ 21 w 42"/>
                  <a:gd name="T15" fmla="*/ 2 h 34"/>
                  <a:gd name="T16" fmla="*/ 26 w 42"/>
                  <a:gd name="T17" fmla="*/ 2 h 34"/>
                  <a:gd name="T18" fmla="*/ 40 w 42"/>
                  <a:gd name="T19" fmla="*/ 24 h 34"/>
                  <a:gd name="T20" fmla="*/ 41 w 42"/>
                  <a:gd name="T21" fmla="*/ 31 h 34"/>
                  <a:gd name="T22" fmla="*/ 40 w 42"/>
                  <a:gd name="T23" fmla="*/ 34 h 34"/>
                  <a:gd name="T24" fmla="*/ 40 w 42"/>
                  <a:gd name="T25" fmla="*/ 28 h 34"/>
                  <a:gd name="T26" fmla="*/ 36 w 42"/>
                  <a:gd name="T27" fmla="*/ 25 h 34"/>
                  <a:gd name="T28" fmla="*/ 30 w 42"/>
                  <a:gd name="T29" fmla="*/ 26 h 34"/>
                  <a:gd name="T30" fmla="*/ 26 w 42"/>
                  <a:gd name="T31" fmla="*/ 26 h 34"/>
                  <a:gd name="T32" fmla="*/ 2 w 42"/>
                  <a:gd name="T33" fmla="*/ 26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2" h="34">
                    <a:moveTo>
                      <a:pt x="2" y="26"/>
                    </a:moveTo>
                    <a:cubicBezTo>
                      <a:pt x="2" y="26"/>
                      <a:pt x="1" y="26"/>
                      <a:pt x="1" y="26"/>
                    </a:cubicBezTo>
                    <a:cubicBezTo>
                      <a:pt x="0" y="25"/>
                      <a:pt x="0" y="24"/>
                      <a:pt x="1" y="22"/>
                    </a:cubicBezTo>
                    <a:cubicBezTo>
                      <a:pt x="2" y="17"/>
                      <a:pt x="4" y="13"/>
                      <a:pt x="6" y="8"/>
                    </a:cubicBezTo>
                    <a:cubicBezTo>
                      <a:pt x="6" y="5"/>
                      <a:pt x="6" y="4"/>
                      <a:pt x="4" y="3"/>
                    </a:cubicBezTo>
                    <a:cubicBezTo>
                      <a:pt x="4" y="2"/>
                      <a:pt x="5" y="1"/>
                      <a:pt x="5" y="0"/>
                    </a:cubicBezTo>
                    <a:cubicBezTo>
                      <a:pt x="6" y="1"/>
                      <a:pt x="7" y="1"/>
                      <a:pt x="8" y="2"/>
                    </a:cubicBezTo>
                    <a:cubicBezTo>
                      <a:pt x="12" y="3"/>
                      <a:pt x="17" y="3"/>
                      <a:pt x="21" y="2"/>
                    </a:cubicBezTo>
                    <a:cubicBezTo>
                      <a:pt x="23" y="1"/>
                      <a:pt x="24" y="2"/>
                      <a:pt x="26" y="2"/>
                    </a:cubicBezTo>
                    <a:cubicBezTo>
                      <a:pt x="31" y="9"/>
                      <a:pt x="35" y="16"/>
                      <a:pt x="40" y="24"/>
                    </a:cubicBezTo>
                    <a:cubicBezTo>
                      <a:pt x="41" y="26"/>
                      <a:pt x="41" y="29"/>
                      <a:pt x="41" y="31"/>
                    </a:cubicBezTo>
                    <a:cubicBezTo>
                      <a:pt x="41" y="32"/>
                      <a:pt x="42" y="34"/>
                      <a:pt x="40" y="34"/>
                    </a:cubicBezTo>
                    <a:cubicBezTo>
                      <a:pt x="40" y="32"/>
                      <a:pt x="40" y="30"/>
                      <a:pt x="40" y="28"/>
                    </a:cubicBezTo>
                    <a:cubicBezTo>
                      <a:pt x="40" y="25"/>
                      <a:pt x="39" y="24"/>
                      <a:pt x="36" y="25"/>
                    </a:cubicBezTo>
                    <a:cubicBezTo>
                      <a:pt x="34" y="25"/>
                      <a:pt x="32" y="25"/>
                      <a:pt x="30" y="26"/>
                    </a:cubicBezTo>
                    <a:cubicBezTo>
                      <a:pt x="28" y="27"/>
                      <a:pt x="27" y="26"/>
                      <a:pt x="26" y="26"/>
                    </a:cubicBezTo>
                    <a:cubicBezTo>
                      <a:pt x="18" y="23"/>
                      <a:pt x="10" y="23"/>
                      <a:pt x="2" y="26"/>
                    </a:cubicBezTo>
                    <a:close/>
                  </a:path>
                </a:pathLst>
              </a:custGeom>
              <a:solidFill>
                <a:srgbClr val="DDAD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77" name="Freeform 240">
                <a:extLst>
                  <a:ext uri="{FF2B5EF4-FFF2-40B4-BE49-F238E27FC236}">
                    <a16:creationId xmlns:a16="http://schemas.microsoft.com/office/drawing/2014/main" id="{A945B9EA-6DC6-B8F7-FF80-921EC2CF3E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56038" y="4992688"/>
                <a:ext cx="222250" cy="55563"/>
              </a:xfrm>
              <a:custGeom>
                <a:avLst/>
                <a:gdLst>
                  <a:gd name="T0" fmla="*/ 2 w 41"/>
                  <a:gd name="T1" fmla="*/ 25 h 26"/>
                  <a:gd name="T2" fmla="*/ 0 w 41"/>
                  <a:gd name="T3" fmla="*/ 24 h 26"/>
                  <a:gd name="T4" fmla="*/ 7 w 41"/>
                  <a:gd name="T5" fmla="*/ 5 h 26"/>
                  <a:gd name="T6" fmla="*/ 7 w 41"/>
                  <a:gd name="T7" fmla="*/ 1 h 26"/>
                  <a:gd name="T8" fmla="*/ 11 w 41"/>
                  <a:gd name="T9" fmla="*/ 1 h 26"/>
                  <a:gd name="T10" fmla="*/ 20 w 41"/>
                  <a:gd name="T11" fmla="*/ 1 h 26"/>
                  <a:gd name="T12" fmla="*/ 27 w 41"/>
                  <a:gd name="T13" fmla="*/ 1 h 26"/>
                  <a:gd name="T14" fmla="*/ 40 w 41"/>
                  <a:gd name="T15" fmla="*/ 21 h 26"/>
                  <a:gd name="T16" fmla="*/ 41 w 41"/>
                  <a:gd name="T17" fmla="*/ 24 h 26"/>
                  <a:gd name="T18" fmla="*/ 40 w 41"/>
                  <a:gd name="T19" fmla="*/ 25 h 26"/>
                  <a:gd name="T20" fmla="*/ 31 w 41"/>
                  <a:gd name="T21" fmla="*/ 25 h 26"/>
                  <a:gd name="T22" fmla="*/ 24 w 41"/>
                  <a:gd name="T23" fmla="*/ 23 h 26"/>
                  <a:gd name="T24" fmla="*/ 2 w 41"/>
                  <a:gd name="T25" fmla="*/ 25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1" h="26">
                    <a:moveTo>
                      <a:pt x="2" y="25"/>
                    </a:moveTo>
                    <a:cubicBezTo>
                      <a:pt x="1" y="25"/>
                      <a:pt x="1" y="25"/>
                      <a:pt x="0" y="24"/>
                    </a:cubicBezTo>
                    <a:cubicBezTo>
                      <a:pt x="3" y="18"/>
                      <a:pt x="5" y="11"/>
                      <a:pt x="7" y="5"/>
                    </a:cubicBezTo>
                    <a:cubicBezTo>
                      <a:pt x="7" y="3"/>
                      <a:pt x="8" y="2"/>
                      <a:pt x="7" y="1"/>
                    </a:cubicBezTo>
                    <a:cubicBezTo>
                      <a:pt x="9" y="0"/>
                      <a:pt x="10" y="0"/>
                      <a:pt x="11" y="1"/>
                    </a:cubicBezTo>
                    <a:cubicBezTo>
                      <a:pt x="14" y="1"/>
                      <a:pt x="17" y="1"/>
                      <a:pt x="20" y="1"/>
                    </a:cubicBezTo>
                    <a:cubicBezTo>
                      <a:pt x="23" y="0"/>
                      <a:pt x="25" y="0"/>
                      <a:pt x="27" y="1"/>
                    </a:cubicBezTo>
                    <a:cubicBezTo>
                      <a:pt x="32" y="8"/>
                      <a:pt x="36" y="15"/>
                      <a:pt x="40" y="21"/>
                    </a:cubicBezTo>
                    <a:cubicBezTo>
                      <a:pt x="41" y="22"/>
                      <a:pt x="41" y="23"/>
                      <a:pt x="41" y="24"/>
                    </a:cubicBezTo>
                    <a:cubicBezTo>
                      <a:pt x="41" y="25"/>
                      <a:pt x="41" y="25"/>
                      <a:pt x="40" y="25"/>
                    </a:cubicBezTo>
                    <a:cubicBezTo>
                      <a:pt x="37" y="24"/>
                      <a:pt x="34" y="25"/>
                      <a:pt x="31" y="25"/>
                    </a:cubicBezTo>
                    <a:cubicBezTo>
                      <a:pt x="28" y="26"/>
                      <a:pt x="26" y="24"/>
                      <a:pt x="24" y="23"/>
                    </a:cubicBezTo>
                    <a:cubicBezTo>
                      <a:pt x="17" y="22"/>
                      <a:pt x="9" y="22"/>
                      <a:pt x="2" y="25"/>
                    </a:cubicBezTo>
                    <a:close/>
                  </a:path>
                </a:pathLst>
              </a:custGeom>
              <a:solidFill>
                <a:srgbClr val="DDAC9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78" name="Freeform 241">
                <a:extLst>
                  <a:ext uri="{FF2B5EF4-FFF2-40B4-BE49-F238E27FC236}">
                    <a16:creationId xmlns:a16="http://schemas.microsoft.com/office/drawing/2014/main" id="{6CAA72A8-A669-57A1-604D-002BB36538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32263" y="5011738"/>
                <a:ext cx="220663" cy="55563"/>
              </a:xfrm>
              <a:custGeom>
                <a:avLst/>
                <a:gdLst>
                  <a:gd name="T0" fmla="*/ 2 w 41"/>
                  <a:gd name="T1" fmla="*/ 25 h 26"/>
                  <a:gd name="T2" fmla="*/ 1 w 41"/>
                  <a:gd name="T3" fmla="*/ 25 h 26"/>
                  <a:gd name="T4" fmla="*/ 1 w 41"/>
                  <a:gd name="T5" fmla="*/ 21 h 26"/>
                  <a:gd name="T6" fmla="*/ 6 w 41"/>
                  <a:gd name="T7" fmla="*/ 4 h 26"/>
                  <a:gd name="T8" fmla="*/ 10 w 41"/>
                  <a:gd name="T9" fmla="*/ 1 h 26"/>
                  <a:gd name="T10" fmla="*/ 21 w 41"/>
                  <a:gd name="T11" fmla="*/ 0 h 26"/>
                  <a:gd name="T12" fmla="*/ 27 w 41"/>
                  <a:gd name="T13" fmla="*/ 1 h 26"/>
                  <a:gd name="T14" fmla="*/ 40 w 41"/>
                  <a:gd name="T15" fmla="*/ 22 h 26"/>
                  <a:gd name="T16" fmla="*/ 40 w 41"/>
                  <a:gd name="T17" fmla="*/ 24 h 26"/>
                  <a:gd name="T18" fmla="*/ 30 w 41"/>
                  <a:gd name="T19" fmla="*/ 25 h 26"/>
                  <a:gd name="T20" fmla="*/ 27 w 41"/>
                  <a:gd name="T21" fmla="*/ 24 h 26"/>
                  <a:gd name="T22" fmla="*/ 2 w 41"/>
                  <a:gd name="T23" fmla="*/ 25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41" h="26">
                    <a:moveTo>
                      <a:pt x="2" y="25"/>
                    </a:moveTo>
                    <a:cubicBezTo>
                      <a:pt x="2" y="25"/>
                      <a:pt x="1" y="25"/>
                      <a:pt x="1" y="25"/>
                    </a:cubicBezTo>
                    <a:cubicBezTo>
                      <a:pt x="0" y="24"/>
                      <a:pt x="0" y="22"/>
                      <a:pt x="1" y="21"/>
                    </a:cubicBezTo>
                    <a:cubicBezTo>
                      <a:pt x="3" y="16"/>
                      <a:pt x="4" y="10"/>
                      <a:pt x="6" y="4"/>
                    </a:cubicBezTo>
                    <a:cubicBezTo>
                      <a:pt x="7" y="2"/>
                      <a:pt x="8" y="1"/>
                      <a:pt x="10" y="1"/>
                    </a:cubicBezTo>
                    <a:cubicBezTo>
                      <a:pt x="14" y="1"/>
                      <a:pt x="17" y="1"/>
                      <a:pt x="21" y="0"/>
                    </a:cubicBezTo>
                    <a:cubicBezTo>
                      <a:pt x="23" y="0"/>
                      <a:pt x="25" y="1"/>
                      <a:pt x="27" y="1"/>
                    </a:cubicBezTo>
                    <a:cubicBezTo>
                      <a:pt x="31" y="8"/>
                      <a:pt x="35" y="15"/>
                      <a:pt x="40" y="22"/>
                    </a:cubicBezTo>
                    <a:cubicBezTo>
                      <a:pt x="40" y="23"/>
                      <a:pt x="41" y="23"/>
                      <a:pt x="40" y="24"/>
                    </a:cubicBezTo>
                    <a:cubicBezTo>
                      <a:pt x="37" y="23"/>
                      <a:pt x="33" y="23"/>
                      <a:pt x="30" y="25"/>
                    </a:cubicBezTo>
                    <a:cubicBezTo>
                      <a:pt x="29" y="26"/>
                      <a:pt x="28" y="25"/>
                      <a:pt x="27" y="24"/>
                    </a:cubicBezTo>
                    <a:cubicBezTo>
                      <a:pt x="19" y="22"/>
                      <a:pt x="10" y="21"/>
                      <a:pt x="2" y="25"/>
                    </a:cubicBezTo>
                    <a:close/>
                  </a:path>
                </a:pathLst>
              </a:custGeom>
              <a:solidFill>
                <a:srgbClr val="DDAC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79" name="Freeform 242">
                <a:extLst>
                  <a:ext uri="{FF2B5EF4-FFF2-40B4-BE49-F238E27FC236}">
                    <a16:creationId xmlns:a16="http://schemas.microsoft.com/office/drawing/2014/main" id="{DCB01155-9623-CDC3-2F62-64C9D3B5CC8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63600" y="4797425"/>
                <a:ext cx="222250" cy="57150"/>
              </a:xfrm>
              <a:custGeom>
                <a:avLst/>
                <a:gdLst>
                  <a:gd name="T0" fmla="*/ 7 w 41"/>
                  <a:gd name="T1" fmla="*/ 24 h 27"/>
                  <a:gd name="T2" fmla="*/ 1 w 41"/>
                  <a:gd name="T3" fmla="*/ 25 h 27"/>
                  <a:gd name="T4" fmla="*/ 1 w 41"/>
                  <a:gd name="T5" fmla="*/ 21 h 27"/>
                  <a:gd name="T6" fmla="*/ 6 w 41"/>
                  <a:gd name="T7" fmla="*/ 7 h 27"/>
                  <a:gd name="T8" fmla="*/ 5 w 41"/>
                  <a:gd name="T9" fmla="*/ 2 h 27"/>
                  <a:gd name="T10" fmla="*/ 5 w 41"/>
                  <a:gd name="T11" fmla="*/ 1 h 27"/>
                  <a:gd name="T12" fmla="*/ 6 w 41"/>
                  <a:gd name="T13" fmla="*/ 0 h 27"/>
                  <a:gd name="T14" fmla="*/ 26 w 41"/>
                  <a:gd name="T15" fmla="*/ 0 h 27"/>
                  <a:gd name="T16" fmla="*/ 40 w 41"/>
                  <a:gd name="T17" fmla="*/ 22 h 27"/>
                  <a:gd name="T18" fmla="*/ 41 w 41"/>
                  <a:gd name="T19" fmla="*/ 25 h 27"/>
                  <a:gd name="T20" fmla="*/ 41 w 41"/>
                  <a:gd name="T21" fmla="*/ 27 h 27"/>
                  <a:gd name="T22" fmla="*/ 40 w 41"/>
                  <a:gd name="T23" fmla="*/ 26 h 27"/>
                  <a:gd name="T24" fmla="*/ 38 w 41"/>
                  <a:gd name="T25" fmla="*/ 24 h 27"/>
                  <a:gd name="T26" fmla="*/ 30 w 41"/>
                  <a:gd name="T27" fmla="*/ 25 h 27"/>
                  <a:gd name="T28" fmla="*/ 27 w 41"/>
                  <a:gd name="T29" fmla="*/ 25 h 27"/>
                  <a:gd name="T30" fmla="*/ 7 w 41"/>
                  <a:gd name="T31" fmla="*/ 24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1" h="27">
                    <a:moveTo>
                      <a:pt x="7" y="24"/>
                    </a:moveTo>
                    <a:cubicBezTo>
                      <a:pt x="5" y="23"/>
                      <a:pt x="3" y="24"/>
                      <a:pt x="1" y="25"/>
                    </a:cubicBezTo>
                    <a:cubicBezTo>
                      <a:pt x="0" y="24"/>
                      <a:pt x="1" y="22"/>
                      <a:pt x="1" y="21"/>
                    </a:cubicBezTo>
                    <a:cubicBezTo>
                      <a:pt x="3" y="16"/>
                      <a:pt x="5" y="12"/>
                      <a:pt x="6" y="7"/>
                    </a:cubicBezTo>
                    <a:cubicBezTo>
                      <a:pt x="7" y="5"/>
                      <a:pt x="8" y="3"/>
                      <a:pt x="5" y="2"/>
                    </a:cubicBezTo>
                    <a:cubicBezTo>
                      <a:pt x="4" y="2"/>
                      <a:pt x="4" y="2"/>
                      <a:pt x="5" y="1"/>
                    </a:cubicBezTo>
                    <a:cubicBezTo>
                      <a:pt x="5" y="1"/>
                      <a:pt x="5" y="0"/>
                      <a:pt x="6" y="0"/>
                    </a:cubicBezTo>
                    <a:cubicBezTo>
                      <a:pt x="13" y="2"/>
                      <a:pt x="19" y="1"/>
                      <a:pt x="26" y="0"/>
                    </a:cubicBezTo>
                    <a:cubicBezTo>
                      <a:pt x="31" y="8"/>
                      <a:pt x="35" y="15"/>
                      <a:pt x="40" y="22"/>
                    </a:cubicBezTo>
                    <a:cubicBezTo>
                      <a:pt x="41" y="23"/>
                      <a:pt x="41" y="24"/>
                      <a:pt x="41" y="25"/>
                    </a:cubicBezTo>
                    <a:cubicBezTo>
                      <a:pt x="41" y="26"/>
                      <a:pt x="41" y="26"/>
                      <a:pt x="41" y="27"/>
                    </a:cubicBezTo>
                    <a:cubicBezTo>
                      <a:pt x="41" y="26"/>
                      <a:pt x="40" y="26"/>
                      <a:pt x="40" y="26"/>
                    </a:cubicBezTo>
                    <a:cubicBezTo>
                      <a:pt x="40" y="24"/>
                      <a:pt x="39" y="24"/>
                      <a:pt x="38" y="24"/>
                    </a:cubicBezTo>
                    <a:cubicBezTo>
                      <a:pt x="35" y="23"/>
                      <a:pt x="32" y="23"/>
                      <a:pt x="30" y="25"/>
                    </a:cubicBezTo>
                    <a:cubicBezTo>
                      <a:pt x="29" y="25"/>
                      <a:pt x="28" y="25"/>
                      <a:pt x="27" y="25"/>
                    </a:cubicBezTo>
                    <a:cubicBezTo>
                      <a:pt x="20" y="22"/>
                      <a:pt x="14" y="23"/>
                      <a:pt x="7" y="24"/>
                    </a:cubicBezTo>
                    <a:close/>
                  </a:path>
                </a:pathLst>
              </a:custGeom>
              <a:solidFill>
                <a:srgbClr val="DCAC9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80" name="Freeform 243">
                <a:extLst>
                  <a:ext uri="{FF2B5EF4-FFF2-40B4-BE49-F238E27FC236}">
                    <a16:creationId xmlns:a16="http://schemas.microsoft.com/office/drawing/2014/main" id="{358870A8-4634-F4A2-6306-6B61A54B7EA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3850" y="4765675"/>
                <a:ext cx="215900" cy="53975"/>
              </a:xfrm>
              <a:custGeom>
                <a:avLst/>
                <a:gdLst>
                  <a:gd name="T0" fmla="*/ 40 w 40"/>
                  <a:gd name="T1" fmla="*/ 23 h 25"/>
                  <a:gd name="T2" fmla="*/ 30 w 40"/>
                  <a:gd name="T3" fmla="*/ 24 h 25"/>
                  <a:gd name="T4" fmla="*/ 22 w 40"/>
                  <a:gd name="T5" fmla="*/ 23 h 25"/>
                  <a:gd name="T6" fmla="*/ 1 w 40"/>
                  <a:gd name="T7" fmla="*/ 24 h 25"/>
                  <a:gd name="T8" fmla="*/ 0 w 40"/>
                  <a:gd name="T9" fmla="*/ 21 h 25"/>
                  <a:gd name="T10" fmla="*/ 7 w 40"/>
                  <a:gd name="T11" fmla="*/ 1 h 25"/>
                  <a:gd name="T12" fmla="*/ 8 w 40"/>
                  <a:gd name="T13" fmla="*/ 0 h 25"/>
                  <a:gd name="T14" fmla="*/ 23 w 40"/>
                  <a:gd name="T15" fmla="*/ 0 h 25"/>
                  <a:gd name="T16" fmla="*/ 26 w 40"/>
                  <a:gd name="T17" fmla="*/ 1 h 25"/>
                  <a:gd name="T18" fmla="*/ 40 w 40"/>
                  <a:gd name="T19" fmla="*/ 23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0" h="25">
                    <a:moveTo>
                      <a:pt x="40" y="23"/>
                    </a:moveTo>
                    <a:cubicBezTo>
                      <a:pt x="36" y="23"/>
                      <a:pt x="33" y="22"/>
                      <a:pt x="30" y="24"/>
                    </a:cubicBezTo>
                    <a:cubicBezTo>
                      <a:pt x="27" y="25"/>
                      <a:pt x="25" y="23"/>
                      <a:pt x="22" y="23"/>
                    </a:cubicBezTo>
                    <a:cubicBezTo>
                      <a:pt x="15" y="21"/>
                      <a:pt x="8" y="22"/>
                      <a:pt x="1" y="24"/>
                    </a:cubicBezTo>
                    <a:cubicBezTo>
                      <a:pt x="0" y="23"/>
                      <a:pt x="0" y="22"/>
                      <a:pt x="0" y="21"/>
                    </a:cubicBezTo>
                    <a:cubicBezTo>
                      <a:pt x="3" y="15"/>
                      <a:pt x="5" y="8"/>
                      <a:pt x="7" y="1"/>
                    </a:cubicBezTo>
                    <a:cubicBezTo>
                      <a:pt x="7" y="1"/>
                      <a:pt x="7" y="0"/>
                      <a:pt x="8" y="0"/>
                    </a:cubicBezTo>
                    <a:cubicBezTo>
                      <a:pt x="13" y="0"/>
                      <a:pt x="18" y="0"/>
                      <a:pt x="23" y="0"/>
                    </a:cubicBezTo>
                    <a:cubicBezTo>
                      <a:pt x="24" y="0"/>
                      <a:pt x="25" y="0"/>
                      <a:pt x="26" y="1"/>
                    </a:cubicBezTo>
                    <a:cubicBezTo>
                      <a:pt x="31" y="8"/>
                      <a:pt x="36" y="15"/>
                      <a:pt x="40" y="23"/>
                    </a:cubicBezTo>
                    <a:close/>
                  </a:path>
                </a:pathLst>
              </a:custGeom>
              <a:solidFill>
                <a:srgbClr val="DCAC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81" name="Freeform 244">
                <a:extLst>
                  <a:ext uri="{FF2B5EF4-FFF2-40B4-BE49-F238E27FC236}">
                    <a16:creationId xmlns:a16="http://schemas.microsoft.com/office/drawing/2014/main" id="{C8E4DE78-C506-E3E7-CF23-E5821916E10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213" y="4746625"/>
                <a:ext cx="220663" cy="57150"/>
              </a:xfrm>
              <a:custGeom>
                <a:avLst/>
                <a:gdLst>
                  <a:gd name="T0" fmla="*/ 41 w 41"/>
                  <a:gd name="T1" fmla="*/ 24 h 27"/>
                  <a:gd name="T2" fmla="*/ 35 w 41"/>
                  <a:gd name="T3" fmla="*/ 24 h 27"/>
                  <a:gd name="T4" fmla="*/ 19 w 41"/>
                  <a:gd name="T5" fmla="*/ 23 h 27"/>
                  <a:gd name="T6" fmla="*/ 3 w 41"/>
                  <a:gd name="T7" fmla="*/ 25 h 27"/>
                  <a:gd name="T8" fmla="*/ 1 w 41"/>
                  <a:gd name="T9" fmla="*/ 23 h 27"/>
                  <a:gd name="T10" fmla="*/ 4 w 41"/>
                  <a:gd name="T11" fmla="*/ 13 h 27"/>
                  <a:gd name="T12" fmla="*/ 7 w 41"/>
                  <a:gd name="T13" fmla="*/ 4 h 27"/>
                  <a:gd name="T14" fmla="*/ 10 w 41"/>
                  <a:gd name="T15" fmla="*/ 1 h 27"/>
                  <a:gd name="T16" fmla="*/ 22 w 41"/>
                  <a:gd name="T17" fmla="*/ 1 h 27"/>
                  <a:gd name="T18" fmla="*/ 27 w 41"/>
                  <a:gd name="T19" fmla="*/ 2 h 27"/>
                  <a:gd name="T20" fmla="*/ 36 w 41"/>
                  <a:gd name="T21" fmla="*/ 17 h 27"/>
                  <a:gd name="T22" fmla="*/ 41 w 41"/>
                  <a:gd name="T23" fmla="*/ 24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41" h="27">
                    <a:moveTo>
                      <a:pt x="41" y="24"/>
                    </a:moveTo>
                    <a:cubicBezTo>
                      <a:pt x="39" y="25"/>
                      <a:pt x="37" y="24"/>
                      <a:pt x="35" y="24"/>
                    </a:cubicBezTo>
                    <a:cubicBezTo>
                      <a:pt x="29" y="27"/>
                      <a:pt x="24" y="24"/>
                      <a:pt x="19" y="23"/>
                    </a:cubicBezTo>
                    <a:cubicBezTo>
                      <a:pt x="13" y="22"/>
                      <a:pt x="8" y="23"/>
                      <a:pt x="3" y="25"/>
                    </a:cubicBezTo>
                    <a:cubicBezTo>
                      <a:pt x="0" y="26"/>
                      <a:pt x="1" y="24"/>
                      <a:pt x="1" y="23"/>
                    </a:cubicBezTo>
                    <a:cubicBezTo>
                      <a:pt x="2" y="19"/>
                      <a:pt x="3" y="16"/>
                      <a:pt x="4" y="13"/>
                    </a:cubicBezTo>
                    <a:cubicBezTo>
                      <a:pt x="5" y="10"/>
                      <a:pt x="6" y="7"/>
                      <a:pt x="7" y="4"/>
                    </a:cubicBezTo>
                    <a:cubicBezTo>
                      <a:pt x="7" y="3"/>
                      <a:pt x="8" y="1"/>
                      <a:pt x="10" y="1"/>
                    </a:cubicBezTo>
                    <a:cubicBezTo>
                      <a:pt x="14" y="2"/>
                      <a:pt x="18" y="2"/>
                      <a:pt x="22" y="1"/>
                    </a:cubicBezTo>
                    <a:cubicBezTo>
                      <a:pt x="23" y="0"/>
                      <a:pt x="25" y="1"/>
                      <a:pt x="27" y="2"/>
                    </a:cubicBezTo>
                    <a:cubicBezTo>
                      <a:pt x="30" y="6"/>
                      <a:pt x="33" y="12"/>
                      <a:pt x="36" y="17"/>
                    </a:cubicBezTo>
                    <a:cubicBezTo>
                      <a:pt x="38" y="19"/>
                      <a:pt x="40" y="21"/>
                      <a:pt x="41" y="24"/>
                    </a:cubicBezTo>
                    <a:close/>
                  </a:path>
                </a:pathLst>
              </a:custGeom>
              <a:solidFill>
                <a:srgbClr val="DDAD9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82" name="Freeform 245">
                <a:extLst>
                  <a:ext uri="{FF2B5EF4-FFF2-40B4-BE49-F238E27FC236}">
                    <a16:creationId xmlns:a16="http://schemas.microsoft.com/office/drawing/2014/main" id="{AD166205-C25D-C83B-72A1-A3222EA65AC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86163" y="4976813"/>
                <a:ext cx="222250" cy="53975"/>
              </a:xfrm>
              <a:custGeom>
                <a:avLst/>
                <a:gdLst>
                  <a:gd name="T0" fmla="*/ 40 w 41"/>
                  <a:gd name="T1" fmla="*/ 24 h 26"/>
                  <a:gd name="T2" fmla="*/ 30 w 41"/>
                  <a:gd name="T3" fmla="*/ 25 h 26"/>
                  <a:gd name="T4" fmla="*/ 28 w 41"/>
                  <a:gd name="T5" fmla="*/ 26 h 26"/>
                  <a:gd name="T6" fmla="*/ 3 w 41"/>
                  <a:gd name="T7" fmla="*/ 25 h 26"/>
                  <a:gd name="T8" fmla="*/ 2 w 41"/>
                  <a:gd name="T9" fmla="*/ 25 h 26"/>
                  <a:gd name="T10" fmla="*/ 1 w 41"/>
                  <a:gd name="T11" fmla="*/ 22 h 26"/>
                  <a:gd name="T12" fmla="*/ 8 w 41"/>
                  <a:gd name="T13" fmla="*/ 2 h 26"/>
                  <a:gd name="T14" fmla="*/ 9 w 41"/>
                  <a:gd name="T15" fmla="*/ 1 h 26"/>
                  <a:gd name="T16" fmla="*/ 12 w 41"/>
                  <a:gd name="T17" fmla="*/ 1 h 26"/>
                  <a:gd name="T18" fmla="*/ 19 w 41"/>
                  <a:gd name="T19" fmla="*/ 1 h 26"/>
                  <a:gd name="T20" fmla="*/ 27 w 41"/>
                  <a:gd name="T21" fmla="*/ 1 h 26"/>
                  <a:gd name="T22" fmla="*/ 39 w 41"/>
                  <a:gd name="T23" fmla="*/ 21 h 26"/>
                  <a:gd name="T24" fmla="*/ 40 w 41"/>
                  <a:gd name="T25" fmla="*/ 24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1" h="26">
                    <a:moveTo>
                      <a:pt x="40" y="24"/>
                    </a:moveTo>
                    <a:cubicBezTo>
                      <a:pt x="37" y="23"/>
                      <a:pt x="33" y="23"/>
                      <a:pt x="30" y="25"/>
                    </a:cubicBezTo>
                    <a:cubicBezTo>
                      <a:pt x="29" y="26"/>
                      <a:pt x="29" y="26"/>
                      <a:pt x="28" y="26"/>
                    </a:cubicBezTo>
                    <a:cubicBezTo>
                      <a:pt x="20" y="22"/>
                      <a:pt x="11" y="22"/>
                      <a:pt x="3" y="25"/>
                    </a:cubicBezTo>
                    <a:cubicBezTo>
                      <a:pt x="3" y="25"/>
                      <a:pt x="3" y="25"/>
                      <a:pt x="2" y="25"/>
                    </a:cubicBezTo>
                    <a:cubicBezTo>
                      <a:pt x="1" y="25"/>
                      <a:pt x="0" y="24"/>
                      <a:pt x="1" y="22"/>
                    </a:cubicBezTo>
                    <a:cubicBezTo>
                      <a:pt x="3" y="15"/>
                      <a:pt x="5" y="8"/>
                      <a:pt x="8" y="2"/>
                    </a:cubicBezTo>
                    <a:cubicBezTo>
                      <a:pt x="8" y="1"/>
                      <a:pt x="8" y="1"/>
                      <a:pt x="9" y="1"/>
                    </a:cubicBezTo>
                    <a:cubicBezTo>
                      <a:pt x="10" y="0"/>
                      <a:pt x="11" y="1"/>
                      <a:pt x="12" y="1"/>
                    </a:cubicBezTo>
                    <a:cubicBezTo>
                      <a:pt x="14" y="1"/>
                      <a:pt x="17" y="1"/>
                      <a:pt x="19" y="1"/>
                    </a:cubicBezTo>
                    <a:cubicBezTo>
                      <a:pt x="21" y="0"/>
                      <a:pt x="24" y="0"/>
                      <a:pt x="27" y="1"/>
                    </a:cubicBezTo>
                    <a:cubicBezTo>
                      <a:pt x="31" y="8"/>
                      <a:pt x="35" y="14"/>
                      <a:pt x="39" y="21"/>
                    </a:cubicBezTo>
                    <a:cubicBezTo>
                      <a:pt x="40" y="22"/>
                      <a:pt x="41" y="23"/>
                      <a:pt x="40" y="24"/>
                    </a:cubicBezTo>
                    <a:close/>
                  </a:path>
                </a:pathLst>
              </a:custGeom>
              <a:solidFill>
                <a:srgbClr val="DDAD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83" name="Freeform 246">
                <a:extLst>
                  <a:ext uri="{FF2B5EF4-FFF2-40B4-BE49-F238E27FC236}">
                    <a16:creationId xmlns:a16="http://schemas.microsoft.com/office/drawing/2014/main" id="{819C909A-4C4C-E8E6-987D-FD990567F26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55800" y="4870450"/>
                <a:ext cx="215900" cy="53975"/>
              </a:xfrm>
              <a:custGeom>
                <a:avLst/>
                <a:gdLst>
                  <a:gd name="T0" fmla="*/ 40 w 40"/>
                  <a:gd name="T1" fmla="*/ 25 h 26"/>
                  <a:gd name="T2" fmla="*/ 30 w 40"/>
                  <a:gd name="T3" fmla="*/ 25 h 26"/>
                  <a:gd name="T4" fmla="*/ 27 w 40"/>
                  <a:gd name="T5" fmla="*/ 26 h 26"/>
                  <a:gd name="T6" fmla="*/ 3 w 40"/>
                  <a:gd name="T7" fmla="*/ 25 h 26"/>
                  <a:gd name="T8" fmla="*/ 1 w 40"/>
                  <a:gd name="T9" fmla="*/ 21 h 26"/>
                  <a:gd name="T10" fmla="*/ 6 w 40"/>
                  <a:gd name="T11" fmla="*/ 4 h 26"/>
                  <a:gd name="T12" fmla="*/ 10 w 40"/>
                  <a:gd name="T13" fmla="*/ 1 h 26"/>
                  <a:gd name="T14" fmla="*/ 21 w 40"/>
                  <a:gd name="T15" fmla="*/ 1 h 26"/>
                  <a:gd name="T16" fmla="*/ 26 w 40"/>
                  <a:gd name="T17" fmla="*/ 1 h 26"/>
                  <a:gd name="T18" fmla="*/ 39 w 40"/>
                  <a:gd name="T19" fmla="*/ 21 h 26"/>
                  <a:gd name="T20" fmla="*/ 40 w 40"/>
                  <a:gd name="T21" fmla="*/ 25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0" h="26">
                    <a:moveTo>
                      <a:pt x="40" y="25"/>
                    </a:moveTo>
                    <a:cubicBezTo>
                      <a:pt x="37" y="23"/>
                      <a:pt x="34" y="23"/>
                      <a:pt x="30" y="25"/>
                    </a:cubicBezTo>
                    <a:cubicBezTo>
                      <a:pt x="29" y="26"/>
                      <a:pt x="28" y="26"/>
                      <a:pt x="27" y="26"/>
                    </a:cubicBezTo>
                    <a:cubicBezTo>
                      <a:pt x="19" y="23"/>
                      <a:pt x="11" y="23"/>
                      <a:pt x="3" y="25"/>
                    </a:cubicBezTo>
                    <a:cubicBezTo>
                      <a:pt x="0" y="25"/>
                      <a:pt x="0" y="23"/>
                      <a:pt x="1" y="21"/>
                    </a:cubicBezTo>
                    <a:cubicBezTo>
                      <a:pt x="3" y="16"/>
                      <a:pt x="5" y="10"/>
                      <a:pt x="6" y="4"/>
                    </a:cubicBezTo>
                    <a:cubicBezTo>
                      <a:pt x="7" y="2"/>
                      <a:pt x="8" y="1"/>
                      <a:pt x="10" y="1"/>
                    </a:cubicBezTo>
                    <a:cubicBezTo>
                      <a:pt x="14" y="1"/>
                      <a:pt x="17" y="2"/>
                      <a:pt x="21" y="1"/>
                    </a:cubicBezTo>
                    <a:cubicBezTo>
                      <a:pt x="23" y="0"/>
                      <a:pt x="25" y="1"/>
                      <a:pt x="26" y="1"/>
                    </a:cubicBezTo>
                    <a:cubicBezTo>
                      <a:pt x="31" y="8"/>
                      <a:pt x="35" y="14"/>
                      <a:pt x="39" y="21"/>
                    </a:cubicBezTo>
                    <a:cubicBezTo>
                      <a:pt x="40" y="22"/>
                      <a:pt x="40" y="24"/>
                      <a:pt x="40" y="25"/>
                    </a:cubicBezTo>
                    <a:close/>
                  </a:path>
                </a:pathLst>
              </a:custGeom>
              <a:solidFill>
                <a:srgbClr val="DDAD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84" name="Freeform 247">
                <a:extLst>
                  <a:ext uri="{FF2B5EF4-FFF2-40B4-BE49-F238E27FC236}">
                    <a16:creationId xmlns:a16="http://schemas.microsoft.com/office/drawing/2014/main" id="{E78F5B0A-2538-62D1-CF7B-E3F486AA845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09700" y="4833938"/>
                <a:ext cx="220663" cy="52388"/>
              </a:xfrm>
              <a:custGeom>
                <a:avLst/>
                <a:gdLst>
                  <a:gd name="T0" fmla="*/ 9 w 41"/>
                  <a:gd name="T1" fmla="*/ 23 h 25"/>
                  <a:gd name="T2" fmla="*/ 1 w 41"/>
                  <a:gd name="T3" fmla="*/ 24 h 25"/>
                  <a:gd name="T4" fmla="*/ 2 w 41"/>
                  <a:gd name="T5" fmla="*/ 17 h 25"/>
                  <a:gd name="T6" fmla="*/ 7 w 41"/>
                  <a:gd name="T7" fmla="*/ 3 h 25"/>
                  <a:gd name="T8" fmla="*/ 8 w 41"/>
                  <a:gd name="T9" fmla="*/ 1 h 25"/>
                  <a:gd name="T10" fmla="*/ 20 w 41"/>
                  <a:gd name="T11" fmla="*/ 1 h 25"/>
                  <a:gd name="T12" fmla="*/ 26 w 41"/>
                  <a:gd name="T13" fmla="*/ 0 h 25"/>
                  <a:gd name="T14" fmla="*/ 41 w 41"/>
                  <a:gd name="T15" fmla="*/ 24 h 25"/>
                  <a:gd name="T16" fmla="*/ 41 w 41"/>
                  <a:gd name="T17" fmla="*/ 25 h 25"/>
                  <a:gd name="T18" fmla="*/ 40 w 41"/>
                  <a:gd name="T19" fmla="*/ 25 h 25"/>
                  <a:gd name="T20" fmla="*/ 30 w 41"/>
                  <a:gd name="T21" fmla="*/ 25 h 25"/>
                  <a:gd name="T22" fmla="*/ 23 w 41"/>
                  <a:gd name="T23" fmla="*/ 23 h 25"/>
                  <a:gd name="T24" fmla="*/ 10 w 41"/>
                  <a:gd name="T25" fmla="*/ 23 h 25"/>
                  <a:gd name="T26" fmla="*/ 9 w 41"/>
                  <a:gd name="T27" fmla="*/ 23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1" h="25">
                    <a:moveTo>
                      <a:pt x="9" y="23"/>
                    </a:moveTo>
                    <a:cubicBezTo>
                      <a:pt x="6" y="22"/>
                      <a:pt x="4" y="25"/>
                      <a:pt x="1" y="24"/>
                    </a:cubicBezTo>
                    <a:cubicBezTo>
                      <a:pt x="0" y="22"/>
                      <a:pt x="2" y="19"/>
                      <a:pt x="2" y="17"/>
                    </a:cubicBezTo>
                    <a:cubicBezTo>
                      <a:pt x="4" y="12"/>
                      <a:pt x="6" y="7"/>
                      <a:pt x="7" y="3"/>
                    </a:cubicBezTo>
                    <a:cubicBezTo>
                      <a:pt x="7" y="2"/>
                      <a:pt x="8" y="2"/>
                      <a:pt x="8" y="1"/>
                    </a:cubicBezTo>
                    <a:cubicBezTo>
                      <a:pt x="12" y="0"/>
                      <a:pt x="16" y="1"/>
                      <a:pt x="20" y="1"/>
                    </a:cubicBezTo>
                    <a:cubicBezTo>
                      <a:pt x="22" y="1"/>
                      <a:pt x="24" y="1"/>
                      <a:pt x="26" y="0"/>
                    </a:cubicBezTo>
                    <a:cubicBezTo>
                      <a:pt x="31" y="8"/>
                      <a:pt x="37" y="16"/>
                      <a:pt x="41" y="24"/>
                    </a:cubicBezTo>
                    <a:cubicBezTo>
                      <a:pt x="41" y="25"/>
                      <a:pt x="41" y="25"/>
                      <a:pt x="41" y="25"/>
                    </a:cubicBezTo>
                    <a:cubicBezTo>
                      <a:pt x="41" y="25"/>
                      <a:pt x="41" y="25"/>
                      <a:pt x="40" y="25"/>
                    </a:cubicBezTo>
                    <a:cubicBezTo>
                      <a:pt x="37" y="23"/>
                      <a:pt x="34" y="23"/>
                      <a:pt x="30" y="25"/>
                    </a:cubicBezTo>
                    <a:cubicBezTo>
                      <a:pt x="28" y="25"/>
                      <a:pt x="25" y="23"/>
                      <a:pt x="23" y="23"/>
                    </a:cubicBezTo>
                    <a:cubicBezTo>
                      <a:pt x="19" y="23"/>
                      <a:pt x="14" y="22"/>
                      <a:pt x="10" y="23"/>
                    </a:cubicBezTo>
                    <a:cubicBezTo>
                      <a:pt x="10" y="23"/>
                      <a:pt x="9" y="23"/>
                      <a:pt x="9" y="23"/>
                    </a:cubicBezTo>
                    <a:close/>
                  </a:path>
                </a:pathLst>
              </a:custGeom>
              <a:solidFill>
                <a:srgbClr val="DDAC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85" name="Freeform 248">
                <a:extLst>
                  <a:ext uri="{FF2B5EF4-FFF2-40B4-BE49-F238E27FC236}">
                    <a16:creationId xmlns:a16="http://schemas.microsoft.com/office/drawing/2014/main" id="{B2004463-E691-99DE-6138-050E2591F94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3725" y="4783138"/>
                <a:ext cx="215900" cy="52388"/>
              </a:xfrm>
              <a:custGeom>
                <a:avLst/>
                <a:gdLst>
                  <a:gd name="T0" fmla="*/ 2 w 40"/>
                  <a:gd name="T1" fmla="*/ 25 h 25"/>
                  <a:gd name="T2" fmla="*/ 0 w 40"/>
                  <a:gd name="T3" fmla="*/ 24 h 25"/>
                  <a:gd name="T4" fmla="*/ 6 w 40"/>
                  <a:gd name="T5" fmla="*/ 5 h 25"/>
                  <a:gd name="T6" fmla="*/ 5 w 40"/>
                  <a:gd name="T7" fmla="*/ 2 h 25"/>
                  <a:gd name="T8" fmla="*/ 5 w 40"/>
                  <a:gd name="T9" fmla="*/ 0 h 25"/>
                  <a:gd name="T10" fmla="*/ 26 w 40"/>
                  <a:gd name="T11" fmla="*/ 0 h 25"/>
                  <a:gd name="T12" fmla="*/ 39 w 40"/>
                  <a:gd name="T13" fmla="*/ 21 h 25"/>
                  <a:gd name="T14" fmla="*/ 40 w 40"/>
                  <a:gd name="T15" fmla="*/ 24 h 25"/>
                  <a:gd name="T16" fmla="*/ 29 w 40"/>
                  <a:gd name="T17" fmla="*/ 24 h 25"/>
                  <a:gd name="T18" fmla="*/ 12 w 40"/>
                  <a:gd name="T19" fmla="*/ 22 h 25"/>
                  <a:gd name="T20" fmla="*/ 2 w 40"/>
                  <a:gd name="T21" fmla="*/ 25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0" h="25">
                    <a:moveTo>
                      <a:pt x="2" y="25"/>
                    </a:moveTo>
                    <a:cubicBezTo>
                      <a:pt x="1" y="24"/>
                      <a:pt x="1" y="24"/>
                      <a:pt x="0" y="24"/>
                    </a:cubicBezTo>
                    <a:cubicBezTo>
                      <a:pt x="2" y="18"/>
                      <a:pt x="4" y="12"/>
                      <a:pt x="6" y="5"/>
                    </a:cubicBezTo>
                    <a:cubicBezTo>
                      <a:pt x="6" y="4"/>
                      <a:pt x="7" y="3"/>
                      <a:pt x="5" y="2"/>
                    </a:cubicBezTo>
                    <a:cubicBezTo>
                      <a:pt x="4" y="1"/>
                      <a:pt x="3" y="1"/>
                      <a:pt x="5" y="0"/>
                    </a:cubicBezTo>
                    <a:cubicBezTo>
                      <a:pt x="12" y="1"/>
                      <a:pt x="19" y="1"/>
                      <a:pt x="26" y="0"/>
                    </a:cubicBezTo>
                    <a:cubicBezTo>
                      <a:pt x="31" y="7"/>
                      <a:pt x="35" y="14"/>
                      <a:pt x="39" y="21"/>
                    </a:cubicBezTo>
                    <a:cubicBezTo>
                      <a:pt x="40" y="22"/>
                      <a:pt x="40" y="22"/>
                      <a:pt x="40" y="24"/>
                    </a:cubicBezTo>
                    <a:cubicBezTo>
                      <a:pt x="37" y="23"/>
                      <a:pt x="33" y="23"/>
                      <a:pt x="29" y="24"/>
                    </a:cubicBezTo>
                    <a:cubicBezTo>
                      <a:pt x="24" y="23"/>
                      <a:pt x="18" y="21"/>
                      <a:pt x="12" y="22"/>
                    </a:cubicBezTo>
                    <a:cubicBezTo>
                      <a:pt x="9" y="22"/>
                      <a:pt x="5" y="22"/>
                      <a:pt x="2" y="25"/>
                    </a:cubicBezTo>
                    <a:close/>
                  </a:path>
                </a:pathLst>
              </a:custGeom>
              <a:solidFill>
                <a:srgbClr val="DDAD9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86" name="Freeform 249">
                <a:extLst>
                  <a:ext uri="{FF2B5EF4-FFF2-40B4-BE49-F238E27FC236}">
                    <a16:creationId xmlns:a16="http://schemas.microsoft.com/office/drawing/2014/main" id="{A86BE76B-2D15-7CD0-C601-A77BF344D30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84338" y="4851400"/>
                <a:ext cx="217488" cy="52388"/>
              </a:xfrm>
              <a:custGeom>
                <a:avLst/>
                <a:gdLst>
                  <a:gd name="T0" fmla="*/ 6 w 40"/>
                  <a:gd name="T1" fmla="*/ 24 h 25"/>
                  <a:gd name="T2" fmla="*/ 1 w 40"/>
                  <a:gd name="T3" fmla="*/ 24 h 25"/>
                  <a:gd name="T4" fmla="*/ 0 w 40"/>
                  <a:gd name="T5" fmla="*/ 22 h 25"/>
                  <a:gd name="T6" fmla="*/ 7 w 40"/>
                  <a:gd name="T7" fmla="*/ 2 h 25"/>
                  <a:gd name="T8" fmla="*/ 7 w 40"/>
                  <a:gd name="T9" fmla="*/ 1 h 25"/>
                  <a:gd name="T10" fmla="*/ 9 w 40"/>
                  <a:gd name="T11" fmla="*/ 1 h 25"/>
                  <a:gd name="T12" fmla="*/ 26 w 40"/>
                  <a:gd name="T13" fmla="*/ 1 h 25"/>
                  <a:gd name="T14" fmla="*/ 39 w 40"/>
                  <a:gd name="T15" fmla="*/ 22 h 25"/>
                  <a:gd name="T16" fmla="*/ 40 w 40"/>
                  <a:gd name="T17" fmla="*/ 25 h 25"/>
                  <a:gd name="T18" fmla="*/ 39 w 40"/>
                  <a:gd name="T19" fmla="*/ 25 h 25"/>
                  <a:gd name="T20" fmla="*/ 31 w 40"/>
                  <a:gd name="T21" fmla="*/ 24 h 25"/>
                  <a:gd name="T22" fmla="*/ 26 w 40"/>
                  <a:gd name="T23" fmla="*/ 25 h 25"/>
                  <a:gd name="T24" fmla="*/ 6 w 40"/>
                  <a:gd name="T25" fmla="*/ 24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0" h="25">
                    <a:moveTo>
                      <a:pt x="6" y="24"/>
                    </a:moveTo>
                    <a:cubicBezTo>
                      <a:pt x="4" y="24"/>
                      <a:pt x="2" y="23"/>
                      <a:pt x="1" y="24"/>
                    </a:cubicBezTo>
                    <a:cubicBezTo>
                      <a:pt x="0" y="23"/>
                      <a:pt x="0" y="23"/>
                      <a:pt x="0" y="22"/>
                    </a:cubicBezTo>
                    <a:cubicBezTo>
                      <a:pt x="2" y="15"/>
                      <a:pt x="5" y="9"/>
                      <a:pt x="7" y="2"/>
                    </a:cubicBezTo>
                    <a:cubicBezTo>
                      <a:pt x="7" y="2"/>
                      <a:pt x="7" y="1"/>
                      <a:pt x="7" y="1"/>
                    </a:cubicBezTo>
                    <a:cubicBezTo>
                      <a:pt x="8" y="1"/>
                      <a:pt x="8" y="1"/>
                      <a:pt x="9" y="1"/>
                    </a:cubicBezTo>
                    <a:cubicBezTo>
                      <a:pt x="15" y="2"/>
                      <a:pt x="20" y="0"/>
                      <a:pt x="26" y="1"/>
                    </a:cubicBezTo>
                    <a:cubicBezTo>
                      <a:pt x="30" y="8"/>
                      <a:pt x="35" y="15"/>
                      <a:pt x="39" y="22"/>
                    </a:cubicBezTo>
                    <a:cubicBezTo>
                      <a:pt x="40" y="23"/>
                      <a:pt x="40" y="24"/>
                      <a:pt x="40" y="25"/>
                    </a:cubicBezTo>
                    <a:cubicBezTo>
                      <a:pt x="40" y="25"/>
                      <a:pt x="40" y="25"/>
                      <a:pt x="39" y="25"/>
                    </a:cubicBezTo>
                    <a:cubicBezTo>
                      <a:pt x="37" y="22"/>
                      <a:pt x="33" y="23"/>
                      <a:pt x="31" y="24"/>
                    </a:cubicBezTo>
                    <a:cubicBezTo>
                      <a:pt x="29" y="25"/>
                      <a:pt x="27" y="25"/>
                      <a:pt x="26" y="25"/>
                    </a:cubicBezTo>
                    <a:cubicBezTo>
                      <a:pt x="19" y="22"/>
                      <a:pt x="12" y="22"/>
                      <a:pt x="6" y="24"/>
                    </a:cubicBezTo>
                    <a:close/>
                  </a:path>
                </a:pathLst>
              </a:custGeom>
              <a:solidFill>
                <a:srgbClr val="DDAC9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87" name="Freeform 250">
                <a:extLst>
                  <a:ext uri="{FF2B5EF4-FFF2-40B4-BE49-F238E27FC236}">
                    <a16:creationId xmlns:a16="http://schemas.microsoft.com/office/drawing/2014/main" id="{EA1EACA7-7124-0D55-9157-B2175F79EF5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16288" y="4957763"/>
                <a:ext cx="215900" cy="52388"/>
              </a:xfrm>
              <a:custGeom>
                <a:avLst/>
                <a:gdLst>
                  <a:gd name="T0" fmla="*/ 40 w 40"/>
                  <a:gd name="T1" fmla="*/ 25 h 25"/>
                  <a:gd name="T2" fmla="*/ 30 w 40"/>
                  <a:gd name="T3" fmla="*/ 25 h 25"/>
                  <a:gd name="T4" fmla="*/ 23 w 40"/>
                  <a:gd name="T5" fmla="*/ 24 h 25"/>
                  <a:gd name="T6" fmla="*/ 20 w 40"/>
                  <a:gd name="T7" fmla="*/ 22 h 25"/>
                  <a:gd name="T8" fmla="*/ 2 w 40"/>
                  <a:gd name="T9" fmla="*/ 24 h 25"/>
                  <a:gd name="T10" fmla="*/ 0 w 40"/>
                  <a:gd name="T11" fmla="*/ 24 h 25"/>
                  <a:gd name="T12" fmla="*/ 0 w 40"/>
                  <a:gd name="T13" fmla="*/ 22 h 25"/>
                  <a:gd name="T14" fmla="*/ 7 w 40"/>
                  <a:gd name="T15" fmla="*/ 3 h 25"/>
                  <a:gd name="T16" fmla="*/ 8 w 40"/>
                  <a:gd name="T17" fmla="*/ 1 h 25"/>
                  <a:gd name="T18" fmla="*/ 26 w 40"/>
                  <a:gd name="T19" fmla="*/ 1 h 25"/>
                  <a:gd name="T20" fmla="*/ 40 w 40"/>
                  <a:gd name="T21" fmla="*/ 22 h 25"/>
                  <a:gd name="T22" fmla="*/ 40 w 40"/>
                  <a:gd name="T23" fmla="*/ 25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40" h="25">
                    <a:moveTo>
                      <a:pt x="40" y="25"/>
                    </a:moveTo>
                    <a:cubicBezTo>
                      <a:pt x="37" y="23"/>
                      <a:pt x="34" y="23"/>
                      <a:pt x="30" y="25"/>
                    </a:cubicBezTo>
                    <a:cubicBezTo>
                      <a:pt x="28" y="25"/>
                      <a:pt x="26" y="23"/>
                      <a:pt x="23" y="24"/>
                    </a:cubicBezTo>
                    <a:cubicBezTo>
                      <a:pt x="23" y="22"/>
                      <a:pt x="21" y="22"/>
                      <a:pt x="20" y="22"/>
                    </a:cubicBezTo>
                    <a:cubicBezTo>
                      <a:pt x="14" y="22"/>
                      <a:pt x="8" y="22"/>
                      <a:pt x="2" y="24"/>
                    </a:cubicBezTo>
                    <a:cubicBezTo>
                      <a:pt x="2" y="24"/>
                      <a:pt x="1" y="24"/>
                      <a:pt x="0" y="24"/>
                    </a:cubicBezTo>
                    <a:cubicBezTo>
                      <a:pt x="0" y="24"/>
                      <a:pt x="0" y="23"/>
                      <a:pt x="0" y="22"/>
                    </a:cubicBezTo>
                    <a:cubicBezTo>
                      <a:pt x="3" y="16"/>
                      <a:pt x="5" y="9"/>
                      <a:pt x="7" y="3"/>
                    </a:cubicBezTo>
                    <a:cubicBezTo>
                      <a:pt x="7" y="2"/>
                      <a:pt x="8" y="1"/>
                      <a:pt x="8" y="1"/>
                    </a:cubicBezTo>
                    <a:cubicBezTo>
                      <a:pt x="14" y="2"/>
                      <a:pt x="20" y="0"/>
                      <a:pt x="26" y="1"/>
                    </a:cubicBezTo>
                    <a:cubicBezTo>
                      <a:pt x="31" y="8"/>
                      <a:pt x="35" y="15"/>
                      <a:pt x="40" y="22"/>
                    </a:cubicBezTo>
                    <a:cubicBezTo>
                      <a:pt x="40" y="23"/>
                      <a:pt x="40" y="24"/>
                      <a:pt x="40" y="25"/>
                    </a:cubicBezTo>
                    <a:close/>
                  </a:path>
                </a:pathLst>
              </a:custGeom>
              <a:solidFill>
                <a:srgbClr val="DCAC9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88" name="Freeform 251">
                <a:extLst>
                  <a:ext uri="{FF2B5EF4-FFF2-40B4-BE49-F238E27FC236}">
                    <a16:creationId xmlns:a16="http://schemas.microsoft.com/office/drawing/2014/main" id="{0B3EDD5D-CCE1-C6C6-6C2D-4E2FD871023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70188" y="4921250"/>
                <a:ext cx="215900" cy="52388"/>
              </a:xfrm>
              <a:custGeom>
                <a:avLst/>
                <a:gdLst>
                  <a:gd name="T0" fmla="*/ 40 w 40"/>
                  <a:gd name="T1" fmla="*/ 24 h 25"/>
                  <a:gd name="T2" fmla="*/ 30 w 40"/>
                  <a:gd name="T3" fmla="*/ 25 h 25"/>
                  <a:gd name="T4" fmla="*/ 3 w 40"/>
                  <a:gd name="T5" fmla="*/ 24 h 25"/>
                  <a:gd name="T6" fmla="*/ 1 w 40"/>
                  <a:gd name="T7" fmla="*/ 22 h 25"/>
                  <a:gd name="T8" fmla="*/ 7 w 40"/>
                  <a:gd name="T9" fmla="*/ 4 h 25"/>
                  <a:gd name="T10" fmla="*/ 10 w 40"/>
                  <a:gd name="T11" fmla="*/ 1 h 25"/>
                  <a:gd name="T12" fmla="*/ 24 w 40"/>
                  <a:gd name="T13" fmla="*/ 1 h 25"/>
                  <a:gd name="T14" fmla="*/ 27 w 40"/>
                  <a:gd name="T15" fmla="*/ 1 h 25"/>
                  <a:gd name="T16" fmla="*/ 39 w 40"/>
                  <a:gd name="T17" fmla="*/ 21 h 25"/>
                  <a:gd name="T18" fmla="*/ 40 w 40"/>
                  <a:gd name="T19" fmla="*/ 24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0" h="25">
                    <a:moveTo>
                      <a:pt x="40" y="24"/>
                    </a:moveTo>
                    <a:cubicBezTo>
                      <a:pt x="37" y="24"/>
                      <a:pt x="33" y="23"/>
                      <a:pt x="30" y="25"/>
                    </a:cubicBezTo>
                    <a:cubicBezTo>
                      <a:pt x="21" y="22"/>
                      <a:pt x="12" y="21"/>
                      <a:pt x="3" y="24"/>
                    </a:cubicBezTo>
                    <a:cubicBezTo>
                      <a:pt x="1" y="24"/>
                      <a:pt x="0" y="24"/>
                      <a:pt x="1" y="22"/>
                    </a:cubicBezTo>
                    <a:cubicBezTo>
                      <a:pt x="3" y="16"/>
                      <a:pt x="5" y="9"/>
                      <a:pt x="7" y="4"/>
                    </a:cubicBezTo>
                    <a:cubicBezTo>
                      <a:pt x="7" y="2"/>
                      <a:pt x="8" y="1"/>
                      <a:pt x="10" y="1"/>
                    </a:cubicBezTo>
                    <a:cubicBezTo>
                      <a:pt x="15" y="2"/>
                      <a:pt x="20" y="0"/>
                      <a:pt x="24" y="1"/>
                    </a:cubicBezTo>
                    <a:cubicBezTo>
                      <a:pt x="25" y="1"/>
                      <a:pt x="26" y="1"/>
                      <a:pt x="27" y="1"/>
                    </a:cubicBezTo>
                    <a:cubicBezTo>
                      <a:pt x="31" y="8"/>
                      <a:pt x="35" y="14"/>
                      <a:pt x="39" y="21"/>
                    </a:cubicBezTo>
                    <a:cubicBezTo>
                      <a:pt x="40" y="22"/>
                      <a:pt x="40" y="23"/>
                      <a:pt x="40" y="24"/>
                    </a:cubicBezTo>
                    <a:close/>
                  </a:path>
                </a:pathLst>
              </a:custGeom>
              <a:solidFill>
                <a:srgbClr val="DCAC9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89" name="Freeform 252">
                <a:extLst>
                  <a:ext uri="{FF2B5EF4-FFF2-40B4-BE49-F238E27FC236}">
                    <a16:creationId xmlns:a16="http://schemas.microsoft.com/office/drawing/2014/main" id="{A22E0710-9EE6-B14B-E6B8-7F4FC019E11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40063" y="4941888"/>
                <a:ext cx="222250" cy="50800"/>
              </a:xfrm>
              <a:custGeom>
                <a:avLst/>
                <a:gdLst>
                  <a:gd name="T0" fmla="*/ 41 w 41"/>
                  <a:gd name="T1" fmla="*/ 23 h 24"/>
                  <a:gd name="T2" fmla="*/ 31 w 41"/>
                  <a:gd name="T3" fmla="*/ 24 h 24"/>
                  <a:gd name="T4" fmla="*/ 12 w 41"/>
                  <a:gd name="T5" fmla="*/ 21 h 24"/>
                  <a:gd name="T6" fmla="*/ 4 w 41"/>
                  <a:gd name="T7" fmla="*/ 23 h 24"/>
                  <a:gd name="T8" fmla="*/ 1 w 41"/>
                  <a:gd name="T9" fmla="*/ 23 h 24"/>
                  <a:gd name="T10" fmla="*/ 2 w 41"/>
                  <a:gd name="T11" fmla="*/ 17 h 24"/>
                  <a:gd name="T12" fmla="*/ 7 w 41"/>
                  <a:gd name="T13" fmla="*/ 3 h 24"/>
                  <a:gd name="T14" fmla="*/ 9 w 41"/>
                  <a:gd name="T15" fmla="*/ 0 h 24"/>
                  <a:gd name="T16" fmla="*/ 27 w 41"/>
                  <a:gd name="T17" fmla="*/ 0 h 24"/>
                  <a:gd name="T18" fmla="*/ 39 w 41"/>
                  <a:gd name="T19" fmla="*/ 20 h 24"/>
                  <a:gd name="T20" fmla="*/ 41 w 41"/>
                  <a:gd name="T21" fmla="*/ 23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1" h="24">
                    <a:moveTo>
                      <a:pt x="41" y="23"/>
                    </a:moveTo>
                    <a:cubicBezTo>
                      <a:pt x="37" y="23"/>
                      <a:pt x="34" y="22"/>
                      <a:pt x="31" y="24"/>
                    </a:cubicBezTo>
                    <a:cubicBezTo>
                      <a:pt x="25" y="23"/>
                      <a:pt x="19" y="21"/>
                      <a:pt x="12" y="21"/>
                    </a:cubicBezTo>
                    <a:cubicBezTo>
                      <a:pt x="9" y="21"/>
                      <a:pt x="6" y="22"/>
                      <a:pt x="4" y="23"/>
                    </a:cubicBezTo>
                    <a:cubicBezTo>
                      <a:pt x="3" y="23"/>
                      <a:pt x="2" y="23"/>
                      <a:pt x="1" y="23"/>
                    </a:cubicBezTo>
                    <a:cubicBezTo>
                      <a:pt x="0" y="21"/>
                      <a:pt x="2" y="19"/>
                      <a:pt x="2" y="17"/>
                    </a:cubicBezTo>
                    <a:cubicBezTo>
                      <a:pt x="4" y="12"/>
                      <a:pt x="5" y="8"/>
                      <a:pt x="7" y="3"/>
                    </a:cubicBezTo>
                    <a:cubicBezTo>
                      <a:pt x="7" y="2"/>
                      <a:pt x="8" y="0"/>
                      <a:pt x="9" y="0"/>
                    </a:cubicBezTo>
                    <a:cubicBezTo>
                      <a:pt x="15" y="1"/>
                      <a:pt x="21" y="0"/>
                      <a:pt x="27" y="0"/>
                    </a:cubicBezTo>
                    <a:cubicBezTo>
                      <a:pt x="31" y="6"/>
                      <a:pt x="35" y="13"/>
                      <a:pt x="39" y="20"/>
                    </a:cubicBezTo>
                    <a:cubicBezTo>
                      <a:pt x="40" y="21"/>
                      <a:pt x="41" y="22"/>
                      <a:pt x="41" y="23"/>
                    </a:cubicBezTo>
                    <a:close/>
                  </a:path>
                </a:pathLst>
              </a:custGeom>
              <a:solidFill>
                <a:srgbClr val="DDAD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90" name="Freeform 253">
                <a:extLst>
                  <a:ext uri="{FF2B5EF4-FFF2-40B4-BE49-F238E27FC236}">
                    <a16:creationId xmlns:a16="http://schemas.microsoft.com/office/drawing/2014/main" id="{2BA828B3-BAAC-58DA-1FB6-B573051FE8A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00313" y="4905375"/>
                <a:ext cx="215900" cy="52388"/>
              </a:xfrm>
              <a:custGeom>
                <a:avLst/>
                <a:gdLst>
                  <a:gd name="T0" fmla="*/ 33 w 40"/>
                  <a:gd name="T1" fmla="*/ 23 h 24"/>
                  <a:gd name="T2" fmla="*/ 31 w 40"/>
                  <a:gd name="T3" fmla="*/ 24 h 24"/>
                  <a:gd name="T4" fmla="*/ 26 w 40"/>
                  <a:gd name="T5" fmla="*/ 23 h 24"/>
                  <a:gd name="T6" fmla="*/ 17 w 40"/>
                  <a:gd name="T7" fmla="*/ 21 h 24"/>
                  <a:gd name="T8" fmla="*/ 4 w 40"/>
                  <a:gd name="T9" fmla="*/ 23 h 24"/>
                  <a:gd name="T10" fmla="*/ 4 w 40"/>
                  <a:gd name="T11" fmla="*/ 23 h 24"/>
                  <a:gd name="T12" fmla="*/ 1 w 40"/>
                  <a:gd name="T13" fmla="*/ 19 h 24"/>
                  <a:gd name="T14" fmla="*/ 6 w 40"/>
                  <a:gd name="T15" fmla="*/ 4 h 24"/>
                  <a:gd name="T16" fmla="*/ 11 w 40"/>
                  <a:gd name="T17" fmla="*/ 1 h 24"/>
                  <a:gd name="T18" fmla="*/ 23 w 40"/>
                  <a:gd name="T19" fmla="*/ 0 h 24"/>
                  <a:gd name="T20" fmla="*/ 26 w 40"/>
                  <a:gd name="T21" fmla="*/ 0 h 24"/>
                  <a:gd name="T22" fmla="*/ 39 w 40"/>
                  <a:gd name="T23" fmla="*/ 20 h 24"/>
                  <a:gd name="T24" fmla="*/ 40 w 40"/>
                  <a:gd name="T25" fmla="*/ 24 h 24"/>
                  <a:gd name="T26" fmla="*/ 38 w 40"/>
                  <a:gd name="T27" fmla="*/ 23 h 24"/>
                  <a:gd name="T28" fmla="*/ 33 w 40"/>
                  <a:gd name="T29" fmla="*/ 23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40" h="24">
                    <a:moveTo>
                      <a:pt x="33" y="23"/>
                    </a:moveTo>
                    <a:cubicBezTo>
                      <a:pt x="32" y="23"/>
                      <a:pt x="31" y="23"/>
                      <a:pt x="31" y="24"/>
                    </a:cubicBezTo>
                    <a:cubicBezTo>
                      <a:pt x="29" y="24"/>
                      <a:pt x="27" y="24"/>
                      <a:pt x="26" y="23"/>
                    </a:cubicBezTo>
                    <a:cubicBezTo>
                      <a:pt x="23" y="23"/>
                      <a:pt x="20" y="22"/>
                      <a:pt x="17" y="21"/>
                    </a:cubicBezTo>
                    <a:cubicBezTo>
                      <a:pt x="13" y="21"/>
                      <a:pt x="8" y="21"/>
                      <a:pt x="4" y="23"/>
                    </a:cubicBezTo>
                    <a:cubicBezTo>
                      <a:pt x="4" y="23"/>
                      <a:pt x="4" y="23"/>
                      <a:pt x="4" y="23"/>
                    </a:cubicBezTo>
                    <a:cubicBezTo>
                      <a:pt x="1" y="23"/>
                      <a:pt x="0" y="23"/>
                      <a:pt x="1" y="19"/>
                    </a:cubicBezTo>
                    <a:cubicBezTo>
                      <a:pt x="3" y="14"/>
                      <a:pt x="4" y="9"/>
                      <a:pt x="6" y="4"/>
                    </a:cubicBezTo>
                    <a:cubicBezTo>
                      <a:pt x="7" y="0"/>
                      <a:pt x="7" y="1"/>
                      <a:pt x="11" y="1"/>
                    </a:cubicBezTo>
                    <a:cubicBezTo>
                      <a:pt x="15" y="1"/>
                      <a:pt x="19" y="1"/>
                      <a:pt x="23" y="0"/>
                    </a:cubicBezTo>
                    <a:cubicBezTo>
                      <a:pt x="24" y="0"/>
                      <a:pt x="25" y="0"/>
                      <a:pt x="26" y="0"/>
                    </a:cubicBezTo>
                    <a:cubicBezTo>
                      <a:pt x="30" y="7"/>
                      <a:pt x="35" y="13"/>
                      <a:pt x="39" y="20"/>
                    </a:cubicBezTo>
                    <a:cubicBezTo>
                      <a:pt x="40" y="21"/>
                      <a:pt x="40" y="22"/>
                      <a:pt x="40" y="24"/>
                    </a:cubicBezTo>
                    <a:cubicBezTo>
                      <a:pt x="39" y="24"/>
                      <a:pt x="39" y="23"/>
                      <a:pt x="38" y="23"/>
                    </a:cubicBezTo>
                    <a:cubicBezTo>
                      <a:pt x="36" y="23"/>
                      <a:pt x="34" y="23"/>
                      <a:pt x="33" y="23"/>
                    </a:cubicBezTo>
                    <a:close/>
                  </a:path>
                </a:pathLst>
              </a:custGeom>
              <a:solidFill>
                <a:srgbClr val="DDAD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91" name="Freeform 254">
                <a:extLst>
                  <a:ext uri="{FF2B5EF4-FFF2-40B4-BE49-F238E27FC236}">
                    <a16:creationId xmlns:a16="http://schemas.microsoft.com/office/drawing/2014/main" id="{8A718576-8834-5BBD-05FB-C87B0E3E616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25675" y="4889500"/>
                <a:ext cx="220663" cy="55563"/>
              </a:xfrm>
              <a:custGeom>
                <a:avLst/>
                <a:gdLst>
                  <a:gd name="T0" fmla="*/ 40 w 41"/>
                  <a:gd name="T1" fmla="*/ 23 h 26"/>
                  <a:gd name="T2" fmla="*/ 32 w 41"/>
                  <a:gd name="T3" fmla="*/ 23 h 26"/>
                  <a:gd name="T4" fmla="*/ 24 w 41"/>
                  <a:gd name="T5" fmla="*/ 23 h 26"/>
                  <a:gd name="T6" fmla="*/ 15 w 41"/>
                  <a:gd name="T7" fmla="*/ 22 h 26"/>
                  <a:gd name="T8" fmla="*/ 6 w 41"/>
                  <a:gd name="T9" fmla="*/ 22 h 26"/>
                  <a:gd name="T10" fmla="*/ 4 w 41"/>
                  <a:gd name="T11" fmla="*/ 23 h 26"/>
                  <a:gd name="T12" fmla="*/ 1 w 41"/>
                  <a:gd name="T13" fmla="*/ 21 h 26"/>
                  <a:gd name="T14" fmla="*/ 7 w 41"/>
                  <a:gd name="T15" fmla="*/ 3 h 26"/>
                  <a:gd name="T16" fmla="*/ 10 w 41"/>
                  <a:gd name="T17" fmla="*/ 1 h 26"/>
                  <a:gd name="T18" fmla="*/ 24 w 41"/>
                  <a:gd name="T19" fmla="*/ 0 h 26"/>
                  <a:gd name="T20" fmla="*/ 27 w 41"/>
                  <a:gd name="T21" fmla="*/ 1 h 26"/>
                  <a:gd name="T22" fmla="*/ 40 w 41"/>
                  <a:gd name="T23" fmla="*/ 21 h 26"/>
                  <a:gd name="T24" fmla="*/ 40 w 41"/>
                  <a:gd name="T25" fmla="*/ 23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1" h="26">
                    <a:moveTo>
                      <a:pt x="40" y="23"/>
                    </a:moveTo>
                    <a:cubicBezTo>
                      <a:pt x="38" y="23"/>
                      <a:pt x="35" y="22"/>
                      <a:pt x="32" y="23"/>
                    </a:cubicBezTo>
                    <a:cubicBezTo>
                      <a:pt x="29" y="26"/>
                      <a:pt x="27" y="24"/>
                      <a:pt x="24" y="23"/>
                    </a:cubicBezTo>
                    <a:cubicBezTo>
                      <a:pt x="21" y="22"/>
                      <a:pt x="18" y="21"/>
                      <a:pt x="15" y="22"/>
                    </a:cubicBezTo>
                    <a:cubicBezTo>
                      <a:pt x="12" y="22"/>
                      <a:pt x="9" y="22"/>
                      <a:pt x="6" y="22"/>
                    </a:cubicBezTo>
                    <a:cubicBezTo>
                      <a:pt x="5" y="22"/>
                      <a:pt x="4" y="22"/>
                      <a:pt x="4" y="23"/>
                    </a:cubicBezTo>
                    <a:cubicBezTo>
                      <a:pt x="1" y="24"/>
                      <a:pt x="0" y="23"/>
                      <a:pt x="1" y="21"/>
                    </a:cubicBezTo>
                    <a:cubicBezTo>
                      <a:pt x="3" y="15"/>
                      <a:pt x="5" y="9"/>
                      <a:pt x="7" y="3"/>
                    </a:cubicBezTo>
                    <a:cubicBezTo>
                      <a:pt x="7" y="1"/>
                      <a:pt x="9" y="0"/>
                      <a:pt x="10" y="1"/>
                    </a:cubicBezTo>
                    <a:cubicBezTo>
                      <a:pt x="15" y="2"/>
                      <a:pt x="19" y="1"/>
                      <a:pt x="24" y="0"/>
                    </a:cubicBezTo>
                    <a:cubicBezTo>
                      <a:pt x="25" y="0"/>
                      <a:pt x="26" y="0"/>
                      <a:pt x="27" y="1"/>
                    </a:cubicBezTo>
                    <a:cubicBezTo>
                      <a:pt x="32" y="7"/>
                      <a:pt x="36" y="14"/>
                      <a:pt x="40" y="21"/>
                    </a:cubicBezTo>
                    <a:cubicBezTo>
                      <a:pt x="40" y="22"/>
                      <a:pt x="41" y="23"/>
                      <a:pt x="40" y="23"/>
                    </a:cubicBezTo>
                    <a:close/>
                  </a:path>
                </a:pathLst>
              </a:custGeom>
              <a:solidFill>
                <a:srgbClr val="DDAD9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92" name="Freeform 255">
                <a:extLst>
                  <a:ext uri="{FF2B5EF4-FFF2-40B4-BE49-F238E27FC236}">
                    <a16:creationId xmlns:a16="http://schemas.microsoft.com/office/drawing/2014/main" id="{8F620142-8CCB-09B8-B654-035E60A90F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68638" y="4905375"/>
                <a:ext cx="117475" cy="41275"/>
              </a:xfrm>
              <a:custGeom>
                <a:avLst/>
                <a:gdLst>
                  <a:gd name="T0" fmla="*/ 22 w 22"/>
                  <a:gd name="T1" fmla="*/ 17 h 19"/>
                  <a:gd name="T2" fmla="*/ 20 w 22"/>
                  <a:gd name="T3" fmla="*/ 18 h 19"/>
                  <a:gd name="T4" fmla="*/ 4 w 22"/>
                  <a:gd name="T5" fmla="*/ 17 h 19"/>
                  <a:gd name="T6" fmla="*/ 0 w 22"/>
                  <a:gd name="T7" fmla="*/ 18 h 19"/>
                  <a:gd name="T8" fmla="*/ 9 w 22"/>
                  <a:gd name="T9" fmla="*/ 3 h 19"/>
                  <a:gd name="T10" fmla="*/ 14 w 22"/>
                  <a:gd name="T11" fmla="*/ 3 h 19"/>
                  <a:gd name="T12" fmla="*/ 22 w 22"/>
                  <a:gd name="T13" fmla="*/ 17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2" h="19">
                    <a:moveTo>
                      <a:pt x="22" y="17"/>
                    </a:moveTo>
                    <a:cubicBezTo>
                      <a:pt x="21" y="17"/>
                      <a:pt x="21" y="18"/>
                      <a:pt x="20" y="18"/>
                    </a:cubicBezTo>
                    <a:cubicBezTo>
                      <a:pt x="15" y="17"/>
                      <a:pt x="9" y="19"/>
                      <a:pt x="4" y="17"/>
                    </a:cubicBezTo>
                    <a:cubicBezTo>
                      <a:pt x="3" y="18"/>
                      <a:pt x="1" y="19"/>
                      <a:pt x="0" y="18"/>
                    </a:cubicBezTo>
                    <a:cubicBezTo>
                      <a:pt x="2" y="12"/>
                      <a:pt x="5" y="8"/>
                      <a:pt x="9" y="3"/>
                    </a:cubicBezTo>
                    <a:cubicBezTo>
                      <a:pt x="10" y="0"/>
                      <a:pt x="12" y="1"/>
                      <a:pt x="14" y="3"/>
                    </a:cubicBezTo>
                    <a:cubicBezTo>
                      <a:pt x="16" y="8"/>
                      <a:pt x="19" y="12"/>
                      <a:pt x="22" y="17"/>
                    </a:cubicBezTo>
                    <a:close/>
                  </a:path>
                </a:pathLst>
              </a:custGeom>
              <a:solidFill>
                <a:srgbClr val="3AA9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93" name="Freeform 256">
                <a:extLst>
                  <a:ext uri="{FF2B5EF4-FFF2-40B4-BE49-F238E27FC236}">
                    <a16:creationId xmlns:a16="http://schemas.microsoft.com/office/drawing/2014/main" id="{1898D092-EC9F-4A1B-08DA-BC2C53F781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5950" y="4748213"/>
                <a:ext cx="119063" cy="39688"/>
              </a:xfrm>
              <a:custGeom>
                <a:avLst/>
                <a:gdLst>
                  <a:gd name="T0" fmla="*/ 22 w 22"/>
                  <a:gd name="T1" fmla="*/ 16 h 18"/>
                  <a:gd name="T2" fmla="*/ 20 w 22"/>
                  <a:gd name="T3" fmla="*/ 17 h 18"/>
                  <a:gd name="T4" fmla="*/ 14 w 22"/>
                  <a:gd name="T5" fmla="*/ 17 h 18"/>
                  <a:gd name="T6" fmla="*/ 0 w 22"/>
                  <a:gd name="T7" fmla="*/ 16 h 18"/>
                  <a:gd name="T8" fmla="*/ 1 w 22"/>
                  <a:gd name="T9" fmla="*/ 15 h 18"/>
                  <a:gd name="T10" fmla="*/ 8 w 22"/>
                  <a:gd name="T11" fmla="*/ 3 h 18"/>
                  <a:gd name="T12" fmla="*/ 15 w 22"/>
                  <a:gd name="T13" fmla="*/ 3 h 18"/>
                  <a:gd name="T14" fmla="*/ 22 w 22"/>
                  <a:gd name="T15" fmla="*/ 16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" h="18">
                    <a:moveTo>
                      <a:pt x="22" y="16"/>
                    </a:moveTo>
                    <a:cubicBezTo>
                      <a:pt x="22" y="17"/>
                      <a:pt x="21" y="17"/>
                      <a:pt x="20" y="17"/>
                    </a:cubicBezTo>
                    <a:cubicBezTo>
                      <a:pt x="18" y="17"/>
                      <a:pt x="16" y="17"/>
                      <a:pt x="14" y="17"/>
                    </a:cubicBezTo>
                    <a:cubicBezTo>
                      <a:pt x="9" y="18"/>
                      <a:pt x="5" y="16"/>
                      <a:pt x="0" y="16"/>
                    </a:cubicBezTo>
                    <a:cubicBezTo>
                      <a:pt x="0" y="16"/>
                      <a:pt x="1" y="15"/>
                      <a:pt x="1" y="15"/>
                    </a:cubicBezTo>
                    <a:cubicBezTo>
                      <a:pt x="4" y="11"/>
                      <a:pt x="6" y="7"/>
                      <a:pt x="8" y="3"/>
                    </a:cubicBezTo>
                    <a:cubicBezTo>
                      <a:pt x="11" y="0"/>
                      <a:pt x="12" y="0"/>
                      <a:pt x="15" y="3"/>
                    </a:cubicBezTo>
                    <a:cubicBezTo>
                      <a:pt x="17" y="7"/>
                      <a:pt x="20" y="12"/>
                      <a:pt x="22" y="16"/>
                    </a:cubicBezTo>
                    <a:close/>
                  </a:path>
                </a:pathLst>
              </a:custGeom>
              <a:solidFill>
                <a:srgbClr val="E9BF2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94" name="Freeform 257">
                <a:extLst>
                  <a:ext uri="{FF2B5EF4-FFF2-40B4-BE49-F238E27FC236}">
                    <a16:creationId xmlns:a16="http://schemas.microsoft.com/office/drawing/2014/main" id="{9C383C3C-709E-FE83-857C-16AA2E210A0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76463" y="4886325"/>
                <a:ext cx="184150" cy="53975"/>
              </a:xfrm>
              <a:custGeom>
                <a:avLst/>
                <a:gdLst>
                  <a:gd name="T0" fmla="*/ 33 w 34"/>
                  <a:gd name="T1" fmla="*/ 2 h 25"/>
                  <a:gd name="T2" fmla="*/ 19 w 34"/>
                  <a:gd name="T3" fmla="*/ 3 h 25"/>
                  <a:gd name="T4" fmla="*/ 16 w 34"/>
                  <a:gd name="T5" fmla="*/ 5 h 25"/>
                  <a:gd name="T6" fmla="*/ 12 w 34"/>
                  <a:gd name="T7" fmla="*/ 18 h 25"/>
                  <a:gd name="T8" fmla="*/ 11 w 34"/>
                  <a:gd name="T9" fmla="*/ 22 h 25"/>
                  <a:gd name="T10" fmla="*/ 12 w 34"/>
                  <a:gd name="T11" fmla="*/ 23 h 25"/>
                  <a:gd name="T12" fmla="*/ 19 w 34"/>
                  <a:gd name="T13" fmla="*/ 22 h 25"/>
                  <a:gd name="T14" fmla="*/ 32 w 34"/>
                  <a:gd name="T15" fmla="*/ 23 h 25"/>
                  <a:gd name="T16" fmla="*/ 34 w 34"/>
                  <a:gd name="T17" fmla="*/ 24 h 25"/>
                  <a:gd name="T18" fmla="*/ 32 w 34"/>
                  <a:gd name="T19" fmla="*/ 24 h 25"/>
                  <a:gd name="T20" fmla="*/ 16 w 34"/>
                  <a:gd name="T21" fmla="*/ 24 h 25"/>
                  <a:gd name="T22" fmla="*/ 15 w 34"/>
                  <a:gd name="T23" fmla="*/ 24 h 25"/>
                  <a:gd name="T24" fmla="*/ 4 w 34"/>
                  <a:gd name="T25" fmla="*/ 24 h 25"/>
                  <a:gd name="T26" fmla="*/ 0 w 34"/>
                  <a:gd name="T27" fmla="*/ 25 h 25"/>
                  <a:gd name="T28" fmla="*/ 0 w 34"/>
                  <a:gd name="T29" fmla="*/ 23 h 25"/>
                  <a:gd name="T30" fmla="*/ 10 w 34"/>
                  <a:gd name="T31" fmla="*/ 7 h 25"/>
                  <a:gd name="T32" fmla="*/ 14 w 34"/>
                  <a:gd name="T33" fmla="*/ 1 h 25"/>
                  <a:gd name="T34" fmla="*/ 19 w 34"/>
                  <a:gd name="T35" fmla="*/ 1 h 25"/>
                  <a:gd name="T36" fmla="*/ 30 w 34"/>
                  <a:gd name="T37" fmla="*/ 1 h 25"/>
                  <a:gd name="T38" fmla="*/ 33 w 34"/>
                  <a:gd name="T39" fmla="*/ 2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34" h="25">
                    <a:moveTo>
                      <a:pt x="33" y="2"/>
                    </a:moveTo>
                    <a:cubicBezTo>
                      <a:pt x="28" y="3"/>
                      <a:pt x="24" y="4"/>
                      <a:pt x="19" y="3"/>
                    </a:cubicBezTo>
                    <a:cubicBezTo>
                      <a:pt x="17" y="2"/>
                      <a:pt x="17" y="3"/>
                      <a:pt x="16" y="5"/>
                    </a:cubicBezTo>
                    <a:cubicBezTo>
                      <a:pt x="15" y="9"/>
                      <a:pt x="13" y="14"/>
                      <a:pt x="12" y="18"/>
                    </a:cubicBezTo>
                    <a:cubicBezTo>
                      <a:pt x="12" y="19"/>
                      <a:pt x="11" y="21"/>
                      <a:pt x="11" y="22"/>
                    </a:cubicBezTo>
                    <a:cubicBezTo>
                      <a:pt x="11" y="24"/>
                      <a:pt x="11" y="24"/>
                      <a:pt x="12" y="23"/>
                    </a:cubicBezTo>
                    <a:cubicBezTo>
                      <a:pt x="14" y="22"/>
                      <a:pt x="17" y="22"/>
                      <a:pt x="19" y="22"/>
                    </a:cubicBezTo>
                    <a:cubicBezTo>
                      <a:pt x="23" y="22"/>
                      <a:pt x="28" y="21"/>
                      <a:pt x="32" y="23"/>
                    </a:cubicBezTo>
                    <a:cubicBezTo>
                      <a:pt x="33" y="23"/>
                      <a:pt x="34" y="23"/>
                      <a:pt x="34" y="24"/>
                    </a:cubicBezTo>
                    <a:cubicBezTo>
                      <a:pt x="34" y="24"/>
                      <a:pt x="33" y="24"/>
                      <a:pt x="32" y="24"/>
                    </a:cubicBezTo>
                    <a:cubicBezTo>
                      <a:pt x="27" y="23"/>
                      <a:pt x="22" y="23"/>
                      <a:pt x="16" y="24"/>
                    </a:cubicBezTo>
                    <a:cubicBezTo>
                      <a:pt x="16" y="24"/>
                      <a:pt x="15" y="24"/>
                      <a:pt x="15" y="24"/>
                    </a:cubicBezTo>
                    <a:cubicBezTo>
                      <a:pt x="11" y="25"/>
                      <a:pt x="8" y="24"/>
                      <a:pt x="4" y="24"/>
                    </a:cubicBezTo>
                    <a:cubicBezTo>
                      <a:pt x="3" y="24"/>
                      <a:pt x="1" y="25"/>
                      <a:pt x="0" y="25"/>
                    </a:cubicBezTo>
                    <a:cubicBezTo>
                      <a:pt x="0" y="24"/>
                      <a:pt x="0" y="23"/>
                      <a:pt x="0" y="23"/>
                    </a:cubicBezTo>
                    <a:cubicBezTo>
                      <a:pt x="4" y="18"/>
                      <a:pt x="6" y="12"/>
                      <a:pt x="10" y="7"/>
                    </a:cubicBezTo>
                    <a:cubicBezTo>
                      <a:pt x="11" y="5"/>
                      <a:pt x="13" y="3"/>
                      <a:pt x="14" y="1"/>
                    </a:cubicBezTo>
                    <a:cubicBezTo>
                      <a:pt x="16" y="0"/>
                      <a:pt x="17" y="0"/>
                      <a:pt x="19" y="1"/>
                    </a:cubicBezTo>
                    <a:cubicBezTo>
                      <a:pt x="23" y="2"/>
                      <a:pt x="26" y="1"/>
                      <a:pt x="30" y="1"/>
                    </a:cubicBezTo>
                    <a:cubicBezTo>
                      <a:pt x="31" y="1"/>
                      <a:pt x="32" y="0"/>
                      <a:pt x="33" y="2"/>
                    </a:cubicBezTo>
                    <a:close/>
                  </a:path>
                </a:pathLst>
              </a:custGeom>
              <a:solidFill>
                <a:srgbClr val="E7C3B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95" name="Freeform 258">
                <a:extLst>
                  <a:ext uri="{FF2B5EF4-FFF2-40B4-BE49-F238E27FC236}">
                    <a16:creationId xmlns:a16="http://schemas.microsoft.com/office/drawing/2014/main" id="{404D8478-95C2-92EE-9BEE-8FFDB6CB098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2413" y="4886325"/>
                <a:ext cx="123825" cy="41275"/>
              </a:xfrm>
              <a:custGeom>
                <a:avLst/>
                <a:gdLst>
                  <a:gd name="T0" fmla="*/ 23 w 23"/>
                  <a:gd name="T1" fmla="*/ 17 h 19"/>
                  <a:gd name="T2" fmla="*/ 6 w 23"/>
                  <a:gd name="T3" fmla="*/ 18 h 19"/>
                  <a:gd name="T4" fmla="*/ 2 w 23"/>
                  <a:gd name="T5" fmla="*/ 18 h 19"/>
                  <a:gd name="T6" fmla="*/ 0 w 23"/>
                  <a:gd name="T7" fmla="*/ 17 h 19"/>
                  <a:gd name="T8" fmla="*/ 8 w 23"/>
                  <a:gd name="T9" fmla="*/ 4 h 19"/>
                  <a:gd name="T10" fmla="*/ 15 w 23"/>
                  <a:gd name="T11" fmla="*/ 4 h 19"/>
                  <a:gd name="T12" fmla="*/ 23 w 23"/>
                  <a:gd name="T13" fmla="*/ 17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3" h="19">
                    <a:moveTo>
                      <a:pt x="23" y="17"/>
                    </a:moveTo>
                    <a:cubicBezTo>
                      <a:pt x="17" y="18"/>
                      <a:pt x="11" y="19"/>
                      <a:pt x="6" y="18"/>
                    </a:cubicBezTo>
                    <a:cubicBezTo>
                      <a:pt x="5" y="17"/>
                      <a:pt x="4" y="18"/>
                      <a:pt x="2" y="18"/>
                    </a:cubicBezTo>
                    <a:cubicBezTo>
                      <a:pt x="2" y="18"/>
                      <a:pt x="0" y="19"/>
                      <a:pt x="0" y="17"/>
                    </a:cubicBezTo>
                    <a:cubicBezTo>
                      <a:pt x="3" y="13"/>
                      <a:pt x="6" y="8"/>
                      <a:pt x="8" y="4"/>
                    </a:cubicBezTo>
                    <a:cubicBezTo>
                      <a:pt x="11" y="0"/>
                      <a:pt x="12" y="0"/>
                      <a:pt x="15" y="4"/>
                    </a:cubicBezTo>
                    <a:cubicBezTo>
                      <a:pt x="17" y="8"/>
                      <a:pt x="20" y="13"/>
                      <a:pt x="23" y="17"/>
                    </a:cubicBezTo>
                    <a:close/>
                  </a:path>
                </a:pathLst>
              </a:custGeom>
              <a:solidFill>
                <a:srgbClr val="339AC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96" name="Freeform 259">
                <a:extLst>
                  <a:ext uri="{FF2B5EF4-FFF2-40B4-BE49-F238E27FC236}">
                    <a16:creationId xmlns:a16="http://schemas.microsoft.com/office/drawing/2014/main" id="{DAA8B27E-5940-BA5E-F1FA-535343E340D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29125" y="4995863"/>
                <a:ext cx="119063" cy="39688"/>
              </a:xfrm>
              <a:custGeom>
                <a:avLst/>
                <a:gdLst>
                  <a:gd name="T0" fmla="*/ 22 w 22"/>
                  <a:gd name="T1" fmla="*/ 17 h 19"/>
                  <a:gd name="T2" fmla="*/ 22 w 22"/>
                  <a:gd name="T3" fmla="*/ 17 h 19"/>
                  <a:gd name="T4" fmla="*/ 4 w 22"/>
                  <a:gd name="T5" fmla="*/ 17 h 19"/>
                  <a:gd name="T6" fmla="*/ 0 w 22"/>
                  <a:gd name="T7" fmla="*/ 17 h 19"/>
                  <a:gd name="T8" fmla="*/ 8 w 22"/>
                  <a:gd name="T9" fmla="*/ 3 h 19"/>
                  <a:gd name="T10" fmla="*/ 13 w 22"/>
                  <a:gd name="T11" fmla="*/ 3 h 19"/>
                  <a:gd name="T12" fmla="*/ 22 w 22"/>
                  <a:gd name="T13" fmla="*/ 17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2" h="19">
                    <a:moveTo>
                      <a:pt x="22" y="17"/>
                    </a:moveTo>
                    <a:cubicBezTo>
                      <a:pt x="22" y="17"/>
                      <a:pt x="22" y="17"/>
                      <a:pt x="22" y="17"/>
                    </a:cubicBezTo>
                    <a:cubicBezTo>
                      <a:pt x="16" y="16"/>
                      <a:pt x="10" y="19"/>
                      <a:pt x="4" y="17"/>
                    </a:cubicBezTo>
                    <a:cubicBezTo>
                      <a:pt x="2" y="18"/>
                      <a:pt x="1" y="19"/>
                      <a:pt x="0" y="17"/>
                    </a:cubicBezTo>
                    <a:cubicBezTo>
                      <a:pt x="2" y="12"/>
                      <a:pt x="5" y="8"/>
                      <a:pt x="8" y="3"/>
                    </a:cubicBezTo>
                    <a:cubicBezTo>
                      <a:pt x="10" y="0"/>
                      <a:pt x="11" y="0"/>
                      <a:pt x="13" y="3"/>
                    </a:cubicBezTo>
                    <a:cubicBezTo>
                      <a:pt x="16" y="8"/>
                      <a:pt x="19" y="12"/>
                      <a:pt x="22" y="17"/>
                    </a:cubicBezTo>
                    <a:close/>
                  </a:path>
                </a:pathLst>
              </a:custGeom>
              <a:solidFill>
                <a:srgbClr val="1E1C1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97" name="Freeform 260">
                <a:extLst>
                  <a:ext uri="{FF2B5EF4-FFF2-40B4-BE49-F238E27FC236}">
                    <a16:creationId xmlns:a16="http://schemas.microsoft.com/office/drawing/2014/main" id="{D258EF61-DC71-A91D-5A96-4AE5539E43D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52900" y="4978400"/>
                <a:ext cx="125413" cy="39688"/>
              </a:xfrm>
              <a:custGeom>
                <a:avLst/>
                <a:gdLst>
                  <a:gd name="T0" fmla="*/ 23 w 23"/>
                  <a:gd name="T1" fmla="*/ 17 h 19"/>
                  <a:gd name="T2" fmla="*/ 6 w 23"/>
                  <a:gd name="T3" fmla="*/ 17 h 19"/>
                  <a:gd name="T4" fmla="*/ 2 w 23"/>
                  <a:gd name="T5" fmla="*/ 18 h 19"/>
                  <a:gd name="T6" fmla="*/ 0 w 23"/>
                  <a:gd name="T7" fmla="*/ 17 h 19"/>
                  <a:gd name="T8" fmla="*/ 9 w 23"/>
                  <a:gd name="T9" fmla="*/ 3 h 19"/>
                  <a:gd name="T10" fmla="*/ 14 w 23"/>
                  <a:gd name="T11" fmla="*/ 3 h 19"/>
                  <a:gd name="T12" fmla="*/ 23 w 23"/>
                  <a:gd name="T13" fmla="*/ 17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3" h="19">
                    <a:moveTo>
                      <a:pt x="23" y="17"/>
                    </a:moveTo>
                    <a:cubicBezTo>
                      <a:pt x="17" y="16"/>
                      <a:pt x="12" y="19"/>
                      <a:pt x="6" y="17"/>
                    </a:cubicBezTo>
                    <a:cubicBezTo>
                      <a:pt x="5" y="17"/>
                      <a:pt x="3" y="18"/>
                      <a:pt x="2" y="18"/>
                    </a:cubicBezTo>
                    <a:cubicBezTo>
                      <a:pt x="1" y="18"/>
                      <a:pt x="0" y="18"/>
                      <a:pt x="0" y="17"/>
                    </a:cubicBezTo>
                    <a:cubicBezTo>
                      <a:pt x="3" y="12"/>
                      <a:pt x="6" y="8"/>
                      <a:pt x="9" y="3"/>
                    </a:cubicBezTo>
                    <a:cubicBezTo>
                      <a:pt x="11" y="0"/>
                      <a:pt x="12" y="0"/>
                      <a:pt x="14" y="3"/>
                    </a:cubicBezTo>
                    <a:cubicBezTo>
                      <a:pt x="17" y="8"/>
                      <a:pt x="20" y="12"/>
                      <a:pt x="23" y="17"/>
                    </a:cubicBezTo>
                    <a:close/>
                  </a:path>
                </a:pathLst>
              </a:custGeom>
              <a:solidFill>
                <a:srgbClr val="3F191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98" name="Freeform 261">
                <a:extLst>
                  <a:ext uri="{FF2B5EF4-FFF2-40B4-BE49-F238E27FC236}">
                    <a16:creationId xmlns:a16="http://schemas.microsoft.com/office/drawing/2014/main" id="{4296BC36-F818-E7F5-9E12-D69922C89D3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38513" y="4922838"/>
                <a:ext cx="117475" cy="41275"/>
              </a:xfrm>
              <a:custGeom>
                <a:avLst/>
                <a:gdLst>
                  <a:gd name="T0" fmla="*/ 22 w 22"/>
                  <a:gd name="T1" fmla="*/ 17 h 19"/>
                  <a:gd name="T2" fmla="*/ 7 w 22"/>
                  <a:gd name="T3" fmla="*/ 18 h 19"/>
                  <a:gd name="T4" fmla="*/ 4 w 22"/>
                  <a:gd name="T5" fmla="*/ 17 h 19"/>
                  <a:gd name="T6" fmla="*/ 0 w 22"/>
                  <a:gd name="T7" fmla="*/ 18 h 19"/>
                  <a:gd name="T8" fmla="*/ 9 w 22"/>
                  <a:gd name="T9" fmla="*/ 3 h 19"/>
                  <a:gd name="T10" fmla="*/ 14 w 22"/>
                  <a:gd name="T11" fmla="*/ 3 h 19"/>
                  <a:gd name="T12" fmla="*/ 22 w 22"/>
                  <a:gd name="T13" fmla="*/ 17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2" h="19">
                    <a:moveTo>
                      <a:pt x="22" y="17"/>
                    </a:moveTo>
                    <a:cubicBezTo>
                      <a:pt x="17" y="17"/>
                      <a:pt x="12" y="19"/>
                      <a:pt x="7" y="18"/>
                    </a:cubicBezTo>
                    <a:cubicBezTo>
                      <a:pt x="6" y="18"/>
                      <a:pt x="5" y="17"/>
                      <a:pt x="4" y="17"/>
                    </a:cubicBezTo>
                    <a:cubicBezTo>
                      <a:pt x="3" y="18"/>
                      <a:pt x="1" y="19"/>
                      <a:pt x="0" y="18"/>
                    </a:cubicBezTo>
                    <a:cubicBezTo>
                      <a:pt x="3" y="13"/>
                      <a:pt x="6" y="8"/>
                      <a:pt x="9" y="3"/>
                    </a:cubicBezTo>
                    <a:cubicBezTo>
                      <a:pt x="10" y="0"/>
                      <a:pt x="12" y="1"/>
                      <a:pt x="14" y="3"/>
                    </a:cubicBezTo>
                    <a:cubicBezTo>
                      <a:pt x="17" y="8"/>
                      <a:pt x="19" y="12"/>
                      <a:pt x="22" y="17"/>
                    </a:cubicBezTo>
                    <a:close/>
                  </a:path>
                </a:pathLst>
              </a:custGeom>
              <a:solidFill>
                <a:srgbClr val="46AC4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299" name="Freeform 262">
                <a:extLst>
                  <a:ext uri="{FF2B5EF4-FFF2-40B4-BE49-F238E27FC236}">
                    <a16:creationId xmlns:a16="http://schemas.microsoft.com/office/drawing/2014/main" id="{A544B3B5-E11C-5C10-5559-F846842E4F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22538" y="4872038"/>
                <a:ext cx="119063" cy="38100"/>
              </a:xfrm>
              <a:custGeom>
                <a:avLst/>
                <a:gdLst>
                  <a:gd name="T0" fmla="*/ 22 w 22"/>
                  <a:gd name="T1" fmla="*/ 16 h 18"/>
                  <a:gd name="T2" fmla="*/ 19 w 22"/>
                  <a:gd name="T3" fmla="*/ 17 h 18"/>
                  <a:gd name="T4" fmla="*/ 10 w 22"/>
                  <a:gd name="T5" fmla="*/ 17 h 18"/>
                  <a:gd name="T6" fmla="*/ 1 w 22"/>
                  <a:gd name="T7" fmla="*/ 17 h 18"/>
                  <a:gd name="T8" fmla="*/ 0 w 22"/>
                  <a:gd name="T9" fmla="*/ 16 h 18"/>
                  <a:gd name="T10" fmla="*/ 9 w 22"/>
                  <a:gd name="T11" fmla="*/ 2 h 18"/>
                  <a:gd name="T12" fmla="*/ 14 w 22"/>
                  <a:gd name="T13" fmla="*/ 2 h 18"/>
                  <a:gd name="T14" fmla="*/ 22 w 22"/>
                  <a:gd name="T15" fmla="*/ 16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" h="18">
                    <a:moveTo>
                      <a:pt x="22" y="16"/>
                    </a:moveTo>
                    <a:cubicBezTo>
                      <a:pt x="21" y="17"/>
                      <a:pt x="20" y="16"/>
                      <a:pt x="19" y="17"/>
                    </a:cubicBezTo>
                    <a:cubicBezTo>
                      <a:pt x="16" y="17"/>
                      <a:pt x="13" y="18"/>
                      <a:pt x="10" y="17"/>
                    </a:cubicBezTo>
                    <a:cubicBezTo>
                      <a:pt x="7" y="17"/>
                      <a:pt x="4" y="16"/>
                      <a:pt x="1" y="17"/>
                    </a:cubicBezTo>
                    <a:cubicBezTo>
                      <a:pt x="1" y="17"/>
                      <a:pt x="0" y="17"/>
                      <a:pt x="0" y="16"/>
                    </a:cubicBezTo>
                    <a:cubicBezTo>
                      <a:pt x="3" y="12"/>
                      <a:pt x="6" y="7"/>
                      <a:pt x="9" y="2"/>
                    </a:cubicBezTo>
                    <a:cubicBezTo>
                      <a:pt x="10" y="0"/>
                      <a:pt x="12" y="0"/>
                      <a:pt x="14" y="2"/>
                    </a:cubicBezTo>
                    <a:cubicBezTo>
                      <a:pt x="16" y="7"/>
                      <a:pt x="19" y="11"/>
                      <a:pt x="22" y="16"/>
                    </a:cubicBezTo>
                    <a:close/>
                  </a:path>
                </a:pathLst>
              </a:custGeom>
              <a:solidFill>
                <a:srgbClr val="3C66A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300" name="Freeform 263">
                <a:extLst>
                  <a:ext uri="{FF2B5EF4-FFF2-40B4-BE49-F238E27FC236}">
                    <a16:creationId xmlns:a16="http://schemas.microsoft.com/office/drawing/2014/main" id="{EEA259B9-72D6-BBC0-373A-0FFADC15373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76438" y="4835525"/>
                <a:ext cx="119063" cy="41275"/>
              </a:xfrm>
              <a:custGeom>
                <a:avLst/>
                <a:gdLst>
                  <a:gd name="T0" fmla="*/ 22 w 22"/>
                  <a:gd name="T1" fmla="*/ 17 h 19"/>
                  <a:gd name="T2" fmla="*/ 22 w 22"/>
                  <a:gd name="T3" fmla="*/ 18 h 19"/>
                  <a:gd name="T4" fmla="*/ 6 w 22"/>
                  <a:gd name="T5" fmla="*/ 18 h 19"/>
                  <a:gd name="T6" fmla="*/ 3 w 22"/>
                  <a:gd name="T7" fmla="*/ 18 h 19"/>
                  <a:gd name="T8" fmla="*/ 0 w 22"/>
                  <a:gd name="T9" fmla="*/ 17 h 19"/>
                  <a:gd name="T10" fmla="*/ 9 w 22"/>
                  <a:gd name="T11" fmla="*/ 4 h 19"/>
                  <a:gd name="T12" fmla="*/ 14 w 22"/>
                  <a:gd name="T13" fmla="*/ 4 h 19"/>
                  <a:gd name="T14" fmla="*/ 22 w 22"/>
                  <a:gd name="T15" fmla="*/ 17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" h="19">
                    <a:moveTo>
                      <a:pt x="22" y="17"/>
                    </a:moveTo>
                    <a:cubicBezTo>
                      <a:pt x="22" y="17"/>
                      <a:pt x="22" y="18"/>
                      <a:pt x="22" y="18"/>
                    </a:cubicBezTo>
                    <a:cubicBezTo>
                      <a:pt x="17" y="17"/>
                      <a:pt x="11" y="19"/>
                      <a:pt x="6" y="18"/>
                    </a:cubicBezTo>
                    <a:cubicBezTo>
                      <a:pt x="5" y="18"/>
                      <a:pt x="4" y="18"/>
                      <a:pt x="3" y="18"/>
                    </a:cubicBezTo>
                    <a:cubicBezTo>
                      <a:pt x="2" y="18"/>
                      <a:pt x="1" y="18"/>
                      <a:pt x="0" y="17"/>
                    </a:cubicBezTo>
                    <a:cubicBezTo>
                      <a:pt x="3" y="12"/>
                      <a:pt x="6" y="8"/>
                      <a:pt x="9" y="4"/>
                    </a:cubicBezTo>
                    <a:cubicBezTo>
                      <a:pt x="11" y="0"/>
                      <a:pt x="12" y="0"/>
                      <a:pt x="14" y="4"/>
                    </a:cubicBezTo>
                    <a:cubicBezTo>
                      <a:pt x="17" y="8"/>
                      <a:pt x="20" y="12"/>
                      <a:pt x="22" y="17"/>
                    </a:cubicBezTo>
                    <a:close/>
                  </a:path>
                </a:pathLst>
              </a:custGeom>
              <a:solidFill>
                <a:srgbClr val="C8173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301" name="Freeform 264">
                <a:extLst>
                  <a:ext uri="{FF2B5EF4-FFF2-40B4-BE49-F238E27FC236}">
                    <a16:creationId xmlns:a16="http://schemas.microsoft.com/office/drawing/2014/main" id="{0220C8A6-56B6-998F-4857-31626E6BE4F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08388" y="4941888"/>
                <a:ext cx="123825" cy="41275"/>
              </a:xfrm>
              <a:custGeom>
                <a:avLst/>
                <a:gdLst>
                  <a:gd name="T0" fmla="*/ 23 w 23"/>
                  <a:gd name="T1" fmla="*/ 17 h 19"/>
                  <a:gd name="T2" fmla="*/ 5 w 23"/>
                  <a:gd name="T3" fmla="*/ 17 h 19"/>
                  <a:gd name="T4" fmla="*/ 0 w 23"/>
                  <a:gd name="T5" fmla="*/ 17 h 19"/>
                  <a:gd name="T6" fmla="*/ 9 w 23"/>
                  <a:gd name="T7" fmla="*/ 3 h 19"/>
                  <a:gd name="T8" fmla="*/ 14 w 23"/>
                  <a:gd name="T9" fmla="*/ 3 h 19"/>
                  <a:gd name="T10" fmla="*/ 23 w 23"/>
                  <a:gd name="T11" fmla="*/ 17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3" h="19">
                    <a:moveTo>
                      <a:pt x="23" y="17"/>
                    </a:moveTo>
                    <a:cubicBezTo>
                      <a:pt x="17" y="17"/>
                      <a:pt x="11" y="19"/>
                      <a:pt x="5" y="17"/>
                    </a:cubicBezTo>
                    <a:cubicBezTo>
                      <a:pt x="3" y="17"/>
                      <a:pt x="2" y="19"/>
                      <a:pt x="0" y="17"/>
                    </a:cubicBezTo>
                    <a:cubicBezTo>
                      <a:pt x="3" y="12"/>
                      <a:pt x="6" y="8"/>
                      <a:pt x="9" y="3"/>
                    </a:cubicBezTo>
                    <a:cubicBezTo>
                      <a:pt x="11" y="0"/>
                      <a:pt x="12" y="0"/>
                      <a:pt x="14" y="3"/>
                    </a:cubicBezTo>
                    <a:cubicBezTo>
                      <a:pt x="17" y="8"/>
                      <a:pt x="20" y="12"/>
                      <a:pt x="23" y="17"/>
                    </a:cubicBezTo>
                    <a:close/>
                  </a:path>
                </a:pathLst>
              </a:custGeom>
              <a:solidFill>
                <a:srgbClr val="11452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302" name="Freeform 265">
                <a:extLst>
                  <a:ext uri="{FF2B5EF4-FFF2-40B4-BE49-F238E27FC236}">
                    <a16:creationId xmlns:a16="http://schemas.microsoft.com/office/drawing/2014/main" id="{0555ADF5-F9CE-7840-687F-D34483BC27D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06563" y="4819650"/>
                <a:ext cx="119063" cy="38100"/>
              </a:xfrm>
              <a:custGeom>
                <a:avLst/>
                <a:gdLst>
                  <a:gd name="T0" fmla="*/ 22 w 22"/>
                  <a:gd name="T1" fmla="*/ 16 h 18"/>
                  <a:gd name="T2" fmla="*/ 20 w 22"/>
                  <a:gd name="T3" fmla="*/ 17 h 18"/>
                  <a:gd name="T4" fmla="*/ 3 w 22"/>
                  <a:gd name="T5" fmla="*/ 17 h 18"/>
                  <a:gd name="T6" fmla="*/ 0 w 22"/>
                  <a:gd name="T7" fmla="*/ 16 h 18"/>
                  <a:gd name="T8" fmla="*/ 8 w 22"/>
                  <a:gd name="T9" fmla="*/ 3 h 18"/>
                  <a:gd name="T10" fmla="*/ 14 w 22"/>
                  <a:gd name="T11" fmla="*/ 3 h 18"/>
                  <a:gd name="T12" fmla="*/ 22 w 22"/>
                  <a:gd name="T13" fmla="*/ 16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2" h="18">
                    <a:moveTo>
                      <a:pt x="22" y="16"/>
                    </a:moveTo>
                    <a:cubicBezTo>
                      <a:pt x="21" y="17"/>
                      <a:pt x="21" y="17"/>
                      <a:pt x="20" y="17"/>
                    </a:cubicBezTo>
                    <a:cubicBezTo>
                      <a:pt x="15" y="17"/>
                      <a:pt x="9" y="18"/>
                      <a:pt x="3" y="17"/>
                    </a:cubicBezTo>
                    <a:cubicBezTo>
                      <a:pt x="2" y="17"/>
                      <a:pt x="1" y="18"/>
                      <a:pt x="0" y="16"/>
                    </a:cubicBezTo>
                    <a:cubicBezTo>
                      <a:pt x="3" y="12"/>
                      <a:pt x="5" y="7"/>
                      <a:pt x="8" y="3"/>
                    </a:cubicBezTo>
                    <a:cubicBezTo>
                      <a:pt x="10" y="0"/>
                      <a:pt x="12" y="0"/>
                      <a:pt x="14" y="3"/>
                    </a:cubicBezTo>
                    <a:cubicBezTo>
                      <a:pt x="16" y="7"/>
                      <a:pt x="19" y="12"/>
                      <a:pt x="22" y="16"/>
                    </a:cubicBezTo>
                    <a:close/>
                  </a:path>
                </a:pathLst>
              </a:custGeom>
              <a:solidFill>
                <a:srgbClr val="E73C3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303" name="Freeform 266">
                <a:extLst>
                  <a:ext uri="{FF2B5EF4-FFF2-40B4-BE49-F238E27FC236}">
                    <a16:creationId xmlns:a16="http://schemas.microsoft.com/office/drawing/2014/main" id="{D38F7C3E-AACD-F5DE-30E3-3A7902F9340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52663" y="4854575"/>
                <a:ext cx="119063" cy="36513"/>
              </a:xfrm>
              <a:custGeom>
                <a:avLst/>
                <a:gdLst>
                  <a:gd name="T0" fmla="*/ 19 w 22"/>
                  <a:gd name="T1" fmla="*/ 17 h 17"/>
                  <a:gd name="T2" fmla="*/ 13 w 22"/>
                  <a:gd name="T3" fmla="*/ 17 h 17"/>
                  <a:gd name="T4" fmla="*/ 7 w 22"/>
                  <a:gd name="T5" fmla="*/ 17 h 17"/>
                  <a:gd name="T6" fmla="*/ 1 w 22"/>
                  <a:gd name="T7" fmla="*/ 16 h 17"/>
                  <a:gd name="T8" fmla="*/ 0 w 22"/>
                  <a:gd name="T9" fmla="*/ 16 h 17"/>
                  <a:gd name="T10" fmla="*/ 8 w 22"/>
                  <a:gd name="T11" fmla="*/ 3 h 17"/>
                  <a:gd name="T12" fmla="*/ 13 w 22"/>
                  <a:gd name="T13" fmla="*/ 3 h 17"/>
                  <a:gd name="T14" fmla="*/ 22 w 22"/>
                  <a:gd name="T15" fmla="*/ 17 h 17"/>
                  <a:gd name="T16" fmla="*/ 19 w 22"/>
                  <a:gd name="T17" fmla="*/ 17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2" h="17">
                    <a:moveTo>
                      <a:pt x="19" y="17"/>
                    </a:moveTo>
                    <a:cubicBezTo>
                      <a:pt x="17" y="15"/>
                      <a:pt x="15" y="17"/>
                      <a:pt x="13" y="17"/>
                    </a:cubicBezTo>
                    <a:cubicBezTo>
                      <a:pt x="11" y="17"/>
                      <a:pt x="9" y="17"/>
                      <a:pt x="7" y="17"/>
                    </a:cubicBezTo>
                    <a:cubicBezTo>
                      <a:pt x="5" y="16"/>
                      <a:pt x="3" y="16"/>
                      <a:pt x="1" y="16"/>
                    </a:cubicBezTo>
                    <a:cubicBezTo>
                      <a:pt x="0" y="17"/>
                      <a:pt x="0" y="16"/>
                      <a:pt x="0" y="16"/>
                    </a:cubicBezTo>
                    <a:cubicBezTo>
                      <a:pt x="3" y="11"/>
                      <a:pt x="5" y="7"/>
                      <a:pt x="8" y="3"/>
                    </a:cubicBezTo>
                    <a:cubicBezTo>
                      <a:pt x="10" y="0"/>
                      <a:pt x="12" y="0"/>
                      <a:pt x="13" y="3"/>
                    </a:cubicBezTo>
                    <a:cubicBezTo>
                      <a:pt x="16" y="7"/>
                      <a:pt x="19" y="12"/>
                      <a:pt x="22" y="17"/>
                    </a:cubicBezTo>
                    <a:cubicBezTo>
                      <a:pt x="21" y="17"/>
                      <a:pt x="20" y="17"/>
                      <a:pt x="19" y="17"/>
                    </a:cubicBezTo>
                    <a:close/>
                  </a:path>
                </a:pathLst>
              </a:custGeom>
              <a:solidFill>
                <a:srgbClr val="644F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304" name="Freeform 267">
                <a:extLst>
                  <a:ext uri="{FF2B5EF4-FFF2-40B4-BE49-F238E27FC236}">
                    <a16:creationId xmlns:a16="http://schemas.microsoft.com/office/drawing/2014/main" id="{0A67E56B-2A1F-1C10-2A3C-51DB8B35F3D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36688" y="4802188"/>
                <a:ext cx="112713" cy="38100"/>
              </a:xfrm>
              <a:custGeom>
                <a:avLst/>
                <a:gdLst>
                  <a:gd name="T0" fmla="*/ 21 w 21"/>
                  <a:gd name="T1" fmla="*/ 15 h 18"/>
                  <a:gd name="T2" fmla="*/ 18 w 21"/>
                  <a:gd name="T3" fmla="*/ 17 h 18"/>
                  <a:gd name="T4" fmla="*/ 3 w 21"/>
                  <a:gd name="T5" fmla="*/ 17 h 18"/>
                  <a:gd name="T6" fmla="*/ 0 w 21"/>
                  <a:gd name="T7" fmla="*/ 16 h 18"/>
                  <a:gd name="T8" fmla="*/ 8 w 21"/>
                  <a:gd name="T9" fmla="*/ 3 h 18"/>
                  <a:gd name="T10" fmla="*/ 13 w 21"/>
                  <a:gd name="T11" fmla="*/ 2 h 18"/>
                  <a:gd name="T12" fmla="*/ 21 w 21"/>
                  <a:gd name="T13" fmla="*/ 15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" h="18">
                    <a:moveTo>
                      <a:pt x="21" y="15"/>
                    </a:moveTo>
                    <a:cubicBezTo>
                      <a:pt x="21" y="17"/>
                      <a:pt x="20" y="17"/>
                      <a:pt x="18" y="17"/>
                    </a:cubicBezTo>
                    <a:cubicBezTo>
                      <a:pt x="13" y="17"/>
                      <a:pt x="8" y="17"/>
                      <a:pt x="3" y="17"/>
                    </a:cubicBezTo>
                    <a:cubicBezTo>
                      <a:pt x="2" y="17"/>
                      <a:pt x="0" y="18"/>
                      <a:pt x="0" y="16"/>
                    </a:cubicBezTo>
                    <a:cubicBezTo>
                      <a:pt x="3" y="11"/>
                      <a:pt x="5" y="7"/>
                      <a:pt x="8" y="3"/>
                    </a:cubicBezTo>
                    <a:cubicBezTo>
                      <a:pt x="10" y="0"/>
                      <a:pt x="11" y="0"/>
                      <a:pt x="13" y="2"/>
                    </a:cubicBezTo>
                    <a:cubicBezTo>
                      <a:pt x="16" y="6"/>
                      <a:pt x="18" y="11"/>
                      <a:pt x="21" y="15"/>
                    </a:cubicBezTo>
                    <a:close/>
                  </a:path>
                </a:pathLst>
              </a:custGeom>
              <a:solidFill>
                <a:srgbClr val="ED719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305" name="Freeform 268">
                <a:extLst>
                  <a:ext uri="{FF2B5EF4-FFF2-40B4-BE49-F238E27FC236}">
                    <a16:creationId xmlns:a16="http://schemas.microsoft.com/office/drawing/2014/main" id="{0F66D69F-8798-CADF-DEE7-BC63E33004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6200" y="4714875"/>
                <a:ext cx="117475" cy="38100"/>
              </a:xfrm>
              <a:custGeom>
                <a:avLst/>
                <a:gdLst>
                  <a:gd name="T0" fmla="*/ 22 w 22"/>
                  <a:gd name="T1" fmla="*/ 17 h 18"/>
                  <a:gd name="T2" fmla="*/ 12 w 22"/>
                  <a:gd name="T3" fmla="*/ 17 h 18"/>
                  <a:gd name="T4" fmla="*/ 5 w 22"/>
                  <a:gd name="T5" fmla="*/ 17 h 18"/>
                  <a:gd name="T6" fmla="*/ 3 w 22"/>
                  <a:gd name="T7" fmla="*/ 17 h 18"/>
                  <a:gd name="T8" fmla="*/ 0 w 22"/>
                  <a:gd name="T9" fmla="*/ 17 h 18"/>
                  <a:gd name="T10" fmla="*/ 8 w 22"/>
                  <a:gd name="T11" fmla="*/ 3 h 18"/>
                  <a:gd name="T12" fmla="*/ 13 w 22"/>
                  <a:gd name="T13" fmla="*/ 3 h 18"/>
                  <a:gd name="T14" fmla="*/ 22 w 22"/>
                  <a:gd name="T15" fmla="*/ 17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" h="18">
                    <a:moveTo>
                      <a:pt x="22" y="17"/>
                    </a:moveTo>
                    <a:cubicBezTo>
                      <a:pt x="18" y="16"/>
                      <a:pt x="15" y="17"/>
                      <a:pt x="12" y="17"/>
                    </a:cubicBezTo>
                    <a:cubicBezTo>
                      <a:pt x="9" y="18"/>
                      <a:pt x="7" y="17"/>
                      <a:pt x="5" y="17"/>
                    </a:cubicBezTo>
                    <a:cubicBezTo>
                      <a:pt x="4" y="16"/>
                      <a:pt x="3" y="17"/>
                      <a:pt x="3" y="17"/>
                    </a:cubicBezTo>
                    <a:cubicBezTo>
                      <a:pt x="1" y="18"/>
                      <a:pt x="0" y="18"/>
                      <a:pt x="0" y="17"/>
                    </a:cubicBezTo>
                    <a:cubicBezTo>
                      <a:pt x="2" y="12"/>
                      <a:pt x="5" y="7"/>
                      <a:pt x="8" y="3"/>
                    </a:cubicBezTo>
                    <a:cubicBezTo>
                      <a:pt x="10" y="0"/>
                      <a:pt x="12" y="0"/>
                      <a:pt x="13" y="3"/>
                    </a:cubicBezTo>
                    <a:cubicBezTo>
                      <a:pt x="16" y="7"/>
                      <a:pt x="19" y="12"/>
                      <a:pt x="22" y="17"/>
                    </a:cubicBezTo>
                    <a:close/>
                  </a:path>
                </a:pathLst>
              </a:custGeom>
              <a:solidFill>
                <a:srgbClr val="DAE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306" name="Freeform 269">
                <a:extLst>
                  <a:ext uri="{FF2B5EF4-FFF2-40B4-BE49-F238E27FC236}">
                    <a16:creationId xmlns:a16="http://schemas.microsoft.com/office/drawing/2014/main" id="{E76D5BAC-F72B-F680-D935-14A417FA0C1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6075" y="4732338"/>
                <a:ext cx="119063" cy="38100"/>
              </a:xfrm>
              <a:custGeom>
                <a:avLst/>
                <a:gdLst>
                  <a:gd name="T0" fmla="*/ 22 w 22"/>
                  <a:gd name="T1" fmla="*/ 17 h 18"/>
                  <a:gd name="T2" fmla="*/ 18 w 22"/>
                  <a:gd name="T3" fmla="*/ 17 h 18"/>
                  <a:gd name="T4" fmla="*/ 4 w 22"/>
                  <a:gd name="T5" fmla="*/ 17 h 18"/>
                  <a:gd name="T6" fmla="*/ 0 w 22"/>
                  <a:gd name="T7" fmla="*/ 16 h 18"/>
                  <a:gd name="T8" fmla="*/ 8 w 22"/>
                  <a:gd name="T9" fmla="*/ 4 h 18"/>
                  <a:gd name="T10" fmla="*/ 14 w 22"/>
                  <a:gd name="T11" fmla="*/ 4 h 18"/>
                  <a:gd name="T12" fmla="*/ 22 w 22"/>
                  <a:gd name="T13" fmla="*/ 17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2" h="18">
                    <a:moveTo>
                      <a:pt x="22" y="17"/>
                    </a:moveTo>
                    <a:cubicBezTo>
                      <a:pt x="21" y="16"/>
                      <a:pt x="19" y="16"/>
                      <a:pt x="18" y="17"/>
                    </a:cubicBezTo>
                    <a:cubicBezTo>
                      <a:pt x="13" y="17"/>
                      <a:pt x="8" y="17"/>
                      <a:pt x="4" y="17"/>
                    </a:cubicBezTo>
                    <a:cubicBezTo>
                      <a:pt x="1" y="18"/>
                      <a:pt x="1" y="18"/>
                      <a:pt x="0" y="16"/>
                    </a:cubicBezTo>
                    <a:cubicBezTo>
                      <a:pt x="3" y="12"/>
                      <a:pt x="5" y="8"/>
                      <a:pt x="8" y="4"/>
                    </a:cubicBezTo>
                    <a:cubicBezTo>
                      <a:pt x="10" y="0"/>
                      <a:pt x="12" y="0"/>
                      <a:pt x="14" y="4"/>
                    </a:cubicBezTo>
                    <a:cubicBezTo>
                      <a:pt x="17" y="8"/>
                      <a:pt x="20" y="13"/>
                      <a:pt x="22" y="17"/>
                    </a:cubicBezTo>
                    <a:close/>
                  </a:path>
                </a:pathLst>
              </a:custGeom>
              <a:solidFill>
                <a:srgbClr val="A4A3A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307" name="Freeform 270">
                <a:extLst>
                  <a:ext uri="{FF2B5EF4-FFF2-40B4-BE49-F238E27FC236}">
                    <a16:creationId xmlns:a16="http://schemas.microsoft.com/office/drawing/2014/main" id="{CC2E97C7-0F11-8C40-0E77-19F7D35EF1B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83025" y="4959350"/>
                <a:ext cx="119063" cy="39688"/>
              </a:xfrm>
              <a:custGeom>
                <a:avLst/>
                <a:gdLst>
                  <a:gd name="T0" fmla="*/ 22 w 22"/>
                  <a:gd name="T1" fmla="*/ 17 h 19"/>
                  <a:gd name="T2" fmla="*/ 4 w 22"/>
                  <a:gd name="T3" fmla="*/ 17 h 19"/>
                  <a:gd name="T4" fmla="*/ 2 w 22"/>
                  <a:gd name="T5" fmla="*/ 17 h 19"/>
                  <a:gd name="T6" fmla="*/ 0 w 22"/>
                  <a:gd name="T7" fmla="*/ 17 h 19"/>
                  <a:gd name="T8" fmla="*/ 8 w 22"/>
                  <a:gd name="T9" fmla="*/ 3 h 19"/>
                  <a:gd name="T10" fmla="*/ 14 w 22"/>
                  <a:gd name="T11" fmla="*/ 3 h 19"/>
                  <a:gd name="T12" fmla="*/ 22 w 22"/>
                  <a:gd name="T13" fmla="*/ 17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2" h="19">
                    <a:moveTo>
                      <a:pt x="22" y="17"/>
                    </a:moveTo>
                    <a:cubicBezTo>
                      <a:pt x="16" y="17"/>
                      <a:pt x="10" y="19"/>
                      <a:pt x="4" y="17"/>
                    </a:cubicBezTo>
                    <a:cubicBezTo>
                      <a:pt x="4" y="17"/>
                      <a:pt x="3" y="17"/>
                      <a:pt x="2" y="17"/>
                    </a:cubicBezTo>
                    <a:cubicBezTo>
                      <a:pt x="1" y="18"/>
                      <a:pt x="1" y="18"/>
                      <a:pt x="0" y="17"/>
                    </a:cubicBezTo>
                    <a:cubicBezTo>
                      <a:pt x="3" y="12"/>
                      <a:pt x="6" y="8"/>
                      <a:pt x="8" y="3"/>
                    </a:cubicBezTo>
                    <a:cubicBezTo>
                      <a:pt x="10" y="0"/>
                      <a:pt x="12" y="0"/>
                      <a:pt x="14" y="3"/>
                    </a:cubicBezTo>
                    <a:cubicBezTo>
                      <a:pt x="16" y="8"/>
                      <a:pt x="19" y="12"/>
                      <a:pt x="22" y="17"/>
                    </a:cubicBezTo>
                    <a:close/>
                  </a:path>
                </a:pathLst>
              </a:custGeom>
              <a:solidFill>
                <a:srgbClr val="B652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308" name="Freeform 271">
                <a:extLst>
                  <a:ext uri="{FF2B5EF4-FFF2-40B4-BE49-F238E27FC236}">
                    <a16:creationId xmlns:a16="http://schemas.microsoft.com/office/drawing/2014/main" id="{7DC1E1D9-FE81-B97F-B17B-833DF175C2E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60463" y="4783138"/>
                <a:ext cx="119063" cy="39688"/>
              </a:xfrm>
              <a:custGeom>
                <a:avLst/>
                <a:gdLst>
                  <a:gd name="T0" fmla="*/ 22 w 22"/>
                  <a:gd name="T1" fmla="*/ 16 h 19"/>
                  <a:gd name="T2" fmla="*/ 15 w 22"/>
                  <a:gd name="T3" fmla="*/ 17 h 19"/>
                  <a:gd name="T4" fmla="*/ 2 w 22"/>
                  <a:gd name="T5" fmla="*/ 16 h 19"/>
                  <a:gd name="T6" fmla="*/ 1 w 22"/>
                  <a:gd name="T7" fmla="*/ 14 h 19"/>
                  <a:gd name="T8" fmla="*/ 9 w 22"/>
                  <a:gd name="T9" fmla="*/ 2 h 19"/>
                  <a:gd name="T10" fmla="*/ 14 w 22"/>
                  <a:gd name="T11" fmla="*/ 3 h 19"/>
                  <a:gd name="T12" fmla="*/ 22 w 22"/>
                  <a:gd name="T13" fmla="*/ 16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2" h="19">
                    <a:moveTo>
                      <a:pt x="22" y="16"/>
                    </a:moveTo>
                    <a:cubicBezTo>
                      <a:pt x="20" y="18"/>
                      <a:pt x="17" y="16"/>
                      <a:pt x="15" y="17"/>
                    </a:cubicBezTo>
                    <a:cubicBezTo>
                      <a:pt x="11" y="19"/>
                      <a:pt x="6" y="16"/>
                      <a:pt x="2" y="16"/>
                    </a:cubicBezTo>
                    <a:cubicBezTo>
                      <a:pt x="0" y="16"/>
                      <a:pt x="2" y="15"/>
                      <a:pt x="1" y="14"/>
                    </a:cubicBezTo>
                    <a:cubicBezTo>
                      <a:pt x="4" y="10"/>
                      <a:pt x="6" y="6"/>
                      <a:pt x="9" y="2"/>
                    </a:cubicBezTo>
                    <a:cubicBezTo>
                      <a:pt x="10" y="0"/>
                      <a:pt x="12" y="0"/>
                      <a:pt x="14" y="3"/>
                    </a:cubicBezTo>
                    <a:cubicBezTo>
                      <a:pt x="17" y="7"/>
                      <a:pt x="19" y="12"/>
                      <a:pt x="22" y="16"/>
                    </a:cubicBezTo>
                    <a:close/>
                  </a:path>
                </a:pathLst>
              </a:custGeom>
              <a:solidFill>
                <a:srgbClr val="EC703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309" name="Freeform 272">
                <a:extLst>
                  <a:ext uri="{FF2B5EF4-FFF2-40B4-BE49-F238E27FC236}">
                    <a16:creationId xmlns:a16="http://schemas.microsoft.com/office/drawing/2014/main" id="{4BCB9458-B725-E389-B085-CEF523AF14D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96938" y="4765675"/>
                <a:ext cx="107950" cy="38100"/>
              </a:xfrm>
              <a:custGeom>
                <a:avLst/>
                <a:gdLst>
                  <a:gd name="T0" fmla="*/ 20 w 20"/>
                  <a:gd name="T1" fmla="*/ 15 h 18"/>
                  <a:gd name="T2" fmla="*/ 18 w 20"/>
                  <a:gd name="T3" fmla="*/ 17 h 18"/>
                  <a:gd name="T4" fmla="*/ 2 w 20"/>
                  <a:gd name="T5" fmla="*/ 17 h 18"/>
                  <a:gd name="T6" fmla="*/ 0 w 20"/>
                  <a:gd name="T7" fmla="*/ 15 h 18"/>
                  <a:gd name="T8" fmla="*/ 7 w 20"/>
                  <a:gd name="T9" fmla="*/ 2 h 18"/>
                  <a:gd name="T10" fmla="*/ 12 w 20"/>
                  <a:gd name="T11" fmla="*/ 2 h 18"/>
                  <a:gd name="T12" fmla="*/ 19 w 20"/>
                  <a:gd name="T13" fmla="*/ 13 h 18"/>
                  <a:gd name="T14" fmla="*/ 20 w 20"/>
                  <a:gd name="T15" fmla="*/ 15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0" h="18">
                    <a:moveTo>
                      <a:pt x="20" y="15"/>
                    </a:moveTo>
                    <a:cubicBezTo>
                      <a:pt x="20" y="16"/>
                      <a:pt x="19" y="17"/>
                      <a:pt x="18" y="17"/>
                    </a:cubicBezTo>
                    <a:cubicBezTo>
                      <a:pt x="13" y="17"/>
                      <a:pt x="7" y="18"/>
                      <a:pt x="2" y="17"/>
                    </a:cubicBezTo>
                    <a:cubicBezTo>
                      <a:pt x="1" y="16"/>
                      <a:pt x="0" y="16"/>
                      <a:pt x="0" y="15"/>
                    </a:cubicBezTo>
                    <a:cubicBezTo>
                      <a:pt x="2" y="11"/>
                      <a:pt x="5" y="6"/>
                      <a:pt x="7" y="2"/>
                    </a:cubicBezTo>
                    <a:cubicBezTo>
                      <a:pt x="9" y="0"/>
                      <a:pt x="10" y="0"/>
                      <a:pt x="12" y="2"/>
                    </a:cubicBezTo>
                    <a:cubicBezTo>
                      <a:pt x="15" y="6"/>
                      <a:pt x="16" y="10"/>
                      <a:pt x="19" y="13"/>
                    </a:cubicBezTo>
                    <a:cubicBezTo>
                      <a:pt x="19" y="14"/>
                      <a:pt x="20" y="15"/>
                      <a:pt x="20" y="15"/>
                    </a:cubicBezTo>
                    <a:close/>
                  </a:path>
                </a:pathLst>
              </a:custGeom>
              <a:solidFill>
                <a:srgbClr val="F097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310" name="Freeform 273">
                <a:extLst>
                  <a:ext uri="{FF2B5EF4-FFF2-40B4-BE49-F238E27FC236}">
                    <a16:creationId xmlns:a16="http://schemas.microsoft.com/office/drawing/2014/main" id="{E6897A3C-DAB6-55CA-F100-7979E2F7457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46338" y="4905375"/>
                <a:ext cx="179388" cy="52388"/>
              </a:xfrm>
              <a:custGeom>
                <a:avLst/>
                <a:gdLst>
                  <a:gd name="T0" fmla="*/ 14 w 33"/>
                  <a:gd name="T1" fmla="*/ 0 h 24"/>
                  <a:gd name="T2" fmla="*/ 33 w 33"/>
                  <a:gd name="T3" fmla="*/ 1 h 24"/>
                  <a:gd name="T4" fmla="*/ 20 w 33"/>
                  <a:gd name="T5" fmla="*/ 1 h 24"/>
                  <a:gd name="T6" fmla="*/ 17 w 33"/>
                  <a:gd name="T7" fmla="*/ 3 h 24"/>
                  <a:gd name="T8" fmla="*/ 11 w 33"/>
                  <a:gd name="T9" fmla="*/ 21 h 24"/>
                  <a:gd name="T10" fmla="*/ 14 w 33"/>
                  <a:gd name="T11" fmla="*/ 23 h 24"/>
                  <a:gd name="T12" fmla="*/ 13 w 33"/>
                  <a:gd name="T13" fmla="*/ 24 h 24"/>
                  <a:gd name="T14" fmla="*/ 1 w 33"/>
                  <a:gd name="T15" fmla="*/ 23 h 24"/>
                  <a:gd name="T16" fmla="*/ 2 w 33"/>
                  <a:gd name="T17" fmla="*/ 19 h 24"/>
                  <a:gd name="T18" fmla="*/ 14 w 33"/>
                  <a:gd name="T19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3" h="24">
                    <a:moveTo>
                      <a:pt x="14" y="0"/>
                    </a:moveTo>
                    <a:cubicBezTo>
                      <a:pt x="20" y="0"/>
                      <a:pt x="27" y="2"/>
                      <a:pt x="33" y="1"/>
                    </a:cubicBezTo>
                    <a:cubicBezTo>
                      <a:pt x="29" y="2"/>
                      <a:pt x="24" y="2"/>
                      <a:pt x="20" y="1"/>
                    </a:cubicBezTo>
                    <a:cubicBezTo>
                      <a:pt x="18" y="1"/>
                      <a:pt x="18" y="2"/>
                      <a:pt x="17" y="3"/>
                    </a:cubicBezTo>
                    <a:cubicBezTo>
                      <a:pt x="15" y="9"/>
                      <a:pt x="13" y="15"/>
                      <a:pt x="11" y="21"/>
                    </a:cubicBezTo>
                    <a:cubicBezTo>
                      <a:pt x="11" y="24"/>
                      <a:pt x="13" y="22"/>
                      <a:pt x="14" y="23"/>
                    </a:cubicBezTo>
                    <a:cubicBezTo>
                      <a:pt x="14" y="23"/>
                      <a:pt x="13" y="23"/>
                      <a:pt x="13" y="24"/>
                    </a:cubicBezTo>
                    <a:cubicBezTo>
                      <a:pt x="9" y="23"/>
                      <a:pt x="5" y="23"/>
                      <a:pt x="1" y="23"/>
                    </a:cubicBezTo>
                    <a:cubicBezTo>
                      <a:pt x="0" y="21"/>
                      <a:pt x="2" y="20"/>
                      <a:pt x="2" y="19"/>
                    </a:cubicBezTo>
                    <a:cubicBezTo>
                      <a:pt x="6" y="13"/>
                      <a:pt x="10" y="6"/>
                      <a:pt x="14" y="0"/>
                    </a:cubicBezTo>
                    <a:close/>
                  </a:path>
                </a:pathLst>
              </a:custGeom>
              <a:solidFill>
                <a:srgbClr val="E7C5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311" name="Freeform 274">
                <a:extLst>
                  <a:ext uri="{FF2B5EF4-FFF2-40B4-BE49-F238E27FC236}">
                    <a16:creationId xmlns:a16="http://schemas.microsoft.com/office/drawing/2014/main" id="{8761A951-D68E-4B1A-9492-93C2B40C66C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01825" y="4870450"/>
                <a:ext cx="107950" cy="52388"/>
              </a:xfrm>
              <a:custGeom>
                <a:avLst/>
                <a:gdLst>
                  <a:gd name="T0" fmla="*/ 14 w 20"/>
                  <a:gd name="T1" fmla="*/ 1 h 25"/>
                  <a:gd name="T2" fmla="*/ 20 w 20"/>
                  <a:gd name="T3" fmla="*/ 2 h 25"/>
                  <a:gd name="T4" fmla="*/ 17 w 20"/>
                  <a:gd name="T5" fmla="*/ 5 h 25"/>
                  <a:gd name="T6" fmla="*/ 12 w 20"/>
                  <a:gd name="T7" fmla="*/ 21 h 25"/>
                  <a:gd name="T8" fmla="*/ 13 w 20"/>
                  <a:gd name="T9" fmla="*/ 24 h 25"/>
                  <a:gd name="T10" fmla="*/ 11 w 20"/>
                  <a:gd name="T11" fmla="*/ 25 h 25"/>
                  <a:gd name="T12" fmla="*/ 0 w 20"/>
                  <a:gd name="T13" fmla="*/ 25 h 25"/>
                  <a:gd name="T14" fmla="*/ 0 w 20"/>
                  <a:gd name="T15" fmla="*/ 18 h 25"/>
                  <a:gd name="T16" fmla="*/ 1 w 20"/>
                  <a:gd name="T17" fmla="*/ 22 h 25"/>
                  <a:gd name="T18" fmla="*/ 14 w 20"/>
                  <a:gd name="T19" fmla="*/ 1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" h="25">
                    <a:moveTo>
                      <a:pt x="14" y="1"/>
                    </a:moveTo>
                    <a:cubicBezTo>
                      <a:pt x="16" y="3"/>
                      <a:pt x="18" y="0"/>
                      <a:pt x="20" y="2"/>
                    </a:cubicBezTo>
                    <a:cubicBezTo>
                      <a:pt x="17" y="2"/>
                      <a:pt x="17" y="4"/>
                      <a:pt x="17" y="5"/>
                    </a:cubicBezTo>
                    <a:cubicBezTo>
                      <a:pt x="15" y="11"/>
                      <a:pt x="13" y="16"/>
                      <a:pt x="12" y="21"/>
                    </a:cubicBezTo>
                    <a:cubicBezTo>
                      <a:pt x="11" y="23"/>
                      <a:pt x="10" y="24"/>
                      <a:pt x="13" y="24"/>
                    </a:cubicBezTo>
                    <a:cubicBezTo>
                      <a:pt x="13" y="25"/>
                      <a:pt x="12" y="25"/>
                      <a:pt x="11" y="25"/>
                    </a:cubicBezTo>
                    <a:cubicBezTo>
                      <a:pt x="8" y="24"/>
                      <a:pt x="4" y="24"/>
                      <a:pt x="0" y="25"/>
                    </a:cubicBezTo>
                    <a:cubicBezTo>
                      <a:pt x="0" y="22"/>
                      <a:pt x="0" y="20"/>
                      <a:pt x="0" y="18"/>
                    </a:cubicBezTo>
                    <a:cubicBezTo>
                      <a:pt x="1" y="19"/>
                      <a:pt x="0" y="20"/>
                      <a:pt x="1" y="22"/>
                    </a:cubicBezTo>
                    <a:cubicBezTo>
                      <a:pt x="6" y="15"/>
                      <a:pt x="10" y="8"/>
                      <a:pt x="14" y="1"/>
                    </a:cubicBezTo>
                    <a:close/>
                  </a:path>
                </a:pathLst>
              </a:custGeom>
              <a:solidFill>
                <a:srgbClr val="E9C4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312" name="Freeform 275">
                <a:extLst>
                  <a:ext uri="{FF2B5EF4-FFF2-40B4-BE49-F238E27FC236}">
                    <a16:creationId xmlns:a16="http://schemas.microsoft.com/office/drawing/2014/main" id="{9EB70536-DAF4-F206-241F-67AA34B72C3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32188" y="4976813"/>
                <a:ext cx="103188" cy="52388"/>
              </a:xfrm>
              <a:custGeom>
                <a:avLst/>
                <a:gdLst>
                  <a:gd name="T0" fmla="*/ 14 w 19"/>
                  <a:gd name="T1" fmla="*/ 1 h 25"/>
                  <a:gd name="T2" fmla="*/ 19 w 19"/>
                  <a:gd name="T3" fmla="*/ 1 h 25"/>
                  <a:gd name="T4" fmla="*/ 12 w 19"/>
                  <a:gd name="T5" fmla="*/ 22 h 25"/>
                  <a:gd name="T6" fmla="*/ 12 w 19"/>
                  <a:gd name="T7" fmla="*/ 25 h 25"/>
                  <a:gd name="T8" fmla="*/ 11 w 19"/>
                  <a:gd name="T9" fmla="*/ 25 h 25"/>
                  <a:gd name="T10" fmla="*/ 1 w 19"/>
                  <a:gd name="T11" fmla="*/ 25 h 25"/>
                  <a:gd name="T12" fmla="*/ 0 w 19"/>
                  <a:gd name="T13" fmla="*/ 16 h 25"/>
                  <a:gd name="T14" fmla="*/ 1 w 19"/>
                  <a:gd name="T15" fmla="*/ 22 h 25"/>
                  <a:gd name="T16" fmla="*/ 14 w 19"/>
                  <a:gd name="T17" fmla="*/ 1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9" h="25">
                    <a:moveTo>
                      <a:pt x="14" y="1"/>
                    </a:moveTo>
                    <a:cubicBezTo>
                      <a:pt x="16" y="2"/>
                      <a:pt x="17" y="0"/>
                      <a:pt x="19" y="1"/>
                    </a:cubicBezTo>
                    <a:cubicBezTo>
                      <a:pt x="16" y="8"/>
                      <a:pt x="14" y="15"/>
                      <a:pt x="12" y="22"/>
                    </a:cubicBezTo>
                    <a:cubicBezTo>
                      <a:pt x="11" y="23"/>
                      <a:pt x="11" y="24"/>
                      <a:pt x="12" y="25"/>
                    </a:cubicBezTo>
                    <a:cubicBezTo>
                      <a:pt x="12" y="25"/>
                      <a:pt x="12" y="25"/>
                      <a:pt x="11" y="25"/>
                    </a:cubicBezTo>
                    <a:cubicBezTo>
                      <a:pt x="8" y="24"/>
                      <a:pt x="4" y="23"/>
                      <a:pt x="1" y="25"/>
                    </a:cubicBezTo>
                    <a:cubicBezTo>
                      <a:pt x="0" y="22"/>
                      <a:pt x="1" y="19"/>
                      <a:pt x="0" y="16"/>
                    </a:cubicBezTo>
                    <a:cubicBezTo>
                      <a:pt x="2" y="18"/>
                      <a:pt x="1" y="20"/>
                      <a:pt x="1" y="22"/>
                    </a:cubicBezTo>
                    <a:cubicBezTo>
                      <a:pt x="6" y="15"/>
                      <a:pt x="10" y="8"/>
                      <a:pt x="14" y="1"/>
                    </a:cubicBezTo>
                    <a:close/>
                  </a:path>
                </a:pathLst>
              </a:custGeom>
              <a:solidFill>
                <a:srgbClr val="E7C6B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313" name="Freeform 276">
                <a:extLst>
                  <a:ext uri="{FF2B5EF4-FFF2-40B4-BE49-F238E27FC236}">
                    <a16:creationId xmlns:a16="http://schemas.microsoft.com/office/drawing/2014/main" id="{171CA289-7F28-D575-8A99-99DA9222A47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25600" y="4852988"/>
                <a:ext cx="96838" cy="50800"/>
              </a:xfrm>
              <a:custGeom>
                <a:avLst/>
                <a:gdLst>
                  <a:gd name="T0" fmla="*/ 15 w 18"/>
                  <a:gd name="T1" fmla="*/ 0 h 24"/>
                  <a:gd name="T2" fmla="*/ 18 w 18"/>
                  <a:gd name="T3" fmla="*/ 1 h 24"/>
                  <a:gd name="T4" fmla="*/ 12 w 18"/>
                  <a:gd name="T5" fmla="*/ 21 h 24"/>
                  <a:gd name="T6" fmla="*/ 12 w 18"/>
                  <a:gd name="T7" fmla="*/ 23 h 24"/>
                  <a:gd name="T8" fmla="*/ 8 w 18"/>
                  <a:gd name="T9" fmla="*/ 24 h 24"/>
                  <a:gd name="T10" fmla="*/ 2 w 18"/>
                  <a:gd name="T11" fmla="*/ 24 h 24"/>
                  <a:gd name="T12" fmla="*/ 1 w 18"/>
                  <a:gd name="T13" fmla="*/ 21 h 24"/>
                  <a:gd name="T14" fmla="*/ 0 w 18"/>
                  <a:gd name="T15" fmla="*/ 16 h 24"/>
                  <a:gd name="T16" fmla="*/ 1 w 18"/>
                  <a:gd name="T17" fmla="*/ 15 h 24"/>
                  <a:gd name="T18" fmla="*/ 1 w 18"/>
                  <a:gd name="T19" fmla="*/ 21 h 24"/>
                  <a:gd name="T20" fmla="*/ 15 w 18"/>
                  <a:gd name="T2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8" h="24">
                    <a:moveTo>
                      <a:pt x="15" y="0"/>
                    </a:moveTo>
                    <a:cubicBezTo>
                      <a:pt x="16" y="1"/>
                      <a:pt x="17" y="0"/>
                      <a:pt x="18" y="1"/>
                    </a:cubicBezTo>
                    <a:cubicBezTo>
                      <a:pt x="17" y="8"/>
                      <a:pt x="14" y="14"/>
                      <a:pt x="12" y="21"/>
                    </a:cubicBezTo>
                    <a:cubicBezTo>
                      <a:pt x="12" y="22"/>
                      <a:pt x="12" y="23"/>
                      <a:pt x="12" y="23"/>
                    </a:cubicBezTo>
                    <a:cubicBezTo>
                      <a:pt x="11" y="24"/>
                      <a:pt x="10" y="24"/>
                      <a:pt x="8" y="24"/>
                    </a:cubicBezTo>
                    <a:cubicBezTo>
                      <a:pt x="6" y="23"/>
                      <a:pt x="4" y="23"/>
                      <a:pt x="2" y="24"/>
                    </a:cubicBezTo>
                    <a:cubicBezTo>
                      <a:pt x="0" y="23"/>
                      <a:pt x="1" y="22"/>
                      <a:pt x="1" y="21"/>
                    </a:cubicBezTo>
                    <a:cubicBezTo>
                      <a:pt x="0" y="19"/>
                      <a:pt x="0" y="18"/>
                      <a:pt x="0" y="16"/>
                    </a:cubicBezTo>
                    <a:cubicBezTo>
                      <a:pt x="0" y="16"/>
                      <a:pt x="1" y="16"/>
                      <a:pt x="1" y="15"/>
                    </a:cubicBezTo>
                    <a:cubicBezTo>
                      <a:pt x="2" y="17"/>
                      <a:pt x="1" y="19"/>
                      <a:pt x="1" y="21"/>
                    </a:cubicBezTo>
                    <a:cubicBezTo>
                      <a:pt x="6" y="14"/>
                      <a:pt x="10" y="7"/>
                      <a:pt x="15" y="0"/>
                    </a:cubicBezTo>
                    <a:close/>
                  </a:path>
                </a:pathLst>
              </a:custGeom>
              <a:solidFill>
                <a:srgbClr val="E9C5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314" name="Freeform 277">
                <a:extLst>
                  <a:ext uri="{FF2B5EF4-FFF2-40B4-BE49-F238E27FC236}">
                    <a16:creationId xmlns:a16="http://schemas.microsoft.com/office/drawing/2014/main" id="{895289FA-9D90-6273-FAAD-7A100B477A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48163" y="5029200"/>
                <a:ext cx="103188" cy="52388"/>
              </a:xfrm>
              <a:custGeom>
                <a:avLst/>
                <a:gdLst>
                  <a:gd name="T0" fmla="*/ 15 w 19"/>
                  <a:gd name="T1" fmla="*/ 1 h 25"/>
                  <a:gd name="T2" fmla="*/ 19 w 19"/>
                  <a:gd name="T3" fmla="*/ 1 h 25"/>
                  <a:gd name="T4" fmla="*/ 10 w 19"/>
                  <a:gd name="T5" fmla="*/ 25 h 25"/>
                  <a:gd name="T6" fmla="*/ 0 w 19"/>
                  <a:gd name="T7" fmla="*/ 25 h 25"/>
                  <a:gd name="T8" fmla="*/ 1 w 19"/>
                  <a:gd name="T9" fmla="*/ 17 h 25"/>
                  <a:gd name="T10" fmla="*/ 1 w 19"/>
                  <a:gd name="T11" fmla="*/ 22 h 25"/>
                  <a:gd name="T12" fmla="*/ 15 w 19"/>
                  <a:gd name="T13" fmla="*/ 1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9" h="25">
                    <a:moveTo>
                      <a:pt x="15" y="1"/>
                    </a:moveTo>
                    <a:cubicBezTo>
                      <a:pt x="16" y="2"/>
                      <a:pt x="17" y="0"/>
                      <a:pt x="19" y="1"/>
                    </a:cubicBezTo>
                    <a:cubicBezTo>
                      <a:pt x="16" y="9"/>
                      <a:pt x="14" y="17"/>
                      <a:pt x="10" y="25"/>
                    </a:cubicBezTo>
                    <a:cubicBezTo>
                      <a:pt x="7" y="23"/>
                      <a:pt x="4" y="24"/>
                      <a:pt x="0" y="25"/>
                    </a:cubicBezTo>
                    <a:cubicBezTo>
                      <a:pt x="1" y="22"/>
                      <a:pt x="1" y="19"/>
                      <a:pt x="1" y="17"/>
                    </a:cubicBezTo>
                    <a:cubicBezTo>
                      <a:pt x="2" y="18"/>
                      <a:pt x="1" y="20"/>
                      <a:pt x="1" y="22"/>
                    </a:cubicBezTo>
                    <a:cubicBezTo>
                      <a:pt x="6" y="15"/>
                      <a:pt x="10" y="8"/>
                      <a:pt x="15" y="1"/>
                    </a:cubicBezTo>
                    <a:close/>
                  </a:path>
                </a:pathLst>
              </a:custGeom>
              <a:solidFill>
                <a:srgbClr val="E8C4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315" name="Freeform 278">
                <a:extLst>
                  <a:ext uri="{FF2B5EF4-FFF2-40B4-BE49-F238E27FC236}">
                    <a16:creationId xmlns:a16="http://schemas.microsoft.com/office/drawing/2014/main" id="{5240C03F-D251-79A2-FEE5-DFC6BCCB06A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85850" y="4819650"/>
                <a:ext cx="96838" cy="47625"/>
              </a:xfrm>
              <a:custGeom>
                <a:avLst/>
                <a:gdLst>
                  <a:gd name="T0" fmla="*/ 0 w 18"/>
                  <a:gd name="T1" fmla="*/ 17 h 23"/>
                  <a:gd name="T2" fmla="*/ 0 w 18"/>
                  <a:gd name="T3" fmla="*/ 15 h 23"/>
                  <a:gd name="T4" fmla="*/ 1 w 18"/>
                  <a:gd name="T5" fmla="*/ 20 h 23"/>
                  <a:gd name="T6" fmla="*/ 14 w 18"/>
                  <a:gd name="T7" fmla="*/ 0 h 23"/>
                  <a:gd name="T8" fmla="*/ 17 w 18"/>
                  <a:gd name="T9" fmla="*/ 3 h 23"/>
                  <a:gd name="T10" fmla="*/ 12 w 18"/>
                  <a:gd name="T11" fmla="*/ 20 h 23"/>
                  <a:gd name="T12" fmla="*/ 11 w 18"/>
                  <a:gd name="T13" fmla="*/ 23 h 23"/>
                  <a:gd name="T14" fmla="*/ 0 w 18"/>
                  <a:gd name="T15" fmla="*/ 23 h 23"/>
                  <a:gd name="T16" fmla="*/ 0 w 18"/>
                  <a:gd name="T17" fmla="*/ 17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8" h="23">
                    <a:moveTo>
                      <a:pt x="0" y="17"/>
                    </a:moveTo>
                    <a:cubicBezTo>
                      <a:pt x="0" y="16"/>
                      <a:pt x="0" y="16"/>
                      <a:pt x="0" y="15"/>
                    </a:cubicBezTo>
                    <a:cubicBezTo>
                      <a:pt x="1" y="16"/>
                      <a:pt x="0" y="18"/>
                      <a:pt x="1" y="20"/>
                    </a:cubicBezTo>
                    <a:cubicBezTo>
                      <a:pt x="5" y="13"/>
                      <a:pt x="10" y="6"/>
                      <a:pt x="14" y="0"/>
                    </a:cubicBezTo>
                    <a:cubicBezTo>
                      <a:pt x="16" y="0"/>
                      <a:pt x="18" y="0"/>
                      <a:pt x="17" y="3"/>
                    </a:cubicBezTo>
                    <a:cubicBezTo>
                      <a:pt x="15" y="9"/>
                      <a:pt x="13" y="14"/>
                      <a:pt x="12" y="20"/>
                    </a:cubicBezTo>
                    <a:cubicBezTo>
                      <a:pt x="11" y="21"/>
                      <a:pt x="11" y="22"/>
                      <a:pt x="11" y="23"/>
                    </a:cubicBezTo>
                    <a:cubicBezTo>
                      <a:pt x="7" y="23"/>
                      <a:pt x="4" y="22"/>
                      <a:pt x="0" y="23"/>
                    </a:cubicBezTo>
                    <a:cubicBezTo>
                      <a:pt x="0" y="21"/>
                      <a:pt x="0" y="19"/>
                      <a:pt x="0" y="17"/>
                    </a:cubicBezTo>
                    <a:close/>
                  </a:path>
                </a:pathLst>
              </a:custGeom>
              <a:solidFill>
                <a:srgbClr val="E8C5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316" name="Freeform 279">
                <a:extLst>
                  <a:ext uri="{FF2B5EF4-FFF2-40B4-BE49-F238E27FC236}">
                    <a16:creationId xmlns:a16="http://schemas.microsoft.com/office/drawing/2014/main" id="{BBED8F87-FB59-D5BA-7179-0AB00869D0C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0" y="4748213"/>
                <a:ext cx="103188" cy="53975"/>
              </a:xfrm>
              <a:custGeom>
                <a:avLst/>
                <a:gdLst>
                  <a:gd name="T0" fmla="*/ 14 w 19"/>
                  <a:gd name="T1" fmla="*/ 1 h 25"/>
                  <a:gd name="T2" fmla="*/ 19 w 19"/>
                  <a:gd name="T3" fmla="*/ 1 h 25"/>
                  <a:gd name="T4" fmla="*/ 16 w 19"/>
                  <a:gd name="T5" fmla="*/ 5 h 25"/>
                  <a:gd name="T6" fmla="*/ 11 w 19"/>
                  <a:gd name="T7" fmla="*/ 21 h 25"/>
                  <a:gd name="T8" fmla="*/ 12 w 19"/>
                  <a:gd name="T9" fmla="*/ 24 h 25"/>
                  <a:gd name="T10" fmla="*/ 9 w 19"/>
                  <a:gd name="T11" fmla="*/ 25 h 25"/>
                  <a:gd name="T12" fmla="*/ 1 w 19"/>
                  <a:gd name="T13" fmla="*/ 24 h 25"/>
                  <a:gd name="T14" fmla="*/ 0 w 19"/>
                  <a:gd name="T15" fmla="*/ 23 h 25"/>
                  <a:gd name="T16" fmla="*/ 7 w 19"/>
                  <a:gd name="T17" fmla="*/ 11 h 25"/>
                  <a:gd name="T18" fmla="*/ 14 w 19"/>
                  <a:gd name="T19" fmla="*/ 1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9" h="25">
                    <a:moveTo>
                      <a:pt x="14" y="1"/>
                    </a:moveTo>
                    <a:cubicBezTo>
                      <a:pt x="15" y="1"/>
                      <a:pt x="17" y="0"/>
                      <a:pt x="19" y="1"/>
                    </a:cubicBezTo>
                    <a:cubicBezTo>
                      <a:pt x="16" y="1"/>
                      <a:pt x="17" y="4"/>
                      <a:pt x="16" y="5"/>
                    </a:cubicBezTo>
                    <a:cubicBezTo>
                      <a:pt x="14" y="11"/>
                      <a:pt x="13" y="16"/>
                      <a:pt x="11" y="21"/>
                    </a:cubicBezTo>
                    <a:cubicBezTo>
                      <a:pt x="11" y="22"/>
                      <a:pt x="9" y="24"/>
                      <a:pt x="12" y="24"/>
                    </a:cubicBezTo>
                    <a:cubicBezTo>
                      <a:pt x="11" y="25"/>
                      <a:pt x="10" y="25"/>
                      <a:pt x="9" y="25"/>
                    </a:cubicBezTo>
                    <a:cubicBezTo>
                      <a:pt x="7" y="23"/>
                      <a:pt x="4" y="23"/>
                      <a:pt x="1" y="24"/>
                    </a:cubicBezTo>
                    <a:cubicBezTo>
                      <a:pt x="0" y="24"/>
                      <a:pt x="0" y="23"/>
                      <a:pt x="0" y="23"/>
                    </a:cubicBezTo>
                    <a:cubicBezTo>
                      <a:pt x="2" y="19"/>
                      <a:pt x="4" y="15"/>
                      <a:pt x="7" y="11"/>
                    </a:cubicBezTo>
                    <a:cubicBezTo>
                      <a:pt x="9" y="8"/>
                      <a:pt x="11" y="4"/>
                      <a:pt x="14" y="1"/>
                    </a:cubicBezTo>
                    <a:close/>
                  </a:path>
                </a:pathLst>
              </a:custGeom>
              <a:solidFill>
                <a:srgbClr val="E7C6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317" name="Freeform 280">
                <a:extLst>
                  <a:ext uri="{FF2B5EF4-FFF2-40B4-BE49-F238E27FC236}">
                    <a16:creationId xmlns:a16="http://schemas.microsoft.com/office/drawing/2014/main" id="{7C960FB5-8018-68B7-0895-6C95D16F129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08413" y="4995863"/>
                <a:ext cx="96838" cy="50800"/>
              </a:xfrm>
              <a:custGeom>
                <a:avLst/>
                <a:gdLst>
                  <a:gd name="T0" fmla="*/ 14 w 18"/>
                  <a:gd name="T1" fmla="*/ 0 h 24"/>
                  <a:gd name="T2" fmla="*/ 16 w 18"/>
                  <a:gd name="T3" fmla="*/ 0 h 24"/>
                  <a:gd name="T4" fmla="*/ 17 w 18"/>
                  <a:gd name="T5" fmla="*/ 2 h 24"/>
                  <a:gd name="T6" fmla="*/ 10 w 18"/>
                  <a:gd name="T7" fmla="*/ 23 h 24"/>
                  <a:gd name="T8" fmla="*/ 9 w 18"/>
                  <a:gd name="T9" fmla="*/ 23 h 24"/>
                  <a:gd name="T10" fmla="*/ 0 w 18"/>
                  <a:gd name="T11" fmla="*/ 24 h 24"/>
                  <a:gd name="T12" fmla="*/ 0 w 18"/>
                  <a:gd name="T13" fmla="*/ 22 h 24"/>
                  <a:gd name="T14" fmla="*/ 7 w 18"/>
                  <a:gd name="T15" fmla="*/ 12 h 24"/>
                  <a:gd name="T16" fmla="*/ 14 w 18"/>
                  <a:gd name="T17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8" h="24">
                    <a:moveTo>
                      <a:pt x="14" y="0"/>
                    </a:moveTo>
                    <a:cubicBezTo>
                      <a:pt x="15" y="1"/>
                      <a:pt x="16" y="0"/>
                      <a:pt x="16" y="0"/>
                    </a:cubicBezTo>
                    <a:cubicBezTo>
                      <a:pt x="18" y="0"/>
                      <a:pt x="18" y="1"/>
                      <a:pt x="17" y="2"/>
                    </a:cubicBezTo>
                    <a:cubicBezTo>
                      <a:pt x="15" y="9"/>
                      <a:pt x="13" y="16"/>
                      <a:pt x="10" y="23"/>
                    </a:cubicBezTo>
                    <a:cubicBezTo>
                      <a:pt x="10" y="23"/>
                      <a:pt x="10" y="23"/>
                      <a:pt x="9" y="23"/>
                    </a:cubicBezTo>
                    <a:cubicBezTo>
                      <a:pt x="6" y="23"/>
                      <a:pt x="3" y="22"/>
                      <a:pt x="0" y="24"/>
                    </a:cubicBezTo>
                    <a:cubicBezTo>
                      <a:pt x="0" y="23"/>
                      <a:pt x="0" y="22"/>
                      <a:pt x="0" y="22"/>
                    </a:cubicBezTo>
                    <a:cubicBezTo>
                      <a:pt x="3" y="19"/>
                      <a:pt x="4" y="15"/>
                      <a:pt x="7" y="12"/>
                    </a:cubicBezTo>
                    <a:cubicBezTo>
                      <a:pt x="9" y="8"/>
                      <a:pt x="12" y="4"/>
                      <a:pt x="14" y="0"/>
                    </a:cubicBezTo>
                    <a:close/>
                  </a:path>
                </a:pathLst>
              </a:custGeom>
              <a:solidFill>
                <a:srgbClr val="E8C5B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318" name="Freeform 281">
                <a:extLst>
                  <a:ext uri="{FF2B5EF4-FFF2-40B4-BE49-F238E27FC236}">
                    <a16:creationId xmlns:a16="http://schemas.microsoft.com/office/drawing/2014/main" id="{780E229A-A3D2-A1DB-ECD9-A15C235237F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9875" y="4765675"/>
                <a:ext cx="96838" cy="50800"/>
              </a:xfrm>
              <a:custGeom>
                <a:avLst/>
                <a:gdLst>
                  <a:gd name="T0" fmla="*/ 14 w 18"/>
                  <a:gd name="T1" fmla="*/ 0 h 24"/>
                  <a:gd name="T2" fmla="*/ 18 w 18"/>
                  <a:gd name="T3" fmla="*/ 1 h 24"/>
                  <a:gd name="T4" fmla="*/ 15 w 18"/>
                  <a:gd name="T5" fmla="*/ 10 h 24"/>
                  <a:gd name="T6" fmla="*/ 11 w 18"/>
                  <a:gd name="T7" fmla="*/ 24 h 24"/>
                  <a:gd name="T8" fmla="*/ 10 w 18"/>
                  <a:gd name="T9" fmla="*/ 24 h 24"/>
                  <a:gd name="T10" fmla="*/ 0 w 18"/>
                  <a:gd name="T11" fmla="*/ 23 h 24"/>
                  <a:gd name="T12" fmla="*/ 1 w 18"/>
                  <a:gd name="T13" fmla="*/ 21 h 24"/>
                  <a:gd name="T14" fmla="*/ 14 w 18"/>
                  <a:gd name="T15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8" h="24">
                    <a:moveTo>
                      <a:pt x="14" y="0"/>
                    </a:moveTo>
                    <a:cubicBezTo>
                      <a:pt x="15" y="2"/>
                      <a:pt x="17" y="0"/>
                      <a:pt x="18" y="1"/>
                    </a:cubicBezTo>
                    <a:cubicBezTo>
                      <a:pt x="17" y="4"/>
                      <a:pt x="16" y="7"/>
                      <a:pt x="15" y="10"/>
                    </a:cubicBezTo>
                    <a:cubicBezTo>
                      <a:pt x="14" y="15"/>
                      <a:pt x="11" y="19"/>
                      <a:pt x="11" y="24"/>
                    </a:cubicBezTo>
                    <a:cubicBezTo>
                      <a:pt x="10" y="24"/>
                      <a:pt x="10" y="24"/>
                      <a:pt x="10" y="24"/>
                    </a:cubicBezTo>
                    <a:cubicBezTo>
                      <a:pt x="7" y="24"/>
                      <a:pt x="4" y="24"/>
                      <a:pt x="0" y="23"/>
                    </a:cubicBezTo>
                    <a:cubicBezTo>
                      <a:pt x="1" y="22"/>
                      <a:pt x="1" y="22"/>
                      <a:pt x="1" y="21"/>
                    </a:cubicBezTo>
                    <a:cubicBezTo>
                      <a:pt x="5" y="14"/>
                      <a:pt x="10" y="7"/>
                      <a:pt x="14" y="0"/>
                    </a:cubicBezTo>
                    <a:close/>
                  </a:path>
                </a:pathLst>
              </a:custGeom>
              <a:solidFill>
                <a:srgbClr val="E7C5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319" name="Freeform 282">
                <a:extLst>
                  <a:ext uri="{FF2B5EF4-FFF2-40B4-BE49-F238E27FC236}">
                    <a16:creationId xmlns:a16="http://schemas.microsoft.com/office/drawing/2014/main" id="{1B193268-0860-2C9B-A39B-D1D72523B3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22563" y="4922838"/>
                <a:ext cx="101600" cy="50800"/>
              </a:xfrm>
              <a:custGeom>
                <a:avLst/>
                <a:gdLst>
                  <a:gd name="T0" fmla="*/ 13 w 19"/>
                  <a:gd name="T1" fmla="*/ 0 h 24"/>
                  <a:gd name="T2" fmla="*/ 16 w 19"/>
                  <a:gd name="T3" fmla="*/ 0 h 24"/>
                  <a:gd name="T4" fmla="*/ 19 w 19"/>
                  <a:gd name="T5" fmla="*/ 1 h 24"/>
                  <a:gd name="T6" fmla="*/ 17 w 19"/>
                  <a:gd name="T7" fmla="*/ 3 h 24"/>
                  <a:gd name="T8" fmla="*/ 12 w 19"/>
                  <a:gd name="T9" fmla="*/ 17 h 24"/>
                  <a:gd name="T10" fmla="*/ 11 w 19"/>
                  <a:gd name="T11" fmla="*/ 20 h 24"/>
                  <a:gd name="T12" fmla="*/ 12 w 19"/>
                  <a:gd name="T13" fmla="*/ 23 h 24"/>
                  <a:gd name="T14" fmla="*/ 10 w 19"/>
                  <a:gd name="T15" fmla="*/ 24 h 24"/>
                  <a:gd name="T16" fmla="*/ 3 w 19"/>
                  <a:gd name="T17" fmla="*/ 23 h 24"/>
                  <a:gd name="T18" fmla="*/ 0 w 19"/>
                  <a:gd name="T19" fmla="*/ 22 h 24"/>
                  <a:gd name="T20" fmla="*/ 8 w 19"/>
                  <a:gd name="T21" fmla="*/ 8 h 24"/>
                  <a:gd name="T22" fmla="*/ 13 w 19"/>
                  <a:gd name="T23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9" h="24">
                    <a:moveTo>
                      <a:pt x="13" y="0"/>
                    </a:moveTo>
                    <a:cubicBezTo>
                      <a:pt x="14" y="1"/>
                      <a:pt x="15" y="0"/>
                      <a:pt x="16" y="0"/>
                    </a:cubicBezTo>
                    <a:cubicBezTo>
                      <a:pt x="17" y="1"/>
                      <a:pt x="18" y="0"/>
                      <a:pt x="19" y="1"/>
                    </a:cubicBezTo>
                    <a:cubicBezTo>
                      <a:pt x="17" y="1"/>
                      <a:pt x="17" y="2"/>
                      <a:pt x="17" y="3"/>
                    </a:cubicBezTo>
                    <a:cubicBezTo>
                      <a:pt x="15" y="8"/>
                      <a:pt x="14" y="12"/>
                      <a:pt x="12" y="17"/>
                    </a:cubicBezTo>
                    <a:cubicBezTo>
                      <a:pt x="12" y="18"/>
                      <a:pt x="11" y="19"/>
                      <a:pt x="11" y="20"/>
                    </a:cubicBezTo>
                    <a:cubicBezTo>
                      <a:pt x="10" y="22"/>
                      <a:pt x="10" y="23"/>
                      <a:pt x="12" y="23"/>
                    </a:cubicBezTo>
                    <a:cubicBezTo>
                      <a:pt x="12" y="24"/>
                      <a:pt x="11" y="24"/>
                      <a:pt x="10" y="24"/>
                    </a:cubicBezTo>
                    <a:cubicBezTo>
                      <a:pt x="8" y="23"/>
                      <a:pt x="6" y="23"/>
                      <a:pt x="3" y="23"/>
                    </a:cubicBezTo>
                    <a:cubicBezTo>
                      <a:pt x="2" y="23"/>
                      <a:pt x="1" y="23"/>
                      <a:pt x="0" y="22"/>
                    </a:cubicBezTo>
                    <a:cubicBezTo>
                      <a:pt x="2" y="17"/>
                      <a:pt x="6" y="13"/>
                      <a:pt x="8" y="8"/>
                    </a:cubicBezTo>
                    <a:cubicBezTo>
                      <a:pt x="10" y="5"/>
                      <a:pt x="12" y="3"/>
                      <a:pt x="13" y="0"/>
                    </a:cubicBezTo>
                    <a:close/>
                  </a:path>
                </a:pathLst>
              </a:custGeom>
              <a:solidFill>
                <a:srgbClr val="E8C5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320" name="Freeform 283">
                <a:extLst>
                  <a:ext uri="{FF2B5EF4-FFF2-40B4-BE49-F238E27FC236}">
                    <a16:creationId xmlns:a16="http://schemas.microsoft.com/office/drawing/2014/main" id="{B3CDFB10-22B7-92C5-B2F1-892AB405ECF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55725" y="4835525"/>
                <a:ext cx="96838" cy="50800"/>
              </a:xfrm>
              <a:custGeom>
                <a:avLst/>
                <a:gdLst>
                  <a:gd name="T0" fmla="*/ 15 w 18"/>
                  <a:gd name="T1" fmla="*/ 0 h 24"/>
                  <a:gd name="T2" fmla="*/ 18 w 18"/>
                  <a:gd name="T3" fmla="*/ 1 h 24"/>
                  <a:gd name="T4" fmla="*/ 14 w 18"/>
                  <a:gd name="T5" fmla="*/ 14 h 24"/>
                  <a:gd name="T6" fmla="*/ 11 w 18"/>
                  <a:gd name="T7" fmla="*/ 23 h 24"/>
                  <a:gd name="T8" fmla="*/ 1 w 18"/>
                  <a:gd name="T9" fmla="*/ 24 h 24"/>
                  <a:gd name="T10" fmla="*/ 0 w 18"/>
                  <a:gd name="T11" fmla="*/ 23 h 24"/>
                  <a:gd name="T12" fmla="*/ 1 w 18"/>
                  <a:gd name="T13" fmla="*/ 20 h 24"/>
                  <a:gd name="T14" fmla="*/ 4 w 18"/>
                  <a:gd name="T15" fmla="*/ 16 h 24"/>
                  <a:gd name="T16" fmla="*/ 14 w 18"/>
                  <a:gd name="T17" fmla="*/ 0 h 24"/>
                  <a:gd name="T18" fmla="*/ 15 w 18"/>
                  <a:gd name="T19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8" h="24">
                    <a:moveTo>
                      <a:pt x="15" y="0"/>
                    </a:moveTo>
                    <a:cubicBezTo>
                      <a:pt x="15" y="2"/>
                      <a:pt x="17" y="0"/>
                      <a:pt x="18" y="1"/>
                    </a:cubicBezTo>
                    <a:cubicBezTo>
                      <a:pt x="18" y="6"/>
                      <a:pt x="15" y="10"/>
                      <a:pt x="14" y="14"/>
                    </a:cubicBezTo>
                    <a:cubicBezTo>
                      <a:pt x="13" y="17"/>
                      <a:pt x="12" y="20"/>
                      <a:pt x="11" y="23"/>
                    </a:cubicBezTo>
                    <a:cubicBezTo>
                      <a:pt x="8" y="24"/>
                      <a:pt x="4" y="23"/>
                      <a:pt x="1" y="24"/>
                    </a:cubicBezTo>
                    <a:cubicBezTo>
                      <a:pt x="0" y="24"/>
                      <a:pt x="0" y="24"/>
                      <a:pt x="0" y="23"/>
                    </a:cubicBezTo>
                    <a:cubicBezTo>
                      <a:pt x="1" y="22"/>
                      <a:pt x="1" y="21"/>
                      <a:pt x="1" y="20"/>
                    </a:cubicBezTo>
                    <a:cubicBezTo>
                      <a:pt x="3" y="20"/>
                      <a:pt x="3" y="18"/>
                      <a:pt x="4" y="16"/>
                    </a:cubicBezTo>
                    <a:cubicBezTo>
                      <a:pt x="7" y="11"/>
                      <a:pt x="11" y="6"/>
                      <a:pt x="14" y="0"/>
                    </a:cubicBezTo>
                    <a:cubicBezTo>
                      <a:pt x="14" y="0"/>
                      <a:pt x="15" y="0"/>
                      <a:pt x="15" y="0"/>
                    </a:cubicBezTo>
                    <a:close/>
                  </a:path>
                </a:pathLst>
              </a:custGeom>
              <a:solidFill>
                <a:srgbClr val="E9C4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321" name="Freeform 284">
                <a:extLst>
                  <a:ext uri="{FF2B5EF4-FFF2-40B4-BE49-F238E27FC236}">
                    <a16:creationId xmlns:a16="http://schemas.microsoft.com/office/drawing/2014/main" id="{B8769873-F599-C8F4-C37D-25084993577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78288" y="5014913"/>
                <a:ext cx="107950" cy="50800"/>
              </a:xfrm>
              <a:custGeom>
                <a:avLst/>
                <a:gdLst>
                  <a:gd name="T0" fmla="*/ 14 w 20"/>
                  <a:gd name="T1" fmla="*/ 0 h 24"/>
                  <a:gd name="T2" fmla="*/ 20 w 20"/>
                  <a:gd name="T3" fmla="*/ 0 h 24"/>
                  <a:gd name="T4" fmla="*/ 16 w 20"/>
                  <a:gd name="T5" fmla="*/ 8 h 24"/>
                  <a:gd name="T6" fmla="*/ 12 w 20"/>
                  <a:gd name="T7" fmla="*/ 20 h 24"/>
                  <a:gd name="T8" fmla="*/ 11 w 20"/>
                  <a:gd name="T9" fmla="*/ 24 h 24"/>
                  <a:gd name="T10" fmla="*/ 1 w 20"/>
                  <a:gd name="T11" fmla="*/ 23 h 24"/>
                  <a:gd name="T12" fmla="*/ 1 w 20"/>
                  <a:gd name="T13" fmla="*/ 21 h 24"/>
                  <a:gd name="T14" fmla="*/ 14 w 20"/>
                  <a:gd name="T15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0" h="24">
                    <a:moveTo>
                      <a:pt x="14" y="0"/>
                    </a:moveTo>
                    <a:cubicBezTo>
                      <a:pt x="16" y="1"/>
                      <a:pt x="18" y="0"/>
                      <a:pt x="20" y="0"/>
                    </a:cubicBezTo>
                    <a:cubicBezTo>
                      <a:pt x="16" y="1"/>
                      <a:pt x="16" y="5"/>
                      <a:pt x="16" y="8"/>
                    </a:cubicBezTo>
                    <a:cubicBezTo>
                      <a:pt x="14" y="12"/>
                      <a:pt x="13" y="16"/>
                      <a:pt x="12" y="20"/>
                    </a:cubicBezTo>
                    <a:cubicBezTo>
                      <a:pt x="11" y="21"/>
                      <a:pt x="11" y="22"/>
                      <a:pt x="11" y="24"/>
                    </a:cubicBezTo>
                    <a:cubicBezTo>
                      <a:pt x="8" y="23"/>
                      <a:pt x="5" y="22"/>
                      <a:pt x="1" y="23"/>
                    </a:cubicBezTo>
                    <a:cubicBezTo>
                      <a:pt x="0" y="23"/>
                      <a:pt x="0" y="22"/>
                      <a:pt x="1" y="21"/>
                    </a:cubicBezTo>
                    <a:cubicBezTo>
                      <a:pt x="5" y="14"/>
                      <a:pt x="10" y="7"/>
                      <a:pt x="14" y="0"/>
                    </a:cubicBezTo>
                    <a:close/>
                  </a:path>
                </a:pathLst>
              </a:custGeom>
              <a:solidFill>
                <a:srgbClr val="E7C6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322" name="Freeform 285">
                <a:extLst>
                  <a:ext uri="{FF2B5EF4-FFF2-40B4-BE49-F238E27FC236}">
                    <a16:creationId xmlns:a16="http://schemas.microsoft.com/office/drawing/2014/main" id="{155ECB1E-DACB-27CC-ABEF-8EB8C6B518C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9750" y="4781550"/>
                <a:ext cx="103188" cy="53975"/>
              </a:xfrm>
              <a:custGeom>
                <a:avLst/>
                <a:gdLst>
                  <a:gd name="T0" fmla="*/ 15 w 19"/>
                  <a:gd name="T1" fmla="*/ 0 h 26"/>
                  <a:gd name="T2" fmla="*/ 14 w 19"/>
                  <a:gd name="T3" fmla="*/ 1 h 26"/>
                  <a:gd name="T4" fmla="*/ 15 w 19"/>
                  <a:gd name="T5" fmla="*/ 2 h 26"/>
                  <a:gd name="T6" fmla="*/ 17 w 19"/>
                  <a:gd name="T7" fmla="*/ 6 h 26"/>
                  <a:gd name="T8" fmla="*/ 12 w 19"/>
                  <a:gd name="T9" fmla="*/ 22 h 26"/>
                  <a:gd name="T10" fmla="*/ 10 w 19"/>
                  <a:gd name="T11" fmla="*/ 25 h 26"/>
                  <a:gd name="T12" fmla="*/ 0 w 19"/>
                  <a:gd name="T13" fmla="*/ 26 h 26"/>
                  <a:gd name="T14" fmla="*/ 0 w 19"/>
                  <a:gd name="T15" fmla="*/ 24 h 26"/>
                  <a:gd name="T16" fmla="*/ 12 w 19"/>
                  <a:gd name="T17" fmla="*/ 5 h 26"/>
                  <a:gd name="T18" fmla="*/ 15 w 19"/>
                  <a:gd name="T19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9" h="26">
                    <a:moveTo>
                      <a:pt x="15" y="0"/>
                    </a:moveTo>
                    <a:cubicBezTo>
                      <a:pt x="15" y="0"/>
                      <a:pt x="15" y="1"/>
                      <a:pt x="14" y="1"/>
                    </a:cubicBezTo>
                    <a:cubicBezTo>
                      <a:pt x="14" y="2"/>
                      <a:pt x="14" y="2"/>
                      <a:pt x="15" y="2"/>
                    </a:cubicBezTo>
                    <a:cubicBezTo>
                      <a:pt x="19" y="2"/>
                      <a:pt x="18" y="4"/>
                      <a:pt x="17" y="6"/>
                    </a:cubicBezTo>
                    <a:cubicBezTo>
                      <a:pt x="15" y="12"/>
                      <a:pt x="13" y="17"/>
                      <a:pt x="12" y="22"/>
                    </a:cubicBezTo>
                    <a:cubicBezTo>
                      <a:pt x="11" y="23"/>
                      <a:pt x="10" y="24"/>
                      <a:pt x="10" y="25"/>
                    </a:cubicBezTo>
                    <a:cubicBezTo>
                      <a:pt x="7" y="25"/>
                      <a:pt x="3" y="24"/>
                      <a:pt x="0" y="26"/>
                    </a:cubicBezTo>
                    <a:cubicBezTo>
                      <a:pt x="0" y="25"/>
                      <a:pt x="0" y="24"/>
                      <a:pt x="0" y="24"/>
                    </a:cubicBezTo>
                    <a:cubicBezTo>
                      <a:pt x="4" y="17"/>
                      <a:pt x="8" y="11"/>
                      <a:pt x="12" y="5"/>
                    </a:cubicBezTo>
                    <a:cubicBezTo>
                      <a:pt x="13" y="3"/>
                      <a:pt x="13" y="1"/>
                      <a:pt x="15" y="0"/>
                    </a:cubicBezTo>
                    <a:close/>
                  </a:path>
                </a:pathLst>
              </a:custGeom>
              <a:solidFill>
                <a:srgbClr val="E8C5B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323" name="Freeform 286">
                <a:extLst>
                  <a:ext uri="{FF2B5EF4-FFF2-40B4-BE49-F238E27FC236}">
                    <a16:creationId xmlns:a16="http://schemas.microsoft.com/office/drawing/2014/main" id="{68E12D46-A5E8-3737-149B-F7F0D6B50BF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62313" y="4959350"/>
                <a:ext cx="96838" cy="49213"/>
              </a:xfrm>
              <a:custGeom>
                <a:avLst/>
                <a:gdLst>
                  <a:gd name="T0" fmla="*/ 14 w 18"/>
                  <a:gd name="T1" fmla="*/ 1 h 23"/>
                  <a:gd name="T2" fmla="*/ 18 w 18"/>
                  <a:gd name="T3" fmla="*/ 0 h 23"/>
                  <a:gd name="T4" fmla="*/ 10 w 18"/>
                  <a:gd name="T5" fmla="*/ 23 h 23"/>
                  <a:gd name="T6" fmla="*/ 0 w 18"/>
                  <a:gd name="T7" fmla="*/ 22 h 23"/>
                  <a:gd name="T8" fmla="*/ 14 w 18"/>
                  <a:gd name="T9" fmla="*/ 1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" h="23">
                    <a:moveTo>
                      <a:pt x="14" y="1"/>
                    </a:moveTo>
                    <a:cubicBezTo>
                      <a:pt x="15" y="1"/>
                      <a:pt x="17" y="0"/>
                      <a:pt x="18" y="0"/>
                    </a:cubicBezTo>
                    <a:cubicBezTo>
                      <a:pt x="16" y="8"/>
                      <a:pt x="13" y="16"/>
                      <a:pt x="10" y="23"/>
                    </a:cubicBezTo>
                    <a:cubicBezTo>
                      <a:pt x="7" y="23"/>
                      <a:pt x="4" y="23"/>
                      <a:pt x="0" y="22"/>
                    </a:cubicBezTo>
                    <a:cubicBezTo>
                      <a:pt x="5" y="15"/>
                      <a:pt x="9" y="8"/>
                      <a:pt x="14" y="1"/>
                    </a:cubicBezTo>
                    <a:close/>
                  </a:path>
                </a:pathLst>
              </a:custGeom>
              <a:solidFill>
                <a:srgbClr val="E7C6B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324" name="Freeform 287">
                <a:extLst>
                  <a:ext uri="{FF2B5EF4-FFF2-40B4-BE49-F238E27FC236}">
                    <a16:creationId xmlns:a16="http://schemas.microsoft.com/office/drawing/2014/main" id="{FC19E283-4B15-3E43-ECB8-B52091F6A5A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15975" y="4800600"/>
                <a:ext cx="96838" cy="50800"/>
              </a:xfrm>
              <a:custGeom>
                <a:avLst/>
                <a:gdLst>
                  <a:gd name="T0" fmla="*/ 14 w 18"/>
                  <a:gd name="T1" fmla="*/ 0 h 24"/>
                  <a:gd name="T2" fmla="*/ 14 w 18"/>
                  <a:gd name="T3" fmla="*/ 1 h 24"/>
                  <a:gd name="T4" fmla="*/ 16 w 18"/>
                  <a:gd name="T5" fmla="*/ 6 h 24"/>
                  <a:gd name="T6" fmla="*/ 10 w 18"/>
                  <a:gd name="T7" fmla="*/ 24 h 24"/>
                  <a:gd name="T8" fmla="*/ 2 w 18"/>
                  <a:gd name="T9" fmla="*/ 23 h 24"/>
                  <a:gd name="T10" fmla="*/ 0 w 18"/>
                  <a:gd name="T11" fmla="*/ 21 h 24"/>
                  <a:gd name="T12" fmla="*/ 14 w 18"/>
                  <a:gd name="T13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8" h="24">
                    <a:moveTo>
                      <a:pt x="14" y="0"/>
                    </a:moveTo>
                    <a:cubicBezTo>
                      <a:pt x="14" y="0"/>
                      <a:pt x="14" y="1"/>
                      <a:pt x="14" y="1"/>
                    </a:cubicBezTo>
                    <a:cubicBezTo>
                      <a:pt x="18" y="1"/>
                      <a:pt x="17" y="3"/>
                      <a:pt x="16" y="6"/>
                    </a:cubicBezTo>
                    <a:cubicBezTo>
                      <a:pt x="14" y="12"/>
                      <a:pt x="12" y="18"/>
                      <a:pt x="10" y="24"/>
                    </a:cubicBezTo>
                    <a:cubicBezTo>
                      <a:pt x="7" y="24"/>
                      <a:pt x="4" y="23"/>
                      <a:pt x="2" y="23"/>
                    </a:cubicBezTo>
                    <a:cubicBezTo>
                      <a:pt x="1" y="23"/>
                      <a:pt x="0" y="23"/>
                      <a:pt x="0" y="21"/>
                    </a:cubicBezTo>
                    <a:cubicBezTo>
                      <a:pt x="5" y="14"/>
                      <a:pt x="10" y="8"/>
                      <a:pt x="14" y="0"/>
                    </a:cubicBezTo>
                    <a:close/>
                  </a:path>
                </a:pathLst>
              </a:custGeom>
              <a:solidFill>
                <a:srgbClr val="E8C4B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325" name="Freeform 288">
                <a:extLst>
                  <a:ext uri="{FF2B5EF4-FFF2-40B4-BE49-F238E27FC236}">
                    <a16:creationId xmlns:a16="http://schemas.microsoft.com/office/drawing/2014/main" id="{0E0F4114-CEA2-87F9-E391-798ADF19E9C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92438" y="4941888"/>
                <a:ext cx="96838" cy="49213"/>
              </a:xfrm>
              <a:custGeom>
                <a:avLst/>
                <a:gdLst>
                  <a:gd name="T0" fmla="*/ 14 w 18"/>
                  <a:gd name="T1" fmla="*/ 1 h 23"/>
                  <a:gd name="T2" fmla="*/ 18 w 18"/>
                  <a:gd name="T3" fmla="*/ 0 h 23"/>
                  <a:gd name="T4" fmla="*/ 15 w 18"/>
                  <a:gd name="T5" fmla="*/ 9 h 23"/>
                  <a:gd name="T6" fmla="*/ 10 w 18"/>
                  <a:gd name="T7" fmla="*/ 23 h 23"/>
                  <a:gd name="T8" fmla="*/ 0 w 18"/>
                  <a:gd name="T9" fmla="*/ 22 h 23"/>
                  <a:gd name="T10" fmla="*/ 8 w 18"/>
                  <a:gd name="T11" fmla="*/ 9 h 23"/>
                  <a:gd name="T12" fmla="*/ 14 w 18"/>
                  <a:gd name="T13" fmla="*/ 1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8" h="23">
                    <a:moveTo>
                      <a:pt x="14" y="1"/>
                    </a:moveTo>
                    <a:cubicBezTo>
                      <a:pt x="15" y="1"/>
                      <a:pt x="17" y="0"/>
                      <a:pt x="18" y="0"/>
                    </a:cubicBezTo>
                    <a:cubicBezTo>
                      <a:pt x="16" y="3"/>
                      <a:pt x="16" y="6"/>
                      <a:pt x="15" y="9"/>
                    </a:cubicBezTo>
                    <a:cubicBezTo>
                      <a:pt x="13" y="13"/>
                      <a:pt x="11" y="18"/>
                      <a:pt x="10" y="23"/>
                    </a:cubicBezTo>
                    <a:cubicBezTo>
                      <a:pt x="7" y="23"/>
                      <a:pt x="4" y="23"/>
                      <a:pt x="0" y="22"/>
                    </a:cubicBezTo>
                    <a:cubicBezTo>
                      <a:pt x="2" y="17"/>
                      <a:pt x="6" y="13"/>
                      <a:pt x="8" y="9"/>
                    </a:cubicBezTo>
                    <a:cubicBezTo>
                      <a:pt x="10" y="6"/>
                      <a:pt x="12" y="3"/>
                      <a:pt x="14" y="1"/>
                    </a:cubicBezTo>
                    <a:close/>
                  </a:path>
                </a:pathLst>
              </a:custGeom>
              <a:solidFill>
                <a:srgbClr val="E7C6B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326" name="Freeform 289">
                <a:extLst>
                  <a:ext uri="{FF2B5EF4-FFF2-40B4-BE49-F238E27FC236}">
                    <a16:creationId xmlns:a16="http://schemas.microsoft.com/office/drawing/2014/main" id="{E4127B45-2871-063C-CEC7-94180CCFD48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67175" y="5043488"/>
                <a:ext cx="15875" cy="22225"/>
              </a:xfrm>
              <a:custGeom>
                <a:avLst/>
                <a:gdLst>
                  <a:gd name="T0" fmla="*/ 3 w 3"/>
                  <a:gd name="T1" fmla="*/ 7 h 10"/>
                  <a:gd name="T2" fmla="*/ 3 w 3"/>
                  <a:gd name="T3" fmla="*/ 9 h 10"/>
                  <a:gd name="T4" fmla="*/ 2 w 3"/>
                  <a:gd name="T5" fmla="*/ 10 h 10"/>
                  <a:gd name="T6" fmla="*/ 1 w 3"/>
                  <a:gd name="T7" fmla="*/ 9 h 10"/>
                  <a:gd name="T8" fmla="*/ 2 w 3"/>
                  <a:gd name="T9" fmla="*/ 0 h 10"/>
                  <a:gd name="T10" fmla="*/ 2 w 3"/>
                  <a:gd name="T11" fmla="*/ 0 h 10"/>
                  <a:gd name="T12" fmla="*/ 3 w 3"/>
                  <a:gd name="T13" fmla="*/ 7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" h="10">
                    <a:moveTo>
                      <a:pt x="3" y="7"/>
                    </a:moveTo>
                    <a:cubicBezTo>
                      <a:pt x="3" y="8"/>
                      <a:pt x="2" y="9"/>
                      <a:pt x="3" y="9"/>
                    </a:cubicBezTo>
                    <a:cubicBezTo>
                      <a:pt x="3" y="10"/>
                      <a:pt x="3" y="10"/>
                      <a:pt x="2" y="10"/>
                    </a:cubicBezTo>
                    <a:cubicBezTo>
                      <a:pt x="2" y="10"/>
                      <a:pt x="1" y="9"/>
                      <a:pt x="1" y="9"/>
                    </a:cubicBezTo>
                    <a:cubicBezTo>
                      <a:pt x="1" y="6"/>
                      <a:pt x="0" y="3"/>
                      <a:pt x="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3" y="3"/>
                      <a:pt x="2" y="5"/>
                      <a:pt x="3" y="7"/>
                    </a:cubicBezTo>
                    <a:close/>
                  </a:path>
                </a:pathLst>
              </a:custGeom>
              <a:solidFill>
                <a:srgbClr val="DDAC9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327" name="Freeform 290">
                <a:extLst>
                  <a:ext uri="{FF2B5EF4-FFF2-40B4-BE49-F238E27FC236}">
                    <a16:creationId xmlns:a16="http://schemas.microsoft.com/office/drawing/2014/main" id="{65D40230-C805-4722-3080-5F837356C83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22538" y="4948238"/>
                <a:ext cx="69850" cy="6350"/>
              </a:xfrm>
              <a:custGeom>
                <a:avLst/>
                <a:gdLst>
                  <a:gd name="T0" fmla="*/ 0 w 13"/>
                  <a:gd name="T1" fmla="*/ 3 h 3"/>
                  <a:gd name="T2" fmla="*/ 5 w 13"/>
                  <a:gd name="T3" fmla="*/ 1 h 3"/>
                  <a:gd name="T4" fmla="*/ 13 w 13"/>
                  <a:gd name="T5" fmla="*/ 1 h 3"/>
                  <a:gd name="T6" fmla="*/ 0 w 13"/>
                  <a:gd name="T7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3" h="3">
                    <a:moveTo>
                      <a:pt x="0" y="3"/>
                    </a:moveTo>
                    <a:cubicBezTo>
                      <a:pt x="1" y="1"/>
                      <a:pt x="3" y="1"/>
                      <a:pt x="5" y="1"/>
                    </a:cubicBezTo>
                    <a:cubicBezTo>
                      <a:pt x="8" y="1"/>
                      <a:pt x="10" y="0"/>
                      <a:pt x="13" y="1"/>
                    </a:cubicBezTo>
                    <a:cubicBezTo>
                      <a:pt x="9" y="1"/>
                      <a:pt x="4" y="2"/>
                      <a:pt x="0" y="3"/>
                    </a:cubicBezTo>
                    <a:close/>
                  </a:path>
                </a:pathLst>
              </a:custGeom>
              <a:solidFill>
                <a:srgbClr val="E7C5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328" name="Freeform 291">
                <a:extLst>
                  <a:ext uri="{FF2B5EF4-FFF2-40B4-BE49-F238E27FC236}">
                    <a16:creationId xmlns:a16="http://schemas.microsoft.com/office/drawing/2014/main" id="{92747A2B-CB3A-3DB7-AEFB-D8BAF0380B7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24313" y="5041900"/>
                <a:ext cx="53975" cy="119063"/>
              </a:xfrm>
              <a:custGeom>
                <a:avLst/>
                <a:gdLst>
                  <a:gd name="T0" fmla="*/ 10 w 10"/>
                  <a:gd name="T1" fmla="*/ 1 h 56"/>
                  <a:gd name="T2" fmla="*/ 10 w 10"/>
                  <a:gd name="T3" fmla="*/ 11 h 56"/>
                  <a:gd name="T4" fmla="*/ 10 w 10"/>
                  <a:gd name="T5" fmla="*/ 56 h 56"/>
                  <a:gd name="T6" fmla="*/ 2 w 10"/>
                  <a:gd name="T7" fmla="*/ 56 h 56"/>
                  <a:gd name="T8" fmla="*/ 0 w 10"/>
                  <a:gd name="T9" fmla="*/ 53 h 56"/>
                  <a:gd name="T10" fmla="*/ 0 w 10"/>
                  <a:gd name="T11" fmla="*/ 2 h 56"/>
                  <a:gd name="T12" fmla="*/ 10 w 10"/>
                  <a:gd name="T13" fmla="*/ 1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" h="56">
                    <a:moveTo>
                      <a:pt x="10" y="1"/>
                    </a:moveTo>
                    <a:cubicBezTo>
                      <a:pt x="10" y="5"/>
                      <a:pt x="9" y="8"/>
                      <a:pt x="10" y="11"/>
                    </a:cubicBezTo>
                    <a:cubicBezTo>
                      <a:pt x="10" y="26"/>
                      <a:pt x="10" y="41"/>
                      <a:pt x="10" y="56"/>
                    </a:cubicBezTo>
                    <a:cubicBezTo>
                      <a:pt x="8" y="56"/>
                      <a:pt x="5" y="55"/>
                      <a:pt x="2" y="56"/>
                    </a:cubicBezTo>
                    <a:cubicBezTo>
                      <a:pt x="0" y="56"/>
                      <a:pt x="0" y="55"/>
                      <a:pt x="0" y="53"/>
                    </a:cubicBezTo>
                    <a:cubicBezTo>
                      <a:pt x="0" y="36"/>
                      <a:pt x="0" y="19"/>
                      <a:pt x="0" y="2"/>
                    </a:cubicBezTo>
                    <a:cubicBezTo>
                      <a:pt x="3" y="0"/>
                      <a:pt x="6" y="0"/>
                      <a:pt x="10" y="1"/>
                    </a:cubicBezTo>
                    <a:close/>
                  </a:path>
                </a:pathLst>
              </a:custGeom>
              <a:solidFill>
                <a:srgbClr val="B552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329" name="Freeform 292">
                <a:extLst>
                  <a:ext uri="{FF2B5EF4-FFF2-40B4-BE49-F238E27FC236}">
                    <a16:creationId xmlns:a16="http://schemas.microsoft.com/office/drawing/2014/main" id="{F01D7BD8-CC4E-3AB4-0B1A-03BAC027B93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55800" y="4916488"/>
                <a:ext cx="161925" cy="244475"/>
              </a:xfrm>
              <a:custGeom>
                <a:avLst/>
                <a:gdLst>
                  <a:gd name="T0" fmla="*/ 1 w 30"/>
                  <a:gd name="T1" fmla="*/ 3 h 115"/>
                  <a:gd name="T2" fmla="*/ 3 w 30"/>
                  <a:gd name="T3" fmla="*/ 2 h 115"/>
                  <a:gd name="T4" fmla="*/ 28 w 30"/>
                  <a:gd name="T5" fmla="*/ 3 h 115"/>
                  <a:gd name="T6" fmla="*/ 30 w 30"/>
                  <a:gd name="T7" fmla="*/ 3 h 115"/>
                  <a:gd name="T8" fmla="*/ 30 w 30"/>
                  <a:gd name="T9" fmla="*/ 108 h 115"/>
                  <a:gd name="T10" fmla="*/ 30 w 30"/>
                  <a:gd name="T11" fmla="*/ 115 h 115"/>
                  <a:gd name="T12" fmla="*/ 3 w 30"/>
                  <a:gd name="T13" fmla="*/ 115 h 115"/>
                  <a:gd name="T14" fmla="*/ 0 w 30"/>
                  <a:gd name="T15" fmla="*/ 112 h 115"/>
                  <a:gd name="T16" fmla="*/ 0 w 30"/>
                  <a:gd name="T17" fmla="*/ 85 h 115"/>
                  <a:gd name="T18" fmla="*/ 0 w 30"/>
                  <a:gd name="T19" fmla="*/ 62 h 115"/>
                  <a:gd name="T20" fmla="*/ 1 w 30"/>
                  <a:gd name="T21" fmla="*/ 41 h 115"/>
                  <a:gd name="T22" fmla="*/ 0 w 30"/>
                  <a:gd name="T23" fmla="*/ 13 h 115"/>
                  <a:gd name="T24" fmla="*/ 1 w 30"/>
                  <a:gd name="T25" fmla="*/ 5 h 115"/>
                  <a:gd name="T26" fmla="*/ 1 w 30"/>
                  <a:gd name="T27" fmla="*/ 3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0" h="115">
                    <a:moveTo>
                      <a:pt x="1" y="3"/>
                    </a:moveTo>
                    <a:cubicBezTo>
                      <a:pt x="2" y="3"/>
                      <a:pt x="2" y="3"/>
                      <a:pt x="3" y="2"/>
                    </a:cubicBezTo>
                    <a:cubicBezTo>
                      <a:pt x="11" y="0"/>
                      <a:pt x="20" y="0"/>
                      <a:pt x="28" y="3"/>
                    </a:cubicBezTo>
                    <a:cubicBezTo>
                      <a:pt x="29" y="3"/>
                      <a:pt x="29" y="3"/>
                      <a:pt x="30" y="3"/>
                    </a:cubicBezTo>
                    <a:cubicBezTo>
                      <a:pt x="30" y="38"/>
                      <a:pt x="30" y="73"/>
                      <a:pt x="30" y="108"/>
                    </a:cubicBezTo>
                    <a:cubicBezTo>
                      <a:pt x="30" y="110"/>
                      <a:pt x="30" y="112"/>
                      <a:pt x="30" y="115"/>
                    </a:cubicBezTo>
                    <a:cubicBezTo>
                      <a:pt x="21" y="115"/>
                      <a:pt x="12" y="115"/>
                      <a:pt x="3" y="115"/>
                    </a:cubicBezTo>
                    <a:cubicBezTo>
                      <a:pt x="1" y="115"/>
                      <a:pt x="0" y="114"/>
                      <a:pt x="0" y="112"/>
                    </a:cubicBezTo>
                    <a:cubicBezTo>
                      <a:pt x="0" y="103"/>
                      <a:pt x="0" y="94"/>
                      <a:pt x="0" y="85"/>
                    </a:cubicBezTo>
                    <a:cubicBezTo>
                      <a:pt x="1" y="77"/>
                      <a:pt x="0" y="70"/>
                      <a:pt x="0" y="62"/>
                    </a:cubicBezTo>
                    <a:cubicBezTo>
                      <a:pt x="0" y="55"/>
                      <a:pt x="1" y="48"/>
                      <a:pt x="1" y="41"/>
                    </a:cubicBezTo>
                    <a:cubicBezTo>
                      <a:pt x="0" y="32"/>
                      <a:pt x="0" y="22"/>
                      <a:pt x="0" y="13"/>
                    </a:cubicBezTo>
                    <a:cubicBezTo>
                      <a:pt x="0" y="10"/>
                      <a:pt x="1" y="7"/>
                      <a:pt x="1" y="5"/>
                    </a:cubicBezTo>
                    <a:cubicBezTo>
                      <a:pt x="0" y="4"/>
                      <a:pt x="1" y="4"/>
                      <a:pt x="1" y="3"/>
                    </a:cubicBezTo>
                    <a:close/>
                  </a:path>
                </a:pathLst>
              </a:custGeom>
              <a:solidFill>
                <a:srgbClr val="E61E4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330" name="Freeform 293">
                <a:extLst>
                  <a:ext uri="{FF2B5EF4-FFF2-40B4-BE49-F238E27FC236}">
                    <a16:creationId xmlns:a16="http://schemas.microsoft.com/office/drawing/2014/main" id="{A612FAA4-4E66-302A-F761-43156AFA6F9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25675" y="4933950"/>
                <a:ext cx="173038" cy="227013"/>
              </a:xfrm>
              <a:custGeom>
                <a:avLst/>
                <a:gdLst>
                  <a:gd name="T0" fmla="*/ 6 w 32"/>
                  <a:gd name="T1" fmla="*/ 2 h 107"/>
                  <a:gd name="T2" fmla="*/ 23 w 32"/>
                  <a:gd name="T3" fmla="*/ 1 h 107"/>
                  <a:gd name="T4" fmla="*/ 25 w 32"/>
                  <a:gd name="T5" fmla="*/ 2 h 107"/>
                  <a:gd name="T6" fmla="*/ 32 w 32"/>
                  <a:gd name="T7" fmla="*/ 2 h 107"/>
                  <a:gd name="T8" fmla="*/ 30 w 32"/>
                  <a:gd name="T9" fmla="*/ 8 h 107"/>
                  <a:gd name="T10" fmla="*/ 30 w 32"/>
                  <a:gd name="T11" fmla="*/ 107 h 107"/>
                  <a:gd name="T12" fmla="*/ 3 w 32"/>
                  <a:gd name="T13" fmla="*/ 107 h 107"/>
                  <a:gd name="T14" fmla="*/ 1 w 32"/>
                  <a:gd name="T15" fmla="*/ 104 h 107"/>
                  <a:gd name="T16" fmla="*/ 1 w 32"/>
                  <a:gd name="T17" fmla="*/ 31 h 107"/>
                  <a:gd name="T18" fmla="*/ 5 w 32"/>
                  <a:gd name="T19" fmla="*/ 21 h 107"/>
                  <a:gd name="T20" fmla="*/ 6 w 32"/>
                  <a:gd name="T21" fmla="*/ 19 h 107"/>
                  <a:gd name="T22" fmla="*/ 5 w 32"/>
                  <a:gd name="T23" fmla="*/ 17 h 107"/>
                  <a:gd name="T24" fmla="*/ 2 w 32"/>
                  <a:gd name="T25" fmla="*/ 16 h 107"/>
                  <a:gd name="T26" fmla="*/ 5 w 32"/>
                  <a:gd name="T27" fmla="*/ 9 h 107"/>
                  <a:gd name="T28" fmla="*/ 4 w 32"/>
                  <a:gd name="T29" fmla="*/ 8 h 107"/>
                  <a:gd name="T30" fmla="*/ 1 w 32"/>
                  <a:gd name="T31" fmla="*/ 7 h 107"/>
                  <a:gd name="T32" fmla="*/ 3 w 32"/>
                  <a:gd name="T33" fmla="*/ 4 h 107"/>
                  <a:gd name="T34" fmla="*/ 6 w 32"/>
                  <a:gd name="T35" fmla="*/ 2 h 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32" h="107">
                    <a:moveTo>
                      <a:pt x="6" y="2"/>
                    </a:moveTo>
                    <a:cubicBezTo>
                      <a:pt x="12" y="0"/>
                      <a:pt x="17" y="1"/>
                      <a:pt x="23" y="1"/>
                    </a:cubicBezTo>
                    <a:cubicBezTo>
                      <a:pt x="24" y="2"/>
                      <a:pt x="25" y="2"/>
                      <a:pt x="25" y="2"/>
                    </a:cubicBezTo>
                    <a:cubicBezTo>
                      <a:pt x="27" y="3"/>
                      <a:pt x="29" y="4"/>
                      <a:pt x="32" y="2"/>
                    </a:cubicBezTo>
                    <a:cubicBezTo>
                      <a:pt x="30" y="4"/>
                      <a:pt x="30" y="6"/>
                      <a:pt x="30" y="8"/>
                    </a:cubicBezTo>
                    <a:cubicBezTo>
                      <a:pt x="30" y="41"/>
                      <a:pt x="30" y="74"/>
                      <a:pt x="30" y="107"/>
                    </a:cubicBezTo>
                    <a:cubicBezTo>
                      <a:pt x="21" y="107"/>
                      <a:pt x="12" y="106"/>
                      <a:pt x="3" y="107"/>
                    </a:cubicBezTo>
                    <a:cubicBezTo>
                      <a:pt x="1" y="107"/>
                      <a:pt x="1" y="106"/>
                      <a:pt x="1" y="104"/>
                    </a:cubicBezTo>
                    <a:cubicBezTo>
                      <a:pt x="1" y="80"/>
                      <a:pt x="1" y="55"/>
                      <a:pt x="1" y="31"/>
                    </a:cubicBezTo>
                    <a:cubicBezTo>
                      <a:pt x="1" y="27"/>
                      <a:pt x="2" y="24"/>
                      <a:pt x="5" y="21"/>
                    </a:cubicBezTo>
                    <a:cubicBezTo>
                      <a:pt x="5" y="20"/>
                      <a:pt x="6" y="19"/>
                      <a:pt x="6" y="19"/>
                    </a:cubicBezTo>
                    <a:cubicBezTo>
                      <a:pt x="7" y="17"/>
                      <a:pt x="7" y="17"/>
                      <a:pt x="5" y="17"/>
                    </a:cubicBezTo>
                    <a:cubicBezTo>
                      <a:pt x="4" y="17"/>
                      <a:pt x="3" y="16"/>
                      <a:pt x="2" y="16"/>
                    </a:cubicBezTo>
                    <a:cubicBezTo>
                      <a:pt x="0" y="13"/>
                      <a:pt x="0" y="11"/>
                      <a:pt x="5" y="9"/>
                    </a:cubicBezTo>
                    <a:cubicBezTo>
                      <a:pt x="5" y="9"/>
                      <a:pt x="4" y="8"/>
                      <a:pt x="4" y="8"/>
                    </a:cubicBezTo>
                    <a:cubicBezTo>
                      <a:pt x="2" y="8"/>
                      <a:pt x="1" y="8"/>
                      <a:pt x="1" y="7"/>
                    </a:cubicBezTo>
                    <a:cubicBezTo>
                      <a:pt x="1" y="6"/>
                      <a:pt x="2" y="5"/>
                      <a:pt x="3" y="4"/>
                    </a:cubicBezTo>
                    <a:cubicBezTo>
                      <a:pt x="4" y="4"/>
                      <a:pt x="6" y="3"/>
                      <a:pt x="6" y="2"/>
                    </a:cubicBezTo>
                    <a:close/>
                  </a:path>
                </a:pathLst>
              </a:custGeom>
              <a:solidFill>
                <a:srgbClr val="806DA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331" name="Freeform 294">
                <a:extLst>
                  <a:ext uri="{FF2B5EF4-FFF2-40B4-BE49-F238E27FC236}">
                    <a16:creationId xmlns:a16="http://schemas.microsoft.com/office/drawing/2014/main" id="{2E77FD98-37E5-AD32-EC02-7F7C895CD3C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25675" y="4972050"/>
                <a:ext cx="15875" cy="7938"/>
              </a:xfrm>
              <a:custGeom>
                <a:avLst/>
                <a:gdLst>
                  <a:gd name="T0" fmla="*/ 1 w 3"/>
                  <a:gd name="T1" fmla="*/ 2 h 4"/>
                  <a:gd name="T2" fmla="*/ 1 w 3"/>
                  <a:gd name="T3" fmla="*/ 0 h 4"/>
                  <a:gd name="T4" fmla="*/ 3 w 3"/>
                  <a:gd name="T5" fmla="*/ 2 h 4"/>
                  <a:gd name="T6" fmla="*/ 2 w 3"/>
                  <a:gd name="T7" fmla="*/ 4 h 4"/>
                  <a:gd name="T8" fmla="*/ 1 w 3"/>
                  <a:gd name="T9" fmla="*/ 2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" h="4">
                    <a:moveTo>
                      <a:pt x="1" y="2"/>
                    </a:moveTo>
                    <a:cubicBezTo>
                      <a:pt x="1" y="1"/>
                      <a:pt x="0" y="0"/>
                      <a:pt x="1" y="0"/>
                    </a:cubicBezTo>
                    <a:cubicBezTo>
                      <a:pt x="3" y="0"/>
                      <a:pt x="3" y="1"/>
                      <a:pt x="3" y="2"/>
                    </a:cubicBezTo>
                    <a:cubicBezTo>
                      <a:pt x="3" y="3"/>
                      <a:pt x="2" y="4"/>
                      <a:pt x="2" y="4"/>
                    </a:cubicBezTo>
                    <a:cubicBezTo>
                      <a:pt x="0" y="4"/>
                      <a:pt x="1" y="2"/>
                      <a:pt x="1" y="2"/>
                    </a:cubicBezTo>
                    <a:close/>
                  </a:path>
                </a:pathLst>
              </a:custGeom>
              <a:solidFill>
                <a:srgbClr val="806DA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332" name="Freeform 295">
                <a:extLst>
                  <a:ext uri="{FF2B5EF4-FFF2-40B4-BE49-F238E27FC236}">
                    <a16:creationId xmlns:a16="http://schemas.microsoft.com/office/drawing/2014/main" id="{33F31735-AB2B-9AB1-24ED-CEF8586FE39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92513" y="5021263"/>
                <a:ext cx="155575" cy="139700"/>
              </a:xfrm>
              <a:custGeom>
                <a:avLst/>
                <a:gdLst>
                  <a:gd name="T0" fmla="*/ 0 w 29"/>
                  <a:gd name="T1" fmla="*/ 4 h 66"/>
                  <a:gd name="T2" fmla="*/ 1 w 29"/>
                  <a:gd name="T3" fmla="*/ 4 h 66"/>
                  <a:gd name="T4" fmla="*/ 28 w 29"/>
                  <a:gd name="T5" fmla="*/ 4 h 66"/>
                  <a:gd name="T6" fmla="*/ 29 w 29"/>
                  <a:gd name="T7" fmla="*/ 4 h 66"/>
                  <a:gd name="T8" fmla="*/ 29 w 29"/>
                  <a:gd name="T9" fmla="*/ 66 h 66"/>
                  <a:gd name="T10" fmla="*/ 3 w 29"/>
                  <a:gd name="T11" fmla="*/ 66 h 66"/>
                  <a:gd name="T12" fmla="*/ 0 w 29"/>
                  <a:gd name="T13" fmla="*/ 63 h 66"/>
                  <a:gd name="T14" fmla="*/ 0 w 29"/>
                  <a:gd name="T15" fmla="*/ 4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9" h="66">
                    <a:moveTo>
                      <a:pt x="0" y="4"/>
                    </a:moveTo>
                    <a:cubicBezTo>
                      <a:pt x="0" y="4"/>
                      <a:pt x="1" y="4"/>
                      <a:pt x="1" y="4"/>
                    </a:cubicBezTo>
                    <a:cubicBezTo>
                      <a:pt x="10" y="0"/>
                      <a:pt x="19" y="1"/>
                      <a:pt x="28" y="4"/>
                    </a:cubicBezTo>
                    <a:cubicBezTo>
                      <a:pt x="28" y="4"/>
                      <a:pt x="29" y="4"/>
                      <a:pt x="29" y="4"/>
                    </a:cubicBezTo>
                    <a:cubicBezTo>
                      <a:pt x="29" y="25"/>
                      <a:pt x="29" y="45"/>
                      <a:pt x="29" y="66"/>
                    </a:cubicBezTo>
                    <a:cubicBezTo>
                      <a:pt x="20" y="66"/>
                      <a:pt x="12" y="66"/>
                      <a:pt x="3" y="66"/>
                    </a:cubicBezTo>
                    <a:cubicBezTo>
                      <a:pt x="1" y="66"/>
                      <a:pt x="0" y="65"/>
                      <a:pt x="0" y="63"/>
                    </a:cubicBezTo>
                    <a:cubicBezTo>
                      <a:pt x="0" y="43"/>
                      <a:pt x="0" y="24"/>
                      <a:pt x="0" y="4"/>
                    </a:cubicBezTo>
                    <a:close/>
                  </a:path>
                </a:pathLst>
              </a:custGeom>
              <a:solidFill>
                <a:srgbClr val="13612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  <p:sp>
            <p:nvSpPr>
              <p:cNvPr id="333" name="Freeform 296">
                <a:extLst>
                  <a:ext uri="{FF2B5EF4-FFF2-40B4-BE49-F238E27FC236}">
                    <a16:creationId xmlns:a16="http://schemas.microsoft.com/office/drawing/2014/main" id="{B962C0A1-E46C-7E74-BC39-6747DE8C8E3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79700" y="4953000"/>
                <a:ext cx="26988" cy="1588"/>
              </a:xfrm>
              <a:custGeom>
                <a:avLst/>
                <a:gdLst>
                  <a:gd name="T0" fmla="*/ 0 w 5"/>
                  <a:gd name="T1" fmla="*/ 1 h 1"/>
                  <a:gd name="T2" fmla="*/ 5 w 5"/>
                  <a:gd name="T3" fmla="*/ 1 h 1"/>
                  <a:gd name="T4" fmla="*/ 0 w 5"/>
                  <a:gd name="T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" h="1">
                    <a:moveTo>
                      <a:pt x="0" y="1"/>
                    </a:moveTo>
                    <a:cubicBezTo>
                      <a:pt x="1" y="0"/>
                      <a:pt x="3" y="0"/>
                      <a:pt x="5" y="1"/>
                    </a:cubicBezTo>
                    <a:cubicBezTo>
                      <a:pt x="3" y="1"/>
                      <a:pt x="1" y="1"/>
                      <a:pt x="0" y="1"/>
                    </a:cubicBezTo>
                    <a:close/>
                  </a:path>
                </a:pathLst>
              </a:custGeom>
              <a:solidFill>
                <a:srgbClr val="5C8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400000000000000" pitchFamily="2" charset="-78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46809047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upo 33">
            <a:extLst>
              <a:ext uri="{FF2B5EF4-FFF2-40B4-BE49-F238E27FC236}">
                <a16:creationId xmlns:a16="http://schemas.microsoft.com/office/drawing/2014/main" id="{E8972FC5-CCEC-C701-B44E-1C9A1367D8D7}"/>
              </a:ext>
            </a:extLst>
          </p:cNvPr>
          <p:cNvGrpSpPr/>
          <p:nvPr/>
        </p:nvGrpSpPr>
        <p:grpSpPr>
          <a:xfrm>
            <a:off x="3446463" y="1595438"/>
            <a:ext cx="4614862" cy="2479676"/>
            <a:chOff x="3446463" y="1595438"/>
            <a:chExt cx="4614862" cy="2479676"/>
          </a:xfrm>
        </p:grpSpPr>
        <p:sp>
          <p:nvSpPr>
            <p:cNvPr id="19" name="Freeform 5">
              <a:extLst>
                <a:ext uri="{FF2B5EF4-FFF2-40B4-BE49-F238E27FC236}">
                  <a16:creationId xmlns:a16="http://schemas.microsoft.com/office/drawing/2014/main" id="{F3BA5601-71B0-A116-09D7-0CB3C59A2FEE}"/>
                </a:ext>
              </a:extLst>
            </p:cNvPr>
            <p:cNvSpPr>
              <a:spLocks/>
            </p:cNvSpPr>
            <p:nvPr/>
          </p:nvSpPr>
          <p:spPr bwMode="auto">
            <a:xfrm>
              <a:off x="4086225" y="1935163"/>
              <a:ext cx="825500" cy="1035050"/>
            </a:xfrm>
            <a:custGeom>
              <a:avLst/>
              <a:gdLst>
                <a:gd name="T0" fmla="*/ 47 w 129"/>
                <a:gd name="T1" fmla="*/ 1 h 161"/>
                <a:gd name="T2" fmla="*/ 76 w 129"/>
                <a:gd name="T3" fmla="*/ 52 h 161"/>
                <a:gd name="T4" fmla="*/ 111 w 129"/>
                <a:gd name="T5" fmla="*/ 112 h 161"/>
                <a:gd name="T6" fmla="*/ 128 w 129"/>
                <a:gd name="T7" fmla="*/ 140 h 161"/>
                <a:gd name="T8" fmla="*/ 129 w 129"/>
                <a:gd name="T9" fmla="*/ 146 h 161"/>
                <a:gd name="T10" fmla="*/ 114 w 129"/>
                <a:gd name="T11" fmla="*/ 155 h 161"/>
                <a:gd name="T12" fmla="*/ 106 w 129"/>
                <a:gd name="T13" fmla="*/ 160 h 161"/>
                <a:gd name="T14" fmla="*/ 103 w 129"/>
                <a:gd name="T15" fmla="*/ 161 h 161"/>
                <a:gd name="T16" fmla="*/ 96 w 129"/>
                <a:gd name="T17" fmla="*/ 151 h 161"/>
                <a:gd name="T18" fmla="*/ 73 w 129"/>
                <a:gd name="T19" fmla="*/ 112 h 161"/>
                <a:gd name="T20" fmla="*/ 52 w 129"/>
                <a:gd name="T21" fmla="*/ 76 h 161"/>
                <a:gd name="T22" fmla="*/ 47 w 129"/>
                <a:gd name="T23" fmla="*/ 75 h 161"/>
                <a:gd name="T24" fmla="*/ 44 w 129"/>
                <a:gd name="T25" fmla="*/ 76 h 161"/>
                <a:gd name="T26" fmla="*/ 44 w 129"/>
                <a:gd name="T27" fmla="*/ 72 h 161"/>
                <a:gd name="T28" fmla="*/ 45 w 129"/>
                <a:gd name="T29" fmla="*/ 63 h 161"/>
                <a:gd name="T30" fmla="*/ 34 w 129"/>
                <a:gd name="T31" fmla="*/ 78 h 161"/>
                <a:gd name="T32" fmla="*/ 3 w 129"/>
                <a:gd name="T33" fmla="*/ 67 h 161"/>
                <a:gd name="T34" fmla="*/ 7 w 129"/>
                <a:gd name="T35" fmla="*/ 41 h 161"/>
                <a:gd name="T36" fmla="*/ 20 w 129"/>
                <a:gd name="T37" fmla="*/ 34 h 161"/>
                <a:gd name="T38" fmla="*/ 26 w 129"/>
                <a:gd name="T39" fmla="*/ 33 h 161"/>
                <a:gd name="T40" fmla="*/ 20 w 129"/>
                <a:gd name="T41" fmla="*/ 22 h 161"/>
                <a:gd name="T42" fmla="*/ 18 w 129"/>
                <a:gd name="T43" fmla="*/ 18 h 161"/>
                <a:gd name="T44" fmla="*/ 26 w 129"/>
                <a:gd name="T45" fmla="*/ 13 h 161"/>
                <a:gd name="T46" fmla="*/ 43 w 129"/>
                <a:gd name="T47" fmla="*/ 2 h 161"/>
                <a:gd name="T48" fmla="*/ 47 w 129"/>
                <a:gd name="T49" fmla="*/ 1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29" h="161">
                  <a:moveTo>
                    <a:pt x="47" y="1"/>
                  </a:moveTo>
                  <a:cubicBezTo>
                    <a:pt x="57" y="18"/>
                    <a:pt x="67" y="35"/>
                    <a:pt x="76" y="52"/>
                  </a:cubicBezTo>
                  <a:cubicBezTo>
                    <a:pt x="88" y="72"/>
                    <a:pt x="100" y="92"/>
                    <a:pt x="111" y="112"/>
                  </a:cubicBezTo>
                  <a:cubicBezTo>
                    <a:pt x="117" y="122"/>
                    <a:pt x="122" y="131"/>
                    <a:pt x="128" y="140"/>
                  </a:cubicBezTo>
                  <a:cubicBezTo>
                    <a:pt x="129" y="142"/>
                    <a:pt x="129" y="144"/>
                    <a:pt x="129" y="146"/>
                  </a:cubicBezTo>
                  <a:cubicBezTo>
                    <a:pt x="125" y="150"/>
                    <a:pt x="119" y="152"/>
                    <a:pt x="114" y="155"/>
                  </a:cubicBezTo>
                  <a:cubicBezTo>
                    <a:pt x="112" y="157"/>
                    <a:pt x="109" y="158"/>
                    <a:pt x="106" y="160"/>
                  </a:cubicBezTo>
                  <a:cubicBezTo>
                    <a:pt x="105" y="161"/>
                    <a:pt x="104" y="161"/>
                    <a:pt x="103" y="161"/>
                  </a:cubicBezTo>
                  <a:cubicBezTo>
                    <a:pt x="100" y="158"/>
                    <a:pt x="98" y="155"/>
                    <a:pt x="96" y="151"/>
                  </a:cubicBezTo>
                  <a:cubicBezTo>
                    <a:pt x="89" y="138"/>
                    <a:pt x="81" y="125"/>
                    <a:pt x="73" y="112"/>
                  </a:cubicBezTo>
                  <a:cubicBezTo>
                    <a:pt x="66" y="100"/>
                    <a:pt x="59" y="88"/>
                    <a:pt x="52" y="76"/>
                  </a:cubicBezTo>
                  <a:cubicBezTo>
                    <a:pt x="50" y="72"/>
                    <a:pt x="50" y="72"/>
                    <a:pt x="47" y="75"/>
                  </a:cubicBezTo>
                  <a:cubicBezTo>
                    <a:pt x="46" y="75"/>
                    <a:pt x="45" y="76"/>
                    <a:pt x="44" y="76"/>
                  </a:cubicBezTo>
                  <a:cubicBezTo>
                    <a:pt x="43" y="75"/>
                    <a:pt x="44" y="73"/>
                    <a:pt x="44" y="72"/>
                  </a:cubicBezTo>
                  <a:cubicBezTo>
                    <a:pt x="44" y="70"/>
                    <a:pt x="46" y="67"/>
                    <a:pt x="45" y="63"/>
                  </a:cubicBezTo>
                  <a:cubicBezTo>
                    <a:pt x="43" y="70"/>
                    <a:pt x="40" y="75"/>
                    <a:pt x="34" y="78"/>
                  </a:cubicBezTo>
                  <a:cubicBezTo>
                    <a:pt x="23" y="85"/>
                    <a:pt x="7" y="79"/>
                    <a:pt x="3" y="67"/>
                  </a:cubicBezTo>
                  <a:cubicBezTo>
                    <a:pt x="0" y="57"/>
                    <a:pt x="1" y="49"/>
                    <a:pt x="7" y="41"/>
                  </a:cubicBezTo>
                  <a:cubicBezTo>
                    <a:pt x="10" y="37"/>
                    <a:pt x="15" y="35"/>
                    <a:pt x="20" y="34"/>
                  </a:cubicBezTo>
                  <a:cubicBezTo>
                    <a:pt x="22" y="33"/>
                    <a:pt x="24" y="33"/>
                    <a:pt x="26" y="33"/>
                  </a:cubicBezTo>
                  <a:cubicBezTo>
                    <a:pt x="24" y="29"/>
                    <a:pt x="22" y="26"/>
                    <a:pt x="20" y="22"/>
                  </a:cubicBezTo>
                  <a:cubicBezTo>
                    <a:pt x="19" y="21"/>
                    <a:pt x="18" y="20"/>
                    <a:pt x="18" y="18"/>
                  </a:cubicBezTo>
                  <a:cubicBezTo>
                    <a:pt x="20" y="15"/>
                    <a:pt x="23" y="14"/>
                    <a:pt x="26" y="13"/>
                  </a:cubicBezTo>
                  <a:cubicBezTo>
                    <a:pt x="31" y="9"/>
                    <a:pt x="37" y="6"/>
                    <a:pt x="43" y="2"/>
                  </a:cubicBezTo>
                  <a:cubicBezTo>
                    <a:pt x="44" y="2"/>
                    <a:pt x="45" y="0"/>
                    <a:pt x="47" y="1"/>
                  </a:cubicBezTo>
                  <a:close/>
                </a:path>
              </a:pathLst>
            </a:custGeom>
            <a:solidFill>
              <a:srgbClr val="E529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0" name="Freeform 6">
              <a:extLst>
                <a:ext uri="{FF2B5EF4-FFF2-40B4-BE49-F238E27FC236}">
                  <a16:creationId xmlns:a16="http://schemas.microsoft.com/office/drawing/2014/main" id="{A2906B9A-2B91-11A5-0169-791B176E3EFD}"/>
                </a:ext>
              </a:extLst>
            </p:cNvPr>
            <p:cNvSpPr>
              <a:spLocks/>
            </p:cNvSpPr>
            <p:nvPr/>
          </p:nvSpPr>
          <p:spPr bwMode="auto">
            <a:xfrm>
              <a:off x="4202113" y="2873376"/>
              <a:ext cx="709612" cy="611188"/>
            </a:xfrm>
            <a:custGeom>
              <a:avLst/>
              <a:gdLst>
                <a:gd name="T0" fmla="*/ 85 w 111"/>
                <a:gd name="T1" fmla="*/ 15 h 95"/>
                <a:gd name="T2" fmla="*/ 108 w 111"/>
                <a:gd name="T3" fmla="*/ 1 h 95"/>
                <a:gd name="T4" fmla="*/ 111 w 111"/>
                <a:gd name="T5" fmla="*/ 0 h 95"/>
                <a:gd name="T6" fmla="*/ 111 w 111"/>
                <a:gd name="T7" fmla="*/ 13 h 95"/>
                <a:gd name="T8" fmla="*/ 110 w 111"/>
                <a:gd name="T9" fmla="*/ 55 h 95"/>
                <a:gd name="T10" fmla="*/ 110 w 111"/>
                <a:gd name="T11" fmla="*/ 71 h 95"/>
                <a:gd name="T12" fmla="*/ 110 w 111"/>
                <a:gd name="T13" fmla="*/ 74 h 95"/>
                <a:gd name="T14" fmla="*/ 109 w 111"/>
                <a:gd name="T15" fmla="*/ 69 h 95"/>
                <a:gd name="T16" fmla="*/ 106 w 111"/>
                <a:gd name="T17" fmla="*/ 67 h 95"/>
                <a:gd name="T18" fmla="*/ 92 w 111"/>
                <a:gd name="T19" fmla="*/ 75 h 95"/>
                <a:gd name="T20" fmla="*/ 61 w 111"/>
                <a:gd name="T21" fmla="*/ 94 h 95"/>
                <a:gd name="T22" fmla="*/ 59 w 111"/>
                <a:gd name="T23" fmla="*/ 95 h 95"/>
                <a:gd name="T24" fmla="*/ 39 w 111"/>
                <a:gd name="T25" fmla="*/ 85 h 95"/>
                <a:gd name="T26" fmla="*/ 16 w 111"/>
                <a:gd name="T27" fmla="*/ 73 h 95"/>
                <a:gd name="T28" fmla="*/ 0 w 111"/>
                <a:gd name="T29" fmla="*/ 65 h 95"/>
                <a:gd name="T30" fmla="*/ 4 w 111"/>
                <a:gd name="T31" fmla="*/ 62 h 95"/>
                <a:gd name="T32" fmla="*/ 26 w 111"/>
                <a:gd name="T33" fmla="*/ 48 h 95"/>
                <a:gd name="T34" fmla="*/ 54 w 111"/>
                <a:gd name="T35" fmla="*/ 32 h 95"/>
                <a:gd name="T36" fmla="*/ 82 w 111"/>
                <a:gd name="T37" fmla="*/ 16 h 95"/>
                <a:gd name="T38" fmla="*/ 85 w 111"/>
                <a:gd name="T39" fmla="*/ 15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11" h="95">
                  <a:moveTo>
                    <a:pt x="85" y="15"/>
                  </a:moveTo>
                  <a:cubicBezTo>
                    <a:pt x="93" y="10"/>
                    <a:pt x="100" y="6"/>
                    <a:pt x="108" y="1"/>
                  </a:cubicBezTo>
                  <a:cubicBezTo>
                    <a:pt x="109" y="1"/>
                    <a:pt x="110" y="0"/>
                    <a:pt x="111" y="0"/>
                  </a:cubicBezTo>
                  <a:cubicBezTo>
                    <a:pt x="111" y="4"/>
                    <a:pt x="111" y="9"/>
                    <a:pt x="111" y="13"/>
                  </a:cubicBezTo>
                  <a:cubicBezTo>
                    <a:pt x="111" y="27"/>
                    <a:pt x="110" y="41"/>
                    <a:pt x="110" y="55"/>
                  </a:cubicBezTo>
                  <a:cubicBezTo>
                    <a:pt x="110" y="60"/>
                    <a:pt x="111" y="65"/>
                    <a:pt x="110" y="71"/>
                  </a:cubicBezTo>
                  <a:cubicBezTo>
                    <a:pt x="110" y="72"/>
                    <a:pt x="111" y="73"/>
                    <a:pt x="110" y="74"/>
                  </a:cubicBezTo>
                  <a:cubicBezTo>
                    <a:pt x="108" y="72"/>
                    <a:pt x="109" y="70"/>
                    <a:pt x="109" y="69"/>
                  </a:cubicBezTo>
                  <a:cubicBezTo>
                    <a:pt x="109" y="66"/>
                    <a:pt x="108" y="66"/>
                    <a:pt x="106" y="67"/>
                  </a:cubicBezTo>
                  <a:cubicBezTo>
                    <a:pt x="101" y="70"/>
                    <a:pt x="97" y="72"/>
                    <a:pt x="92" y="75"/>
                  </a:cubicBezTo>
                  <a:cubicBezTo>
                    <a:pt x="82" y="82"/>
                    <a:pt x="71" y="87"/>
                    <a:pt x="61" y="94"/>
                  </a:cubicBezTo>
                  <a:cubicBezTo>
                    <a:pt x="60" y="94"/>
                    <a:pt x="59" y="94"/>
                    <a:pt x="59" y="95"/>
                  </a:cubicBezTo>
                  <a:cubicBezTo>
                    <a:pt x="52" y="92"/>
                    <a:pt x="45" y="88"/>
                    <a:pt x="39" y="85"/>
                  </a:cubicBezTo>
                  <a:cubicBezTo>
                    <a:pt x="31" y="81"/>
                    <a:pt x="23" y="77"/>
                    <a:pt x="16" y="73"/>
                  </a:cubicBezTo>
                  <a:cubicBezTo>
                    <a:pt x="11" y="70"/>
                    <a:pt x="5" y="68"/>
                    <a:pt x="0" y="65"/>
                  </a:cubicBezTo>
                  <a:cubicBezTo>
                    <a:pt x="1" y="63"/>
                    <a:pt x="2" y="63"/>
                    <a:pt x="4" y="62"/>
                  </a:cubicBezTo>
                  <a:cubicBezTo>
                    <a:pt x="11" y="57"/>
                    <a:pt x="19" y="53"/>
                    <a:pt x="26" y="48"/>
                  </a:cubicBezTo>
                  <a:cubicBezTo>
                    <a:pt x="35" y="43"/>
                    <a:pt x="45" y="38"/>
                    <a:pt x="54" y="32"/>
                  </a:cubicBezTo>
                  <a:cubicBezTo>
                    <a:pt x="63" y="26"/>
                    <a:pt x="73" y="21"/>
                    <a:pt x="82" y="16"/>
                  </a:cubicBezTo>
                  <a:cubicBezTo>
                    <a:pt x="83" y="15"/>
                    <a:pt x="84" y="14"/>
                    <a:pt x="85" y="15"/>
                  </a:cubicBezTo>
                  <a:close/>
                </a:path>
              </a:pathLst>
            </a:custGeom>
            <a:solidFill>
              <a:srgbClr val="EDDB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1" name="Freeform 7">
              <a:extLst>
                <a:ext uri="{FF2B5EF4-FFF2-40B4-BE49-F238E27FC236}">
                  <a16:creationId xmlns:a16="http://schemas.microsoft.com/office/drawing/2014/main" id="{CEC5AF53-6B92-1890-74EB-70B2A5B32DBE}"/>
                </a:ext>
              </a:extLst>
            </p:cNvPr>
            <p:cNvSpPr>
              <a:spLocks/>
            </p:cNvSpPr>
            <p:nvPr/>
          </p:nvSpPr>
          <p:spPr bwMode="auto">
            <a:xfrm>
              <a:off x="3843338" y="2622551"/>
              <a:ext cx="525462" cy="668338"/>
            </a:xfrm>
            <a:custGeom>
              <a:avLst/>
              <a:gdLst>
                <a:gd name="T0" fmla="*/ 82 w 82"/>
                <a:gd name="T1" fmla="*/ 88 h 104"/>
                <a:gd name="T2" fmla="*/ 58 w 82"/>
                <a:gd name="T3" fmla="*/ 103 h 104"/>
                <a:gd name="T4" fmla="*/ 56 w 82"/>
                <a:gd name="T5" fmla="*/ 104 h 104"/>
                <a:gd name="T6" fmla="*/ 51 w 82"/>
                <a:gd name="T7" fmla="*/ 100 h 104"/>
                <a:gd name="T8" fmla="*/ 18 w 82"/>
                <a:gd name="T9" fmla="*/ 44 h 104"/>
                <a:gd name="T10" fmla="*/ 2 w 82"/>
                <a:gd name="T11" fmla="*/ 17 h 104"/>
                <a:gd name="T12" fmla="*/ 0 w 82"/>
                <a:gd name="T13" fmla="*/ 14 h 104"/>
                <a:gd name="T14" fmla="*/ 1 w 82"/>
                <a:gd name="T15" fmla="*/ 13 h 104"/>
                <a:gd name="T16" fmla="*/ 12 w 82"/>
                <a:gd name="T17" fmla="*/ 2 h 104"/>
                <a:gd name="T18" fmla="*/ 17 w 82"/>
                <a:gd name="T19" fmla="*/ 2 h 104"/>
                <a:gd name="T20" fmla="*/ 30 w 82"/>
                <a:gd name="T21" fmla="*/ 15 h 104"/>
                <a:gd name="T22" fmla="*/ 53 w 82"/>
                <a:gd name="T23" fmla="*/ 38 h 104"/>
                <a:gd name="T24" fmla="*/ 59 w 82"/>
                <a:gd name="T25" fmla="*/ 47 h 104"/>
                <a:gd name="T26" fmla="*/ 61 w 82"/>
                <a:gd name="T27" fmla="*/ 51 h 104"/>
                <a:gd name="T28" fmla="*/ 60 w 82"/>
                <a:gd name="T29" fmla="*/ 59 h 104"/>
                <a:gd name="T30" fmla="*/ 44 w 82"/>
                <a:gd name="T31" fmla="*/ 75 h 104"/>
                <a:gd name="T32" fmla="*/ 61 w 82"/>
                <a:gd name="T33" fmla="*/ 57 h 104"/>
                <a:gd name="T34" fmla="*/ 65 w 82"/>
                <a:gd name="T35" fmla="*/ 58 h 104"/>
                <a:gd name="T36" fmla="*/ 80 w 82"/>
                <a:gd name="T37" fmla="*/ 82 h 104"/>
                <a:gd name="T38" fmla="*/ 82 w 82"/>
                <a:gd name="T39" fmla="*/ 88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2" h="104">
                  <a:moveTo>
                    <a:pt x="82" y="88"/>
                  </a:moveTo>
                  <a:cubicBezTo>
                    <a:pt x="74" y="93"/>
                    <a:pt x="66" y="98"/>
                    <a:pt x="58" y="103"/>
                  </a:cubicBezTo>
                  <a:cubicBezTo>
                    <a:pt x="58" y="103"/>
                    <a:pt x="57" y="104"/>
                    <a:pt x="56" y="104"/>
                  </a:cubicBezTo>
                  <a:cubicBezTo>
                    <a:pt x="53" y="104"/>
                    <a:pt x="52" y="102"/>
                    <a:pt x="51" y="100"/>
                  </a:cubicBezTo>
                  <a:cubicBezTo>
                    <a:pt x="40" y="81"/>
                    <a:pt x="29" y="63"/>
                    <a:pt x="18" y="44"/>
                  </a:cubicBezTo>
                  <a:cubicBezTo>
                    <a:pt x="12" y="35"/>
                    <a:pt x="7" y="26"/>
                    <a:pt x="2" y="17"/>
                  </a:cubicBezTo>
                  <a:cubicBezTo>
                    <a:pt x="1" y="16"/>
                    <a:pt x="1" y="15"/>
                    <a:pt x="0" y="14"/>
                  </a:cubicBezTo>
                  <a:cubicBezTo>
                    <a:pt x="1" y="14"/>
                    <a:pt x="1" y="14"/>
                    <a:pt x="1" y="13"/>
                  </a:cubicBezTo>
                  <a:cubicBezTo>
                    <a:pt x="5" y="10"/>
                    <a:pt x="9" y="6"/>
                    <a:pt x="12" y="2"/>
                  </a:cubicBezTo>
                  <a:cubicBezTo>
                    <a:pt x="14" y="1"/>
                    <a:pt x="15" y="0"/>
                    <a:pt x="17" y="2"/>
                  </a:cubicBezTo>
                  <a:cubicBezTo>
                    <a:pt x="21" y="6"/>
                    <a:pt x="25" y="10"/>
                    <a:pt x="30" y="15"/>
                  </a:cubicBezTo>
                  <a:cubicBezTo>
                    <a:pt x="38" y="22"/>
                    <a:pt x="45" y="30"/>
                    <a:pt x="53" y="38"/>
                  </a:cubicBezTo>
                  <a:cubicBezTo>
                    <a:pt x="56" y="41"/>
                    <a:pt x="58" y="44"/>
                    <a:pt x="59" y="47"/>
                  </a:cubicBezTo>
                  <a:cubicBezTo>
                    <a:pt x="60" y="48"/>
                    <a:pt x="60" y="50"/>
                    <a:pt x="61" y="51"/>
                  </a:cubicBezTo>
                  <a:cubicBezTo>
                    <a:pt x="64" y="55"/>
                    <a:pt x="63" y="55"/>
                    <a:pt x="60" y="59"/>
                  </a:cubicBezTo>
                  <a:cubicBezTo>
                    <a:pt x="54" y="64"/>
                    <a:pt x="49" y="69"/>
                    <a:pt x="44" y="75"/>
                  </a:cubicBezTo>
                  <a:cubicBezTo>
                    <a:pt x="50" y="69"/>
                    <a:pt x="55" y="63"/>
                    <a:pt x="61" y="57"/>
                  </a:cubicBezTo>
                  <a:cubicBezTo>
                    <a:pt x="63" y="55"/>
                    <a:pt x="64" y="55"/>
                    <a:pt x="65" y="58"/>
                  </a:cubicBezTo>
                  <a:cubicBezTo>
                    <a:pt x="70" y="66"/>
                    <a:pt x="75" y="74"/>
                    <a:pt x="80" y="82"/>
                  </a:cubicBezTo>
                  <a:cubicBezTo>
                    <a:pt x="81" y="84"/>
                    <a:pt x="82" y="86"/>
                    <a:pt x="82" y="88"/>
                  </a:cubicBezTo>
                  <a:close/>
                </a:path>
              </a:pathLst>
            </a:custGeom>
            <a:solidFill>
              <a:srgbClr val="E417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2" name="Freeform 8">
              <a:extLst>
                <a:ext uri="{FF2B5EF4-FFF2-40B4-BE49-F238E27FC236}">
                  <a16:creationId xmlns:a16="http://schemas.microsoft.com/office/drawing/2014/main" id="{AA651CEF-132F-E282-9E78-A04A6B119CBA}"/>
                </a:ext>
              </a:extLst>
            </p:cNvPr>
            <p:cNvSpPr>
              <a:spLocks/>
            </p:cNvSpPr>
            <p:nvPr/>
          </p:nvSpPr>
          <p:spPr bwMode="auto">
            <a:xfrm>
              <a:off x="3619500" y="1595438"/>
              <a:ext cx="658812" cy="495300"/>
            </a:xfrm>
            <a:custGeom>
              <a:avLst/>
              <a:gdLst>
                <a:gd name="T0" fmla="*/ 0 w 103"/>
                <a:gd name="T1" fmla="*/ 52 h 77"/>
                <a:gd name="T2" fmla="*/ 52 w 103"/>
                <a:gd name="T3" fmla="*/ 21 h 77"/>
                <a:gd name="T4" fmla="*/ 84 w 103"/>
                <a:gd name="T5" fmla="*/ 2 h 77"/>
                <a:gd name="T6" fmla="*/ 91 w 103"/>
                <a:gd name="T7" fmla="*/ 5 h 77"/>
                <a:gd name="T8" fmla="*/ 103 w 103"/>
                <a:gd name="T9" fmla="*/ 25 h 77"/>
                <a:gd name="T10" fmla="*/ 98 w 103"/>
                <a:gd name="T11" fmla="*/ 29 h 77"/>
                <a:gd name="T12" fmla="*/ 70 w 103"/>
                <a:gd name="T13" fmla="*/ 45 h 77"/>
                <a:gd name="T14" fmla="*/ 49 w 103"/>
                <a:gd name="T15" fmla="*/ 58 h 77"/>
                <a:gd name="T16" fmla="*/ 26 w 103"/>
                <a:gd name="T17" fmla="*/ 71 h 77"/>
                <a:gd name="T18" fmla="*/ 16 w 103"/>
                <a:gd name="T19" fmla="*/ 77 h 77"/>
                <a:gd name="T20" fmla="*/ 15 w 103"/>
                <a:gd name="T21" fmla="*/ 77 h 77"/>
                <a:gd name="T22" fmla="*/ 0 w 103"/>
                <a:gd name="T23" fmla="*/ 52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3" h="77">
                  <a:moveTo>
                    <a:pt x="0" y="52"/>
                  </a:moveTo>
                  <a:cubicBezTo>
                    <a:pt x="17" y="41"/>
                    <a:pt x="34" y="31"/>
                    <a:pt x="52" y="21"/>
                  </a:cubicBezTo>
                  <a:cubicBezTo>
                    <a:pt x="62" y="15"/>
                    <a:pt x="73" y="8"/>
                    <a:pt x="84" y="2"/>
                  </a:cubicBezTo>
                  <a:cubicBezTo>
                    <a:pt x="87" y="0"/>
                    <a:pt x="89" y="1"/>
                    <a:pt x="91" y="5"/>
                  </a:cubicBezTo>
                  <a:cubicBezTo>
                    <a:pt x="95" y="11"/>
                    <a:pt x="99" y="18"/>
                    <a:pt x="103" y="25"/>
                  </a:cubicBezTo>
                  <a:cubicBezTo>
                    <a:pt x="102" y="27"/>
                    <a:pt x="100" y="28"/>
                    <a:pt x="98" y="29"/>
                  </a:cubicBezTo>
                  <a:cubicBezTo>
                    <a:pt x="88" y="34"/>
                    <a:pt x="80" y="40"/>
                    <a:pt x="70" y="45"/>
                  </a:cubicBezTo>
                  <a:cubicBezTo>
                    <a:pt x="63" y="49"/>
                    <a:pt x="56" y="54"/>
                    <a:pt x="49" y="58"/>
                  </a:cubicBezTo>
                  <a:cubicBezTo>
                    <a:pt x="42" y="62"/>
                    <a:pt x="34" y="66"/>
                    <a:pt x="26" y="71"/>
                  </a:cubicBezTo>
                  <a:cubicBezTo>
                    <a:pt x="23" y="73"/>
                    <a:pt x="20" y="75"/>
                    <a:pt x="16" y="77"/>
                  </a:cubicBezTo>
                  <a:cubicBezTo>
                    <a:pt x="16" y="77"/>
                    <a:pt x="15" y="77"/>
                    <a:pt x="15" y="77"/>
                  </a:cubicBezTo>
                  <a:cubicBezTo>
                    <a:pt x="9" y="69"/>
                    <a:pt x="5" y="60"/>
                    <a:pt x="0" y="52"/>
                  </a:cubicBezTo>
                  <a:close/>
                </a:path>
              </a:pathLst>
            </a:custGeom>
            <a:solidFill>
              <a:srgbClr val="E6B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3" name="Freeform 9">
              <a:extLst>
                <a:ext uri="{FF2B5EF4-FFF2-40B4-BE49-F238E27FC236}">
                  <a16:creationId xmlns:a16="http://schemas.microsoft.com/office/drawing/2014/main" id="{1D655175-2691-3E8F-7752-8B9BA8F761E7}"/>
                </a:ext>
              </a:extLst>
            </p:cNvPr>
            <p:cNvSpPr>
              <a:spLocks/>
            </p:cNvSpPr>
            <p:nvPr/>
          </p:nvSpPr>
          <p:spPr bwMode="auto">
            <a:xfrm>
              <a:off x="3644900" y="2270126"/>
              <a:ext cx="358775" cy="442913"/>
            </a:xfrm>
            <a:custGeom>
              <a:avLst/>
              <a:gdLst>
                <a:gd name="T0" fmla="*/ 31 w 56"/>
                <a:gd name="T1" fmla="*/ 69 h 69"/>
                <a:gd name="T2" fmla="*/ 17 w 56"/>
                <a:gd name="T3" fmla="*/ 45 h 69"/>
                <a:gd name="T4" fmla="*/ 1 w 56"/>
                <a:gd name="T5" fmla="*/ 18 h 69"/>
                <a:gd name="T6" fmla="*/ 2 w 56"/>
                <a:gd name="T7" fmla="*/ 16 h 69"/>
                <a:gd name="T8" fmla="*/ 27 w 56"/>
                <a:gd name="T9" fmla="*/ 1 h 69"/>
                <a:gd name="T10" fmla="*/ 29 w 56"/>
                <a:gd name="T11" fmla="*/ 0 h 69"/>
                <a:gd name="T12" fmla="*/ 33 w 56"/>
                <a:gd name="T13" fmla="*/ 5 h 69"/>
                <a:gd name="T14" fmla="*/ 35 w 56"/>
                <a:gd name="T15" fmla="*/ 10 h 69"/>
                <a:gd name="T16" fmla="*/ 48 w 56"/>
                <a:gd name="T17" fmla="*/ 31 h 69"/>
                <a:gd name="T18" fmla="*/ 55 w 56"/>
                <a:gd name="T19" fmla="*/ 42 h 69"/>
                <a:gd name="T20" fmla="*/ 55 w 56"/>
                <a:gd name="T21" fmla="*/ 46 h 69"/>
                <a:gd name="T22" fmla="*/ 47 w 56"/>
                <a:gd name="T23" fmla="*/ 53 h 69"/>
                <a:gd name="T24" fmla="*/ 43 w 56"/>
                <a:gd name="T25" fmla="*/ 53 h 69"/>
                <a:gd name="T26" fmla="*/ 35 w 56"/>
                <a:gd name="T27" fmla="*/ 45 h 69"/>
                <a:gd name="T28" fmla="*/ 43 w 56"/>
                <a:gd name="T29" fmla="*/ 53 h 69"/>
                <a:gd name="T30" fmla="*/ 43 w 56"/>
                <a:gd name="T31" fmla="*/ 58 h 69"/>
                <a:gd name="T32" fmla="*/ 32 w 56"/>
                <a:gd name="T33" fmla="*/ 69 h 69"/>
                <a:gd name="T34" fmla="*/ 31 w 56"/>
                <a:gd name="T35" fmla="*/ 69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6" h="69">
                  <a:moveTo>
                    <a:pt x="31" y="69"/>
                  </a:moveTo>
                  <a:cubicBezTo>
                    <a:pt x="26" y="61"/>
                    <a:pt x="22" y="53"/>
                    <a:pt x="17" y="45"/>
                  </a:cubicBezTo>
                  <a:cubicBezTo>
                    <a:pt x="11" y="36"/>
                    <a:pt x="6" y="27"/>
                    <a:pt x="1" y="18"/>
                  </a:cubicBezTo>
                  <a:cubicBezTo>
                    <a:pt x="0" y="16"/>
                    <a:pt x="1" y="16"/>
                    <a:pt x="2" y="16"/>
                  </a:cubicBezTo>
                  <a:cubicBezTo>
                    <a:pt x="10" y="11"/>
                    <a:pt x="18" y="5"/>
                    <a:pt x="27" y="1"/>
                  </a:cubicBezTo>
                  <a:cubicBezTo>
                    <a:pt x="28" y="0"/>
                    <a:pt x="28" y="0"/>
                    <a:pt x="29" y="0"/>
                  </a:cubicBezTo>
                  <a:cubicBezTo>
                    <a:pt x="32" y="1"/>
                    <a:pt x="32" y="4"/>
                    <a:pt x="33" y="5"/>
                  </a:cubicBezTo>
                  <a:cubicBezTo>
                    <a:pt x="34" y="7"/>
                    <a:pt x="34" y="9"/>
                    <a:pt x="35" y="10"/>
                  </a:cubicBezTo>
                  <a:cubicBezTo>
                    <a:pt x="40" y="17"/>
                    <a:pt x="43" y="24"/>
                    <a:pt x="48" y="31"/>
                  </a:cubicBezTo>
                  <a:cubicBezTo>
                    <a:pt x="50" y="35"/>
                    <a:pt x="52" y="39"/>
                    <a:pt x="55" y="42"/>
                  </a:cubicBezTo>
                  <a:cubicBezTo>
                    <a:pt x="56" y="44"/>
                    <a:pt x="56" y="45"/>
                    <a:pt x="55" y="46"/>
                  </a:cubicBezTo>
                  <a:cubicBezTo>
                    <a:pt x="52" y="48"/>
                    <a:pt x="50" y="51"/>
                    <a:pt x="47" y="53"/>
                  </a:cubicBezTo>
                  <a:cubicBezTo>
                    <a:pt x="46" y="55"/>
                    <a:pt x="44" y="54"/>
                    <a:pt x="43" y="53"/>
                  </a:cubicBezTo>
                  <a:cubicBezTo>
                    <a:pt x="40" y="50"/>
                    <a:pt x="38" y="48"/>
                    <a:pt x="35" y="45"/>
                  </a:cubicBezTo>
                  <a:cubicBezTo>
                    <a:pt x="37" y="47"/>
                    <a:pt x="40" y="50"/>
                    <a:pt x="43" y="53"/>
                  </a:cubicBezTo>
                  <a:cubicBezTo>
                    <a:pt x="45" y="54"/>
                    <a:pt x="45" y="56"/>
                    <a:pt x="43" y="58"/>
                  </a:cubicBezTo>
                  <a:cubicBezTo>
                    <a:pt x="39" y="61"/>
                    <a:pt x="35" y="65"/>
                    <a:pt x="32" y="69"/>
                  </a:cubicBezTo>
                  <a:lnTo>
                    <a:pt x="31" y="69"/>
                  </a:lnTo>
                  <a:close/>
                </a:path>
              </a:pathLst>
            </a:custGeom>
            <a:solidFill>
              <a:srgbClr val="E417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4" name="Freeform 10">
              <a:extLst>
                <a:ext uri="{FF2B5EF4-FFF2-40B4-BE49-F238E27FC236}">
                  <a16:creationId xmlns:a16="http://schemas.microsoft.com/office/drawing/2014/main" id="{6CD400EB-4826-1F82-3ED5-F35027E904D8}"/>
                </a:ext>
              </a:extLst>
            </p:cNvPr>
            <p:cNvSpPr>
              <a:spLocks/>
            </p:cNvSpPr>
            <p:nvPr/>
          </p:nvSpPr>
          <p:spPr bwMode="auto">
            <a:xfrm>
              <a:off x="4579938" y="3284538"/>
              <a:ext cx="390525" cy="354013"/>
            </a:xfrm>
            <a:custGeom>
              <a:avLst/>
              <a:gdLst>
                <a:gd name="T0" fmla="*/ 0 w 61"/>
                <a:gd name="T1" fmla="*/ 31 h 55"/>
                <a:gd name="T2" fmla="*/ 10 w 61"/>
                <a:gd name="T3" fmla="*/ 24 h 55"/>
                <a:gd name="T4" fmla="*/ 49 w 61"/>
                <a:gd name="T5" fmla="*/ 1 h 55"/>
                <a:gd name="T6" fmla="*/ 50 w 61"/>
                <a:gd name="T7" fmla="*/ 0 h 55"/>
                <a:gd name="T8" fmla="*/ 51 w 61"/>
                <a:gd name="T9" fmla="*/ 10 h 55"/>
                <a:gd name="T10" fmla="*/ 50 w 61"/>
                <a:gd name="T11" fmla="*/ 37 h 55"/>
                <a:gd name="T12" fmla="*/ 52 w 61"/>
                <a:gd name="T13" fmla="*/ 40 h 55"/>
                <a:gd name="T14" fmla="*/ 61 w 61"/>
                <a:gd name="T15" fmla="*/ 46 h 55"/>
                <a:gd name="T16" fmla="*/ 51 w 61"/>
                <a:gd name="T17" fmla="*/ 55 h 55"/>
                <a:gd name="T18" fmla="*/ 39 w 61"/>
                <a:gd name="T19" fmla="*/ 50 h 55"/>
                <a:gd name="T20" fmla="*/ 0 w 61"/>
                <a:gd name="T21" fmla="*/ 31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1" h="55">
                  <a:moveTo>
                    <a:pt x="0" y="31"/>
                  </a:moveTo>
                  <a:cubicBezTo>
                    <a:pt x="2" y="27"/>
                    <a:pt x="7" y="26"/>
                    <a:pt x="10" y="24"/>
                  </a:cubicBezTo>
                  <a:cubicBezTo>
                    <a:pt x="23" y="16"/>
                    <a:pt x="36" y="9"/>
                    <a:pt x="49" y="1"/>
                  </a:cubicBezTo>
                  <a:cubicBezTo>
                    <a:pt x="49" y="1"/>
                    <a:pt x="50" y="1"/>
                    <a:pt x="50" y="0"/>
                  </a:cubicBezTo>
                  <a:cubicBezTo>
                    <a:pt x="51" y="4"/>
                    <a:pt x="50" y="7"/>
                    <a:pt x="51" y="10"/>
                  </a:cubicBezTo>
                  <a:cubicBezTo>
                    <a:pt x="51" y="19"/>
                    <a:pt x="50" y="28"/>
                    <a:pt x="50" y="37"/>
                  </a:cubicBezTo>
                  <a:cubicBezTo>
                    <a:pt x="50" y="38"/>
                    <a:pt x="51" y="39"/>
                    <a:pt x="52" y="40"/>
                  </a:cubicBezTo>
                  <a:cubicBezTo>
                    <a:pt x="55" y="42"/>
                    <a:pt x="58" y="43"/>
                    <a:pt x="61" y="46"/>
                  </a:cubicBezTo>
                  <a:cubicBezTo>
                    <a:pt x="58" y="49"/>
                    <a:pt x="55" y="52"/>
                    <a:pt x="51" y="55"/>
                  </a:cubicBezTo>
                  <a:cubicBezTo>
                    <a:pt x="47" y="55"/>
                    <a:pt x="43" y="52"/>
                    <a:pt x="39" y="50"/>
                  </a:cubicBezTo>
                  <a:cubicBezTo>
                    <a:pt x="26" y="44"/>
                    <a:pt x="13" y="37"/>
                    <a:pt x="0" y="31"/>
                  </a:cubicBezTo>
                  <a:close/>
                </a:path>
              </a:pathLst>
            </a:custGeom>
            <a:solidFill>
              <a:srgbClr val="E529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5" name="Freeform 11">
              <a:extLst>
                <a:ext uri="{FF2B5EF4-FFF2-40B4-BE49-F238E27FC236}">
                  <a16:creationId xmlns:a16="http://schemas.microsoft.com/office/drawing/2014/main" id="{8F77CC26-16A2-40ED-D8D9-B830AFAC674D}"/>
                </a:ext>
              </a:extLst>
            </p:cNvPr>
            <p:cNvSpPr>
              <a:spLocks/>
            </p:cNvSpPr>
            <p:nvPr/>
          </p:nvSpPr>
          <p:spPr bwMode="auto">
            <a:xfrm>
              <a:off x="4067175" y="1755776"/>
              <a:ext cx="320675" cy="295275"/>
            </a:xfrm>
            <a:custGeom>
              <a:avLst/>
              <a:gdLst>
                <a:gd name="T0" fmla="*/ 0 w 50"/>
                <a:gd name="T1" fmla="*/ 20 h 46"/>
                <a:gd name="T2" fmla="*/ 24 w 50"/>
                <a:gd name="T3" fmla="*/ 5 h 46"/>
                <a:gd name="T4" fmla="*/ 33 w 50"/>
                <a:gd name="T5" fmla="*/ 0 h 46"/>
                <a:gd name="T6" fmla="*/ 50 w 50"/>
                <a:gd name="T7" fmla="*/ 29 h 46"/>
                <a:gd name="T8" fmla="*/ 42 w 50"/>
                <a:gd name="T9" fmla="*/ 34 h 46"/>
                <a:gd name="T10" fmla="*/ 22 w 50"/>
                <a:gd name="T11" fmla="*/ 46 h 46"/>
                <a:gd name="T12" fmla="*/ 21 w 50"/>
                <a:gd name="T13" fmla="*/ 46 h 46"/>
                <a:gd name="T14" fmla="*/ 16 w 50"/>
                <a:gd name="T15" fmla="*/ 43 h 46"/>
                <a:gd name="T16" fmla="*/ 5 w 50"/>
                <a:gd name="T17" fmla="*/ 24 h 46"/>
                <a:gd name="T18" fmla="*/ 0 w 50"/>
                <a:gd name="T19" fmla="*/ 2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0" h="46">
                  <a:moveTo>
                    <a:pt x="0" y="20"/>
                  </a:moveTo>
                  <a:cubicBezTo>
                    <a:pt x="8" y="15"/>
                    <a:pt x="15" y="9"/>
                    <a:pt x="24" y="5"/>
                  </a:cubicBezTo>
                  <a:cubicBezTo>
                    <a:pt x="27" y="4"/>
                    <a:pt x="29" y="1"/>
                    <a:pt x="33" y="0"/>
                  </a:cubicBezTo>
                  <a:cubicBezTo>
                    <a:pt x="39" y="10"/>
                    <a:pt x="44" y="20"/>
                    <a:pt x="50" y="29"/>
                  </a:cubicBezTo>
                  <a:cubicBezTo>
                    <a:pt x="47" y="30"/>
                    <a:pt x="45" y="32"/>
                    <a:pt x="42" y="34"/>
                  </a:cubicBezTo>
                  <a:cubicBezTo>
                    <a:pt x="35" y="37"/>
                    <a:pt x="29" y="42"/>
                    <a:pt x="22" y="46"/>
                  </a:cubicBezTo>
                  <a:cubicBezTo>
                    <a:pt x="22" y="46"/>
                    <a:pt x="21" y="46"/>
                    <a:pt x="21" y="46"/>
                  </a:cubicBezTo>
                  <a:cubicBezTo>
                    <a:pt x="19" y="46"/>
                    <a:pt x="17" y="45"/>
                    <a:pt x="16" y="43"/>
                  </a:cubicBezTo>
                  <a:cubicBezTo>
                    <a:pt x="12" y="37"/>
                    <a:pt x="8" y="31"/>
                    <a:pt x="5" y="24"/>
                  </a:cubicBezTo>
                  <a:cubicBezTo>
                    <a:pt x="4" y="22"/>
                    <a:pt x="3" y="20"/>
                    <a:pt x="0" y="20"/>
                  </a:cubicBezTo>
                  <a:close/>
                </a:path>
              </a:pathLst>
            </a:custGeom>
            <a:solidFill>
              <a:srgbClr val="CBCA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6" name="Freeform 12">
              <a:extLst>
                <a:ext uri="{FF2B5EF4-FFF2-40B4-BE49-F238E27FC236}">
                  <a16:creationId xmlns:a16="http://schemas.microsoft.com/office/drawing/2014/main" id="{13D649A9-B628-27E5-B70A-6D6DF1DECCDA}"/>
                </a:ext>
              </a:extLst>
            </p:cNvPr>
            <p:cNvSpPr>
              <a:spLocks/>
            </p:cNvSpPr>
            <p:nvPr/>
          </p:nvSpPr>
          <p:spPr bwMode="auto">
            <a:xfrm>
              <a:off x="3529013" y="2082801"/>
              <a:ext cx="301625" cy="303213"/>
            </a:xfrm>
            <a:custGeom>
              <a:avLst/>
              <a:gdLst>
                <a:gd name="T0" fmla="*/ 47 w 47"/>
                <a:gd name="T1" fmla="*/ 30 h 47"/>
                <a:gd name="T2" fmla="*/ 19 w 47"/>
                <a:gd name="T3" fmla="*/ 47 h 47"/>
                <a:gd name="T4" fmla="*/ 0 w 47"/>
                <a:gd name="T5" fmla="*/ 15 h 47"/>
                <a:gd name="T6" fmla="*/ 19 w 47"/>
                <a:gd name="T7" fmla="*/ 4 h 47"/>
                <a:gd name="T8" fmla="*/ 26 w 47"/>
                <a:gd name="T9" fmla="*/ 0 h 47"/>
                <a:gd name="T10" fmla="*/ 29 w 47"/>
                <a:gd name="T11" fmla="*/ 0 h 47"/>
                <a:gd name="T12" fmla="*/ 30 w 47"/>
                <a:gd name="T13" fmla="*/ 0 h 47"/>
                <a:gd name="T14" fmla="*/ 34 w 47"/>
                <a:gd name="T15" fmla="*/ 7 h 47"/>
                <a:gd name="T16" fmla="*/ 47 w 47"/>
                <a:gd name="T17" fmla="*/ 29 h 47"/>
                <a:gd name="T18" fmla="*/ 47 w 47"/>
                <a:gd name="T19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7" h="47">
                  <a:moveTo>
                    <a:pt x="47" y="30"/>
                  </a:moveTo>
                  <a:cubicBezTo>
                    <a:pt x="37" y="35"/>
                    <a:pt x="28" y="40"/>
                    <a:pt x="19" y="47"/>
                  </a:cubicBezTo>
                  <a:cubicBezTo>
                    <a:pt x="13" y="36"/>
                    <a:pt x="6" y="26"/>
                    <a:pt x="0" y="15"/>
                  </a:cubicBezTo>
                  <a:cubicBezTo>
                    <a:pt x="7" y="12"/>
                    <a:pt x="13" y="8"/>
                    <a:pt x="19" y="4"/>
                  </a:cubicBezTo>
                  <a:cubicBezTo>
                    <a:pt x="22" y="3"/>
                    <a:pt x="24" y="2"/>
                    <a:pt x="26" y="0"/>
                  </a:cubicBezTo>
                  <a:cubicBezTo>
                    <a:pt x="27" y="0"/>
                    <a:pt x="28" y="0"/>
                    <a:pt x="29" y="0"/>
                  </a:cubicBezTo>
                  <a:cubicBezTo>
                    <a:pt x="29" y="0"/>
                    <a:pt x="29" y="0"/>
                    <a:pt x="30" y="0"/>
                  </a:cubicBezTo>
                  <a:cubicBezTo>
                    <a:pt x="32" y="2"/>
                    <a:pt x="33" y="5"/>
                    <a:pt x="34" y="7"/>
                  </a:cubicBezTo>
                  <a:cubicBezTo>
                    <a:pt x="39" y="14"/>
                    <a:pt x="43" y="22"/>
                    <a:pt x="47" y="29"/>
                  </a:cubicBezTo>
                  <a:cubicBezTo>
                    <a:pt x="47" y="29"/>
                    <a:pt x="47" y="30"/>
                    <a:pt x="47" y="30"/>
                  </a:cubicBezTo>
                  <a:close/>
                </a:path>
              </a:pathLst>
            </a:custGeom>
            <a:solidFill>
              <a:srgbClr val="9A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7" name="Freeform 13">
              <a:extLst>
                <a:ext uri="{FF2B5EF4-FFF2-40B4-BE49-F238E27FC236}">
                  <a16:creationId xmlns:a16="http://schemas.microsoft.com/office/drawing/2014/main" id="{CD075299-CFD9-6032-CF0C-215E429EDDBB}"/>
                </a:ext>
              </a:extLst>
            </p:cNvPr>
            <p:cNvSpPr>
              <a:spLocks/>
            </p:cNvSpPr>
            <p:nvPr/>
          </p:nvSpPr>
          <p:spPr bwMode="auto">
            <a:xfrm>
              <a:off x="3446463" y="1928813"/>
              <a:ext cx="268287" cy="257175"/>
            </a:xfrm>
            <a:custGeom>
              <a:avLst/>
              <a:gdLst>
                <a:gd name="T0" fmla="*/ 42 w 42"/>
                <a:gd name="T1" fmla="*/ 24 h 40"/>
                <a:gd name="T2" fmla="*/ 27 w 42"/>
                <a:gd name="T3" fmla="*/ 33 h 40"/>
                <a:gd name="T4" fmla="*/ 17 w 42"/>
                <a:gd name="T5" fmla="*/ 39 h 40"/>
                <a:gd name="T6" fmla="*/ 13 w 42"/>
                <a:gd name="T7" fmla="*/ 39 h 40"/>
                <a:gd name="T8" fmla="*/ 2 w 42"/>
                <a:gd name="T9" fmla="*/ 20 h 40"/>
                <a:gd name="T10" fmla="*/ 4 w 42"/>
                <a:gd name="T11" fmla="*/ 13 h 40"/>
                <a:gd name="T12" fmla="*/ 27 w 42"/>
                <a:gd name="T13" fmla="*/ 0 h 40"/>
                <a:gd name="T14" fmla="*/ 34 w 42"/>
                <a:gd name="T15" fmla="*/ 10 h 40"/>
                <a:gd name="T16" fmla="*/ 42 w 42"/>
                <a:gd name="T17" fmla="*/ 2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2" h="40">
                  <a:moveTo>
                    <a:pt x="42" y="24"/>
                  </a:moveTo>
                  <a:cubicBezTo>
                    <a:pt x="37" y="27"/>
                    <a:pt x="32" y="30"/>
                    <a:pt x="27" y="33"/>
                  </a:cubicBezTo>
                  <a:cubicBezTo>
                    <a:pt x="24" y="35"/>
                    <a:pt x="20" y="37"/>
                    <a:pt x="17" y="39"/>
                  </a:cubicBezTo>
                  <a:cubicBezTo>
                    <a:pt x="16" y="40"/>
                    <a:pt x="15" y="39"/>
                    <a:pt x="13" y="39"/>
                  </a:cubicBezTo>
                  <a:cubicBezTo>
                    <a:pt x="9" y="33"/>
                    <a:pt x="5" y="27"/>
                    <a:pt x="2" y="20"/>
                  </a:cubicBezTo>
                  <a:cubicBezTo>
                    <a:pt x="0" y="17"/>
                    <a:pt x="2" y="15"/>
                    <a:pt x="4" y="13"/>
                  </a:cubicBezTo>
                  <a:cubicBezTo>
                    <a:pt x="12" y="9"/>
                    <a:pt x="19" y="4"/>
                    <a:pt x="27" y="0"/>
                  </a:cubicBezTo>
                  <a:cubicBezTo>
                    <a:pt x="30" y="2"/>
                    <a:pt x="32" y="7"/>
                    <a:pt x="34" y="10"/>
                  </a:cubicBezTo>
                  <a:cubicBezTo>
                    <a:pt x="36" y="15"/>
                    <a:pt x="40" y="19"/>
                    <a:pt x="42" y="24"/>
                  </a:cubicBezTo>
                  <a:close/>
                </a:path>
              </a:pathLst>
            </a:custGeom>
            <a:solidFill>
              <a:srgbClr val="CA8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8" name="Freeform 14">
              <a:extLst>
                <a:ext uri="{FF2B5EF4-FFF2-40B4-BE49-F238E27FC236}">
                  <a16:creationId xmlns:a16="http://schemas.microsoft.com/office/drawing/2014/main" id="{64632CAB-49F3-1311-192F-527424F13898}"/>
                </a:ext>
              </a:extLst>
            </p:cNvPr>
            <p:cNvSpPr>
              <a:spLocks/>
            </p:cNvSpPr>
            <p:nvPr/>
          </p:nvSpPr>
          <p:spPr bwMode="auto">
            <a:xfrm>
              <a:off x="4905375" y="2622551"/>
              <a:ext cx="3155950" cy="1452563"/>
            </a:xfrm>
            <a:custGeom>
              <a:avLst/>
              <a:gdLst>
                <a:gd name="T0" fmla="*/ 490 w 493"/>
                <a:gd name="T1" fmla="*/ 107 h 226"/>
                <a:gd name="T2" fmla="*/ 474 w 493"/>
                <a:gd name="T3" fmla="*/ 96 h 226"/>
                <a:gd name="T4" fmla="*/ 351 w 493"/>
                <a:gd name="T5" fmla="*/ 30 h 226"/>
                <a:gd name="T6" fmla="*/ 249 w 493"/>
                <a:gd name="T7" fmla="*/ 2 h 226"/>
                <a:gd name="T8" fmla="*/ 225 w 493"/>
                <a:gd name="T9" fmla="*/ 3 h 226"/>
                <a:gd name="T10" fmla="*/ 211 w 493"/>
                <a:gd name="T11" fmla="*/ 32 h 226"/>
                <a:gd name="T12" fmla="*/ 220 w 493"/>
                <a:gd name="T13" fmla="*/ 48 h 226"/>
                <a:gd name="T14" fmla="*/ 265 w 493"/>
                <a:gd name="T15" fmla="*/ 108 h 226"/>
                <a:gd name="T16" fmla="*/ 300 w 493"/>
                <a:gd name="T17" fmla="*/ 160 h 226"/>
                <a:gd name="T18" fmla="*/ 300 w 493"/>
                <a:gd name="T19" fmla="*/ 160 h 226"/>
                <a:gd name="T20" fmla="*/ 300 w 493"/>
                <a:gd name="T21" fmla="*/ 160 h 226"/>
                <a:gd name="T22" fmla="*/ 303 w 493"/>
                <a:gd name="T23" fmla="*/ 165 h 226"/>
                <a:gd name="T24" fmla="*/ 303 w 493"/>
                <a:gd name="T25" fmla="*/ 165 h 226"/>
                <a:gd name="T26" fmla="*/ 310 w 493"/>
                <a:gd name="T27" fmla="*/ 184 h 226"/>
                <a:gd name="T28" fmla="*/ 313 w 493"/>
                <a:gd name="T29" fmla="*/ 206 h 226"/>
                <a:gd name="T30" fmla="*/ 307 w 493"/>
                <a:gd name="T31" fmla="*/ 211 h 226"/>
                <a:gd name="T32" fmla="*/ 295 w 493"/>
                <a:gd name="T33" fmla="*/ 210 h 226"/>
                <a:gd name="T34" fmla="*/ 249 w 493"/>
                <a:gd name="T35" fmla="*/ 193 h 226"/>
                <a:gd name="T36" fmla="*/ 155 w 493"/>
                <a:gd name="T37" fmla="*/ 149 h 226"/>
                <a:gd name="T38" fmla="*/ 96 w 493"/>
                <a:gd name="T39" fmla="*/ 123 h 226"/>
                <a:gd name="T40" fmla="*/ 67 w 493"/>
                <a:gd name="T41" fmla="*/ 117 h 226"/>
                <a:gd name="T42" fmla="*/ 51 w 493"/>
                <a:gd name="T43" fmla="*/ 142 h 226"/>
                <a:gd name="T44" fmla="*/ 60 w 493"/>
                <a:gd name="T45" fmla="*/ 162 h 226"/>
                <a:gd name="T46" fmla="*/ 65 w 493"/>
                <a:gd name="T47" fmla="*/ 180 h 226"/>
                <a:gd name="T48" fmla="*/ 60 w 493"/>
                <a:gd name="T49" fmla="*/ 178 h 226"/>
                <a:gd name="T50" fmla="*/ 36 w 493"/>
                <a:gd name="T51" fmla="*/ 165 h 226"/>
                <a:gd name="T52" fmla="*/ 10 w 493"/>
                <a:gd name="T53" fmla="*/ 149 h 226"/>
                <a:gd name="T54" fmla="*/ 3 w 493"/>
                <a:gd name="T55" fmla="*/ 154 h 226"/>
                <a:gd name="T56" fmla="*/ 0 w 493"/>
                <a:gd name="T57" fmla="*/ 158 h 226"/>
                <a:gd name="T58" fmla="*/ 36 w 493"/>
                <a:gd name="T59" fmla="*/ 181 h 226"/>
                <a:gd name="T60" fmla="*/ 61 w 493"/>
                <a:gd name="T61" fmla="*/ 194 h 226"/>
                <a:gd name="T62" fmla="*/ 79 w 493"/>
                <a:gd name="T63" fmla="*/ 181 h 226"/>
                <a:gd name="T64" fmla="*/ 73 w 493"/>
                <a:gd name="T65" fmla="*/ 157 h 226"/>
                <a:gd name="T66" fmla="*/ 64 w 493"/>
                <a:gd name="T67" fmla="*/ 136 h 226"/>
                <a:gd name="T68" fmla="*/ 66 w 493"/>
                <a:gd name="T69" fmla="*/ 131 h 226"/>
                <a:gd name="T70" fmla="*/ 75 w 493"/>
                <a:gd name="T71" fmla="*/ 130 h 226"/>
                <a:gd name="T72" fmla="*/ 92 w 493"/>
                <a:gd name="T73" fmla="*/ 136 h 226"/>
                <a:gd name="T74" fmla="*/ 101 w 493"/>
                <a:gd name="T75" fmla="*/ 140 h 226"/>
                <a:gd name="T76" fmla="*/ 124 w 493"/>
                <a:gd name="T77" fmla="*/ 150 h 226"/>
                <a:gd name="T78" fmla="*/ 124 w 493"/>
                <a:gd name="T79" fmla="*/ 150 h 226"/>
                <a:gd name="T80" fmla="*/ 131 w 493"/>
                <a:gd name="T81" fmla="*/ 153 h 226"/>
                <a:gd name="T82" fmla="*/ 131 w 493"/>
                <a:gd name="T83" fmla="*/ 153 h 226"/>
                <a:gd name="T84" fmla="*/ 189 w 493"/>
                <a:gd name="T85" fmla="*/ 180 h 226"/>
                <a:gd name="T86" fmla="*/ 276 w 493"/>
                <a:gd name="T87" fmla="*/ 219 h 226"/>
                <a:gd name="T88" fmla="*/ 308 w 493"/>
                <a:gd name="T89" fmla="*/ 225 h 226"/>
                <a:gd name="T90" fmla="*/ 326 w 493"/>
                <a:gd name="T91" fmla="*/ 212 h 226"/>
                <a:gd name="T92" fmla="*/ 327 w 493"/>
                <a:gd name="T93" fmla="*/ 199 h 226"/>
                <a:gd name="T94" fmla="*/ 314 w 493"/>
                <a:gd name="T95" fmla="*/ 158 h 226"/>
                <a:gd name="T96" fmla="*/ 311 w 493"/>
                <a:gd name="T97" fmla="*/ 151 h 226"/>
                <a:gd name="T98" fmla="*/ 311 w 493"/>
                <a:gd name="T99" fmla="*/ 151 h 226"/>
                <a:gd name="T100" fmla="*/ 311 w 493"/>
                <a:gd name="T101" fmla="*/ 151 h 226"/>
                <a:gd name="T102" fmla="*/ 282 w 493"/>
                <a:gd name="T103" fmla="*/ 107 h 226"/>
                <a:gd name="T104" fmla="*/ 238 w 493"/>
                <a:gd name="T105" fmla="*/ 51 h 226"/>
                <a:gd name="T106" fmla="*/ 224 w 493"/>
                <a:gd name="T107" fmla="*/ 28 h 226"/>
                <a:gd name="T108" fmla="*/ 230 w 493"/>
                <a:gd name="T109" fmla="*/ 16 h 226"/>
                <a:gd name="T110" fmla="*/ 248 w 493"/>
                <a:gd name="T111" fmla="*/ 16 h 226"/>
                <a:gd name="T112" fmla="*/ 330 w 493"/>
                <a:gd name="T113" fmla="*/ 37 h 226"/>
                <a:gd name="T114" fmla="*/ 481 w 493"/>
                <a:gd name="T115" fmla="*/ 117 h 226"/>
                <a:gd name="T116" fmla="*/ 484 w 493"/>
                <a:gd name="T117" fmla="*/ 118 h 226"/>
                <a:gd name="T118" fmla="*/ 490 w 493"/>
                <a:gd name="T119" fmla="*/ 107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93" h="226">
                  <a:moveTo>
                    <a:pt x="490" y="107"/>
                  </a:moveTo>
                  <a:cubicBezTo>
                    <a:pt x="485" y="103"/>
                    <a:pt x="480" y="100"/>
                    <a:pt x="474" y="96"/>
                  </a:cubicBezTo>
                  <a:cubicBezTo>
                    <a:pt x="436" y="69"/>
                    <a:pt x="395" y="47"/>
                    <a:pt x="351" y="30"/>
                  </a:cubicBezTo>
                  <a:cubicBezTo>
                    <a:pt x="318" y="17"/>
                    <a:pt x="284" y="7"/>
                    <a:pt x="249" y="2"/>
                  </a:cubicBezTo>
                  <a:cubicBezTo>
                    <a:pt x="241" y="1"/>
                    <a:pt x="233" y="0"/>
                    <a:pt x="225" y="3"/>
                  </a:cubicBezTo>
                  <a:cubicBezTo>
                    <a:pt x="213" y="7"/>
                    <a:pt x="207" y="19"/>
                    <a:pt x="211" y="32"/>
                  </a:cubicBezTo>
                  <a:cubicBezTo>
                    <a:pt x="213" y="38"/>
                    <a:pt x="216" y="43"/>
                    <a:pt x="220" y="48"/>
                  </a:cubicBezTo>
                  <a:cubicBezTo>
                    <a:pt x="233" y="69"/>
                    <a:pt x="249" y="88"/>
                    <a:pt x="265" y="108"/>
                  </a:cubicBezTo>
                  <a:cubicBezTo>
                    <a:pt x="278" y="124"/>
                    <a:pt x="291" y="141"/>
                    <a:pt x="300" y="160"/>
                  </a:cubicBezTo>
                  <a:cubicBezTo>
                    <a:pt x="300" y="160"/>
                    <a:pt x="300" y="160"/>
                    <a:pt x="300" y="160"/>
                  </a:cubicBezTo>
                  <a:cubicBezTo>
                    <a:pt x="300" y="160"/>
                    <a:pt x="300" y="160"/>
                    <a:pt x="300" y="160"/>
                  </a:cubicBezTo>
                  <a:cubicBezTo>
                    <a:pt x="301" y="162"/>
                    <a:pt x="301" y="164"/>
                    <a:pt x="303" y="165"/>
                  </a:cubicBezTo>
                  <a:cubicBezTo>
                    <a:pt x="303" y="165"/>
                    <a:pt x="303" y="165"/>
                    <a:pt x="303" y="165"/>
                  </a:cubicBezTo>
                  <a:cubicBezTo>
                    <a:pt x="305" y="171"/>
                    <a:pt x="308" y="177"/>
                    <a:pt x="310" y="184"/>
                  </a:cubicBezTo>
                  <a:cubicBezTo>
                    <a:pt x="312" y="191"/>
                    <a:pt x="314" y="198"/>
                    <a:pt x="313" y="206"/>
                  </a:cubicBezTo>
                  <a:cubicBezTo>
                    <a:pt x="312" y="209"/>
                    <a:pt x="311" y="211"/>
                    <a:pt x="307" y="211"/>
                  </a:cubicBezTo>
                  <a:cubicBezTo>
                    <a:pt x="303" y="212"/>
                    <a:pt x="299" y="211"/>
                    <a:pt x="295" y="210"/>
                  </a:cubicBezTo>
                  <a:cubicBezTo>
                    <a:pt x="279" y="206"/>
                    <a:pt x="264" y="200"/>
                    <a:pt x="249" y="193"/>
                  </a:cubicBezTo>
                  <a:cubicBezTo>
                    <a:pt x="218" y="179"/>
                    <a:pt x="187" y="163"/>
                    <a:pt x="155" y="149"/>
                  </a:cubicBezTo>
                  <a:cubicBezTo>
                    <a:pt x="136" y="141"/>
                    <a:pt x="116" y="131"/>
                    <a:pt x="96" y="123"/>
                  </a:cubicBezTo>
                  <a:cubicBezTo>
                    <a:pt x="87" y="119"/>
                    <a:pt x="77" y="115"/>
                    <a:pt x="67" y="117"/>
                  </a:cubicBezTo>
                  <a:cubicBezTo>
                    <a:pt x="53" y="119"/>
                    <a:pt x="47" y="129"/>
                    <a:pt x="51" y="142"/>
                  </a:cubicBezTo>
                  <a:cubicBezTo>
                    <a:pt x="54" y="149"/>
                    <a:pt x="58" y="155"/>
                    <a:pt x="60" y="162"/>
                  </a:cubicBezTo>
                  <a:cubicBezTo>
                    <a:pt x="63" y="168"/>
                    <a:pt x="65" y="174"/>
                    <a:pt x="65" y="180"/>
                  </a:cubicBezTo>
                  <a:cubicBezTo>
                    <a:pt x="63" y="180"/>
                    <a:pt x="61" y="179"/>
                    <a:pt x="60" y="178"/>
                  </a:cubicBezTo>
                  <a:cubicBezTo>
                    <a:pt x="52" y="174"/>
                    <a:pt x="44" y="170"/>
                    <a:pt x="36" y="165"/>
                  </a:cubicBezTo>
                  <a:cubicBezTo>
                    <a:pt x="28" y="160"/>
                    <a:pt x="19" y="154"/>
                    <a:pt x="10" y="149"/>
                  </a:cubicBezTo>
                  <a:cubicBezTo>
                    <a:pt x="7" y="150"/>
                    <a:pt x="6" y="153"/>
                    <a:pt x="3" y="154"/>
                  </a:cubicBezTo>
                  <a:cubicBezTo>
                    <a:pt x="2" y="156"/>
                    <a:pt x="0" y="156"/>
                    <a:pt x="0" y="158"/>
                  </a:cubicBezTo>
                  <a:cubicBezTo>
                    <a:pt x="12" y="166"/>
                    <a:pt x="24" y="174"/>
                    <a:pt x="36" y="181"/>
                  </a:cubicBezTo>
                  <a:cubicBezTo>
                    <a:pt x="44" y="186"/>
                    <a:pt x="52" y="191"/>
                    <a:pt x="61" y="194"/>
                  </a:cubicBezTo>
                  <a:cubicBezTo>
                    <a:pt x="72" y="197"/>
                    <a:pt x="79" y="191"/>
                    <a:pt x="79" y="181"/>
                  </a:cubicBezTo>
                  <a:cubicBezTo>
                    <a:pt x="79" y="172"/>
                    <a:pt x="76" y="164"/>
                    <a:pt x="73" y="157"/>
                  </a:cubicBezTo>
                  <a:cubicBezTo>
                    <a:pt x="70" y="150"/>
                    <a:pt x="66" y="143"/>
                    <a:pt x="64" y="136"/>
                  </a:cubicBezTo>
                  <a:cubicBezTo>
                    <a:pt x="63" y="133"/>
                    <a:pt x="64" y="132"/>
                    <a:pt x="66" y="131"/>
                  </a:cubicBezTo>
                  <a:cubicBezTo>
                    <a:pt x="69" y="130"/>
                    <a:pt x="72" y="130"/>
                    <a:pt x="75" y="130"/>
                  </a:cubicBezTo>
                  <a:cubicBezTo>
                    <a:pt x="81" y="131"/>
                    <a:pt x="87" y="134"/>
                    <a:pt x="92" y="136"/>
                  </a:cubicBezTo>
                  <a:cubicBezTo>
                    <a:pt x="95" y="137"/>
                    <a:pt x="98" y="138"/>
                    <a:pt x="101" y="140"/>
                  </a:cubicBezTo>
                  <a:cubicBezTo>
                    <a:pt x="109" y="143"/>
                    <a:pt x="116" y="147"/>
                    <a:pt x="124" y="150"/>
                  </a:cubicBezTo>
                  <a:cubicBezTo>
                    <a:pt x="124" y="150"/>
                    <a:pt x="124" y="150"/>
                    <a:pt x="124" y="150"/>
                  </a:cubicBezTo>
                  <a:cubicBezTo>
                    <a:pt x="126" y="151"/>
                    <a:pt x="129" y="152"/>
                    <a:pt x="131" y="153"/>
                  </a:cubicBezTo>
                  <a:cubicBezTo>
                    <a:pt x="131" y="153"/>
                    <a:pt x="131" y="153"/>
                    <a:pt x="131" y="153"/>
                  </a:cubicBezTo>
                  <a:cubicBezTo>
                    <a:pt x="150" y="162"/>
                    <a:pt x="170" y="171"/>
                    <a:pt x="189" y="180"/>
                  </a:cubicBezTo>
                  <a:cubicBezTo>
                    <a:pt x="218" y="193"/>
                    <a:pt x="246" y="208"/>
                    <a:pt x="276" y="219"/>
                  </a:cubicBezTo>
                  <a:cubicBezTo>
                    <a:pt x="287" y="223"/>
                    <a:pt x="297" y="226"/>
                    <a:pt x="308" y="225"/>
                  </a:cubicBezTo>
                  <a:cubicBezTo>
                    <a:pt x="316" y="225"/>
                    <a:pt x="323" y="220"/>
                    <a:pt x="326" y="212"/>
                  </a:cubicBezTo>
                  <a:cubicBezTo>
                    <a:pt x="327" y="208"/>
                    <a:pt x="328" y="203"/>
                    <a:pt x="327" y="199"/>
                  </a:cubicBezTo>
                  <a:cubicBezTo>
                    <a:pt x="326" y="184"/>
                    <a:pt x="321" y="171"/>
                    <a:pt x="314" y="158"/>
                  </a:cubicBezTo>
                  <a:cubicBezTo>
                    <a:pt x="313" y="155"/>
                    <a:pt x="312" y="153"/>
                    <a:pt x="311" y="151"/>
                  </a:cubicBezTo>
                  <a:cubicBezTo>
                    <a:pt x="311" y="151"/>
                    <a:pt x="311" y="151"/>
                    <a:pt x="311" y="151"/>
                  </a:cubicBezTo>
                  <a:cubicBezTo>
                    <a:pt x="311" y="151"/>
                    <a:pt x="311" y="151"/>
                    <a:pt x="311" y="151"/>
                  </a:cubicBezTo>
                  <a:cubicBezTo>
                    <a:pt x="303" y="135"/>
                    <a:pt x="293" y="121"/>
                    <a:pt x="282" y="107"/>
                  </a:cubicBezTo>
                  <a:cubicBezTo>
                    <a:pt x="267" y="89"/>
                    <a:pt x="252" y="70"/>
                    <a:pt x="238" y="51"/>
                  </a:cubicBezTo>
                  <a:cubicBezTo>
                    <a:pt x="233" y="44"/>
                    <a:pt x="228" y="36"/>
                    <a:pt x="224" y="28"/>
                  </a:cubicBezTo>
                  <a:cubicBezTo>
                    <a:pt x="222" y="22"/>
                    <a:pt x="224" y="18"/>
                    <a:pt x="230" y="16"/>
                  </a:cubicBezTo>
                  <a:cubicBezTo>
                    <a:pt x="236" y="14"/>
                    <a:pt x="242" y="15"/>
                    <a:pt x="248" y="16"/>
                  </a:cubicBezTo>
                  <a:cubicBezTo>
                    <a:pt x="276" y="20"/>
                    <a:pt x="303" y="28"/>
                    <a:pt x="330" y="37"/>
                  </a:cubicBezTo>
                  <a:cubicBezTo>
                    <a:pt x="384" y="56"/>
                    <a:pt x="434" y="84"/>
                    <a:pt x="481" y="117"/>
                  </a:cubicBezTo>
                  <a:cubicBezTo>
                    <a:pt x="482" y="118"/>
                    <a:pt x="483" y="119"/>
                    <a:pt x="484" y="118"/>
                  </a:cubicBezTo>
                  <a:cubicBezTo>
                    <a:pt x="491" y="118"/>
                    <a:pt x="493" y="113"/>
                    <a:pt x="490" y="107"/>
                  </a:cubicBezTo>
                  <a:close/>
                </a:path>
              </a:pathLst>
            </a:custGeom>
            <a:solidFill>
              <a:srgbClr val="E529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9" name="Freeform 15">
              <a:extLst>
                <a:ext uri="{FF2B5EF4-FFF2-40B4-BE49-F238E27FC236}">
                  <a16:creationId xmlns:a16="http://schemas.microsoft.com/office/drawing/2014/main" id="{3B290997-4501-2ED1-7FA8-CA4718918445}"/>
                </a:ext>
              </a:extLst>
            </p:cNvPr>
            <p:cNvSpPr>
              <a:spLocks/>
            </p:cNvSpPr>
            <p:nvPr/>
          </p:nvSpPr>
          <p:spPr bwMode="auto">
            <a:xfrm>
              <a:off x="8004175" y="3309938"/>
              <a:ext cx="57150" cy="84138"/>
            </a:xfrm>
            <a:custGeom>
              <a:avLst/>
              <a:gdLst>
                <a:gd name="T0" fmla="*/ 0 w 9"/>
                <a:gd name="T1" fmla="*/ 11 h 13"/>
                <a:gd name="T2" fmla="*/ 4 w 9"/>
                <a:gd name="T3" fmla="*/ 9 h 13"/>
                <a:gd name="T4" fmla="*/ 6 w 9"/>
                <a:gd name="T5" fmla="*/ 0 h 13"/>
                <a:gd name="T6" fmla="*/ 8 w 9"/>
                <a:gd name="T7" fmla="*/ 8 h 13"/>
                <a:gd name="T8" fmla="*/ 0 w 9"/>
                <a:gd name="T9" fmla="*/ 11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13">
                  <a:moveTo>
                    <a:pt x="0" y="11"/>
                  </a:moveTo>
                  <a:cubicBezTo>
                    <a:pt x="1" y="10"/>
                    <a:pt x="3" y="10"/>
                    <a:pt x="4" y="9"/>
                  </a:cubicBezTo>
                  <a:cubicBezTo>
                    <a:pt x="7" y="7"/>
                    <a:pt x="8" y="4"/>
                    <a:pt x="6" y="0"/>
                  </a:cubicBezTo>
                  <a:cubicBezTo>
                    <a:pt x="9" y="3"/>
                    <a:pt x="9" y="6"/>
                    <a:pt x="8" y="8"/>
                  </a:cubicBezTo>
                  <a:cubicBezTo>
                    <a:pt x="6" y="11"/>
                    <a:pt x="4" y="13"/>
                    <a:pt x="0" y="11"/>
                  </a:cubicBezTo>
                  <a:close/>
                </a:path>
              </a:pathLst>
            </a:custGeom>
            <a:solidFill>
              <a:srgbClr val="E66A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0" name="Freeform 16">
              <a:extLst>
                <a:ext uri="{FF2B5EF4-FFF2-40B4-BE49-F238E27FC236}">
                  <a16:creationId xmlns:a16="http://schemas.microsoft.com/office/drawing/2014/main" id="{5AE1513F-EDBE-90D8-6E03-6EDD7A0A4004}"/>
                </a:ext>
              </a:extLst>
            </p:cNvPr>
            <p:cNvSpPr>
              <a:spLocks/>
            </p:cNvSpPr>
            <p:nvPr/>
          </p:nvSpPr>
          <p:spPr bwMode="auto">
            <a:xfrm>
              <a:off x="3830638" y="2051051"/>
              <a:ext cx="915987" cy="1138238"/>
            </a:xfrm>
            <a:custGeom>
              <a:avLst/>
              <a:gdLst>
                <a:gd name="T0" fmla="*/ 0 w 143"/>
                <a:gd name="T1" fmla="*/ 35 h 177"/>
                <a:gd name="T2" fmla="*/ 0 w 143"/>
                <a:gd name="T3" fmla="*/ 34 h 177"/>
                <a:gd name="T4" fmla="*/ 6 w 143"/>
                <a:gd name="T5" fmla="*/ 30 h 177"/>
                <a:gd name="T6" fmla="*/ 54 w 143"/>
                <a:gd name="T7" fmla="*/ 1 h 177"/>
                <a:gd name="T8" fmla="*/ 58 w 143"/>
                <a:gd name="T9" fmla="*/ 0 h 177"/>
                <a:gd name="T10" fmla="*/ 59 w 143"/>
                <a:gd name="T11" fmla="*/ 0 h 177"/>
                <a:gd name="T12" fmla="*/ 68 w 143"/>
                <a:gd name="T13" fmla="*/ 15 h 177"/>
                <a:gd name="T14" fmla="*/ 51 w 143"/>
                <a:gd name="T15" fmla="*/ 21 h 177"/>
                <a:gd name="T16" fmla="*/ 43 w 143"/>
                <a:gd name="T17" fmla="*/ 46 h 177"/>
                <a:gd name="T18" fmla="*/ 52 w 143"/>
                <a:gd name="T19" fmla="*/ 59 h 177"/>
                <a:gd name="T20" fmla="*/ 84 w 143"/>
                <a:gd name="T21" fmla="*/ 43 h 177"/>
                <a:gd name="T22" fmla="*/ 84 w 143"/>
                <a:gd name="T23" fmla="*/ 57 h 177"/>
                <a:gd name="T24" fmla="*/ 87 w 143"/>
                <a:gd name="T25" fmla="*/ 55 h 177"/>
                <a:gd name="T26" fmla="*/ 92 w 143"/>
                <a:gd name="T27" fmla="*/ 56 h 177"/>
                <a:gd name="T28" fmla="*/ 104 w 143"/>
                <a:gd name="T29" fmla="*/ 77 h 177"/>
                <a:gd name="T30" fmla="*/ 126 w 143"/>
                <a:gd name="T31" fmla="*/ 114 h 177"/>
                <a:gd name="T32" fmla="*/ 143 w 143"/>
                <a:gd name="T33" fmla="*/ 143 h 177"/>
                <a:gd name="T34" fmla="*/ 99 w 143"/>
                <a:gd name="T35" fmla="*/ 169 h 177"/>
                <a:gd name="T36" fmla="*/ 84 w 143"/>
                <a:gd name="T37" fmla="*/ 177 h 177"/>
                <a:gd name="T38" fmla="*/ 78 w 143"/>
                <a:gd name="T39" fmla="*/ 167 h 177"/>
                <a:gd name="T40" fmla="*/ 65 w 143"/>
                <a:gd name="T41" fmla="*/ 144 h 177"/>
                <a:gd name="T42" fmla="*/ 44 w 143"/>
                <a:gd name="T43" fmla="*/ 167 h 177"/>
                <a:gd name="T44" fmla="*/ 45 w 143"/>
                <a:gd name="T45" fmla="*/ 163 h 177"/>
                <a:gd name="T46" fmla="*/ 63 w 143"/>
                <a:gd name="T47" fmla="*/ 146 h 177"/>
                <a:gd name="T48" fmla="*/ 63 w 143"/>
                <a:gd name="T49" fmla="*/ 141 h 177"/>
                <a:gd name="T50" fmla="*/ 59 w 143"/>
                <a:gd name="T51" fmla="*/ 135 h 177"/>
                <a:gd name="T52" fmla="*/ 51 w 143"/>
                <a:gd name="T53" fmla="*/ 124 h 177"/>
                <a:gd name="T54" fmla="*/ 27 w 143"/>
                <a:gd name="T55" fmla="*/ 101 h 177"/>
                <a:gd name="T56" fmla="*/ 18 w 143"/>
                <a:gd name="T57" fmla="*/ 92 h 177"/>
                <a:gd name="T58" fmla="*/ 15 w 143"/>
                <a:gd name="T59" fmla="*/ 92 h 177"/>
                <a:gd name="T60" fmla="*/ 4 w 143"/>
                <a:gd name="T61" fmla="*/ 102 h 177"/>
                <a:gd name="T62" fmla="*/ 3 w 143"/>
                <a:gd name="T63" fmla="*/ 103 h 177"/>
                <a:gd name="T64" fmla="*/ 9 w 143"/>
                <a:gd name="T65" fmla="*/ 96 h 177"/>
                <a:gd name="T66" fmla="*/ 11 w 143"/>
                <a:gd name="T67" fmla="*/ 94 h 177"/>
                <a:gd name="T68" fmla="*/ 11 w 143"/>
                <a:gd name="T69" fmla="*/ 84 h 177"/>
                <a:gd name="T70" fmla="*/ 3 w 143"/>
                <a:gd name="T71" fmla="*/ 77 h 177"/>
                <a:gd name="T72" fmla="*/ 6 w 143"/>
                <a:gd name="T73" fmla="*/ 78 h 177"/>
                <a:gd name="T74" fmla="*/ 15 w 143"/>
                <a:gd name="T75" fmla="*/ 86 h 177"/>
                <a:gd name="T76" fmla="*/ 18 w 143"/>
                <a:gd name="T77" fmla="*/ 86 h 177"/>
                <a:gd name="T78" fmla="*/ 25 w 143"/>
                <a:gd name="T79" fmla="*/ 79 h 177"/>
                <a:gd name="T80" fmla="*/ 26 w 143"/>
                <a:gd name="T81" fmla="*/ 77 h 177"/>
                <a:gd name="T82" fmla="*/ 18 w 143"/>
                <a:gd name="T83" fmla="*/ 65 h 177"/>
                <a:gd name="T84" fmla="*/ 4 w 143"/>
                <a:gd name="T85" fmla="*/ 42 h 177"/>
                <a:gd name="T86" fmla="*/ 1 w 143"/>
                <a:gd name="T87" fmla="*/ 36 h 177"/>
                <a:gd name="T88" fmla="*/ 0 w 143"/>
                <a:gd name="T89" fmla="*/ 35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43" h="177">
                  <a:moveTo>
                    <a:pt x="0" y="35"/>
                  </a:moveTo>
                  <a:cubicBezTo>
                    <a:pt x="0" y="35"/>
                    <a:pt x="0" y="34"/>
                    <a:pt x="0" y="34"/>
                  </a:cubicBezTo>
                  <a:cubicBezTo>
                    <a:pt x="1" y="32"/>
                    <a:pt x="4" y="31"/>
                    <a:pt x="6" y="30"/>
                  </a:cubicBezTo>
                  <a:cubicBezTo>
                    <a:pt x="22" y="20"/>
                    <a:pt x="38" y="11"/>
                    <a:pt x="54" y="1"/>
                  </a:cubicBezTo>
                  <a:cubicBezTo>
                    <a:pt x="55" y="1"/>
                    <a:pt x="57" y="0"/>
                    <a:pt x="58" y="0"/>
                  </a:cubicBezTo>
                  <a:cubicBezTo>
                    <a:pt x="58" y="0"/>
                    <a:pt x="59" y="0"/>
                    <a:pt x="59" y="0"/>
                  </a:cubicBezTo>
                  <a:cubicBezTo>
                    <a:pt x="61" y="5"/>
                    <a:pt x="65" y="10"/>
                    <a:pt x="68" y="15"/>
                  </a:cubicBezTo>
                  <a:cubicBezTo>
                    <a:pt x="62" y="16"/>
                    <a:pt x="56" y="18"/>
                    <a:pt x="51" y="21"/>
                  </a:cubicBezTo>
                  <a:cubicBezTo>
                    <a:pt x="44" y="25"/>
                    <a:pt x="40" y="38"/>
                    <a:pt x="43" y="46"/>
                  </a:cubicBezTo>
                  <a:cubicBezTo>
                    <a:pt x="45" y="51"/>
                    <a:pt x="47" y="56"/>
                    <a:pt x="52" y="59"/>
                  </a:cubicBezTo>
                  <a:cubicBezTo>
                    <a:pt x="66" y="67"/>
                    <a:pt x="82" y="60"/>
                    <a:pt x="84" y="43"/>
                  </a:cubicBezTo>
                  <a:cubicBezTo>
                    <a:pt x="89" y="48"/>
                    <a:pt x="84" y="53"/>
                    <a:pt x="84" y="57"/>
                  </a:cubicBezTo>
                  <a:cubicBezTo>
                    <a:pt x="86" y="57"/>
                    <a:pt x="87" y="56"/>
                    <a:pt x="87" y="55"/>
                  </a:cubicBezTo>
                  <a:cubicBezTo>
                    <a:pt x="89" y="52"/>
                    <a:pt x="90" y="53"/>
                    <a:pt x="92" y="56"/>
                  </a:cubicBezTo>
                  <a:cubicBezTo>
                    <a:pt x="96" y="63"/>
                    <a:pt x="100" y="70"/>
                    <a:pt x="104" y="77"/>
                  </a:cubicBezTo>
                  <a:cubicBezTo>
                    <a:pt x="111" y="89"/>
                    <a:pt x="119" y="102"/>
                    <a:pt x="126" y="114"/>
                  </a:cubicBezTo>
                  <a:cubicBezTo>
                    <a:pt x="132" y="124"/>
                    <a:pt x="137" y="133"/>
                    <a:pt x="143" y="143"/>
                  </a:cubicBezTo>
                  <a:cubicBezTo>
                    <a:pt x="128" y="151"/>
                    <a:pt x="114" y="160"/>
                    <a:pt x="99" y="169"/>
                  </a:cubicBezTo>
                  <a:cubicBezTo>
                    <a:pt x="94" y="172"/>
                    <a:pt x="89" y="174"/>
                    <a:pt x="84" y="177"/>
                  </a:cubicBezTo>
                  <a:cubicBezTo>
                    <a:pt x="82" y="174"/>
                    <a:pt x="80" y="170"/>
                    <a:pt x="78" y="167"/>
                  </a:cubicBezTo>
                  <a:cubicBezTo>
                    <a:pt x="73" y="160"/>
                    <a:pt x="70" y="153"/>
                    <a:pt x="65" y="144"/>
                  </a:cubicBezTo>
                  <a:cubicBezTo>
                    <a:pt x="58" y="152"/>
                    <a:pt x="51" y="159"/>
                    <a:pt x="44" y="167"/>
                  </a:cubicBezTo>
                  <a:cubicBezTo>
                    <a:pt x="43" y="165"/>
                    <a:pt x="44" y="164"/>
                    <a:pt x="45" y="163"/>
                  </a:cubicBezTo>
                  <a:cubicBezTo>
                    <a:pt x="51" y="157"/>
                    <a:pt x="57" y="152"/>
                    <a:pt x="63" y="146"/>
                  </a:cubicBezTo>
                  <a:cubicBezTo>
                    <a:pt x="64" y="144"/>
                    <a:pt x="65" y="143"/>
                    <a:pt x="63" y="141"/>
                  </a:cubicBezTo>
                  <a:cubicBezTo>
                    <a:pt x="61" y="140"/>
                    <a:pt x="60" y="137"/>
                    <a:pt x="59" y="135"/>
                  </a:cubicBezTo>
                  <a:cubicBezTo>
                    <a:pt x="58" y="130"/>
                    <a:pt x="54" y="128"/>
                    <a:pt x="51" y="124"/>
                  </a:cubicBezTo>
                  <a:cubicBezTo>
                    <a:pt x="43" y="116"/>
                    <a:pt x="35" y="108"/>
                    <a:pt x="27" y="101"/>
                  </a:cubicBezTo>
                  <a:cubicBezTo>
                    <a:pt x="24" y="98"/>
                    <a:pt x="21" y="94"/>
                    <a:pt x="18" y="92"/>
                  </a:cubicBezTo>
                  <a:cubicBezTo>
                    <a:pt x="16" y="90"/>
                    <a:pt x="16" y="91"/>
                    <a:pt x="15" y="92"/>
                  </a:cubicBezTo>
                  <a:cubicBezTo>
                    <a:pt x="11" y="95"/>
                    <a:pt x="8" y="99"/>
                    <a:pt x="4" y="102"/>
                  </a:cubicBezTo>
                  <a:cubicBezTo>
                    <a:pt x="4" y="103"/>
                    <a:pt x="3" y="103"/>
                    <a:pt x="3" y="103"/>
                  </a:cubicBezTo>
                  <a:cubicBezTo>
                    <a:pt x="4" y="100"/>
                    <a:pt x="7" y="98"/>
                    <a:pt x="9" y="96"/>
                  </a:cubicBezTo>
                  <a:cubicBezTo>
                    <a:pt x="9" y="95"/>
                    <a:pt x="10" y="94"/>
                    <a:pt x="11" y="94"/>
                  </a:cubicBezTo>
                  <a:cubicBezTo>
                    <a:pt x="16" y="89"/>
                    <a:pt x="16" y="89"/>
                    <a:pt x="11" y="84"/>
                  </a:cubicBezTo>
                  <a:cubicBezTo>
                    <a:pt x="8" y="82"/>
                    <a:pt x="6" y="79"/>
                    <a:pt x="3" y="77"/>
                  </a:cubicBezTo>
                  <a:cubicBezTo>
                    <a:pt x="5" y="76"/>
                    <a:pt x="5" y="77"/>
                    <a:pt x="6" y="78"/>
                  </a:cubicBezTo>
                  <a:cubicBezTo>
                    <a:pt x="9" y="80"/>
                    <a:pt x="12" y="83"/>
                    <a:pt x="15" y="86"/>
                  </a:cubicBezTo>
                  <a:cubicBezTo>
                    <a:pt x="16" y="88"/>
                    <a:pt x="17" y="88"/>
                    <a:pt x="18" y="86"/>
                  </a:cubicBezTo>
                  <a:cubicBezTo>
                    <a:pt x="20" y="84"/>
                    <a:pt x="23" y="82"/>
                    <a:pt x="25" y="79"/>
                  </a:cubicBezTo>
                  <a:cubicBezTo>
                    <a:pt x="26" y="79"/>
                    <a:pt x="27" y="79"/>
                    <a:pt x="26" y="77"/>
                  </a:cubicBezTo>
                  <a:cubicBezTo>
                    <a:pt x="22" y="74"/>
                    <a:pt x="21" y="69"/>
                    <a:pt x="18" y="65"/>
                  </a:cubicBezTo>
                  <a:cubicBezTo>
                    <a:pt x="13" y="58"/>
                    <a:pt x="10" y="49"/>
                    <a:pt x="4" y="42"/>
                  </a:cubicBezTo>
                  <a:cubicBezTo>
                    <a:pt x="3" y="41"/>
                    <a:pt x="1" y="38"/>
                    <a:pt x="1" y="36"/>
                  </a:cubicBezTo>
                  <a:cubicBezTo>
                    <a:pt x="1" y="35"/>
                    <a:pt x="0" y="35"/>
                    <a:pt x="0" y="35"/>
                  </a:cubicBezTo>
                  <a:close/>
                </a:path>
              </a:pathLst>
            </a:custGeom>
            <a:solidFill>
              <a:srgbClr val="E529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1" name="Freeform 17">
              <a:extLst>
                <a:ext uri="{FF2B5EF4-FFF2-40B4-BE49-F238E27FC236}">
                  <a16:creationId xmlns:a16="http://schemas.microsoft.com/office/drawing/2014/main" id="{F2809868-3CC8-7FD5-25EC-3E9A7929AAD9}"/>
                </a:ext>
              </a:extLst>
            </p:cNvPr>
            <p:cNvSpPr>
              <a:spLocks/>
            </p:cNvSpPr>
            <p:nvPr/>
          </p:nvSpPr>
          <p:spPr bwMode="auto">
            <a:xfrm>
              <a:off x="4130675" y="2192338"/>
              <a:ext cx="198437" cy="231775"/>
            </a:xfrm>
            <a:custGeom>
              <a:avLst/>
              <a:gdLst>
                <a:gd name="T0" fmla="*/ 26 w 31"/>
                <a:gd name="T1" fmla="*/ 1 h 36"/>
                <a:gd name="T2" fmla="*/ 28 w 31"/>
                <a:gd name="T3" fmla="*/ 7 h 36"/>
                <a:gd name="T4" fmla="*/ 18 w 31"/>
                <a:gd name="T5" fmla="*/ 6 h 36"/>
                <a:gd name="T6" fmla="*/ 10 w 31"/>
                <a:gd name="T7" fmla="*/ 12 h 36"/>
                <a:gd name="T8" fmla="*/ 10 w 31"/>
                <a:gd name="T9" fmla="*/ 24 h 36"/>
                <a:gd name="T10" fmla="*/ 20 w 31"/>
                <a:gd name="T11" fmla="*/ 29 h 36"/>
                <a:gd name="T12" fmla="*/ 26 w 31"/>
                <a:gd name="T13" fmla="*/ 21 h 36"/>
                <a:gd name="T14" fmla="*/ 22 w 31"/>
                <a:gd name="T15" fmla="*/ 19 h 36"/>
                <a:gd name="T16" fmla="*/ 20 w 31"/>
                <a:gd name="T17" fmla="*/ 22 h 36"/>
                <a:gd name="T18" fmla="*/ 20 w 31"/>
                <a:gd name="T19" fmla="*/ 25 h 36"/>
                <a:gd name="T20" fmla="*/ 16 w 31"/>
                <a:gd name="T21" fmla="*/ 25 h 36"/>
                <a:gd name="T22" fmla="*/ 14 w 31"/>
                <a:gd name="T23" fmla="*/ 16 h 36"/>
                <a:gd name="T24" fmla="*/ 24 w 31"/>
                <a:gd name="T25" fmla="*/ 12 h 36"/>
                <a:gd name="T26" fmla="*/ 31 w 31"/>
                <a:gd name="T27" fmla="*/ 23 h 36"/>
                <a:gd name="T28" fmla="*/ 22 w 31"/>
                <a:gd name="T29" fmla="*/ 34 h 36"/>
                <a:gd name="T30" fmla="*/ 4 w 31"/>
                <a:gd name="T31" fmla="*/ 25 h 36"/>
                <a:gd name="T32" fmla="*/ 9 w 31"/>
                <a:gd name="T33" fmla="*/ 4 h 36"/>
                <a:gd name="T34" fmla="*/ 25 w 31"/>
                <a:gd name="T35" fmla="*/ 1 h 36"/>
                <a:gd name="T36" fmla="*/ 26 w 31"/>
                <a:gd name="T37" fmla="*/ 1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1" h="36">
                  <a:moveTo>
                    <a:pt x="26" y="1"/>
                  </a:moveTo>
                  <a:cubicBezTo>
                    <a:pt x="26" y="3"/>
                    <a:pt x="28" y="5"/>
                    <a:pt x="28" y="7"/>
                  </a:cubicBezTo>
                  <a:cubicBezTo>
                    <a:pt x="25" y="5"/>
                    <a:pt x="21" y="5"/>
                    <a:pt x="18" y="6"/>
                  </a:cubicBezTo>
                  <a:cubicBezTo>
                    <a:pt x="14" y="7"/>
                    <a:pt x="12" y="9"/>
                    <a:pt x="10" y="12"/>
                  </a:cubicBezTo>
                  <a:cubicBezTo>
                    <a:pt x="7" y="16"/>
                    <a:pt x="7" y="20"/>
                    <a:pt x="10" y="24"/>
                  </a:cubicBezTo>
                  <a:cubicBezTo>
                    <a:pt x="12" y="28"/>
                    <a:pt x="16" y="29"/>
                    <a:pt x="20" y="29"/>
                  </a:cubicBezTo>
                  <a:cubicBezTo>
                    <a:pt x="23" y="28"/>
                    <a:pt x="26" y="24"/>
                    <a:pt x="26" y="21"/>
                  </a:cubicBezTo>
                  <a:cubicBezTo>
                    <a:pt x="25" y="20"/>
                    <a:pt x="24" y="18"/>
                    <a:pt x="22" y="19"/>
                  </a:cubicBezTo>
                  <a:cubicBezTo>
                    <a:pt x="20" y="19"/>
                    <a:pt x="20" y="20"/>
                    <a:pt x="20" y="22"/>
                  </a:cubicBezTo>
                  <a:cubicBezTo>
                    <a:pt x="21" y="23"/>
                    <a:pt x="21" y="24"/>
                    <a:pt x="20" y="25"/>
                  </a:cubicBezTo>
                  <a:cubicBezTo>
                    <a:pt x="18" y="26"/>
                    <a:pt x="17" y="25"/>
                    <a:pt x="16" y="25"/>
                  </a:cubicBezTo>
                  <a:cubicBezTo>
                    <a:pt x="13" y="23"/>
                    <a:pt x="13" y="19"/>
                    <a:pt x="14" y="16"/>
                  </a:cubicBezTo>
                  <a:cubicBezTo>
                    <a:pt x="16" y="12"/>
                    <a:pt x="20" y="11"/>
                    <a:pt x="24" y="12"/>
                  </a:cubicBezTo>
                  <a:cubicBezTo>
                    <a:pt x="29" y="14"/>
                    <a:pt x="31" y="16"/>
                    <a:pt x="31" y="23"/>
                  </a:cubicBezTo>
                  <a:cubicBezTo>
                    <a:pt x="31" y="28"/>
                    <a:pt x="27" y="32"/>
                    <a:pt x="22" y="34"/>
                  </a:cubicBezTo>
                  <a:cubicBezTo>
                    <a:pt x="14" y="36"/>
                    <a:pt x="7" y="33"/>
                    <a:pt x="4" y="25"/>
                  </a:cubicBezTo>
                  <a:cubicBezTo>
                    <a:pt x="0" y="18"/>
                    <a:pt x="3" y="9"/>
                    <a:pt x="9" y="4"/>
                  </a:cubicBezTo>
                  <a:cubicBezTo>
                    <a:pt x="14" y="0"/>
                    <a:pt x="19" y="0"/>
                    <a:pt x="25" y="1"/>
                  </a:cubicBezTo>
                  <a:cubicBezTo>
                    <a:pt x="25" y="1"/>
                    <a:pt x="26" y="1"/>
                    <a:pt x="26" y="1"/>
                  </a:cubicBezTo>
                  <a:close/>
                </a:path>
              </a:pathLst>
            </a:custGeom>
            <a:solidFill>
              <a:srgbClr val="E527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2" name="Freeform 18">
              <a:extLst>
                <a:ext uri="{FF2B5EF4-FFF2-40B4-BE49-F238E27FC236}">
                  <a16:creationId xmlns:a16="http://schemas.microsoft.com/office/drawing/2014/main" id="{CE7318B5-8652-DC48-A56A-B547AA942766}"/>
                </a:ext>
              </a:extLst>
            </p:cNvPr>
            <p:cNvSpPr>
              <a:spLocks/>
            </p:cNvSpPr>
            <p:nvPr/>
          </p:nvSpPr>
          <p:spPr bwMode="auto">
            <a:xfrm>
              <a:off x="4265613" y="2147888"/>
              <a:ext cx="173037" cy="238125"/>
            </a:xfrm>
            <a:custGeom>
              <a:avLst/>
              <a:gdLst>
                <a:gd name="T0" fmla="*/ 5 w 27"/>
                <a:gd name="T1" fmla="*/ 8 h 37"/>
                <a:gd name="T2" fmla="*/ 4 w 27"/>
                <a:gd name="T3" fmla="*/ 8 h 37"/>
                <a:gd name="T4" fmla="*/ 2 w 27"/>
                <a:gd name="T5" fmla="*/ 4 h 37"/>
                <a:gd name="T6" fmla="*/ 1 w 27"/>
                <a:gd name="T7" fmla="*/ 1 h 37"/>
                <a:gd name="T8" fmla="*/ 4 w 27"/>
                <a:gd name="T9" fmla="*/ 1 h 37"/>
                <a:gd name="T10" fmla="*/ 24 w 27"/>
                <a:gd name="T11" fmla="*/ 32 h 37"/>
                <a:gd name="T12" fmla="*/ 22 w 27"/>
                <a:gd name="T13" fmla="*/ 37 h 37"/>
                <a:gd name="T14" fmla="*/ 20 w 27"/>
                <a:gd name="T15" fmla="*/ 30 h 37"/>
                <a:gd name="T16" fmla="*/ 5 w 27"/>
                <a:gd name="T17" fmla="*/ 8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" h="37">
                  <a:moveTo>
                    <a:pt x="5" y="8"/>
                  </a:moveTo>
                  <a:cubicBezTo>
                    <a:pt x="4" y="8"/>
                    <a:pt x="4" y="8"/>
                    <a:pt x="4" y="8"/>
                  </a:cubicBezTo>
                  <a:cubicBezTo>
                    <a:pt x="3" y="6"/>
                    <a:pt x="2" y="5"/>
                    <a:pt x="2" y="4"/>
                  </a:cubicBezTo>
                  <a:cubicBezTo>
                    <a:pt x="1" y="3"/>
                    <a:pt x="0" y="2"/>
                    <a:pt x="1" y="1"/>
                  </a:cubicBezTo>
                  <a:cubicBezTo>
                    <a:pt x="2" y="0"/>
                    <a:pt x="3" y="1"/>
                    <a:pt x="4" y="1"/>
                  </a:cubicBezTo>
                  <a:cubicBezTo>
                    <a:pt x="19" y="3"/>
                    <a:pt x="27" y="19"/>
                    <a:pt x="24" y="32"/>
                  </a:cubicBezTo>
                  <a:cubicBezTo>
                    <a:pt x="23" y="34"/>
                    <a:pt x="22" y="35"/>
                    <a:pt x="22" y="37"/>
                  </a:cubicBezTo>
                  <a:cubicBezTo>
                    <a:pt x="20" y="35"/>
                    <a:pt x="19" y="33"/>
                    <a:pt x="20" y="30"/>
                  </a:cubicBezTo>
                  <a:cubicBezTo>
                    <a:pt x="22" y="20"/>
                    <a:pt x="15" y="10"/>
                    <a:pt x="5" y="8"/>
                  </a:cubicBezTo>
                  <a:close/>
                </a:path>
              </a:pathLst>
            </a:custGeom>
            <a:solidFill>
              <a:srgbClr val="E529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3" name="Freeform 19">
              <a:extLst>
                <a:ext uri="{FF2B5EF4-FFF2-40B4-BE49-F238E27FC236}">
                  <a16:creationId xmlns:a16="http://schemas.microsoft.com/office/drawing/2014/main" id="{7C9262EE-00C9-6C42-3943-DE955EF2A016}"/>
                </a:ext>
              </a:extLst>
            </p:cNvPr>
            <p:cNvSpPr>
              <a:spLocks/>
            </p:cNvSpPr>
            <p:nvPr/>
          </p:nvSpPr>
          <p:spPr bwMode="auto">
            <a:xfrm>
              <a:off x="3721100" y="1878013"/>
              <a:ext cx="481012" cy="392113"/>
            </a:xfrm>
            <a:custGeom>
              <a:avLst/>
              <a:gdLst>
                <a:gd name="T0" fmla="*/ 75 w 75"/>
                <a:gd name="T1" fmla="*/ 27 h 61"/>
                <a:gd name="T2" fmla="*/ 17 w 75"/>
                <a:gd name="T3" fmla="*/ 61 h 61"/>
                <a:gd name="T4" fmla="*/ 7 w 75"/>
                <a:gd name="T5" fmla="*/ 45 h 61"/>
                <a:gd name="T6" fmla="*/ 0 w 75"/>
                <a:gd name="T7" fmla="*/ 32 h 61"/>
                <a:gd name="T8" fmla="*/ 24 w 75"/>
                <a:gd name="T9" fmla="*/ 18 h 61"/>
                <a:gd name="T10" fmla="*/ 46 w 75"/>
                <a:gd name="T11" fmla="*/ 5 h 61"/>
                <a:gd name="T12" fmla="*/ 54 w 75"/>
                <a:gd name="T13" fmla="*/ 1 h 61"/>
                <a:gd name="T14" fmla="*/ 59 w 75"/>
                <a:gd name="T15" fmla="*/ 4 h 61"/>
                <a:gd name="T16" fmla="*/ 70 w 75"/>
                <a:gd name="T17" fmla="*/ 23 h 61"/>
                <a:gd name="T18" fmla="*/ 75 w 75"/>
                <a:gd name="T19" fmla="*/ 27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5" h="61">
                  <a:moveTo>
                    <a:pt x="75" y="27"/>
                  </a:moveTo>
                  <a:cubicBezTo>
                    <a:pt x="56" y="38"/>
                    <a:pt x="36" y="50"/>
                    <a:pt x="17" y="61"/>
                  </a:cubicBezTo>
                  <a:cubicBezTo>
                    <a:pt x="13" y="56"/>
                    <a:pt x="10" y="50"/>
                    <a:pt x="7" y="45"/>
                  </a:cubicBezTo>
                  <a:cubicBezTo>
                    <a:pt x="4" y="41"/>
                    <a:pt x="1" y="37"/>
                    <a:pt x="0" y="32"/>
                  </a:cubicBezTo>
                  <a:cubicBezTo>
                    <a:pt x="8" y="28"/>
                    <a:pt x="16" y="22"/>
                    <a:pt x="24" y="18"/>
                  </a:cubicBezTo>
                  <a:cubicBezTo>
                    <a:pt x="32" y="14"/>
                    <a:pt x="38" y="9"/>
                    <a:pt x="46" y="5"/>
                  </a:cubicBezTo>
                  <a:cubicBezTo>
                    <a:pt x="48" y="4"/>
                    <a:pt x="51" y="1"/>
                    <a:pt x="54" y="1"/>
                  </a:cubicBezTo>
                  <a:cubicBezTo>
                    <a:pt x="57" y="0"/>
                    <a:pt x="58" y="1"/>
                    <a:pt x="59" y="4"/>
                  </a:cubicBezTo>
                  <a:cubicBezTo>
                    <a:pt x="63" y="10"/>
                    <a:pt x="67" y="16"/>
                    <a:pt x="70" y="23"/>
                  </a:cubicBezTo>
                  <a:cubicBezTo>
                    <a:pt x="71" y="25"/>
                    <a:pt x="73" y="26"/>
                    <a:pt x="75" y="27"/>
                  </a:cubicBezTo>
                  <a:close/>
                </a:path>
              </a:pathLst>
            </a:custGeom>
            <a:solidFill>
              <a:srgbClr val="BDBD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</p:grpSp>
      <p:sp>
        <p:nvSpPr>
          <p:cNvPr id="2" name="Text Placeholder 1"/>
          <p:cNvSpPr txBox="1">
            <a:spLocks/>
          </p:cNvSpPr>
          <p:nvPr/>
        </p:nvSpPr>
        <p:spPr>
          <a:xfrm>
            <a:off x="270209" y="325875"/>
            <a:ext cx="6980711" cy="547507"/>
          </a:xfrm>
          <a:prstGeom prst="rect">
            <a:avLst/>
          </a:prstGeom>
        </p:spPr>
        <p:txBody>
          <a:bodyPr anchor="ctr"/>
          <a:lstStyle>
            <a:lvl1pPr marL="0" indent="0" algn="l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3600" b="0" kern="1200" baseline="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defTabSz="685800" rtl="1">
              <a:buClrTx/>
              <a:defRPr/>
            </a:pPr>
            <a:r>
              <a:rPr lang="fa-IR" altLang="ko-KR" sz="4400" dirty="0">
                <a:latin typeface="Gochi Hand" panose="020B0604020202020204" charset="0"/>
                <a:ea typeface="Arial Unicode MS"/>
                <a:cs typeface="B Nazanin" panose="00000400000000000000" pitchFamily="2" charset="-78"/>
              </a:rPr>
              <a:t>سبک</a:t>
            </a:r>
            <a:r>
              <a:rPr lang="fa-IR" altLang="ko-KR" sz="4400" dirty="0">
                <a:solidFill>
                  <a:srgbClr val="FD2906"/>
                </a:solidFill>
                <a:latin typeface="Gochi Hand" panose="020B0604020202020204" charset="0"/>
                <a:ea typeface="Arial Unicode MS"/>
                <a:cs typeface="B Nazanin" panose="00000400000000000000" pitchFamily="2" charset="-78"/>
              </a:rPr>
              <a:t> اینفوگرافیک</a:t>
            </a:r>
            <a:endParaRPr lang="ko-KR" altLang="en-US" sz="4400" dirty="0">
              <a:solidFill>
                <a:sysClr val="windowText" lastClr="000000">
                  <a:lumMod val="75000"/>
                  <a:lumOff val="25000"/>
                </a:sysClr>
              </a:solidFill>
              <a:latin typeface="Gochi Hand" panose="020B0604020202020204" charset="0"/>
              <a:ea typeface="Arial Unicode MS"/>
              <a:cs typeface="B Nazanin" panose="00000400000000000000" pitchFamily="2" charset="-78"/>
            </a:endParaRPr>
          </a:p>
        </p:txBody>
      </p:sp>
      <p:sp>
        <p:nvSpPr>
          <p:cNvPr id="3" name="Round Same Side Corner Rectangle 8"/>
          <p:cNvSpPr/>
          <p:nvPr/>
        </p:nvSpPr>
        <p:spPr>
          <a:xfrm>
            <a:off x="861850" y="1307668"/>
            <a:ext cx="741947" cy="1954106"/>
          </a:xfrm>
          <a:custGeom>
            <a:avLst/>
            <a:gdLst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8887 w 1489775"/>
              <a:gd name="connsiteY10" fmla="*/ 2305078 h 3923699"/>
              <a:gd name="connsiteX11" fmla="*/ 1151853 w 1489775"/>
              <a:gd name="connsiteY11" fmla="*/ 3743699 h 3923699"/>
              <a:gd name="connsiteX12" fmla="*/ 971853 w 1489775"/>
              <a:gd name="connsiteY12" fmla="*/ 3923699 h 3923699"/>
              <a:gd name="connsiteX13" fmla="*/ 791853 w 1489775"/>
              <a:gd name="connsiteY13" fmla="*/ 3743699 h 3923699"/>
              <a:gd name="connsiteX14" fmla="*/ 791853 w 1489775"/>
              <a:gd name="connsiteY14" fmla="*/ 2305078 h 3923699"/>
              <a:gd name="connsiteX15" fmla="*/ 683854 w 1489775"/>
              <a:gd name="connsiteY15" fmla="*/ 2305078 h 3923699"/>
              <a:gd name="connsiteX16" fmla="*/ 683854 w 1489775"/>
              <a:gd name="connsiteY16" fmla="*/ 3743698 h 3923699"/>
              <a:gd name="connsiteX17" fmla="*/ 503854 w 1489775"/>
              <a:gd name="connsiteY17" fmla="*/ 3923698 h 3923699"/>
              <a:gd name="connsiteX18" fmla="*/ 323854 w 1489775"/>
              <a:gd name="connsiteY18" fmla="*/ 3743698 h 3923699"/>
              <a:gd name="connsiteX19" fmla="*/ 323854 w 1489775"/>
              <a:gd name="connsiteY19" fmla="*/ 2238914 h 3923699"/>
              <a:gd name="connsiteX20" fmla="*/ 330887 w 1489775"/>
              <a:gd name="connsiteY20" fmla="*/ 2238914 h 3923699"/>
              <a:gd name="connsiteX21" fmla="*/ 330887 w 1489775"/>
              <a:gd name="connsiteY21" fmla="*/ 1390678 h 3923699"/>
              <a:gd name="connsiteX22" fmla="*/ 288033 w 1489775"/>
              <a:gd name="connsiteY22" fmla="*/ 1390678 h 3923699"/>
              <a:gd name="connsiteX23" fmla="*/ 288033 w 1489775"/>
              <a:gd name="connsiteY23" fmla="*/ 2063902 h 3923699"/>
              <a:gd name="connsiteX24" fmla="*/ 144017 w 1489775"/>
              <a:gd name="connsiteY24" fmla="*/ 2207918 h 3923699"/>
              <a:gd name="connsiteX25" fmla="*/ 1 w 1489775"/>
              <a:gd name="connsiteY25" fmla="*/ 2063902 h 3923699"/>
              <a:gd name="connsiteX26" fmla="*/ 1 w 1489775"/>
              <a:gd name="connsiteY26" fmla="*/ 1390678 h 3923699"/>
              <a:gd name="connsiteX27" fmla="*/ 0 w 1489775"/>
              <a:gd name="connsiteY27" fmla="*/ 1390678 h 3923699"/>
              <a:gd name="connsiteX28" fmla="*/ 0 w 1489775"/>
              <a:gd name="connsiteY28" fmla="*/ 1030958 h 3923699"/>
              <a:gd name="connsiteX29" fmla="*/ 280204 w 1489775"/>
              <a:gd name="connsiteY29" fmla="*/ 750754 h 3923699"/>
              <a:gd name="connsiteX30" fmla="*/ 744888 w 1489775"/>
              <a:gd name="connsiteY30" fmla="*/ 0 h 3923699"/>
              <a:gd name="connsiteX31" fmla="*/ 1082199 w 1489775"/>
              <a:gd name="connsiteY31" fmla="*/ 337311 h 3923699"/>
              <a:gd name="connsiteX32" fmla="*/ 744888 w 1489775"/>
              <a:gd name="connsiteY32" fmla="*/ 674622 h 3923699"/>
              <a:gd name="connsiteX33" fmla="*/ 407577 w 1489775"/>
              <a:gd name="connsiteY33" fmla="*/ 337311 h 3923699"/>
              <a:gd name="connsiteX34" fmla="*/ 744888 w 1489775"/>
              <a:gd name="connsiteY34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2238914 h 3923699"/>
              <a:gd name="connsiteX20" fmla="*/ 330887 w 1489775"/>
              <a:gd name="connsiteY20" fmla="*/ 1390678 h 3923699"/>
              <a:gd name="connsiteX21" fmla="*/ 288033 w 1489775"/>
              <a:gd name="connsiteY21" fmla="*/ 1390678 h 3923699"/>
              <a:gd name="connsiteX22" fmla="*/ 288033 w 1489775"/>
              <a:gd name="connsiteY22" fmla="*/ 2063902 h 3923699"/>
              <a:gd name="connsiteX23" fmla="*/ 144017 w 1489775"/>
              <a:gd name="connsiteY23" fmla="*/ 2207918 h 3923699"/>
              <a:gd name="connsiteX24" fmla="*/ 1 w 1489775"/>
              <a:gd name="connsiteY24" fmla="*/ 2063902 h 3923699"/>
              <a:gd name="connsiteX25" fmla="*/ 1 w 1489775"/>
              <a:gd name="connsiteY25" fmla="*/ 1390678 h 3923699"/>
              <a:gd name="connsiteX26" fmla="*/ 0 w 1489775"/>
              <a:gd name="connsiteY26" fmla="*/ 1390678 h 3923699"/>
              <a:gd name="connsiteX27" fmla="*/ 0 w 1489775"/>
              <a:gd name="connsiteY27" fmla="*/ 1030958 h 3923699"/>
              <a:gd name="connsiteX28" fmla="*/ 280204 w 1489775"/>
              <a:gd name="connsiteY28" fmla="*/ 750754 h 3923699"/>
              <a:gd name="connsiteX29" fmla="*/ 744888 w 1489775"/>
              <a:gd name="connsiteY29" fmla="*/ 0 h 3923699"/>
              <a:gd name="connsiteX30" fmla="*/ 1082199 w 1489775"/>
              <a:gd name="connsiteY30" fmla="*/ 337311 h 3923699"/>
              <a:gd name="connsiteX31" fmla="*/ 744888 w 1489775"/>
              <a:gd name="connsiteY31" fmla="*/ 674622 h 3923699"/>
              <a:gd name="connsiteX32" fmla="*/ 407577 w 1489775"/>
              <a:gd name="connsiteY32" fmla="*/ 337311 h 3923699"/>
              <a:gd name="connsiteX33" fmla="*/ 744888 w 1489775"/>
              <a:gd name="connsiteY33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1390678 h 3923699"/>
              <a:gd name="connsiteX20" fmla="*/ 288033 w 1489775"/>
              <a:gd name="connsiteY20" fmla="*/ 1390678 h 3923699"/>
              <a:gd name="connsiteX21" fmla="*/ 288033 w 1489775"/>
              <a:gd name="connsiteY21" fmla="*/ 2063902 h 3923699"/>
              <a:gd name="connsiteX22" fmla="*/ 144017 w 1489775"/>
              <a:gd name="connsiteY22" fmla="*/ 2207918 h 3923699"/>
              <a:gd name="connsiteX23" fmla="*/ 1 w 1489775"/>
              <a:gd name="connsiteY23" fmla="*/ 2063902 h 3923699"/>
              <a:gd name="connsiteX24" fmla="*/ 1 w 1489775"/>
              <a:gd name="connsiteY24" fmla="*/ 1390678 h 3923699"/>
              <a:gd name="connsiteX25" fmla="*/ 0 w 1489775"/>
              <a:gd name="connsiteY25" fmla="*/ 1390678 h 3923699"/>
              <a:gd name="connsiteX26" fmla="*/ 0 w 1489775"/>
              <a:gd name="connsiteY26" fmla="*/ 1030958 h 3923699"/>
              <a:gd name="connsiteX27" fmla="*/ 280204 w 1489775"/>
              <a:gd name="connsiteY27" fmla="*/ 750754 h 3923699"/>
              <a:gd name="connsiteX28" fmla="*/ 744888 w 1489775"/>
              <a:gd name="connsiteY28" fmla="*/ 0 h 3923699"/>
              <a:gd name="connsiteX29" fmla="*/ 1082199 w 1489775"/>
              <a:gd name="connsiteY29" fmla="*/ 337311 h 3923699"/>
              <a:gd name="connsiteX30" fmla="*/ 744888 w 1489775"/>
              <a:gd name="connsiteY30" fmla="*/ 674622 h 3923699"/>
              <a:gd name="connsiteX31" fmla="*/ 407577 w 1489775"/>
              <a:gd name="connsiteY31" fmla="*/ 337311 h 3923699"/>
              <a:gd name="connsiteX32" fmla="*/ 744888 w 1489775"/>
              <a:gd name="connsiteY32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30887 w 1489775"/>
              <a:gd name="connsiteY18" fmla="*/ 1390678 h 3923699"/>
              <a:gd name="connsiteX19" fmla="*/ 288033 w 1489775"/>
              <a:gd name="connsiteY19" fmla="*/ 1390678 h 3923699"/>
              <a:gd name="connsiteX20" fmla="*/ 288033 w 1489775"/>
              <a:gd name="connsiteY20" fmla="*/ 2063902 h 3923699"/>
              <a:gd name="connsiteX21" fmla="*/ 144017 w 1489775"/>
              <a:gd name="connsiteY21" fmla="*/ 2207918 h 3923699"/>
              <a:gd name="connsiteX22" fmla="*/ 1 w 1489775"/>
              <a:gd name="connsiteY22" fmla="*/ 2063902 h 3923699"/>
              <a:gd name="connsiteX23" fmla="*/ 1 w 1489775"/>
              <a:gd name="connsiteY23" fmla="*/ 1390678 h 3923699"/>
              <a:gd name="connsiteX24" fmla="*/ 0 w 1489775"/>
              <a:gd name="connsiteY24" fmla="*/ 1390678 h 3923699"/>
              <a:gd name="connsiteX25" fmla="*/ 0 w 1489775"/>
              <a:gd name="connsiteY25" fmla="*/ 1030958 h 3923699"/>
              <a:gd name="connsiteX26" fmla="*/ 280204 w 1489775"/>
              <a:gd name="connsiteY26" fmla="*/ 750754 h 3923699"/>
              <a:gd name="connsiteX27" fmla="*/ 744888 w 1489775"/>
              <a:gd name="connsiteY27" fmla="*/ 0 h 3923699"/>
              <a:gd name="connsiteX28" fmla="*/ 1082199 w 1489775"/>
              <a:gd name="connsiteY28" fmla="*/ 337311 h 3923699"/>
              <a:gd name="connsiteX29" fmla="*/ 744888 w 1489775"/>
              <a:gd name="connsiteY29" fmla="*/ 674622 h 3923699"/>
              <a:gd name="connsiteX30" fmla="*/ 407577 w 1489775"/>
              <a:gd name="connsiteY30" fmla="*/ 337311 h 3923699"/>
              <a:gd name="connsiteX31" fmla="*/ 744888 w 1489775"/>
              <a:gd name="connsiteY31" fmla="*/ 0 h 3923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489775" h="3923699">
                <a:moveTo>
                  <a:pt x="280204" y="750754"/>
                </a:moveTo>
                <a:lnTo>
                  <a:pt x="1209570" y="750754"/>
                </a:lnTo>
                <a:cubicBezTo>
                  <a:pt x="1364322" y="750754"/>
                  <a:pt x="1489774" y="876206"/>
                  <a:pt x="1489774" y="1030958"/>
                </a:cubicBezTo>
                <a:lnTo>
                  <a:pt x="1489774" y="1293518"/>
                </a:lnTo>
                <a:lnTo>
                  <a:pt x="1489775" y="1293518"/>
                </a:lnTo>
                <a:lnTo>
                  <a:pt x="1489775" y="2063902"/>
                </a:lnTo>
                <a:cubicBezTo>
                  <a:pt x="1489775" y="2143440"/>
                  <a:pt x="1425297" y="2207918"/>
                  <a:pt x="1345759" y="2207918"/>
                </a:cubicBezTo>
                <a:cubicBezTo>
                  <a:pt x="1266221" y="2207918"/>
                  <a:pt x="1201743" y="2143440"/>
                  <a:pt x="1201743" y="2063902"/>
                </a:cubicBezTo>
                <a:lnTo>
                  <a:pt x="1201743" y="1390678"/>
                </a:lnTo>
                <a:lnTo>
                  <a:pt x="1158887" y="1390678"/>
                </a:lnTo>
                <a:cubicBezTo>
                  <a:pt x="1156542" y="2175018"/>
                  <a:pt x="1154198" y="2959359"/>
                  <a:pt x="1151853" y="3743699"/>
                </a:cubicBezTo>
                <a:cubicBezTo>
                  <a:pt x="1151853" y="3843110"/>
                  <a:pt x="1071264" y="3923699"/>
                  <a:pt x="971853" y="3923699"/>
                </a:cubicBezTo>
                <a:cubicBezTo>
                  <a:pt x="872442" y="3923699"/>
                  <a:pt x="791853" y="3843110"/>
                  <a:pt x="791853" y="3743699"/>
                </a:cubicBezTo>
                <a:lnTo>
                  <a:pt x="791853" y="2305078"/>
                </a:lnTo>
                <a:lnTo>
                  <a:pt x="683854" y="2305078"/>
                </a:lnTo>
                <a:lnTo>
                  <a:pt x="683854" y="3743698"/>
                </a:lnTo>
                <a:cubicBezTo>
                  <a:pt x="683854" y="3843109"/>
                  <a:pt x="603265" y="3923698"/>
                  <a:pt x="503854" y="3923698"/>
                </a:cubicBezTo>
                <a:cubicBezTo>
                  <a:pt x="404443" y="3923698"/>
                  <a:pt x="323854" y="3843109"/>
                  <a:pt x="323854" y="3743698"/>
                </a:cubicBezTo>
                <a:cubicBezTo>
                  <a:pt x="326198" y="2959358"/>
                  <a:pt x="328543" y="2175018"/>
                  <a:pt x="330887" y="1390678"/>
                </a:cubicBezTo>
                <a:lnTo>
                  <a:pt x="288033" y="1390678"/>
                </a:lnTo>
                <a:lnTo>
                  <a:pt x="288033" y="2063902"/>
                </a:lnTo>
                <a:cubicBezTo>
                  <a:pt x="288033" y="2143440"/>
                  <a:pt x="223555" y="2207918"/>
                  <a:pt x="144017" y="2207918"/>
                </a:cubicBezTo>
                <a:cubicBezTo>
                  <a:pt x="64479" y="2207918"/>
                  <a:pt x="1" y="2143440"/>
                  <a:pt x="1" y="2063902"/>
                </a:cubicBezTo>
                <a:lnTo>
                  <a:pt x="1" y="1390678"/>
                </a:lnTo>
                <a:lnTo>
                  <a:pt x="0" y="1390678"/>
                </a:lnTo>
                <a:lnTo>
                  <a:pt x="0" y="1030958"/>
                </a:lnTo>
                <a:cubicBezTo>
                  <a:pt x="0" y="876206"/>
                  <a:pt x="125452" y="750754"/>
                  <a:pt x="280204" y="750754"/>
                </a:cubicBezTo>
                <a:close/>
                <a:moveTo>
                  <a:pt x="744888" y="0"/>
                </a:moveTo>
                <a:cubicBezTo>
                  <a:pt x="931180" y="0"/>
                  <a:pt x="1082199" y="151019"/>
                  <a:pt x="1082199" y="337311"/>
                </a:cubicBezTo>
                <a:cubicBezTo>
                  <a:pt x="1082199" y="523603"/>
                  <a:pt x="931180" y="674622"/>
                  <a:pt x="744888" y="674622"/>
                </a:cubicBezTo>
                <a:cubicBezTo>
                  <a:pt x="558596" y="674622"/>
                  <a:pt x="407577" y="523603"/>
                  <a:pt x="407577" y="337311"/>
                </a:cubicBezTo>
                <a:cubicBezTo>
                  <a:pt x="407577" y="151019"/>
                  <a:pt x="558596" y="0"/>
                  <a:pt x="744888" y="0"/>
                </a:cubicBezTo>
                <a:close/>
              </a:path>
            </a:pathLst>
          </a:custGeom>
          <a:solidFill>
            <a:srgbClr val="A966A6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685800" latinLnBrk="1">
              <a:buClrTx/>
              <a:defRPr/>
            </a:pPr>
            <a:endParaRPr lang="ko-KR" altLang="en-US" sz="1350">
              <a:solidFill>
                <a:prstClr val="white"/>
              </a:solidFill>
              <a:ea typeface="Arial Unicode MS"/>
              <a:cs typeface="B Nazanin" panose="00000400000000000000" pitchFamily="2" charset="-78"/>
            </a:endParaRPr>
          </a:p>
        </p:txBody>
      </p:sp>
      <p:sp>
        <p:nvSpPr>
          <p:cNvPr id="4" name="Round Same Side Corner Rectangle 20"/>
          <p:cNvSpPr/>
          <p:nvPr/>
        </p:nvSpPr>
        <p:spPr>
          <a:xfrm rot="10800000">
            <a:off x="7574933" y="1343230"/>
            <a:ext cx="924502" cy="1972145"/>
          </a:xfrm>
          <a:custGeom>
            <a:avLst/>
            <a:gdLst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521281 w 1856332"/>
              <a:gd name="connsiteY2" fmla="*/ 3174669 h 3959924"/>
              <a:gd name="connsiteX3" fmla="*/ 466697 w 1856332"/>
              <a:gd name="connsiteY3" fmla="*/ 3144149 h 3959924"/>
              <a:gd name="connsiteX4" fmla="*/ 8303 w 1856332"/>
              <a:gd name="connsiteY4" fmla="*/ 1942070 h 3959924"/>
              <a:gd name="connsiteX5" fmla="*/ 81139 w 1856332"/>
              <a:gd name="connsiteY5" fmla="*/ 1779444 h 3959924"/>
              <a:gd name="connsiteX6" fmla="*/ 243764 w 1856332"/>
              <a:gd name="connsiteY6" fmla="*/ 1852280 h 3959924"/>
              <a:gd name="connsiteX7" fmla="*/ 504770 w 1856332"/>
              <a:gd name="connsiteY7" fmla="*/ 2536736 h 3959924"/>
              <a:gd name="connsiteX8" fmla="*/ 555637 w 1856332"/>
              <a:gd name="connsiteY8" fmla="*/ 2536736 h 3959924"/>
              <a:gd name="connsiteX9" fmla="*/ 226299 w 1856332"/>
              <a:gd name="connsiteY9" fmla="*/ 1210417 h 3959924"/>
              <a:gd name="connsiteX10" fmla="*/ 551784 w 1856332"/>
              <a:gd name="connsiteY10" fmla="*/ 1210417 h 3959924"/>
              <a:gd name="connsiteX11" fmla="*/ 551784 w 1856332"/>
              <a:gd name="connsiteY11" fmla="*/ 168335 h 3959924"/>
              <a:gd name="connsiteX12" fmla="*/ 720119 w 1856332"/>
              <a:gd name="connsiteY12" fmla="*/ 0 h 3959924"/>
              <a:gd name="connsiteX13" fmla="*/ 888454 w 1856332"/>
              <a:gd name="connsiteY13" fmla="*/ 168335 h 3959924"/>
              <a:gd name="connsiteX14" fmla="*/ 888454 w 1856332"/>
              <a:gd name="connsiteY14" fmla="*/ 1210417 h 3959924"/>
              <a:gd name="connsiteX15" fmla="*/ 968040 w 1856332"/>
              <a:gd name="connsiteY15" fmla="*/ 1210417 h 3959924"/>
              <a:gd name="connsiteX16" fmla="*/ 968040 w 1856332"/>
              <a:gd name="connsiteY16" fmla="*/ 168335 h 3959924"/>
              <a:gd name="connsiteX17" fmla="*/ 1136375 w 1856332"/>
              <a:gd name="connsiteY17" fmla="*/ 0 h 3959924"/>
              <a:gd name="connsiteX18" fmla="*/ 1304710 w 1856332"/>
              <a:gd name="connsiteY18" fmla="*/ 168335 h 3959924"/>
              <a:gd name="connsiteX19" fmla="*/ 1304710 w 1856332"/>
              <a:gd name="connsiteY19" fmla="*/ 1210417 h 3959924"/>
              <a:gd name="connsiteX20" fmla="*/ 1631589 w 1856332"/>
              <a:gd name="connsiteY20" fmla="*/ 1210417 h 3959924"/>
              <a:gd name="connsiteX21" fmla="*/ 1302251 w 1856332"/>
              <a:gd name="connsiteY21" fmla="*/ 2536736 h 3959924"/>
              <a:gd name="connsiteX22" fmla="*/ 1351562 w 1856332"/>
              <a:gd name="connsiteY22" fmla="*/ 2536736 h 3959924"/>
              <a:gd name="connsiteX23" fmla="*/ 1612568 w 1856332"/>
              <a:gd name="connsiteY23" fmla="*/ 1852280 h 3959924"/>
              <a:gd name="connsiteX24" fmla="*/ 1775193 w 1856332"/>
              <a:gd name="connsiteY24" fmla="*/ 1779444 h 3959924"/>
              <a:gd name="connsiteX25" fmla="*/ 1848029 w 1856332"/>
              <a:gd name="connsiteY25" fmla="*/ 1942070 h 3959924"/>
              <a:gd name="connsiteX26" fmla="*/ 1389635 w 1856332"/>
              <a:gd name="connsiteY26" fmla="*/ 3144149 h 3959924"/>
              <a:gd name="connsiteX27" fmla="*/ 1344732 w 1856332"/>
              <a:gd name="connsiteY27" fmla="*/ 3176282 h 3959924"/>
              <a:gd name="connsiteX28" fmla="*/ 1228565 w 1856332"/>
              <a:gd name="connsiteY28" fmla="*/ 3214674 h 3959924"/>
              <a:gd name="connsiteX29" fmla="*/ 925623 w 1856332"/>
              <a:gd name="connsiteY29" fmla="*/ 3959924 h 3959924"/>
              <a:gd name="connsiteX30" fmla="*/ 601623 w 1856332"/>
              <a:gd name="connsiteY30" fmla="*/ 3635924 h 3959924"/>
              <a:gd name="connsiteX31" fmla="*/ 925623 w 1856332"/>
              <a:gd name="connsiteY31" fmla="*/ 3311924 h 3959924"/>
              <a:gd name="connsiteX32" fmla="*/ 1249623 w 1856332"/>
              <a:gd name="connsiteY32" fmla="*/ 3635924 h 3959924"/>
              <a:gd name="connsiteX33" fmla="*/ 925623 w 1856332"/>
              <a:gd name="connsiteY33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344732 w 1856332"/>
              <a:gd name="connsiteY26" fmla="*/ 3176282 h 3959924"/>
              <a:gd name="connsiteX27" fmla="*/ 1228565 w 1856332"/>
              <a:gd name="connsiteY27" fmla="*/ 3214674 h 3959924"/>
              <a:gd name="connsiteX28" fmla="*/ 925623 w 1856332"/>
              <a:gd name="connsiteY28" fmla="*/ 3959924 h 3959924"/>
              <a:gd name="connsiteX29" fmla="*/ 601623 w 1856332"/>
              <a:gd name="connsiteY29" fmla="*/ 3635924 h 3959924"/>
              <a:gd name="connsiteX30" fmla="*/ 925623 w 1856332"/>
              <a:gd name="connsiteY30" fmla="*/ 3311924 h 3959924"/>
              <a:gd name="connsiteX31" fmla="*/ 1249623 w 1856332"/>
              <a:gd name="connsiteY31" fmla="*/ 3635924 h 3959924"/>
              <a:gd name="connsiteX32" fmla="*/ 925623 w 1856332"/>
              <a:gd name="connsiteY32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344732 w 1856332"/>
              <a:gd name="connsiteY26" fmla="*/ 3176282 h 3959924"/>
              <a:gd name="connsiteX27" fmla="*/ 1228565 w 1856332"/>
              <a:gd name="connsiteY27" fmla="*/ 3214674 h 3959924"/>
              <a:gd name="connsiteX28" fmla="*/ 925623 w 1856332"/>
              <a:gd name="connsiteY28" fmla="*/ 3959924 h 3959924"/>
              <a:gd name="connsiteX29" fmla="*/ 601623 w 1856332"/>
              <a:gd name="connsiteY29" fmla="*/ 3635924 h 3959924"/>
              <a:gd name="connsiteX30" fmla="*/ 925623 w 1856332"/>
              <a:gd name="connsiteY30" fmla="*/ 3311924 h 3959924"/>
              <a:gd name="connsiteX31" fmla="*/ 1249623 w 1856332"/>
              <a:gd name="connsiteY31" fmla="*/ 3635924 h 3959924"/>
              <a:gd name="connsiteX32" fmla="*/ 925623 w 1856332"/>
              <a:gd name="connsiteY32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856332" h="3959924">
                <a:moveTo>
                  <a:pt x="1228565" y="3214674"/>
                </a:moveTo>
                <a:lnTo>
                  <a:pt x="622681" y="3214674"/>
                </a:lnTo>
                <a:cubicBezTo>
                  <a:pt x="495703" y="3202920"/>
                  <a:pt x="501057" y="3225622"/>
                  <a:pt x="466697" y="3144149"/>
                </a:cubicBezTo>
                <a:lnTo>
                  <a:pt x="8303" y="1942070"/>
                </a:lnTo>
                <a:cubicBezTo>
                  <a:pt x="-16491" y="1877049"/>
                  <a:pt x="16118" y="1804239"/>
                  <a:pt x="81139" y="1779444"/>
                </a:cubicBezTo>
                <a:cubicBezTo>
                  <a:pt x="146160" y="1754650"/>
                  <a:pt x="218970" y="1787259"/>
                  <a:pt x="243764" y="1852280"/>
                </a:cubicBezTo>
                <a:lnTo>
                  <a:pt x="504770" y="2536736"/>
                </a:lnTo>
                <a:lnTo>
                  <a:pt x="555637" y="2536736"/>
                </a:lnTo>
                <a:lnTo>
                  <a:pt x="226299" y="1210417"/>
                </a:lnTo>
                <a:lnTo>
                  <a:pt x="551784" y="1210417"/>
                </a:lnTo>
                <a:lnTo>
                  <a:pt x="551784" y="168335"/>
                </a:lnTo>
                <a:cubicBezTo>
                  <a:pt x="551784" y="75366"/>
                  <a:pt x="627150" y="0"/>
                  <a:pt x="720119" y="0"/>
                </a:cubicBezTo>
                <a:cubicBezTo>
                  <a:pt x="813088" y="0"/>
                  <a:pt x="888454" y="75366"/>
                  <a:pt x="888454" y="168335"/>
                </a:cubicBezTo>
                <a:lnTo>
                  <a:pt x="888454" y="1210417"/>
                </a:lnTo>
                <a:lnTo>
                  <a:pt x="968040" y="1210417"/>
                </a:lnTo>
                <a:lnTo>
                  <a:pt x="968040" y="168335"/>
                </a:lnTo>
                <a:cubicBezTo>
                  <a:pt x="968040" y="75366"/>
                  <a:pt x="1043406" y="0"/>
                  <a:pt x="1136375" y="0"/>
                </a:cubicBezTo>
                <a:cubicBezTo>
                  <a:pt x="1229344" y="0"/>
                  <a:pt x="1304710" y="75366"/>
                  <a:pt x="1304710" y="168335"/>
                </a:cubicBezTo>
                <a:lnTo>
                  <a:pt x="1304710" y="1210417"/>
                </a:lnTo>
                <a:lnTo>
                  <a:pt x="1631589" y="1210417"/>
                </a:lnTo>
                <a:lnTo>
                  <a:pt x="1302251" y="2536736"/>
                </a:lnTo>
                <a:lnTo>
                  <a:pt x="1351562" y="2536736"/>
                </a:lnTo>
                <a:lnTo>
                  <a:pt x="1612568" y="1852280"/>
                </a:lnTo>
                <a:cubicBezTo>
                  <a:pt x="1637362" y="1787259"/>
                  <a:pt x="1710172" y="1754650"/>
                  <a:pt x="1775193" y="1779444"/>
                </a:cubicBezTo>
                <a:cubicBezTo>
                  <a:pt x="1840214" y="1804239"/>
                  <a:pt x="1872823" y="1877049"/>
                  <a:pt x="1848029" y="1942070"/>
                </a:cubicBezTo>
                <a:lnTo>
                  <a:pt x="1389635" y="3144149"/>
                </a:lnTo>
                <a:cubicBezTo>
                  <a:pt x="1348984" y="3225622"/>
                  <a:pt x="1356391" y="3202920"/>
                  <a:pt x="1228565" y="3214674"/>
                </a:cubicBezTo>
                <a:close/>
                <a:moveTo>
                  <a:pt x="925623" y="3959924"/>
                </a:moveTo>
                <a:cubicBezTo>
                  <a:pt x="746683" y="3959924"/>
                  <a:pt x="601623" y="3814864"/>
                  <a:pt x="601623" y="3635924"/>
                </a:cubicBezTo>
                <a:cubicBezTo>
                  <a:pt x="601623" y="3456984"/>
                  <a:pt x="746683" y="3311924"/>
                  <a:pt x="925623" y="3311924"/>
                </a:cubicBezTo>
                <a:cubicBezTo>
                  <a:pt x="1104563" y="3311924"/>
                  <a:pt x="1249623" y="3456984"/>
                  <a:pt x="1249623" y="3635924"/>
                </a:cubicBezTo>
                <a:cubicBezTo>
                  <a:pt x="1249623" y="3814864"/>
                  <a:pt x="1104563" y="3959924"/>
                  <a:pt x="925623" y="3959924"/>
                </a:cubicBezTo>
                <a:close/>
              </a:path>
            </a:pathLst>
          </a:custGeom>
          <a:solidFill>
            <a:srgbClr val="FFC00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685800" latinLnBrk="1">
              <a:buClrTx/>
              <a:defRPr/>
            </a:pPr>
            <a:endParaRPr lang="ko-KR" altLang="en-US" sz="1350">
              <a:solidFill>
                <a:prstClr val="white"/>
              </a:solidFill>
              <a:ea typeface="Arial Unicode MS"/>
              <a:cs typeface="B Nazanin" panose="00000400000000000000" pitchFamily="2" charset="-78"/>
            </a:endParaRPr>
          </a:p>
        </p:txBody>
      </p:sp>
      <p:sp>
        <p:nvSpPr>
          <p:cNvPr id="5" name="TextBox 101"/>
          <p:cNvSpPr txBox="1"/>
          <p:nvPr/>
        </p:nvSpPr>
        <p:spPr>
          <a:xfrm>
            <a:off x="1615847" y="1368892"/>
            <a:ext cx="11307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1"/>
            <a:r>
              <a:rPr lang="en-US" altLang="ko-KR" sz="3600" b="1" dirty="0">
                <a:solidFill>
                  <a:prstClr val="black">
                    <a:lumMod val="75000"/>
                    <a:lumOff val="25000"/>
                  </a:prstClr>
                </a:solidFill>
                <a:latin typeface="Gochi Hand" panose="020B0604020202020204" charset="0"/>
                <a:ea typeface="Arial Unicode MS"/>
                <a:cs typeface="B Nazanin" panose="00000400000000000000" pitchFamily="2" charset="-78"/>
              </a:rPr>
              <a:t>35</a:t>
            </a:r>
            <a:r>
              <a:rPr lang="en-US" altLang="ko-KR" sz="2100" b="1" dirty="0">
                <a:solidFill>
                  <a:prstClr val="black">
                    <a:lumMod val="75000"/>
                    <a:lumOff val="25000"/>
                  </a:prstClr>
                </a:solidFill>
                <a:latin typeface="Gochi Hand" panose="020B0604020202020204" charset="0"/>
                <a:ea typeface="Arial Unicode MS"/>
                <a:cs typeface="B Nazanin" panose="00000400000000000000" pitchFamily="2" charset="-78"/>
              </a:rPr>
              <a:t>%</a:t>
            </a:r>
            <a:endParaRPr lang="ko-KR" altLang="en-US" sz="2100" b="1" dirty="0">
              <a:solidFill>
                <a:prstClr val="black">
                  <a:lumMod val="75000"/>
                  <a:lumOff val="25000"/>
                </a:prstClr>
              </a:solidFill>
              <a:latin typeface="Gochi Hand" panose="020B0604020202020204" charset="0"/>
              <a:ea typeface="Arial Unicode MS"/>
              <a:cs typeface="B Nazanin" panose="00000400000000000000" pitchFamily="2" charset="-78"/>
            </a:endParaRPr>
          </a:p>
        </p:txBody>
      </p:sp>
      <p:sp>
        <p:nvSpPr>
          <p:cNvPr id="6" name="TextBox 102"/>
          <p:cNvSpPr txBox="1"/>
          <p:nvPr/>
        </p:nvSpPr>
        <p:spPr>
          <a:xfrm>
            <a:off x="6410416" y="1045726"/>
            <a:ext cx="11307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1"/>
            <a:r>
              <a:rPr lang="en-US" altLang="ko-KR" sz="3600" b="1" dirty="0">
                <a:solidFill>
                  <a:srgbClr val="FD2906"/>
                </a:solidFill>
                <a:latin typeface="Gochi Hand" panose="020B0604020202020204" charset="0"/>
                <a:ea typeface="Arial Unicode MS"/>
                <a:cs typeface="B Nazanin" panose="00000400000000000000" pitchFamily="2" charset="-78"/>
              </a:rPr>
              <a:t>28</a:t>
            </a:r>
            <a:r>
              <a:rPr lang="en-US" altLang="ko-KR" sz="2100" b="1" dirty="0">
                <a:solidFill>
                  <a:srgbClr val="FD2906"/>
                </a:solidFill>
                <a:latin typeface="Gochi Hand" panose="020B0604020202020204" charset="0"/>
                <a:ea typeface="Arial Unicode MS"/>
                <a:cs typeface="B Nazanin" panose="00000400000000000000" pitchFamily="2" charset="-78"/>
              </a:rPr>
              <a:t>%</a:t>
            </a:r>
            <a:endParaRPr lang="ko-KR" altLang="en-US" sz="2100" b="1" dirty="0">
              <a:solidFill>
                <a:srgbClr val="FD2906"/>
              </a:solidFill>
              <a:latin typeface="Gochi Hand" panose="020B0604020202020204" charset="0"/>
              <a:ea typeface="Arial Unicode MS"/>
              <a:cs typeface="B Nazanin" panose="00000400000000000000" pitchFamily="2" charset="-78"/>
            </a:endParaRPr>
          </a:p>
        </p:txBody>
      </p:sp>
      <p:grpSp>
        <p:nvGrpSpPr>
          <p:cNvPr id="7" name="Group 103"/>
          <p:cNvGrpSpPr/>
          <p:nvPr/>
        </p:nvGrpSpPr>
        <p:grpSpPr>
          <a:xfrm>
            <a:off x="1029556" y="1957751"/>
            <a:ext cx="2243870" cy="1122869"/>
            <a:chOff x="272700" y="3351699"/>
            <a:chExt cx="2059657" cy="1181437"/>
          </a:xfrm>
        </p:grpSpPr>
        <p:sp>
          <p:nvSpPr>
            <p:cNvPr id="8" name="TextBox 104"/>
            <p:cNvSpPr txBox="1"/>
            <p:nvPr/>
          </p:nvSpPr>
          <p:spPr>
            <a:xfrm>
              <a:off x="803640" y="3579862"/>
              <a:ext cx="1478666" cy="9532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 latinLnBrk="1">
                <a:lnSpc>
                  <a:spcPct val="150000"/>
                </a:lnSpc>
              </a:pPr>
              <a:r>
                <a:rPr lang="fa-IR" altLang="ko-KR" sz="9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B Nazanin" panose="00000400000000000000" pitchFamily="2" charset="-78"/>
                </a:rPr>
                <a:t>شما به سادگی می توانید مخاطبان خود را تحت تاثیر قرار دهید و به ارائه های خود جذابیت و زیبایی بی نظیری اضافه کنید.</a:t>
              </a:r>
              <a:endParaRPr lang="ko-KR" altLang="en-US" sz="900" dirty="0">
                <a:solidFill>
                  <a:prstClr val="black">
                    <a:lumMod val="75000"/>
                    <a:lumOff val="25000"/>
                  </a:prstClr>
                </a:solidFill>
                <a:latin typeface="Open Sans" panose="020B0606030504020204" pitchFamily="34" charset="0"/>
                <a:ea typeface="Arial Unicode MS"/>
                <a:cs typeface="B Nazanin" panose="00000400000000000000" pitchFamily="2" charset="-78"/>
              </a:endParaRPr>
            </a:p>
          </p:txBody>
        </p:sp>
        <p:sp>
          <p:nvSpPr>
            <p:cNvPr id="9" name="TextBox 105"/>
            <p:cNvSpPr txBox="1"/>
            <p:nvPr/>
          </p:nvSpPr>
          <p:spPr>
            <a:xfrm>
              <a:off x="272700" y="3351699"/>
              <a:ext cx="2059657" cy="2428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 latinLnBrk="1"/>
              <a:r>
                <a:rPr lang="fa-IR" altLang="ko-KR" sz="900" b="1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B Nazanin" panose="00000400000000000000" pitchFamily="2" charset="-78"/>
                </a:rPr>
                <a:t>متن شما در اینجا</a:t>
              </a:r>
              <a:endParaRPr lang="ko-KR" altLang="en-US" sz="900" b="1" dirty="0">
                <a:solidFill>
                  <a:prstClr val="black">
                    <a:lumMod val="75000"/>
                    <a:lumOff val="25000"/>
                  </a:prstClr>
                </a:solidFill>
                <a:latin typeface="Open Sans" panose="020B0606030504020204" pitchFamily="34" charset="0"/>
                <a:ea typeface="Arial Unicode MS"/>
                <a:cs typeface="B Nazanin" panose="00000400000000000000" pitchFamily="2" charset="-78"/>
              </a:endParaRPr>
            </a:p>
          </p:txBody>
        </p:sp>
      </p:grpSp>
      <p:grpSp>
        <p:nvGrpSpPr>
          <p:cNvPr id="10" name="Group 106"/>
          <p:cNvGrpSpPr/>
          <p:nvPr/>
        </p:nvGrpSpPr>
        <p:grpSpPr>
          <a:xfrm>
            <a:off x="5107225" y="1629973"/>
            <a:ext cx="2243870" cy="904536"/>
            <a:chOff x="803640" y="3362835"/>
            <a:chExt cx="2059657" cy="951716"/>
          </a:xfrm>
        </p:grpSpPr>
        <p:sp>
          <p:nvSpPr>
            <p:cNvPr id="11" name="TextBox 107"/>
            <p:cNvSpPr txBox="1"/>
            <p:nvPr/>
          </p:nvSpPr>
          <p:spPr>
            <a:xfrm>
              <a:off x="1300726" y="3579862"/>
              <a:ext cx="1562571" cy="734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latinLnBrk="1">
                <a:lnSpc>
                  <a:spcPct val="150000"/>
                </a:lnSpc>
              </a:pPr>
              <a:r>
                <a:rPr lang="fa-IR" altLang="ko-KR" sz="9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B Nazanin" panose="00000400000000000000" pitchFamily="2" charset="-78"/>
                </a:rPr>
                <a:t>شما به سادگی می توانید مخاطبان خود را تحت تاثیر قرار دهید و به ارائه های خود جذابیت و زیبایی بی نظیری اضافه کنید.</a:t>
              </a:r>
              <a:endParaRPr lang="ko-KR" altLang="en-US" sz="900" dirty="0">
                <a:solidFill>
                  <a:prstClr val="black">
                    <a:lumMod val="75000"/>
                    <a:lumOff val="25000"/>
                  </a:prstClr>
                </a:solidFill>
                <a:latin typeface="Open Sans" panose="020B0606030504020204" pitchFamily="34" charset="0"/>
                <a:ea typeface="Arial Unicode MS"/>
                <a:cs typeface="B Nazanin" panose="00000400000000000000" pitchFamily="2" charset="-78"/>
              </a:endParaRPr>
            </a:p>
          </p:txBody>
        </p:sp>
        <p:sp>
          <p:nvSpPr>
            <p:cNvPr id="12" name="TextBox 108"/>
            <p:cNvSpPr txBox="1"/>
            <p:nvPr/>
          </p:nvSpPr>
          <p:spPr>
            <a:xfrm>
              <a:off x="803640" y="3362835"/>
              <a:ext cx="2059657" cy="2428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latinLnBrk="1"/>
              <a:r>
                <a:rPr lang="fa-IR" altLang="ko-KR" sz="900" b="1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B Nazanin" panose="00000400000000000000" pitchFamily="2" charset="-78"/>
                </a:rPr>
                <a:t>متن شما در اینجا</a:t>
              </a:r>
              <a:endParaRPr lang="ko-KR" altLang="en-US" sz="900" b="1" dirty="0">
                <a:solidFill>
                  <a:prstClr val="black">
                    <a:lumMod val="75000"/>
                    <a:lumOff val="25000"/>
                  </a:prstClr>
                </a:solidFill>
                <a:latin typeface="Open Sans" panose="020B0606030504020204" pitchFamily="34" charset="0"/>
                <a:ea typeface="Arial Unicode MS"/>
                <a:cs typeface="B Nazanin" panose="00000400000000000000" pitchFamily="2" charset="-78"/>
              </a:endParaRPr>
            </a:p>
          </p:txBody>
        </p:sp>
      </p:grpSp>
      <p:sp>
        <p:nvSpPr>
          <p:cNvPr id="13" name="TextBox 109"/>
          <p:cNvSpPr txBox="1"/>
          <p:nvPr/>
        </p:nvSpPr>
        <p:spPr>
          <a:xfrm>
            <a:off x="1562682" y="4230729"/>
            <a:ext cx="634883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latinLnBrk="1"/>
            <a:r>
              <a:rPr lang="fa-IR" altLang="ko-KR" sz="1100" b="1" dirty="0">
                <a:solidFill>
                  <a:prstClr val="black">
                    <a:lumMod val="75000"/>
                    <a:lumOff val="25000"/>
                  </a:prstClr>
                </a:solidFill>
                <a:latin typeface="Open Sans" panose="020B0606030504020204" pitchFamily="34" charset="0"/>
                <a:ea typeface="Open Sans" panose="020B0606030504020204" pitchFamily="34" charset="0"/>
                <a:cs typeface="B Nazanin" panose="00000400000000000000" pitchFamily="2" charset="-78"/>
              </a:rPr>
              <a:t>ارائه پاورپوینت مدرنی را دریافت کنید که به زیبایی طراحی شده است. آسان برای تغییر رنگ، عکس و متن. شما به سادگی می توانید مخاطبان خود را تحت تاثیر قرار دهید و به ارائه های خود جذابیت و زیبایی بی نظیری اضافه کنید.</a:t>
            </a:r>
            <a:endParaRPr lang="en-US" altLang="ko-KR" sz="1100" b="1" dirty="0">
              <a:solidFill>
                <a:prstClr val="black">
                  <a:lumMod val="75000"/>
                  <a:lumOff val="25000"/>
                </a:prstClr>
              </a:solidFill>
              <a:latin typeface="Open Sans" panose="020B0606030504020204" pitchFamily="34" charset="0"/>
              <a:ea typeface="Open Sans" panose="020B0606030504020204" pitchFamily="34" charset="0"/>
              <a:cs typeface="B Nazanin" panose="00000400000000000000" pitchFamily="2" charset="-78"/>
            </a:endParaRPr>
          </a:p>
        </p:txBody>
      </p:sp>
      <p:grpSp>
        <p:nvGrpSpPr>
          <p:cNvPr id="142" name="Grupo 141">
            <a:extLst>
              <a:ext uri="{FF2B5EF4-FFF2-40B4-BE49-F238E27FC236}">
                <a16:creationId xmlns:a16="http://schemas.microsoft.com/office/drawing/2014/main" id="{9A4E6C26-3CF8-8E37-6BB8-80AA46A9713C}"/>
              </a:ext>
            </a:extLst>
          </p:cNvPr>
          <p:cNvGrpSpPr/>
          <p:nvPr/>
        </p:nvGrpSpPr>
        <p:grpSpPr>
          <a:xfrm rot="10800000">
            <a:off x="7529513" y="-17463"/>
            <a:ext cx="1616075" cy="1573213"/>
            <a:chOff x="7529513" y="-17463"/>
            <a:chExt cx="1616075" cy="1573213"/>
          </a:xfrm>
        </p:grpSpPr>
        <p:sp>
          <p:nvSpPr>
            <p:cNvPr id="37" name="Freeform 23">
              <a:extLst>
                <a:ext uri="{FF2B5EF4-FFF2-40B4-BE49-F238E27FC236}">
                  <a16:creationId xmlns:a16="http://schemas.microsoft.com/office/drawing/2014/main" id="{F2D765A1-630D-53B4-B669-F56A3BC73E3B}"/>
                </a:ext>
              </a:extLst>
            </p:cNvPr>
            <p:cNvSpPr>
              <a:spLocks/>
            </p:cNvSpPr>
            <p:nvPr/>
          </p:nvSpPr>
          <p:spPr bwMode="auto">
            <a:xfrm>
              <a:off x="7659688" y="592138"/>
              <a:ext cx="1044575" cy="893763"/>
            </a:xfrm>
            <a:custGeom>
              <a:avLst/>
              <a:gdLst>
                <a:gd name="T0" fmla="*/ 909 w 909"/>
                <a:gd name="T1" fmla="*/ 73 h 778"/>
                <a:gd name="T2" fmla="*/ 454 w 909"/>
                <a:gd name="T3" fmla="*/ 426 h 778"/>
                <a:gd name="T4" fmla="*/ 441 w 909"/>
                <a:gd name="T5" fmla="*/ 440 h 778"/>
                <a:gd name="T6" fmla="*/ 388 w 909"/>
                <a:gd name="T7" fmla="*/ 483 h 778"/>
                <a:gd name="T8" fmla="*/ 355 w 909"/>
                <a:gd name="T9" fmla="*/ 510 h 778"/>
                <a:gd name="T10" fmla="*/ 128 w 909"/>
                <a:gd name="T11" fmla="*/ 686 h 778"/>
                <a:gd name="T12" fmla="*/ 13 w 909"/>
                <a:gd name="T13" fmla="*/ 774 h 778"/>
                <a:gd name="T14" fmla="*/ 3 w 909"/>
                <a:gd name="T15" fmla="*/ 776 h 778"/>
                <a:gd name="T16" fmla="*/ 0 w 909"/>
                <a:gd name="T17" fmla="*/ 768 h 778"/>
                <a:gd name="T18" fmla="*/ 4 w 909"/>
                <a:gd name="T19" fmla="*/ 761 h 778"/>
                <a:gd name="T20" fmla="*/ 40 w 909"/>
                <a:gd name="T21" fmla="*/ 716 h 778"/>
                <a:gd name="T22" fmla="*/ 221 w 909"/>
                <a:gd name="T23" fmla="*/ 527 h 778"/>
                <a:gd name="T24" fmla="*/ 304 w 909"/>
                <a:gd name="T25" fmla="*/ 441 h 778"/>
                <a:gd name="T26" fmla="*/ 378 w 909"/>
                <a:gd name="T27" fmla="*/ 363 h 778"/>
                <a:gd name="T28" fmla="*/ 409 w 909"/>
                <a:gd name="T29" fmla="*/ 339 h 778"/>
                <a:gd name="T30" fmla="*/ 459 w 909"/>
                <a:gd name="T31" fmla="*/ 304 h 778"/>
                <a:gd name="T32" fmla="*/ 840 w 909"/>
                <a:gd name="T33" fmla="*/ 8 h 778"/>
                <a:gd name="T34" fmla="*/ 853 w 909"/>
                <a:gd name="T35" fmla="*/ 0 h 778"/>
                <a:gd name="T36" fmla="*/ 872 w 909"/>
                <a:gd name="T37" fmla="*/ 17 h 778"/>
                <a:gd name="T38" fmla="*/ 899 w 909"/>
                <a:gd name="T39" fmla="*/ 51 h 778"/>
                <a:gd name="T40" fmla="*/ 909 w 909"/>
                <a:gd name="T41" fmla="*/ 73 h 7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909" h="778">
                  <a:moveTo>
                    <a:pt x="909" y="73"/>
                  </a:moveTo>
                  <a:cubicBezTo>
                    <a:pt x="758" y="190"/>
                    <a:pt x="606" y="308"/>
                    <a:pt x="454" y="426"/>
                  </a:cubicBezTo>
                  <a:cubicBezTo>
                    <a:pt x="449" y="430"/>
                    <a:pt x="443" y="433"/>
                    <a:pt x="441" y="440"/>
                  </a:cubicBezTo>
                  <a:cubicBezTo>
                    <a:pt x="426" y="458"/>
                    <a:pt x="405" y="468"/>
                    <a:pt x="388" y="483"/>
                  </a:cubicBezTo>
                  <a:cubicBezTo>
                    <a:pt x="378" y="493"/>
                    <a:pt x="366" y="500"/>
                    <a:pt x="355" y="510"/>
                  </a:cubicBezTo>
                  <a:cubicBezTo>
                    <a:pt x="278" y="566"/>
                    <a:pt x="204" y="627"/>
                    <a:pt x="128" y="686"/>
                  </a:cubicBezTo>
                  <a:cubicBezTo>
                    <a:pt x="91" y="716"/>
                    <a:pt x="51" y="743"/>
                    <a:pt x="13" y="774"/>
                  </a:cubicBezTo>
                  <a:cubicBezTo>
                    <a:pt x="10" y="777"/>
                    <a:pt x="7" y="778"/>
                    <a:pt x="3" y="776"/>
                  </a:cubicBezTo>
                  <a:cubicBezTo>
                    <a:pt x="0" y="774"/>
                    <a:pt x="0" y="771"/>
                    <a:pt x="0" y="768"/>
                  </a:cubicBezTo>
                  <a:cubicBezTo>
                    <a:pt x="1" y="765"/>
                    <a:pt x="2" y="763"/>
                    <a:pt x="4" y="761"/>
                  </a:cubicBezTo>
                  <a:cubicBezTo>
                    <a:pt x="17" y="747"/>
                    <a:pt x="26" y="729"/>
                    <a:pt x="40" y="716"/>
                  </a:cubicBezTo>
                  <a:cubicBezTo>
                    <a:pt x="99" y="652"/>
                    <a:pt x="161" y="590"/>
                    <a:pt x="221" y="527"/>
                  </a:cubicBezTo>
                  <a:cubicBezTo>
                    <a:pt x="248" y="498"/>
                    <a:pt x="276" y="470"/>
                    <a:pt x="304" y="441"/>
                  </a:cubicBezTo>
                  <a:cubicBezTo>
                    <a:pt x="329" y="416"/>
                    <a:pt x="351" y="387"/>
                    <a:pt x="378" y="363"/>
                  </a:cubicBezTo>
                  <a:cubicBezTo>
                    <a:pt x="388" y="354"/>
                    <a:pt x="396" y="343"/>
                    <a:pt x="409" y="339"/>
                  </a:cubicBezTo>
                  <a:cubicBezTo>
                    <a:pt x="429" y="333"/>
                    <a:pt x="443" y="316"/>
                    <a:pt x="459" y="304"/>
                  </a:cubicBezTo>
                  <a:cubicBezTo>
                    <a:pt x="586" y="206"/>
                    <a:pt x="713" y="107"/>
                    <a:pt x="840" y="8"/>
                  </a:cubicBezTo>
                  <a:cubicBezTo>
                    <a:pt x="844" y="5"/>
                    <a:pt x="848" y="2"/>
                    <a:pt x="853" y="0"/>
                  </a:cubicBezTo>
                  <a:cubicBezTo>
                    <a:pt x="860" y="4"/>
                    <a:pt x="862" y="15"/>
                    <a:pt x="872" y="17"/>
                  </a:cubicBezTo>
                  <a:cubicBezTo>
                    <a:pt x="888" y="23"/>
                    <a:pt x="898" y="34"/>
                    <a:pt x="899" y="51"/>
                  </a:cubicBezTo>
                  <a:cubicBezTo>
                    <a:pt x="900" y="60"/>
                    <a:pt x="907" y="65"/>
                    <a:pt x="909" y="73"/>
                  </a:cubicBezTo>
                  <a:close/>
                </a:path>
              </a:pathLst>
            </a:custGeom>
            <a:solidFill>
              <a:srgbClr val="53B9A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8" name="Freeform 24">
              <a:extLst>
                <a:ext uri="{FF2B5EF4-FFF2-40B4-BE49-F238E27FC236}">
                  <a16:creationId xmlns:a16="http://schemas.microsoft.com/office/drawing/2014/main" id="{6E27D730-88F9-EBFD-20E2-C2B998CA60F9}"/>
                </a:ext>
              </a:extLst>
            </p:cNvPr>
            <p:cNvSpPr>
              <a:spLocks/>
            </p:cNvSpPr>
            <p:nvPr/>
          </p:nvSpPr>
          <p:spPr bwMode="auto">
            <a:xfrm>
              <a:off x="7670800" y="858838"/>
              <a:ext cx="1201738" cy="627063"/>
            </a:xfrm>
            <a:custGeom>
              <a:avLst/>
              <a:gdLst>
                <a:gd name="T0" fmla="*/ 0 w 1047"/>
                <a:gd name="T1" fmla="*/ 541 h 545"/>
                <a:gd name="T2" fmla="*/ 117 w 1047"/>
                <a:gd name="T3" fmla="*/ 450 h 545"/>
                <a:gd name="T4" fmla="*/ 298 w 1047"/>
                <a:gd name="T5" fmla="*/ 358 h 545"/>
                <a:gd name="T6" fmla="*/ 455 w 1047"/>
                <a:gd name="T7" fmla="*/ 275 h 545"/>
                <a:gd name="T8" fmla="*/ 752 w 1047"/>
                <a:gd name="T9" fmla="*/ 118 h 545"/>
                <a:gd name="T10" fmla="*/ 968 w 1047"/>
                <a:gd name="T11" fmla="*/ 4 h 545"/>
                <a:gd name="T12" fmla="*/ 980 w 1047"/>
                <a:gd name="T13" fmla="*/ 1 h 545"/>
                <a:gd name="T14" fmla="*/ 993 w 1047"/>
                <a:gd name="T15" fmla="*/ 16 h 545"/>
                <a:gd name="T16" fmla="*/ 709 w 1047"/>
                <a:gd name="T17" fmla="*/ 167 h 545"/>
                <a:gd name="T18" fmla="*/ 633 w 1047"/>
                <a:gd name="T19" fmla="*/ 207 h 545"/>
                <a:gd name="T20" fmla="*/ 625 w 1047"/>
                <a:gd name="T21" fmla="*/ 215 h 545"/>
                <a:gd name="T22" fmla="*/ 618 w 1047"/>
                <a:gd name="T23" fmla="*/ 223 h 545"/>
                <a:gd name="T24" fmla="*/ 486 w 1047"/>
                <a:gd name="T25" fmla="*/ 289 h 545"/>
                <a:gd name="T26" fmla="*/ 428 w 1047"/>
                <a:gd name="T27" fmla="*/ 319 h 545"/>
                <a:gd name="T28" fmla="*/ 710 w 1047"/>
                <a:gd name="T29" fmla="*/ 214 h 545"/>
                <a:gd name="T30" fmla="*/ 1023 w 1047"/>
                <a:gd name="T31" fmla="*/ 100 h 545"/>
                <a:gd name="T32" fmla="*/ 1030 w 1047"/>
                <a:gd name="T33" fmla="*/ 101 h 545"/>
                <a:gd name="T34" fmla="*/ 1044 w 1047"/>
                <a:gd name="T35" fmla="*/ 130 h 545"/>
                <a:gd name="T36" fmla="*/ 1039 w 1047"/>
                <a:gd name="T37" fmla="*/ 138 h 545"/>
                <a:gd name="T38" fmla="*/ 962 w 1047"/>
                <a:gd name="T39" fmla="*/ 167 h 545"/>
                <a:gd name="T40" fmla="*/ 583 w 1047"/>
                <a:gd name="T41" fmla="*/ 305 h 545"/>
                <a:gd name="T42" fmla="*/ 253 w 1047"/>
                <a:gd name="T43" fmla="*/ 425 h 545"/>
                <a:gd name="T44" fmla="*/ 27 w 1047"/>
                <a:gd name="T45" fmla="*/ 534 h 545"/>
                <a:gd name="T46" fmla="*/ 0 w 1047"/>
                <a:gd name="T47" fmla="*/ 541 h 5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047" h="545">
                  <a:moveTo>
                    <a:pt x="0" y="541"/>
                  </a:moveTo>
                  <a:cubicBezTo>
                    <a:pt x="36" y="507"/>
                    <a:pt x="77" y="479"/>
                    <a:pt x="117" y="450"/>
                  </a:cubicBezTo>
                  <a:cubicBezTo>
                    <a:pt x="179" y="423"/>
                    <a:pt x="239" y="390"/>
                    <a:pt x="298" y="358"/>
                  </a:cubicBezTo>
                  <a:cubicBezTo>
                    <a:pt x="350" y="329"/>
                    <a:pt x="403" y="304"/>
                    <a:pt x="455" y="275"/>
                  </a:cubicBezTo>
                  <a:cubicBezTo>
                    <a:pt x="553" y="222"/>
                    <a:pt x="652" y="170"/>
                    <a:pt x="752" y="118"/>
                  </a:cubicBezTo>
                  <a:cubicBezTo>
                    <a:pt x="824" y="81"/>
                    <a:pt x="896" y="41"/>
                    <a:pt x="968" y="4"/>
                  </a:cubicBezTo>
                  <a:cubicBezTo>
                    <a:pt x="972" y="2"/>
                    <a:pt x="976" y="0"/>
                    <a:pt x="980" y="1"/>
                  </a:cubicBezTo>
                  <a:cubicBezTo>
                    <a:pt x="987" y="3"/>
                    <a:pt x="991" y="8"/>
                    <a:pt x="993" y="16"/>
                  </a:cubicBezTo>
                  <a:cubicBezTo>
                    <a:pt x="898" y="66"/>
                    <a:pt x="803" y="116"/>
                    <a:pt x="709" y="167"/>
                  </a:cubicBezTo>
                  <a:cubicBezTo>
                    <a:pt x="683" y="180"/>
                    <a:pt x="658" y="193"/>
                    <a:pt x="633" y="207"/>
                  </a:cubicBezTo>
                  <a:cubicBezTo>
                    <a:pt x="630" y="208"/>
                    <a:pt x="623" y="208"/>
                    <a:pt x="625" y="215"/>
                  </a:cubicBezTo>
                  <a:cubicBezTo>
                    <a:pt x="626" y="220"/>
                    <a:pt x="622" y="222"/>
                    <a:pt x="618" y="223"/>
                  </a:cubicBezTo>
                  <a:cubicBezTo>
                    <a:pt x="571" y="239"/>
                    <a:pt x="531" y="269"/>
                    <a:pt x="486" y="289"/>
                  </a:cubicBezTo>
                  <a:cubicBezTo>
                    <a:pt x="464" y="299"/>
                    <a:pt x="444" y="311"/>
                    <a:pt x="428" y="319"/>
                  </a:cubicBezTo>
                  <a:cubicBezTo>
                    <a:pt x="517" y="282"/>
                    <a:pt x="615" y="253"/>
                    <a:pt x="710" y="214"/>
                  </a:cubicBezTo>
                  <a:cubicBezTo>
                    <a:pt x="814" y="176"/>
                    <a:pt x="919" y="138"/>
                    <a:pt x="1023" y="100"/>
                  </a:cubicBezTo>
                  <a:cubicBezTo>
                    <a:pt x="1025" y="100"/>
                    <a:pt x="1028" y="100"/>
                    <a:pt x="1030" y="101"/>
                  </a:cubicBezTo>
                  <a:cubicBezTo>
                    <a:pt x="1041" y="107"/>
                    <a:pt x="1047" y="116"/>
                    <a:pt x="1044" y="130"/>
                  </a:cubicBezTo>
                  <a:cubicBezTo>
                    <a:pt x="1043" y="133"/>
                    <a:pt x="1041" y="136"/>
                    <a:pt x="1039" y="138"/>
                  </a:cubicBezTo>
                  <a:cubicBezTo>
                    <a:pt x="1015" y="152"/>
                    <a:pt x="988" y="157"/>
                    <a:pt x="962" y="167"/>
                  </a:cubicBezTo>
                  <a:cubicBezTo>
                    <a:pt x="837" y="215"/>
                    <a:pt x="710" y="259"/>
                    <a:pt x="583" y="305"/>
                  </a:cubicBezTo>
                  <a:cubicBezTo>
                    <a:pt x="474" y="346"/>
                    <a:pt x="364" y="386"/>
                    <a:pt x="253" y="425"/>
                  </a:cubicBezTo>
                  <a:cubicBezTo>
                    <a:pt x="173" y="452"/>
                    <a:pt x="100" y="493"/>
                    <a:pt x="27" y="534"/>
                  </a:cubicBezTo>
                  <a:cubicBezTo>
                    <a:pt x="18" y="539"/>
                    <a:pt x="10" y="545"/>
                    <a:pt x="0" y="541"/>
                  </a:cubicBezTo>
                  <a:close/>
                </a:path>
              </a:pathLst>
            </a:custGeom>
            <a:solidFill>
              <a:srgbClr val="3E95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9" name="Freeform 25">
              <a:extLst>
                <a:ext uri="{FF2B5EF4-FFF2-40B4-BE49-F238E27FC236}">
                  <a16:creationId xmlns:a16="http://schemas.microsoft.com/office/drawing/2014/main" id="{2C3EFAAF-39AC-170D-B7B7-A8592A0BC3EA}"/>
                </a:ext>
              </a:extLst>
            </p:cNvPr>
            <p:cNvSpPr>
              <a:spLocks/>
            </p:cNvSpPr>
            <p:nvPr/>
          </p:nvSpPr>
          <p:spPr bwMode="auto">
            <a:xfrm>
              <a:off x="7661275" y="349250"/>
              <a:ext cx="774700" cy="1120775"/>
            </a:xfrm>
            <a:custGeom>
              <a:avLst/>
              <a:gdLst>
                <a:gd name="T0" fmla="*/ 41 w 675"/>
                <a:gd name="T1" fmla="*/ 931 h 976"/>
                <a:gd name="T2" fmla="*/ 4 w 675"/>
                <a:gd name="T3" fmla="*/ 976 h 976"/>
                <a:gd name="T4" fmla="*/ 5 w 675"/>
                <a:gd name="T5" fmla="*/ 959 h 976"/>
                <a:gd name="T6" fmla="*/ 89 w 675"/>
                <a:gd name="T7" fmla="*/ 783 h 976"/>
                <a:gd name="T8" fmla="*/ 97 w 675"/>
                <a:gd name="T9" fmla="*/ 771 h 976"/>
                <a:gd name="T10" fmla="*/ 143 w 675"/>
                <a:gd name="T11" fmla="*/ 706 h 976"/>
                <a:gd name="T12" fmla="*/ 307 w 675"/>
                <a:gd name="T13" fmla="*/ 473 h 976"/>
                <a:gd name="T14" fmla="*/ 436 w 675"/>
                <a:gd name="T15" fmla="*/ 290 h 976"/>
                <a:gd name="T16" fmla="*/ 548 w 675"/>
                <a:gd name="T17" fmla="*/ 131 h 976"/>
                <a:gd name="T18" fmla="*/ 631 w 675"/>
                <a:gd name="T19" fmla="*/ 14 h 976"/>
                <a:gd name="T20" fmla="*/ 648 w 675"/>
                <a:gd name="T21" fmla="*/ 0 h 976"/>
                <a:gd name="T22" fmla="*/ 653 w 675"/>
                <a:gd name="T23" fmla="*/ 1 h 976"/>
                <a:gd name="T24" fmla="*/ 675 w 675"/>
                <a:gd name="T25" fmla="*/ 27 h 976"/>
                <a:gd name="T26" fmla="*/ 488 w 675"/>
                <a:gd name="T27" fmla="*/ 294 h 976"/>
                <a:gd name="T28" fmla="*/ 405 w 675"/>
                <a:gd name="T29" fmla="*/ 414 h 976"/>
                <a:gd name="T30" fmla="*/ 396 w 675"/>
                <a:gd name="T31" fmla="*/ 432 h 976"/>
                <a:gd name="T32" fmla="*/ 352 w 675"/>
                <a:gd name="T33" fmla="*/ 495 h 976"/>
                <a:gd name="T34" fmla="*/ 288 w 675"/>
                <a:gd name="T35" fmla="*/ 587 h 976"/>
                <a:gd name="T36" fmla="*/ 164 w 675"/>
                <a:gd name="T37" fmla="*/ 763 h 976"/>
                <a:gd name="T38" fmla="*/ 124 w 675"/>
                <a:gd name="T39" fmla="*/ 819 h 976"/>
                <a:gd name="T40" fmla="*/ 92 w 675"/>
                <a:gd name="T41" fmla="*/ 864 h 976"/>
                <a:gd name="T42" fmla="*/ 41 w 675"/>
                <a:gd name="T43" fmla="*/ 931 h 9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75" h="976">
                  <a:moveTo>
                    <a:pt x="41" y="931"/>
                  </a:moveTo>
                  <a:cubicBezTo>
                    <a:pt x="27" y="944"/>
                    <a:pt x="20" y="964"/>
                    <a:pt x="4" y="976"/>
                  </a:cubicBezTo>
                  <a:cubicBezTo>
                    <a:pt x="0" y="970"/>
                    <a:pt x="3" y="964"/>
                    <a:pt x="5" y="959"/>
                  </a:cubicBezTo>
                  <a:cubicBezTo>
                    <a:pt x="33" y="900"/>
                    <a:pt x="62" y="842"/>
                    <a:pt x="89" y="783"/>
                  </a:cubicBezTo>
                  <a:cubicBezTo>
                    <a:pt x="91" y="779"/>
                    <a:pt x="94" y="775"/>
                    <a:pt x="97" y="771"/>
                  </a:cubicBezTo>
                  <a:cubicBezTo>
                    <a:pt x="118" y="754"/>
                    <a:pt x="128" y="728"/>
                    <a:pt x="143" y="706"/>
                  </a:cubicBezTo>
                  <a:cubicBezTo>
                    <a:pt x="197" y="628"/>
                    <a:pt x="254" y="552"/>
                    <a:pt x="307" y="473"/>
                  </a:cubicBezTo>
                  <a:cubicBezTo>
                    <a:pt x="349" y="412"/>
                    <a:pt x="394" y="352"/>
                    <a:pt x="436" y="290"/>
                  </a:cubicBezTo>
                  <a:cubicBezTo>
                    <a:pt x="472" y="236"/>
                    <a:pt x="510" y="184"/>
                    <a:pt x="548" y="131"/>
                  </a:cubicBezTo>
                  <a:cubicBezTo>
                    <a:pt x="576" y="92"/>
                    <a:pt x="600" y="50"/>
                    <a:pt x="631" y="14"/>
                  </a:cubicBezTo>
                  <a:cubicBezTo>
                    <a:pt x="636" y="8"/>
                    <a:pt x="640" y="2"/>
                    <a:pt x="648" y="0"/>
                  </a:cubicBezTo>
                  <a:cubicBezTo>
                    <a:pt x="650" y="0"/>
                    <a:pt x="651" y="0"/>
                    <a:pt x="653" y="1"/>
                  </a:cubicBezTo>
                  <a:cubicBezTo>
                    <a:pt x="662" y="8"/>
                    <a:pt x="668" y="18"/>
                    <a:pt x="675" y="27"/>
                  </a:cubicBezTo>
                  <a:cubicBezTo>
                    <a:pt x="612" y="116"/>
                    <a:pt x="550" y="204"/>
                    <a:pt x="488" y="294"/>
                  </a:cubicBezTo>
                  <a:cubicBezTo>
                    <a:pt x="460" y="334"/>
                    <a:pt x="430" y="372"/>
                    <a:pt x="405" y="414"/>
                  </a:cubicBezTo>
                  <a:cubicBezTo>
                    <a:pt x="408" y="423"/>
                    <a:pt x="400" y="427"/>
                    <a:pt x="396" y="432"/>
                  </a:cubicBezTo>
                  <a:cubicBezTo>
                    <a:pt x="381" y="453"/>
                    <a:pt x="366" y="474"/>
                    <a:pt x="352" y="495"/>
                  </a:cubicBezTo>
                  <a:cubicBezTo>
                    <a:pt x="330" y="525"/>
                    <a:pt x="308" y="556"/>
                    <a:pt x="288" y="587"/>
                  </a:cubicBezTo>
                  <a:cubicBezTo>
                    <a:pt x="247" y="646"/>
                    <a:pt x="205" y="704"/>
                    <a:pt x="164" y="763"/>
                  </a:cubicBezTo>
                  <a:cubicBezTo>
                    <a:pt x="151" y="782"/>
                    <a:pt x="137" y="800"/>
                    <a:pt x="124" y="819"/>
                  </a:cubicBezTo>
                  <a:cubicBezTo>
                    <a:pt x="113" y="834"/>
                    <a:pt x="102" y="848"/>
                    <a:pt x="92" y="864"/>
                  </a:cubicBezTo>
                  <a:cubicBezTo>
                    <a:pt x="76" y="887"/>
                    <a:pt x="57" y="908"/>
                    <a:pt x="41" y="931"/>
                  </a:cubicBezTo>
                  <a:close/>
                </a:path>
              </a:pathLst>
            </a:custGeom>
            <a:solidFill>
              <a:srgbClr val="66B3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0" name="Freeform 26">
              <a:extLst>
                <a:ext uri="{FF2B5EF4-FFF2-40B4-BE49-F238E27FC236}">
                  <a16:creationId xmlns:a16="http://schemas.microsoft.com/office/drawing/2014/main" id="{B8F1744B-A1CD-9252-BB3A-DB41DD0246E8}"/>
                </a:ext>
              </a:extLst>
            </p:cNvPr>
            <p:cNvSpPr>
              <a:spLocks/>
            </p:cNvSpPr>
            <p:nvPr/>
          </p:nvSpPr>
          <p:spPr bwMode="auto">
            <a:xfrm>
              <a:off x="7813675" y="319088"/>
              <a:ext cx="581025" cy="835025"/>
            </a:xfrm>
            <a:custGeom>
              <a:avLst/>
              <a:gdLst>
                <a:gd name="T0" fmla="*/ 117 w 505"/>
                <a:gd name="T1" fmla="*/ 493 h 727"/>
                <a:gd name="T2" fmla="*/ 220 w 505"/>
                <a:gd name="T3" fmla="*/ 349 h 727"/>
                <a:gd name="T4" fmla="*/ 461 w 505"/>
                <a:gd name="T5" fmla="*/ 7 h 727"/>
                <a:gd name="T6" fmla="*/ 467 w 505"/>
                <a:gd name="T7" fmla="*/ 0 h 727"/>
                <a:gd name="T8" fmla="*/ 496 w 505"/>
                <a:gd name="T9" fmla="*/ 9 h 727"/>
                <a:gd name="T10" fmla="*/ 505 w 505"/>
                <a:gd name="T11" fmla="*/ 16 h 727"/>
                <a:gd name="T12" fmla="*/ 473 w 505"/>
                <a:gd name="T13" fmla="*/ 70 h 727"/>
                <a:gd name="T14" fmla="*/ 324 w 505"/>
                <a:gd name="T15" fmla="*/ 281 h 727"/>
                <a:gd name="T16" fmla="*/ 116 w 505"/>
                <a:gd name="T17" fmla="*/ 576 h 727"/>
                <a:gd name="T18" fmla="*/ 21 w 505"/>
                <a:gd name="T19" fmla="*/ 712 h 727"/>
                <a:gd name="T20" fmla="*/ 3 w 505"/>
                <a:gd name="T21" fmla="*/ 724 h 727"/>
                <a:gd name="T22" fmla="*/ 6 w 505"/>
                <a:gd name="T23" fmla="*/ 705 h 727"/>
                <a:gd name="T24" fmla="*/ 94 w 505"/>
                <a:gd name="T25" fmla="*/ 522 h 727"/>
                <a:gd name="T26" fmla="*/ 117 w 505"/>
                <a:gd name="T27" fmla="*/ 493 h 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05" h="727">
                  <a:moveTo>
                    <a:pt x="117" y="493"/>
                  </a:moveTo>
                  <a:cubicBezTo>
                    <a:pt x="151" y="445"/>
                    <a:pt x="186" y="397"/>
                    <a:pt x="220" y="349"/>
                  </a:cubicBezTo>
                  <a:cubicBezTo>
                    <a:pt x="300" y="235"/>
                    <a:pt x="380" y="121"/>
                    <a:pt x="461" y="7"/>
                  </a:cubicBezTo>
                  <a:cubicBezTo>
                    <a:pt x="463" y="4"/>
                    <a:pt x="465" y="2"/>
                    <a:pt x="467" y="0"/>
                  </a:cubicBezTo>
                  <a:cubicBezTo>
                    <a:pt x="478" y="0"/>
                    <a:pt x="485" y="9"/>
                    <a:pt x="496" y="9"/>
                  </a:cubicBezTo>
                  <a:cubicBezTo>
                    <a:pt x="500" y="10"/>
                    <a:pt x="503" y="12"/>
                    <a:pt x="505" y="16"/>
                  </a:cubicBezTo>
                  <a:cubicBezTo>
                    <a:pt x="501" y="38"/>
                    <a:pt x="485" y="53"/>
                    <a:pt x="473" y="70"/>
                  </a:cubicBezTo>
                  <a:cubicBezTo>
                    <a:pt x="423" y="140"/>
                    <a:pt x="374" y="211"/>
                    <a:pt x="324" y="281"/>
                  </a:cubicBezTo>
                  <a:cubicBezTo>
                    <a:pt x="255" y="379"/>
                    <a:pt x="186" y="478"/>
                    <a:pt x="116" y="576"/>
                  </a:cubicBezTo>
                  <a:cubicBezTo>
                    <a:pt x="85" y="622"/>
                    <a:pt x="51" y="665"/>
                    <a:pt x="21" y="712"/>
                  </a:cubicBezTo>
                  <a:cubicBezTo>
                    <a:pt x="17" y="719"/>
                    <a:pt x="14" y="727"/>
                    <a:pt x="3" y="724"/>
                  </a:cubicBezTo>
                  <a:cubicBezTo>
                    <a:pt x="0" y="717"/>
                    <a:pt x="4" y="711"/>
                    <a:pt x="6" y="705"/>
                  </a:cubicBezTo>
                  <a:cubicBezTo>
                    <a:pt x="35" y="644"/>
                    <a:pt x="64" y="582"/>
                    <a:pt x="94" y="522"/>
                  </a:cubicBezTo>
                  <a:cubicBezTo>
                    <a:pt x="99" y="511"/>
                    <a:pt x="105" y="499"/>
                    <a:pt x="117" y="493"/>
                  </a:cubicBezTo>
                  <a:close/>
                </a:path>
              </a:pathLst>
            </a:custGeom>
            <a:solidFill>
              <a:srgbClr val="68B4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1" name="Freeform 27">
              <a:extLst>
                <a:ext uri="{FF2B5EF4-FFF2-40B4-BE49-F238E27FC236}">
                  <a16:creationId xmlns:a16="http://schemas.microsoft.com/office/drawing/2014/main" id="{A2C6F1F5-E9D3-FC7D-0739-23F7DA748416}"/>
                </a:ext>
              </a:extLst>
            </p:cNvPr>
            <p:cNvSpPr>
              <a:spLocks/>
            </p:cNvSpPr>
            <p:nvPr/>
          </p:nvSpPr>
          <p:spPr bwMode="auto">
            <a:xfrm>
              <a:off x="7699375" y="1014413"/>
              <a:ext cx="1171575" cy="465138"/>
            </a:xfrm>
            <a:custGeom>
              <a:avLst/>
              <a:gdLst>
                <a:gd name="T0" fmla="*/ 0 w 1020"/>
                <a:gd name="T1" fmla="*/ 395 h 404"/>
                <a:gd name="T2" fmla="*/ 110 w 1020"/>
                <a:gd name="T3" fmla="*/ 335 h 404"/>
                <a:gd name="T4" fmla="*/ 286 w 1020"/>
                <a:gd name="T5" fmla="*/ 264 h 404"/>
                <a:gd name="T6" fmla="*/ 531 w 1020"/>
                <a:gd name="T7" fmla="*/ 174 h 404"/>
                <a:gd name="T8" fmla="*/ 784 w 1020"/>
                <a:gd name="T9" fmla="*/ 83 h 404"/>
                <a:gd name="T10" fmla="*/ 1013 w 1020"/>
                <a:gd name="T11" fmla="*/ 0 h 404"/>
                <a:gd name="T12" fmla="*/ 1020 w 1020"/>
                <a:gd name="T13" fmla="*/ 26 h 404"/>
                <a:gd name="T14" fmla="*/ 632 w 1020"/>
                <a:gd name="T15" fmla="*/ 167 h 404"/>
                <a:gd name="T16" fmla="*/ 625 w 1020"/>
                <a:gd name="T17" fmla="*/ 171 h 404"/>
                <a:gd name="T18" fmla="*/ 607 w 1020"/>
                <a:gd name="T19" fmla="*/ 182 h 404"/>
                <a:gd name="T20" fmla="*/ 441 w 1020"/>
                <a:gd name="T21" fmla="*/ 243 h 404"/>
                <a:gd name="T22" fmla="*/ 151 w 1020"/>
                <a:gd name="T23" fmla="*/ 348 h 404"/>
                <a:gd name="T24" fmla="*/ 38 w 1020"/>
                <a:gd name="T25" fmla="*/ 389 h 404"/>
                <a:gd name="T26" fmla="*/ 0 w 1020"/>
                <a:gd name="T27" fmla="*/ 395 h 4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20" h="404">
                  <a:moveTo>
                    <a:pt x="0" y="395"/>
                  </a:moveTo>
                  <a:cubicBezTo>
                    <a:pt x="34" y="370"/>
                    <a:pt x="74" y="356"/>
                    <a:pt x="110" y="335"/>
                  </a:cubicBezTo>
                  <a:cubicBezTo>
                    <a:pt x="165" y="303"/>
                    <a:pt x="227" y="287"/>
                    <a:pt x="286" y="264"/>
                  </a:cubicBezTo>
                  <a:cubicBezTo>
                    <a:pt x="368" y="234"/>
                    <a:pt x="449" y="203"/>
                    <a:pt x="531" y="174"/>
                  </a:cubicBezTo>
                  <a:cubicBezTo>
                    <a:pt x="615" y="143"/>
                    <a:pt x="700" y="114"/>
                    <a:pt x="784" y="83"/>
                  </a:cubicBezTo>
                  <a:cubicBezTo>
                    <a:pt x="860" y="56"/>
                    <a:pt x="937" y="28"/>
                    <a:pt x="1013" y="0"/>
                  </a:cubicBezTo>
                  <a:cubicBezTo>
                    <a:pt x="1017" y="8"/>
                    <a:pt x="1019" y="17"/>
                    <a:pt x="1020" y="26"/>
                  </a:cubicBezTo>
                  <a:cubicBezTo>
                    <a:pt x="891" y="73"/>
                    <a:pt x="761" y="120"/>
                    <a:pt x="632" y="167"/>
                  </a:cubicBezTo>
                  <a:cubicBezTo>
                    <a:pt x="630" y="168"/>
                    <a:pt x="627" y="169"/>
                    <a:pt x="625" y="171"/>
                  </a:cubicBezTo>
                  <a:cubicBezTo>
                    <a:pt x="622" y="179"/>
                    <a:pt x="614" y="179"/>
                    <a:pt x="607" y="182"/>
                  </a:cubicBezTo>
                  <a:cubicBezTo>
                    <a:pt x="552" y="202"/>
                    <a:pt x="496" y="222"/>
                    <a:pt x="441" y="243"/>
                  </a:cubicBezTo>
                  <a:cubicBezTo>
                    <a:pt x="344" y="277"/>
                    <a:pt x="247" y="313"/>
                    <a:pt x="151" y="348"/>
                  </a:cubicBezTo>
                  <a:cubicBezTo>
                    <a:pt x="113" y="361"/>
                    <a:pt x="76" y="376"/>
                    <a:pt x="38" y="389"/>
                  </a:cubicBezTo>
                  <a:cubicBezTo>
                    <a:pt x="25" y="392"/>
                    <a:pt x="14" y="404"/>
                    <a:pt x="0" y="395"/>
                  </a:cubicBezTo>
                  <a:close/>
                </a:path>
              </a:pathLst>
            </a:custGeom>
            <a:solidFill>
              <a:srgbClr val="1D66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2" name="Freeform 28">
              <a:extLst>
                <a:ext uri="{FF2B5EF4-FFF2-40B4-BE49-F238E27FC236}">
                  <a16:creationId xmlns:a16="http://schemas.microsoft.com/office/drawing/2014/main" id="{28F06E4C-DDDD-3007-127B-DD346397BDC5}"/>
                </a:ext>
              </a:extLst>
            </p:cNvPr>
            <p:cNvSpPr>
              <a:spLocks/>
            </p:cNvSpPr>
            <p:nvPr/>
          </p:nvSpPr>
          <p:spPr bwMode="auto">
            <a:xfrm>
              <a:off x="7612063" y="1520825"/>
              <a:ext cx="1312863" cy="33338"/>
            </a:xfrm>
            <a:custGeom>
              <a:avLst/>
              <a:gdLst>
                <a:gd name="T0" fmla="*/ 1136 w 1143"/>
                <a:gd name="T1" fmla="*/ 27 h 30"/>
                <a:gd name="T2" fmla="*/ 387 w 1143"/>
                <a:gd name="T3" fmla="*/ 29 h 30"/>
                <a:gd name="T4" fmla="*/ 35 w 1143"/>
                <a:gd name="T5" fmla="*/ 30 h 30"/>
                <a:gd name="T6" fmla="*/ 0 w 1143"/>
                <a:gd name="T7" fmla="*/ 29 h 30"/>
                <a:gd name="T8" fmla="*/ 26 w 1143"/>
                <a:gd name="T9" fmla="*/ 18 h 30"/>
                <a:gd name="T10" fmla="*/ 42 w 1143"/>
                <a:gd name="T11" fmla="*/ 3 h 30"/>
                <a:gd name="T12" fmla="*/ 76 w 1143"/>
                <a:gd name="T13" fmla="*/ 1 h 30"/>
                <a:gd name="T14" fmla="*/ 1092 w 1143"/>
                <a:gd name="T15" fmla="*/ 1 h 30"/>
                <a:gd name="T16" fmla="*/ 1126 w 1143"/>
                <a:gd name="T17" fmla="*/ 1 h 30"/>
                <a:gd name="T18" fmla="*/ 1133 w 1143"/>
                <a:gd name="T19" fmla="*/ 1 h 30"/>
                <a:gd name="T20" fmla="*/ 1136 w 1143"/>
                <a:gd name="T21" fmla="*/ 27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43" h="30">
                  <a:moveTo>
                    <a:pt x="1136" y="27"/>
                  </a:moveTo>
                  <a:cubicBezTo>
                    <a:pt x="886" y="27"/>
                    <a:pt x="636" y="28"/>
                    <a:pt x="387" y="29"/>
                  </a:cubicBezTo>
                  <a:cubicBezTo>
                    <a:pt x="270" y="29"/>
                    <a:pt x="153" y="30"/>
                    <a:pt x="35" y="30"/>
                  </a:cubicBezTo>
                  <a:cubicBezTo>
                    <a:pt x="23" y="30"/>
                    <a:pt x="11" y="30"/>
                    <a:pt x="0" y="29"/>
                  </a:cubicBezTo>
                  <a:cubicBezTo>
                    <a:pt x="5" y="18"/>
                    <a:pt x="18" y="25"/>
                    <a:pt x="26" y="18"/>
                  </a:cubicBezTo>
                  <a:cubicBezTo>
                    <a:pt x="33" y="14"/>
                    <a:pt x="33" y="4"/>
                    <a:pt x="42" y="3"/>
                  </a:cubicBezTo>
                  <a:cubicBezTo>
                    <a:pt x="53" y="0"/>
                    <a:pt x="64" y="1"/>
                    <a:pt x="76" y="1"/>
                  </a:cubicBezTo>
                  <a:cubicBezTo>
                    <a:pt x="414" y="1"/>
                    <a:pt x="753" y="1"/>
                    <a:pt x="1092" y="1"/>
                  </a:cubicBezTo>
                  <a:cubicBezTo>
                    <a:pt x="1103" y="1"/>
                    <a:pt x="1114" y="1"/>
                    <a:pt x="1126" y="1"/>
                  </a:cubicBezTo>
                  <a:cubicBezTo>
                    <a:pt x="1128" y="0"/>
                    <a:pt x="1130" y="0"/>
                    <a:pt x="1133" y="1"/>
                  </a:cubicBezTo>
                  <a:cubicBezTo>
                    <a:pt x="1143" y="8"/>
                    <a:pt x="1140" y="17"/>
                    <a:pt x="1136" y="27"/>
                  </a:cubicBezTo>
                  <a:close/>
                </a:path>
              </a:pathLst>
            </a:custGeom>
            <a:solidFill>
              <a:srgbClr val="14151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3" name="Freeform 29">
              <a:extLst>
                <a:ext uri="{FF2B5EF4-FFF2-40B4-BE49-F238E27FC236}">
                  <a16:creationId xmlns:a16="http://schemas.microsoft.com/office/drawing/2014/main" id="{9BAA377F-DB41-3FFF-EE98-5909874F53C3}"/>
                </a:ext>
              </a:extLst>
            </p:cNvPr>
            <p:cNvSpPr>
              <a:spLocks/>
            </p:cNvSpPr>
            <p:nvPr/>
          </p:nvSpPr>
          <p:spPr bwMode="auto">
            <a:xfrm>
              <a:off x="7656513" y="280988"/>
              <a:ext cx="571500" cy="1190625"/>
            </a:xfrm>
            <a:custGeom>
              <a:avLst/>
              <a:gdLst>
                <a:gd name="T0" fmla="*/ 254 w 497"/>
                <a:gd name="T1" fmla="*/ 527 h 1037"/>
                <a:gd name="T2" fmla="*/ 147 w 497"/>
                <a:gd name="T3" fmla="*/ 743 h 1037"/>
                <a:gd name="T4" fmla="*/ 141 w 497"/>
                <a:gd name="T5" fmla="*/ 758 h 1037"/>
                <a:gd name="T6" fmla="*/ 105 w 497"/>
                <a:gd name="T7" fmla="*/ 834 h 1037"/>
                <a:gd name="T8" fmla="*/ 8 w 497"/>
                <a:gd name="T9" fmla="*/ 1036 h 1037"/>
                <a:gd name="T10" fmla="*/ 5 w 497"/>
                <a:gd name="T11" fmla="*/ 1037 h 1037"/>
                <a:gd name="T12" fmla="*/ 2 w 497"/>
                <a:gd name="T13" fmla="*/ 1021 h 1037"/>
                <a:gd name="T14" fmla="*/ 11 w 497"/>
                <a:gd name="T15" fmla="*/ 956 h 1037"/>
                <a:gd name="T16" fmla="*/ 20 w 497"/>
                <a:gd name="T17" fmla="*/ 950 h 1037"/>
                <a:gd name="T18" fmla="*/ 41 w 497"/>
                <a:gd name="T19" fmla="*/ 909 h 1037"/>
                <a:gd name="T20" fmla="*/ 135 w 497"/>
                <a:gd name="T21" fmla="*/ 709 h 1037"/>
                <a:gd name="T22" fmla="*/ 243 w 497"/>
                <a:gd name="T23" fmla="*/ 484 h 1037"/>
                <a:gd name="T24" fmla="*/ 303 w 497"/>
                <a:gd name="T25" fmla="*/ 361 h 1037"/>
                <a:gd name="T26" fmla="*/ 308 w 497"/>
                <a:gd name="T27" fmla="*/ 341 h 1037"/>
                <a:gd name="T28" fmla="*/ 416 w 497"/>
                <a:gd name="T29" fmla="*/ 120 h 1037"/>
                <a:gd name="T30" fmla="*/ 468 w 497"/>
                <a:gd name="T31" fmla="*/ 14 h 1037"/>
                <a:gd name="T32" fmla="*/ 481 w 497"/>
                <a:gd name="T33" fmla="*/ 0 h 1037"/>
                <a:gd name="T34" fmla="*/ 497 w 497"/>
                <a:gd name="T35" fmla="*/ 7 h 1037"/>
                <a:gd name="T36" fmla="*/ 417 w 497"/>
                <a:gd name="T37" fmla="*/ 180 h 1037"/>
                <a:gd name="T38" fmla="*/ 259 w 497"/>
                <a:gd name="T39" fmla="*/ 510 h 1037"/>
                <a:gd name="T40" fmla="*/ 254 w 497"/>
                <a:gd name="T41" fmla="*/ 527 h 10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97" h="1037">
                  <a:moveTo>
                    <a:pt x="254" y="527"/>
                  </a:moveTo>
                  <a:cubicBezTo>
                    <a:pt x="213" y="596"/>
                    <a:pt x="183" y="671"/>
                    <a:pt x="147" y="743"/>
                  </a:cubicBezTo>
                  <a:cubicBezTo>
                    <a:pt x="144" y="748"/>
                    <a:pt x="143" y="753"/>
                    <a:pt x="141" y="758"/>
                  </a:cubicBezTo>
                  <a:cubicBezTo>
                    <a:pt x="135" y="786"/>
                    <a:pt x="121" y="810"/>
                    <a:pt x="105" y="834"/>
                  </a:cubicBezTo>
                  <a:cubicBezTo>
                    <a:pt x="71" y="900"/>
                    <a:pt x="39" y="968"/>
                    <a:pt x="8" y="1036"/>
                  </a:cubicBezTo>
                  <a:cubicBezTo>
                    <a:pt x="7" y="1037"/>
                    <a:pt x="6" y="1037"/>
                    <a:pt x="5" y="1037"/>
                  </a:cubicBezTo>
                  <a:cubicBezTo>
                    <a:pt x="0" y="1033"/>
                    <a:pt x="1" y="1027"/>
                    <a:pt x="2" y="1021"/>
                  </a:cubicBezTo>
                  <a:cubicBezTo>
                    <a:pt x="5" y="999"/>
                    <a:pt x="6" y="978"/>
                    <a:pt x="11" y="956"/>
                  </a:cubicBezTo>
                  <a:cubicBezTo>
                    <a:pt x="14" y="954"/>
                    <a:pt x="18" y="953"/>
                    <a:pt x="20" y="950"/>
                  </a:cubicBezTo>
                  <a:cubicBezTo>
                    <a:pt x="30" y="938"/>
                    <a:pt x="35" y="923"/>
                    <a:pt x="41" y="909"/>
                  </a:cubicBezTo>
                  <a:cubicBezTo>
                    <a:pt x="69" y="841"/>
                    <a:pt x="103" y="775"/>
                    <a:pt x="135" y="709"/>
                  </a:cubicBezTo>
                  <a:cubicBezTo>
                    <a:pt x="172" y="634"/>
                    <a:pt x="206" y="558"/>
                    <a:pt x="243" y="484"/>
                  </a:cubicBezTo>
                  <a:cubicBezTo>
                    <a:pt x="264" y="443"/>
                    <a:pt x="282" y="401"/>
                    <a:pt x="303" y="361"/>
                  </a:cubicBezTo>
                  <a:cubicBezTo>
                    <a:pt x="306" y="355"/>
                    <a:pt x="306" y="348"/>
                    <a:pt x="308" y="341"/>
                  </a:cubicBezTo>
                  <a:cubicBezTo>
                    <a:pt x="347" y="269"/>
                    <a:pt x="381" y="194"/>
                    <a:pt x="416" y="120"/>
                  </a:cubicBezTo>
                  <a:cubicBezTo>
                    <a:pt x="433" y="84"/>
                    <a:pt x="448" y="48"/>
                    <a:pt x="468" y="14"/>
                  </a:cubicBezTo>
                  <a:cubicBezTo>
                    <a:pt x="471" y="9"/>
                    <a:pt x="473" y="2"/>
                    <a:pt x="481" y="0"/>
                  </a:cubicBezTo>
                  <a:cubicBezTo>
                    <a:pt x="487" y="0"/>
                    <a:pt x="493" y="1"/>
                    <a:pt x="497" y="7"/>
                  </a:cubicBezTo>
                  <a:cubicBezTo>
                    <a:pt x="473" y="66"/>
                    <a:pt x="444" y="122"/>
                    <a:pt x="417" y="180"/>
                  </a:cubicBezTo>
                  <a:cubicBezTo>
                    <a:pt x="364" y="290"/>
                    <a:pt x="311" y="400"/>
                    <a:pt x="259" y="510"/>
                  </a:cubicBezTo>
                  <a:cubicBezTo>
                    <a:pt x="256" y="515"/>
                    <a:pt x="252" y="520"/>
                    <a:pt x="254" y="527"/>
                  </a:cubicBezTo>
                  <a:close/>
                </a:path>
              </a:pathLst>
            </a:custGeom>
            <a:solidFill>
              <a:srgbClr val="F6A43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4" name="Freeform 30">
              <a:extLst>
                <a:ext uri="{FF2B5EF4-FFF2-40B4-BE49-F238E27FC236}">
                  <a16:creationId xmlns:a16="http://schemas.microsoft.com/office/drawing/2014/main" id="{56EF0359-B494-896E-B794-5E637445242E}"/>
                </a:ext>
              </a:extLst>
            </p:cNvPr>
            <p:cNvSpPr>
              <a:spLocks/>
            </p:cNvSpPr>
            <p:nvPr/>
          </p:nvSpPr>
          <p:spPr bwMode="auto">
            <a:xfrm>
              <a:off x="7654925" y="1370013"/>
              <a:ext cx="1266825" cy="139700"/>
            </a:xfrm>
            <a:custGeom>
              <a:avLst/>
              <a:gdLst>
                <a:gd name="T0" fmla="*/ 1099 w 1103"/>
                <a:gd name="T1" fmla="*/ 29 h 122"/>
                <a:gd name="T2" fmla="*/ 801 w 1103"/>
                <a:gd name="T3" fmla="*/ 53 h 122"/>
                <a:gd name="T4" fmla="*/ 660 w 1103"/>
                <a:gd name="T5" fmla="*/ 62 h 122"/>
                <a:gd name="T6" fmla="*/ 636 w 1103"/>
                <a:gd name="T7" fmla="*/ 71 h 122"/>
                <a:gd name="T8" fmla="*/ 417 w 1103"/>
                <a:gd name="T9" fmla="*/ 88 h 122"/>
                <a:gd name="T10" fmla="*/ 360 w 1103"/>
                <a:gd name="T11" fmla="*/ 94 h 122"/>
                <a:gd name="T12" fmla="*/ 255 w 1103"/>
                <a:gd name="T13" fmla="*/ 104 h 122"/>
                <a:gd name="T14" fmla="*/ 22 w 1103"/>
                <a:gd name="T15" fmla="*/ 120 h 122"/>
                <a:gd name="T16" fmla="*/ 5 w 1103"/>
                <a:gd name="T17" fmla="*/ 120 h 122"/>
                <a:gd name="T18" fmla="*/ 1 w 1103"/>
                <a:gd name="T19" fmla="*/ 107 h 122"/>
                <a:gd name="T20" fmla="*/ 32 w 1103"/>
                <a:gd name="T21" fmla="*/ 95 h 122"/>
                <a:gd name="T22" fmla="*/ 126 w 1103"/>
                <a:gd name="T23" fmla="*/ 76 h 122"/>
                <a:gd name="T24" fmla="*/ 195 w 1103"/>
                <a:gd name="T25" fmla="*/ 74 h 122"/>
                <a:gd name="T26" fmla="*/ 429 w 1103"/>
                <a:gd name="T27" fmla="*/ 56 h 122"/>
                <a:gd name="T28" fmla="*/ 658 w 1103"/>
                <a:gd name="T29" fmla="*/ 37 h 122"/>
                <a:gd name="T30" fmla="*/ 835 w 1103"/>
                <a:gd name="T31" fmla="*/ 24 h 122"/>
                <a:gd name="T32" fmla="*/ 1000 w 1103"/>
                <a:gd name="T33" fmla="*/ 10 h 122"/>
                <a:gd name="T34" fmla="*/ 1093 w 1103"/>
                <a:gd name="T35" fmla="*/ 7 h 122"/>
                <a:gd name="T36" fmla="*/ 1099 w 1103"/>
                <a:gd name="T37" fmla="*/ 29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103" h="122">
                  <a:moveTo>
                    <a:pt x="1099" y="29"/>
                  </a:moveTo>
                  <a:cubicBezTo>
                    <a:pt x="1000" y="37"/>
                    <a:pt x="901" y="46"/>
                    <a:pt x="801" y="53"/>
                  </a:cubicBezTo>
                  <a:cubicBezTo>
                    <a:pt x="754" y="56"/>
                    <a:pt x="707" y="63"/>
                    <a:pt x="660" y="62"/>
                  </a:cubicBezTo>
                  <a:cubicBezTo>
                    <a:pt x="654" y="69"/>
                    <a:pt x="645" y="71"/>
                    <a:pt x="636" y="71"/>
                  </a:cubicBezTo>
                  <a:cubicBezTo>
                    <a:pt x="563" y="76"/>
                    <a:pt x="490" y="83"/>
                    <a:pt x="417" y="88"/>
                  </a:cubicBezTo>
                  <a:cubicBezTo>
                    <a:pt x="398" y="90"/>
                    <a:pt x="378" y="90"/>
                    <a:pt x="360" y="94"/>
                  </a:cubicBezTo>
                  <a:cubicBezTo>
                    <a:pt x="325" y="99"/>
                    <a:pt x="290" y="99"/>
                    <a:pt x="255" y="104"/>
                  </a:cubicBezTo>
                  <a:cubicBezTo>
                    <a:pt x="178" y="110"/>
                    <a:pt x="100" y="116"/>
                    <a:pt x="22" y="120"/>
                  </a:cubicBezTo>
                  <a:cubicBezTo>
                    <a:pt x="16" y="121"/>
                    <a:pt x="10" y="122"/>
                    <a:pt x="5" y="120"/>
                  </a:cubicBezTo>
                  <a:cubicBezTo>
                    <a:pt x="0" y="116"/>
                    <a:pt x="0" y="112"/>
                    <a:pt x="1" y="107"/>
                  </a:cubicBezTo>
                  <a:cubicBezTo>
                    <a:pt x="9" y="97"/>
                    <a:pt x="22" y="98"/>
                    <a:pt x="32" y="95"/>
                  </a:cubicBezTo>
                  <a:cubicBezTo>
                    <a:pt x="63" y="88"/>
                    <a:pt x="93" y="75"/>
                    <a:pt x="126" y="76"/>
                  </a:cubicBezTo>
                  <a:cubicBezTo>
                    <a:pt x="149" y="83"/>
                    <a:pt x="172" y="75"/>
                    <a:pt x="195" y="74"/>
                  </a:cubicBezTo>
                  <a:cubicBezTo>
                    <a:pt x="273" y="70"/>
                    <a:pt x="351" y="62"/>
                    <a:pt x="429" y="56"/>
                  </a:cubicBezTo>
                  <a:cubicBezTo>
                    <a:pt x="506" y="50"/>
                    <a:pt x="582" y="44"/>
                    <a:pt x="658" y="37"/>
                  </a:cubicBezTo>
                  <a:cubicBezTo>
                    <a:pt x="717" y="33"/>
                    <a:pt x="776" y="28"/>
                    <a:pt x="835" y="24"/>
                  </a:cubicBezTo>
                  <a:cubicBezTo>
                    <a:pt x="890" y="20"/>
                    <a:pt x="945" y="14"/>
                    <a:pt x="1000" y="10"/>
                  </a:cubicBezTo>
                  <a:cubicBezTo>
                    <a:pt x="1030" y="8"/>
                    <a:pt x="1061" y="0"/>
                    <a:pt x="1093" y="7"/>
                  </a:cubicBezTo>
                  <a:cubicBezTo>
                    <a:pt x="1101" y="13"/>
                    <a:pt x="1103" y="20"/>
                    <a:pt x="1099" y="29"/>
                  </a:cubicBezTo>
                  <a:close/>
                </a:path>
              </a:pathLst>
            </a:custGeom>
            <a:solidFill>
              <a:srgbClr val="3D1A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5" name="Freeform 31">
              <a:extLst>
                <a:ext uri="{FF2B5EF4-FFF2-40B4-BE49-F238E27FC236}">
                  <a16:creationId xmlns:a16="http://schemas.microsoft.com/office/drawing/2014/main" id="{E4E17205-E885-EE73-66D1-E0356F338346}"/>
                </a:ext>
              </a:extLst>
            </p:cNvPr>
            <p:cNvSpPr>
              <a:spLocks/>
            </p:cNvSpPr>
            <p:nvPr/>
          </p:nvSpPr>
          <p:spPr bwMode="auto">
            <a:xfrm>
              <a:off x="8066088" y="1441450"/>
              <a:ext cx="860425" cy="47625"/>
            </a:xfrm>
            <a:custGeom>
              <a:avLst/>
              <a:gdLst>
                <a:gd name="T0" fmla="*/ 0 w 748"/>
                <a:gd name="T1" fmla="*/ 28 h 42"/>
                <a:gd name="T2" fmla="*/ 52 w 748"/>
                <a:gd name="T3" fmla="*/ 21 h 42"/>
                <a:gd name="T4" fmla="*/ 153 w 748"/>
                <a:gd name="T5" fmla="*/ 12 h 42"/>
                <a:gd name="T6" fmla="*/ 301 w 748"/>
                <a:gd name="T7" fmla="*/ 0 h 42"/>
                <a:gd name="T8" fmla="*/ 327 w 748"/>
                <a:gd name="T9" fmla="*/ 4 h 42"/>
                <a:gd name="T10" fmla="*/ 742 w 748"/>
                <a:gd name="T11" fmla="*/ 4 h 42"/>
                <a:gd name="T12" fmla="*/ 734 w 748"/>
                <a:gd name="T13" fmla="*/ 35 h 42"/>
                <a:gd name="T14" fmla="*/ 673 w 748"/>
                <a:gd name="T15" fmla="*/ 34 h 42"/>
                <a:gd name="T16" fmla="*/ 225 w 748"/>
                <a:gd name="T17" fmla="*/ 38 h 42"/>
                <a:gd name="T18" fmla="*/ 24 w 748"/>
                <a:gd name="T19" fmla="*/ 37 h 42"/>
                <a:gd name="T20" fmla="*/ 0 w 748"/>
                <a:gd name="T21" fmla="*/ 28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48" h="42">
                  <a:moveTo>
                    <a:pt x="0" y="28"/>
                  </a:moveTo>
                  <a:cubicBezTo>
                    <a:pt x="17" y="19"/>
                    <a:pt x="35" y="24"/>
                    <a:pt x="52" y="21"/>
                  </a:cubicBezTo>
                  <a:cubicBezTo>
                    <a:pt x="85" y="15"/>
                    <a:pt x="119" y="15"/>
                    <a:pt x="153" y="12"/>
                  </a:cubicBezTo>
                  <a:cubicBezTo>
                    <a:pt x="202" y="8"/>
                    <a:pt x="252" y="4"/>
                    <a:pt x="301" y="0"/>
                  </a:cubicBezTo>
                  <a:cubicBezTo>
                    <a:pt x="309" y="8"/>
                    <a:pt x="318" y="4"/>
                    <a:pt x="327" y="4"/>
                  </a:cubicBezTo>
                  <a:cubicBezTo>
                    <a:pt x="465" y="4"/>
                    <a:pt x="604" y="4"/>
                    <a:pt x="742" y="4"/>
                  </a:cubicBezTo>
                  <a:cubicBezTo>
                    <a:pt x="744" y="16"/>
                    <a:pt x="748" y="28"/>
                    <a:pt x="734" y="35"/>
                  </a:cubicBezTo>
                  <a:cubicBezTo>
                    <a:pt x="714" y="38"/>
                    <a:pt x="693" y="33"/>
                    <a:pt x="673" y="34"/>
                  </a:cubicBezTo>
                  <a:cubicBezTo>
                    <a:pt x="524" y="42"/>
                    <a:pt x="374" y="35"/>
                    <a:pt x="225" y="38"/>
                  </a:cubicBezTo>
                  <a:cubicBezTo>
                    <a:pt x="158" y="39"/>
                    <a:pt x="91" y="38"/>
                    <a:pt x="24" y="37"/>
                  </a:cubicBezTo>
                  <a:cubicBezTo>
                    <a:pt x="15" y="37"/>
                    <a:pt x="6" y="35"/>
                    <a:pt x="0" y="28"/>
                  </a:cubicBezTo>
                  <a:close/>
                </a:path>
              </a:pathLst>
            </a:custGeom>
            <a:solidFill>
              <a:srgbClr val="1716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6" name="Freeform 32">
              <a:extLst>
                <a:ext uri="{FF2B5EF4-FFF2-40B4-BE49-F238E27FC236}">
                  <a16:creationId xmlns:a16="http://schemas.microsoft.com/office/drawing/2014/main" id="{14A82868-94D9-D5E6-1A7B-8B3F2F024C88}"/>
                </a:ext>
              </a:extLst>
            </p:cNvPr>
            <p:cNvSpPr>
              <a:spLocks/>
            </p:cNvSpPr>
            <p:nvPr/>
          </p:nvSpPr>
          <p:spPr bwMode="auto">
            <a:xfrm>
              <a:off x="7742238" y="1181100"/>
              <a:ext cx="1154113" cy="287338"/>
            </a:xfrm>
            <a:custGeom>
              <a:avLst/>
              <a:gdLst>
                <a:gd name="T0" fmla="*/ 0 w 1006"/>
                <a:gd name="T1" fmla="*/ 239 h 250"/>
                <a:gd name="T2" fmla="*/ 111 w 1006"/>
                <a:gd name="T3" fmla="*/ 198 h 250"/>
                <a:gd name="T4" fmla="*/ 138 w 1006"/>
                <a:gd name="T5" fmla="*/ 192 h 250"/>
                <a:gd name="T6" fmla="*/ 232 w 1006"/>
                <a:gd name="T7" fmla="*/ 169 h 250"/>
                <a:gd name="T8" fmla="*/ 480 w 1006"/>
                <a:gd name="T9" fmla="*/ 116 h 250"/>
                <a:gd name="T10" fmla="*/ 702 w 1006"/>
                <a:gd name="T11" fmla="*/ 65 h 250"/>
                <a:gd name="T12" fmla="*/ 904 w 1006"/>
                <a:gd name="T13" fmla="*/ 21 h 250"/>
                <a:gd name="T14" fmla="*/ 972 w 1006"/>
                <a:gd name="T15" fmla="*/ 4 h 250"/>
                <a:gd name="T16" fmla="*/ 997 w 1006"/>
                <a:gd name="T17" fmla="*/ 3 h 250"/>
                <a:gd name="T18" fmla="*/ 1006 w 1006"/>
                <a:gd name="T19" fmla="*/ 27 h 250"/>
                <a:gd name="T20" fmla="*/ 766 w 1006"/>
                <a:gd name="T21" fmla="*/ 82 h 250"/>
                <a:gd name="T22" fmla="*/ 679 w 1006"/>
                <a:gd name="T23" fmla="*/ 101 h 250"/>
                <a:gd name="T24" fmla="*/ 639 w 1006"/>
                <a:gd name="T25" fmla="*/ 106 h 250"/>
                <a:gd name="T26" fmla="*/ 616 w 1006"/>
                <a:gd name="T27" fmla="*/ 110 h 250"/>
                <a:gd name="T28" fmla="*/ 474 w 1006"/>
                <a:gd name="T29" fmla="*/ 141 h 250"/>
                <a:gd name="T30" fmla="*/ 396 w 1006"/>
                <a:gd name="T31" fmla="*/ 158 h 250"/>
                <a:gd name="T32" fmla="*/ 188 w 1006"/>
                <a:gd name="T33" fmla="*/ 205 h 250"/>
                <a:gd name="T34" fmla="*/ 17 w 1006"/>
                <a:gd name="T35" fmla="*/ 243 h 250"/>
                <a:gd name="T36" fmla="*/ 0 w 1006"/>
                <a:gd name="T37" fmla="*/ 239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006" h="250">
                  <a:moveTo>
                    <a:pt x="0" y="239"/>
                  </a:moveTo>
                  <a:cubicBezTo>
                    <a:pt x="37" y="225"/>
                    <a:pt x="74" y="212"/>
                    <a:pt x="111" y="198"/>
                  </a:cubicBezTo>
                  <a:cubicBezTo>
                    <a:pt x="121" y="202"/>
                    <a:pt x="129" y="194"/>
                    <a:pt x="138" y="192"/>
                  </a:cubicBezTo>
                  <a:cubicBezTo>
                    <a:pt x="169" y="184"/>
                    <a:pt x="200" y="175"/>
                    <a:pt x="232" y="169"/>
                  </a:cubicBezTo>
                  <a:cubicBezTo>
                    <a:pt x="315" y="152"/>
                    <a:pt x="397" y="134"/>
                    <a:pt x="480" y="116"/>
                  </a:cubicBezTo>
                  <a:cubicBezTo>
                    <a:pt x="554" y="99"/>
                    <a:pt x="628" y="81"/>
                    <a:pt x="702" y="65"/>
                  </a:cubicBezTo>
                  <a:cubicBezTo>
                    <a:pt x="769" y="51"/>
                    <a:pt x="836" y="32"/>
                    <a:pt x="904" y="21"/>
                  </a:cubicBezTo>
                  <a:cubicBezTo>
                    <a:pt x="927" y="17"/>
                    <a:pt x="949" y="9"/>
                    <a:pt x="972" y="4"/>
                  </a:cubicBezTo>
                  <a:cubicBezTo>
                    <a:pt x="981" y="3"/>
                    <a:pt x="989" y="0"/>
                    <a:pt x="997" y="3"/>
                  </a:cubicBezTo>
                  <a:cubicBezTo>
                    <a:pt x="1005" y="10"/>
                    <a:pt x="1006" y="18"/>
                    <a:pt x="1006" y="27"/>
                  </a:cubicBezTo>
                  <a:cubicBezTo>
                    <a:pt x="926" y="45"/>
                    <a:pt x="846" y="64"/>
                    <a:pt x="766" y="82"/>
                  </a:cubicBezTo>
                  <a:cubicBezTo>
                    <a:pt x="737" y="89"/>
                    <a:pt x="708" y="95"/>
                    <a:pt x="679" y="101"/>
                  </a:cubicBezTo>
                  <a:cubicBezTo>
                    <a:pt x="665" y="96"/>
                    <a:pt x="652" y="105"/>
                    <a:pt x="639" y="106"/>
                  </a:cubicBezTo>
                  <a:cubicBezTo>
                    <a:pt x="631" y="107"/>
                    <a:pt x="624" y="110"/>
                    <a:pt x="616" y="110"/>
                  </a:cubicBezTo>
                  <a:cubicBezTo>
                    <a:pt x="568" y="119"/>
                    <a:pt x="521" y="130"/>
                    <a:pt x="474" y="141"/>
                  </a:cubicBezTo>
                  <a:cubicBezTo>
                    <a:pt x="448" y="147"/>
                    <a:pt x="422" y="153"/>
                    <a:pt x="396" y="158"/>
                  </a:cubicBezTo>
                  <a:cubicBezTo>
                    <a:pt x="327" y="173"/>
                    <a:pt x="258" y="190"/>
                    <a:pt x="188" y="205"/>
                  </a:cubicBezTo>
                  <a:cubicBezTo>
                    <a:pt x="131" y="218"/>
                    <a:pt x="74" y="230"/>
                    <a:pt x="17" y="243"/>
                  </a:cubicBezTo>
                  <a:cubicBezTo>
                    <a:pt x="11" y="245"/>
                    <a:pt x="3" y="250"/>
                    <a:pt x="0" y="239"/>
                  </a:cubicBezTo>
                  <a:close/>
                </a:path>
              </a:pathLst>
            </a:custGeom>
            <a:solidFill>
              <a:srgbClr val="6F37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7" name="Freeform 33">
              <a:extLst>
                <a:ext uri="{FF2B5EF4-FFF2-40B4-BE49-F238E27FC236}">
                  <a16:creationId xmlns:a16="http://schemas.microsoft.com/office/drawing/2014/main" id="{5C3FEBEF-CAFF-6E6E-FFB8-D48CCFB8348B}"/>
                </a:ext>
              </a:extLst>
            </p:cNvPr>
            <p:cNvSpPr>
              <a:spLocks/>
            </p:cNvSpPr>
            <p:nvPr/>
          </p:nvSpPr>
          <p:spPr bwMode="auto">
            <a:xfrm>
              <a:off x="8202613" y="1109663"/>
              <a:ext cx="682625" cy="190500"/>
            </a:xfrm>
            <a:custGeom>
              <a:avLst/>
              <a:gdLst>
                <a:gd name="T0" fmla="*/ 0 w 593"/>
                <a:gd name="T1" fmla="*/ 156 h 165"/>
                <a:gd name="T2" fmla="*/ 173 w 593"/>
                <a:gd name="T3" fmla="*/ 92 h 165"/>
                <a:gd name="T4" fmla="*/ 186 w 593"/>
                <a:gd name="T5" fmla="*/ 88 h 165"/>
                <a:gd name="T6" fmla="*/ 358 w 593"/>
                <a:gd name="T7" fmla="*/ 50 h 165"/>
                <a:gd name="T8" fmla="*/ 584 w 593"/>
                <a:gd name="T9" fmla="*/ 0 h 165"/>
                <a:gd name="T10" fmla="*/ 587 w 593"/>
                <a:gd name="T11" fmla="*/ 31 h 165"/>
                <a:gd name="T12" fmla="*/ 501 w 593"/>
                <a:gd name="T13" fmla="*/ 55 h 165"/>
                <a:gd name="T14" fmla="*/ 280 w 593"/>
                <a:gd name="T15" fmla="*/ 104 h 165"/>
                <a:gd name="T16" fmla="*/ 119 w 593"/>
                <a:gd name="T17" fmla="*/ 141 h 165"/>
                <a:gd name="T18" fmla="*/ 26 w 593"/>
                <a:gd name="T19" fmla="*/ 161 h 165"/>
                <a:gd name="T20" fmla="*/ 0 w 593"/>
                <a:gd name="T21" fmla="*/ 156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3" h="165">
                  <a:moveTo>
                    <a:pt x="0" y="156"/>
                  </a:moveTo>
                  <a:cubicBezTo>
                    <a:pt x="57" y="132"/>
                    <a:pt x="115" y="113"/>
                    <a:pt x="173" y="92"/>
                  </a:cubicBezTo>
                  <a:cubicBezTo>
                    <a:pt x="178" y="90"/>
                    <a:pt x="182" y="89"/>
                    <a:pt x="186" y="88"/>
                  </a:cubicBezTo>
                  <a:cubicBezTo>
                    <a:pt x="244" y="75"/>
                    <a:pt x="301" y="63"/>
                    <a:pt x="358" y="50"/>
                  </a:cubicBezTo>
                  <a:cubicBezTo>
                    <a:pt x="434" y="34"/>
                    <a:pt x="509" y="17"/>
                    <a:pt x="584" y="0"/>
                  </a:cubicBezTo>
                  <a:cubicBezTo>
                    <a:pt x="586" y="11"/>
                    <a:pt x="593" y="20"/>
                    <a:pt x="587" y="31"/>
                  </a:cubicBezTo>
                  <a:cubicBezTo>
                    <a:pt x="561" y="47"/>
                    <a:pt x="530" y="49"/>
                    <a:pt x="501" y="55"/>
                  </a:cubicBezTo>
                  <a:cubicBezTo>
                    <a:pt x="427" y="71"/>
                    <a:pt x="354" y="89"/>
                    <a:pt x="280" y="104"/>
                  </a:cubicBezTo>
                  <a:cubicBezTo>
                    <a:pt x="226" y="115"/>
                    <a:pt x="173" y="129"/>
                    <a:pt x="119" y="141"/>
                  </a:cubicBezTo>
                  <a:cubicBezTo>
                    <a:pt x="88" y="147"/>
                    <a:pt x="57" y="155"/>
                    <a:pt x="26" y="161"/>
                  </a:cubicBezTo>
                  <a:cubicBezTo>
                    <a:pt x="17" y="163"/>
                    <a:pt x="7" y="165"/>
                    <a:pt x="0" y="156"/>
                  </a:cubicBezTo>
                  <a:close/>
                </a:path>
              </a:pathLst>
            </a:custGeom>
            <a:solidFill>
              <a:srgbClr val="6B3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8" name="Freeform 34">
              <a:extLst>
                <a:ext uri="{FF2B5EF4-FFF2-40B4-BE49-F238E27FC236}">
                  <a16:creationId xmlns:a16="http://schemas.microsoft.com/office/drawing/2014/main" id="{EA54705B-7AE2-29D3-2FDE-A97E079C3072}"/>
                </a:ext>
              </a:extLst>
            </p:cNvPr>
            <p:cNvSpPr>
              <a:spLocks/>
            </p:cNvSpPr>
            <p:nvPr/>
          </p:nvSpPr>
          <p:spPr bwMode="auto">
            <a:xfrm>
              <a:off x="8148638" y="1296988"/>
              <a:ext cx="766763" cy="98425"/>
            </a:xfrm>
            <a:custGeom>
              <a:avLst/>
              <a:gdLst>
                <a:gd name="T0" fmla="*/ 168 w 667"/>
                <a:gd name="T1" fmla="*/ 37 h 86"/>
                <a:gd name="T2" fmla="*/ 308 w 667"/>
                <a:gd name="T3" fmla="*/ 28 h 86"/>
                <a:gd name="T4" fmla="*/ 477 w 667"/>
                <a:gd name="T5" fmla="*/ 14 h 86"/>
                <a:gd name="T6" fmla="*/ 654 w 667"/>
                <a:gd name="T7" fmla="*/ 0 h 86"/>
                <a:gd name="T8" fmla="*/ 664 w 667"/>
                <a:gd name="T9" fmla="*/ 1 h 86"/>
                <a:gd name="T10" fmla="*/ 661 w 667"/>
                <a:gd name="T11" fmla="*/ 25 h 86"/>
                <a:gd name="T12" fmla="*/ 627 w 667"/>
                <a:gd name="T13" fmla="*/ 34 h 86"/>
                <a:gd name="T14" fmla="*/ 357 w 667"/>
                <a:gd name="T15" fmla="*/ 55 h 86"/>
                <a:gd name="T16" fmla="*/ 81 w 667"/>
                <a:gd name="T17" fmla="*/ 78 h 86"/>
                <a:gd name="T18" fmla="*/ 6 w 667"/>
                <a:gd name="T19" fmla="*/ 75 h 86"/>
                <a:gd name="T20" fmla="*/ 14 w 667"/>
                <a:gd name="T21" fmla="*/ 64 h 86"/>
                <a:gd name="T22" fmla="*/ 152 w 667"/>
                <a:gd name="T23" fmla="*/ 33 h 86"/>
                <a:gd name="T24" fmla="*/ 168 w 667"/>
                <a:gd name="T25" fmla="*/ 37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67" h="86">
                  <a:moveTo>
                    <a:pt x="168" y="37"/>
                  </a:moveTo>
                  <a:cubicBezTo>
                    <a:pt x="215" y="38"/>
                    <a:pt x="261" y="31"/>
                    <a:pt x="308" y="28"/>
                  </a:cubicBezTo>
                  <a:cubicBezTo>
                    <a:pt x="364" y="25"/>
                    <a:pt x="420" y="18"/>
                    <a:pt x="477" y="14"/>
                  </a:cubicBezTo>
                  <a:cubicBezTo>
                    <a:pt x="536" y="9"/>
                    <a:pt x="595" y="5"/>
                    <a:pt x="654" y="0"/>
                  </a:cubicBezTo>
                  <a:cubicBezTo>
                    <a:pt x="657" y="0"/>
                    <a:pt x="660" y="1"/>
                    <a:pt x="664" y="1"/>
                  </a:cubicBezTo>
                  <a:cubicBezTo>
                    <a:pt x="667" y="9"/>
                    <a:pt x="666" y="17"/>
                    <a:pt x="661" y="25"/>
                  </a:cubicBezTo>
                  <a:cubicBezTo>
                    <a:pt x="651" y="33"/>
                    <a:pt x="639" y="33"/>
                    <a:pt x="627" y="34"/>
                  </a:cubicBezTo>
                  <a:cubicBezTo>
                    <a:pt x="537" y="41"/>
                    <a:pt x="447" y="48"/>
                    <a:pt x="357" y="55"/>
                  </a:cubicBezTo>
                  <a:cubicBezTo>
                    <a:pt x="265" y="63"/>
                    <a:pt x="173" y="70"/>
                    <a:pt x="81" y="78"/>
                  </a:cubicBezTo>
                  <a:cubicBezTo>
                    <a:pt x="56" y="80"/>
                    <a:pt x="30" y="86"/>
                    <a:pt x="6" y="75"/>
                  </a:cubicBezTo>
                  <a:cubicBezTo>
                    <a:pt x="0" y="66"/>
                    <a:pt x="9" y="65"/>
                    <a:pt x="14" y="64"/>
                  </a:cubicBezTo>
                  <a:cubicBezTo>
                    <a:pt x="60" y="54"/>
                    <a:pt x="106" y="44"/>
                    <a:pt x="152" y="33"/>
                  </a:cubicBezTo>
                  <a:cubicBezTo>
                    <a:pt x="158" y="32"/>
                    <a:pt x="164" y="32"/>
                    <a:pt x="168" y="37"/>
                  </a:cubicBezTo>
                  <a:close/>
                </a:path>
              </a:pathLst>
            </a:custGeom>
            <a:solidFill>
              <a:srgbClr val="3A16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9" name="Freeform 35">
              <a:extLst>
                <a:ext uri="{FF2B5EF4-FFF2-40B4-BE49-F238E27FC236}">
                  <a16:creationId xmlns:a16="http://schemas.microsoft.com/office/drawing/2014/main" id="{DA30337E-F522-4307-6BA2-918244605C4C}"/>
                </a:ext>
              </a:extLst>
            </p:cNvPr>
            <p:cNvSpPr>
              <a:spLocks/>
            </p:cNvSpPr>
            <p:nvPr/>
          </p:nvSpPr>
          <p:spPr bwMode="auto">
            <a:xfrm>
              <a:off x="7897813" y="506413"/>
              <a:ext cx="671513" cy="698500"/>
            </a:xfrm>
            <a:custGeom>
              <a:avLst/>
              <a:gdLst>
                <a:gd name="T0" fmla="*/ 202 w 584"/>
                <a:gd name="T1" fmla="*/ 413 h 608"/>
                <a:gd name="T2" fmla="*/ 99 w 584"/>
                <a:gd name="T3" fmla="*/ 517 h 608"/>
                <a:gd name="T4" fmla="*/ 23 w 584"/>
                <a:gd name="T5" fmla="*/ 593 h 608"/>
                <a:gd name="T6" fmla="*/ 2 w 584"/>
                <a:gd name="T7" fmla="*/ 605 h 608"/>
                <a:gd name="T8" fmla="*/ 0 w 584"/>
                <a:gd name="T9" fmla="*/ 597 h 608"/>
                <a:gd name="T10" fmla="*/ 58 w 584"/>
                <a:gd name="T11" fmla="*/ 530 h 608"/>
                <a:gd name="T12" fmla="*/ 249 w 584"/>
                <a:gd name="T13" fmla="*/ 329 h 608"/>
                <a:gd name="T14" fmla="*/ 349 w 584"/>
                <a:gd name="T15" fmla="*/ 224 h 608"/>
                <a:gd name="T16" fmla="*/ 383 w 584"/>
                <a:gd name="T17" fmla="*/ 188 h 608"/>
                <a:gd name="T18" fmla="*/ 483 w 584"/>
                <a:gd name="T19" fmla="*/ 82 h 608"/>
                <a:gd name="T20" fmla="*/ 567 w 584"/>
                <a:gd name="T21" fmla="*/ 0 h 608"/>
                <a:gd name="T22" fmla="*/ 584 w 584"/>
                <a:gd name="T23" fmla="*/ 11 h 608"/>
                <a:gd name="T24" fmla="*/ 401 w 584"/>
                <a:gd name="T25" fmla="*/ 203 h 608"/>
                <a:gd name="T26" fmla="*/ 202 w 584"/>
                <a:gd name="T27" fmla="*/ 413 h 6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84" h="608">
                  <a:moveTo>
                    <a:pt x="202" y="413"/>
                  </a:moveTo>
                  <a:cubicBezTo>
                    <a:pt x="168" y="448"/>
                    <a:pt x="134" y="482"/>
                    <a:pt x="99" y="517"/>
                  </a:cubicBezTo>
                  <a:cubicBezTo>
                    <a:pt x="72" y="540"/>
                    <a:pt x="47" y="567"/>
                    <a:pt x="23" y="593"/>
                  </a:cubicBezTo>
                  <a:cubicBezTo>
                    <a:pt x="17" y="599"/>
                    <a:pt x="13" y="608"/>
                    <a:pt x="2" y="605"/>
                  </a:cubicBezTo>
                  <a:cubicBezTo>
                    <a:pt x="0" y="603"/>
                    <a:pt x="0" y="600"/>
                    <a:pt x="0" y="597"/>
                  </a:cubicBezTo>
                  <a:cubicBezTo>
                    <a:pt x="15" y="570"/>
                    <a:pt x="38" y="551"/>
                    <a:pt x="58" y="530"/>
                  </a:cubicBezTo>
                  <a:cubicBezTo>
                    <a:pt x="122" y="463"/>
                    <a:pt x="186" y="397"/>
                    <a:pt x="249" y="329"/>
                  </a:cubicBezTo>
                  <a:cubicBezTo>
                    <a:pt x="282" y="294"/>
                    <a:pt x="319" y="262"/>
                    <a:pt x="349" y="224"/>
                  </a:cubicBezTo>
                  <a:cubicBezTo>
                    <a:pt x="358" y="210"/>
                    <a:pt x="371" y="200"/>
                    <a:pt x="383" y="188"/>
                  </a:cubicBezTo>
                  <a:cubicBezTo>
                    <a:pt x="418" y="154"/>
                    <a:pt x="450" y="117"/>
                    <a:pt x="483" y="82"/>
                  </a:cubicBezTo>
                  <a:cubicBezTo>
                    <a:pt x="510" y="54"/>
                    <a:pt x="538" y="26"/>
                    <a:pt x="567" y="0"/>
                  </a:cubicBezTo>
                  <a:cubicBezTo>
                    <a:pt x="575" y="0"/>
                    <a:pt x="581" y="3"/>
                    <a:pt x="584" y="11"/>
                  </a:cubicBezTo>
                  <a:cubicBezTo>
                    <a:pt x="523" y="75"/>
                    <a:pt x="462" y="139"/>
                    <a:pt x="401" y="203"/>
                  </a:cubicBezTo>
                  <a:cubicBezTo>
                    <a:pt x="335" y="273"/>
                    <a:pt x="268" y="343"/>
                    <a:pt x="202" y="413"/>
                  </a:cubicBezTo>
                  <a:close/>
                </a:path>
              </a:pathLst>
            </a:custGeom>
            <a:solidFill>
              <a:srgbClr val="077E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0" name="Freeform 36">
              <a:extLst>
                <a:ext uri="{FF2B5EF4-FFF2-40B4-BE49-F238E27FC236}">
                  <a16:creationId xmlns:a16="http://schemas.microsoft.com/office/drawing/2014/main" id="{2CCBC718-5949-A95C-D1D6-8E18CC57D2D9}"/>
                </a:ext>
              </a:extLst>
            </p:cNvPr>
            <p:cNvSpPr>
              <a:spLocks/>
            </p:cNvSpPr>
            <p:nvPr/>
          </p:nvSpPr>
          <p:spPr bwMode="auto">
            <a:xfrm>
              <a:off x="8066088" y="785813"/>
              <a:ext cx="706438" cy="396875"/>
            </a:xfrm>
            <a:custGeom>
              <a:avLst/>
              <a:gdLst>
                <a:gd name="T0" fmla="*/ 0 w 615"/>
                <a:gd name="T1" fmla="*/ 338 h 345"/>
                <a:gd name="T2" fmla="*/ 88 w 615"/>
                <a:gd name="T3" fmla="*/ 271 h 345"/>
                <a:gd name="T4" fmla="*/ 581 w 615"/>
                <a:gd name="T5" fmla="*/ 11 h 345"/>
                <a:gd name="T6" fmla="*/ 605 w 615"/>
                <a:gd name="T7" fmla="*/ 0 h 345"/>
                <a:gd name="T8" fmla="*/ 613 w 615"/>
                <a:gd name="T9" fmla="*/ 23 h 345"/>
                <a:gd name="T10" fmla="*/ 504 w 615"/>
                <a:gd name="T11" fmla="*/ 81 h 345"/>
                <a:gd name="T12" fmla="*/ 316 w 615"/>
                <a:gd name="T13" fmla="*/ 181 h 345"/>
                <a:gd name="T14" fmla="*/ 80 w 615"/>
                <a:gd name="T15" fmla="*/ 305 h 345"/>
                <a:gd name="T16" fmla="*/ 20 w 615"/>
                <a:gd name="T17" fmla="*/ 336 h 345"/>
                <a:gd name="T18" fmla="*/ 0 w 615"/>
                <a:gd name="T19" fmla="*/ 338 h 3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15" h="345">
                  <a:moveTo>
                    <a:pt x="0" y="338"/>
                  </a:moveTo>
                  <a:cubicBezTo>
                    <a:pt x="28" y="313"/>
                    <a:pt x="56" y="289"/>
                    <a:pt x="88" y="271"/>
                  </a:cubicBezTo>
                  <a:cubicBezTo>
                    <a:pt x="253" y="185"/>
                    <a:pt x="417" y="98"/>
                    <a:pt x="581" y="11"/>
                  </a:cubicBezTo>
                  <a:cubicBezTo>
                    <a:pt x="589" y="7"/>
                    <a:pt x="597" y="3"/>
                    <a:pt x="605" y="0"/>
                  </a:cubicBezTo>
                  <a:cubicBezTo>
                    <a:pt x="611" y="6"/>
                    <a:pt x="615" y="14"/>
                    <a:pt x="613" y="23"/>
                  </a:cubicBezTo>
                  <a:cubicBezTo>
                    <a:pt x="577" y="43"/>
                    <a:pt x="541" y="62"/>
                    <a:pt x="504" y="81"/>
                  </a:cubicBezTo>
                  <a:cubicBezTo>
                    <a:pt x="441" y="115"/>
                    <a:pt x="379" y="149"/>
                    <a:pt x="316" y="181"/>
                  </a:cubicBezTo>
                  <a:cubicBezTo>
                    <a:pt x="237" y="222"/>
                    <a:pt x="160" y="266"/>
                    <a:pt x="80" y="305"/>
                  </a:cubicBezTo>
                  <a:cubicBezTo>
                    <a:pt x="60" y="315"/>
                    <a:pt x="41" y="326"/>
                    <a:pt x="20" y="336"/>
                  </a:cubicBezTo>
                  <a:cubicBezTo>
                    <a:pt x="14" y="339"/>
                    <a:pt x="8" y="345"/>
                    <a:pt x="0" y="338"/>
                  </a:cubicBezTo>
                  <a:close/>
                </a:path>
              </a:pathLst>
            </a:custGeom>
            <a:solidFill>
              <a:srgbClr val="4893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1" name="Freeform 37">
              <a:extLst>
                <a:ext uri="{FF2B5EF4-FFF2-40B4-BE49-F238E27FC236}">
                  <a16:creationId xmlns:a16="http://schemas.microsoft.com/office/drawing/2014/main" id="{96110FF2-3CF2-333B-C95D-FD58D46078D4}"/>
                </a:ext>
              </a:extLst>
            </p:cNvPr>
            <p:cNvSpPr>
              <a:spLocks/>
            </p:cNvSpPr>
            <p:nvPr/>
          </p:nvSpPr>
          <p:spPr bwMode="auto">
            <a:xfrm>
              <a:off x="7791450" y="244475"/>
              <a:ext cx="368300" cy="763588"/>
            </a:xfrm>
            <a:custGeom>
              <a:avLst/>
              <a:gdLst>
                <a:gd name="T0" fmla="*/ 36 w 321"/>
                <a:gd name="T1" fmla="*/ 548 h 665"/>
                <a:gd name="T2" fmla="*/ 116 w 321"/>
                <a:gd name="T3" fmla="*/ 385 h 665"/>
                <a:gd name="T4" fmla="*/ 292 w 321"/>
                <a:gd name="T5" fmla="*/ 16 h 665"/>
                <a:gd name="T6" fmla="*/ 300 w 321"/>
                <a:gd name="T7" fmla="*/ 2 h 665"/>
                <a:gd name="T8" fmla="*/ 321 w 321"/>
                <a:gd name="T9" fmla="*/ 11 h 665"/>
                <a:gd name="T10" fmla="*/ 174 w 321"/>
                <a:gd name="T11" fmla="*/ 318 h 665"/>
                <a:gd name="T12" fmla="*/ 55 w 321"/>
                <a:gd name="T13" fmla="*/ 569 h 665"/>
                <a:gd name="T14" fmla="*/ 18 w 321"/>
                <a:gd name="T15" fmla="*/ 644 h 665"/>
                <a:gd name="T16" fmla="*/ 0 w 321"/>
                <a:gd name="T17" fmla="*/ 646 h 665"/>
                <a:gd name="T18" fmla="*/ 36 w 321"/>
                <a:gd name="T19" fmla="*/ 548 h 6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21" h="665">
                  <a:moveTo>
                    <a:pt x="36" y="548"/>
                  </a:moveTo>
                  <a:cubicBezTo>
                    <a:pt x="66" y="495"/>
                    <a:pt x="89" y="439"/>
                    <a:pt x="116" y="385"/>
                  </a:cubicBezTo>
                  <a:cubicBezTo>
                    <a:pt x="175" y="262"/>
                    <a:pt x="233" y="139"/>
                    <a:pt x="292" y="16"/>
                  </a:cubicBezTo>
                  <a:cubicBezTo>
                    <a:pt x="294" y="11"/>
                    <a:pt x="297" y="7"/>
                    <a:pt x="300" y="2"/>
                  </a:cubicBezTo>
                  <a:cubicBezTo>
                    <a:pt x="309" y="0"/>
                    <a:pt x="315" y="5"/>
                    <a:pt x="321" y="11"/>
                  </a:cubicBezTo>
                  <a:cubicBezTo>
                    <a:pt x="272" y="113"/>
                    <a:pt x="223" y="216"/>
                    <a:pt x="174" y="318"/>
                  </a:cubicBezTo>
                  <a:cubicBezTo>
                    <a:pt x="134" y="402"/>
                    <a:pt x="94" y="485"/>
                    <a:pt x="55" y="569"/>
                  </a:cubicBezTo>
                  <a:cubicBezTo>
                    <a:pt x="44" y="594"/>
                    <a:pt x="33" y="620"/>
                    <a:pt x="18" y="644"/>
                  </a:cubicBezTo>
                  <a:cubicBezTo>
                    <a:pt x="15" y="650"/>
                    <a:pt x="8" y="665"/>
                    <a:pt x="0" y="646"/>
                  </a:cubicBezTo>
                  <a:cubicBezTo>
                    <a:pt x="7" y="612"/>
                    <a:pt x="14" y="577"/>
                    <a:pt x="36" y="548"/>
                  </a:cubicBezTo>
                  <a:close/>
                </a:path>
              </a:pathLst>
            </a:custGeom>
            <a:solidFill>
              <a:srgbClr val="F5A0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2" name="Freeform 38">
              <a:extLst>
                <a:ext uri="{FF2B5EF4-FFF2-40B4-BE49-F238E27FC236}">
                  <a16:creationId xmlns:a16="http://schemas.microsoft.com/office/drawing/2014/main" id="{08DAB4CE-6DE4-2F4A-2A90-03474D380AEA}"/>
                </a:ext>
              </a:extLst>
            </p:cNvPr>
            <p:cNvSpPr>
              <a:spLocks/>
            </p:cNvSpPr>
            <p:nvPr/>
          </p:nvSpPr>
          <p:spPr bwMode="auto">
            <a:xfrm>
              <a:off x="8228013" y="944563"/>
              <a:ext cx="614363" cy="257175"/>
            </a:xfrm>
            <a:custGeom>
              <a:avLst/>
              <a:gdLst>
                <a:gd name="T0" fmla="*/ 0 w 535"/>
                <a:gd name="T1" fmla="*/ 212 h 224"/>
                <a:gd name="T2" fmla="*/ 140 w 535"/>
                <a:gd name="T3" fmla="*/ 141 h 224"/>
                <a:gd name="T4" fmla="*/ 521 w 535"/>
                <a:gd name="T5" fmla="*/ 2 h 224"/>
                <a:gd name="T6" fmla="*/ 529 w 535"/>
                <a:gd name="T7" fmla="*/ 0 h 224"/>
                <a:gd name="T8" fmla="*/ 534 w 535"/>
                <a:gd name="T9" fmla="*/ 21 h 224"/>
                <a:gd name="T10" fmla="*/ 516 w 535"/>
                <a:gd name="T11" fmla="*/ 35 h 224"/>
                <a:gd name="T12" fmla="*/ 256 w 535"/>
                <a:gd name="T13" fmla="*/ 129 h 224"/>
                <a:gd name="T14" fmla="*/ 213 w 535"/>
                <a:gd name="T15" fmla="*/ 145 h 224"/>
                <a:gd name="T16" fmla="*/ 208 w 535"/>
                <a:gd name="T17" fmla="*/ 147 h 224"/>
                <a:gd name="T18" fmla="*/ 176 w 535"/>
                <a:gd name="T19" fmla="*/ 159 h 224"/>
                <a:gd name="T20" fmla="*/ 152 w 535"/>
                <a:gd name="T21" fmla="*/ 168 h 224"/>
                <a:gd name="T22" fmla="*/ 119 w 535"/>
                <a:gd name="T23" fmla="*/ 179 h 224"/>
                <a:gd name="T24" fmla="*/ 19 w 535"/>
                <a:gd name="T25" fmla="*/ 216 h 224"/>
                <a:gd name="T26" fmla="*/ 0 w 535"/>
                <a:gd name="T27" fmla="*/ 21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35" h="224">
                  <a:moveTo>
                    <a:pt x="0" y="212"/>
                  </a:moveTo>
                  <a:cubicBezTo>
                    <a:pt x="46" y="187"/>
                    <a:pt x="90" y="159"/>
                    <a:pt x="140" y="141"/>
                  </a:cubicBezTo>
                  <a:cubicBezTo>
                    <a:pt x="267" y="94"/>
                    <a:pt x="394" y="48"/>
                    <a:pt x="521" y="2"/>
                  </a:cubicBezTo>
                  <a:cubicBezTo>
                    <a:pt x="524" y="1"/>
                    <a:pt x="526" y="1"/>
                    <a:pt x="529" y="0"/>
                  </a:cubicBezTo>
                  <a:cubicBezTo>
                    <a:pt x="533" y="6"/>
                    <a:pt x="535" y="13"/>
                    <a:pt x="534" y="21"/>
                  </a:cubicBezTo>
                  <a:cubicBezTo>
                    <a:pt x="532" y="30"/>
                    <a:pt x="524" y="32"/>
                    <a:pt x="516" y="35"/>
                  </a:cubicBezTo>
                  <a:cubicBezTo>
                    <a:pt x="429" y="65"/>
                    <a:pt x="342" y="97"/>
                    <a:pt x="256" y="129"/>
                  </a:cubicBezTo>
                  <a:cubicBezTo>
                    <a:pt x="241" y="134"/>
                    <a:pt x="227" y="138"/>
                    <a:pt x="213" y="145"/>
                  </a:cubicBezTo>
                  <a:cubicBezTo>
                    <a:pt x="211" y="145"/>
                    <a:pt x="209" y="146"/>
                    <a:pt x="208" y="147"/>
                  </a:cubicBezTo>
                  <a:cubicBezTo>
                    <a:pt x="197" y="151"/>
                    <a:pt x="186" y="153"/>
                    <a:pt x="176" y="159"/>
                  </a:cubicBezTo>
                  <a:cubicBezTo>
                    <a:pt x="168" y="162"/>
                    <a:pt x="161" y="168"/>
                    <a:pt x="152" y="168"/>
                  </a:cubicBezTo>
                  <a:cubicBezTo>
                    <a:pt x="141" y="170"/>
                    <a:pt x="130" y="174"/>
                    <a:pt x="119" y="179"/>
                  </a:cubicBezTo>
                  <a:cubicBezTo>
                    <a:pt x="85" y="191"/>
                    <a:pt x="52" y="203"/>
                    <a:pt x="19" y="216"/>
                  </a:cubicBezTo>
                  <a:cubicBezTo>
                    <a:pt x="12" y="219"/>
                    <a:pt x="4" y="224"/>
                    <a:pt x="0" y="212"/>
                  </a:cubicBezTo>
                  <a:close/>
                </a:path>
              </a:pathLst>
            </a:custGeom>
            <a:solidFill>
              <a:srgbClr val="1C66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3" name="Freeform 39">
              <a:extLst>
                <a:ext uri="{FF2B5EF4-FFF2-40B4-BE49-F238E27FC236}">
                  <a16:creationId xmlns:a16="http://schemas.microsoft.com/office/drawing/2014/main" id="{B7970ED0-7561-4F33-7904-75DE36C21153}"/>
                </a:ext>
              </a:extLst>
            </p:cNvPr>
            <p:cNvSpPr>
              <a:spLocks/>
            </p:cNvSpPr>
            <p:nvPr/>
          </p:nvSpPr>
          <p:spPr bwMode="auto">
            <a:xfrm>
              <a:off x="7534275" y="206375"/>
              <a:ext cx="115888" cy="1349375"/>
            </a:xfrm>
            <a:custGeom>
              <a:avLst/>
              <a:gdLst>
                <a:gd name="T0" fmla="*/ 96 w 101"/>
                <a:gd name="T1" fmla="*/ 1168 h 1174"/>
                <a:gd name="T2" fmla="*/ 68 w 101"/>
                <a:gd name="T3" fmla="*/ 1172 h 1174"/>
                <a:gd name="T4" fmla="*/ 4 w 101"/>
                <a:gd name="T5" fmla="*/ 1167 h 1174"/>
                <a:gd name="T6" fmla="*/ 2 w 101"/>
                <a:gd name="T7" fmla="*/ 1148 h 1174"/>
                <a:gd name="T8" fmla="*/ 14 w 101"/>
                <a:gd name="T9" fmla="*/ 1150 h 1174"/>
                <a:gd name="T10" fmla="*/ 31 w 101"/>
                <a:gd name="T11" fmla="*/ 1160 h 1174"/>
                <a:gd name="T12" fmla="*/ 68 w 101"/>
                <a:gd name="T13" fmla="*/ 1159 h 1174"/>
                <a:gd name="T14" fmla="*/ 74 w 101"/>
                <a:gd name="T15" fmla="*/ 1138 h 1174"/>
                <a:gd name="T16" fmla="*/ 75 w 101"/>
                <a:gd name="T17" fmla="*/ 913 h 1174"/>
                <a:gd name="T18" fmla="*/ 75 w 101"/>
                <a:gd name="T19" fmla="*/ 633 h 1174"/>
                <a:gd name="T20" fmla="*/ 78 w 101"/>
                <a:gd name="T21" fmla="*/ 30 h 1174"/>
                <a:gd name="T22" fmla="*/ 81 w 101"/>
                <a:gd name="T23" fmla="*/ 5 h 1174"/>
                <a:gd name="T24" fmla="*/ 91 w 101"/>
                <a:gd name="T25" fmla="*/ 2 h 1174"/>
                <a:gd name="T26" fmla="*/ 92 w 101"/>
                <a:gd name="T27" fmla="*/ 483 h 1174"/>
                <a:gd name="T28" fmla="*/ 92 w 101"/>
                <a:gd name="T29" fmla="*/ 509 h 1174"/>
                <a:gd name="T30" fmla="*/ 98 w 101"/>
                <a:gd name="T31" fmla="*/ 545 h 1174"/>
                <a:gd name="T32" fmla="*/ 98 w 101"/>
                <a:gd name="T33" fmla="*/ 582 h 1174"/>
                <a:gd name="T34" fmla="*/ 98 w 101"/>
                <a:gd name="T35" fmla="*/ 742 h 1174"/>
                <a:gd name="T36" fmla="*/ 98 w 101"/>
                <a:gd name="T37" fmla="*/ 1021 h 1174"/>
                <a:gd name="T38" fmla="*/ 98 w 101"/>
                <a:gd name="T39" fmla="*/ 1157 h 1174"/>
                <a:gd name="T40" fmla="*/ 96 w 101"/>
                <a:gd name="T41" fmla="*/ 1168 h 1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01" h="1174">
                  <a:moveTo>
                    <a:pt x="96" y="1168"/>
                  </a:moveTo>
                  <a:cubicBezTo>
                    <a:pt x="86" y="1169"/>
                    <a:pt x="77" y="1171"/>
                    <a:pt x="68" y="1172"/>
                  </a:cubicBezTo>
                  <a:cubicBezTo>
                    <a:pt x="46" y="1174"/>
                    <a:pt x="25" y="1173"/>
                    <a:pt x="4" y="1167"/>
                  </a:cubicBezTo>
                  <a:cubicBezTo>
                    <a:pt x="0" y="1161"/>
                    <a:pt x="0" y="1155"/>
                    <a:pt x="2" y="1148"/>
                  </a:cubicBezTo>
                  <a:cubicBezTo>
                    <a:pt x="7" y="1142"/>
                    <a:pt x="11" y="1147"/>
                    <a:pt x="14" y="1150"/>
                  </a:cubicBezTo>
                  <a:cubicBezTo>
                    <a:pt x="19" y="1157"/>
                    <a:pt x="23" y="1161"/>
                    <a:pt x="31" y="1160"/>
                  </a:cubicBezTo>
                  <a:cubicBezTo>
                    <a:pt x="44" y="1160"/>
                    <a:pt x="56" y="1161"/>
                    <a:pt x="68" y="1159"/>
                  </a:cubicBezTo>
                  <a:cubicBezTo>
                    <a:pt x="78" y="1154"/>
                    <a:pt x="74" y="1145"/>
                    <a:pt x="74" y="1138"/>
                  </a:cubicBezTo>
                  <a:cubicBezTo>
                    <a:pt x="82" y="1063"/>
                    <a:pt x="71" y="988"/>
                    <a:pt x="75" y="913"/>
                  </a:cubicBezTo>
                  <a:cubicBezTo>
                    <a:pt x="80" y="819"/>
                    <a:pt x="72" y="727"/>
                    <a:pt x="75" y="633"/>
                  </a:cubicBezTo>
                  <a:cubicBezTo>
                    <a:pt x="81" y="432"/>
                    <a:pt x="77" y="231"/>
                    <a:pt x="78" y="30"/>
                  </a:cubicBezTo>
                  <a:cubicBezTo>
                    <a:pt x="78" y="22"/>
                    <a:pt x="78" y="13"/>
                    <a:pt x="81" y="5"/>
                  </a:cubicBezTo>
                  <a:cubicBezTo>
                    <a:pt x="84" y="1"/>
                    <a:pt x="87" y="0"/>
                    <a:pt x="91" y="2"/>
                  </a:cubicBezTo>
                  <a:cubicBezTo>
                    <a:pt x="91" y="163"/>
                    <a:pt x="91" y="323"/>
                    <a:pt x="92" y="483"/>
                  </a:cubicBezTo>
                  <a:cubicBezTo>
                    <a:pt x="92" y="492"/>
                    <a:pt x="92" y="501"/>
                    <a:pt x="92" y="509"/>
                  </a:cubicBezTo>
                  <a:cubicBezTo>
                    <a:pt x="101" y="520"/>
                    <a:pt x="97" y="533"/>
                    <a:pt x="98" y="545"/>
                  </a:cubicBezTo>
                  <a:cubicBezTo>
                    <a:pt x="98" y="557"/>
                    <a:pt x="98" y="570"/>
                    <a:pt x="98" y="582"/>
                  </a:cubicBezTo>
                  <a:cubicBezTo>
                    <a:pt x="100" y="636"/>
                    <a:pt x="97" y="689"/>
                    <a:pt x="98" y="742"/>
                  </a:cubicBezTo>
                  <a:cubicBezTo>
                    <a:pt x="100" y="835"/>
                    <a:pt x="98" y="928"/>
                    <a:pt x="98" y="1021"/>
                  </a:cubicBezTo>
                  <a:cubicBezTo>
                    <a:pt x="99" y="1066"/>
                    <a:pt x="98" y="1111"/>
                    <a:pt x="98" y="1157"/>
                  </a:cubicBezTo>
                  <a:cubicBezTo>
                    <a:pt x="98" y="1161"/>
                    <a:pt x="96" y="1164"/>
                    <a:pt x="96" y="1168"/>
                  </a:cubicBezTo>
                  <a:close/>
                </a:path>
              </a:pathLst>
            </a:custGeom>
            <a:solidFill>
              <a:srgbClr val="BC1E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4" name="Freeform 40">
              <a:extLst>
                <a:ext uri="{FF2B5EF4-FFF2-40B4-BE49-F238E27FC236}">
                  <a16:creationId xmlns:a16="http://schemas.microsoft.com/office/drawing/2014/main" id="{B3B5B2BD-37F1-2FD1-ECE8-7DE6483F3290}"/>
                </a:ext>
              </a:extLst>
            </p:cNvPr>
            <p:cNvSpPr>
              <a:spLocks/>
            </p:cNvSpPr>
            <p:nvPr/>
          </p:nvSpPr>
          <p:spPr bwMode="auto">
            <a:xfrm>
              <a:off x="7664450" y="250825"/>
              <a:ext cx="350838" cy="1130300"/>
            </a:xfrm>
            <a:custGeom>
              <a:avLst/>
              <a:gdLst>
                <a:gd name="T0" fmla="*/ 146 w 305"/>
                <a:gd name="T1" fmla="*/ 542 h 984"/>
                <a:gd name="T2" fmla="*/ 114 w 305"/>
                <a:gd name="T3" fmla="*/ 640 h 984"/>
                <a:gd name="T4" fmla="*/ 94 w 305"/>
                <a:gd name="T5" fmla="*/ 724 h 984"/>
                <a:gd name="T6" fmla="*/ 79 w 305"/>
                <a:gd name="T7" fmla="*/ 778 h 984"/>
                <a:gd name="T8" fmla="*/ 34 w 305"/>
                <a:gd name="T9" fmla="*/ 924 h 984"/>
                <a:gd name="T10" fmla="*/ 15 w 305"/>
                <a:gd name="T11" fmla="*/ 980 h 984"/>
                <a:gd name="T12" fmla="*/ 10 w 305"/>
                <a:gd name="T13" fmla="*/ 979 h 984"/>
                <a:gd name="T14" fmla="*/ 14 w 305"/>
                <a:gd name="T15" fmla="*/ 920 h 984"/>
                <a:gd name="T16" fmla="*/ 19 w 305"/>
                <a:gd name="T17" fmla="*/ 919 h 984"/>
                <a:gd name="T18" fmla="*/ 49 w 305"/>
                <a:gd name="T19" fmla="*/ 798 h 984"/>
                <a:gd name="T20" fmla="*/ 102 w 305"/>
                <a:gd name="T21" fmla="*/ 619 h 984"/>
                <a:gd name="T22" fmla="*/ 127 w 305"/>
                <a:gd name="T23" fmla="*/ 537 h 984"/>
                <a:gd name="T24" fmla="*/ 175 w 305"/>
                <a:gd name="T25" fmla="*/ 380 h 984"/>
                <a:gd name="T26" fmla="*/ 213 w 305"/>
                <a:gd name="T27" fmla="*/ 257 h 984"/>
                <a:gd name="T28" fmla="*/ 246 w 305"/>
                <a:gd name="T29" fmla="*/ 144 h 984"/>
                <a:gd name="T30" fmla="*/ 287 w 305"/>
                <a:gd name="T31" fmla="*/ 7 h 984"/>
                <a:gd name="T32" fmla="*/ 305 w 305"/>
                <a:gd name="T33" fmla="*/ 5 h 984"/>
                <a:gd name="T34" fmla="*/ 149 w 305"/>
                <a:gd name="T35" fmla="*/ 525 h 984"/>
                <a:gd name="T36" fmla="*/ 146 w 305"/>
                <a:gd name="T37" fmla="*/ 542 h 9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05" h="984">
                  <a:moveTo>
                    <a:pt x="146" y="542"/>
                  </a:moveTo>
                  <a:cubicBezTo>
                    <a:pt x="134" y="574"/>
                    <a:pt x="121" y="606"/>
                    <a:pt x="114" y="640"/>
                  </a:cubicBezTo>
                  <a:cubicBezTo>
                    <a:pt x="114" y="670"/>
                    <a:pt x="100" y="696"/>
                    <a:pt x="94" y="724"/>
                  </a:cubicBezTo>
                  <a:cubicBezTo>
                    <a:pt x="89" y="742"/>
                    <a:pt x="83" y="759"/>
                    <a:pt x="79" y="778"/>
                  </a:cubicBezTo>
                  <a:cubicBezTo>
                    <a:pt x="64" y="827"/>
                    <a:pt x="47" y="875"/>
                    <a:pt x="34" y="924"/>
                  </a:cubicBezTo>
                  <a:cubicBezTo>
                    <a:pt x="28" y="943"/>
                    <a:pt x="23" y="962"/>
                    <a:pt x="15" y="980"/>
                  </a:cubicBezTo>
                  <a:cubicBezTo>
                    <a:pt x="12" y="984"/>
                    <a:pt x="11" y="980"/>
                    <a:pt x="10" y="979"/>
                  </a:cubicBezTo>
                  <a:cubicBezTo>
                    <a:pt x="0" y="959"/>
                    <a:pt x="8" y="940"/>
                    <a:pt x="14" y="920"/>
                  </a:cubicBezTo>
                  <a:cubicBezTo>
                    <a:pt x="15" y="918"/>
                    <a:pt x="19" y="923"/>
                    <a:pt x="19" y="919"/>
                  </a:cubicBezTo>
                  <a:cubicBezTo>
                    <a:pt x="19" y="876"/>
                    <a:pt x="38" y="838"/>
                    <a:pt x="49" y="798"/>
                  </a:cubicBezTo>
                  <a:cubicBezTo>
                    <a:pt x="67" y="739"/>
                    <a:pt x="85" y="679"/>
                    <a:pt x="102" y="619"/>
                  </a:cubicBezTo>
                  <a:cubicBezTo>
                    <a:pt x="110" y="591"/>
                    <a:pt x="119" y="564"/>
                    <a:pt x="127" y="537"/>
                  </a:cubicBezTo>
                  <a:cubicBezTo>
                    <a:pt x="142" y="484"/>
                    <a:pt x="159" y="433"/>
                    <a:pt x="175" y="380"/>
                  </a:cubicBezTo>
                  <a:cubicBezTo>
                    <a:pt x="187" y="339"/>
                    <a:pt x="201" y="298"/>
                    <a:pt x="213" y="257"/>
                  </a:cubicBezTo>
                  <a:cubicBezTo>
                    <a:pt x="224" y="220"/>
                    <a:pt x="234" y="182"/>
                    <a:pt x="246" y="144"/>
                  </a:cubicBezTo>
                  <a:cubicBezTo>
                    <a:pt x="261" y="99"/>
                    <a:pt x="272" y="52"/>
                    <a:pt x="287" y="7"/>
                  </a:cubicBezTo>
                  <a:cubicBezTo>
                    <a:pt x="293" y="2"/>
                    <a:pt x="299" y="0"/>
                    <a:pt x="305" y="5"/>
                  </a:cubicBezTo>
                  <a:cubicBezTo>
                    <a:pt x="253" y="178"/>
                    <a:pt x="201" y="352"/>
                    <a:pt x="149" y="525"/>
                  </a:cubicBezTo>
                  <a:cubicBezTo>
                    <a:pt x="147" y="531"/>
                    <a:pt x="146" y="536"/>
                    <a:pt x="146" y="542"/>
                  </a:cubicBezTo>
                  <a:close/>
                </a:path>
              </a:pathLst>
            </a:custGeom>
            <a:solidFill>
              <a:srgbClr val="FDD2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5" name="Freeform 41">
              <a:extLst>
                <a:ext uri="{FF2B5EF4-FFF2-40B4-BE49-F238E27FC236}">
                  <a16:creationId xmlns:a16="http://schemas.microsoft.com/office/drawing/2014/main" id="{60F37D10-B512-B1BD-5BE8-6E936A7C5187}"/>
                </a:ext>
              </a:extLst>
            </p:cNvPr>
            <p:cNvSpPr>
              <a:spLocks/>
            </p:cNvSpPr>
            <p:nvPr/>
          </p:nvSpPr>
          <p:spPr bwMode="auto">
            <a:xfrm>
              <a:off x="8061325" y="447675"/>
              <a:ext cx="444500" cy="476250"/>
            </a:xfrm>
            <a:custGeom>
              <a:avLst/>
              <a:gdLst>
                <a:gd name="T0" fmla="*/ 0 w 387"/>
                <a:gd name="T1" fmla="*/ 408 h 414"/>
                <a:gd name="T2" fmla="*/ 57 w 387"/>
                <a:gd name="T3" fmla="*/ 328 h 414"/>
                <a:gd name="T4" fmla="*/ 206 w 387"/>
                <a:gd name="T5" fmla="*/ 175 h 414"/>
                <a:gd name="T6" fmla="*/ 375 w 387"/>
                <a:gd name="T7" fmla="*/ 0 h 414"/>
                <a:gd name="T8" fmla="*/ 386 w 387"/>
                <a:gd name="T9" fmla="*/ 17 h 414"/>
                <a:gd name="T10" fmla="*/ 294 w 387"/>
                <a:gd name="T11" fmla="*/ 117 h 414"/>
                <a:gd name="T12" fmla="*/ 217 w 387"/>
                <a:gd name="T13" fmla="*/ 197 h 414"/>
                <a:gd name="T14" fmla="*/ 82 w 387"/>
                <a:gd name="T15" fmla="*/ 338 h 414"/>
                <a:gd name="T16" fmla="*/ 21 w 387"/>
                <a:gd name="T17" fmla="*/ 401 h 414"/>
                <a:gd name="T18" fmla="*/ 0 w 387"/>
                <a:gd name="T19" fmla="*/ 408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87" h="414">
                  <a:moveTo>
                    <a:pt x="0" y="408"/>
                  </a:moveTo>
                  <a:cubicBezTo>
                    <a:pt x="17" y="380"/>
                    <a:pt x="36" y="353"/>
                    <a:pt x="57" y="328"/>
                  </a:cubicBezTo>
                  <a:cubicBezTo>
                    <a:pt x="107" y="277"/>
                    <a:pt x="156" y="226"/>
                    <a:pt x="206" y="175"/>
                  </a:cubicBezTo>
                  <a:cubicBezTo>
                    <a:pt x="262" y="117"/>
                    <a:pt x="318" y="58"/>
                    <a:pt x="375" y="0"/>
                  </a:cubicBezTo>
                  <a:cubicBezTo>
                    <a:pt x="383" y="3"/>
                    <a:pt x="387" y="9"/>
                    <a:pt x="386" y="17"/>
                  </a:cubicBezTo>
                  <a:cubicBezTo>
                    <a:pt x="357" y="52"/>
                    <a:pt x="325" y="84"/>
                    <a:pt x="294" y="117"/>
                  </a:cubicBezTo>
                  <a:cubicBezTo>
                    <a:pt x="269" y="144"/>
                    <a:pt x="243" y="171"/>
                    <a:pt x="217" y="197"/>
                  </a:cubicBezTo>
                  <a:cubicBezTo>
                    <a:pt x="172" y="244"/>
                    <a:pt x="128" y="292"/>
                    <a:pt x="82" y="338"/>
                  </a:cubicBezTo>
                  <a:cubicBezTo>
                    <a:pt x="61" y="359"/>
                    <a:pt x="44" y="383"/>
                    <a:pt x="21" y="401"/>
                  </a:cubicBezTo>
                  <a:cubicBezTo>
                    <a:pt x="15" y="406"/>
                    <a:pt x="10" y="414"/>
                    <a:pt x="0" y="408"/>
                  </a:cubicBezTo>
                  <a:close/>
                </a:path>
              </a:pathLst>
            </a:custGeom>
            <a:solidFill>
              <a:srgbClr val="0579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6" name="Freeform 42">
              <a:extLst>
                <a:ext uri="{FF2B5EF4-FFF2-40B4-BE49-F238E27FC236}">
                  <a16:creationId xmlns:a16="http://schemas.microsoft.com/office/drawing/2014/main" id="{D06FF82C-75EB-E929-4A3B-F02017AADB7D}"/>
                </a:ext>
              </a:extLst>
            </p:cNvPr>
            <p:cNvSpPr>
              <a:spLocks/>
            </p:cNvSpPr>
            <p:nvPr/>
          </p:nvSpPr>
          <p:spPr bwMode="auto">
            <a:xfrm>
              <a:off x="7531100" y="204788"/>
              <a:ext cx="20638" cy="1343025"/>
            </a:xfrm>
            <a:custGeom>
              <a:avLst/>
              <a:gdLst>
                <a:gd name="T0" fmla="*/ 8 w 19"/>
                <a:gd name="T1" fmla="*/ 1148 h 1169"/>
                <a:gd name="T2" fmla="*/ 7 w 19"/>
                <a:gd name="T3" fmla="*/ 1169 h 1169"/>
                <a:gd name="T4" fmla="*/ 3 w 19"/>
                <a:gd name="T5" fmla="*/ 1166 h 1169"/>
                <a:gd name="T6" fmla="*/ 1 w 19"/>
                <a:gd name="T7" fmla="*/ 1125 h 1169"/>
                <a:gd name="T8" fmla="*/ 1 w 19"/>
                <a:gd name="T9" fmla="*/ 26 h 1169"/>
                <a:gd name="T10" fmla="*/ 2 w 19"/>
                <a:gd name="T11" fmla="*/ 10 h 1169"/>
                <a:gd name="T12" fmla="*/ 14 w 19"/>
                <a:gd name="T13" fmla="*/ 7 h 1169"/>
                <a:gd name="T14" fmla="*/ 18 w 19"/>
                <a:gd name="T15" fmla="*/ 37 h 1169"/>
                <a:gd name="T16" fmla="*/ 18 w 19"/>
                <a:gd name="T17" fmla="*/ 1066 h 1169"/>
                <a:gd name="T18" fmla="*/ 16 w 19"/>
                <a:gd name="T19" fmla="*/ 1122 h 1169"/>
                <a:gd name="T20" fmla="*/ 8 w 19"/>
                <a:gd name="T21" fmla="*/ 1148 h 1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" h="1169">
                  <a:moveTo>
                    <a:pt x="8" y="1148"/>
                  </a:moveTo>
                  <a:cubicBezTo>
                    <a:pt x="7" y="1155"/>
                    <a:pt x="7" y="1162"/>
                    <a:pt x="7" y="1169"/>
                  </a:cubicBezTo>
                  <a:cubicBezTo>
                    <a:pt x="5" y="1168"/>
                    <a:pt x="4" y="1167"/>
                    <a:pt x="3" y="1166"/>
                  </a:cubicBezTo>
                  <a:cubicBezTo>
                    <a:pt x="0" y="1153"/>
                    <a:pt x="2" y="1139"/>
                    <a:pt x="1" y="1125"/>
                  </a:cubicBezTo>
                  <a:cubicBezTo>
                    <a:pt x="1" y="759"/>
                    <a:pt x="1" y="392"/>
                    <a:pt x="1" y="26"/>
                  </a:cubicBezTo>
                  <a:cubicBezTo>
                    <a:pt x="1" y="21"/>
                    <a:pt x="1" y="15"/>
                    <a:pt x="2" y="10"/>
                  </a:cubicBezTo>
                  <a:cubicBezTo>
                    <a:pt x="3" y="0"/>
                    <a:pt x="8" y="2"/>
                    <a:pt x="14" y="7"/>
                  </a:cubicBezTo>
                  <a:cubicBezTo>
                    <a:pt x="19" y="17"/>
                    <a:pt x="18" y="27"/>
                    <a:pt x="18" y="37"/>
                  </a:cubicBezTo>
                  <a:cubicBezTo>
                    <a:pt x="18" y="380"/>
                    <a:pt x="18" y="723"/>
                    <a:pt x="18" y="1066"/>
                  </a:cubicBezTo>
                  <a:cubicBezTo>
                    <a:pt x="18" y="1085"/>
                    <a:pt x="15" y="1103"/>
                    <a:pt x="16" y="1122"/>
                  </a:cubicBezTo>
                  <a:cubicBezTo>
                    <a:pt x="17" y="1131"/>
                    <a:pt x="15" y="1141"/>
                    <a:pt x="8" y="1148"/>
                  </a:cubicBezTo>
                  <a:close/>
                </a:path>
              </a:pathLst>
            </a:custGeom>
            <a:solidFill>
              <a:srgbClr val="B1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7" name="Freeform 43">
              <a:extLst>
                <a:ext uri="{FF2B5EF4-FFF2-40B4-BE49-F238E27FC236}">
                  <a16:creationId xmlns:a16="http://schemas.microsoft.com/office/drawing/2014/main" id="{6F15F71E-DC4F-1E67-134F-E2CE42BE4ACA}"/>
                </a:ext>
              </a:extLst>
            </p:cNvPr>
            <p:cNvSpPr>
              <a:spLocks/>
            </p:cNvSpPr>
            <p:nvPr/>
          </p:nvSpPr>
          <p:spPr bwMode="auto">
            <a:xfrm>
              <a:off x="7742238" y="227013"/>
              <a:ext cx="187325" cy="574675"/>
            </a:xfrm>
            <a:custGeom>
              <a:avLst/>
              <a:gdLst>
                <a:gd name="T0" fmla="*/ 14 w 163"/>
                <a:gd name="T1" fmla="*/ 439 h 500"/>
                <a:gd name="T2" fmla="*/ 74 w 163"/>
                <a:gd name="T3" fmla="*/ 244 h 500"/>
                <a:gd name="T4" fmla="*/ 148 w 163"/>
                <a:gd name="T5" fmla="*/ 0 h 500"/>
                <a:gd name="T6" fmla="*/ 161 w 163"/>
                <a:gd name="T7" fmla="*/ 10 h 500"/>
                <a:gd name="T8" fmla="*/ 142 w 163"/>
                <a:gd name="T9" fmla="*/ 87 h 500"/>
                <a:gd name="T10" fmla="*/ 73 w 163"/>
                <a:gd name="T11" fmla="*/ 321 h 500"/>
                <a:gd name="T12" fmla="*/ 27 w 163"/>
                <a:gd name="T13" fmla="*/ 476 h 500"/>
                <a:gd name="T14" fmla="*/ 4 w 163"/>
                <a:gd name="T15" fmla="*/ 488 h 500"/>
                <a:gd name="T16" fmla="*/ 14 w 163"/>
                <a:gd name="T17" fmla="*/ 439 h 5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3" h="500">
                  <a:moveTo>
                    <a:pt x="14" y="439"/>
                  </a:moveTo>
                  <a:cubicBezTo>
                    <a:pt x="34" y="374"/>
                    <a:pt x="54" y="309"/>
                    <a:pt x="74" y="244"/>
                  </a:cubicBezTo>
                  <a:cubicBezTo>
                    <a:pt x="99" y="163"/>
                    <a:pt x="124" y="81"/>
                    <a:pt x="148" y="0"/>
                  </a:cubicBezTo>
                  <a:cubicBezTo>
                    <a:pt x="155" y="0"/>
                    <a:pt x="160" y="3"/>
                    <a:pt x="161" y="10"/>
                  </a:cubicBezTo>
                  <a:cubicBezTo>
                    <a:pt x="163" y="38"/>
                    <a:pt x="149" y="61"/>
                    <a:pt x="142" y="87"/>
                  </a:cubicBezTo>
                  <a:cubicBezTo>
                    <a:pt x="121" y="165"/>
                    <a:pt x="97" y="243"/>
                    <a:pt x="73" y="321"/>
                  </a:cubicBezTo>
                  <a:cubicBezTo>
                    <a:pt x="58" y="373"/>
                    <a:pt x="42" y="424"/>
                    <a:pt x="27" y="476"/>
                  </a:cubicBezTo>
                  <a:cubicBezTo>
                    <a:pt x="24" y="486"/>
                    <a:pt x="20" y="500"/>
                    <a:pt x="4" y="488"/>
                  </a:cubicBezTo>
                  <a:cubicBezTo>
                    <a:pt x="0" y="470"/>
                    <a:pt x="3" y="454"/>
                    <a:pt x="14" y="439"/>
                  </a:cubicBezTo>
                  <a:close/>
                </a:path>
              </a:pathLst>
            </a:custGeom>
            <a:solidFill>
              <a:srgbClr val="FDD0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8" name="Freeform 44">
              <a:extLst>
                <a:ext uri="{FF2B5EF4-FFF2-40B4-BE49-F238E27FC236}">
                  <a16:creationId xmlns:a16="http://schemas.microsoft.com/office/drawing/2014/main" id="{20310AC2-0833-3424-0042-43086CFD187F}"/>
                </a:ext>
              </a:extLst>
            </p:cNvPr>
            <p:cNvSpPr>
              <a:spLocks/>
            </p:cNvSpPr>
            <p:nvPr/>
          </p:nvSpPr>
          <p:spPr bwMode="auto">
            <a:xfrm>
              <a:off x="7653338" y="1303338"/>
              <a:ext cx="798513" cy="187325"/>
            </a:xfrm>
            <a:custGeom>
              <a:avLst/>
              <a:gdLst>
                <a:gd name="T0" fmla="*/ 600 w 696"/>
                <a:gd name="T1" fmla="*/ 32 h 164"/>
                <a:gd name="T2" fmla="*/ 478 w 696"/>
                <a:gd name="T3" fmla="*/ 58 h 164"/>
                <a:gd name="T4" fmla="*/ 436 w 696"/>
                <a:gd name="T5" fmla="*/ 68 h 164"/>
                <a:gd name="T6" fmla="*/ 415 w 696"/>
                <a:gd name="T7" fmla="*/ 77 h 164"/>
                <a:gd name="T8" fmla="*/ 154 w 696"/>
                <a:gd name="T9" fmla="*/ 136 h 164"/>
                <a:gd name="T10" fmla="*/ 125 w 696"/>
                <a:gd name="T11" fmla="*/ 137 h 164"/>
                <a:gd name="T12" fmla="*/ 6 w 696"/>
                <a:gd name="T13" fmla="*/ 164 h 164"/>
                <a:gd name="T14" fmla="*/ 8 w 696"/>
                <a:gd name="T15" fmla="*/ 156 h 164"/>
                <a:gd name="T16" fmla="*/ 15 w 696"/>
                <a:gd name="T17" fmla="*/ 155 h 164"/>
                <a:gd name="T18" fmla="*/ 40 w 696"/>
                <a:gd name="T19" fmla="*/ 144 h 164"/>
                <a:gd name="T20" fmla="*/ 77 w 696"/>
                <a:gd name="T21" fmla="*/ 133 h 164"/>
                <a:gd name="T22" fmla="*/ 132 w 696"/>
                <a:gd name="T23" fmla="*/ 123 h 164"/>
                <a:gd name="T24" fmla="*/ 267 w 696"/>
                <a:gd name="T25" fmla="*/ 93 h 164"/>
                <a:gd name="T26" fmla="*/ 434 w 696"/>
                <a:gd name="T27" fmla="*/ 55 h 164"/>
                <a:gd name="T28" fmla="*/ 536 w 696"/>
                <a:gd name="T29" fmla="*/ 33 h 164"/>
                <a:gd name="T30" fmla="*/ 667 w 696"/>
                <a:gd name="T31" fmla="*/ 3 h 164"/>
                <a:gd name="T32" fmla="*/ 696 w 696"/>
                <a:gd name="T33" fmla="*/ 0 h 164"/>
                <a:gd name="T34" fmla="*/ 676 w 696"/>
                <a:gd name="T35" fmla="*/ 10 h 164"/>
                <a:gd name="T36" fmla="*/ 653 w 696"/>
                <a:gd name="T37" fmla="*/ 17 h 164"/>
                <a:gd name="T38" fmla="*/ 600 w 696"/>
                <a:gd name="T39" fmla="*/ 32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96" h="164">
                  <a:moveTo>
                    <a:pt x="600" y="32"/>
                  </a:moveTo>
                  <a:cubicBezTo>
                    <a:pt x="559" y="36"/>
                    <a:pt x="519" y="49"/>
                    <a:pt x="478" y="58"/>
                  </a:cubicBezTo>
                  <a:cubicBezTo>
                    <a:pt x="464" y="60"/>
                    <a:pt x="449" y="61"/>
                    <a:pt x="436" y="68"/>
                  </a:cubicBezTo>
                  <a:cubicBezTo>
                    <a:pt x="431" y="75"/>
                    <a:pt x="423" y="76"/>
                    <a:pt x="415" y="77"/>
                  </a:cubicBezTo>
                  <a:cubicBezTo>
                    <a:pt x="328" y="96"/>
                    <a:pt x="241" y="117"/>
                    <a:pt x="154" y="136"/>
                  </a:cubicBezTo>
                  <a:cubicBezTo>
                    <a:pt x="144" y="138"/>
                    <a:pt x="135" y="141"/>
                    <a:pt x="125" y="137"/>
                  </a:cubicBezTo>
                  <a:cubicBezTo>
                    <a:pt x="85" y="146"/>
                    <a:pt x="46" y="155"/>
                    <a:pt x="6" y="164"/>
                  </a:cubicBezTo>
                  <a:cubicBezTo>
                    <a:pt x="0" y="160"/>
                    <a:pt x="6" y="158"/>
                    <a:pt x="8" y="156"/>
                  </a:cubicBezTo>
                  <a:cubicBezTo>
                    <a:pt x="10" y="155"/>
                    <a:pt x="12" y="155"/>
                    <a:pt x="15" y="155"/>
                  </a:cubicBezTo>
                  <a:cubicBezTo>
                    <a:pt x="23" y="151"/>
                    <a:pt x="31" y="147"/>
                    <a:pt x="40" y="144"/>
                  </a:cubicBezTo>
                  <a:cubicBezTo>
                    <a:pt x="53" y="143"/>
                    <a:pt x="64" y="137"/>
                    <a:pt x="77" y="133"/>
                  </a:cubicBezTo>
                  <a:cubicBezTo>
                    <a:pt x="96" y="137"/>
                    <a:pt x="113" y="126"/>
                    <a:pt x="132" y="123"/>
                  </a:cubicBezTo>
                  <a:cubicBezTo>
                    <a:pt x="177" y="115"/>
                    <a:pt x="222" y="103"/>
                    <a:pt x="267" y="93"/>
                  </a:cubicBezTo>
                  <a:cubicBezTo>
                    <a:pt x="323" y="80"/>
                    <a:pt x="378" y="67"/>
                    <a:pt x="434" y="55"/>
                  </a:cubicBezTo>
                  <a:cubicBezTo>
                    <a:pt x="468" y="47"/>
                    <a:pt x="502" y="40"/>
                    <a:pt x="536" y="33"/>
                  </a:cubicBezTo>
                  <a:cubicBezTo>
                    <a:pt x="580" y="23"/>
                    <a:pt x="623" y="14"/>
                    <a:pt x="667" y="3"/>
                  </a:cubicBezTo>
                  <a:cubicBezTo>
                    <a:pt x="677" y="1"/>
                    <a:pt x="686" y="0"/>
                    <a:pt x="696" y="0"/>
                  </a:cubicBezTo>
                  <a:cubicBezTo>
                    <a:pt x="693" y="11"/>
                    <a:pt x="683" y="8"/>
                    <a:pt x="676" y="10"/>
                  </a:cubicBezTo>
                  <a:cubicBezTo>
                    <a:pt x="668" y="13"/>
                    <a:pt x="659" y="12"/>
                    <a:pt x="653" y="17"/>
                  </a:cubicBezTo>
                  <a:cubicBezTo>
                    <a:pt x="636" y="25"/>
                    <a:pt x="617" y="22"/>
                    <a:pt x="600" y="32"/>
                  </a:cubicBezTo>
                  <a:close/>
                </a:path>
              </a:pathLst>
            </a:custGeom>
            <a:solidFill>
              <a:srgbClr val="6529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9" name="Freeform 45">
              <a:extLst>
                <a:ext uri="{FF2B5EF4-FFF2-40B4-BE49-F238E27FC236}">
                  <a16:creationId xmlns:a16="http://schemas.microsoft.com/office/drawing/2014/main" id="{34018C68-5903-DA0D-EA69-FCF996364687}"/>
                </a:ext>
              </a:extLst>
            </p:cNvPr>
            <p:cNvSpPr>
              <a:spLocks/>
            </p:cNvSpPr>
            <p:nvPr/>
          </p:nvSpPr>
          <p:spPr bwMode="auto">
            <a:xfrm>
              <a:off x="7529513" y="95250"/>
              <a:ext cx="46038" cy="1408113"/>
            </a:xfrm>
            <a:custGeom>
              <a:avLst/>
              <a:gdLst>
                <a:gd name="T0" fmla="*/ 13 w 40"/>
                <a:gd name="T1" fmla="*/ 102 h 1225"/>
                <a:gd name="T2" fmla="*/ 5 w 40"/>
                <a:gd name="T3" fmla="*/ 104 h 1225"/>
                <a:gd name="T4" fmla="*/ 5 w 40"/>
                <a:gd name="T5" fmla="*/ 124 h 1225"/>
                <a:gd name="T6" fmla="*/ 5 w 40"/>
                <a:gd name="T7" fmla="*/ 1192 h 1225"/>
                <a:gd name="T8" fmla="*/ 4 w 40"/>
                <a:gd name="T9" fmla="*/ 1222 h 1225"/>
                <a:gd name="T10" fmla="*/ 1 w 40"/>
                <a:gd name="T11" fmla="*/ 1224 h 1225"/>
                <a:gd name="T12" fmla="*/ 0 w 40"/>
                <a:gd name="T13" fmla="*/ 174 h 1225"/>
                <a:gd name="T14" fmla="*/ 25 w 40"/>
                <a:gd name="T15" fmla="*/ 0 h 1225"/>
                <a:gd name="T16" fmla="*/ 35 w 40"/>
                <a:gd name="T17" fmla="*/ 17 h 1225"/>
                <a:gd name="T18" fmla="*/ 37 w 40"/>
                <a:gd name="T19" fmla="*/ 89 h 1225"/>
                <a:gd name="T20" fmla="*/ 35 w 40"/>
                <a:gd name="T21" fmla="*/ 95 h 1225"/>
                <a:gd name="T22" fmla="*/ 13 w 40"/>
                <a:gd name="T23" fmla="*/ 102 h 1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0" h="1225">
                  <a:moveTo>
                    <a:pt x="13" y="102"/>
                  </a:moveTo>
                  <a:cubicBezTo>
                    <a:pt x="10" y="100"/>
                    <a:pt x="6" y="99"/>
                    <a:pt x="5" y="104"/>
                  </a:cubicBezTo>
                  <a:cubicBezTo>
                    <a:pt x="4" y="110"/>
                    <a:pt x="5" y="117"/>
                    <a:pt x="5" y="124"/>
                  </a:cubicBezTo>
                  <a:cubicBezTo>
                    <a:pt x="5" y="480"/>
                    <a:pt x="5" y="836"/>
                    <a:pt x="5" y="1192"/>
                  </a:cubicBezTo>
                  <a:cubicBezTo>
                    <a:pt x="5" y="1202"/>
                    <a:pt x="4" y="1212"/>
                    <a:pt x="4" y="1222"/>
                  </a:cubicBezTo>
                  <a:cubicBezTo>
                    <a:pt x="3" y="1224"/>
                    <a:pt x="2" y="1225"/>
                    <a:pt x="1" y="1224"/>
                  </a:cubicBezTo>
                  <a:cubicBezTo>
                    <a:pt x="1" y="874"/>
                    <a:pt x="2" y="524"/>
                    <a:pt x="0" y="174"/>
                  </a:cubicBezTo>
                  <a:cubicBezTo>
                    <a:pt x="0" y="114"/>
                    <a:pt x="9" y="57"/>
                    <a:pt x="25" y="0"/>
                  </a:cubicBezTo>
                  <a:cubicBezTo>
                    <a:pt x="35" y="2"/>
                    <a:pt x="35" y="11"/>
                    <a:pt x="35" y="17"/>
                  </a:cubicBezTo>
                  <a:cubicBezTo>
                    <a:pt x="33" y="41"/>
                    <a:pt x="40" y="65"/>
                    <a:pt x="37" y="89"/>
                  </a:cubicBezTo>
                  <a:cubicBezTo>
                    <a:pt x="37" y="91"/>
                    <a:pt x="36" y="93"/>
                    <a:pt x="35" y="95"/>
                  </a:cubicBezTo>
                  <a:cubicBezTo>
                    <a:pt x="29" y="102"/>
                    <a:pt x="23" y="110"/>
                    <a:pt x="13" y="102"/>
                  </a:cubicBezTo>
                  <a:close/>
                </a:path>
              </a:pathLst>
            </a:custGeom>
            <a:solidFill>
              <a:srgbClr val="C185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0" name="Freeform 46">
              <a:extLst>
                <a:ext uri="{FF2B5EF4-FFF2-40B4-BE49-F238E27FC236}">
                  <a16:creationId xmlns:a16="http://schemas.microsoft.com/office/drawing/2014/main" id="{368AE8BA-B3CF-705B-5FBA-D0FF48E4DD5C}"/>
                </a:ext>
              </a:extLst>
            </p:cNvPr>
            <p:cNvSpPr>
              <a:spLocks/>
            </p:cNvSpPr>
            <p:nvPr/>
          </p:nvSpPr>
          <p:spPr bwMode="auto">
            <a:xfrm>
              <a:off x="8658225" y="534988"/>
              <a:ext cx="131763" cy="141288"/>
            </a:xfrm>
            <a:custGeom>
              <a:avLst/>
              <a:gdLst>
                <a:gd name="T0" fmla="*/ 40 w 115"/>
                <a:gd name="T1" fmla="*/ 122 h 122"/>
                <a:gd name="T2" fmla="*/ 25 w 115"/>
                <a:gd name="T3" fmla="*/ 105 h 122"/>
                <a:gd name="T4" fmla="*/ 0 w 115"/>
                <a:gd name="T5" fmla="*/ 69 h 122"/>
                <a:gd name="T6" fmla="*/ 65 w 115"/>
                <a:gd name="T7" fmla="*/ 12 h 122"/>
                <a:gd name="T8" fmla="*/ 92 w 115"/>
                <a:gd name="T9" fmla="*/ 0 h 122"/>
                <a:gd name="T10" fmla="*/ 114 w 115"/>
                <a:gd name="T11" fmla="*/ 31 h 122"/>
                <a:gd name="T12" fmla="*/ 40 w 115"/>
                <a:gd name="T13" fmla="*/ 122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5" h="122">
                  <a:moveTo>
                    <a:pt x="40" y="122"/>
                  </a:moveTo>
                  <a:cubicBezTo>
                    <a:pt x="32" y="119"/>
                    <a:pt x="25" y="114"/>
                    <a:pt x="25" y="105"/>
                  </a:cubicBezTo>
                  <a:cubicBezTo>
                    <a:pt x="26" y="86"/>
                    <a:pt x="16" y="76"/>
                    <a:pt x="0" y="69"/>
                  </a:cubicBezTo>
                  <a:cubicBezTo>
                    <a:pt x="20" y="48"/>
                    <a:pt x="44" y="32"/>
                    <a:pt x="65" y="12"/>
                  </a:cubicBezTo>
                  <a:cubicBezTo>
                    <a:pt x="74" y="8"/>
                    <a:pt x="83" y="4"/>
                    <a:pt x="92" y="0"/>
                  </a:cubicBezTo>
                  <a:cubicBezTo>
                    <a:pt x="105" y="6"/>
                    <a:pt x="115" y="15"/>
                    <a:pt x="114" y="31"/>
                  </a:cubicBezTo>
                  <a:cubicBezTo>
                    <a:pt x="90" y="61"/>
                    <a:pt x="65" y="92"/>
                    <a:pt x="40" y="122"/>
                  </a:cubicBezTo>
                  <a:close/>
                </a:path>
              </a:pathLst>
            </a:custGeom>
            <a:solidFill>
              <a:srgbClr val="C89B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1" name="Freeform 47">
              <a:extLst>
                <a:ext uri="{FF2B5EF4-FFF2-40B4-BE49-F238E27FC236}">
                  <a16:creationId xmlns:a16="http://schemas.microsoft.com/office/drawing/2014/main" id="{F4164886-B995-957B-07A5-D1761FA83F05}"/>
                </a:ext>
              </a:extLst>
            </p:cNvPr>
            <p:cNvSpPr>
              <a:spLocks/>
            </p:cNvSpPr>
            <p:nvPr/>
          </p:nvSpPr>
          <p:spPr bwMode="auto">
            <a:xfrm>
              <a:off x="7558088" y="61913"/>
              <a:ext cx="80963" cy="152400"/>
            </a:xfrm>
            <a:custGeom>
              <a:avLst/>
              <a:gdLst>
                <a:gd name="T0" fmla="*/ 8 w 70"/>
                <a:gd name="T1" fmla="*/ 121 h 133"/>
                <a:gd name="T2" fmla="*/ 0 w 70"/>
                <a:gd name="T3" fmla="*/ 29 h 133"/>
                <a:gd name="T4" fmla="*/ 6 w 70"/>
                <a:gd name="T5" fmla="*/ 5 h 133"/>
                <a:gd name="T6" fmla="*/ 43 w 70"/>
                <a:gd name="T7" fmla="*/ 12 h 133"/>
                <a:gd name="T8" fmla="*/ 70 w 70"/>
                <a:gd name="T9" fmla="*/ 128 h 133"/>
                <a:gd name="T10" fmla="*/ 63 w 70"/>
                <a:gd name="T11" fmla="*/ 129 h 133"/>
                <a:gd name="T12" fmla="*/ 49 w 70"/>
                <a:gd name="T13" fmla="*/ 132 h 133"/>
                <a:gd name="T14" fmla="*/ 8 w 70"/>
                <a:gd name="T15" fmla="*/ 121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0" h="133">
                  <a:moveTo>
                    <a:pt x="8" y="121"/>
                  </a:moveTo>
                  <a:cubicBezTo>
                    <a:pt x="5" y="90"/>
                    <a:pt x="7" y="59"/>
                    <a:pt x="0" y="29"/>
                  </a:cubicBezTo>
                  <a:cubicBezTo>
                    <a:pt x="2" y="21"/>
                    <a:pt x="2" y="12"/>
                    <a:pt x="6" y="5"/>
                  </a:cubicBezTo>
                  <a:cubicBezTo>
                    <a:pt x="19" y="6"/>
                    <a:pt x="33" y="0"/>
                    <a:pt x="43" y="12"/>
                  </a:cubicBezTo>
                  <a:cubicBezTo>
                    <a:pt x="55" y="50"/>
                    <a:pt x="63" y="89"/>
                    <a:pt x="70" y="128"/>
                  </a:cubicBezTo>
                  <a:cubicBezTo>
                    <a:pt x="68" y="128"/>
                    <a:pt x="65" y="129"/>
                    <a:pt x="63" y="129"/>
                  </a:cubicBezTo>
                  <a:cubicBezTo>
                    <a:pt x="59" y="132"/>
                    <a:pt x="54" y="133"/>
                    <a:pt x="49" y="132"/>
                  </a:cubicBezTo>
                  <a:cubicBezTo>
                    <a:pt x="36" y="125"/>
                    <a:pt x="22" y="125"/>
                    <a:pt x="8" y="121"/>
                  </a:cubicBezTo>
                  <a:close/>
                </a:path>
              </a:pathLst>
            </a:custGeom>
            <a:solidFill>
              <a:srgbClr val="C89B6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2" name="Freeform 48">
              <a:extLst>
                <a:ext uri="{FF2B5EF4-FFF2-40B4-BE49-F238E27FC236}">
                  <a16:creationId xmlns:a16="http://schemas.microsoft.com/office/drawing/2014/main" id="{76419C4B-2F8A-FE70-CF1E-1D332548EF06}"/>
                </a:ext>
              </a:extLst>
            </p:cNvPr>
            <p:cNvSpPr>
              <a:spLocks/>
            </p:cNvSpPr>
            <p:nvPr/>
          </p:nvSpPr>
          <p:spPr bwMode="auto">
            <a:xfrm>
              <a:off x="8518525" y="371475"/>
              <a:ext cx="119063" cy="147638"/>
            </a:xfrm>
            <a:custGeom>
              <a:avLst/>
              <a:gdLst>
                <a:gd name="T0" fmla="*/ 43 w 103"/>
                <a:gd name="T1" fmla="*/ 129 h 129"/>
                <a:gd name="T2" fmla="*/ 26 w 103"/>
                <a:gd name="T3" fmla="*/ 119 h 129"/>
                <a:gd name="T4" fmla="*/ 19 w 103"/>
                <a:gd name="T5" fmla="*/ 108 h 129"/>
                <a:gd name="T6" fmla="*/ 1 w 103"/>
                <a:gd name="T7" fmla="*/ 88 h 129"/>
                <a:gd name="T8" fmla="*/ 0 w 103"/>
                <a:gd name="T9" fmla="*/ 83 h 129"/>
                <a:gd name="T10" fmla="*/ 50 w 103"/>
                <a:gd name="T11" fmla="*/ 19 h 129"/>
                <a:gd name="T12" fmla="*/ 77 w 103"/>
                <a:gd name="T13" fmla="*/ 0 h 129"/>
                <a:gd name="T14" fmla="*/ 103 w 103"/>
                <a:gd name="T15" fmla="*/ 28 h 129"/>
                <a:gd name="T16" fmla="*/ 43 w 103"/>
                <a:gd name="T17" fmla="*/ 129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3" h="129">
                  <a:moveTo>
                    <a:pt x="43" y="129"/>
                  </a:moveTo>
                  <a:cubicBezTo>
                    <a:pt x="36" y="128"/>
                    <a:pt x="31" y="124"/>
                    <a:pt x="26" y="119"/>
                  </a:cubicBezTo>
                  <a:cubicBezTo>
                    <a:pt x="22" y="116"/>
                    <a:pt x="21" y="112"/>
                    <a:pt x="19" y="108"/>
                  </a:cubicBezTo>
                  <a:cubicBezTo>
                    <a:pt x="16" y="98"/>
                    <a:pt x="8" y="94"/>
                    <a:pt x="1" y="88"/>
                  </a:cubicBezTo>
                  <a:cubicBezTo>
                    <a:pt x="0" y="86"/>
                    <a:pt x="0" y="85"/>
                    <a:pt x="0" y="83"/>
                  </a:cubicBezTo>
                  <a:cubicBezTo>
                    <a:pt x="12" y="58"/>
                    <a:pt x="36" y="42"/>
                    <a:pt x="50" y="19"/>
                  </a:cubicBezTo>
                  <a:cubicBezTo>
                    <a:pt x="59" y="13"/>
                    <a:pt x="68" y="7"/>
                    <a:pt x="77" y="0"/>
                  </a:cubicBezTo>
                  <a:cubicBezTo>
                    <a:pt x="90" y="6"/>
                    <a:pt x="102" y="12"/>
                    <a:pt x="103" y="28"/>
                  </a:cubicBezTo>
                  <a:cubicBezTo>
                    <a:pt x="84" y="63"/>
                    <a:pt x="65" y="97"/>
                    <a:pt x="43" y="129"/>
                  </a:cubicBezTo>
                  <a:close/>
                </a:path>
              </a:pathLst>
            </a:custGeom>
            <a:solidFill>
              <a:srgbClr val="C89B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3" name="Freeform 49">
              <a:extLst>
                <a:ext uri="{FF2B5EF4-FFF2-40B4-BE49-F238E27FC236}">
                  <a16:creationId xmlns:a16="http://schemas.microsoft.com/office/drawing/2014/main" id="{A39DBB24-F38F-49A9-B0E6-A01A2E07A596}"/>
                </a:ext>
              </a:extLst>
            </p:cNvPr>
            <p:cNvSpPr>
              <a:spLocks/>
            </p:cNvSpPr>
            <p:nvPr/>
          </p:nvSpPr>
          <p:spPr bwMode="auto">
            <a:xfrm>
              <a:off x="8912225" y="1466850"/>
              <a:ext cx="149225" cy="84138"/>
            </a:xfrm>
            <a:custGeom>
              <a:avLst/>
              <a:gdLst>
                <a:gd name="T0" fmla="*/ 4 w 130"/>
                <a:gd name="T1" fmla="*/ 73 h 73"/>
                <a:gd name="T2" fmla="*/ 4 w 130"/>
                <a:gd name="T3" fmla="*/ 49 h 73"/>
                <a:gd name="T4" fmla="*/ 6 w 130"/>
                <a:gd name="T5" fmla="*/ 41 h 73"/>
                <a:gd name="T6" fmla="*/ 15 w 130"/>
                <a:gd name="T7" fmla="*/ 10 h 73"/>
                <a:gd name="T8" fmla="*/ 108 w 130"/>
                <a:gd name="T9" fmla="*/ 5 h 73"/>
                <a:gd name="T10" fmla="*/ 121 w 130"/>
                <a:gd name="T11" fmla="*/ 9 h 73"/>
                <a:gd name="T12" fmla="*/ 128 w 130"/>
                <a:gd name="T13" fmla="*/ 46 h 73"/>
                <a:gd name="T14" fmla="*/ 4 w 130"/>
                <a:gd name="T15" fmla="*/ 73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0" h="73">
                  <a:moveTo>
                    <a:pt x="4" y="73"/>
                  </a:moveTo>
                  <a:cubicBezTo>
                    <a:pt x="2" y="65"/>
                    <a:pt x="0" y="57"/>
                    <a:pt x="4" y="49"/>
                  </a:cubicBezTo>
                  <a:cubicBezTo>
                    <a:pt x="4" y="46"/>
                    <a:pt x="5" y="44"/>
                    <a:pt x="6" y="41"/>
                  </a:cubicBezTo>
                  <a:cubicBezTo>
                    <a:pt x="12" y="31"/>
                    <a:pt x="3" y="18"/>
                    <a:pt x="15" y="10"/>
                  </a:cubicBezTo>
                  <a:cubicBezTo>
                    <a:pt x="45" y="0"/>
                    <a:pt x="76" y="3"/>
                    <a:pt x="108" y="5"/>
                  </a:cubicBezTo>
                  <a:cubicBezTo>
                    <a:pt x="113" y="4"/>
                    <a:pt x="117" y="6"/>
                    <a:pt x="121" y="9"/>
                  </a:cubicBezTo>
                  <a:cubicBezTo>
                    <a:pt x="130" y="20"/>
                    <a:pt x="127" y="33"/>
                    <a:pt x="128" y="46"/>
                  </a:cubicBezTo>
                  <a:cubicBezTo>
                    <a:pt x="86" y="55"/>
                    <a:pt x="46" y="69"/>
                    <a:pt x="4" y="73"/>
                  </a:cubicBezTo>
                  <a:close/>
                </a:path>
              </a:pathLst>
            </a:custGeom>
            <a:solidFill>
              <a:srgbClr val="C89B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4" name="Freeform 50">
              <a:extLst>
                <a:ext uri="{FF2B5EF4-FFF2-40B4-BE49-F238E27FC236}">
                  <a16:creationId xmlns:a16="http://schemas.microsoft.com/office/drawing/2014/main" id="{AB76D070-C9CF-79AD-A35B-2351422F7078}"/>
                </a:ext>
              </a:extLst>
            </p:cNvPr>
            <p:cNvSpPr>
              <a:spLocks/>
            </p:cNvSpPr>
            <p:nvPr/>
          </p:nvSpPr>
          <p:spPr bwMode="auto">
            <a:xfrm>
              <a:off x="7745413" y="65088"/>
              <a:ext cx="77788" cy="160338"/>
            </a:xfrm>
            <a:custGeom>
              <a:avLst/>
              <a:gdLst>
                <a:gd name="T0" fmla="*/ 56 w 68"/>
                <a:gd name="T1" fmla="*/ 13 h 139"/>
                <a:gd name="T2" fmla="*/ 68 w 68"/>
                <a:gd name="T3" fmla="*/ 132 h 139"/>
                <a:gd name="T4" fmla="*/ 60 w 68"/>
                <a:gd name="T5" fmla="*/ 137 h 139"/>
                <a:gd name="T6" fmla="*/ 34 w 68"/>
                <a:gd name="T7" fmla="*/ 128 h 139"/>
                <a:gd name="T8" fmla="*/ 6 w 68"/>
                <a:gd name="T9" fmla="*/ 117 h 139"/>
                <a:gd name="T10" fmla="*/ 9 w 68"/>
                <a:gd name="T11" fmla="*/ 43 h 139"/>
                <a:gd name="T12" fmla="*/ 9 w 68"/>
                <a:gd name="T13" fmla="*/ 30 h 139"/>
                <a:gd name="T14" fmla="*/ 17 w 68"/>
                <a:gd name="T15" fmla="*/ 8 h 139"/>
                <a:gd name="T16" fmla="*/ 56 w 68"/>
                <a:gd name="T17" fmla="*/ 13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8" h="139">
                  <a:moveTo>
                    <a:pt x="56" y="13"/>
                  </a:moveTo>
                  <a:cubicBezTo>
                    <a:pt x="62" y="53"/>
                    <a:pt x="65" y="93"/>
                    <a:pt x="68" y="132"/>
                  </a:cubicBezTo>
                  <a:cubicBezTo>
                    <a:pt x="66" y="135"/>
                    <a:pt x="63" y="137"/>
                    <a:pt x="60" y="137"/>
                  </a:cubicBezTo>
                  <a:cubicBezTo>
                    <a:pt x="50" y="139"/>
                    <a:pt x="43" y="132"/>
                    <a:pt x="34" y="128"/>
                  </a:cubicBezTo>
                  <a:cubicBezTo>
                    <a:pt x="26" y="122"/>
                    <a:pt x="14" y="125"/>
                    <a:pt x="6" y="117"/>
                  </a:cubicBezTo>
                  <a:cubicBezTo>
                    <a:pt x="0" y="92"/>
                    <a:pt x="8" y="68"/>
                    <a:pt x="9" y="43"/>
                  </a:cubicBezTo>
                  <a:cubicBezTo>
                    <a:pt x="9" y="39"/>
                    <a:pt x="12" y="34"/>
                    <a:pt x="9" y="30"/>
                  </a:cubicBezTo>
                  <a:cubicBezTo>
                    <a:pt x="12" y="23"/>
                    <a:pt x="14" y="16"/>
                    <a:pt x="17" y="8"/>
                  </a:cubicBezTo>
                  <a:cubicBezTo>
                    <a:pt x="31" y="0"/>
                    <a:pt x="44" y="2"/>
                    <a:pt x="56" y="13"/>
                  </a:cubicBezTo>
                  <a:close/>
                </a:path>
              </a:pathLst>
            </a:custGeom>
            <a:solidFill>
              <a:srgbClr val="C89B6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5" name="Freeform 51">
              <a:extLst>
                <a:ext uri="{FF2B5EF4-FFF2-40B4-BE49-F238E27FC236}">
                  <a16:creationId xmlns:a16="http://schemas.microsoft.com/office/drawing/2014/main" id="{721086F6-D70E-F18B-DDC1-3C8A8EE828D6}"/>
                </a:ext>
              </a:extLst>
            </p:cNvPr>
            <p:cNvSpPr>
              <a:spLocks/>
            </p:cNvSpPr>
            <p:nvPr/>
          </p:nvSpPr>
          <p:spPr bwMode="auto">
            <a:xfrm>
              <a:off x="8162925" y="134938"/>
              <a:ext cx="96838" cy="138113"/>
            </a:xfrm>
            <a:custGeom>
              <a:avLst/>
              <a:gdLst>
                <a:gd name="T0" fmla="*/ 84 w 84"/>
                <a:gd name="T1" fmla="*/ 18 h 120"/>
                <a:gd name="T2" fmla="*/ 76 w 84"/>
                <a:gd name="T3" fmla="*/ 50 h 120"/>
                <a:gd name="T4" fmla="*/ 52 w 84"/>
                <a:gd name="T5" fmla="*/ 99 h 120"/>
                <a:gd name="T6" fmla="*/ 38 w 84"/>
                <a:gd name="T7" fmla="*/ 120 h 120"/>
                <a:gd name="T8" fmla="*/ 32 w 84"/>
                <a:gd name="T9" fmla="*/ 120 h 120"/>
                <a:gd name="T10" fmla="*/ 7 w 84"/>
                <a:gd name="T11" fmla="*/ 109 h 120"/>
                <a:gd name="T12" fmla="*/ 3 w 84"/>
                <a:gd name="T13" fmla="*/ 105 h 120"/>
                <a:gd name="T14" fmla="*/ 4 w 84"/>
                <a:gd name="T15" fmla="*/ 90 h 120"/>
                <a:gd name="T16" fmla="*/ 44 w 84"/>
                <a:gd name="T17" fmla="*/ 15 h 120"/>
                <a:gd name="T18" fmla="*/ 44 w 84"/>
                <a:gd name="T19" fmla="*/ 10 h 120"/>
                <a:gd name="T20" fmla="*/ 51 w 84"/>
                <a:gd name="T21" fmla="*/ 1 h 120"/>
                <a:gd name="T22" fmla="*/ 84 w 84"/>
                <a:gd name="T23" fmla="*/ 18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4" h="120">
                  <a:moveTo>
                    <a:pt x="84" y="18"/>
                  </a:moveTo>
                  <a:cubicBezTo>
                    <a:pt x="83" y="29"/>
                    <a:pt x="81" y="40"/>
                    <a:pt x="76" y="50"/>
                  </a:cubicBezTo>
                  <a:cubicBezTo>
                    <a:pt x="66" y="65"/>
                    <a:pt x="59" y="82"/>
                    <a:pt x="52" y="99"/>
                  </a:cubicBezTo>
                  <a:cubicBezTo>
                    <a:pt x="48" y="107"/>
                    <a:pt x="46" y="116"/>
                    <a:pt x="38" y="120"/>
                  </a:cubicBezTo>
                  <a:cubicBezTo>
                    <a:pt x="36" y="120"/>
                    <a:pt x="34" y="120"/>
                    <a:pt x="32" y="120"/>
                  </a:cubicBezTo>
                  <a:cubicBezTo>
                    <a:pt x="24" y="116"/>
                    <a:pt x="17" y="109"/>
                    <a:pt x="7" y="109"/>
                  </a:cubicBezTo>
                  <a:cubicBezTo>
                    <a:pt x="6" y="108"/>
                    <a:pt x="4" y="107"/>
                    <a:pt x="3" y="105"/>
                  </a:cubicBezTo>
                  <a:cubicBezTo>
                    <a:pt x="0" y="100"/>
                    <a:pt x="1" y="95"/>
                    <a:pt x="4" y="90"/>
                  </a:cubicBezTo>
                  <a:cubicBezTo>
                    <a:pt x="20" y="67"/>
                    <a:pt x="25" y="37"/>
                    <a:pt x="44" y="15"/>
                  </a:cubicBezTo>
                  <a:cubicBezTo>
                    <a:pt x="45" y="14"/>
                    <a:pt x="45" y="12"/>
                    <a:pt x="44" y="10"/>
                  </a:cubicBezTo>
                  <a:cubicBezTo>
                    <a:pt x="45" y="6"/>
                    <a:pt x="48" y="3"/>
                    <a:pt x="51" y="1"/>
                  </a:cubicBezTo>
                  <a:cubicBezTo>
                    <a:pt x="66" y="0"/>
                    <a:pt x="76" y="6"/>
                    <a:pt x="84" y="18"/>
                  </a:cubicBezTo>
                  <a:close/>
                </a:path>
              </a:pathLst>
            </a:custGeom>
            <a:solidFill>
              <a:srgbClr val="C99D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6" name="Freeform 52">
              <a:extLst>
                <a:ext uri="{FF2B5EF4-FFF2-40B4-BE49-F238E27FC236}">
                  <a16:creationId xmlns:a16="http://schemas.microsoft.com/office/drawing/2014/main" id="{2F4F28F5-5067-C1FD-77FE-244B20630F29}"/>
                </a:ext>
              </a:extLst>
            </p:cNvPr>
            <p:cNvSpPr>
              <a:spLocks/>
            </p:cNvSpPr>
            <p:nvPr/>
          </p:nvSpPr>
          <p:spPr bwMode="auto">
            <a:xfrm>
              <a:off x="8782050" y="750888"/>
              <a:ext cx="133350" cy="104775"/>
            </a:xfrm>
            <a:custGeom>
              <a:avLst/>
              <a:gdLst>
                <a:gd name="T0" fmla="*/ 114 w 116"/>
                <a:gd name="T1" fmla="*/ 34 h 92"/>
                <a:gd name="T2" fmla="*/ 93 w 116"/>
                <a:gd name="T3" fmla="*/ 52 h 92"/>
                <a:gd name="T4" fmla="*/ 38 w 116"/>
                <a:gd name="T5" fmla="*/ 80 h 92"/>
                <a:gd name="T6" fmla="*/ 13 w 116"/>
                <a:gd name="T7" fmla="*/ 86 h 92"/>
                <a:gd name="T8" fmla="*/ 0 w 116"/>
                <a:gd name="T9" fmla="*/ 58 h 92"/>
                <a:gd name="T10" fmla="*/ 15 w 116"/>
                <a:gd name="T11" fmla="*/ 41 h 92"/>
                <a:gd name="T12" fmla="*/ 81 w 116"/>
                <a:gd name="T13" fmla="*/ 5 h 92"/>
                <a:gd name="T14" fmla="*/ 97 w 116"/>
                <a:gd name="T15" fmla="*/ 1 h 92"/>
                <a:gd name="T16" fmla="*/ 114 w 116"/>
                <a:gd name="T17" fmla="*/ 34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6" h="92">
                  <a:moveTo>
                    <a:pt x="114" y="34"/>
                  </a:moveTo>
                  <a:cubicBezTo>
                    <a:pt x="108" y="41"/>
                    <a:pt x="102" y="48"/>
                    <a:pt x="93" y="52"/>
                  </a:cubicBezTo>
                  <a:cubicBezTo>
                    <a:pt x="71" y="55"/>
                    <a:pt x="56" y="71"/>
                    <a:pt x="38" y="80"/>
                  </a:cubicBezTo>
                  <a:cubicBezTo>
                    <a:pt x="30" y="84"/>
                    <a:pt x="23" y="92"/>
                    <a:pt x="13" y="86"/>
                  </a:cubicBezTo>
                  <a:cubicBezTo>
                    <a:pt x="7" y="78"/>
                    <a:pt x="4" y="68"/>
                    <a:pt x="0" y="58"/>
                  </a:cubicBezTo>
                  <a:cubicBezTo>
                    <a:pt x="2" y="50"/>
                    <a:pt x="8" y="44"/>
                    <a:pt x="15" y="41"/>
                  </a:cubicBezTo>
                  <a:cubicBezTo>
                    <a:pt x="37" y="30"/>
                    <a:pt x="57" y="13"/>
                    <a:pt x="81" y="5"/>
                  </a:cubicBezTo>
                  <a:cubicBezTo>
                    <a:pt x="85" y="0"/>
                    <a:pt x="91" y="1"/>
                    <a:pt x="97" y="1"/>
                  </a:cubicBezTo>
                  <a:cubicBezTo>
                    <a:pt x="111" y="8"/>
                    <a:pt x="116" y="19"/>
                    <a:pt x="114" y="34"/>
                  </a:cubicBezTo>
                  <a:close/>
                </a:path>
              </a:pathLst>
            </a:custGeom>
            <a:solidFill>
              <a:srgbClr val="C89D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7" name="Freeform 53">
              <a:extLst>
                <a:ext uri="{FF2B5EF4-FFF2-40B4-BE49-F238E27FC236}">
                  <a16:creationId xmlns:a16="http://schemas.microsoft.com/office/drawing/2014/main" id="{E7333F7E-2EEB-82F0-5EC9-703D0ECEC1B1}"/>
                </a:ext>
              </a:extLst>
            </p:cNvPr>
            <p:cNvSpPr>
              <a:spLocks/>
            </p:cNvSpPr>
            <p:nvPr/>
          </p:nvSpPr>
          <p:spPr bwMode="auto">
            <a:xfrm>
              <a:off x="8382000" y="227013"/>
              <a:ext cx="107950" cy="131763"/>
            </a:xfrm>
            <a:custGeom>
              <a:avLst/>
              <a:gdLst>
                <a:gd name="T0" fmla="*/ 10 w 94"/>
                <a:gd name="T1" fmla="*/ 97 h 114"/>
                <a:gd name="T2" fmla="*/ 2 w 94"/>
                <a:gd name="T3" fmla="*/ 92 h 114"/>
                <a:gd name="T4" fmla="*/ 14 w 94"/>
                <a:gd name="T5" fmla="*/ 67 h 114"/>
                <a:gd name="T6" fmla="*/ 46 w 94"/>
                <a:gd name="T7" fmla="*/ 15 h 114"/>
                <a:gd name="T8" fmla="*/ 62 w 94"/>
                <a:gd name="T9" fmla="*/ 0 h 114"/>
                <a:gd name="T10" fmla="*/ 94 w 94"/>
                <a:gd name="T11" fmla="*/ 23 h 114"/>
                <a:gd name="T12" fmla="*/ 82 w 94"/>
                <a:gd name="T13" fmla="*/ 49 h 114"/>
                <a:gd name="T14" fmla="*/ 47 w 94"/>
                <a:gd name="T15" fmla="*/ 96 h 114"/>
                <a:gd name="T16" fmla="*/ 26 w 94"/>
                <a:gd name="T17" fmla="*/ 109 h 114"/>
                <a:gd name="T18" fmla="*/ 23 w 94"/>
                <a:gd name="T19" fmla="*/ 107 h 114"/>
                <a:gd name="T20" fmla="*/ 10 w 94"/>
                <a:gd name="T21" fmla="*/ 97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4" h="114">
                  <a:moveTo>
                    <a:pt x="10" y="97"/>
                  </a:moveTo>
                  <a:cubicBezTo>
                    <a:pt x="7" y="95"/>
                    <a:pt x="5" y="94"/>
                    <a:pt x="2" y="92"/>
                  </a:cubicBezTo>
                  <a:cubicBezTo>
                    <a:pt x="0" y="81"/>
                    <a:pt x="9" y="75"/>
                    <a:pt x="14" y="67"/>
                  </a:cubicBezTo>
                  <a:cubicBezTo>
                    <a:pt x="24" y="49"/>
                    <a:pt x="34" y="32"/>
                    <a:pt x="46" y="15"/>
                  </a:cubicBezTo>
                  <a:cubicBezTo>
                    <a:pt x="51" y="10"/>
                    <a:pt x="56" y="5"/>
                    <a:pt x="62" y="0"/>
                  </a:cubicBezTo>
                  <a:cubicBezTo>
                    <a:pt x="76" y="3"/>
                    <a:pt x="89" y="7"/>
                    <a:pt x="94" y="23"/>
                  </a:cubicBezTo>
                  <a:cubicBezTo>
                    <a:pt x="91" y="32"/>
                    <a:pt x="88" y="41"/>
                    <a:pt x="82" y="49"/>
                  </a:cubicBezTo>
                  <a:cubicBezTo>
                    <a:pt x="66" y="61"/>
                    <a:pt x="60" y="82"/>
                    <a:pt x="47" y="96"/>
                  </a:cubicBezTo>
                  <a:cubicBezTo>
                    <a:pt x="42" y="103"/>
                    <a:pt x="38" y="114"/>
                    <a:pt x="26" y="109"/>
                  </a:cubicBezTo>
                  <a:cubicBezTo>
                    <a:pt x="25" y="108"/>
                    <a:pt x="24" y="108"/>
                    <a:pt x="23" y="107"/>
                  </a:cubicBezTo>
                  <a:cubicBezTo>
                    <a:pt x="17" y="106"/>
                    <a:pt x="14" y="101"/>
                    <a:pt x="10" y="97"/>
                  </a:cubicBezTo>
                  <a:close/>
                </a:path>
              </a:pathLst>
            </a:custGeom>
            <a:solidFill>
              <a:srgbClr val="C99C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8" name="Freeform 54">
              <a:extLst>
                <a:ext uri="{FF2B5EF4-FFF2-40B4-BE49-F238E27FC236}">
                  <a16:creationId xmlns:a16="http://schemas.microsoft.com/office/drawing/2014/main" id="{E08301DA-871A-B962-38A7-58BD20C2CA80}"/>
                </a:ext>
              </a:extLst>
            </p:cNvPr>
            <p:cNvSpPr>
              <a:spLocks/>
            </p:cNvSpPr>
            <p:nvPr/>
          </p:nvSpPr>
          <p:spPr bwMode="auto">
            <a:xfrm>
              <a:off x="7943850" y="104775"/>
              <a:ext cx="80963" cy="139700"/>
            </a:xfrm>
            <a:custGeom>
              <a:avLst/>
              <a:gdLst>
                <a:gd name="T0" fmla="*/ 28 w 71"/>
                <a:gd name="T1" fmla="*/ 12 h 122"/>
                <a:gd name="T2" fmla="*/ 33 w 71"/>
                <a:gd name="T3" fmla="*/ 3 h 122"/>
                <a:gd name="T4" fmla="*/ 71 w 71"/>
                <a:gd name="T5" fmla="*/ 15 h 122"/>
                <a:gd name="T6" fmla="*/ 68 w 71"/>
                <a:gd name="T7" fmla="*/ 40 h 122"/>
                <a:gd name="T8" fmla="*/ 65 w 71"/>
                <a:gd name="T9" fmla="*/ 37 h 122"/>
                <a:gd name="T10" fmla="*/ 46 w 71"/>
                <a:gd name="T11" fmla="*/ 110 h 122"/>
                <a:gd name="T12" fmla="*/ 36 w 71"/>
                <a:gd name="T13" fmla="*/ 122 h 122"/>
                <a:gd name="T14" fmla="*/ 6 w 71"/>
                <a:gd name="T15" fmla="*/ 112 h 122"/>
                <a:gd name="T16" fmla="*/ 6 w 71"/>
                <a:gd name="T17" fmla="*/ 85 h 122"/>
                <a:gd name="T18" fmla="*/ 28 w 71"/>
                <a:gd name="T19" fmla="*/ 12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1" h="122">
                  <a:moveTo>
                    <a:pt x="28" y="12"/>
                  </a:moveTo>
                  <a:cubicBezTo>
                    <a:pt x="30" y="9"/>
                    <a:pt x="31" y="6"/>
                    <a:pt x="33" y="3"/>
                  </a:cubicBezTo>
                  <a:cubicBezTo>
                    <a:pt x="48" y="0"/>
                    <a:pt x="61" y="2"/>
                    <a:pt x="71" y="15"/>
                  </a:cubicBezTo>
                  <a:cubicBezTo>
                    <a:pt x="71" y="23"/>
                    <a:pt x="71" y="32"/>
                    <a:pt x="68" y="40"/>
                  </a:cubicBezTo>
                  <a:cubicBezTo>
                    <a:pt x="66" y="40"/>
                    <a:pt x="66" y="38"/>
                    <a:pt x="65" y="37"/>
                  </a:cubicBezTo>
                  <a:cubicBezTo>
                    <a:pt x="64" y="63"/>
                    <a:pt x="53" y="86"/>
                    <a:pt x="46" y="110"/>
                  </a:cubicBezTo>
                  <a:cubicBezTo>
                    <a:pt x="45" y="115"/>
                    <a:pt x="42" y="120"/>
                    <a:pt x="36" y="122"/>
                  </a:cubicBezTo>
                  <a:cubicBezTo>
                    <a:pt x="25" y="121"/>
                    <a:pt x="15" y="118"/>
                    <a:pt x="6" y="112"/>
                  </a:cubicBezTo>
                  <a:cubicBezTo>
                    <a:pt x="0" y="103"/>
                    <a:pt x="4" y="94"/>
                    <a:pt x="6" y="85"/>
                  </a:cubicBezTo>
                  <a:cubicBezTo>
                    <a:pt x="11" y="60"/>
                    <a:pt x="18" y="36"/>
                    <a:pt x="28" y="12"/>
                  </a:cubicBezTo>
                  <a:close/>
                </a:path>
              </a:pathLst>
            </a:custGeom>
            <a:solidFill>
              <a:srgbClr val="C99D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9" name="Freeform 55">
              <a:extLst>
                <a:ext uri="{FF2B5EF4-FFF2-40B4-BE49-F238E27FC236}">
                  <a16:creationId xmlns:a16="http://schemas.microsoft.com/office/drawing/2014/main" id="{D83920A9-B6EF-BC8D-3189-227D9D33E8FA}"/>
                </a:ext>
              </a:extLst>
            </p:cNvPr>
            <p:cNvSpPr>
              <a:spLocks/>
            </p:cNvSpPr>
            <p:nvPr/>
          </p:nvSpPr>
          <p:spPr bwMode="auto">
            <a:xfrm>
              <a:off x="8885238" y="1111250"/>
              <a:ext cx="141288" cy="76200"/>
            </a:xfrm>
            <a:custGeom>
              <a:avLst/>
              <a:gdLst>
                <a:gd name="T0" fmla="*/ 122 w 123"/>
                <a:gd name="T1" fmla="*/ 36 h 67"/>
                <a:gd name="T2" fmla="*/ 110 w 123"/>
                <a:gd name="T3" fmla="*/ 42 h 67"/>
                <a:gd name="T4" fmla="*/ 29 w 123"/>
                <a:gd name="T5" fmla="*/ 63 h 67"/>
                <a:gd name="T6" fmla="*/ 8 w 123"/>
                <a:gd name="T7" fmla="*/ 65 h 67"/>
                <a:gd name="T8" fmla="*/ 1 w 123"/>
                <a:gd name="T9" fmla="*/ 29 h 67"/>
                <a:gd name="T10" fmla="*/ 32 w 123"/>
                <a:gd name="T11" fmla="*/ 14 h 67"/>
                <a:gd name="T12" fmla="*/ 95 w 123"/>
                <a:gd name="T13" fmla="*/ 0 h 67"/>
                <a:gd name="T14" fmla="*/ 111 w 123"/>
                <a:gd name="T15" fmla="*/ 0 h 67"/>
                <a:gd name="T16" fmla="*/ 122 w 123"/>
                <a:gd name="T17" fmla="*/ 36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3" h="67">
                  <a:moveTo>
                    <a:pt x="122" y="36"/>
                  </a:moveTo>
                  <a:cubicBezTo>
                    <a:pt x="118" y="38"/>
                    <a:pt x="114" y="40"/>
                    <a:pt x="110" y="42"/>
                  </a:cubicBezTo>
                  <a:cubicBezTo>
                    <a:pt x="82" y="45"/>
                    <a:pt x="57" y="60"/>
                    <a:pt x="29" y="63"/>
                  </a:cubicBezTo>
                  <a:cubicBezTo>
                    <a:pt x="22" y="64"/>
                    <a:pt x="15" y="67"/>
                    <a:pt x="8" y="65"/>
                  </a:cubicBezTo>
                  <a:cubicBezTo>
                    <a:pt x="0" y="54"/>
                    <a:pt x="3" y="41"/>
                    <a:pt x="1" y="29"/>
                  </a:cubicBezTo>
                  <a:cubicBezTo>
                    <a:pt x="8" y="19"/>
                    <a:pt x="20" y="17"/>
                    <a:pt x="32" y="14"/>
                  </a:cubicBezTo>
                  <a:cubicBezTo>
                    <a:pt x="53" y="9"/>
                    <a:pt x="74" y="4"/>
                    <a:pt x="95" y="0"/>
                  </a:cubicBezTo>
                  <a:cubicBezTo>
                    <a:pt x="100" y="0"/>
                    <a:pt x="106" y="0"/>
                    <a:pt x="111" y="0"/>
                  </a:cubicBezTo>
                  <a:cubicBezTo>
                    <a:pt x="119" y="11"/>
                    <a:pt x="123" y="23"/>
                    <a:pt x="122" y="36"/>
                  </a:cubicBezTo>
                  <a:close/>
                </a:path>
              </a:pathLst>
            </a:custGeom>
            <a:solidFill>
              <a:srgbClr val="C89D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70" name="Freeform 56">
              <a:extLst>
                <a:ext uri="{FF2B5EF4-FFF2-40B4-BE49-F238E27FC236}">
                  <a16:creationId xmlns:a16="http://schemas.microsoft.com/office/drawing/2014/main" id="{8672D2DB-39D0-11F7-3F32-513423AA32DA}"/>
                </a:ext>
              </a:extLst>
            </p:cNvPr>
            <p:cNvSpPr>
              <a:spLocks/>
            </p:cNvSpPr>
            <p:nvPr/>
          </p:nvSpPr>
          <p:spPr bwMode="auto">
            <a:xfrm>
              <a:off x="8916988" y="1314450"/>
              <a:ext cx="141288" cy="68263"/>
            </a:xfrm>
            <a:custGeom>
              <a:avLst/>
              <a:gdLst>
                <a:gd name="T0" fmla="*/ 108 w 123"/>
                <a:gd name="T1" fmla="*/ 2 h 60"/>
                <a:gd name="T2" fmla="*/ 113 w 123"/>
                <a:gd name="T3" fmla="*/ 3 h 60"/>
                <a:gd name="T4" fmla="*/ 116 w 123"/>
                <a:gd name="T5" fmla="*/ 42 h 60"/>
                <a:gd name="T6" fmla="*/ 104 w 123"/>
                <a:gd name="T7" fmla="*/ 45 h 60"/>
                <a:gd name="T8" fmla="*/ 26 w 123"/>
                <a:gd name="T9" fmla="*/ 54 h 60"/>
                <a:gd name="T10" fmla="*/ 2 w 123"/>
                <a:gd name="T11" fmla="*/ 51 h 60"/>
                <a:gd name="T12" fmla="*/ 2 w 123"/>
                <a:gd name="T13" fmla="*/ 16 h 60"/>
                <a:gd name="T14" fmla="*/ 21 w 123"/>
                <a:gd name="T15" fmla="*/ 8 h 60"/>
                <a:gd name="T16" fmla="*/ 108 w 123"/>
                <a:gd name="T17" fmla="*/ 2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3" h="60">
                  <a:moveTo>
                    <a:pt x="108" y="2"/>
                  </a:moveTo>
                  <a:cubicBezTo>
                    <a:pt x="109" y="2"/>
                    <a:pt x="111" y="3"/>
                    <a:pt x="113" y="3"/>
                  </a:cubicBezTo>
                  <a:cubicBezTo>
                    <a:pt x="123" y="15"/>
                    <a:pt x="123" y="28"/>
                    <a:pt x="116" y="42"/>
                  </a:cubicBezTo>
                  <a:cubicBezTo>
                    <a:pt x="112" y="43"/>
                    <a:pt x="108" y="44"/>
                    <a:pt x="104" y="45"/>
                  </a:cubicBezTo>
                  <a:cubicBezTo>
                    <a:pt x="77" y="44"/>
                    <a:pt x="52" y="51"/>
                    <a:pt x="26" y="54"/>
                  </a:cubicBezTo>
                  <a:cubicBezTo>
                    <a:pt x="18" y="55"/>
                    <a:pt x="9" y="60"/>
                    <a:pt x="2" y="51"/>
                  </a:cubicBezTo>
                  <a:cubicBezTo>
                    <a:pt x="1" y="39"/>
                    <a:pt x="0" y="28"/>
                    <a:pt x="2" y="16"/>
                  </a:cubicBezTo>
                  <a:cubicBezTo>
                    <a:pt x="7" y="9"/>
                    <a:pt x="14" y="9"/>
                    <a:pt x="21" y="8"/>
                  </a:cubicBezTo>
                  <a:cubicBezTo>
                    <a:pt x="50" y="4"/>
                    <a:pt x="79" y="0"/>
                    <a:pt x="108" y="2"/>
                  </a:cubicBezTo>
                  <a:close/>
                </a:path>
              </a:pathLst>
            </a:custGeom>
            <a:solidFill>
              <a:srgbClr val="C99D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71" name="Freeform 57">
              <a:extLst>
                <a:ext uri="{FF2B5EF4-FFF2-40B4-BE49-F238E27FC236}">
                  <a16:creationId xmlns:a16="http://schemas.microsoft.com/office/drawing/2014/main" id="{66C3C214-4345-36CF-B92E-6F2A003ED835}"/>
                </a:ext>
              </a:extLst>
            </p:cNvPr>
            <p:cNvSpPr>
              <a:spLocks/>
            </p:cNvSpPr>
            <p:nvPr/>
          </p:nvSpPr>
          <p:spPr bwMode="auto">
            <a:xfrm>
              <a:off x="7667625" y="204788"/>
              <a:ext cx="63500" cy="379413"/>
            </a:xfrm>
            <a:custGeom>
              <a:avLst/>
              <a:gdLst>
                <a:gd name="T0" fmla="*/ 3 w 55"/>
                <a:gd name="T1" fmla="*/ 319 h 330"/>
                <a:gd name="T2" fmla="*/ 25 w 55"/>
                <a:gd name="T3" fmla="*/ 132 h 330"/>
                <a:gd name="T4" fmla="*/ 39 w 55"/>
                <a:gd name="T5" fmla="*/ 21 h 330"/>
                <a:gd name="T6" fmla="*/ 43 w 55"/>
                <a:gd name="T7" fmla="*/ 0 h 330"/>
                <a:gd name="T8" fmla="*/ 51 w 55"/>
                <a:gd name="T9" fmla="*/ 5 h 330"/>
                <a:gd name="T10" fmla="*/ 54 w 55"/>
                <a:gd name="T11" fmla="*/ 38 h 330"/>
                <a:gd name="T12" fmla="*/ 39 w 55"/>
                <a:gd name="T13" fmla="*/ 159 h 330"/>
                <a:gd name="T14" fmla="*/ 23 w 55"/>
                <a:gd name="T15" fmla="*/ 257 h 330"/>
                <a:gd name="T16" fmla="*/ 16 w 55"/>
                <a:gd name="T17" fmla="*/ 311 h 330"/>
                <a:gd name="T18" fmla="*/ 11 w 55"/>
                <a:gd name="T19" fmla="*/ 324 h 330"/>
                <a:gd name="T20" fmla="*/ 3 w 55"/>
                <a:gd name="T21" fmla="*/ 328 h 330"/>
                <a:gd name="T22" fmla="*/ 3 w 55"/>
                <a:gd name="T23" fmla="*/ 319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5" h="330">
                  <a:moveTo>
                    <a:pt x="3" y="319"/>
                  </a:moveTo>
                  <a:cubicBezTo>
                    <a:pt x="10" y="256"/>
                    <a:pt x="18" y="194"/>
                    <a:pt x="25" y="132"/>
                  </a:cubicBezTo>
                  <a:cubicBezTo>
                    <a:pt x="30" y="95"/>
                    <a:pt x="35" y="58"/>
                    <a:pt x="39" y="21"/>
                  </a:cubicBezTo>
                  <a:cubicBezTo>
                    <a:pt x="40" y="14"/>
                    <a:pt x="40" y="7"/>
                    <a:pt x="43" y="0"/>
                  </a:cubicBezTo>
                  <a:cubicBezTo>
                    <a:pt x="47" y="0"/>
                    <a:pt x="49" y="2"/>
                    <a:pt x="51" y="5"/>
                  </a:cubicBezTo>
                  <a:cubicBezTo>
                    <a:pt x="55" y="16"/>
                    <a:pt x="55" y="27"/>
                    <a:pt x="54" y="38"/>
                  </a:cubicBezTo>
                  <a:cubicBezTo>
                    <a:pt x="48" y="78"/>
                    <a:pt x="45" y="119"/>
                    <a:pt x="39" y="159"/>
                  </a:cubicBezTo>
                  <a:cubicBezTo>
                    <a:pt x="34" y="191"/>
                    <a:pt x="28" y="224"/>
                    <a:pt x="23" y="257"/>
                  </a:cubicBezTo>
                  <a:cubicBezTo>
                    <a:pt x="21" y="275"/>
                    <a:pt x="26" y="294"/>
                    <a:pt x="16" y="311"/>
                  </a:cubicBezTo>
                  <a:cubicBezTo>
                    <a:pt x="14" y="315"/>
                    <a:pt x="13" y="320"/>
                    <a:pt x="11" y="324"/>
                  </a:cubicBezTo>
                  <a:cubicBezTo>
                    <a:pt x="9" y="327"/>
                    <a:pt x="7" y="330"/>
                    <a:pt x="3" y="328"/>
                  </a:cubicBezTo>
                  <a:cubicBezTo>
                    <a:pt x="0" y="326"/>
                    <a:pt x="2" y="322"/>
                    <a:pt x="3" y="319"/>
                  </a:cubicBezTo>
                  <a:close/>
                </a:path>
              </a:pathLst>
            </a:custGeom>
            <a:solidFill>
              <a:srgbClr val="D019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72" name="Freeform 58">
              <a:extLst>
                <a:ext uri="{FF2B5EF4-FFF2-40B4-BE49-F238E27FC236}">
                  <a16:creationId xmlns:a16="http://schemas.microsoft.com/office/drawing/2014/main" id="{C413137B-6540-462A-2B17-0FFE2C6D8706}"/>
                </a:ext>
              </a:extLst>
            </p:cNvPr>
            <p:cNvSpPr>
              <a:spLocks/>
            </p:cNvSpPr>
            <p:nvPr/>
          </p:nvSpPr>
          <p:spPr bwMode="auto">
            <a:xfrm>
              <a:off x="7639050" y="558800"/>
              <a:ext cx="49213" cy="317500"/>
            </a:xfrm>
            <a:custGeom>
              <a:avLst/>
              <a:gdLst>
                <a:gd name="T0" fmla="*/ 28 w 43"/>
                <a:gd name="T1" fmla="*/ 11 h 276"/>
                <a:gd name="T2" fmla="*/ 30 w 43"/>
                <a:gd name="T3" fmla="*/ 16 h 276"/>
                <a:gd name="T4" fmla="*/ 32 w 43"/>
                <a:gd name="T5" fmla="*/ 13 h 276"/>
                <a:gd name="T6" fmla="*/ 36 w 43"/>
                <a:gd name="T7" fmla="*/ 0 h 276"/>
                <a:gd name="T8" fmla="*/ 41 w 43"/>
                <a:gd name="T9" fmla="*/ 25 h 276"/>
                <a:gd name="T10" fmla="*/ 25 w 43"/>
                <a:gd name="T11" fmla="*/ 143 h 276"/>
                <a:gd name="T12" fmla="*/ 10 w 43"/>
                <a:gd name="T13" fmla="*/ 259 h 276"/>
                <a:gd name="T14" fmla="*/ 0 w 43"/>
                <a:gd name="T15" fmla="*/ 276 h 276"/>
                <a:gd name="T16" fmla="*/ 0 w 43"/>
                <a:gd name="T17" fmla="*/ 203 h 276"/>
                <a:gd name="T18" fmla="*/ 12 w 43"/>
                <a:gd name="T19" fmla="*/ 122 h 276"/>
                <a:gd name="T20" fmla="*/ 28 w 43"/>
                <a:gd name="T21" fmla="*/ 11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" h="276">
                  <a:moveTo>
                    <a:pt x="28" y="11"/>
                  </a:moveTo>
                  <a:cubicBezTo>
                    <a:pt x="28" y="12"/>
                    <a:pt x="29" y="15"/>
                    <a:pt x="30" y="16"/>
                  </a:cubicBezTo>
                  <a:cubicBezTo>
                    <a:pt x="33" y="17"/>
                    <a:pt x="32" y="14"/>
                    <a:pt x="32" y="13"/>
                  </a:cubicBezTo>
                  <a:cubicBezTo>
                    <a:pt x="33" y="8"/>
                    <a:pt x="32" y="3"/>
                    <a:pt x="36" y="0"/>
                  </a:cubicBezTo>
                  <a:cubicBezTo>
                    <a:pt x="43" y="7"/>
                    <a:pt x="43" y="17"/>
                    <a:pt x="41" y="25"/>
                  </a:cubicBezTo>
                  <a:cubicBezTo>
                    <a:pt x="35" y="64"/>
                    <a:pt x="29" y="104"/>
                    <a:pt x="25" y="143"/>
                  </a:cubicBezTo>
                  <a:cubicBezTo>
                    <a:pt x="22" y="182"/>
                    <a:pt x="14" y="220"/>
                    <a:pt x="10" y="259"/>
                  </a:cubicBezTo>
                  <a:cubicBezTo>
                    <a:pt x="9" y="266"/>
                    <a:pt x="11" y="275"/>
                    <a:pt x="0" y="276"/>
                  </a:cubicBezTo>
                  <a:cubicBezTo>
                    <a:pt x="0" y="252"/>
                    <a:pt x="0" y="228"/>
                    <a:pt x="0" y="203"/>
                  </a:cubicBezTo>
                  <a:cubicBezTo>
                    <a:pt x="8" y="177"/>
                    <a:pt x="8" y="149"/>
                    <a:pt x="12" y="122"/>
                  </a:cubicBezTo>
                  <a:cubicBezTo>
                    <a:pt x="18" y="85"/>
                    <a:pt x="23" y="48"/>
                    <a:pt x="28" y="11"/>
                  </a:cubicBezTo>
                  <a:close/>
                </a:path>
              </a:pathLst>
            </a:custGeom>
            <a:solidFill>
              <a:srgbClr val="D120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73" name="Freeform 59">
              <a:extLst>
                <a:ext uri="{FF2B5EF4-FFF2-40B4-BE49-F238E27FC236}">
                  <a16:creationId xmlns:a16="http://schemas.microsoft.com/office/drawing/2014/main" id="{E8CACB70-B553-B966-7205-D0718CC8ED79}"/>
                </a:ext>
              </a:extLst>
            </p:cNvPr>
            <p:cNvSpPr>
              <a:spLocks/>
            </p:cNvSpPr>
            <p:nvPr/>
          </p:nvSpPr>
          <p:spPr bwMode="auto">
            <a:xfrm>
              <a:off x="7761288" y="217488"/>
              <a:ext cx="61913" cy="384175"/>
            </a:xfrm>
            <a:custGeom>
              <a:avLst/>
              <a:gdLst>
                <a:gd name="T0" fmla="*/ 46 w 54"/>
                <a:gd name="T1" fmla="*/ 2 h 334"/>
                <a:gd name="T2" fmla="*/ 54 w 54"/>
                <a:gd name="T3" fmla="*/ 0 h 334"/>
                <a:gd name="T4" fmla="*/ 14 w 54"/>
                <a:gd name="T5" fmla="*/ 314 h 334"/>
                <a:gd name="T6" fmla="*/ 10 w 54"/>
                <a:gd name="T7" fmla="*/ 333 h 334"/>
                <a:gd name="T8" fmla="*/ 4 w 54"/>
                <a:gd name="T9" fmla="*/ 332 h 334"/>
                <a:gd name="T10" fmla="*/ 2 w 54"/>
                <a:gd name="T11" fmla="*/ 292 h 334"/>
                <a:gd name="T12" fmla="*/ 37 w 54"/>
                <a:gd name="T13" fmla="*/ 36 h 334"/>
                <a:gd name="T14" fmla="*/ 46 w 54"/>
                <a:gd name="T15" fmla="*/ 2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4" h="334">
                  <a:moveTo>
                    <a:pt x="46" y="2"/>
                  </a:moveTo>
                  <a:cubicBezTo>
                    <a:pt x="49" y="2"/>
                    <a:pt x="51" y="1"/>
                    <a:pt x="54" y="0"/>
                  </a:cubicBezTo>
                  <a:cubicBezTo>
                    <a:pt x="40" y="105"/>
                    <a:pt x="27" y="209"/>
                    <a:pt x="14" y="314"/>
                  </a:cubicBezTo>
                  <a:cubicBezTo>
                    <a:pt x="13" y="320"/>
                    <a:pt x="11" y="327"/>
                    <a:pt x="10" y="333"/>
                  </a:cubicBezTo>
                  <a:cubicBezTo>
                    <a:pt x="8" y="334"/>
                    <a:pt x="6" y="334"/>
                    <a:pt x="4" y="332"/>
                  </a:cubicBezTo>
                  <a:cubicBezTo>
                    <a:pt x="0" y="319"/>
                    <a:pt x="0" y="305"/>
                    <a:pt x="2" y="292"/>
                  </a:cubicBezTo>
                  <a:cubicBezTo>
                    <a:pt x="18" y="208"/>
                    <a:pt x="24" y="121"/>
                    <a:pt x="37" y="36"/>
                  </a:cubicBezTo>
                  <a:cubicBezTo>
                    <a:pt x="39" y="24"/>
                    <a:pt x="38" y="12"/>
                    <a:pt x="46" y="2"/>
                  </a:cubicBezTo>
                  <a:close/>
                </a:path>
              </a:pathLst>
            </a:custGeom>
            <a:solidFill>
              <a:srgbClr val="D132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74" name="Freeform 60">
              <a:extLst>
                <a:ext uri="{FF2B5EF4-FFF2-40B4-BE49-F238E27FC236}">
                  <a16:creationId xmlns:a16="http://schemas.microsoft.com/office/drawing/2014/main" id="{C53AAC16-88A2-5DA9-7022-226ADE6566C1}"/>
                </a:ext>
              </a:extLst>
            </p:cNvPr>
            <p:cNvSpPr>
              <a:spLocks/>
            </p:cNvSpPr>
            <p:nvPr/>
          </p:nvSpPr>
          <p:spPr bwMode="auto">
            <a:xfrm>
              <a:off x="7912100" y="119063"/>
              <a:ext cx="68263" cy="125413"/>
            </a:xfrm>
            <a:custGeom>
              <a:avLst/>
              <a:gdLst>
                <a:gd name="T0" fmla="*/ 55 w 59"/>
                <a:gd name="T1" fmla="*/ 0 h 109"/>
                <a:gd name="T2" fmla="*/ 46 w 59"/>
                <a:gd name="T3" fmla="*/ 40 h 109"/>
                <a:gd name="T4" fmla="*/ 34 w 59"/>
                <a:gd name="T5" fmla="*/ 99 h 109"/>
                <a:gd name="T6" fmla="*/ 30 w 59"/>
                <a:gd name="T7" fmla="*/ 104 h 109"/>
                <a:gd name="T8" fmla="*/ 10 w 59"/>
                <a:gd name="T9" fmla="*/ 104 h 109"/>
                <a:gd name="T10" fmla="*/ 0 w 59"/>
                <a:gd name="T11" fmla="*/ 95 h 109"/>
                <a:gd name="T12" fmla="*/ 55 w 59"/>
                <a:gd name="T13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9" h="109">
                  <a:moveTo>
                    <a:pt x="55" y="0"/>
                  </a:moveTo>
                  <a:cubicBezTo>
                    <a:pt x="59" y="15"/>
                    <a:pt x="48" y="26"/>
                    <a:pt x="46" y="40"/>
                  </a:cubicBezTo>
                  <a:cubicBezTo>
                    <a:pt x="44" y="60"/>
                    <a:pt x="34" y="78"/>
                    <a:pt x="34" y="99"/>
                  </a:cubicBezTo>
                  <a:cubicBezTo>
                    <a:pt x="33" y="101"/>
                    <a:pt x="32" y="102"/>
                    <a:pt x="30" y="104"/>
                  </a:cubicBezTo>
                  <a:cubicBezTo>
                    <a:pt x="24" y="107"/>
                    <a:pt x="17" y="109"/>
                    <a:pt x="10" y="104"/>
                  </a:cubicBezTo>
                  <a:cubicBezTo>
                    <a:pt x="7" y="101"/>
                    <a:pt x="4" y="98"/>
                    <a:pt x="0" y="95"/>
                  </a:cubicBezTo>
                  <a:cubicBezTo>
                    <a:pt x="16" y="62"/>
                    <a:pt x="36" y="31"/>
                    <a:pt x="55" y="0"/>
                  </a:cubicBezTo>
                  <a:close/>
                </a:path>
              </a:pathLst>
            </a:custGeom>
            <a:solidFill>
              <a:srgbClr val="C084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75" name="Freeform 61">
              <a:extLst>
                <a:ext uri="{FF2B5EF4-FFF2-40B4-BE49-F238E27FC236}">
                  <a16:creationId xmlns:a16="http://schemas.microsoft.com/office/drawing/2014/main" id="{30C41450-CED6-43F2-6750-1211E1441FDC}"/>
                </a:ext>
              </a:extLst>
            </p:cNvPr>
            <p:cNvSpPr>
              <a:spLocks/>
            </p:cNvSpPr>
            <p:nvPr/>
          </p:nvSpPr>
          <p:spPr bwMode="auto">
            <a:xfrm>
              <a:off x="8905875" y="1298575"/>
              <a:ext cx="134938" cy="38100"/>
            </a:xfrm>
            <a:custGeom>
              <a:avLst/>
              <a:gdLst>
                <a:gd name="T0" fmla="*/ 117 w 117"/>
                <a:gd name="T1" fmla="*/ 16 h 33"/>
                <a:gd name="T2" fmla="*/ 29 w 117"/>
                <a:gd name="T3" fmla="*/ 28 h 33"/>
                <a:gd name="T4" fmla="*/ 13 w 117"/>
                <a:gd name="T5" fmla="*/ 32 h 33"/>
                <a:gd name="T6" fmla="*/ 1 w 117"/>
                <a:gd name="T7" fmla="*/ 20 h 33"/>
                <a:gd name="T8" fmla="*/ 5 w 117"/>
                <a:gd name="T9" fmla="*/ 0 h 33"/>
                <a:gd name="T10" fmla="*/ 117 w 117"/>
                <a:gd name="T11" fmla="*/ 16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7" h="33">
                  <a:moveTo>
                    <a:pt x="117" y="16"/>
                  </a:moveTo>
                  <a:cubicBezTo>
                    <a:pt x="88" y="20"/>
                    <a:pt x="58" y="24"/>
                    <a:pt x="29" y="28"/>
                  </a:cubicBezTo>
                  <a:cubicBezTo>
                    <a:pt x="24" y="29"/>
                    <a:pt x="17" y="26"/>
                    <a:pt x="13" y="32"/>
                  </a:cubicBezTo>
                  <a:cubicBezTo>
                    <a:pt x="4" y="33"/>
                    <a:pt x="4" y="25"/>
                    <a:pt x="1" y="20"/>
                  </a:cubicBezTo>
                  <a:cubicBezTo>
                    <a:pt x="0" y="13"/>
                    <a:pt x="1" y="6"/>
                    <a:pt x="5" y="0"/>
                  </a:cubicBezTo>
                  <a:cubicBezTo>
                    <a:pt x="43" y="1"/>
                    <a:pt x="80" y="9"/>
                    <a:pt x="117" y="16"/>
                  </a:cubicBezTo>
                  <a:close/>
                </a:path>
              </a:pathLst>
            </a:custGeom>
            <a:solidFill>
              <a:srgbClr val="C186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76" name="Freeform 62">
              <a:extLst>
                <a:ext uri="{FF2B5EF4-FFF2-40B4-BE49-F238E27FC236}">
                  <a16:creationId xmlns:a16="http://schemas.microsoft.com/office/drawing/2014/main" id="{174274AD-9509-0DE9-6805-1410B6289F98}"/>
                </a:ext>
              </a:extLst>
            </p:cNvPr>
            <p:cNvSpPr>
              <a:spLocks/>
            </p:cNvSpPr>
            <p:nvPr/>
          </p:nvSpPr>
          <p:spPr bwMode="auto">
            <a:xfrm>
              <a:off x="8834438" y="928688"/>
              <a:ext cx="139700" cy="52388"/>
            </a:xfrm>
            <a:custGeom>
              <a:avLst/>
              <a:gdLst>
                <a:gd name="T0" fmla="*/ 4 w 122"/>
                <a:gd name="T1" fmla="*/ 35 h 46"/>
                <a:gd name="T2" fmla="*/ 1 w 122"/>
                <a:gd name="T3" fmla="*/ 14 h 46"/>
                <a:gd name="T4" fmla="*/ 120 w 122"/>
                <a:gd name="T5" fmla="*/ 0 h 46"/>
                <a:gd name="T6" fmla="*/ 119 w 122"/>
                <a:gd name="T7" fmla="*/ 8 h 46"/>
                <a:gd name="T8" fmla="*/ 31 w 122"/>
                <a:gd name="T9" fmla="*/ 41 h 46"/>
                <a:gd name="T10" fmla="*/ 16 w 122"/>
                <a:gd name="T11" fmla="*/ 42 h 46"/>
                <a:gd name="T12" fmla="*/ 12 w 122"/>
                <a:gd name="T13" fmla="*/ 42 h 46"/>
                <a:gd name="T14" fmla="*/ 4 w 122"/>
                <a:gd name="T15" fmla="*/ 35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46">
                  <a:moveTo>
                    <a:pt x="4" y="35"/>
                  </a:moveTo>
                  <a:cubicBezTo>
                    <a:pt x="0" y="28"/>
                    <a:pt x="0" y="21"/>
                    <a:pt x="1" y="14"/>
                  </a:cubicBezTo>
                  <a:cubicBezTo>
                    <a:pt x="40" y="6"/>
                    <a:pt x="80" y="5"/>
                    <a:pt x="120" y="0"/>
                  </a:cubicBezTo>
                  <a:cubicBezTo>
                    <a:pt x="122" y="3"/>
                    <a:pt x="122" y="6"/>
                    <a:pt x="119" y="8"/>
                  </a:cubicBezTo>
                  <a:cubicBezTo>
                    <a:pt x="87" y="12"/>
                    <a:pt x="61" y="32"/>
                    <a:pt x="31" y="41"/>
                  </a:cubicBezTo>
                  <a:cubicBezTo>
                    <a:pt x="26" y="42"/>
                    <a:pt x="21" y="46"/>
                    <a:pt x="16" y="42"/>
                  </a:cubicBezTo>
                  <a:cubicBezTo>
                    <a:pt x="15" y="42"/>
                    <a:pt x="13" y="42"/>
                    <a:pt x="12" y="42"/>
                  </a:cubicBezTo>
                  <a:cubicBezTo>
                    <a:pt x="8" y="41"/>
                    <a:pt x="6" y="38"/>
                    <a:pt x="4" y="35"/>
                  </a:cubicBezTo>
                  <a:close/>
                </a:path>
              </a:pathLst>
            </a:custGeom>
            <a:solidFill>
              <a:srgbClr val="C185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77" name="Freeform 63">
              <a:extLst>
                <a:ext uri="{FF2B5EF4-FFF2-40B4-BE49-F238E27FC236}">
                  <a16:creationId xmlns:a16="http://schemas.microsoft.com/office/drawing/2014/main" id="{F560F7D6-3B42-BC30-CD21-DAB4ADDE2DC0}"/>
                </a:ext>
              </a:extLst>
            </p:cNvPr>
            <p:cNvSpPr>
              <a:spLocks/>
            </p:cNvSpPr>
            <p:nvPr/>
          </p:nvSpPr>
          <p:spPr bwMode="auto">
            <a:xfrm>
              <a:off x="8867775" y="1109663"/>
              <a:ext cx="127000" cy="39688"/>
            </a:xfrm>
            <a:custGeom>
              <a:avLst/>
              <a:gdLst>
                <a:gd name="T0" fmla="*/ 110 w 110"/>
                <a:gd name="T1" fmla="*/ 1 h 34"/>
                <a:gd name="T2" fmla="*/ 98 w 110"/>
                <a:gd name="T3" fmla="*/ 8 h 34"/>
                <a:gd name="T4" fmla="*/ 18 w 110"/>
                <a:gd name="T5" fmla="*/ 32 h 34"/>
                <a:gd name="T6" fmla="*/ 11 w 110"/>
                <a:gd name="T7" fmla="*/ 28 h 34"/>
                <a:gd name="T8" fmla="*/ 5 w 110"/>
                <a:gd name="T9" fmla="*/ 0 h 34"/>
                <a:gd name="T10" fmla="*/ 110 w 110"/>
                <a:gd name="T11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0" h="34">
                  <a:moveTo>
                    <a:pt x="110" y="1"/>
                  </a:moveTo>
                  <a:cubicBezTo>
                    <a:pt x="109" y="8"/>
                    <a:pt x="103" y="7"/>
                    <a:pt x="98" y="8"/>
                  </a:cubicBezTo>
                  <a:cubicBezTo>
                    <a:pt x="71" y="15"/>
                    <a:pt x="43" y="17"/>
                    <a:pt x="18" y="32"/>
                  </a:cubicBezTo>
                  <a:cubicBezTo>
                    <a:pt x="14" y="34"/>
                    <a:pt x="12" y="32"/>
                    <a:pt x="11" y="28"/>
                  </a:cubicBezTo>
                  <a:cubicBezTo>
                    <a:pt x="3" y="20"/>
                    <a:pt x="0" y="11"/>
                    <a:pt x="5" y="0"/>
                  </a:cubicBezTo>
                  <a:cubicBezTo>
                    <a:pt x="40" y="0"/>
                    <a:pt x="75" y="1"/>
                    <a:pt x="110" y="1"/>
                  </a:cubicBezTo>
                  <a:close/>
                </a:path>
              </a:pathLst>
            </a:custGeom>
            <a:solidFill>
              <a:srgbClr val="C084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78" name="Freeform 64">
              <a:extLst>
                <a:ext uri="{FF2B5EF4-FFF2-40B4-BE49-F238E27FC236}">
                  <a16:creationId xmlns:a16="http://schemas.microsoft.com/office/drawing/2014/main" id="{A13EEA5D-093C-2E8F-C96C-68FAEC407DA6}"/>
                </a:ext>
              </a:extLst>
            </p:cNvPr>
            <p:cNvSpPr>
              <a:spLocks/>
            </p:cNvSpPr>
            <p:nvPr/>
          </p:nvSpPr>
          <p:spPr bwMode="auto">
            <a:xfrm>
              <a:off x="8859838" y="957263"/>
              <a:ext cx="125413" cy="87313"/>
            </a:xfrm>
            <a:custGeom>
              <a:avLst/>
              <a:gdLst>
                <a:gd name="T0" fmla="*/ 10 w 110"/>
                <a:gd name="T1" fmla="*/ 76 h 76"/>
                <a:gd name="T2" fmla="*/ 3 w 110"/>
                <a:gd name="T3" fmla="*/ 50 h 76"/>
                <a:gd name="T4" fmla="*/ 6 w 110"/>
                <a:gd name="T5" fmla="*/ 45 h 76"/>
                <a:gd name="T6" fmla="*/ 53 w 110"/>
                <a:gd name="T7" fmla="*/ 25 h 76"/>
                <a:gd name="T8" fmla="*/ 104 w 110"/>
                <a:gd name="T9" fmla="*/ 0 h 76"/>
                <a:gd name="T10" fmla="*/ 110 w 110"/>
                <a:gd name="T11" fmla="*/ 9 h 76"/>
                <a:gd name="T12" fmla="*/ 10 w 110"/>
                <a:gd name="T13" fmla="*/ 76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0" h="76">
                  <a:moveTo>
                    <a:pt x="10" y="76"/>
                  </a:moveTo>
                  <a:cubicBezTo>
                    <a:pt x="2" y="69"/>
                    <a:pt x="0" y="60"/>
                    <a:pt x="3" y="50"/>
                  </a:cubicBezTo>
                  <a:cubicBezTo>
                    <a:pt x="4" y="48"/>
                    <a:pt x="5" y="47"/>
                    <a:pt x="6" y="45"/>
                  </a:cubicBezTo>
                  <a:cubicBezTo>
                    <a:pt x="20" y="35"/>
                    <a:pt x="37" y="31"/>
                    <a:pt x="53" y="25"/>
                  </a:cubicBezTo>
                  <a:cubicBezTo>
                    <a:pt x="71" y="19"/>
                    <a:pt x="89" y="13"/>
                    <a:pt x="104" y="0"/>
                  </a:cubicBezTo>
                  <a:cubicBezTo>
                    <a:pt x="109" y="1"/>
                    <a:pt x="110" y="5"/>
                    <a:pt x="110" y="9"/>
                  </a:cubicBezTo>
                  <a:cubicBezTo>
                    <a:pt x="78" y="33"/>
                    <a:pt x="45" y="56"/>
                    <a:pt x="10" y="76"/>
                  </a:cubicBezTo>
                  <a:close/>
                </a:path>
              </a:pathLst>
            </a:custGeom>
            <a:solidFill>
              <a:srgbClr val="C48E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79" name="Freeform 65">
              <a:extLst>
                <a:ext uri="{FF2B5EF4-FFF2-40B4-BE49-F238E27FC236}">
                  <a16:creationId xmlns:a16="http://schemas.microsoft.com/office/drawing/2014/main" id="{71124617-EFE3-51C9-2B3B-02079BBDB647}"/>
                </a:ext>
              </a:extLst>
            </p:cNvPr>
            <p:cNvSpPr>
              <a:spLocks/>
            </p:cNvSpPr>
            <p:nvPr/>
          </p:nvSpPr>
          <p:spPr bwMode="auto">
            <a:xfrm>
              <a:off x="7716838" y="100013"/>
              <a:ext cx="49213" cy="115888"/>
            </a:xfrm>
            <a:custGeom>
              <a:avLst/>
              <a:gdLst>
                <a:gd name="T0" fmla="*/ 5 w 42"/>
                <a:gd name="T1" fmla="*/ 94 h 101"/>
                <a:gd name="T2" fmla="*/ 0 w 42"/>
                <a:gd name="T3" fmla="*/ 91 h 101"/>
                <a:gd name="T4" fmla="*/ 33 w 42"/>
                <a:gd name="T5" fmla="*/ 0 h 101"/>
                <a:gd name="T6" fmla="*/ 35 w 42"/>
                <a:gd name="T7" fmla="*/ 56 h 101"/>
                <a:gd name="T8" fmla="*/ 33 w 42"/>
                <a:gd name="T9" fmla="*/ 89 h 101"/>
                <a:gd name="T10" fmla="*/ 22 w 42"/>
                <a:gd name="T11" fmla="*/ 99 h 101"/>
                <a:gd name="T12" fmla="*/ 5 w 42"/>
                <a:gd name="T13" fmla="*/ 94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2" h="101">
                  <a:moveTo>
                    <a:pt x="5" y="94"/>
                  </a:moveTo>
                  <a:cubicBezTo>
                    <a:pt x="3" y="93"/>
                    <a:pt x="2" y="92"/>
                    <a:pt x="0" y="91"/>
                  </a:cubicBezTo>
                  <a:cubicBezTo>
                    <a:pt x="8" y="59"/>
                    <a:pt x="22" y="30"/>
                    <a:pt x="33" y="0"/>
                  </a:cubicBezTo>
                  <a:cubicBezTo>
                    <a:pt x="42" y="18"/>
                    <a:pt x="36" y="37"/>
                    <a:pt x="35" y="56"/>
                  </a:cubicBezTo>
                  <a:cubicBezTo>
                    <a:pt x="34" y="67"/>
                    <a:pt x="32" y="77"/>
                    <a:pt x="33" y="89"/>
                  </a:cubicBezTo>
                  <a:cubicBezTo>
                    <a:pt x="32" y="95"/>
                    <a:pt x="27" y="97"/>
                    <a:pt x="22" y="99"/>
                  </a:cubicBezTo>
                  <a:cubicBezTo>
                    <a:pt x="16" y="100"/>
                    <a:pt x="9" y="101"/>
                    <a:pt x="5" y="94"/>
                  </a:cubicBezTo>
                  <a:close/>
                </a:path>
              </a:pathLst>
            </a:custGeom>
            <a:solidFill>
              <a:srgbClr val="C186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80" name="Freeform 66">
              <a:extLst>
                <a:ext uri="{FF2B5EF4-FFF2-40B4-BE49-F238E27FC236}">
                  <a16:creationId xmlns:a16="http://schemas.microsoft.com/office/drawing/2014/main" id="{6E485681-31EB-2F71-5C00-365639A873BB}"/>
                </a:ext>
              </a:extLst>
            </p:cNvPr>
            <p:cNvSpPr>
              <a:spLocks/>
            </p:cNvSpPr>
            <p:nvPr/>
          </p:nvSpPr>
          <p:spPr bwMode="auto">
            <a:xfrm>
              <a:off x="8135938" y="146050"/>
              <a:ext cx="82550" cy="112713"/>
            </a:xfrm>
            <a:custGeom>
              <a:avLst/>
              <a:gdLst>
                <a:gd name="T0" fmla="*/ 68 w 72"/>
                <a:gd name="T1" fmla="*/ 0 h 98"/>
                <a:gd name="T2" fmla="*/ 52 w 72"/>
                <a:gd name="T3" fmla="*/ 41 h 98"/>
                <a:gd name="T4" fmla="*/ 28 w 72"/>
                <a:gd name="T5" fmla="*/ 95 h 98"/>
                <a:gd name="T6" fmla="*/ 24 w 72"/>
                <a:gd name="T7" fmla="*/ 98 h 98"/>
                <a:gd name="T8" fmla="*/ 20 w 72"/>
                <a:gd name="T9" fmla="*/ 96 h 98"/>
                <a:gd name="T10" fmla="*/ 0 w 72"/>
                <a:gd name="T11" fmla="*/ 87 h 98"/>
                <a:gd name="T12" fmla="*/ 68 w 72"/>
                <a:gd name="T13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2" h="98">
                  <a:moveTo>
                    <a:pt x="68" y="0"/>
                  </a:moveTo>
                  <a:cubicBezTo>
                    <a:pt x="72" y="17"/>
                    <a:pt x="56" y="27"/>
                    <a:pt x="52" y="41"/>
                  </a:cubicBezTo>
                  <a:cubicBezTo>
                    <a:pt x="46" y="60"/>
                    <a:pt x="36" y="77"/>
                    <a:pt x="28" y="95"/>
                  </a:cubicBezTo>
                  <a:cubicBezTo>
                    <a:pt x="27" y="96"/>
                    <a:pt x="26" y="97"/>
                    <a:pt x="24" y="98"/>
                  </a:cubicBezTo>
                  <a:cubicBezTo>
                    <a:pt x="23" y="98"/>
                    <a:pt x="21" y="97"/>
                    <a:pt x="20" y="96"/>
                  </a:cubicBezTo>
                  <a:cubicBezTo>
                    <a:pt x="11" y="97"/>
                    <a:pt x="6" y="91"/>
                    <a:pt x="0" y="87"/>
                  </a:cubicBezTo>
                  <a:cubicBezTo>
                    <a:pt x="19" y="55"/>
                    <a:pt x="45" y="28"/>
                    <a:pt x="68" y="0"/>
                  </a:cubicBezTo>
                  <a:close/>
                </a:path>
              </a:pathLst>
            </a:custGeom>
            <a:solidFill>
              <a:srgbClr val="C184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81" name="Freeform 67">
              <a:extLst>
                <a:ext uri="{FF2B5EF4-FFF2-40B4-BE49-F238E27FC236}">
                  <a16:creationId xmlns:a16="http://schemas.microsoft.com/office/drawing/2014/main" id="{0139E627-AAF0-A86A-FFF3-63F4A12B0F91}"/>
                </a:ext>
              </a:extLst>
            </p:cNvPr>
            <p:cNvSpPr>
              <a:spLocks/>
            </p:cNvSpPr>
            <p:nvPr/>
          </p:nvSpPr>
          <p:spPr bwMode="auto">
            <a:xfrm>
              <a:off x="8759825" y="755650"/>
              <a:ext cx="115888" cy="63500"/>
            </a:xfrm>
            <a:custGeom>
              <a:avLst/>
              <a:gdLst>
                <a:gd name="T0" fmla="*/ 101 w 101"/>
                <a:gd name="T1" fmla="*/ 0 h 55"/>
                <a:gd name="T2" fmla="*/ 59 w 101"/>
                <a:gd name="T3" fmla="*/ 28 h 55"/>
                <a:gd name="T4" fmla="*/ 21 w 101"/>
                <a:gd name="T5" fmla="*/ 52 h 55"/>
                <a:gd name="T6" fmla="*/ 10 w 101"/>
                <a:gd name="T7" fmla="*/ 48 h 55"/>
                <a:gd name="T8" fmla="*/ 1 w 101"/>
                <a:gd name="T9" fmla="*/ 26 h 55"/>
                <a:gd name="T10" fmla="*/ 101 w 101"/>
                <a:gd name="T11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1" h="55">
                  <a:moveTo>
                    <a:pt x="101" y="0"/>
                  </a:moveTo>
                  <a:cubicBezTo>
                    <a:pt x="87" y="9"/>
                    <a:pt x="74" y="20"/>
                    <a:pt x="59" y="28"/>
                  </a:cubicBezTo>
                  <a:cubicBezTo>
                    <a:pt x="46" y="35"/>
                    <a:pt x="32" y="42"/>
                    <a:pt x="21" y="52"/>
                  </a:cubicBezTo>
                  <a:cubicBezTo>
                    <a:pt x="16" y="55"/>
                    <a:pt x="12" y="52"/>
                    <a:pt x="10" y="48"/>
                  </a:cubicBezTo>
                  <a:cubicBezTo>
                    <a:pt x="3" y="42"/>
                    <a:pt x="0" y="34"/>
                    <a:pt x="1" y="26"/>
                  </a:cubicBezTo>
                  <a:cubicBezTo>
                    <a:pt x="33" y="15"/>
                    <a:pt x="67" y="7"/>
                    <a:pt x="101" y="0"/>
                  </a:cubicBezTo>
                  <a:close/>
                </a:path>
              </a:pathLst>
            </a:custGeom>
            <a:solidFill>
              <a:srgbClr val="C183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82" name="Freeform 68">
              <a:extLst>
                <a:ext uri="{FF2B5EF4-FFF2-40B4-BE49-F238E27FC236}">
                  <a16:creationId xmlns:a16="http://schemas.microsoft.com/office/drawing/2014/main" id="{E9306AAF-ED9E-7B4E-F454-66A2A513F5DC}"/>
                </a:ext>
              </a:extLst>
            </p:cNvPr>
            <p:cNvSpPr>
              <a:spLocks/>
            </p:cNvSpPr>
            <p:nvPr/>
          </p:nvSpPr>
          <p:spPr bwMode="auto">
            <a:xfrm>
              <a:off x="8350250" y="244475"/>
              <a:ext cx="84138" cy="92075"/>
            </a:xfrm>
            <a:custGeom>
              <a:avLst/>
              <a:gdLst>
                <a:gd name="T0" fmla="*/ 73 w 73"/>
                <a:gd name="T1" fmla="*/ 0 h 80"/>
                <a:gd name="T2" fmla="*/ 29 w 73"/>
                <a:gd name="T3" fmla="*/ 77 h 80"/>
                <a:gd name="T4" fmla="*/ 0 w 73"/>
                <a:gd name="T5" fmla="*/ 65 h 80"/>
                <a:gd name="T6" fmla="*/ 73 w 73"/>
                <a:gd name="T7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3" h="80">
                  <a:moveTo>
                    <a:pt x="73" y="0"/>
                  </a:moveTo>
                  <a:cubicBezTo>
                    <a:pt x="65" y="30"/>
                    <a:pt x="45" y="52"/>
                    <a:pt x="29" y="77"/>
                  </a:cubicBezTo>
                  <a:cubicBezTo>
                    <a:pt x="16" y="80"/>
                    <a:pt x="7" y="76"/>
                    <a:pt x="0" y="65"/>
                  </a:cubicBezTo>
                  <a:cubicBezTo>
                    <a:pt x="22" y="41"/>
                    <a:pt x="48" y="20"/>
                    <a:pt x="73" y="0"/>
                  </a:cubicBezTo>
                  <a:close/>
                </a:path>
              </a:pathLst>
            </a:custGeom>
            <a:solidFill>
              <a:srgbClr val="C284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83" name="Freeform 69">
              <a:extLst>
                <a:ext uri="{FF2B5EF4-FFF2-40B4-BE49-F238E27FC236}">
                  <a16:creationId xmlns:a16="http://schemas.microsoft.com/office/drawing/2014/main" id="{F2BED8F0-E30B-66BD-7BA7-36D4FCB18B99}"/>
                </a:ext>
              </a:extLst>
            </p:cNvPr>
            <p:cNvSpPr>
              <a:spLocks/>
            </p:cNvSpPr>
            <p:nvPr/>
          </p:nvSpPr>
          <p:spPr bwMode="auto">
            <a:xfrm>
              <a:off x="8909050" y="1446213"/>
              <a:ext cx="127000" cy="39688"/>
            </a:xfrm>
            <a:custGeom>
              <a:avLst/>
              <a:gdLst>
                <a:gd name="T0" fmla="*/ 110 w 110"/>
                <a:gd name="T1" fmla="*/ 24 h 35"/>
                <a:gd name="T2" fmla="*/ 70 w 110"/>
                <a:gd name="T3" fmla="*/ 26 h 35"/>
                <a:gd name="T4" fmla="*/ 13 w 110"/>
                <a:gd name="T5" fmla="*/ 32 h 35"/>
                <a:gd name="T6" fmla="*/ 9 w 110"/>
                <a:gd name="T7" fmla="*/ 32 h 35"/>
                <a:gd name="T8" fmla="*/ 7 w 110"/>
                <a:gd name="T9" fmla="*/ 28 h 35"/>
                <a:gd name="T10" fmla="*/ 8 w 110"/>
                <a:gd name="T11" fmla="*/ 0 h 35"/>
                <a:gd name="T12" fmla="*/ 110 w 110"/>
                <a:gd name="T13" fmla="*/ 24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0" h="35">
                  <a:moveTo>
                    <a:pt x="110" y="24"/>
                  </a:moveTo>
                  <a:cubicBezTo>
                    <a:pt x="97" y="35"/>
                    <a:pt x="84" y="24"/>
                    <a:pt x="70" y="26"/>
                  </a:cubicBezTo>
                  <a:cubicBezTo>
                    <a:pt x="52" y="30"/>
                    <a:pt x="32" y="31"/>
                    <a:pt x="13" y="32"/>
                  </a:cubicBezTo>
                  <a:cubicBezTo>
                    <a:pt x="12" y="33"/>
                    <a:pt x="10" y="33"/>
                    <a:pt x="9" y="32"/>
                  </a:cubicBezTo>
                  <a:cubicBezTo>
                    <a:pt x="7" y="31"/>
                    <a:pt x="7" y="29"/>
                    <a:pt x="7" y="28"/>
                  </a:cubicBezTo>
                  <a:cubicBezTo>
                    <a:pt x="0" y="18"/>
                    <a:pt x="4" y="9"/>
                    <a:pt x="8" y="0"/>
                  </a:cubicBezTo>
                  <a:cubicBezTo>
                    <a:pt x="42" y="8"/>
                    <a:pt x="76" y="16"/>
                    <a:pt x="110" y="24"/>
                  </a:cubicBezTo>
                  <a:close/>
                </a:path>
              </a:pathLst>
            </a:custGeom>
            <a:solidFill>
              <a:srgbClr val="C185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84" name="Freeform 70">
              <a:extLst>
                <a:ext uri="{FF2B5EF4-FFF2-40B4-BE49-F238E27FC236}">
                  <a16:creationId xmlns:a16="http://schemas.microsoft.com/office/drawing/2014/main" id="{82553A05-EEDE-838F-85AF-2427349D035F}"/>
                </a:ext>
              </a:extLst>
            </p:cNvPr>
            <p:cNvSpPr>
              <a:spLocks/>
            </p:cNvSpPr>
            <p:nvPr/>
          </p:nvSpPr>
          <p:spPr bwMode="auto">
            <a:xfrm>
              <a:off x="8451850" y="165100"/>
              <a:ext cx="74613" cy="88900"/>
            </a:xfrm>
            <a:custGeom>
              <a:avLst/>
              <a:gdLst>
                <a:gd name="T0" fmla="*/ 32 w 65"/>
                <a:gd name="T1" fmla="*/ 78 h 78"/>
                <a:gd name="T2" fmla="*/ 0 w 65"/>
                <a:gd name="T3" fmla="*/ 55 h 78"/>
                <a:gd name="T4" fmla="*/ 62 w 65"/>
                <a:gd name="T5" fmla="*/ 0 h 78"/>
                <a:gd name="T6" fmla="*/ 65 w 65"/>
                <a:gd name="T7" fmla="*/ 1 h 78"/>
                <a:gd name="T8" fmla="*/ 32 w 65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78">
                  <a:moveTo>
                    <a:pt x="32" y="78"/>
                  </a:moveTo>
                  <a:cubicBezTo>
                    <a:pt x="24" y="66"/>
                    <a:pt x="9" y="65"/>
                    <a:pt x="0" y="55"/>
                  </a:cubicBezTo>
                  <a:cubicBezTo>
                    <a:pt x="20" y="37"/>
                    <a:pt x="41" y="18"/>
                    <a:pt x="62" y="0"/>
                  </a:cubicBezTo>
                  <a:cubicBezTo>
                    <a:pt x="63" y="0"/>
                    <a:pt x="64" y="1"/>
                    <a:pt x="65" y="1"/>
                  </a:cubicBezTo>
                  <a:cubicBezTo>
                    <a:pt x="54" y="27"/>
                    <a:pt x="43" y="53"/>
                    <a:pt x="32" y="78"/>
                  </a:cubicBezTo>
                  <a:close/>
                </a:path>
              </a:pathLst>
            </a:custGeom>
            <a:solidFill>
              <a:srgbClr val="69B43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85" name="Freeform 71">
              <a:extLst>
                <a:ext uri="{FF2B5EF4-FFF2-40B4-BE49-F238E27FC236}">
                  <a16:creationId xmlns:a16="http://schemas.microsoft.com/office/drawing/2014/main" id="{58709122-2578-2430-86C7-9D6CE53DE863}"/>
                </a:ext>
              </a:extLst>
            </p:cNvPr>
            <p:cNvSpPr>
              <a:spLocks/>
            </p:cNvSpPr>
            <p:nvPr/>
          </p:nvSpPr>
          <p:spPr bwMode="auto">
            <a:xfrm>
              <a:off x="8764588" y="498475"/>
              <a:ext cx="82550" cy="73025"/>
            </a:xfrm>
            <a:custGeom>
              <a:avLst/>
              <a:gdLst>
                <a:gd name="T0" fmla="*/ 22 w 73"/>
                <a:gd name="T1" fmla="*/ 64 h 64"/>
                <a:gd name="T2" fmla="*/ 0 w 73"/>
                <a:gd name="T3" fmla="*/ 33 h 64"/>
                <a:gd name="T4" fmla="*/ 69 w 73"/>
                <a:gd name="T5" fmla="*/ 0 h 64"/>
                <a:gd name="T6" fmla="*/ 73 w 73"/>
                <a:gd name="T7" fmla="*/ 4 h 64"/>
                <a:gd name="T8" fmla="*/ 22 w 73"/>
                <a:gd name="T9" fmla="*/ 64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3" h="64">
                  <a:moveTo>
                    <a:pt x="22" y="64"/>
                  </a:moveTo>
                  <a:cubicBezTo>
                    <a:pt x="18" y="52"/>
                    <a:pt x="7" y="44"/>
                    <a:pt x="0" y="33"/>
                  </a:cubicBezTo>
                  <a:cubicBezTo>
                    <a:pt x="23" y="22"/>
                    <a:pt x="46" y="11"/>
                    <a:pt x="69" y="0"/>
                  </a:cubicBezTo>
                  <a:cubicBezTo>
                    <a:pt x="70" y="1"/>
                    <a:pt x="72" y="3"/>
                    <a:pt x="73" y="4"/>
                  </a:cubicBezTo>
                  <a:cubicBezTo>
                    <a:pt x="56" y="24"/>
                    <a:pt x="39" y="44"/>
                    <a:pt x="22" y="64"/>
                  </a:cubicBezTo>
                  <a:close/>
                </a:path>
              </a:pathLst>
            </a:custGeom>
            <a:solidFill>
              <a:srgbClr val="47B7A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86" name="Freeform 72">
              <a:extLst>
                <a:ext uri="{FF2B5EF4-FFF2-40B4-BE49-F238E27FC236}">
                  <a16:creationId xmlns:a16="http://schemas.microsoft.com/office/drawing/2014/main" id="{8A9ACE9D-4144-14A8-0F4A-7613259DF345}"/>
                </a:ext>
              </a:extLst>
            </p:cNvPr>
            <p:cNvSpPr>
              <a:spLocks/>
            </p:cNvSpPr>
            <p:nvPr/>
          </p:nvSpPr>
          <p:spPr bwMode="auto">
            <a:xfrm>
              <a:off x="9013825" y="1111250"/>
              <a:ext cx="90488" cy="41275"/>
            </a:xfrm>
            <a:custGeom>
              <a:avLst/>
              <a:gdLst>
                <a:gd name="T0" fmla="*/ 11 w 80"/>
                <a:gd name="T1" fmla="*/ 36 h 36"/>
                <a:gd name="T2" fmla="*/ 0 w 80"/>
                <a:gd name="T3" fmla="*/ 0 h 36"/>
                <a:gd name="T4" fmla="*/ 80 w 80"/>
                <a:gd name="T5" fmla="*/ 0 h 36"/>
                <a:gd name="T6" fmla="*/ 80 w 80"/>
                <a:gd name="T7" fmla="*/ 4 h 36"/>
                <a:gd name="T8" fmla="*/ 11 w 80"/>
                <a:gd name="T9" fmla="*/ 3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0" h="36">
                  <a:moveTo>
                    <a:pt x="11" y="36"/>
                  </a:moveTo>
                  <a:cubicBezTo>
                    <a:pt x="7" y="24"/>
                    <a:pt x="4" y="12"/>
                    <a:pt x="0" y="0"/>
                  </a:cubicBezTo>
                  <a:cubicBezTo>
                    <a:pt x="26" y="0"/>
                    <a:pt x="53" y="0"/>
                    <a:pt x="80" y="0"/>
                  </a:cubicBezTo>
                  <a:cubicBezTo>
                    <a:pt x="80" y="1"/>
                    <a:pt x="80" y="2"/>
                    <a:pt x="80" y="4"/>
                  </a:cubicBezTo>
                  <a:cubicBezTo>
                    <a:pt x="57" y="15"/>
                    <a:pt x="34" y="26"/>
                    <a:pt x="11" y="36"/>
                  </a:cubicBezTo>
                  <a:close/>
                </a:path>
              </a:pathLst>
            </a:custGeom>
            <a:solidFill>
              <a:srgbClr val="743E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87" name="Freeform 73">
              <a:extLst>
                <a:ext uri="{FF2B5EF4-FFF2-40B4-BE49-F238E27FC236}">
                  <a16:creationId xmlns:a16="http://schemas.microsoft.com/office/drawing/2014/main" id="{FF0EA1CA-7276-6BCF-56F1-FA5D9D91DEFF}"/>
                </a:ext>
              </a:extLst>
            </p:cNvPr>
            <p:cNvSpPr>
              <a:spLocks/>
            </p:cNvSpPr>
            <p:nvPr/>
          </p:nvSpPr>
          <p:spPr bwMode="auto">
            <a:xfrm>
              <a:off x="8910638" y="1360488"/>
              <a:ext cx="125413" cy="42863"/>
            </a:xfrm>
            <a:custGeom>
              <a:avLst/>
              <a:gdLst>
                <a:gd name="T0" fmla="*/ 9 w 109"/>
                <a:gd name="T1" fmla="*/ 10 h 37"/>
                <a:gd name="T2" fmla="*/ 93 w 109"/>
                <a:gd name="T3" fmla="*/ 1 h 37"/>
                <a:gd name="T4" fmla="*/ 109 w 109"/>
                <a:gd name="T5" fmla="*/ 5 h 37"/>
                <a:gd name="T6" fmla="*/ 5 w 109"/>
                <a:gd name="T7" fmla="*/ 37 h 37"/>
                <a:gd name="T8" fmla="*/ 3 w 109"/>
                <a:gd name="T9" fmla="*/ 18 h 37"/>
                <a:gd name="T10" fmla="*/ 9 w 109"/>
                <a:gd name="T11" fmla="*/ 1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9" h="37">
                  <a:moveTo>
                    <a:pt x="9" y="10"/>
                  </a:moveTo>
                  <a:cubicBezTo>
                    <a:pt x="37" y="10"/>
                    <a:pt x="64" y="1"/>
                    <a:pt x="93" y="1"/>
                  </a:cubicBezTo>
                  <a:cubicBezTo>
                    <a:pt x="99" y="1"/>
                    <a:pt x="104" y="0"/>
                    <a:pt x="109" y="5"/>
                  </a:cubicBezTo>
                  <a:cubicBezTo>
                    <a:pt x="74" y="16"/>
                    <a:pt x="40" y="27"/>
                    <a:pt x="5" y="37"/>
                  </a:cubicBezTo>
                  <a:cubicBezTo>
                    <a:pt x="5" y="31"/>
                    <a:pt x="0" y="25"/>
                    <a:pt x="3" y="18"/>
                  </a:cubicBezTo>
                  <a:cubicBezTo>
                    <a:pt x="2" y="13"/>
                    <a:pt x="2" y="9"/>
                    <a:pt x="9" y="10"/>
                  </a:cubicBezTo>
                  <a:close/>
                </a:path>
              </a:pathLst>
            </a:custGeom>
            <a:solidFill>
              <a:srgbClr val="C48F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88" name="Freeform 74">
              <a:extLst>
                <a:ext uri="{FF2B5EF4-FFF2-40B4-BE49-F238E27FC236}">
                  <a16:creationId xmlns:a16="http://schemas.microsoft.com/office/drawing/2014/main" id="{B90428D0-5D12-B764-65AB-93B618082242}"/>
                </a:ext>
              </a:extLst>
            </p:cNvPr>
            <p:cNvSpPr>
              <a:spLocks/>
            </p:cNvSpPr>
            <p:nvPr/>
          </p:nvSpPr>
          <p:spPr bwMode="auto">
            <a:xfrm>
              <a:off x="7981950" y="26988"/>
              <a:ext cx="50800" cy="95250"/>
            </a:xfrm>
            <a:custGeom>
              <a:avLst/>
              <a:gdLst>
                <a:gd name="T0" fmla="*/ 38 w 45"/>
                <a:gd name="T1" fmla="*/ 83 h 83"/>
                <a:gd name="T2" fmla="*/ 0 w 45"/>
                <a:gd name="T3" fmla="*/ 71 h 83"/>
                <a:gd name="T4" fmla="*/ 41 w 45"/>
                <a:gd name="T5" fmla="*/ 0 h 83"/>
                <a:gd name="T6" fmla="*/ 38 w 45"/>
                <a:gd name="T7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83">
                  <a:moveTo>
                    <a:pt x="38" y="83"/>
                  </a:moveTo>
                  <a:cubicBezTo>
                    <a:pt x="26" y="75"/>
                    <a:pt x="12" y="77"/>
                    <a:pt x="0" y="71"/>
                  </a:cubicBezTo>
                  <a:cubicBezTo>
                    <a:pt x="13" y="48"/>
                    <a:pt x="26" y="25"/>
                    <a:pt x="41" y="0"/>
                  </a:cubicBezTo>
                  <a:cubicBezTo>
                    <a:pt x="45" y="30"/>
                    <a:pt x="37" y="56"/>
                    <a:pt x="38" y="83"/>
                  </a:cubicBezTo>
                  <a:close/>
                </a:path>
              </a:pathLst>
            </a:custGeom>
            <a:solidFill>
              <a:srgbClr val="F9E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89" name="Freeform 75">
              <a:extLst>
                <a:ext uri="{FF2B5EF4-FFF2-40B4-BE49-F238E27FC236}">
                  <a16:creationId xmlns:a16="http://schemas.microsoft.com/office/drawing/2014/main" id="{71DA4BFC-DC1E-318C-A830-818D0208AAA1}"/>
                </a:ext>
              </a:extLst>
            </p:cNvPr>
            <p:cNvSpPr>
              <a:spLocks/>
            </p:cNvSpPr>
            <p:nvPr/>
          </p:nvSpPr>
          <p:spPr bwMode="auto">
            <a:xfrm>
              <a:off x="7764463" y="-17463"/>
              <a:ext cx="44450" cy="98425"/>
            </a:xfrm>
            <a:custGeom>
              <a:avLst/>
              <a:gdLst>
                <a:gd name="T0" fmla="*/ 39 w 39"/>
                <a:gd name="T1" fmla="*/ 85 h 85"/>
                <a:gd name="T2" fmla="*/ 0 w 39"/>
                <a:gd name="T3" fmla="*/ 80 h 85"/>
                <a:gd name="T4" fmla="*/ 30 w 39"/>
                <a:gd name="T5" fmla="*/ 0 h 85"/>
                <a:gd name="T6" fmla="*/ 39 w 39"/>
                <a:gd name="T7" fmla="*/ 85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" h="85">
                  <a:moveTo>
                    <a:pt x="39" y="85"/>
                  </a:moveTo>
                  <a:cubicBezTo>
                    <a:pt x="26" y="80"/>
                    <a:pt x="13" y="81"/>
                    <a:pt x="0" y="80"/>
                  </a:cubicBezTo>
                  <a:cubicBezTo>
                    <a:pt x="10" y="55"/>
                    <a:pt x="19" y="30"/>
                    <a:pt x="30" y="0"/>
                  </a:cubicBezTo>
                  <a:cubicBezTo>
                    <a:pt x="36" y="31"/>
                    <a:pt x="37" y="58"/>
                    <a:pt x="39" y="85"/>
                  </a:cubicBezTo>
                  <a:close/>
                </a:path>
              </a:pathLst>
            </a:custGeom>
            <a:solidFill>
              <a:srgbClr val="E72A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90" name="Freeform 76">
              <a:extLst>
                <a:ext uri="{FF2B5EF4-FFF2-40B4-BE49-F238E27FC236}">
                  <a16:creationId xmlns:a16="http://schemas.microsoft.com/office/drawing/2014/main" id="{6EBEF7C9-9AC1-4D42-6F26-77C5D6DE779E}"/>
                </a:ext>
              </a:extLst>
            </p:cNvPr>
            <p:cNvSpPr>
              <a:spLocks/>
            </p:cNvSpPr>
            <p:nvPr/>
          </p:nvSpPr>
          <p:spPr bwMode="auto">
            <a:xfrm>
              <a:off x="8893175" y="727075"/>
              <a:ext cx="87313" cy="61913"/>
            </a:xfrm>
            <a:custGeom>
              <a:avLst/>
              <a:gdLst>
                <a:gd name="T0" fmla="*/ 17 w 76"/>
                <a:gd name="T1" fmla="*/ 54 h 54"/>
                <a:gd name="T2" fmla="*/ 0 w 76"/>
                <a:gd name="T3" fmla="*/ 21 h 54"/>
                <a:gd name="T4" fmla="*/ 76 w 76"/>
                <a:gd name="T5" fmla="*/ 0 h 54"/>
                <a:gd name="T6" fmla="*/ 17 w 76"/>
                <a:gd name="T7" fmla="*/ 54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54">
                  <a:moveTo>
                    <a:pt x="17" y="54"/>
                  </a:moveTo>
                  <a:cubicBezTo>
                    <a:pt x="12" y="43"/>
                    <a:pt x="6" y="32"/>
                    <a:pt x="0" y="21"/>
                  </a:cubicBezTo>
                  <a:cubicBezTo>
                    <a:pt x="25" y="14"/>
                    <a:pt x="50" y="7"/>
                    <a:pt x="76" y="0"/>
                  </a:cubicBezTo>
                  <a:cubicBezTo>
                    <a:pt x="58" y="21"/>
                    <a:pt x="39" y="38"/>
                    <a:pt x="17" y="54"/>
                  </a:cubicBezTo>
                  <a:close/>
                </a:path>
              </a:pathLst>
            </a:custGeom>
            <a:solidFill>
              <a:srgbClr val="4A9D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91" name="Freeform 77">
              <a:extLst>
                <a:ext uri="{FF2B5EF4-FFF2-40B4-BE49-F238E27FC236}">
                  <a16:creationId xmlns:a16="http://schemas.microsoft.com/office/drawing/2014/main" id="{E45150B2-63BC-FD14-1B9F-0DFC12BC6E7E}"/>
                </a:ext>
              </a:extLst>
            </p:cNvPr>
            <p:cNvSpPr>
              <a:spLocks/>
            </p:cNvSpPr>
            <p:nvPr/>
          </p:nvSpPr>
          <p:spPr bwMode="auto">
            <a:xfrm>
              <a:off x="8491538" y="393700"/>
              <a:ext cx="85725" cy="79375"/>
            </a:xfrm>
            <a:custGeom>
              <a:avLst/>
              <a:gdLst>
                <a:gd name="T0" fmla="*/ 74 w 74"/>
                <a:gd name="T1" fmla="*/ 0 h 69"/>
                <a:gd name="T2" fmla="*/ 38 w 74"/>
                <a:gd name="T3" fmla="*/ 50 h 69"/>
                <a:gd name="T4" fmla="*/ 26 w 74"/>
                <a:gd name="T5" fmla="*/ 65 h 69"/>
                <a:gd name="T6" fmla="*/ 10 w 74"/>
                <a:gd name="T7" fmla="*/ 64 h 69"/>
                <a:gd name="T8" fmla="*/ 0 w 74"/>
                <a:gd name="T9" fmla="*/ 48 h 69"/>
                <a:gd name="T10" fmla="*/ 74 w 74"/>
                <a:gd name="T11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9">
                  <a:moveTo>
                    <a:pt x="74" y="0"/>
                  </a:moveTo>
                  <a:cubicBezTo>
                    <a:pt x="70" y="22"/>
                    <a:pt x="50" y="34"/>
                    <a:pt x="38" y="50"/>
                  </a:cubicBezTo>
                  <a:cubicBezTo>
                    <a:pt x="34" y="55"/>
                    <a:pt x="30" y="60"/>
                    <a:pt x="26" y="65"/>
                  </a:cubicBezTo>
                  <a:cubicBezTo>
                    <a:pt x="20" y="69"/>
                    <a:pt x="15" y="69"/>
                    <a:pt x="10" y="64"/>
                  </a:cubicBezTo>
                  <a:cubicBezTo>
                    <a:pt x="7" y="59"/>
                    <a:pt x="3" y="53"/>
                    <a:pt x="0" y="48"/>
                  </a:cubicBezTo>
                  <a:cubicBezTo>
                    <a:pt x="23" y="30"/>
                    <a:pt x="48" y="14"/>
                    <a:pt x="74" y="0"/>
                  </a:cubicBezTo>
                  <a:close/>
                </a:path>
              </a:pathLst>
            </a:custGeom>
            <a:solidFill>
              <a:srgbClr val="C282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92" name="Freeform 78">
              <a:extLst>
                <a:ext uri="{FF2B5EF4-FFF2-40B4-BE49-F238E27FC236}">
                  <a16:creationId xmlns:a16="http://schemas.microsoft.com/office/drawing/2014/main" id="{94B99C95-6ECD-81AE-7F7D-49743B27E57D}"/>
                </a:ext>
              </a:extLst>
            </p:cNvPr>
            <p:cNvSpPr>
              <a:spLocks/>
            </p:cNvSpPr>
            <p:nvPr/>
          </p:nvSpPr>
          <p:spPr bwMode="auto">
            <a:xfrm>
              <a:off x="9050338" y="1477963"/>
              <a:ext cx="92075" cy="42863"/>
            </a:xfrm>
            <a:custGeom>
              <a:avLst/>
              <a:gdLst>
                <a:gd name="T0" fmla="*/ 7 w 79"/>
                <a:gd name="T1" fmla="*/ 37 h 37"/>
                <a:gd name="T2" fmla="*/ 0 w 79"/>
                <a:gd name="T3" fmla="*/ 34 h 37"/>
                <a:gd name="T4" fmla="*/ 0 w 79"/>
                <a:gd name="T5" fmla="*/ 0 h 37"/>
                <a:gd name="T6" fmla="*/ 78 w 79"/>
                <a:gd name="T7" fmla="*/ 17 h 37"/>
                <a:gd name="T8" fmla="*/ 79 w 79"/>
                <a:gd name="T9" fmla="*/ 21 h 37"/>
                <a:gd name="T10" fmla="*/ 7 w 79"/>
                <a:gd name="T11" fmla="*/ 37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9" h="37">
                  <a:moveTo>
                    <a:pt x="7" y="37"/>
                  </a:moveTo>
                  <a:cubicBezTo>
                    <a:pt x="4" y="36"/>
                    <a:pt x="2" y="35"/>
                    <a:pt x="0" y="34"/>
                  </a:cubicBezTo>
                  <a:cubicBezTo>
                    <a:pt x="7" y="23"/>
                    <a:pt x="0" y="11"/>
                    <a:pt x="0" y="0"/>
                  </a:cubicBezTo>
                  <a:cubicBezTo>
                    <a:pt x="26" y="6"/>
                    <a:pt x="52" y="11"/>
                    <a:pt x="78" y="17"/>
                  </a:cubicBezTo>
                  <a:cubicBezTo>
                    <a:pt x="78" y="18"/>
                    <a:pt x="79" y="20"/>
                    <a:pt x="79" y="21"/>
                  </a:cubicBezTo>
                  <a:cubicBezTo>
                    <a:pt x="55" y="26"/>
                    <a:pt x="31" y="32"/>
                    <a:pt x="7" y="37"/>
                  </a:cubicBezTo>
                  <a:close/>
                </a:path>
              </a:pathLst>
            </a:custGeom>
            <a:solidFill>
              <a:srgbClr val="1D1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93" name="Freeform 79">
              <a:extLst>
                <a:ext uri="{FF2B5EF4-FFF2-40B4-BE49-F238E27FC236}">
                  <a16:creationId xmlns:a16="http://schemas.microsoft.com/office/drawing/2014/main" id="{B0BC0EA5-2497-4272-1627-8F293C75BA7A}"/>
                </a:ext>
              </a:extLst>
            </p:cNvPr>
            <p:cNvSpPr>
              <a:spLocks/>
            </p:cNvSpPr>
            <p:nvPr/>
          </p:nvSpPr>
          <p:spPr bwMode="auto">
            <a:xfrm>
              <a:off x="9047163" y="1317625"/>
              <a:ext cx="98425" cy="44450"/>
            </a:xfrm>
            <a:custGeom>
              <a:avLst/>
              <a:gdLst>
                <a:gd name="T0" fmla="*/ 3 w 86"/>
                <a:gd name="T1" fmla="*/ 39 h 39"/>
                <a:gd name="T2" fmla="*/ 0 w 86"/>
                <a:gd name="T3" fmla="*/ 0 h 39"/>
                <a:gd name="T4" fmla="*/ 86 w 86"/>
                <a:gd name="T5" fmla="*/ 13 h 39"/>
                <a:gd name="T6" fmla="*/ 3 w 86"/>
                <a:gd name="T7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6" h="39">
                  <a:moveTo>
                    <a:pt x="3" y="39"/>
                  </a:moveTo>
                  <a:cubicBezTo>
                    <a:pt x="4" y="25"/>
                    <a:pt x="3" y="12"/>
                    <a:pt x="0" y="0"/>
                  </a:cubicBezTo>
                  <a:cubicBezTo>
                    <a:pt x="26" y="4"/>
                    <a:pt x="53" y="8"/>
                    <a:pt x="86" y="13"/>
                  </a:cubicBezTo>
                  <a:cubicBezTo>
                    <a:pt x="55" y="22"/>
                    <a:pt x="29" y="30"/>
                    <a:pt x="3" y="39"/>
                  </a:cubicBezTo>
                  <a:close/>
                </a:path>
              </a:pathLst>
            </a:custGeom>
            <a:solidFill>
              <a:srgbClr val="3F24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94" name="Freeform 80">
              <a:extLst>
                <a:ext uri="{FF2B5EF4-FFF2-40B4-BE49-F238E27FC236}">
                  <a16:creationId xmlns:a16="http://schemas.microsoft.com/office/drawing/2014/main" id="{947824E7-C5D1-92AF-F03A-AFA3935A7864}"/>
                </a:ext>
              </a:extLst>
            </p:cNvPr>
            <p:cNvSpPr>
              <a:spLocks/>
            </p:cNvSpPr>
            <p:nvPr/>
          </p:nvSpPr>
          <p:spPr bwMode="auto">
            <a:xfrm>
              <a:off x="8607425" y="323850"/>
              <a:ext cx="77788" cy="79375"/>
            </a:xfrm>
            <a:custGeom>
              <a:avLst/>
              <a:gdLst>
                <a:gd name="T0" fmla="*/ 26 w 68"/>
                <a:gd name="T1" fmla="*/ 70 h 70"/>
                <a:gd name="T2" fmla="*/ 0 w 68"/>
                <a:gd name="T3" fmla="*/ 42 h 70"/>
                <a:gd name="T4" fmla="*/ 66 w 68"/>
                <a:gd name="T5" fmla="*/ 0 h 70"/>
                <a:gd name="T6" fmla="*/ 68 w 68"/>
                <a:gd name="T7" fmla="*/ 2 h 70"/>
                <a:gd name="T8" fmla="*/ 26 w 68"/>
                <a:gd name="T9" fmla="*/ 7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" h="70">
                  <a:moveTo>
                    <a:pt x="26" y="70"/>
                  </a:moveTo>
                  <a:cubicBezTo>
                    <a:pt x="21" y="58"/>
                    <a:pt x="6" y="54"/>
                    <a:pt x="0" y="42"/>
                  </a:cubicBezTo>
                  <a:cubicBezTo>
                    <a:pt x="22" y="28"/>
                    <a:pt x="44" y="14"/>
                    <a:pt x="66" y="0"/>
                  </a:cubicBezTo>
                  <a:cubicBezTo>
                    <a:pt x="67" y="1"/>
                    <a:pt x="68" y="2"/>
                    <a:pt x="68" y="2"/>
                  </a:cubicBezTo>
                  <a:cubicBezTo>
                    <a:pt x="54" y="25"/>
                    <a:pt x="40" y="48"/>
                    <a:pt x="26" y="70"/>
                  </a:cubicBezTo>
                  <a:close/>
                </a:path>
              </a:pathLst>
            </a:custGeom>
            <a:solidFill>
              <a:srgbClr val="1167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95" name="Freeform 81">
              <a:extLst>
                <a:ext uri="{FF2B5EF4-FFF2-40B4-BE49-F238E27FC236}">
                  <a16:creationId xmlns:a16="http://schemas.microsoft.com/office/drawing/2014/main" id="{750D8DE4-0F27-AF73-DD6E-384FE1BBA951}"/>
                </a:ext>
              </a:extLst>
            </p:cNvPr>
            <p:cNvSpPr>
              <a:spLocks/>
            </p:cNvSpPr>
            <p:nvPr/>
          </p:nvSpPr>
          <p:spPr bwMode="auto">
            <a:xfrm>
              <a:off x="8888413" y="1154113"/>
              <a:ext cx="123825" cy="58738"/>
            </a:xfrm>
            <a:custGeom>
              <a:avLst/>
              <a:gdLst>
                <a:gd name="T0" fmla="*/ 5 w 108"/>
                <a:gd name="T1" fmla="*/ 25 h 50"/>
                <a:gd name="T2" fmla="*/ 95 w 108"/>
                <a:gd name="T3" fmla="*/ 2 h 50"/>
                <a:gd name="T4" fmla="*/ 108 w 108"/>
                <a:gd name="T5" fmla="*/ 4 h 50"/>
                <a:gd name="T6" fmla="*/ 8 w 108"/>
                <a:gd name="T7" fmla="*/ 50 h 50"/>
                <a:gd name="T8" fmla="*/ 2 w 108"/>
                <a:gd name="T9" fmla="*/ 29 h 50"/>
                <a:gd name="T10" fmla="*/ 5 w 108"/>
                <a:gd name="T11" fmla="*/ 25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8" h="50">
                  <a:moveTo>
                    <a:pt x="5" y="25"/>
                  </a:moveTo>
                  <a:cubicBezTo>
                    <a:pt x="35" y="17"/>
                    <a:pt x="65" y="10"/>
                    <a:pt x="95" y="2"/>
                  </a:cubicBezTo>
                  <a:cubicBezTo>
                    <a:pt x="100" y="1"/>
                    <a:pt x="104" y="0"/>
                    <a:pt x="108" y="4"/>
                  </a:cubicBezTo>
                  <a:cubicBezTo>
                    <a:pt x="73" y="16"/>
                    <a:pt x="44" y="40"/>
                    <a:pt x="8" y="50"/>
                  </a:cubicBezTo>
                  <a:cubicBezTo>
                    <a:pt x="1" y="44"/>
                    <a:pt x="0" y="37"/>
                    <a:pt x="2" y="29"/>
                  </a:cubicBezTo>
                  <a:cubicBezTo>
                    <a:pt x="2" y="27"/>
                    <a:pt x="3" y="25"/>
                    <a:pt x="5" y="25"/>
                  </a:cubicBezTo>
                  <a:close/>
                </a:path>
              </a:pathLst>
            </a:custGeom>
            <a:solidFill>
              <a:srgbClr val="C38D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96" name="Freeform 82">
              <a:extLst>
                <a:ext uri="{FF2B5EF4-FFF2-40B4-BE49-F238E27FC236}">
                  <a16:creationId xmlns:a16="http://schemas.microsoft.com/office/drawing/2014/main" id="{69EC5190-7DC5-E543-8B9C-3E86603D70B7}"/>
                </a:ext>
              </a:extLst>
            </p:cNvPr>
            <p:cNvSpPr>
              <a:spLocks/>
            </p:cNvSpPr>
            <p:nvPr/>
          </p:nvSpPr>
          <p:spPr bwMode="auto">
            <a:xfrm>
              <a:off x="8969375" y="917575"/>
              <a:ext cx="93663" cy="49213"/>
            </a:xfrm>
            <a:custGeom>
              <a:avLst/>
              <a:gdLst>
                <a:gd name="T0" fmla="*/ 14 w 82"/>
                <a:gd name="T1" fmla="*/ 44 h 44"/>
                <a:gd name="T2" fmla="*/ 11 w 82"/>
                <a:gd name="T3" fmla="*/ 36 h 44"/>
                <a:gd name="T4" fmla="*/ 1 w 82"/>
                <a:gd name="T5" fmla="*/ 16 h 44"/>
                <a:gd name="T6" fmla="*/ 2 w 82"/>
                <a:gd name="T7" fmla="*/ 10 h 44"/>
                <a:gd name="T8" fmla="*/ 82 w 82"/>
                <a:gd name="T9" fmla="*/ 0 h 44"/>
                <a:gd name="T10" fmla="*/ 14 w 82"/>
                <a:gd name="T11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2" h="44">
                  <a:moveTo>
                    <a:pt x="14" y="44"/>
                  </a:moveTo>
                  <a:cubicBezTo>
                    <a:pt x="13" y="42"/>
                    <a:pt x="12" y="39"/>
                    <a:pt x="11" y="36"/>
                  </a:cubicBezTo>
                  <a:cubicBezTo>
                    <a:pt x="9" y="29"/>
                    <a:pt x="0" y="25"/>
                    <a:pt x="1" y="16"/>
                  </a:cubicBezTo>
                  <a:cubicBezTo>
                    <a:pt x="2" y="14"/>
                    <a:pt x="2" y="12"/>
                    <a:pt x="2" y="10"/>
                  </a:cubicBezTo>
                  <a:cubicBezTo>
                    <a:pt x="29" y="7"/>
                    <a:pt x="55" y="3"/>
                    <a:pt x="82" y="0"/>
                  </a:cubicBezTo>
                  <a:cubicBezTo>
                    <a:pt x="60" y="17"/>
                    <a:pt x="40" y="34"/>
                    <a:pt x="14" y="44"/>
                  </a:cubicBezTo>
                  <a:close/>
                </a:path>
              </a:pathLst>
            </a:custGeom>
            <a:solidFill>
              <a:srgbClr val="1B71B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97" name="Freeform 83">
              <a:extLst>
                <a:ext uri="{FF2B5EF4-FFF2-40B4-BE49-F238E27FC236}">
                  <a16:creationId xmlns:a16="http://schemas.microsoft.com/office/drawing/2014/main" id="{E832DA9B-118D-5B17-96F0-0639D8ED8C33}"/>
                </a:ext>
              </a:extLst>
            </p:cNvPr>
            <p:cNvSpPr>
              <a:spLocks/>
            </p:cNvSpPr>
            <p:nvPr/>
          </p:nvSpPr>
          <p:spPr bwMode="auto">
            <a:xfrm>
              <a:off x="7564438" y="-15875"/>
              <a:ext cx="42863" cy="93663"/>
            </a:xfrm>
            <a:custGeom>
              <a:avLst/>
              <a:gdLst>
                <a:gd name="T0" fmla="*/ 37 w 37"/>
                <a:gd name="T1" fmla="*/ 80 h 81"/>
                <a:gd name="T2" fmla="*/ 5 w 37"/>
                <a:gd name="T3" fmla="*/ 79 h 81"/>
                <a:gd name="T4" fmla="*/ 0 w 37"/>
                <a:gd name="T5" fmla="*/ 73 h 81"/>
                <a:gd name="T6" fmla="*/ 17 w 37"/>
                <a:gd name="T7" fmla="*/ 0 h 81"/>
                <a:gd name="T8" fmla="*/ 21 w 37"/>
                <a:gd name="T9" fmla="*/ 0 h 81"/>
                <a:gd name="T10" fmla="*/ 37 w 37"/>
                <a:gd name="T11" fmla="*/ 8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81">
                  <a:moveTo>
                    <a:pt x="37" y="80"/>
                  </a:moveTo>
                  <a:cubicBezTo>
                    <a:pt x="27" y="79"/>
                    <a:pt x="16" y="73"/>
                    <a:pt x="5" y="79"/>
                  </a:cubicBezTo>
                  <a:cubicBezTo>
                    <a:pt x="2" y="81"/>
                    <a:pt x="1" y="75"/>
                    <a:pt x="0" y="73"/>
                  </a:cubicBezTo>
                  <a:cubicBezTo>
                    <a:pt x="6" y="48"/>
                    <a:pt x="12" y="24"/>
                    <a:pt x="17" y="0"/>
                  </a:cubicBezTo>
                  <a:cubicBezTo>
                    <a:pt x="18" y="0"/>
                    <a:pt x="19" y="0"/>
                    <a:pt x="21" y="0"/>
                  </a:cubicBezTo>
                  <a:cubicBezTo>
                    <a:pt x="26" y="27"/>
                    <a:pt x="32" y="53"/>
                    <a:pt x="37" y="80"/>
                  </a:cubicBezTo>
                  <a:close/>
                </a:path>
              </a:pathLst>
            </a:custGeom>
            <a:solidFill>
              <a:srgbClr val="D619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98" name="Freeform 84">
              <a:extLst>
                <a:ext uri="{FF2B5EF4-FFF2-40B4-BE49-F238E27FC236}">
                  <a16:creationId xmlns:a16="http://schemas.microsoft.com/office/drawing/2014/main" id="{D7CD6AF0-FA04-AF03-7F38-9550269EC6E6}"/>
                </a:ext>
              </a:extLst>
            </p:cNvPr>
            <p:cNvSpPr>
              <a:spLocks/>
            </p:cNvSpPr>
            <p:nvPr/>
          </p:nvSpPr>
          <p:spPr bwMode="auto">
            <a:xfrm>
              <a:off x="8221663" y="63500"/>
              <a:ext cx="60325" cy="92075"/>
            </a:xfrm>
            <a:custGeom>
              <a:avLst/>
              <a:gdLst>
                <a:gd name="T0" fmla="*/ 33 w 52"/>
                <a:gd name="T1" fmla="*/ 80 h 80"/>
                <a:gd name="T2" fmla="*/ 0 w 52"/>
                <a:gd name="T3" fmla="*/ 63 h 80"/>
                <a:gd name="T4" fmla="*/ 49 w 52"/>
                <a:gd name="T5" fmla="*/ 0 h 80"/>
                <a:gd name="T6" fmla="*/ 52 w 52"/>
                <a:gd name="T7" fmla="*/ 2 h 80"/>
                <a:gd name="T8" fmla="*/ 33 w 52"/>
                <a:gd name="T9" fmla="*/ 8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" h="80">
                  <a:moveTo>
                    <a:pt x="33" y="80"/>
                  </a:moveTo>
                  <a:cubicBezTo>
                    <a:pt x="22" y="74"/>
                    <a:pt x="11" y="69"/>
                    <a:pt x="0" y="63"/>
                  </a:cubicBezTo>
                  <a:cubicBezTo>
                    <a:pt x="17" y="42"/>
                    <a:pt x="33" y="21"/>
                    <a:pt x="49" y="0"/>
                  </a:cubicBezTo>
                  <a:cubicBezTo>
                    <a:pt x="50" y="1"/>
                    <a:pt x="51" y="1"/>
                    <a:pt x="52" y="2"/>
                  </a:cubicBezTo>
                  <a:cubicBezTo>
                    <a:pt x="46" y="28"/>
                    <a:pt x="39" y="54"/>
                    <a:pt x="33" y="80"/>
                  </a:cubicBezTo>
                  <a:close/>
                </a:path>
              </a:pathLst>
            </a:custGeom>
            <a:solidFill>
              <a:srgbClr val="F392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99" name="Freeform 85">
              <a:extLst>
                <a:ext uri="{FF2B5EF4-FFF2-40B4-BE49-F238E27FC236}">
                  <a16:creationId xmlns:a16="http://schemas.microsoft.com/office/drawing/2014/main" id="{C182745E-CCF3-DB4C-3AED-8731B57FD643}"/>
                </a:ext>
              </a:extLst>
            </p:cNvPr>
            <p:cNvSpPr>
              <a:spLocks/>
            </p:cNvSpPr>
            <p:nvPr/>
          </p:nvSpPr>
          <p:spPr bwMode="auto">
            <a:xfrm>
              <a:off x="8639175" y="549275"/>
              <a:ext cx="93663" cy="65088"/>
            </a:xfrm>
            <a:custGeom>
              <a:avLst/>
              <a:gdLst>
                <a:gd name="T0" fmla="*/ 81 w 81"/>
                <a:gd name="T1" fmla="*/ 0 h 57"/>
                <a:gd name="T2" fmla="*/ 16 w 81"/>
                <a:gd name="T3" fmla="*/ 57 h 57"/>
                <a:gd name="T4" fmla="*/ 0 w 81"/>
                <a:gd name="T5" fmla="*/ 37 h 57"/>
                <a:gd name="T6" fmla="*/ 81 w 81"/>
                <a:gd name="T7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" h="57">
                  <a:moveTo>
                    <a:pt x="81" y="0"/>
                  </a:moveTo>
                  <a:cubicBezTo>
                    <a:pt x="64" y="24"/>
                    <a:pt x="42" y="43"/>
                    <a:pt x="16" y="57"/>
                  </a:cubicBezTo>
                  <a:cubicBezTo>
                    <a:pt x="2" y="57"/>
                    <a:pt x="0" y="47"/>
                    <a:pt x="0" y="37"/>
                  </a:cubicBezTo>
                  <a:cubicBezTo>
                    <a:pt x="27" y="24"/>
                    <a:pt x="54" y="12"/>
                    <a:pt x="81" y="0"/>
                  </a:cubicBezTo>
                  <a:close/>
                </a:path>
              </a:pathLst>
            </a:custGeom>
            <a:solidFill>
              <a:srgbClr val="C083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00" name="Freeform 86">
              <a:extLst>
                <a:ext uri="{FF2B5EF4-FFF2-40B4-BE49-F238E27FC236}">
                  <a16:creationId xmlns:a16="http://schemas.microsoft.com/office/drawing/2014/main" id="{5B2E57AF-D91E-759A-5BC3-020AB89B5BA0}"/>
                </a:ext>
              </a:extLst>
            </p:cNvPr>
            <p:cNvSpPr>
              <a:spLocks/>
            </p:cNvSpPr>
            <p:nvPr/>
          </p:nvSpPr>
          <p:spPr bwMode="auto">
            <a:xfrm>
              <a:off x="8793163" y="803275"/>
              <a:ext cx="95250" cy="74613"/>
            </a:xfrm>
            <a:custGeom>
              <a:avLst/>
              <a:gdLst>
                <a:gd name="T0" fmla="*/ 5 w 84"/>
                <a:gd name="T1" fmla="*/ 39 h 65"/>
                <a:gd name="T2" fmla="*/ 59 w 84"/>
                <a:gd name="T3" fmla="*/ 10 h 65"/>
                <a:gd name="T4" fmla="*/ 84 w 84"/>
                <a:gd name="T5" fmla="*/ 6 h 65"/>
                <a:gd name="T6" fmla="*/ 16 w 84"/>
                <a:gd name="T7" fmla="*/ 65 h 65"/>
                <a:gd name="T8" fmla="*/ 3 w 84"/>
                <a:gd name="T9" fmla="*/ 51 h 65"/>
                <a:gd name="T10" fmla="*/ 5 w 84"/>
                <a:gd name="T11" fmla="*/ 39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4" h="65">
                  <a:moveTo>
                    <a:pt x="5" y="39"/>
                  </a:moveTo>
                  <a:cubicBezTo>
                    <a:pt x="25" y="34"/>
                    <a:pt x="41" y="20"/>
                    <a:pt x="59" y="10"/>
                  </a:cubicBezTo>
                  <a:cubicBezTo>
                    <a:pt x="67" y="5"/>
                    <a:pt x="74" y="0"/>
                    <a:pt x="84" y="6"/>
                  </a:cubicBezTo>
                  <a:cubicBezTo>
                    <a:pt x="62" y="27"/>
                    <a:pt x="40" y="47"/>
                    <a:pt x="16" y="65"/>
                  </a:cubicBezTo>
                  <a:cubicBezTo>
                    <a:pt x="9" y="63"/>
                    <a:pt x="6" y="57"/>
                    <a:pt x="3" y="51"/>
                  </a:cubicBezTo>
                  <a:cubicBezTo>
                    <a:pt x="0" y="47"/>
                    <a:pt x="1" y="43"/>
                    <a:pt x="5" y="39"/>
                  </a:cubicBezTo>
                  <a:close/>
                </a:path>
              </a:pathLst>
            </a:custGeom>
            <a:solidFill>
              <a:srgbClr val="C48E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01" name="Freeform 87">
              <a:extLst>
                <a:ext uri="{FF2B5EF4-FFF2-40B4-BE49-F238E27FC236}">
                  <a16:creationId xmlns:a16="http://schemas.microsoft.com/office/drawing/2014/main" id="{F58941CF-4AAE-EE92-AA3D-B81ED74B4210}"/>
                </a:ext>
              </a:extLst>
            </p:cNvPr>
            <p:cNvSpPr>
              <a:spLocks/>
            </p:cNvSpPr>
            <p:nvPr/>
          </p:nvSpPr>
          <p:spPr bwMode="auto">
            <a:xfrm>
              <a:off x="7983538" y="136525"/>
              <a:ext cx="38100" cy="120650"/>
            </a:xfrm>
            <a:custGeom>
              <a:avLst/>
              <a:gdLst>
                <a:gd name="T0" fmla="*/ 1 w 34"/>
                <a:gd name="T1" fmla="*/ 92 h 106"/>
                <a:gd name="T2" fmla="*/ 12 w 34"/>
                <a:gd name="T3" fmla="*/ 66 h 106"/>
                <a:gd name="T4" fmla="*/ 32 w 34"/>
                <a:gd name="T5" fmla="*/ 0 h 106"/>
                <a:gd name="T6" fmla="*/ 34 w 34"/>
                <a:gd name="T7" fmla="*/ 13 h 106"/>
                <a:gd name="T8" fmla="*/ 28 w 34"/>
                <a:gd name="T9" fmla="*/ 105 h 106"/>
                <a:gd name="T10" fmla="*/ 13 w 34"/>
                <a:gd name="T11" fmla="*/ 106 h 106"/>
                <a:gd name="T12" fmla="*/ 0 w 34"/>
                <a:gd name="T13" fmla="*/ 98 h 106"/>
                <a:gd name="T14" fmla="*/ 1 w 34"/>
                <a:gd name="T15" fmla="*/ 92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4" h="106">
                  <a:moveTo>
                    <a:pt x="1" y="92"/>
                  </a:moveTo>
                  <a:cubicBezTo>
                    <a:pt x="11" y="86"/>
                    <a:pt x="10" y="75"/>
                    <a:pt x="12" y="66"/>
                  </a:cubicBezTo>
                  <a:cubicBezTo>
                    <a:pt x="16" y="43"/>
                    <a:pt x="31" y="24"/>
                    <a:pt x="32" y="0"/>
                  </a:cubicBezTo>
                  <a:cubicBezTo>
                    <a:pt x="32" y="5"/>
                    <a:pt x="33" y="9"/>
                    <a:pt x="34" y="13"/>
                  </a:cubicBezTo>
                  <a:cubicBezTo>
                    <a:pt x="32" y="44"/>
                    <a:pt x="30" y="75"/>
                    <a:pt x="28" y="105"/>
                  </a:cubicBezTo>
                  <a:cubicBezTo>
                    <a:pt x="23" y="105"/>
                    <a:pt x="18" y="105"/>
                    <a:pt x="13" y="106"/>
                  </a:cubicBezTo>
                  <a:cubicBezTo>
                    <a:pt x="7" y="106"/>
                    <a:pt x="3" y="102"/>
                    <a:pt x="0" y="98"/>
                  </a:cubicBezTo>
                  <a:cubicBezTo>
                    <a:pt x="0" y="96"/>
                    <a:pt x="0" y="94"/>
                    <a:pt x="1" y="92"/>
                  </a:cubicBezTo>
                  <a:close/>
                </a:path>
              </a:pathLst>
            </a:custGeom>
            <a:solidFill>
              <a:srgbClr val="C48E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02" name="Freeform 88">
              <a:extLst>
                <a:ext uri="{FF2B5EF4-FFF2-40B4-BE49-F238E27FC236}">
                  <a16:creationId xmlns:a16="http://schemas.microsoft.com/office/drawing/2014/main" id="{D43B883B-BA00-471C-B267-A3D0E9C5E5D7}"/>
                </a:ext>
              </a:extLst>
            </p:cNvPr>
            <p:cNvSpPr>
              <a:spLocks/>
            </p:cNvSpPr>
            <p:nvPr/>
          </p:nvSpPr>
          <p:spPr bwMode="auto">
            <a:xfrm>
              <a:off x="8410575" y="273050"/>
              <a:ext cx="65088" cy="107950"/>
            </a:xfrm>
            <a:custGeom>
              <a:avLst/>
              <a:gdLst>
                <a:gd name="T0" fmla="*/ 0 w 56"/>
                <a:gd name="T1" fmla="*/ 69 h 93"/>
                <a:gd name="T2" fmla="*/ 42 w 56"/>
                <a:gd name="T3" fmla="*/ 17 h 93"/>
                <a:gd name="T4" fmla="*/ 56 w 56"/>
                <a:gd name="T5" fmla="*/ 9 h 93"/>
                <a:gd name="T6" fmla="*/ 22 w 56"/>
                <a:gd name="T7" fmla="*/ 93 h 93"/>
                <a:gd name="T8" fmla="*/ 0 w 56"/>
                <a:gd name="T9" fmla="*/ 69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" h="93">
                  <a:moveTo>
                    <a:pt x="0" y="69"/>
                  </a:moveTo>
                  <a:cubicBezTo>
                    <a:pt x="23" y="59"/>
                    <a:pt x="28" y="34"/>
                    <a:pt x="42" y="17"/>
                  </a:cubicBezTo>
                  <a:cubicBezTo>
                    <a:pt x="46" y="12"/>
                    <a:pt x="46" y="0"/>
                    <a:pt x="56" y="9"/>
                  </a:cubicBezTo>
                  <a:cubicBezTo>
                    <a:pt x="47" y="38"/>
                    <a:pt x="35" y="66"/>
                    <a:pt x="22" y="93"/>
                  </a:cubicBezTo>
                  <a:cubicBezTo>
                    <a:pt x="9" y="90"/>
                    <a:pt x="4" y="80"/>
                    <a:pt x="0" y="69"/>
                  </a:cubicBezTo>
                  <a:close/>
                </a:path>
              </a:pathLst>
            </a:custGeom>
            <a:solidFill>
              <a:srgbClr val="C48D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03" name="Freeform 89">
              <a:extLst>
                <a:ext uri="{FF2B5EF4-FFF2-40B4-BE49-F238E27FC236}">
                  <a16:creationId xmlns:a16="http://schemas.microsoft.com/office/drawing/2014/main" id="{2D999BCE-629E-9D6C-BA32-62E47ECE056C}"/>
                </a:ext>
              </a:extLst>
            </p:cNvPr>
            <p:cNvSpPr>
              <a:spLocks/>
            </p:cNvSpPr>
            <p:nvPr/>
          </p:nvSpPr>
          <p:spPr bwMode="auto">
            <a:xfrm>
              <a:off x="8199438" y="180975"/>
              <a:ext cx="50800" cy="107950"/>
            </a:xfrm>
            <a:custGeom>
              <a:avLst/>
              <a:gdLst>
                <a:gd name="T0" fmla="*/ 3 w 44"/>
                <a:gd name="T1" fmla="*/ 77 h 93"/>
                <a:gd name="T2" fmla="*/ 40 w 44"/>
                <a:gd name="T3" fmla="*/ 7 h 93"/>
                <a:gd name="T4" fmla="*/ 44 w 44"/>
                <a:gd name="T5" fmla="*/ 9 h 93"/>
                <a:gd name="T6" fmla="*/ 24 w 44"/>
                <a:gd name="T7" fmla="*/ 93 h 93"/>
                <a:gd name="T8" fmla="*/ 8 w 44"/>
                <a:gd name="T9" fmla="*/ 88 h 93"/>
                <a:gd name="T10" fmla="*/ 3 w 44"/>
                <a:gd name="T11" fmla="*/ 77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4" h="93">
                  <a:moveTo>
                    <a:pt x="3" y="77"/>
                  </a:moveTo>
                  <a:cubicBezTo>
                    <a:pt x="16" y="53"/>
                    <a:pt x="27" y="30"/>
                    <a:pt x="40" y="7"/>
                  </a:cubicBezTo>
                  <a:cubicBezTo>
                    <a:pt x="44" y="0"/>
                    <a:pt x="43" y="8"/>
                    <a:pt x="44" y="9"/>
                  </a:cubicBezTo>
                  <a:cubicBezTo>
                    <a:pt x="39" y="37"/>
                    <a:pt x="35" y="66"/>
                    <a:pt x="24" y="93"/>
                  </a:cubicBezTo>
                  <a:cubicBezTo>
                    <a:pt x="19" y="93"/>
                    <a:pt x="13" y="92"/>
                    <a:pt x="8" y="88"/>
                  </a:cubicBezTo>
                  <a:cubicBezTo>
                    <a:pt x="3" y="86"/>
                    <a:pt x="0" y="83"/>
                    <a:pt x="3" y="77"/>
                  </a:cubicBezTo>
                  <a:close/>
                </a:path>
              </a:pathLst>
            </a:custGeom>
            <a:solidFill>
              <a:srgbClr val="C48D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04" name="Freeform 90">
              <a:extLst>
                <a:ext uri="{FF2B5EF4-FFF2-40B4-BE49-F238E27FC236}">
                  <a16:creationId xmlns:a16="http://schemas.microsoft.com/office/drawing/2014/main" id="{3E494D71-A9F8-A3C6-9F62-3378B8537CA6}"/>
                </a:ext>
              </a:extLst>
            </p:cNvPr>
            <p:cNvSpPr>
              <a:spLocks/>
            </p:cNvSpPr>
            <p:nvPr/>
          </p:nvSpPr>
          <p:spPr bwMode="auto">
            <a:xfrm>
              <a:off x="7726363" y="600075"/>
              <a:ext cx="46038" cy="239713"/>
            </a:xfrm>
            <a:custGeom>
              <a:avLst/>
              <a:gdLst>
                <a:gd name="T0" fmla="*/ 36 w 40"/>
                <a:gd name="T1" fmla="*/ 0 h 209"/>
                <a:gd name="T2" fmla="*/ 40 w 40"/>
                <a:gd name="T3" fmla="*/ 0 h 209"/>
                <a:gd name="T4" fmla="*/ 28 w 40"/>
                <a:gd name="T5" fmla="*/ 115 h 209"/>
                <a:gd name="T6" fmla="*/ 21 w 40"/>
                <a:gd name="T7" fmla="*/ 164 h 209"/>
                <a:gd name="T8" fmla="*/ 13 w 40"/>
                <a:gd name="T9" fmla="*/ 209 h 209"/>
                <a:gd name="T10" fmla="*/ 7 w 40"/>
                <a:gd name="T11" fmla="*/ 197 h 209"/>
                <a:gd name="T12" fmla="*/ 16 w 40"/>
                <a:gd name="T13" fmla="*/ 97 h 209"/>
                <a:gd name="T14" fmla="*/ 25 w 40"/>
                <a:gd name="T15" fmla="*/ 25 h 209"/>
                <a:gd name="T16" fmla="*/ 36 w 40"/>
                <a:gd name="T17" fmla="*/ 0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" h="209">
                  <a:moveTo>
                    <a:pt x="36" y="0"/>
                  </a:moveTo>
                  <a:cubicBezTo>
                    <a:pt x="38" y="0"/>
                    <a:pt x="39" y="0"/>
                    <a:pt x="40" y="0"/>
                  </a:cubicBezTo>
                  <a:cubicBezTo>
                    <a:pt x="38" y="39"/>
                    <a:pt x="28" y="76"/>
                    <a:pt x="28" y="115"/>
                  </a:cubicBezTo>
                  <a:cubicBezTo>
                    <a:pt x="25" y="131"/>
                    <a:pt x="20" y="147"/>
                    <a:pt x="21" y="164"/>
                  </a:cubicBezTo>
                  <a:cubicBezTo>
                    <a:pt x="24" y="180"/>
                    <a:pt x="27" y="196"/>
                    <a:pt x="13" y="209"/>
                  </a:cubicBezTo>
                  <a:cubicBezTo>
                    <a:pt x="9" y="206"/>
                    <a:pt x="8" y="202"/>
                    <a:pt x="7" y="197"/>
                  </a:cubicBezTo>
                  <a:cubicBezTo>
                    <a:pt x="0" y="163"/>
                    <a:pt x="15" y="131"/>
                    <a:pt x="16" y="97"/>
                  </a:cubicBezTo>
                  <a:cubicBezTo>
                    <a:pt x="18" y="73"/>
                    <a:pt x="23" y="49"/>
                    <a:pt x="25" y="25"/>
                  </a:cubicBezTo>
                  <a:cubicBezTo>
                    <a:pt x="26" y="16"/>
                    <a:pt x="27" y="6"/>
                    <a:pt x="36" y="0"/>
                  </a:cubicBezTo>
                  <a:close/>
                </a:path>
              </a:pathLst>
            </a:custGeom>
            <a:solidFill>
              <a:srgbClr val="D024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05" name="Freeform 91">
              <a:extLst>
                <a:ext uri="{FF2B5EF4-FFF2-40B4-BE49-F238E27FC236}">
                  <a16:creationId xmlns:a16="http://schemas.microsoft.com/office/drawing/2014/main" id="{E1D7EC76-1DFD-4D65-2659-9A0B554F76DC}"/>
                </a:ext>
              </a:extLst>
            </p:cNvPr>
            <p:cNvSpPr>
              <a:spLocks/>
            </p:cNvSpPr>
            <p:nvPr/>
          </p:nvSpPr>
          <p:spPr bwMode="auto">
            <a:xfrm>
              <a:off x="8402638" y="1292225"/>
              <a:ext cx="119063" cy="30163"/>
            </a:xfrm>
            <a:custGeom>
              <a:avLst/>
              <a:gdLst>
                <a:gd name="T0" fmla="*/ 0 w 103"/>
                <a:gd name="T1" fmla="*/ 27 h 27"/>
                <a:gd name="T2" fmla="*/ 43 w 103"/>
                <a:gd name="T3" fmla="*/ 10 h 27"/>
                <a:gd name="T4" fmla="*/ 83 w 103"/>
                <a:gd name="T5" fmla="*/ 2 h 27"/>
                <a:gd name="T6" fmla="*/ 103 w 103"/>
                <a:gd name="T7" fmla="*/ 5 h 27"/>
                <a:gd name="T8" fmla="*/ 0 w 103"/>
                <a:gd name="T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" h="27">
                  <a:moveTo>
                    <a:pt x="0" y="27"/>
                  </a:moveTo>
                  <a:cubicBezTo>
                    <a:pt x="11" y="13"/>
                    <a:pt x="31" y="22"/>
                    <a:pt x="43" y="10"/>
                  </a:cubicBezTo>
                  <a:cubicBezTo>
                    <a:pt x="56" y="7"/>
                    <a:pt x="70" y="5"/>
                    <a:pt x="83" y="2"/>
                  </a:cubicBezTo>
                  <a:cubicBezTo>
                    <a:pt x="91" y="0"/>
                    <a:pt x="97" y="0"/>
                    <a:pt x="103" y="5"/>
                  </a:cubicBezTo>
                  <a:cubicBezTo>
                    <a:pt x="68" y="12"/>
                    <a:pt x="35" y="23"/>
                    <a:pt x="0" y="27"/>
                  </a:cubicBezTo>
                  <a:close/>
                </a:path>
              </a:pathLst>
            </a:custGeom>
            <a:solidFill>
              <a:srgbClr val="5D2D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06" name="Freeform 92">
              <a:extLst>
                <a:ext uri="{FF2B5EF4-FFF2-40B4-BE49-F238E27FC236}">
                  <a16:creationId xmlns:a16="http://schemas.microsoft.com/office/drawing/2014/main" id="{7ACE91B6-C90D-4F4A-C2F6-9297946B873B}"/>
                </a:ext>
              </a:extLst>
            </p:cNvPr>
            <p:cNvSpPr>
              <a:spLocks/>
            </p:cNvSpPr>
            <p:nvPr/>
          </p:nvSpPr>
          <p:spPr bwMode="auto">
            <a:xfrm>
              <a:off x="7531100" y="1500188"/>
              <a:ext cx="3175" cy="44450"/>
            </a:xfrm>
            <a:custGeom>
              <a:avLst/>
              <a:gdLst>
                <a:gd name="T0" fmla="*/ 0 w 3"/>
                <a:gd name="T1" fmla="*/ 2 h 39"/>
                <a:gd name="T2" fmla="*/ 3 w 3"/>
                <a:gd name="T3" fmla="*/ 0 h 39"/>
                <a:gd name="T4" fmla="*/ 3 w 3"/>
                <a:gd name="T5" fmla="*/ 39 h 39"/>
                <a:gd name="T6" fmla="*/ 0 w 3"/>
                <a:gd name="T7" fmla="*/ 2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39">
                  <a:moveTo>
                    <a:pt x="0" y="2"/>
                  </a:moveTo>
                  <a:cubicBezTo>
                    <a:pt x="1" y="1"/>
                    <a:pt x="2" y="1"/>
                    <a:pt x="3" y="0"/>
                  </a:cubicBezTo>
                  <a:cubicBezTo>
                    <a:pt x="3" y="13"/>
                    <a:pt x="3" y="26"/>
                    <a:pt x="3" y="39"/>
                  </a:cubicBezTo>
                  <a:cubicBezTo>
                    <a:pt x="2" y="27"/>
                    <a:pt x="1" y="14"/>
                    <a:pt x="0" y="2"/>
                  </a:cubicBezTo>
                  <a:close/>
                </a:path>
              </a:pathLst>
            </a:custGeom>
            <a:solidFill>
              <a:srgbClr val="D51C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07" name="Freeform 93">
              <a:extLst>
                <a:ext uri="{FF2B5EF4-FFF2-40B4-BE49-F238E27FC236}">
                  <a16:creationId xmlns:a16="http://schemas.microsoft.com/office/drawing/2014/main" id="{7533B912-EEC5-C766-6DC0-B9508FA10C90}"/>
                </a:ext>
              </a:extLst>
            </p:cNvPr>
            <p:cNvSpPr>
              <a:spLocks/>
            </p:cNvSpPr>
            <p:nvPr/>
          </p:nvSpPr>
          <p:spPr bwMode="auto">
            <a:xfrm>
              <a:off x="7804150" y="811213"/>
              <a:ext cx="993775" cy="566738"/>
            </a:xfrm>
            <a:custGeom>
              <a:avLst/>
              <a:gdLst>
                <a:gd name="T0" fmla="*/ 865 w 865"/>
                <a:gd name="T1" fmla="*/ 32 h 493"/>
                <a:gd name="T2" fmla="*/ 863 w 865"/>
                <a:gd name="T3" fmla="*/ 44 h 493"/>
                <a:gd name="T4" fmla="*/ 664 w 865"/>
                <a:gd name="T5" fmla="*/ 152 h 493"/>
                <a:gd name="T6" fmla="*/ 316 w 865"/>
                <a:gd name="T7" fmla="*/ 335 h 493"/>
                <a:gd name="T8" fmla="*/ 117 w 865"/>
                <a:gd name="T9" fmla="*/ 440 h 493"/>
                <a:gd name="T10" fmla="*/ 38 w 865"/>
                <a:gd name="T11" fmla="*/ 481 h 493"/>
                <a:gd name="T12" fmla="*/ 0 w 865"/>
                <a:gd name="T13" fmla="*/ 492 h 493"/>
                <a:gd name="T14" fmla="*/ 156 w 865"/>
                <a:gd name="T15" fmla="*/ 369 h 493"/>
                <a:gd name="T16" fmla="*/ 227 w 865"/>
                <a:gd name="T17" fmla="*/ 316 h 493"/>
                <a:gd name="T18" fmla="*/ 261 w 865"/>
                <a:gd name="T19" fmla="*/ 301 h 493"/>
                <a:gd name="T20" fmla="*/ 511 w 865"/>
                <a:gd name="T21" fmla="*/ 169 h 493"/>
                <a:gd name="T22" fmla="*/ 734 w 865"/>
                <a:gd name="T23" fmla="*/ 53 h 493"/>
                <a:gd name="T24" fmla="*/ 841 w 865"/>
                <a:gd name="T25" fmla="*/ 0 h 493"/>
                <a:gd name="T26" fmla="*/ 852 w 865"/>
                <a:gd name="T27" fmla="*/ 4 h 493"/>
                <a:gd name="T28" fmla="*/ 865 w 865"/>
                <a:gd name="T29" fmla="*/ 32 h 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65" h="493">
                  <a:moveTo>
                    <a:pt x="865" y="32"/>
                  </a:moveTo>
                  <a:cubicBezTo>
                    <a:pt x="864" y="36"/>
                    <a:pt x="864" y="40"/>
                    <a:pt x="863" y="44"/>
                  </a:cubicBezTo>
                  <a:cubicBezTo>
                    <a:pt x="797" y="80"/>
                    <a:pt x="731" y="117"/>
                    <a:pt x="664" y="152"/>
                  </a:cubicBezTo>
                  <a:cubicBezTo>
                    <a:pt x="547" y="212"/>
                    <a:pt x="432" y="274"/>
                    <a:pt x="316" y="335"/>
                  </a:cubicBezTo>
                  <a:cubicBezTo>
                    <a:pt x="250" y="370"/>
                    <a:pt x="183" y="405"/>
                    <a:pt x="117" y="440"/>
                  </a:cubicBezTo>
                  <a:cubicBezTo>
                    <a:pt x="91" y="453"/>
                    <a:pt x="64" y="467"/>
                    <a:pt x="38" y="481"/>
                  </a:cubicBezTo>
                  <a:cubicBezTo>
                    <a:pt x="26" y="487"/>
                    <a:pt x="14" y="493"/>
                    <a:pt x="0" y="492"/>
                  </a:cubicBezTo>
                  <a:cubicBezTo>
                    <a:pt x="52" y="451"/>
                    <a:pt x="103" y="409"/>
                    <a:pt x="156" y="369"/>
                  </a:cubicBezTo>
                  <a:cubicBezTo>
                    <a:pt x="179" y="351"/>
                    <a:pt x="201" y="330"/>
                    <a:pt x="227" y="316"/>
                  </a:cubicBezTo>
                  <a:cubicBezTo>
                    <a:pt x="241" y="316"/>
                    <a:pt x="250" y="307"/>
                    <a:pt x="261" y="301"/>
                  </a:cubicBezTo>
                  <a:cubicBezTo>
                    <a:pt x="345" y="258"/>
                    <a:pt x="427" y="213"/>
                    <a:pt x="511" y="169"/>
                  </a:cubicBezTo>
                  <a:cubicBezTo>
                    <a:pt x="585" y="130"/>
                    <a:pt x="660" y="92"/>
                    <a:pt x="734" y="53"/>
                  </a:cubicBezTo>
                  <a:cubicBezTo>
                    <a:pt x="769" y="34"/>
                    <a:pt x="802" y="12"/>
                    <a:pt x="841" y="0"/>
                  </a:cubicBezTo>
                  <a:cubicBezTo>
                    <a:pt x="844" y="1"/>
                    <a:pt x="848" y="3"/>
                    <a:pt x="852" y="4"/>
                  </a:cubicBezTo>
                  <a:cubicBezTo>
                    <a:pt x="862" y="11"/>
                    <a:pt x="865" y="21"/>
                    <a:pt x="865" y="32"/>
                  </a:cubicBezTo>
                  <a:close/>
                </a:path>
              </a:pathLst>
            </a:custGeom>
            <a:solidFill>
              <a:srgbClr val="43A8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08" name="Freeform 94">
              <a:extLst>
                <a:ext uri="{FF2B5EF4-FFF2-40B4-BE49-F238E27FC236}">
                  <a16:creationId xmlns:a16="http://schemas.microsoft.com/office/drawing/2014/main" id="{4A3BCD61-629D-85B3-2AAD-737C3A008CEF}"/>
                </a:ext>
              </a:extLst>
            </p:cNvPr>
            <p:cNvSpPr>
              <a:spLocks/>
            </p:cNvSpPr>
            <p:nvPr/>
          </p:nvSpPr>
          <p:spPr bwMode="auto">
            <a:xfrm>
              <a:off x="7640638" y="825500"/>
              <a:ext cx="106363" cy="723900"/>
            </a:xfrm>
            <a:custGeom>
              <a:avLst/>
              <a:gdLst>
                <a:gd name="T0" fmla="*/ 87 w 92"/>
                <a:gd name="T1" fmla="*/ 0 h 630"/>
                <a:gd name="T2" fmla="*/ 88 w 92"/>
                <a:gd name="T3" fmla="*/ 13 h 630"/>
                <a:gd name="T4" fmla="*/ 92 w 92"/>
                <a:gd name="T5" fmla="*/ 28 h 630"/>
                <a:gd name="T6" fmla="*/ 78 w 92"/>
                <a:gd name="T7" fmla="*/ 138 h 630"/>
                <a:gd name="T8" fmla="*/ 61 w 92"/>
                <a:gd name="T9" fmla="*/ 277 h 630"/>
                <a:gd name="T10" fmla="*/ 39 w 92"/>
                <a:gd name="T11" fmla="*/ 419 h 630"/>
                <a:gd name="T12" fmla="*/ 31 w 92"/>
                <a:gd name="T13" fmla="*/ 479 h 630"/>
                <a:gd name="T14" fmla="*/ 19 w 92"/>
                <a:gd name="T15" fmla="*/ 563 h 630"/>
                <a:gd name="T16" fmla="*/ 19 w 92"/>
                <a:gd name="T17" fmla="*/ 572 h 630"/>
                <a:gd name="T18" fmla="*/ 17 w 92"/>
                <a:gd name="T19" fmla="*/ 580 h 630"/>
                <a:gd name="T20" fmla="*/ 16 w 92"/>
                <a:gd name="T21" fmla="*/ 592 h 630"/>
                <a:gd name="T22" fmla="*/ 19 w 92"/>
                <a:gd name="T23" fmla="*/ 603 h 630"/>
                <a:gd name="T24" fmla="*/ 12 w 92"/>
                <a:gd name="T25" fmla="*/ 612 h 630"/>
                <a:gd name="T26" fmla="*/ 3 w 92"/>
                <a:gd name="T27" fmla="*/ 630 h 630"/>
                <a:gd name="T28" fmla="*/ 0 w 92"/>
                <a:gd name="T29" fmla="*/ 624 h 630"/>
                <a:gd name="T30" fmla="*/ 10 w 92"/>
                <a:gd name="T31" fmla="*/ 531 h 630"/>
                <a:gd name="T32" fmla="*/ 27 w 92"/>
                <a:gd name="T33" fmla="*/ 395 h 630"/>
                <a:gd name="T34" fmla="*/ 55 w 92"/>
                <a:gd name="T35" fmla="*/ 180 h 630"/>
                <a:gd name="T36" fmla="*/ 74 w 92"/>
                <a:gd name="T37" fmla="*/ 24 h 630"/>
                <a:gd name="T38" fmla="*/ 87 w 92"/>
                <a:gd name="T39" fmla="*/ 0 h 6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2" h="630">
                  <a:moveTo>
                    <a:pt x="87" y="0"/>
                  </a:moveTo>
                  <a:cubicBezTo>
                    <a:pt x="87" y="4"/>
                    <a:pt x="88" y="8"/>
                    <a:pt x="88" y="13"/>
                  </a:cubicBezTo>
                  <a:cubicBezTo>
                    <a:pt x="92" y="17"/>
                    <a:pt x="92" y="22"/>
                    <a:pt x="92" y="28"/>
                  </a:cubicBezTo>
                  <a:cubicBezTo>
                    <a:pt x="86" y="64"/>
                    <a:pt x="84" y="101"/>
                    <a:pt x="78" y="138"/>
                  </a:cubicBezTo>
                  <a:cubicBezTo>
                    <a:pt x="76" y="184"/>
                    <a:pt x="67" y="230"/>
                    <a:pt x="61" y="277"/>
                  </a:cubicBezTo>
                  <a:cubicBezTo>
                    <a:pt x="57" y="324"/>
                    <a:pt x="48" y="371"/>
                    <a:pt x="39" y="419"/>
                  </a:cubicBezTo>
                  <a:cubicBezTo>
                    <a:pt x="34" y="438"/>
                    <a:pt x="31" y="458"/>
                    <a:pt x="31" y="479"/>
                  </a:cubicBezTo>
                  <a:cubicBezTo>
                    <a:pt x="27" y="507"/>
                    <a:pt x="23" y="535"/>
                    <a:pt x="19" y="563"/>
                  </a:cubicBezTo>
                  <a:cubicBezTo>
                    <a:pt x="19" y="566"/>
                    <a:pt x="19" y="569"/>
                    <a:pt x="19" y="572"/>
                  </a:cubicBezTo>
                  <a:cubicBezTo>
                    <a:pt x="19" y="574"/>
                    <a:pt x="18" y="577"/>
                    <a:pt x="17" y="580"/>
                  </a:cubicBezTo>
                  <a:cubicBezTo>
                    <a:pt x="17" y="584"/>
                    <a:pt x="16" y="588"/>
                    <a:pt x="16" y="592"/>
                  </a:cubicBezTo>
                  <a:cubicBezTo>
                    <a:pt x="18" y="595"/>
                    <a:pt x="20" y="599"/>
                    <a:pt x="19" y="603"/>
                  </a:cubicBezTo>
                  <a:cubicBezTo>
                    <a:pt x="18" y="607"/>
                    <a:pt x="15" y="609"/>
                    <a:pt x="12" y="612"/>
                  </a:cubicBezTo>
                  <a:cubicBezTo>
                    <a:pt x="10" y="619"/>
                    <a:pt x="15" y="629"/>
                    <a:pt x="3" y="630"/>
                  </a:cubicBezTo>
                  <a:cubicBezTo>
                    <a:pt x="2" y="628"/>
                    <a:pt x="1" y="626"/>
                    <a:pt x="0" y="624"/>
                  </a:cubicBezTo>
                  <a:cubicBezTo>
                    <a:pt x="4" y="593"/>
                    <a:pt x="7" y="562"/>
                    <a:pt x="10" y="531"/>
                  </a:cubicBezTo>
                  <a:cubicBezTo>
                    <a:pt x="13" y="486"/>
                    <a:pt x="22" y="441"/>
                    <a:pt x="27" y="395"/>
                  </a:cubicBezTo>
                  <a:cubicBezTo>
                    <a:pt x="36" y="324"/>
                    <a:pt x="44" y="252"/>
                    <a:pt x="55" y="180"/>
                  </a:cubicBezTo>
                  <a:cubicBezTo>
                    <a:pt x="62" y="128"/>
                    <a:pt x="64" y="76"/>
                    <a:pt x="74" y="24"/>
                  </a:cubicBezTo>
                  <a:cubicBezTo>
                    <a:pt x="76" y="15"/>
                    <a:pt x="75" y="4"/>
                    <a:pt x="87" y="0"/>
                  </a:cubicBezTo>
                  <a:close/>
                </a:path>
              </a:pathLst>
            </a:custGeom>
            <a:solidFill>
              <a:srgbClr val="D215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09" name="Freeform 95">
              <a:extLst>
                <a:ext uri="{FF2B5EF4-FFF2-40B4-BE49-F238E27FC236}">
                  <a16:creationId xmlns:a16="http://schemas.microsoft.com/office/drawing/2014/main" id="{0C76CEA0-F5B3-786A-1C03-750B3D8A5DC9}"/>
                </a:ext>
              </a:extLst>
            </p:cNvPr>
            <p:cNvSpPr>
              <a:spLocks/>
            </p:cNvSpPr>
            <p:nvPr/>
          </p:nvSpPr>
          <p:spPr bwMode="auto">
            <a:xfrm>
              <a:off x="7708900" y="1095375"/>
              <a:ext cx="303213" cy="323850"/>
            </a:xfrm>
            <a:custGeom>
              <a:avLst/>
              <a:gdLst>
                <a:gd name="T0" fmla="*/ 168 w 264"/>
                <a:gd name="T1" fmla="*/ 93 h 282"/>
                <a:gd name="T2" fmla="*/ 250 w 264"/>
                <a:gd name="T3" fmla="*/ 13 h 282"/>
                <a:gd name="T4" fmla="*/ 264 w 264"/>
                <a:gd name="T5" fmla="*/ 5 h 282"/>
                <a:gd name="T6" fmla="*/ 0 w 264"/>
                <a:gd name="T7" fmla="*/ 282 h 282"/>
                <a:gd name="T8" fmla="*/ 48 w 264"/>
                <a:gd name="T9" fmla="*/ 212 h 282"/>
                <a:gd name="T10" fmla="*/ 79 w 264"/>
                <a:gd name="T11" fmla="*/ 177 h 282"/>
                <a:gd name="T12" fmla="*/ 113 w 264"/>
                <a:gd name="T13" fmla="*/ 147 h 282"/>
                <a:gd name="T14" fmla="*/ 168 w 264"/>
                <a:gd name="T15" fmla="*/ 93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64" h="282">
                  <a:moveTo>
                    <a:pt x="168" y="93"/>
                  </a:moveTo>
                  <a:cubicBezTo>
                    <a:pt x="197" y="68"/>
                    <a:pt x="223" y="40"/>
                    <a:pt x="250" y="13"/>
                  </a:cubicBezTo>
                  <a:cubicBezTo>
                    <a:pt x="254" y="9"/>
                    <a:pt x="256" y="0"/>
                    <a:pt x="264" y="5"/>
                  </a:cubicBezTo>
                  <a:cubicBezTo>
                    <a:pt x="176" y="97"/>
                    <a:pt x="88" y="189"/>
                    <a:pt x="0" y="282"/>
                  </a:cubicBezTo>
                  <a:cubicBezTo>
                    <a:pt x="13" y="256"/>
                    <a:pt x="32" y="235"/>
                    <a:pt x="48" y="212"/>
                  </a:cubicBezTo>
                  <a:cubicBezTo>
                    <a:pt x="60" y="202"/>
                    <a:pt x="72" y="192"/>
                    <a:pt x="79" y="177"/>
                  </a:cubicBezTo>
                  <a:cubicBezTo>
                    <a:pt x="86" y="163"/>
                    <a:pt x="102" y="158"/>
                    <a:pt x="113" y="147"/>
                  </a:cubicBezTo>
                  <a:cubicBezTo>
                    <a:pt x="131" y="129"/>
                    <a:pt x="144" y="105"/>
                    <a:pt x="168" y="93"/>
                  </a:cubicBezTo>
                  <a:close/>
                </a:path>
              </a:pathLst>
            </a:custGeom>
            <a:solidFill>
              <a:srgbClr val="066F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10" name="Freeform 96">
              <a:extLst>
                <a:ext uri="{FF2B5EF4-FFF2-40B4-BE49-F238E27FC236}">
                  <a16:creationId xmlns:a16="http://schemas.microsoft.com/office/drawing/2014/main" id="{64311E1B-1BCE-06DB-C863-920C4CAE28FB}"/>
                </a:ext>
              </a:extLst>
            </p:cNvPr>
            <p:cNvSpPr>
              <a:spLocks/>
            </p:cNvSpPr>
            <p:nvPr/>
          </p:nvSpPr>
          <p:spPr bwMode="auto">
            <a:xfrm>
              <a:off x="8851900" y="935038"/>
              <a:ext cx="136525" cy="74613"/>
            </a:xfrm>
            <a:custGeom>
              <a:avLst/>
              <a:gdLst>
                <a:gd name="T0" fmla="*/ 103 w 119"/>
                <a:gd name="T1" fmla="*/ 1 h 65"/>
                <a:gd name="T2" fmla="*/ 113 w 119"/>
                <a:gd name="T3" fmla="*/ 21 h 65"/>
                <a:gd name="T4" fmla="*/ 75 w 119"/>
                <a:gd name="T5" fmla="*/ 45 h 65"/>
                <a:gd name="T6" fmla="*/ 12 w 119"/>
                <a:gd name="T7" fmla="*/ 65 h 65"/>
                <a:gd name="T8" fmla="*/ 0 w 119"/>
                <a:gd name="T9" fmla="*/ 37 h 65"/>
                <a:gd name="T10" fmla="*/ 103 w 119"/>
                <a:gd name="T11" fmla="*/ 1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9" h="65">
                  <a:moveTo>
                    <a:pt x="103" y="1"/>
                  </a:moveTo>
                  <a:cubicBezTo>
                    <a:pt x="107" y="7"/>
                    <a:pt x="119" y="10"/>
                    <a:pt x="113" y="21"/>
                  </a:cubicBezTo>
                  <a:cubicBezTo>
                    <a:pt x="103" y="34"/>
                    <a:pt x="91" y="41"/>
                    <a:pt x="75" y="45"/>
                  </a:cubicBezTo>
                  <a:cubicBezTo>
                    <a:pt x="54" y="50"/>
                    <a:pt x="34" y="62"/>
                    <a:pt x="12" y="65"/>
                  </a:cubicBezTo>
                  <a:cubicBezTo>
                    <a:pt x="13" y="54"/>
                    <a:pt x="7" y="45"/>
                    <a:pt x="0" y="37"/>
                  </a:cubicBezTo>
                  <a:cubicBezTo>
                    <a:pt x="35" y="27"/>
                    <a:pt x="64" y="0"/>
                    <a:pt x="103" y="1"/>
                  </a:cubicBezTo>
                  <a:close/>
                </a:path>
              </a:pathLst>
            </a:custGeom>
            <a:solidFill>
              <a:srgbClr val="C99D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11" name="Freeform 97">
              <a:extLst>
                <a:ext uri="{FF2B5EF4-FFF2-40B4-BE49-F238E27FC236}">
                  <a16:creationId xmlns:a16="http://schemas.microsoft.com/office/drawing/2014/main" id="{B01611DF-40E2-6B74-59F4-6CE7C6067930}"/>
                </a:ext>
              </a:extLst>
            </p:cNvPr>
            <p:cNvSpPr>
              <a:spLocks/>
            </p:cNvSpPr>
            <p:nvPr/>
          </p:nvSpPr>
          <p:spPr bwMode="auto">
            <a:xfrm>
              <a:off x="8466138" y="968375"/>
              <a:ext cx="381000" cy="144463"/>
            </a:xfrm>
            <a:custGeom>
              <a:avLst/>
              <a:gdLst>
                <a:gd name="T0" fmla="*/ 324 w 332"/>
                <a:gd name="T1" fmla="*/ 0 h 126"/>
                <a:gd name="T2" fmla="*/ 332 w 332"/>
                <a:gd name="T3" fmla="*/ 7 h 126"/>
                <a:gd name="T4" fmla="*/ 300 w 332"/>
                <a:gd name="T5" fmla="*/ 21 h 126"/>
                <a:gd name="T6" fmla="*/ 24 w 332"/>
                <a:gd name="T7" fmla="*/ 122 h 126"/>
                <a:gd name="T8" fmla="*/ 16 w 332"/>
                <a:gd name="T9" fmla="*/ 123 h 126"/>
                <a:gd name="T10" fmla="*/ 0 w 332"/>
                <a:gd name="T11" fmla="*/ 123 h 126"/>
                <a:gd name="T12" fmla="*/ 54 w 332"/>
                <a:gd name="T13" fmla="*/ 101 h 126"/>
                <a:gd name="T14" fmla="*/ 201 w 332"/>
                <a:gd name="T15" fmla="*/ 46 h 126"/>
                <a:gd name="T16" fmla="*/ 307 w 332"/>
                <a:gd name="T17" fmla="*/ 10 h 126"/>
                <a:gd name="T18" fmla="*/ 324 w 332"/>
                <a:gd name="T19" fmla="*/ 0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32" h="126">
                  <a:moveTo>
                    <a:pt x="324" y="0"/>
                  </a:moveTo>
                  <a:cubicBezTo>
                    <a:pt x="327" y="2"/>
                    <a:pt x="329" y="4"/>
                    <a:pt x="332" y="7"/>
                  </a:cubicBezTo>
                  <a:cubicBezTo>
                    <a:pt x="324" y="17"/>
                    <a:pt x="311" y="17"/>
                    <a:pt x="300" y="21"/>
                  </a:cubicBezTo>
                  <a:cubicBezTo>
                    <a:pt x="208" y="55"/>
                    <a:pt x="116" y="89"/>
                    <a:pt x="24" y="122"/>
                  </a:cubicBezTo>
                  <a:cubicBezTo>
                    <a:pt x="22" y="123"/>
                    <a:pt x="19" y="123"/>
                    <a:pt x="16" y="123"/>
                  </a:cubicBezTo>
                  <a:cubicBezTo>
                    <a:pt x="11" y="126"/>
                    <a:pt x="5" y="126"/>
                    <a:pt x="0" y="123"/>
                  </a:cubicBezTo>
                  <a:cubicBezTo>
                    <a:pt x="15" y="109"/>
                    <a:pt x="36" y="108"/>
                    <a:pt x="54" y="101"/>
                  </a:cubicBezTo>
                  <a:cubicBezTo>
                    <a:pt x="102" y="81"/>
                    <a:pt x="152" y="63"/>
                    <a:pt x="201" y="46"/>
                  </a:cubicBezTo>
                  <a:cubicBezTo>
                    <a:pt x="236" y="35"/>
                    <a:pt x="270" y="17"/>
                    <a:pt x="307" y="10"/>
                  </a:cubicBezTo>
                  <a:cubicBezTo>
                    <a:pt x="313" y="9"/>
                    <a:pt x="318" y="3"/>
                    <a:pt x="324" y="0"/>
                  </a:cubicBezTo>
                  <a:close/>
                </a:path>
              </a:pathLst>
            </a:custGeom>
            <a:solidFill>
              <a:srgbClr val="1C7B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12" name="Freeform 98">
              <a:extLst>
                <a:ext uri="{FF2B5EF4-FFF2-40B4-BE49-F238E27FC236}">
                  <a16:creationId xmlns:a16="http://schemas.microsoft.com/office/drawing/2014/main" id="{447DD4D0-2888-02EF-7B9B-5AAAC1A5E7BE}"/>
                </a:ext>
              </a:extLst>
            </p:cNvPr>
            <p:cNvSpPr>
              <a:spLocks/>
            </p:cNvSpPr>
            <p:nvPr/>
          </p:nvSpPr>
          <p:spPr bwMode="auto">
            <a:xfrm>
              <a:off x="8139113" y="1109663"/>
              <a:ext cx="346075" cy="127000"/>
            </a:xfrm>
            <a:custGeom>
              <a:avLst/>
              <a:gdLst>
                <a:gd name="T0" fmla="*/ 285 w 301"/>
                <a:gd name="T1" fmla="*/ 0 h 110"/>
                <a:gd name="T2" fmla="*/ 301 w 301"/>
                <a:gd name="T3" fmla="*/ 0 h 110"/>
                <a:gd name="T4" fmla="*/ 133 w 301"/>
                <a:gd name="T5" fmla="*/ 63 h 110"/>
                <a:gd name="T6" fmla="*/ 33 w 301"/>
                <a:gd name="T7" fmla="*/ 100 h 110"/>
                <a:gd name="T8" fmla="*/ 0 w 301"/>
                <a:gd name="T9" fmla="*/ 110 h 110"/>
                <a:gd name="T10" fmla="*/ 77 w 301"/>
                <a:gd name="T11" fmla="*/ 68 h 110"/>
                <a:gd name="T12" fmla="*/ 121 w 301"/>
                <a:gd name="T13" fmla="*/ 58 h 110"/>
                <a:gd name="T14" fmla="*/ 197 w 301"/>
                <a:gd name="T15" fmla="*/ 32 h 110"/>
                <a:gd name="T16" fmla="*/ 229 w 301"/>
                <a:gd name="T17" fmla="*/ 20 h 110"/>
                <a:gd name="T18" fmla="*/ 253 w 301"/>
                <a:gd name="T19" fmla="*/ 12 h 110"/>
                <a:gd name="T20" fmla="*/ 285 w 301"/>
                <a:gd name="T21" fmla="*/ 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01" h="110">
                  <a:moveTo>
                    <a:pt x="285" y="0"/>
                  </a:moveTo>
                  <a:cubicBezTo>
                    <a:pt x="290" y="0"/>
                    <a:pt x="296" y="0"/>
                    <a:pt x="301" y="0"/>
                  </a:cubicBezTo>
                  <a:cubicBezTo>
                    <a:pt x="247" y="26"/>
                    <a:pt x="189" y="42"/>
                    <a:pt x="133" y="63"/>
                  </a:cubicBezTo>
                  <a:cubicBezTo>
                    <a:pt x="99" y="76"/>
                    <a:pt x="66" y="88"/>
                    <a:pt x="33" y="100"/>
                  </a:cubicBezTo>
                  <a:cubicBezTo>
                    <a:pt x="22" y="104"/>
                    <a:pt x="12" y="108"/>
                    <a:pt x="0" y="110"/>
                  </a:cubicBezTo>
                  <a:cubicBezTo>
                    <a:pt x="25" y="94"/>
                    <a:pt x="49" y="77"/>
                    <a:pt x="77" y="68"/>
                  </a:cubicBezTo>
                  <a:cubicBezTo>
                    <a:pt x="93" y="74"/>
                    <a:pt x="106" y="63"/>
                    <a:pt x="121" y="58"/>
                  </a:cubicBezTo>
                  <a:cubicBezTo>
                    <a:pt x="146" y="49"/>
                    <a:pt x="170" y="36"/>
                    <a:pt x="197" y="32"/>
                  </a:cubicBezTo>
                  <a:cubicBezTo>
                    <a:pt x="208" y="28"/>
                    <a:pt x="219" y="26"/>
                    <a:pt x="229" y="20"/>
                  </a:cubicBezTo>
                  <a:cubicBezTo>
                    <a:pt x="237" y="17"/>
                    <a:pt x="245" y="15"/>
                    <a:pt x="253" y="12"/>
                  </a:cubicBezTo>
                  <a:cubicBezTo>
                    <a:pt x="263" y="7"/>
                    <a:pt x="275" y="5"/>
                    <a:pt x="285" y="0"/>
                  </a:cubicBezTo>
                  <a:close/>
                </a:path>
              </a:pathLst>
            </a:custGeom>
            <a:solidFill>
              <a:srgbClr val="217CC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13" name="Freeform 99">
              <a:extLst>
                <a:ext uri="{FF2B5EF4-FFF2-40B4-BE49-F238E27FC236}">
                  <a16:creationId xmlns:a16="http://schemas.microsoft.com/office/drawing/2014/main" id="{03B1B3ED-16B0-D967-A80A-45D5B59C6D93}"/>
                </a:ext>
              </a:extLst>
            </p:cNvPr>
            <p:cNvSpPr>
              <a:spLocks/>
            </p:cNvSpPr>
            <p:nvPr/>
          </p:nvSpPr>
          <p:spPr bwMode="auto">
            <a:xfrm>
              <a:off x="7845425" y="468313"/>
              <a:ext cx="703263" cy="760413"/>
            </a:xfrm>
            <a:custGeom>
              <a:avLst/>
              <a:gdLst>
                <a:gd name="T0" fmla="*/ 588 w 612"/>
                <a:gd name="T1" fmla="*/ 2 h 662"/>
                <a:gd name="T2" fmla="*/ 608 w 612"/>
                <a:gd name="T3" fmla="*/ 22 h 662"/>
                <a:gd name="T4" fmla="*/ 599 w 612"/>
                <a:gd name="T5" fmla="*/ 44 h 662"/>
                <a:gd name="T6" fmla="*/ 476 w 612"/>
                <a:gd name="T7" fmla="*/ 171 h 662"/>
                <a:gd name="T8" fmla="*/ 350 w 612"/>
                <a:gd name="T9" fmla="*/ 303 h 662"/>
                <a:gd name="T10" fmla="*/ 206 w 612"/>
                <a:gd name="T11" fmla="*/ 455 h 662"/>
                <a:gd name="T12" fmla="*/ 48 w 612"/>
                <a:gd name="T13" fmla="*/ 621 h 662"/>
                <a:gd name="T14" fmla="*/ 14 w 612"/>
                <a:gd name="T15" fmla="*/ 655 h 662"/>
                <a:gd name="T16" fmla="*/ 0 w 612"/>
                <a:gd name="T17" fmla="*/ 658 h 662"/>
                <a:gd name="T18" fmla="*/ 40 w 612"/>
                <a:gd name="T19" fmla="*/ 599 h 662"/>
                <a:gd name="T20" fmla="*/ 124 w 612"/>
                <a:gd name="T21" fmla="*/ 482 h 662"/>
                <a:gd name="T22" fmla="*/ 215 w 612"/>
                <a:gd name="T23" fmla="*/ 382 h 662"/>
                <a:gd name="T24" fmla="*/ 431 w 612"/>
                <a:gd name="T25" fmla="*/ 158 h 662"/>
                <a:gd name="T26" fmla="*/ 567 w 612"/>
                <a:gd name="T27" fmla="*/ 15 h 662"/>
                <a:gd name="T28" fmla="*/ 588 w 612"/>
                <a:gd name="T29" fmla="*/ 2 h 6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12" h="662">
                  <a:moveTo>
                    <a:pt x="588" y="2"/>
                  </a:moveTo>
                  <a:cubicBezTo>
                    <a:pt x="600" y="3"/>
                    <a:pt x="607" y="10"/>
                    <a:pt x="608" y="22"/>
                  </a:cubicBezTo>
                  <a:cubicBezTo>
                    <a:pt x="612" y="32"/>
                    <a:pt x="605" y="38"/>
                    <a:pt x="599" y="44"/>
                  </a:cubicBezTo>
                  <a:cubicBezTo>
                    <a:pt x="556" y="84"/>
                    <a:pt x="516" y="127"/>
                    <a:pt x="476" y="171"/>
                  </a:cubicBezTo>
                  <a:cubicBezTo>
                    <a:pt x="435" y="216"/>
                    <a:pt x="389" y="256"/>
                    <a:pt x="350" y="303"/>
                  </a:cubicBezTo>
                  <a:cubicBezTo>
                    <a:pt x="302" y="353"/>
                    <a:pt x="255" y="405"/>
                    <a:pt x="206" y="455"/>
                  </a:cubicBezTo>
                  <a:cubicBezTo>
                    <a:pt x="153" y="510"/>
                    <a:pt x="99" y="565"/>
                    <a:pt x="48" y="621"/>
                  </a:cubicBezTo>
                  <a:cubicBezTo>
                    <a:pt x="37" y="633"/>
                    <a:pt x="24" y="642"/>
                    <a:pt x="14" y="655"/>
                  </a:cubicBezTo>
                  <a:cubicBezTo>
                    <a:pt x="10" y="659"/>
                    <a:pt x="6" y="662"/>
                    <a:pt x="0" y="658"/>
                  </a:cubicBezTo>
                  <a:cubicBezTo>
                    <a:pt x="11" y="637"/>
                    <a:pt x="26" y="618"/>
                    <a:pt x="40" y="599"/>
                  </a:cubicBezTo>
                  <a:cubicBezTo>
                    <a:pt x="68" y="560"/>
                    <a:pt x="93" y="519"/>
                    <a:pt x="124" y="482"/>
                  </a:cubicBezTo>
                  <a:cubicBezTo>
                    <a:pt x="152" y="447"/>
                    <a:pt x="183" y="414"/>
                    <a:pt x="215" y="382"/>
                  </a:cubicBezTo>
                  <a:cubicBezTo>
                    <a:pt x="289" y="309"/>
                    <a:pt x="358" y="231"/>
                    <a:pt x="431" y="158"/>
                  </a:cubicBezTo>
                  <a:cubicBezTo>
                    <a:pt x="477" y="111"/>
                    <a:pt x="521" y="62"/>
                    <a:pt x="567" y="15"/>
                  </a:cubicBezTo>
                  <a:cubicBezTo>
                    <a:pt x="573" y="9"/>
                    <a:pt x="578" y="0"/>
                    <a:pt x="588" y="2"/>
                  </a:cubicBezTo>
                  <a:close/>
                </a:path>
              </a:pathLst>
            </a:custGeom>
            <a:solidFill>
              <a:srgbClr val="38AA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14" name="Freeform 100">
              <a:extLst>
                <a:ext uri="{FF2B5EF4-FFF2-40B4-BE49-F238E27FC236}">
                  <a16:creationId xmlns:a16="http://schemas.microsoft.com/office/drawing/2014/main" id="{28EE557E-9914-1875-222B-C16D8811E775}"/>
                </a:ext>
              </a:extLst>
            </p:cNvPr>
            <p:cNvSpPr>
              <a:spLocks/>
            </p:cNvSpPr>
            <p:nvPr/>
          </p:nvSpPr>
          <p:spPr bwMode="auto">
            <a:xfrm>
              <a:off x="7777163" y="339725"/>
              <a:ext cx="630238" cy="898525"/>
            </a:xfrm>
            <a:custGeom>
              <a:avLst/>
              <a:gdLst>
                <a:gd name="T0" fmla="*/ 536 w 549"/>
                <a:gd name="T1" fmla="*/ 0 h 783"/>
                <a:gd name="T2" fmla="*/ 549 w 549"/>
                <a:gd name="T3" fmla="*/ 10 h 783"/>
                <a:gd name="T4" fmla="*/ 517 w 549"/>
                <a:gd name="T5" fmla="*/ 47 h 783"/>
                <a:gd name="T6" fmla="*/ 418 w 549"/>
                <a:gd name="T7" fmla="*/ 192 h 783"/>
                <a:gd name="T8" fmla="*/ 308 w 549"/>
                <a:gd name="T9" fmla="*/ 347 h 783"/>
                <a:gd name="T10" fmla="*/ 225 w 549"/>
                <a:gd name="T11" fmla="*/ 463 h 783"/>
                <a:gd name="T12" fmla="*/ 62 w 549"/>
                <a:gd name="T13" fmla="*/ 697 h 783"/>
                <a:gd name="T14" fmla="*/ 12 w 549"/>
                <a:gd name="T15" fmla="*/ 770 h 783"/>
                <a:gd name="T16" fmla="*/ 0 w 549"/>
                <a:gd name="T17" fmla="*/ 783 h 783"/>
                <a:gd name="T18" fmla="*/ 36 w 549"/>
                <a:gd name="T19" fmla="*/ 707 h 783"/>
                <a:gd name="T20" fmla="*/ 91 w 549"/>
                <a:gd name="T21" fmla="*/ 632 h 783"/>
                <a:gd name="T22" fmla="*/ 218 w 549"/>
                <a:gd name="T23" fmla="*/ 452 h 783"/>
                <a:gd name="T24" fmla="*/ 379 w 549"/>
                <a:gd name="T25" fmla="*/ 222 h 783"/>
                <a:gd name="T26" fmla="*/ 536 w 549"/>
                <a:gd name="T27" fmla="*/ 0 h 7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49" h="783">
                  <a:moveTo>
                    <a:pt x="536" y="0"/>
                  </a:moveTo>
                  <a:cubicBezTo>
                    <a:pt x="543" y="0"/>
                    <a:pt x="547" y="4"/>
                    <a:pt x="549" y="10"/>
                  </a:cubicBezTo>
                  <a:cubicBezTo>
                    <a:pt x="535" y="20"/>
                    <a:pt x="526" y="34"/>
                    <a:pt x="517" y="47"/>
                  </a:cubicBezTo>
                  <a:cubicBezTo>
                    <a:pt x="483" y="95"/>
                    <a:pt x="451" y="144"/>
                    <a:pt x="418" y="192"/>
                  </a:cubicBezTo>
                  <a:cubicBezTo>
                    <a:pt x="382" y="244"/>
                    <a:pt x="345" y="296"/>
                    <a:pt x="308" y="347"/>
                  </a:cubicBezTo>
                  <a:cubicBezTo>
                    <a:pt x="280" y="385"/>
                    <a:pt x="251" y="423"/>
                    <a:pt x="225" y="463"/>
                  </a:cubicBezTo>
                  <a:cubicBezTo>
                    <a:pt x="173" y="542"/>
                    <a:pt x="113" y="616"/>
                    <a:pt x="62" y="697"/>
                  </a:cubicBezTo>
                  <a:cubicBezTo>
                    <a:pt x="47" y="722"/>
                    <a:pt x="27" y="745"/>
                    <a:pt x="12" y="770"/>
                  </a:cubicBezTo>
                  <a:cubicBezTo>
                    <a:pt x="9" y="776"/>
                    <a:pt x="6" y="780"/>
                    <a:pt x="0" y="783"/>
                  </a:cubicBezTo>
                  <a:cubicBezTo>
                    <a:pt x="11" y="757"/>
                    <a:pt x="22" y="731"/>
                    <a:pt x="36" y="707"/>
                  </a:cubicBezTo>
                  <a:cubicBezTo>
                    <a:pt x="58" y="684"/>
                    <a:pt x="73" y="657"/>
                    <a:pt x="91" y="632"/>
                  </a:cubicBezTo>
                  <a:cubicBezTo>
                    <a:pt x="135" y="573"/>
                    <a:pt x="176" y="512"/>
                    <a:pt x="218" y="452"/>
                  </a:cubicBezTo>
                  <a:cubicBezTo>
                    <a:pt x="272" y="375"/>
                    <a:pt x="326" y="299"/>
                    <a:pt x="379" y="222"/>
                  </a:cubicBezTo>
                  <a:cubicBezTo>
                    <a:pt x="431" y="148"/>
                    <a:pt x="484" y="74"/>
                    <a:pt x="536" y="0"/>
                  </a:cubicBezTo>
                  <a:close/>
                </a:path>
              </a:pathLst>
            </a:custGeom>
            <a:solidFill>
              <a:srgbClr val="84BF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15" name="Freeform 101">
              <a:extLst>
                <a:ext uri="{FF2B5EF4-FFF2-40B4-BE49-F238E27FC236}">
                  <a16:creationId xmlns:a16="http://schemas.microsoft.com/office/drawing/2014/main" id="{D8D26EDD-DFE1-9E37-60A6-CB1F3A1B9869}"/>
                </a:ext>
              </a:extLst>
            </p:cNvPr>
            <p:cNvSpPr>
              <a:spLocks/>
            </p:cNvSpPr>
            <p:nvPr/>
          </p:nvSpPr>
          <p:spPr bwMode="auto">
            <a:xfrm>
              <a:off x="7988300" y="466725"/>
              <a:ext cx="533400" cy="555625"/>
            </a:xfrm>
            <a:custGeom>
              <a:avLst/>
              <a:gdLst>
                <a:gd name="T0" fmla="*/ 464 w 464"/>
                <a:gd name="T1" fmla="*/ 4 h 484"/>
                <a:gd name="T2" fmla="*/ 385 w 464"/>
                <a:gd name="T3" fmla="*/ 85 h 484"/>
                <a:gd name="T4" fmla="*/ 223 w 464"/>
                <a:gd name="T5" fmla="*/ 253 h 484"/>
                <a:gd name="T6" fmla="*/ 41 w 464"/>
                <a:gd name="T7" fmla="*/ 442 h 484"/>
                <a:gd name="T8" fmla="*/ 0 w 464"/>
                <a:gd name="T9" fmla="*/ 484 h 484"/>
                <a:gd name="T10" fmla="*/ 63 w 464"/>
                <a:gd name="T11" fmla="*/ 392 h 484"/>
                <a:gd name="T12" fmla="*/ 98 w 464"/>
                <a:gd name="T13" fmla="*/ 367 h 484"/>
                <a:gd name="T14" fmla="*/ 193 w 464"/>
                <a:gd name="T15" fmla="*/ 266 h 484"/>
                <a:gd name="T16" fmla="*/ 295 w 464"/>
                <a:gd name="T17" fmla="*/ 158 h 484"/>
                <a:gd name="T18" fmla="*/ 448 w 464"/>
                <a:gd name="T19" fmla="*/ 0 h 484"/>
                <a:gd name="T20" fmla="*/ 464 w 464"/>
                <a:gd name="T21" fmla="*/ 1 h 484"/>
                <a:gd name="T22" fmla="*/ 464 w 464"/>
                <a:gd name="T23" fmla="*/ 4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64" h="484">
                  <a:moveTo>
                    <a:pt x="464" y="4"/>
                  </a:moveTo>
                  <a:cubicBezTo>
                    <a:pt x="435" y="29"/>
                    <a:pt x="411" y="57"/>
                    <a:pt x="385" y="85"/>
                  </a:cubicBezTo>
                  <a:cubicBezTo>
                    <a:pt x="331" y="142"/>
                    <a:pt x="275" y="195"/>
                    <a:pt x="223" y="253"/>
                  </a:cubicBezTo>
                  <a:cubicBezTo>
                    <a:pt x="164" y="317"/>
                    <a:pt x="102" y="379"/>
                    <a:pt x="41" y="442"/>
                  </a:cubicBezTo>
                  <a:cubicBezTo>
                    <a:pt x="28" y="456"/>
                    <a:pt x="16" y="472"/>
                    <a:pt x="0" y="484"/>
                  </a:cubicBezTo>
                  <a:cubicBezTo>
                    <a:pt x="18" y="451"/>
                    <a:pt x="39" y="421"/>
                    <a:pt x="63" y="392"/>
                  </a:cubicBezTo>
                  <a:cubicBezTo>
                    <a:pt x="79" y="390"/>
                    <a:pt x="89" y="377"/>
                    <a:pt x="98" y="367"/>
                  </a:cubicBezTo>
                  <a:cubicBezTo>
                    <a:pt x="128" y="332"/>
                    <a:pt x="161" y="300"/>
                    <a:pt x="193" y="266"/>
                  </a:cubicBezTo>
                  <a:cubicBezTo>
                    <a:pt x="226" y="229"/>
                    <a:pt x="260" y="193"/>
                    <a:pt x="295" y="158"/>
                  </a:cubicBezTo>
                  <a:cubicBezTo>
                    <a:pt x="347" y="106"/>
                    <a:pt x="394" y="50"/>
                    <a:pt x="448" y="0"/>
                  </a:cubicBezTo>
                  <a:cubicBezTo>
                    <a:pt x="453" y="1"/>
                    <a:pt x="458" y="1"/>
                    <a:pt x="464" y="1"/>
                  </a:cubicBezTo>
                  <a:cubicBezTo>
                    <a:pt x="464" y="2"/>
                    <a:pt x="464" y="3"/>
                    <a:pt x="464" y="4"/>
                  </a:cubicBezTo>
                  <a:close/>
                </a:path>
              </a:pathLst>
            </a:custGeom>
            <a:solidFill>
              <a:srgbClr val="058F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16" name="Freeform 102">
              <a:extLst>
                <a:ext uri="{FF2B5EF4-FFF2-40B4-BE49-F238E27FC236}">
                  <a16:creationId xmlns:a16="http://schemas.microsoft.com/office/drawing/2014/main" id="{5A2F8C46-A686-D84F-4C5B-1D42F696CD3F}"/>
                </a:ext>
              </a:extLst>
            </p:cNvPr>
            <p:cNvSpPr>
              <a:spLocks/>
            </p:cNvSpPr>
            <p:nvPr/>
          </p:nvSpPr>
          <p:spPr bwMode="auto">
            <a:xfrm>
              <a:off x="7800975" y="765175"/>
              <a:ext cx="500063" cy="525463"/>
            </a:xfrm>
            <a:custGeom>
              <a:avLst/>
              <a:gdLst>
                <a:gd name="T0" fmla="*/ 40 w 436"/>
                <a:gd name="T1" fmla="*/ 400 h 457"/>
                <a:gd name="T2" fmla="*/ 84 w 436"/>
                <a:gd name="T3" fmla="*/ 361 h 457"/>
                <a:gd name="T4" fmla="*/ 312 w 436"/>
                <a:gd name="T5" fmla="*/ 122 h 457"/>
                <a:gd name="T6" fmla="*/ 388 w 436"/>
                <a:gd name="T7" fmla="*/ 44 h 457"/>
                <a:gd name="T8" fmla="*/ 436 w 436"/>
                <a:gd name="T9" fmla="*/ 0 h 457"/>
                <a:gd name="T10" fmla="*/ 427 w 436"/>
                <a:gd name="T11" fmla="*/ 15 h 457"/>
                <a:gd name="T12" fmla="*/ 305 w 436"/>
                <a:gd name="T13" fmla="*/ 141 h 457"/>
                <a:gd name="T14" fmla="*/ 129 w 436"/>
                <a:gd name="T15" fmla="*/ 327 h 457"/>
                <a:gd name="T16" fmla="*/ 88 w 436"/>
                <a:gd name="T17" fmla="*/ 372 h 457"/>
                <a:gd name="T18" fmla="*/ 20 w 436"/>
                <a:gd name="T19" fmla="*/ 446 h 457"/>
                <a:gd name="T20" fmla="*/ 0 w 436"/>
                <a:gd name="T21" fmla="*/ 456 h 457"/>
                <a:gd name="T22" fmla="*/ 40 w 436"/>
                <a:gd name="T23" fmla="*/ 400 h 4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36" h="457">
                  <a:moveTo>
                    <a:pt x="40" y="400"/>
                  </a:moveTo>
                  <a:cubicBezTo>
                    <a:pt x="59" y="392"/>
                    <a:pt x="71" y="375"/>
                    <a:pt x="84" y="361"/>
                  </a:cubicBezTo>
                  <a:cubicBezTo>
                    <a:pt x="158" y="279"/>
                    <a:pt x="237" y="203"/>
                    <a:pt x="312" y="122"/>
                  </a:cubicBezTo>
                  <a:cubicBezTo>
                    <a:pt x="337" y="96"/>
                    <a:pt x="360" y="67"/>
                    <a:pt x="388" y="44"/>
                  </a:cubicBezTo>
                  <a:cubicBezTo>
                    <a:pt x="403" y="29"/>
                    <a:pt x="415" y="9"/>
                    <a:pt x="436" y="0"/>
                  </a:cubicBezTo>
                  <a:cubicBezTo>
                    <a:pt x="436" y="7"/>
                    <a:pt x="431" y="11"/>
                    <a:pt x="427" y="15"/>
                  </a:cubicBezTo>
                  <a:cubicBezTo>
                    <a:pt x="386" y="57"/>
                    <a:pt x="345" y="98"/>
                    <a:pt x="305" y="141"/>
                  </a:cubicBezTo>
                  <a:cubicBezTo>
                    <a:pt x="247" y="204"/>
                    <a:pt x="186" y="264"/>
                    <a:pt x="129" y="327"/>
                  </a:cubicBezTo>
                  <a:cubicBezTo>
                    <a:pt x="116" y="342"/>
                    <a:pt x="102" y="357"/>
                    <a:pt x="88" y="372"/>
                  </a:cubicBezTo>
                  <a:cubicBezTo>
                    <a:pt x="69" y="400"/>
                    <a:pt x="41" y="419"/>
                    <a:pt x="20" y="446"/>
                  </a:cubicBezTo>
                  <a:cubicBezTo>
                    <a:pt x="16" y="451"/>
                    <a:pt x="9" y="457"/>
                    <a:pt x="0" y="456"/>
                  </a:cubicBezTo>
                  <a:cubicBezTo>
                    <a:pt x="11" y="435"/>
                    <a:pt x="25" y="418"/>
                    <a:pt x="40" y="400"/>
                  </a:cubicBezTo>
                  <a:close/>
                </a:path>
              </a:pathLst>
            </a:custGeom>
            <a:solidFill>
              <a:srgbClr val="0792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17" name="Freeform 103">
              <a:extLst>
                <a:ext uri="{FF2B5EF4-FFF2-40B4-BE49-F238E27FC236}">
                  <a16:creationId xmlns:a16="http://schemas.microsoft.com/office/drawing/2014/main" id="{4B59BCED-010F-87B3-2AFE-E8708C6866B2}"/>
                </a:ext>
              </a:extLst>
            </p:cNvPr>
            <p:cNvSpPr>
              <a:spLocks/>
            </p:cNvSpPr>
            <p:nvPr/>
          </p:nvSpPr>
          <p:spPr bwMode="auto">
            <a:xfrm>
              <a:off x="7762875" y="1192213"/>
              <a:ext cx="138113" cy="153988"/>
            </a:xfrm>
            <a:custGeom>
              <a:avLst/>
              <a:gdLst>
                <a:gd name="T0" fmla="*/ 32 w 120"/>
                <a:gd name="T1" fmla="*/ 84 h 133"/>
                <a:gd name="T2" fmla="*/ 107 w 120"/>
                <a:gd name="T3" fmla="*/ 10 h 133"/>
                <a:gd name="T4" fmla="*/ 120 w 120"/>
                <a:gd name="T5" fmla="*/ 0 h 133"/>
                <a:gd name="T6" fmla="*/ 120 w 120"/>
                <a:gd name="T7" fmla="*/ 8 h 133"/>
                <a:gd name="T8" fmla="*/ 43 w 120"/>
                <a:gd name="T9" fmla="*/ 86 h 133"/>
                <a:gd name="T10" fmla="*/ 11 w 120"/>
                <a:gd name="T11" fmla="*/ 123 h 133"/>
                <a:gd name="T12" fmla="*/ 0 w 120"/>
                <a:gd name="T13" fmla="*/ 127 h 133"/>
                <a:gd name="T14" fmla="*/ 32 w 120"/>
                <a:gd name="T15" fmla="*/ 84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0" h="133">
                  <a:moveTo>
                    <a:pt x="32" y="84"/>
                  </a:moveTo>
                  <a:cubicBezTo>
                    <a:pt x="60" y="62"/>
                    <a:pt x="81" y="34"/>
                    <a:pt x="107" y="10"/>
                  </a:cubicBezTo>
                  <a:cubicBezTo>
                    <a:pt x="111" y="6"/>
                    <a:pt x="113" y="0"/>
                    <a:pt x="120" y="0"/>
                  </a:cubicBezTo>
                  <a:cubicBezTo>
                    <a:pt x="120" y="3"/>
                    <a:pt x="120" y="5"/>
                    <a:pt x="120" y="8"/>
                  </a:cubicBezTo>
                  <a:cubicBezTo>
                    <a:pt x="94" y="34"/>
                    <a:pt x="74" y="65"/>
                    <a:pt x="43" y="86"/>
                  </a:cubicBezTo>
                  <a:cubicBezTo>
                    <a:pt x="30" y="95"/>
                    <a:pt x="26" y="115"/>
                    <a:pt x="11" y="123"/>
                  </a:cubicBezTo>
                  <a:cubicBezTo>
                    <a:pt x="7" y="125"/>
                    <a:pt x="6" y="133"/>
                    <a:pt x="0" y="127"/>
                  </a:cubicBezTo>
                  <a:cubicBezTo>
                    <a:pt x="9" y="112"/>
                    <a:pt x="19" y="97"/>
                    <a:pt x="32" y="84"/>
                  </a:cubicBezTo>
                  <a:close/>
                </a:path>
              </a:pathLst>
            </a:custGeom>
            <a:solidFill>
              <a:srgbClr val="0483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18" name="Freeform 104">
              <a:extLst>
                <a:ext uri="{FF2B5EF4-FFF2-40B4-BE49-F238E27FC236}">
                  <a16:creationId xmlns:a16="http://schemas.microsoft.com/office/drawing/2014/main" id="{4DB8F82E-A08A-431A-A20D-5F727D4EE126}"/>
                </a:ext>
              </a:extLst>
            </p:cNvPr>
            <p:cNvSpPr>
              <a:spLocks/>
            </p:cNvSpPr>
            <p:nvPr/>
          </p:nvSpPr>
          <p:spPr bwMode="auto">
            <a:xfrm>
              <a:off x="7869238" y="1141413"/>
              <a:ext cx="1027113" cy="271463"/>
            </a:xfrm>
            <a:custGeom>
              <a:avLst/>
              <a:gdLst>
                <a:gd name="T0" fmla="*/ 892 w 895"/>
                <a:gd name="T1" fmla="*/ 36 h 236"/>
                <a:gd name="T2" fmla="*/ 889 w 895"/>
                <a:gd name="T3" fmla="*/ 40 h 236"/>
                <a:gd name="T4" fmla="*/ 838 w 895"/>
                <a:gd name="T5" fmla="*/ 49 h 236"/>
                <a:gd name="T6" fmla="*/ 674 w 895"/>
                <a:gd name="T7" fmla="*/ 85 h 236"/>
                <a:gd name="T8" fmla="*/ 440 w 895"/>
                <a:gd name="T9" fmla="*/ 137 h 236"/>
                <a:gd name="T10" fmla="*/ 364 w 895"/>
                <a:gd name="T11" fmla="*/ 157 h 236"/>
                <a:gd name="T12" fmla="*/ 235 w 895"/>
                <a:gd name="T13" fmla="*/ 184 h 236"/>
                <a:gd name="T14" fmla="*/ 107 w 895"/>
                <a:gd name="T15" fmla="*/ 212 h 236"/>
                <a:gd name="T16" fmla="*/ 7 w 895"/>
                <a:gd name="T17" fmla="*/ 235 h 236"/>
                <a:gd name="T18" fmla="*/ 0 w 895"/>
                <a:gd name="T19" fmla="*/ 232 h 236"/>
                <a:gd name="T20" fmla="*/ 282 w 895"/>
                <a:gd name="T21" fmla="*/ 129 h 236"/>
                <a:gd name="T22" fmla="*/ 291 w 895"/>
                <a:gd name="T23" fmla="*/ 128 h 236"/>
                <a:gd name="T24" fmla="*/ 336 w 895"/>
                <a:gd name="T25" fmla="*/ 123 h 236"/>
                <a:gd name="T26" fmla="*/ 454 w 895"/>
                <a:gd name="T27" fmla="*/ 97 h 236"/>
                <a:gd name="T28" fmla="*/ 695 w 895"/>
                <a:gd name="T29" fmla="*/ 43 h 236"/>
                <a:gd name="T30" fmla="*/ 857 w 895"/>
                <a:gd name="T31" fmla="*/ 8 h 236"/>
                <a:gd name="T32" fmla="*/ 881 w 895"/>
                <a:gd name="T33" fmla="*/ 0 h 236"/>
                <a:gd name="T34" fmla="*/ 888 w 895"/>
                <a:gd name="T35" fmla="*/ 4 h 236"/>
                <a:gd name="T36" fmla="*/ 892 w 895"/>
                <a:gd name="T37" fmla="*/ 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895" h="236">
                  <a:moveTo>
                    <a:pt x="892" y="36"/>
                  </a:moveTo>
                  <a:cubicBezTo>
                    <a:pt x="891" y="37"/>
                    <a:pt x="890" y="39"/>
                    <a:pt x="889" y="40"/>
                  </a:cubicBezTo>
                  <a:cubicBezTo>
                    <a:pt x="871" y="37"/>
                    <a:pt x="854" y="45"/>
                    <a:pt x="838" y="49"/>
                  </a:cubicBezTo>
                  <a:cubicBezTo>
                    <a:pt x="783" y="62"/>
                    <a:pt x="728" y="72"/>
                    <a:pt x="674" y="85"/>
                  </a:cubicBezTo>
                  <a:cubicBezTo>
                    <a:pt x="596" y="104"/>
                    <a:pt x="518" y="120"/>
                    <a:pt x="440" y="137"/>
                  </a:cubicBezTo>
                  <a:cubicBezTo>
                    <a:pt x="414" y="142"/>
                    <a:pt x="390" y="152"/>
                    <a:pt x="364" y="157"/>
                  </a:cubicBezTo>
                  <a:cubicBezTo>
                    <a:pt x="320" y="165"/>
                    <a:pt x="278" y="175"/>
                    <a:pt x="235" y="184"/>
                  </a:cubicBezTo>
                  <a:cubicBezTo>
                    <a:pt x="192" y="193"/>
                    <a:pt x="149" y="201"/>
                    <a:pt x="107" y="212"/>
                  </a:cubicBezTo>
                  <a:cubicBezTo>
                    <a:pt x="74" y="221"/>
                    <a:pt x="40" y="225"/>
                    <a:pt x="7" y="235"/>
                  </a:cubicBezTo>
                  <a:cubicBezTo>
                    <a:pt x="5" y="236"/>
                    <a:pt x="3" y="233"/>
                    <a:pt x="0" y="232"/>
                  </a:cubicBezTo>
                  <a:cubicBezTo>
                    <a:pt x="94" y="198"/>
                    <a:pt x="188" y="164"/>
                    <a:pt x="282" y="129"/>
                  </a:cubicBezTo>
                  <a:cubicBezTo>
                    <a:pt x="285" y="128"/>
                    <a:pt x="288" y="128"/>
                    <a:pt x="291" y="128"/>
                  </a:cubicBezTo>
                  <a:cubicBezTo>
                    <a:pt x="307" y="134"/>
                    <a:pt x="322" y="127"/>
                    <a:pt x="336" y="123"/>
                  </a:cubicBezTo>
                  <a:cubicBezTo>
                    <a:pt x="374" y="110"/>
                    <a:pt x="415" y="106"/>
                    <a:pt x="454" y="97"/>
                  </a:cubicBezTo>
                  <a:cubicBezTo>
                    <a:pt x="534" y="77"/>
                    <a:pt x="614" y="60"/>
                    <a:pt x="695" y="43"/>
                  </a:cubicBezTo>
                  <a:cubicBezTo>
                    <a:pt x="749" y="31"/>
                    <a:pt x="803" y="20"/>
                    <a:pt x="857" y="8"/>
                  </a:cubicBezTo>
                  <a:cubicBezTo>
                    <a:pt x="865" y="6"/>
                    <a:pt x="873" y="2"/>
                    <a:pt x="881" y="0"/>
                  </a:cubicBezTo>
                  <a:cubicBezTo>
                    <a:pt x="884" y="1"/>
                    <a:pt x="886" y="2"/>
                    <a:pt x="888" y="4"/>
                  </a:cubicBezTo>
                  <a:cubicBezTo>
                    <a:pt x="895" y="14"/>
                    <a:pt x="894" y="25"/>
                    <a:pt x="892" y="36"/>
                  </a:cubicBezTo>
                  <a:close/>
                </a:path>
              </a:pathLst>
            </a:custGeom>
            <a:solidFill>
              <a:srgbClr val="8250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19" name="Freeform 105">
              <a:extLst>
                <a:ext uri="{FF2B5EF4-FFF2-40B4-BE49-F238E27FC236}">
                  <a16:creationId xmlns:a16="http://schemas.microsoft.com/office/drawing/2014/main" id="{17B93AE0-B30E-F5A2-A05C-45272C8DF4EC}"/>
                </a:ext>
              </a:extLst>
            </p:cNvPr>
            <p:cNvSpPr>
              <a:spLocks/>
            </p:cNvSpPr>
            <p:nvPr/>
          </p:nvSpPr>
          <p:spPr bwMode="auto">
            <a:xfrm>
              <a:off x="7745413" y="1500188"/>
              <a:ext cx="1176338" cy="33338"/>
            </a:xfrm>
            <a:custGeom>
              <a:avLst/>
              <a:gdLst>
                <a:gd name="T0" fmla="*/ 1024 w 1024"/>
                <a:gd name="T1" fmla="*/ 16 h 28"/>
                <a:gd name="T2" fmla="*/ 1020 w 1024"/>
                <a:gd name="T3" fmla="*/ 20 h 28"/>
                <a:gd name="T4" fmla="*/ 1016 w 1024"/>
                <a:gd name="T5" fmla="*/ 20 h 28"/>
                <a:gd name="T6" fmla="*/ 831 w 1024"/>
                <a:gd name="T7" fmla="*/ 20 h 28"/>
                <a:gd name="T8" fmla="*/ 22 w 1024"/>
                <a:gd name="T9" fmla="*/ 21 h 28"/>
                <a:gd name="T10" fmla="*/ 0 w 1024"/>
                <a:gd name="T11" fmla="*/ 15 h 28"/>
                <a:gd name="T12" fmla="*/ 59 w 1024"/>
                <a:gd name="T13" fmla="*/ 9 h 28"/>
                <a:gd name="T14" fmla="*/ 262 w 1024"/>
                <a:gd name="T15" fmla="*/ 9 h 28"/>
                <a:gd name="T16" fmla="*/ 991 w 1024"/>
                <a:gd name="T17" fmla="*/ 6 h 28"/>
                <a:gd name="T18" fmla="*/ 1024 w 1024"/>
                <a:gd name="T19" fmla="*/ 16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24" h="28">
                  <a:moveTo>
                    <a:pt x="1024" y="16"/>
                  </a:moveTo>
                  <a:cubicBezTo>
                    <a:pt x="1023" y="17"/>
                    <a:pt x="1021" y="19"/>
                    <a:pt x="1020" y="20"/>
                  </a:cubicBezTo>
                  <a:cubicBezTo>
                    <a:pt x="1019" y="20"/>
                    <a:pt x="1017" y="20"/>
                    <a:pt x="1016" y="20"/>
                  </a:cubicBezTo>
                  <a:cubicBezTo>
                    <a:pt x="954" y="23"/>
                    <a:pt x="892" y="20"/>
                    <a:pt x="831" y="20"/>
                  </a:cubicBezTo>
                  <a:cubicBezTo>
                    <a:pt x="561" y="24"/>
                    <a:pt x="291" y="21"/>
                    <a:pt x="22" y="21"/>
                  </a:cubicBezTo>
                  <a:cubicBezTo>
                    <a:pt x="15" y="22"/>
                    <a:pt x="4" y="28"/>
                    <a:pt x="0" y="15"/>
                  </a:cubicBezTo>
                  <a:cubicBezTo>
                    <a:pt x="19" y="5"/>
                    <a:pt x="39" y="9"/>
                    <a:pt x="59" y="9"/>
                  </a:cubicBezTo>
                  <a:cubicBezTo>
                    <a:pt x="127" y="10"/>
                    <a:pt x="195" y="11"/>
                    <a:pt x="262" y="9"/>
                  </a:cubicBezTo>
                  <a:cubicBezTo>
                    <a:pt x="505" y="1"/>
                    <a:pt x="748" y="8"/>
                    <a:pt x="991" y="6"/>
                  </a:cubicBezTo>
                  <a:cubicBezTo>
                    <a:pt x="1003" y="6"/>
                    <a:pt x="1017" y="0"/>
                    <a:pt x="1024" y="16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20" name="Freeform 106">
              <a:extLst>
                <a:ext uri="{FF2B5EF4-FFF2-40B4-BE49-F238E27FC236}">
                  <a16:creationId xmlns:a16="http://schemas.microsoft.com/office/drawing/2014/main" id="{81186D5C-5F46-1339-85E2-F925187F2C7B}"/>
                </a:ext>
              </a:extLst>
            </p:cNvPr>
            <p:cNvSpPr>
              <a:spLocks/>
            </p:cNvSpPr>
            <p:nvPr/>
          </p:nvSpPr>
          <p:spPr bwMode="auto">
            <a:xfrm>
              <a:off x="7654925" y="1508125"/>
              <a:ext cx="1257300" cy="23813"/>
            </a:xfrm>
            <a:custGeom>
              <a:avLst/>
              <a:gdLst>
                <a:gd name="T0" fmla="*/ 79 w 1095"/>
                <a:gd name="T1" fmla="*/ 9 h 20"/>
                <a:gd name="T2" fmla="*/ 100 w 1095"/>
                <a:gd name="T3" fmla="*/ 13 h 20"/>
                <a:gd name="T4" fmla="*/ 870 w 1095"/>
                <a:gd name="T5" fmla="*/ 12 h 20"/>
                <a:gd name="T6" fmla="*/ 1052 w 1095"/>
                <a:gd name="T7" fmla="*/ 13 h 20"/>
                <a:gd name="T8" fmla="*/ 1095 w 1095"/>
                <a:gd name="T9" fmla="*/ 13 h 20"/>
                <a:gd name="T10" fmla="*/ 1070 w 1095"/>
                <a:gd name="T11" fmla="*/ 17 h 20"/>
                <a:gd name="T12" fmla="*/ 0 w 1095"/>
                <a:gd name="T13" fmla="*/ 17 h 20"/>
                <a:gd name="T14" fmla="*/ 3 w 1095"/>
                <a:gd name="T15" fmla="*/ 9 h 20"/>
                <a:gd name="T16" fmla="*/ 79 w 1095"/>
                <a:gd name="T17" fmla="*/ 9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95" h="20">
                  <a:moveTo>
                    <a:pt x="79" y="9"/>
                  </a:moveTo>
                  <a:cubicBezTo>
                    <a:pt x="85" y="15"/>
                    <a:pt x="93" y="13"/>
                    <a:pt x="100" y="13"/>
                  </a:cubicBezTo>
                  <a:cubicBezTo>
                    <a:pt x="357" y="13"/>
                    <a:pt x="614" y="15"/>
                    <a:pt x="870" y="12"/>
                  </a:cubicBezTo>
                  <a:cubicBezTo>
                    <a:pt x="931" y="11"/>
                    <a:pt x="992" y="16"/>
                    <a:pt x="1052" y="13"/>
                  </a:cubicBezTo>
                  <a:cubicBezTo>
                    <a:pt x="1067" y="13"/>
                    <a:pt x="1081" y="3"/>
                    <a:pt x="1095" y="13"/>
                  </a:cubicBezTo>
                  <a:cubicBezTo>
                    <a:pt x="1088" y="20"/>
                    <a:pt x="1079" y="17"/>
                    <a:pt x="1070" y="17"/>
                  </a:cubicBezTo>
                  <a:cubicBezTo>
                    <a:pt x="714" y="17"/>
                    <a:pt x="357" y="17"/>
                    <a:pt x="0" y="17"/>
                  </a:cubicBezTo>
                  <a:cubicBezTo>
                    <a:pt x="1" y="14"/>
                    <a:pt x="2" y="11"/>
                    <a:pt x="3" y="9"/>
                  </a:cubicBezTo>
                  <a:cubicBezTo>
                    <a:pt x="29" y="7"/>
                    <a:pt x="54" y="0"/>
                    <a:pt x="79" y="9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21" name="Freeform 107">
              <a:extLst>
                <a:ext uri="{FF2B5EF4-FFF2-40B4-BE49-F238E27FC236}">
                  <a16:creationId xmlns:a16="http://schemas.microsoft.com/office/drawing/2014/main" id="{0CFB8527-91D4-9901-2D25-B59022A00085}"/>
                </a:ext>
              </a:extLst>
            </p:cNvPr>
            <p:cNvSpPr>
              <a:spLocks/>
            </p:cNvSpPr>
            <p:nvPr/>
          </p:nvSpPr>
          <p:spPr bwMode="auto">
            <a:xfrm>
              <a:off x="7681913" y="673100"/>
              <a:ext cx="333375" cy="703263"/>
            </a:xfrm>
            <a:custGeom>
              <a:avLst/>
              <a:gdLst>
                <a:gd name="T0" fmla="*/ 0 w 290"/>
                <a:gd name="T1" fmla="*/ 613 h 613"/>
                <a:gd name="T2" fmla="*/ 15 w 290"/>
                <a:gd name="T3" fmla="*/ 557 h 613"/>
                <a:gd name="T4" fmla="*/ 137 w 290"/>
                <a:gd name="T5" fmla="*/ 294 h 613"/>
                <a:gd name="T6" fmla="*/ 217 w 290"/>
                <a:gd name="T7" fmla="*/ 122 h 613"/>
                <a:gd name="T8" fmla="*/ 272 w 290"/>
                <a:gd name="T9" fmla="*/ 11 h 613"/>
                <a:gd name="T10" fmla="*/ 285 w 290"/>
                <a:gd name="T11" fmla="*/ 0 h 613"/>
                <a:gd name="T12" fmla="*/ 288 w 290"/>
                <a:gd name="T13" fmla="*/ 2 h 613"/>
                <a:gd name="T14" fmla="*/ 260 w 290"/>
                <a:gd name="T15" fmla="*/ 71 h 613"/>
                <a:gd name="T16" fmla="*/ 179 w 290"/>
                <a:gd name="T17" fmla="*/ 242 h 613"/>
                <a:gd name="T18" fmla="*/ 122 w 290"/>
                <a:gd name="T19" fmla="*/ 360 h 613"/>
                <a:gd name="T20" fmla="*/ 64 w 290"/>
                <a:gd name="T21" fmla="*/ 484 h 613"/>
                <a:gd name="T22" fmla="*/ 8 w 290"/>
                <a:gd name="T23" fmla="*/ 603 h 613"/>
                <a:gd name="T24" fmla="*/ 0 w 290"/>
                <a:gd name="T25" fmla="*/ 613 h 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90" h="613">
                  <a:moveTo>
                    <a:pt x="0" y="613"/>
                  </a:moveTo>
                  <a:cubicBezTo>
                    <a:pt x="1" y="593"/>
                    <a:pt x="6" y="575"/>
                    <a:pt x="15" y="557"/>
                  </a:cubicBezTo>
                  <a:cubicBezTo>
                    <a:pt x="48" y="466"/>
                    <a:pt x="98" y="382"/>
                    <a:pt x="137" y="294"/>
                  </a:cubicBezTo>
                  <a:cubicBezTo>
                    <a:pt x="163" y="236"/>
                    <a:pt x="191" y="179"/>
                    <a:pt x="217" y="122"/>
                  </a:cubicBezTo>
                  <a:cubicBezTo>
                    <a:pt x="235" y="85"/>
                    <a:pt x="256" y="49"/>
                    <a:pt x="272" y="11"/>
                  </a:cubicBezTo>
                  <a:cubicBezTo>
                    <a:pt x="274" y="6"/>
                    <a:pt x="278" y="1"/>
                    <a:pt x="285" y="0"/>
                  </a:cubicBezTo>
                  <a:cubicBezTo>
                    <a:pt x="286" y="1"/>
                    <a:pt x="287" y="1"/>
                    <a:pt x="288" y="2"/>
                  </a:cubicBezTo>
                  <a:cubicBezTo>
                    <a:pt x="290" y="29"/>
                    <a:pt x="270" y="49"/>
                    <a:pt x="260" y="71"/>
                  </a:cubicBezTo>
                  <a:cubicBezTo>
                    <a:pt x="235" y="129"/>
                    <a:pt x="207" y="186"/>
                    <a:pt x="179" y="242"/>
                  </a:cubicBezTo>
                  <a:cubicBezTo>
                    <a:pt x="160" y="282"/>
                    <a:pt x="141" y="321"/>
                    <a:pt x="122" y="360"/>
                  </a:cubicBezTo>
                  <a:cubicBezTo>
                    <a:pt x="103" y="401"/>
                    <a:pt x="85" y="443"/>
                    <a:pt x="64" y="484"/>
                  </a:cubicBezTo>
                  <a:cubicBezTo>
                    <a:pt x="43" y="522"/>
                    <a:pt x="29" y="564"/>
                    <a:pt x="8" y="603"/>
                  </a:cubicBezTo>
                  <a:cubicBezTo>
                    <a:pt x="6" y="607"/>
                    <a:pt x="2" y="610"/>
                    <a:pt x="0" y="613"/>
                  </a:cubicBezTo>
                  <a:close/>
                </a:path>
              </a:pathLst>
            </a:custGeom>
            <a:solidFill>
              <a:srgbClr val="ECC7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22" name="Freeform 108">
              <a:extLst>
                <a:ext uri="{FF2B5EF4-FFF2-40B4-BE49-F238E27FC236}">
                  <a16:creationId xmlns:a16="http://schemas.microsoft.com/office/drawing/2014/main" id="{3B668DF2-802C-D5D8-9388-2143A5BF523A}"/>
                </a:ext>
              </a:extLst>
            </p:cNvPr>
            <p:cNvSpPr>
              <a:spLocks/>
            </p:cNvSpPr>
            <p:nvPr/>
          </p:nvSpPr>
          <p:spPr bwMode="auto">
            <a:xfrm>
              <a:off x="8005763" y="269875"/>
              <a:ext cx="203200" cy="404813"/>
            </a:xfrm>
            <a:custGeom>
              <a:avLst/>
              <a:gdLst>
                <a:gd name="T0" fmla="*/ 172 w 177"/>
                <a:gd name="T1" fmla="*/ 0 h 352"/>
                <a:gd name="T2" fmla="*/ 177 w 177"/>
                <a:gd name="T3" fmla="*/ 11 h 352"/>
                <a:gd name="T4" fmla="*/ 139 w 177"/>
                <a:gd name="T5" fmla="*/ 85 h 352"/>
                <a:gd name="T6" fmla="*/ 95 w 177"/>
                <a:gd name="T7" fmla="*/ 176 h 352"/>
                <a:gd name="T8" fmla="*/ 44 w 177"/>
                <a:gd name="T9" fmla="*/ 283 h 352"/>
                <a:gd name="T10" fmla="*/ 6 w 177"/>
                <a:gd name="T11" fmla="*/ 352 h 352"/>
                <a:gd name="T12" fmla="*/ 5 w 177"/>
                <a:gd name="T13" fmla="*/ 351 h 352"/>
                <a:gd name="T14" fmla="*/ 9 w 177"/>
                <a:gd name="T15" fmla="*/ 321 h 352"/>
                <a:gd name="T16" fmla="*/ 66 w 177"/>
                <a:gd name="T17" fmla="*/ 203 h 352"/>
                <a:gd name="T18" fmla="*/ 121 w 177"/>
                <a:gd name="T19" fmla="*/ 86 h 352"/>
                <a:gd name="T20" fmla="*/ 157 w 177"/>
                <a:gd name="T21" fmla="*/ 10 h 352"/>
                <a:gd name="T22" fmla="*/ 169 w 177"/>
                <a:gd name="T23" fmla="*/ 0 h 352"/>
                <a:gd name="T24" fmla="*/ 172 w 177"/>
                <a:gd name="T25" fmla="*/ 0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77" h="352">
                  <a:moveTo>
                    <a:pt x="172" y="0"/>
                  </a:moveTo>
                  <a:cubicBezTo>
                    <a:pt x="174" y="4"/>
                    <a:pt x="176" y="7"/>
                    <a:pt x="177" y="11"/>
                  </a:cubicBezTo>
                  <a:cubicBezTo>
                    <a:pt x="161" y="34"/>
                    <a:pt x="151" y="60"/>
                    <a:pt x="139" y="85"/>
                  </a:cubicBezTo>
                  <a:cubicBezTo>
                    <a:pt x="124" y="115"/>
                    <a:pt x="110" y="146"/>
                    <a:pt x="95" y="176"/>
                  </a:cubicBezTo>
                  <a:cubicBezTo>
                    <a:pt x="78" y="212"/>
                    <a:pt x="63" y="248"/>
                    <a:pt x="44" y="283"/>
                  </a:cubicBezTo>
                  <a:cubicBezTo>
                    <a:pt x="32" y="306"/>
                    <a:pt x="24" y="332"/>
                    <a:pt x="6" y="352"/>
                  </a:cubicBezTo>
                  <a:cubicBezTo>
                    <a:pt x="6" y="352"/>
                    <a:pt x="5" y="351"/>
                    <a:pt x="5" y="351"/>
                  </a:cubicBezTo>
                  <a:cubicBezTo>
                    <a:pt x="0" y="340"/>
                    <a:pt x="5" y="330"/>
                    <a:pt x="9" y="321"/>
                  </a:cubicBezTo>
                  <a:cubicBezTo>
                    <a:pt x="26" y="281"/>
                    <a:pt x="48" y="242"/>
                    <a:pt x="66" y="203"/>
                  </a:cubicBezTo>
                  <a:cubicBezTo>
                    <a:pt x="84" y="164"/>
                    <a:pt x="104" y="125"/>
                    <a:pt x="121" y="86"/>
                  </a:cubicBezTo>
                  <a:cubicBezTo>
                    <a:pt x="132" y="60"/>
                    <a:pt x="145" y="35"/>
                    <a:pt x="157" y="10"/>
                  </a:cubicBezTo>
                  <a:cubicBezTo>
                    <a:pt x="159" y="5"/>
                    <a:pt x="163" y="2"/>
                    <a:pt x="169" y="0"/>
                  </a:cubicBezTo>
                  <a:cubicBezTo>
                    <a:pt x="170" y="0"/>
                    <a:pt x="171" y="0"/>
                    <a:pt x="172" y="0"/>
                  </a:cubicBezTo>
                  <a:close/>
                </a:path>
              </a:pathLst>
            </a:custGeom>
            <a:solidFill>
              <a:srgbClr val="ECC7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23" name="Freeform 109">
              <a:extLst>
                <a:ext uri="{FF2B5EF4-FFF2-40B4-BE49-F238E27FC236}">
                  <a16:creationId xmlns:a16="http://schemas.microsoft.com/office/drawing/2014/main" id="{D72D1A77-2817-FB79-B4C7-7F33BB7348C1}"/>
                </a:ext>
              </a:extLst>
            </p:cNvPr>
            <p:cNvSpPr>
              <a:spLocks/>
            </p:cNvSpPr>
            <p:nvPr/>
          </p:nvSpPr>
          <p:spPr bwMode="auto">
            <a:xfrm>
              <a:off x="7796213" y="1320800"/>
              <a:ext cx="1130300" cy="149225"/>
            </a:xfrm>
            <a:custGeom>
              <a:avLst/>
              <a:gdLst>
                <a:gd name="T0" fmla="*/ 979 w 984"/>
                <a:gd name="T1" fmla="*/ 44 h 130"/>
                <a:gd name="T2" fmla="*/ 973 w 984"/>
                <a:gd name="T3" fmla="*/ 52 h 130"/>
                <a:gd name="T4" fmla="*/ 826 w 984"/>
                <a:gd name="T5" fmla="*/ 63 h 130"/>
                <a:gd name="T6" fmla="*/ 711 w 984"/>
                <a:gd name="T7" fmla="*/ 72 h 130"/>
                <a:gd name="T8" fmla="*/ 525 w 984"/>
                <a:gd name="T9" fmla="*/ 87 h 130"/>
                <a:gd name="T10" fmla="*/ 413 w 984"/>
                <a:gd name="T11" fmla="*/ 96 h 130"/>
                <a:gd name="T12" fmla="*/ 221 w 984"/>
                <a:gd name="T13" fmla="*/ 111 h 130"/>
                <a:gd name="T14" fmla="*/ 100 w 984"/>
                <a:gd name="T15" fmla="*/ 120 h 130"/>
                <a:gd name="T16" fmla="*/ 23 w 984"/>
                <a:gd name="T17" fmla="*/ 127 h 130"/>
                <a:gd name="T18" fmla="*/ 0 w 984"/>
                <a:gd name="T19" fmla="*/ 121 h 130"/>
                <a:gd name="T20" fmla="*/ 311 w 984"/>
                <a:gd name="T21" fmla="*/ 52 h 130"/>
                <a:gd name="T22" fmla="*/ 556 w 984"/>
                <a:gd name="T23" fmla="*/ 36 h 130"/>
                <a:gd name="T24" fmla="*/ 728 w 984"/>
                <a:gd name="T25" fmla="*/ 24 h 130"/>
                <a:gd name="T26" fmla="*/ 960 w 984"/>
                <a:gd name="T27" fmla="*/ 4 h 130"/>
                <a:gd name="T28" fmla="*/ 967 w 984"/>
                <a:gd name="T29" fmla="*/ 0 h 130"/>
                <a:gd name="T30" fmla="*/ 979 w 984"/>
                <a:gd name="T31" fmla="*/ 12 h 130"/>
                <a:gd name="T32" fmla="*/ 979 w 984"/>
                <a:gd name="T33" fmla="*/ 44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84" h="130">
                  <a:moveTo>
                    <a:pt x="979" y="44"/>
                  </a:moveTo>
                  <a:cubicBezTo>
                    <a:pt x="977" y="47"/>
                    <a:pt x="975" y="49"/>
                    <a:pt x="973" y="52"/>
                  </a:cubicBezTo>
                  <a:cubicBezTo>
                    <a:pt x="923" y="52"/>
                    <a:pt x="875" y="58"/>
                    <a:pt x="826" y="63"/>
                  </a:cubicBezTo>
                  <a:cubicBezTo>
                    <a:pt x="788" y="67"/>
                    <a:pt x="750" y="69"/>
                    <a:pt x="711" y="72"/>
                  </a:cubicBezTo>
                  <a:cubicBezTo>
                    <a:pt x="649" y="76"/>
                    <a:pt x="587" y="81"/>
                    <a:pt x="525" y="87"/>
                  </a:cubicBezTo>
                  <a:cubicBezTo>
                    <a:pt x="488" y="90"/>
                    <a:pt x="450" y="93"/>
                    <a:pt x="413" y="96"/>
                  </a:cubicBezTo>
                  <a:cubicBezTo>
                    <a:pt x="349" y="101"/>
                    <a:pt x="285" y="104"/>
                    <a:pt x="221" y="111"/>
                  </a:cubicBezTo>
                  <a:cubicBezTo>
                    <a:pt x="181" y="116"/>
                    <a:pt x="140" y="117"/>
                    <a:pt x="100" y="120"/>
                  </a:cubicBezTo>
                  <a:cubicBezTo>
                    <a:pt x="74" y="122"/>
                    <a:pt x="49" y="125"/>
                    <a:pt x="23" y="127"/>
                  </a:cubicBezTo>
                  <a:cubicBezTo>
                    <a:pt x="15" y="128"/>
                    <a:pt x="5" y="130"/>
                    <a:pt x="0" y="121"/>
                  </a:cubicBezTo>
                  <a:cubicBezTo>
                    <a:pt x="104" y="98"/>
                    <a:pt x="207" y="75"/>
                    <a:pt x="311" y="52"/>
                  </a:cubicBezTo>
                  <a:cubicBezTo>
                    <a:pt x="393" y="54"/>
                    <a:pt x="474" y="43"/>
                    <a:pt x="556" y="36"/>
                  </a:cubicBezTo>
                  <a:cubicBezTo>
                    <a:pt x="613" y="31"/>
                    <a:pt x="670" y="28"/>
                    <a:pt x="728" y="24"/>
                  </a:cubicBezTo>
                  <a:cubicBezTo>
                    <a:pt x="805" y="18"/>
                    <a:pt x="883" y="10"/>
                    <a:pt x="960" y="4"/>
                  </a:cubicBezTo>
                  <a:cubicBezTo>
                    <a:pt x="963" y="3"/>
                    <a:pt x="965" y="1"/>
                    <a:pt x="967" y="0"/>
                  </a:cubicBezTo>
                  <a:cubicBezTo>
                    <a:pt x="971" y="4"/>
                    <a:pt x="975" y="8"/>
                    <a:pt x="979" y="12"/>
                  </a:cubicBezTo>
                  <a:cubicBezTo>
                    <a:pt x="984" y="23"/>
                    <a:pt x="982" y="33"/>
                    <a:pt x="979" y="44"/>
                  </a:cubicBezTo>
                  <a:close/>
                </a:path>
              </a:pathLst>
            </a:custGeom>
            <a:solidFill>
              <a:srgbClr val="5332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24" name="Freeform 110">
              <a:extLst>
                <a:ext uri="{FF2B5EF4-FFF2-40B4-BE49-F238E27FC236}">
                  <a16:creationId xmlns:a16="http://schemas.microsoft.com/office/drawing/2014/main" id="{E7E2E3B8-47B9-3B37-1E7A-5853E4848980}"/>
                </a:ext>
              </a:extLst>
            </p:cNvPr>
            <p:cNvSpPr>
              <a:spLocks/>
            </p:cNvSpPr>
            <p:nvPr/>
          </p:nvSpPr>
          <p:spPr bwMode="auto">
            <a:xfrm>
              <a:off x="7658100" y="1479550"/>
              <a:ext cx="1273175" cy="47625"/>
            </a:xfrm>
            <a:custGeom>
              <a:avLst/>
              <a:gdLst>
                <a:gd name="T0" fmla="*/ 76 w 1109"/>
                <a:gd name="T1" fmla="*/ 34 h 41"/>
                <a:gd name="T2" fmla="*/ 0 w 1109"/>
                <a:gd name="T3" fmla="*/ 34 h 41"/>
                <a:gd name="T4" fmla="*/ 1 w 1109"/>
                <a:gd name="T5" fmla="*/ 22 h 41"/>
                <a:gd name="T6" fmla="*/ 74 w 1109"/>
                <a:gd name="T7" fmla="*/ 15 h 41"/>
                <a:gd name="T8" fmla="*/ 217 w 1109"/>
                <a:gd name="T9" fmla="*/ 6 h 41"/>
                <a:gd name="T10" fmla="*/ 252 w 1109"/>
                <a:gd name="T11" fmla="*/ 2 h 41"/>
                <a:gd name="T12" fmla="*/ 313 w 1109"/>
                <a:gd name="T13" fmla="*/ 3 h 41"/>
                <a:gd name="T14" fmla="*/ 508 w 1109"/>
                <a:gd name="T15" fmla="*/ 3 h 41"/>
                <a:gd name="T16" fmla="*/ 655 w 1109"/>
                <a:gd name="T17" fmla="*/ 3 h 41"/>
                <a:gd name="T18" fmla="*/ 985 w 1109"/>
                <a:gd name="T19" fmla="*/ 1 h 41"/>
                <a:gd name="T20" fmla="*/ 1100 w 1109"/>
                <a:gd name="T21" fmla="*/ 2 h 41"/>
                <a:gd name="T22" fmla="*/ 1103 w 1109"/>
                <a:gd name="T23" fmla="*/ 2 h 41"/>
                <a:gd name="T24" fmla="*/ 1100 w 1109"/>
                <a:gd name="T25" fmla="*/ 34 h 41"/>
                <a:gd name="T26" fmla="*/ 1079 w 1109"/>
                <a:gd name="T27" fmla="*/ 30 h 41"/>
                <a:gd name="T28" fmla="*/ 385 w 1109"/>
                <a:gd name="T29" fmla="*/ 31 h 41"/>
                <a:gd name="T30" fmla="*/ 160 w 1109"/>
                <a:gd name="T31" fmla="*/ 34 h 41"/>
                <a:gd name="T32" fmla="*/ 76 w 1109"/>
                <a:gd name="T33" fmla="*/ 3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09" h="41">
                  <a:moveTo>
                    <a:pt x="76" y="34"/>
                  </a:moveTo>
                  <a:cubicBezTo>
                    <a:pt x="51" y="33"/>
                    <a:pt x="26" y="41"/>
                    <a:pt x="0" y="34"/>
                  </a:cubicBezTo>
                  <a:cubicBezTo>
                    <a:pt x="1" y="30"/>
                    <a:pt x="1" y="26"/>
                    <a:pt x="1" y="22"/>
                  </a:cubicBezTo>
                  <a:cubicBezTo>
                    <a:pt x="25" y="14"/>
                    <a:pt x="50" y="18"/>
                    <a:pt x="74" y="15"/>
                  </a:cubicBezTo>
                  <a:cubicBezTo>
                    <a:pt x="121" y="9"/>
                    <a:pt x="169" y="9"/>
                    <a:pt x="217" y="6"/>
                  </a:cubicBezTo>
                  <a:cubicBezTo>
                    <a:pt x="229" y="5"/>
                    <a:pt x="240" y="3"/>
                    <a:pt x="252" y="2"/>
                  </a:cubicBezTo>
                  <a:cubicBezTo>
                    <a:pt x="272" y="6"/>
                    <a:pt x="293" y="4"/>
                    <a:pt x="313" y="3"/>
                  </a:cubicBezTo>
                  <a:cubicBezTo>
                    <a:pt x="378" y="0"/>
                    <a:pt x="443" y="4"/>
                    <a:pt x="508" y="3"/>
                  </a:cubicBezTo>
                  <a:cubicBezTo>
                    <a:pt x="557" y="3"/>
                    <a:pt x="606" y="3"/>
                    <a:pt x="655" y="3"/>
                  </a:cubicBezTo>
                  <a:cubicBezTo>
                    <a:pt x="765" y="1"/>
                    <a:pt x="875" y="3"/>
                    <a:pt x="985" y="1"/>
                  </a:cubicBezTo>
                  <a:cubicBezTo>
                    <a:pt x="1023" y="1"/>
                    <a:pt x="1062" y="1"/>
                    <a:pt x="1100" y="2"/>
                  </a:cubicBezTo>
                  <a:cubicBezTo>
                    <a:pt x="1101" y="2"/>
                    <a:pt x="1102" y="2"/>
                    <a:pt x="1103" y="2"/>
                  </a:cubicBezTo>
                  <a:cubicBezTo>
                    <a:pt x="1106" y="13"/>
                    <a:pt x="1109" y="24"/>
                    <a:pt x="1100" y="34"/>
                  </a:cubicBezTo>
                  <a:cubicBezTo>
                    <a:pt x="1094" y="27"/>
                    <a:pt x="1086" y="30"/>
                    <a:pt x="1079" y="30"/>
                  </a:cubicBezTo>
                  <a:cubicBezTo>
                    <a:pt x="848" y="30"/>
                    <a:pt x="616" y="28"/>
                    <a:pt x="385" y="31"/>
                  </a:cubicBezTo>
                  <a:cubicBezTo>
                    <a:pt x="310" y="32"/>
                    <a:pt x="235" y="32"/>
                    <a:pt x="160" y="34"/>
                  </a:cubicBezTo>
                  <a:cubicBezTo>
                    <a:pt x="132" y="34"/>
                    <a:pt x="104" y="34"/>
                    <a:pt x="76" y="34"/>
                  </a:cubicBezTo>
                  <a:close/>
                </a:path>
              </a:pathLst>
            </a:custGeom>
            <a:solidFill>
              <a:srgbClr val="4545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25" name="Freeform 111">
              <a:extLst>
                <a:ext uri="{FF2B5EF4-FFF2-40B4-BE49-F238E27FC236}">
                  <a16:creationId xmlns:a16="http://schemas.microsoft.com/office/drawing/2014/main" id="{F482EEA3-096B-61F4-7B88-2D8DAC354F50}"/>
                </a:ext>
              </a:extLst>
            </p:cNvPr>
            <p:cNvSpPr>
              <a:spLocks/>
            </p:cNvSpPr>
            <p:nvPr/>
          </p:nvSpPr>
          <p:spPr bwMode="auto">
            <a:xfrm>
              <a:off x="7947025" y="1473200"/>
              <a:ext cx="974725" cy="17463"/>
            </a:xfrm>
            <a:custGeom>
              <a:avLst/>
              <a:gdLst>
                <a:gd name="T0" fmla="*/ 848 w 848"/>
                <a:gd name="T1" fmla="*/ 8 h 16"/>
                <a:gd name="T2" fmla="*/ 832 w 848"/>
                <a:gd name="T3" fmla="*/ 13 h 16"/>
                <a:gd name="T4" fmla="*/ 397 w 848"/>
                <a:gd name="T5" fmla="*/ 13 h 16"/>
                <a:gd name="T6" fmla="*/ 263 w 848"/>
                <a:gd name="T7" fmla="*/ 14 h 16"/>
                <a:gd name="T8" fmla="*/ 92 w 848"/>
                <a:gd name="T9" fmla="*/ 13 h 16"/>
                <a:gd name="T10" fmla="*/ 19 w 848"/>
                <a:gd name="T11" fmla="*/ 12 h 16"/>
                <a:gd name="T12" fmla="*/ 0 w 848"/>
                <a:gd name="T13" fmla="*/ 8 h 16"/>
                <a:gd name="T14" fmla="*/ 104 w 848"/>
                <a:gd name="T15" fmla="*/ 0 h 16"/>
                <a:gd name="T16" fmla="*/ 167 w 848"/>
                <a:gd name="T17" fmla="*/ 4 h 16"/>
                <a:gd name="T18" fmla="*/ 737 w 848"/>
                <a:gd name="T19" fmla="*/ 3 h 16"/>
                <a:gd name="T20" fmla="*/ 845 w 848"/>
                <a:gd name="T21" fmla="*/ 4 h 16"/>
                <a:gd name="T22" fmla="*/ 848 w 848"/>
                <a:gd name="T23" fmla="*/ 8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48" h="16">
                  <a:moveTo>
                    <a:pt x="848" y="8"/>
                  </a:moveTo>
                  <a:cubicBezTo>
                    <a:pt x="844" y="13"/>
                    <a:pt x="838" y="14"/>
                    <a:pt x="832" y="13"/>
                  </a:cubicBezTo>
                  <a:cubicBezTo>
                    <a:pt x="687" y="10"/>
                    <a:pt x="542" y="11"/>
                    <a:pt x="397" y="13"/>
                  </a:cubicBezTo>
                  <a:cubicBezTo>
                    <a:pt x="352" y="14"/>
                    <a:pt x="307" y="16"/>
                    <a:pt x="263" y="14"/>
                  </a:cubicBezTo>
                  <a:cubicBezTo>
                    <a:pt x="206" y="12"/>
                    <a:pt x="149" y="12"/>
                    <a:pt x="92" y="13"/>
                  </a:cubicBezTo>
                  <a:cubicBezTo>
                    <a:pt x="67" y="13"/>
                    <a:pt x="43" y="12"/>
                    <a:pt x="19" y="12"/>
                  </a:cubicBezTo>
                  <a:cubicBezTo>
                    <a:pt x="12" y="12"/>
                    <a:pt x="5" y="14"/>
                    <a:pt x="0" y="8"/>
                  </a:cubicBezTo>
                  <a:cubicBezTo>
                    <a:pt x="35" y="5"/>
                    <a:pt x="69" y="3"/>
                    <a:pt x="104" y="0"/>
                  </a:cubicBezTo>
                  <a:cubicBezTo>
                    <a:pt x="125" y="5"/>
                    <a:pt x="146" y="4"/>
                    <a:pt x="167" y="4"/>
                  </a:cubicBezTo>
                  <a:cubicBezTo>
                    <a:pt x="357" y="4"/>
                    <a:pt x="547" y="5"/>
                    <a:pt x="737" y="3"/>
                  </a:cubicBezTo>
                  <a:cubicBezTo>
                    <a:pt x="773" y="3"/>
                    <a:pt x="809" y="0"/>
                    <a:pt x="845" y="4"/>
                  </a:cubicBezTo>
                  <a:cubicBezTo>
                    <a:pt x="846" y="5"/>
                    <a:pt x="847" y="6"/>
                    <a:pt x="848" y="8"/>
                  </a:cubicBezTo>
                  <a:close/>
                </a:path>
              </a:pathLst>
            </a:custGeom>
            <a:solidFill>
              <a:srgbClr val="2B29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26" name="Freeform 112">
              <a:extLst>
                <a:ext uri="{FF2B5EF4-FFF2-40B4-BE49-F238E27FC236}">
                  <a16:creationId xmlns:a16="http://schemas.microsoft.com/office/drawing/2014/main" id="{0DFF77EE-9FF1-8F39-A927-582075C4D5AE}"/>
                </a:ext>
              </a:extLst>
            </p:cNvPr>
            <p:cNvSpPr>
              <a:spLocks/>
            </p:cNvSpPr>
            <p:nvPr/>
          </p:nvSpPr>
          <p:spPr bwMode="auto">
            <a:xfrm>
              <a:off x="8245475" y="493713"/>
              <a:ext cx="304800" cy="322263"/>
            </a:xfrm>
            <a:custGeom>
              <a:avLst/>
              <a:gdLst>
                <a:gd name="T0" fmla="*/ 48 w 265"/>
                <a:gd name="T1" fmla="*/ 236 h 280"/>
                <a:gd name="T2" fmla="*/ 0 w 265"/>
                <a:gd name="T3" fmla="*/ 280 h 280"/>
                <a:gd name="T4" fmla="*/ 12 w 265"/>
                <a:gd name="T5" fmla="*/ 262 h 280"/>
                <a:gd name="T6" fmla="*/ 154 w 265"/>
                <a:gd name="T7" fmla="*/ 117 h 280"/>
                <a:gd name="T8" fmla="*/ 252 w 265"/>
                <a:gd name="T9" fmla="*/ 15 h 280"/>
                <a:gd name="T10" fmla="*/ 260 w 265"/>
                <a:gd name="T11" fmla="*/ 0 h 280"/>
                <a:gd name="T12" fmla="*/ 264 w 265"/>
                <a:gd name="T13" fmla="*/ 12 h 280"/>
                <a:gd name="T14" fmla="*/ 231 w 265"/>
                <a:gd name="T15" fmla="*/ 50 h 280"/>
                <a:gd name="T16" fmla="*/ 173 w 265"/>
                <a:gd name="T17" fmla="*/ 109 h 280"/>
                <a:gd name="T18" fmla="*/ 48 w 265"/>
                <a:gd name="T19" fmla="*/ 236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65" h="280">
                  <a:moveTo>
                    <a:pt x="48" y="236"/>
                  </a:moveTo>
                  <a:cubicBezTo>
                    <a:pt x="32" y="251"/>
                    <a:pt x="16" y="266"/>
                    <a:pt x="0" y="280"/>
                  </a:cubicBezTo>
                  <a:cubicBezTo>
                    <a:pt x="0" y="272"/>
                    <a:pt x="7" y="268"/>
                    <a:pt x="12" y="262"/>
                  </a:cubicBezTo>
                  <a:cubicBezTo>
                    <a:pt x="59" y="214"/>
                    <a:pt x="109" y="168"/>
                    <a:pt x="154" y="117"/>
                  </a:cubicBezTo>
                  <a:cubicBezTo>
                    <a:pt x="185" y="82"/>
                    <a:pt x="219" y="49"/>
                    <a:pt x="252" y="15"/>
                  </a:cubicBezTo>
                  <a:cubicBezTo>
                    <a:pt x="256" y="10"/>
                    <a:pt x="260" y="6"/>
                    <a:pt x="260" y="0"/>
                  </a:cubicBezTo>
                  <a:cubicBezTo>
                    <a:pt x="265" y="3"/>
                    <a:pt x="264" y="8"/>
                    <a:pt x="264" y="12"/>
                  </a:cubicBezTo>
                  <a:cubicBezTo>
                    <a:pt x="259" y="29"/>
                    <a:pt x="242" y="37"/>
                    <a:pt x="231" y="50"/>
                  </a:cubicBezTo>
                  <a:cubicBezTo>
                    <a:pt x="213" y="71"/>
                    <a:pt x="192" y="88"/>
                    <a:pt x="173" y="109"/>
                  </a:cubicBezTo>
                  <a:cubicBezTo>
                    <a:pt x="133" y="153"/>
                    <a:pt x="92" y="196"/>
                    <a:pt x="48" y="236"/>
                  </a:cubicBezTo>
                  <a:close/>
                </a:path>
              </a:pathLst>
            </a:custGeom>
            <a:solidFill>
              <a:srgbClr val="0C95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27" name="Freeform 113">
              <a:extLst>
                <a:ext uri="{FF2B5EF4-FFF2-40B4-BE49-F238E27FC236}">
                  <a16:creationId xmlns:a16="http://schemas.microsoft.com/office/drawing/2014/main" id="{9CE02088-47FB-9A48-1057-5516FBB62D61}"/>
                </a:ext>
              </a:extLst>
            </p:cNvPr>
            <p:cNvSpPr>
              <a:spLocks/>
            </p:cNvSpPr>
            <p:nvPr/>
          </p:nvSpPr>
          <p:spPr bwMode="auto">
            <a:xfrm>
              <a:off x="7767638" y="257175"/>
              <a:ext cx="403225" cy="827088"/>
            </a:xfrm>
            <a:custGeom>
              <a:avLst/>
              <a:gdLst>
                <a:gd name="T0" fmla="*/ 340 w 351"/>
                <a:gd name="T1" fmla="*/ 0 h 721"/>
                <a:gd name="T2" fmla="*/ 344 w 351"/>
                <a:gd name="T3" fmla="*/ 0 h 721"/>
                <a:gd name="T4" fmla="*/ 342 w 351"/>
                <a:gd name="T5" fmla="*/ 22 h 721"/>
                <a:gd name="T6" fmla="*/ 243 w 351"/>
                <a:gd name="T7" fmla="*/ 230 h 721"/>
                <a:gd name="T8" fmla="*/ 184 w 351"/>
                <a:gd name="T9" fmla="*/ 350 h 721"/>
                <a:gd name="T10" fmla="*/ 137 w 351"/>
                <a:gd name="T11" fmla="*/ 451 h 721"/>
                <a:gd name="T12" fmla="*/ 116 w 351"/>
                <a:gd name="T13" fmla="*/ 496 h 721"/>
                <a:gd name="T14" fmla="*/ 114 w 351"/>
                <a:gd name="T15" fmla="*/ 502 h 721"/>
                <a:gd name="T16" fmla="*/ 74 w 351"/>
                <a:gd name="T17" fmla="*/ 580 h 721"/>
                <a:gd name="T18" fmla="*/ 11 w 351"/>
                <a:gd name="T19" fmla="*/ 713 h 721"/>
                <a:gd name="T20" fmla="*/ 0 w 351"/>
                <a:gd name="T21" fmla="*/ 719 h 721"/>
                <a:gd name="T22" fmla="*/ 24 w 351"/>
                <a:gd name="T23" fmla="*/ 635 h 721"/>
                <a:gd name="T24" fmla="*/ 34 w 351"/>
                <a:gd name="T25" fmla="*/ 632 h 721"/>
                <a:gd name="T26" fmla="*/ 87 w 351"/>
                <a:gd name="T27" fmla="*/ 521 h 721"/>
                <a:gd name="T28" fmla="*/ 120 w 351"/>
                <a:gd name="T29" fmla="*/ 451 h 721"/>
                <a:gd name="T30" fmla="*/ 197 w 351"/>
                <a:gd name="T31" fmla="*/ 289 h 721"/>
                <a:gd name="T32" fmla="*/ 277 w 351"/>
                <a:gd name="T33" fmla="*/ 123 h 721"/>
                <a:gd name="T34" fmla="*/ 327 w 351"/>
                <a:gd name="T35" fmla="*/ 15 h 721"/>
                <a:gd name="T36" fmla="*/ 340 w 351"/>
                <a:gd name="T37" fmla="*/ 0 h 7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51" h="721">
                  <a:moveTo>
                    <a:pt x="340" y="0"/>
                  </a:moveTo>
                  <a:cubicBezTo>
                    <a:pt x="341" y="0"/>
                    <a:pt x="343" y="0"/>
                    <a:pt x="344" y="0"/>
                  </a:cubicBezTo>
                  <a:cubicBezTo>
                    <a:pt x="351" y="8"/>
                    <a:pt x="345" y="15"/>
                    <a:pt x="342" y="22"/>
                  </a:cubicBezTo>
                  <a:cubicBezTo>
                    <a:pt x="309" y="91"/>
                    <a:pt x="275" y="161"/>
                    <a:pt x="243" y="230"/>
                  </a:cubicBezTo>
                  <a:cubicBezTo>
                    <a:pt x="224" y="271"/>
                    <a:pt x="203" y="310"/>
                    <a:pt x="184" y="350"/>
                  </a:cubicBezTo>
                  <a:cubicBezTo>
                    <a:pt x="167" y="383"/>
                    <a:pt x="152" y="417"/>
                    <a:pt x="137" y="451"/>
                  </a:cubicBezTo>
                  <a:cubicBezTo>
                    <a:pt x="131" y="467"/>
                    <a:pt x="120" y="480"/>
                    <a:pt x="116" y="496"/>
                  </a:cubicBezTo>
                  <a:cubicBezTo>
                    <a:pt x="116" y="498"/>
                    <a:pt x="115" y="500"/>
                    <a:pt x="114" y="502"/>
                  </a:cubicBezTo>
                  <a:cubicBezTo>
                    <a:pt x="99" y="527"/>
                    <a:pt x="87" y="554"/>
                    <a:pt x="74" y="580"/>
                  </a:cubicBezTo>
                  <a:cubicBezTo>
                    <a:pt x="53" y="624"/>
                    <a:pt x="32" y="669"/>
                    <a:pt x="11" y="713"/>
                  </a:cubicBezTo>
                  <a:cubicBezTo>
                    <a:pt x="9" y="717"/>
                    <a:pt x="6" y="721"/>
                    <a:pt x="0" y="719"/>
                  </a:cubicBezTo>
                  <a:cubicBezTo>
                    <a:pt x="6" y="690"/>
                    <a:pt x="15" y="663"/>
                    <a:pt x="24" y="635"/>
                  </a:cubicBezTo>
                  <a:cubicBezTo>
                    <a:pt x="30" y="638"/>
                    <a:pt x="31" y="638"/>
                    <a:pt x="34" y="632"/>
                  </a:cubicBezTo>
                  <a:cubicBezTo>
                    <a:pt x="52" y="595"/>
                    <a:pt x="69" y="558"/>
                    <a:pt x="87" y="521"/>
                  </a:cubicBezTo>
                  <a:cubicBezTo>
                    <a:pt x="98" y="497"/>
                    <a:pt x="109" y="474"/>
                    <a:pt x="120" y="451"/>
                  </a:cubicBezTo>
                  <a:cubicBezTo>
                    <a:pt x="146" y="397"/>
                    <a:pt x="172" y="343"/>
                    <a:pt x="197" y="289"/>
                  </a:cubicBezTo>
                  <a:cubicBezTo>
                    <a:pt x="224" y="234"/>
                    <a:pt x="250" y="178"/>
                    <a:pt x="277" y="123"/>
                  </a:cubicBezTo>
                  <a:cubicBezTo>
                    <a:pt x="294" y="87"/>
                    <a:pt x="311" y="51"/>
                    <a:pt x="327" y="15"/>
                  </a:cubicBezTo>
                  <a:cubicBezTo>
                    <a:pt x="330" y="8"/>
                    <a:pt x="335" y="5"/>
                    <a:pt x="340" y="0"/>
                  </a:cubicBezTo>
                  <a:close/>
                </a:path>
              </a:pathLst>
            </a:custGeom>
            <a:solidFill>
              <a:srgbClr val="F7B3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28" name="Freeform 114">
              <a:extLst>
                <a:ext uri="{FF2B5EF4-FFF2-40B4-BE49-F238E27FC236}">
                  <a16:creationId xmlns:a16="http://schemas.microsoft.com/office/drawing/2014/main" id="{555EF7F5-F77B-427B-DFFC-440A5AA977AB}"/>
                </a:ext>
              </a:extLst>
            </p:cNvPr>
            <p:cNvSpPr>
              <a:spLocks/>
            </p:cNvSpPr>
            <p:nvPr/>
          </p:nvSpPr>
          <p:spPr bwMode="auto">
            <a:xfrm>
              <a:off x="8364538" y="1133475"/>
              <a:ext cx="38100" cy="14288"/>
            </a:xfrm>
            <a:custGeom>
              <a:avLst/>
              <a:gdLst>
                <a:gd name="T0" fmla="*/ 32 w 32"/>
                <a:gd name="T1" fmla="*/ 0 h 13"/>
                <a:gd name="T2" fmla="*/ 0 w 32"/>
                <a:gd name="T3" fmla="*/ 12 h 13"/>
                <a:gd name="T4" fmla="*/ 32 w 32"/>
                <a:gd name="T5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" h="13">
                  <a:moveTo>
                    <a:pt x="32" y="0"/>
                  </a:moveTo>
                  <a:cubicBezTo>
                    <a:pt x="23" y="8"/>
                    <a:pt x="13" y="13"/>
                    <a:pt x="0" y="12"/>
                  </a:cubicBezTo>
                  <a:cubicBezTo>
                    <a:pt x="9" y="4"/>
                    <a:pt x="20" y="1"/>
                    <a:pt x="32" y="0"/>
                  </a:cubicBezTo>
                  <a:close/>
                </a:path>
              </a:pathLst>
            </a:custGeom>
            <a:solidFill>
              <a:srgbClr val="1C7B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29" name="Freeform 115">
              <a:extLst>
                <a:ext uri="{FF2B5EF4-FFF2-40B4-BE49-F238E27FC236}">
                  <a16:creationId xmlns:a16="http://schemas.microsoft.com/office/drawing/2014/main" id="{205B1EE7-D103-9114-6F51-C82FC4AB862C}"/>
                </a:ext>
              </a:extLst>
            </p:cNvPr>
            <p:cNvSpPr>
              <a:spLocks/>
            </p:cNvSpPr>
            <p:nvPr/>
          </p:nvSpPr>
          <p:spPr bwMode="auto">
            <a:xfrm>
              <a:off x="8429625" y="1109663"/>
              <a:ext cx="36513" cy="14288"/>
            </a:xfrm>
            <a:custGeom>
              <a:avLst/>
              <a:gdLst>
                <a:gd name="T0" fmla="*/ 32 w 32"/>
                <a:gd name="T1" fmla="*/ 0 h 12"/>
                <a:gd name="T2" fmla="*/ 0 w 32"/>
                <a:gd name="T3" fmla="*/ 12 h 12"/>
                <a:gd name="T4" fmla="*/ 32 w 32"/>
                <a:gd name="T5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" h="12">
                  <a:moveTo>
                    <a:pt x="32" y="0"/>
                  </a:moveTo>
                  <a:cubicBezTo>
                    <a:pt x="23" y="9"/>
                    <a:pt x="12" y="11"/>
                    <a:pt x="0" y="12"/>
                  </a:cubicBezTo>
                  <a:cubicBezTo>
                    <a:pt x="9" y="4"/>
                    <a:pt x="20" y="1"/>
                    <a:pt x="32" y="0"/>
                  </a:cubicBezTo>
                  <a:close/>
                </a:path>
              </a:pathLst>
            </a:custGeom>
            <a:solidFill>
              <a:srgbClr val="1C7B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30" name="Freeform 116">
              <a:extLst>
                <a:ext uri="{FF2B5EF4-FFF2-40B4-BE49-F238E27FC236}">
                  <a16:creationId xmlns:a16="http://schemas.microsoft.com/office/drawing/2014/main" id="{6A8F900C-6226-7486-93DE-5562504E5786}"/>
                </a:ext>
              </a:extLst>
            </p:cNvPr>
            <p:cNvSpPr>
              <a:spLocks/>
            </p:cNvSpPr>
            <p:nvPr/>
          </p:nvSpPr>
          <p:spPr bwMode="auto">
            <a:xfrm>
              <a:off x="7561263" y="195263"/>
              <a:ext cx="60325" cy="1350963"/>
            </a:xfrm>
            <a:custGeom>
              <a:avLst/>
              <a:gdLst>
                <a:gd name="T0" fmla="*/ 5 w 53"/>
                <a:gd name="T1" fmla="*/ 5 h 1175"/>
                <a:gd name="T2" fmla="*/ 44 w 53"/>
                <a:gd name="T3" fmla="*/ 12 h 1175"/>
                <a:gd name="T4" fmla="*/ 51 w 53"/>
                <a:gd name="T5" fmla="*/ 46 h 1175"/>
                <a:gd name="T6" fmla="*/ 51 w 53"/>
                <a:gd name="T7" fmla="*/ 542 h 1175"/>
                <a:gd name="T8" fmla="*/ 51 w 53"/>
                <a:gd name="T9" fmla="*/ 1060 h 1175"/>
                <a:gd name="T10" fmla="*/ 50 w 53"/>
                <a:gd name="T11" fmla="*/ 1152 h 1175"/>
                <a:gd name="T12" fmla="*/ 43 w 53"/>
                <a:gd name="T13" fmla="*/ 1175 h 1175"/>
                <a:gd name="T14" fmla="*/ 5 w 53"/>
                <a:gd name="T15" fmla="*/ 1175 h 1175"/>
                <a:gd name="T16" fmla="*/ 0 w 53"/>
                <a:gd name="T17" fmla="*/ 1159 h 1175"/>
                <a:gd name="T18" fmla="*/ 2 w 53"/>
                <a:gd name="T19" fmla="*/ 38 h 1175"/>
                <a:gd name="T20" fmla="*/ 4 w 53"/>
                <a:gd name="T21" fmla="*/ 9 h 1175"/>
                <a:gd name="T22" fmla="*/ 5 w 53"/>
                <a:gd name="T23" fmla="*/ 5 h 1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3" h="1175">
                  <a:moveTo>
                    <a:pt x="5" y="5"/>
                  </a:moveTo>
                  <a:cubicBezTo>
                    <a:pt x="19" y="0"/>
                    <a:pt x="33" y="2"/>
                    <a:pt x="44" y="12"/>
                  </a:cubicBezTo>
                  <a:cubicBezTo>
                    <a:pt x="53" y="22"/>
                    <a:pt x="51" y="35"/>
                    <a:pt x="51" y="46"/>
                  </a:cubicBezTo>
                  <a:cubicBezTo>
                    <a:pt x="51" y="212"/>
                    <a:pt x="51" y="377"/>
                    <a:pt x="51" y="542"/>
                  </a:cubicBezTo>
                  <a:cubicBezTo>
                    <a:pt x="50" y="715"/>
                    <a:pt x="50" y="887"/>
                    <a:pt x="51" y="1060"/>
                  </a:cubicBezTo>
                  <a:cubicBezTo>
                    <a:pt x="51" y="1090"/>
                    <a:pt x="50" y="1121"/>
                    <a:pt x="50" y="1152"/>
                  </a:cubicBezTo>
                  <a:cubicBezTo>
                    <a:pt x="50" y="1160"/>
                    <a:pt x="51" y="1169"/>
                    <a:pt x="43" y="1175"/>
                  </a:cubicBezTo>
                  <a:cubicBezTo>
                    <a:pt x="30" y="1175"/>
                    <a:pt x="18" y="1175"/>
                    <a:pt x="5" y="1175"/>
                  </a:cubicBezTo>
                  <a:cubicBezTo>
                    <a:pt x="0" y="1171"/>
                    <a:pt x="0" y="1165"/>
                    <a:pt x="0" y="1159"/>
                  </a:cubicBezTo>
                  <a:cubicBezTo>
                    <a:pt x="4" y="785"/>
                    <a:pt x="1" y="412"/>
                    <a:pt x="2" y="38"/>
                  </a:cubicBezTo>
                  <a:cubicBezTo>
                    <a:pt x="2" y="28"/>
                    <a:pt x="2" y="19"/>
                    <a:pt x="4" y="9"/>
                  </a:cubicBezTo>
                  <a:cubicBezTo>
                    <a:pt x="4" y="8"/>
                    <a:pt x="5" y="6"/>
                    <a:pt x="5" y="5"/>
                  </a:cubicBezTo>
                  <a:close/>
                </a:path>
              </a:pathLst>
            </a:custGeom>
            <a:solidFill>
              <a:srgbClr val="EC626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31" name="Freeform 117">
              <a:extLst>
                <a:ext uri="{FF2B5EF4-FFF2-40B4-BE49-F238E27FC236}">
                  <a16:creationId xmlns:a16="http://schemas.microsoft.com/office/drawing/2014/main" id="{CECC6C2C-0192-6422-4A05-FAA08DCFDA47}"/>
                </a:ext>
              </a:extLst>
            </p:cNvPr>
            <p:cNvSpPr>
              <a:spLocks/>
            </p:cNvSpPr>
            <p:nvPr/>
          </p:nvSpPr>
          <p:spPr bwMode="auto">
            <a:xfrm>
              <a:off x="7639050" y="198438"/>
              <a:ext cx="158750" cy="1182688"/>
            </a:xfrm>
            <a:custGeom>
              <a:avLst/>
              <a:gdLst>
                <a:gd name="T0" fmla="*/ 92 w 138"/>
                <a:gd name="T1" fmla="*/ 10 h 1030"/>
                <a:gd name="T2" fmla="*/ 101 w 138"/>
                <a:gd name="T3" fmla="*/ 4 h 1030"/>
                <a:gd name="T4" fmla="*/ 129 w 138"/>
                <a:gd name="T5" fmla="*/ 9 h 1030"/>
                <a:gd name="T6" fmla="*/ 134 w 138"/>
                <a:gd name="T7" fmla="*/ 45 h 1030"/>
                <a:gd name="T8" fmla="*/ 113 w 138"/>
                <a:gd name="T9" fmla="*/ 212 h 1030"/>
                <a:gd name="T10" fmla="*/ 85 w 138"/>
                <a:gd name="T11" fmla="*/ 432 h 1030"/>
                <a:gd name="T12" fmla="*/ 49 w 138"/>
                <a:gd name="T13" fmla="*/ 706 h 1030"/>
                <a:gd name="T14" fmla="*/ 22 w 138"/>
                <a:gd name="T15" fmla="*/ 926 h 1030"/>
                <a:gd name="T16" fmla="*/ 9 w 138"/>
                <a:gd name="T17" fmla="*/ 1019 h 1030"/>
                <a:gd name="T18" fmla="*/ 0 w 138"/>
                <a:gd name="T19" fmla="*/ 1030 h 1030"/>
                <a:gd name="T20" fmla="*/ 0 w 138"/>
                <a:gd name="T21" fmla="*/ 750 h 1030"/>
                <a:gd name="T22" fmla="*/ 39 w 138"/>
                <a:gd name="T23" fmla="*/ 436 h 1030"/>
                <a:gd name="T24" fmla="*/ 64 w 138"/>
                <a:gd name="T25" fmla="*/ 240 h 1030"/>
                <a:gd name="T26" fmla="*/ 90 w 138"/>
                <a:gd name="T27" fmla="*/ 24 h 1030"/>
                <a:gd name="T28" fmla="*/ 92 w 138"/>
                <a:gd name="T29" fmla="*/ 10 h 10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8" h="1030">
                  <a:moveTo>
                    <a:pt x="92" y="10"/>
                  </a:moveTo>
                  <a:cubicBezTo>
                    <a:pt x="95" y="8"/>
                    <a:pt x="98" y="6"/>
                    <a:pt x="101" y="4"/>
                  </a:cubicBezTo>
                  <a:cubicBezTo>
                    <a:pt x="111" y="2"/>
                    <a:pt x="121" y="0"/>
                    <a:pt x="129" y="9"/>
                  </a:cubicBezTo>
                  <a:cubicBezTo>
                    <a:pt x="138" y="20"/>
                    <a:pt x="136" y="33"/>
                    <a:pt x="134" y="45"/>
                  </a:cubicBezTo>
                  <a:cubicBezTo>
                    <a:pt x="124" y="101"/>
                    <a:pt x="121" y="156"/>
                    <a:pt x="113" y="212"/>
                  </a:cubicBezTo>
                  <a:cubicBezTo>
                    <a:pt x="102" y="285"/>
                    <a:pt x="95" y="358"/>
                    <a:pt x="85" y="432"/>
                  </a:cubicBezTo>
                  <a:cubicBezTo>
                    <a:pt x="73" y="523"/>
                    <a:pt x="61" y="615"/>
                    <a:pt x="49" y="706"/>
                  </a:cubicBezTo>
                  <a:cubicBezTo>
                    <a:pt x="40" y="780"/>
                    <a:pt x="30" y="853"/>
                    <a:pt x="22" y="926"/>
                  </a:cubicBezTo>
                  <a:cubicBezTo>
                    <a:pt x="19" y="957"/>
                    <a:pt x="7" y="987"/>
                    <a:pt x="9" y="1019"/>
                  </a:cubicBezTo>
                  <a:cubicBezTo>
                    <a:pt x="9" y="1024"/>
                    <a:pt x="8" y="1030"/>
                    <a:pt x="0" y="1030"/>
                  </a:cubicBezTo>
                  <a:cubicBezTo>
                    <a:pt x="0" y="937"/>
                    <a:pt x="0" y="843"/>
                    <a:pt x="0" y="750"/>
                  </a:cubicBezTo>
                  <a:cubicBezTo>
                    <a:pt x="9" y="645"/>
                    <a:pt x="26" y="541"/>
                    <a:pt x="39" y="436"/>
                  </a:cubicBezTo>
                  <a:cubicBezTo>
                    <a:pt x="47" y="370"/>
                    <a:pt x="56" y="305"/>
                    <a:pt x="64" y="240"/>
                  </a:cubicBezTo>
                  <a:cubicBezTo>
                    <a:pt x="73" y="168"/>
                    <a:pt x="83" y="96"/>
                    <a:pt x="90" y="24"/>
                  </a:cubicBezTo>
                  <a:cubicBezTo>
                    <a:pt x="91" y="19"/>
                    <a:pt x="91" y="15"/>
                    <a:pt x="92" y="10"/>
                  </a:cubicBezTo>
                  <a:close/>
                </a:path>
              </a:pathLst>
            </a:custGeom>
            <a:solidFill>
              <a:srgbClr val="ED6B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32" name="Freeform 118">
              <a:extLst>
                <a:ext uri="{FF2B5EF4-FFF2-40B4-BE49-F238E27FC236}">
                  <a16:creationId xmlns:a16="http://schemas.microsoft.com/office/drawing/2014/main" id="{03B4E1F2-49F1-AAC1-0CCA-DE57AA0F5179}"/>
                </a:ext>
              </a:extLst>
            </p:cNvPr>
            <p:cNvSpPr>
              <a:spLocks/>
            </p:cNvSpPr>
            <p:nvPr/>
          </p:nvSpPr>
          <p:spPr bwMode="auto">
            <a:xfrm>
              <a:off x="7539038" y="206375"/>
              <a:ext cx="34925" cy="1347788"/>
            </a:xfrm>
            <a:custGeom>
              <a:avLst/>
              <a:gdLst>
                <a:gd name="T0" fmla="*/ 23 w 30"/>
                <a:gd name="T1" fmla="*/ 0 h 1173"/>
                <a:gd name="T2" fmla="*/ 27 w 30"/>
                <a:gd name="T3" fmla="*/ 18 h 1173"/>
                <a:gd name="T4" fmla="*/ 27 w 30"/>
                <a:gd name="T5" fmla="*/ 1133 h 1173"/>
                <a:gd name="T6" fmla="*/ 24 w 30"/>
                <a:gd name="T7" fmla="*/ 1166 h 1173"/>
                <a:gd name="T8" fmla="*/ 0 w 30"/>
                <a:gd name="T9" fmla="*/ 1147 h 1173"/>
                <a:gd name="T10" fmla="*/ 3 w 30"/>
                <a:gd name="T11" fmla="*/ 1010 h 1173"/>
                <a:gd name="T12" fmla="*/ 3 w 30"/>
                <a:gd name="T13" fmla="*/ 28 h 1173"/>
                <a:gd name="T14" fmla="*/ 4 w 30"/>
                <a:gd name="T15" fmla="*/ 6 h 1173"/>
                <a:gd name="T16" fmla="*/ 23 w 30"/>
                <a:gd name="T17" fmla="*/ 0 h 1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0" h="1173">
                  <a:moveTo>
                    <a:pt x="23" y="0"/>
                  </a:moveTo>
                  <a:cubicBezTo>
                    <a:pt x="30" y="5"/>
                    <a:pt x="27" y="12"/>
                    <a:pt x="27" y="18"/>
                  </a:cubicBezTo>
                  <a:cubicBezTo>
                    <a:pt x="27" y="390"/>
                    <a:pt x="27" y="761"/>
                    <a:pt x="27" y="1133"/>
                  </a:cubicBezTo>
                  <a:cubicBezTo>
                    <a:pt x="27" y="1144"/>
                    <a:pt x="25" y="1155"/>
                    <a:pt x="24" y="1166"/>
                  </a:cubicBezTo>
                  <a:cubicBezTo>
                    <a:pt x="5" y="1173"/>
                    <a:pt x="10" y="1151"/>
                    <a:pt x="0" y="1147"/>
                  </a:cubicBezTo>
                  <a:cubicBezTo>
                    <a:pt x="4" y="1101"/>
                    <a:pt x="3" y="1056"/>
                    <a:pt x="3" y="1010"/>
                  </a:cubicBezTo>
                  <a:cubicBezTo>
                    <a:pt x="3" y="683"/>
                    <a:pt x="3" y="356"/>
                    <a:pt x="3" y="28"/>
                  </a:cubicBezTo>
                  <a:cubicBezTo>
                    <a:pt x="3" y="21"/>
                    <a:pt x="4" y="14"/>
                    <a:pt x="4" y="6"/>
                  </a:cubicBezTo>
                  <a:cubicBezTo>
                    <a:pt x="11" y="8"/>
                    <a:pt x="17" y="2"/>
                    <a:pt x="23" y="0"/>
                  </a:cubicBezTo>
                  <a:close/>
                </a:path>
              </a:pathLst>
            </a:custGeom>
            <a:solidFill>
              <a:srgbClr val="D51C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33" name="Freeform 119">
              <a:extLst>
                <a:ext uri="{FF2B5EF4-FFF2-40B4-BE49-F238E27FC236}">
                  <a16:creationId xmlns:a16="http://schemas.microsoft.com/office/drawing/2014/main" id="{31EF55EF-CDF1-6AA1-E726-E9448B47ED71}"/>
                </a:ext>
              </a:extLst>
            </p:cNvPr>
            <p:cNvSpPr>
              <a:spLocks/>
            </p:cNvSpPr>
            <p:nvPr/>
          </p:nvSpPr>
          <p:spPr bwMode="auto">
            <a:xfrm>
              <a:off x="7639050" y="207963"/>
              <a:ext cx="174625" cy="1333500"/>
            </a:xfrm>
            <a:custGeom>
              <a:avLst/>
              <a:gdLst>
                <a:gd name="T0" fmla="*/ 0 w 152"/>
                <a:gd name="T1" fmla="*/ 1021 h 1161"/>
                <a:gd name="T2" fmla="*/ 4 w 152"/>
                <a:gd name="T3" fmla="*/ 1016 h 1161"/>
                <a:gd name="T4" fmla="*/ 21 w 152"/>
                <a:gd name="T5" fmla="*/ 881 h 1161"/>
                <a:gd name="T6" fmla="*/ 38 w 152"/>
                <a:gd name="T7" fmla="*/ 741 h 1161"/>
                <a:gd name="T8" fmla="*/ 57 w 152"/>
                <a:gd name="T9" fmla="*/ 590 h 1161"/>
                <a:gd name="T10" fmla="*/ 69 w 152"/>
                <a:gd name="T11" fmla="*/ 508 h 1161"/>
                <a:gd name="T12" fmla="*/ 80 w 152"/>
                <a:gd name="T13" fmla="*/ 417 h 1161"/>
                <a:gd name="T14" fmla="*/ 94 w 152"/>
                <a:gd name="T15" fmla="*/ 303 h 1161"/>
                <a:gd name="T16" fmla="*/ 112 w 152"/>
                <a:gd name="T17" fmla="*/ 155 h 1161"/>
                <a:gd name="T18" fmla="*/ 129 w 152"/>
                <a:gd name="T19" fmla="*/ 26 h 1161"/>
                <a:gd name="T20" fmla="*/ 129 w 152"/>
                <a:gd name="T21" fmla="*/ 0 h 1161"/>
                <a:gd name="T22" fmla="*/ 152 w 152"/>
                <a:gd name="T23" fmla="*/ 10 h 1161"/>
                <a:gd name="T24" fmla="*/ 143 w 152"/>
                <a:gd name="T25" fmla="*/ 87 h 1161"/>
                <a:gd name="T26" fmla="*/ 128 w 152"/>
                <a:gd name="T27" fmla="*/ 206 h 1161"/>
                <a:gd name="T28" fmla="*/ 115 w 152"/>
                <a:gd name="T29" fmla="*/ 298 h 1161"/>
                <a:gd name="T30" fmla="*/ 112 w 152"/>
                <a:gd name="T31" fmla="*/ 341 h 1161"/>
                <a:gd name="T32" fmla="*/ 88 w 152"/>
                <a:gd name="T33" fmla="*/ 537 h 1161"/>
                <a:gd name="T34" fmla="*/ 73 w 152"/>
                <a:gd name="T35" fmla="*/ 612 h 1161"/>
                <a:gd name="T36" fmla="*/ 60 w 152"/>
                <a:gd name="T37" fmla="*/ 729 h 1161"/>
                <a:gd name="T38" fmla="*/ 39 w 152"/>
                <a:gd name="T39" fmla="*/ 888 h 1161"/>
                <a:gd name="T40" fmla="*/ 18 w 152"/>
                <a:gd name="T41" fmla="*/ 1039 h 1161"/>
                <a:gd name="T42" fmla="*/ 16 w 152"/>
                <a:gd name="T43" fmla="*/ 1087 h 1161"/>
                <a:gd name="T44" fmla="*/ 6 w 152"/>
                <a:gd name="T45" fmla="*/ 1139 h 1161"/>
                <a:gd name="T46" fmla="*/ 1 w 152"/>
                <a:gd name="T47" fmla="*/ 1161 h 1161"/>
                <a:gd name="T48" fmla="*/ 0 w 152"/>
                <a:gd name="T49" fmla="*/ 1021 h 1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52" h="1161">
                  <a:moveTo>
                    <a:pt x="0" y="1021"/>
                  </a:moveTo>
                  <a:cubicBezTo>
                    <a:pt x="1" y="1019"/>
                    <a:pt x="4" y="1018"/>
                    <a:pt x="4" y="1016"/>
                  </a:cubicBezTo>
                  <a:cubicBezTo>
                    <a:pt x="1" y="970"/>
                    <a:pt x="17" y="926"/>
                    <a:pt x="21" y="881"/>
                  </a:cubicBezTo>
                  <a:cubicBezTo>
                    <a:pt x="26" y="834"/>
                    <a:pt x="33" y="788"/>
                    <a:pt x="38" y="741"/>
                  </a:cubicBezTo>
                  <a:cubicBezTo>
                    <a:pt x="44" y="691"/>
                    <a:pt x="52" y="641"/>
                    <a:pt x="57" y="590"/>
                  </a:cubicBezTo>
                  <a:cubicBezTo>
                    <a:pt x="60" y="563"/>
                    <a:pt x="66" y="535"/>
                    <a:pt x="69" y="508"/>
                  </a:cubicBezTo>
                  <a:cubicBezTo>
                    <a:pt x="72" y="478"/>
                    <a:pt x="77" y="447"/>
                    <a:pt x="80" y="417"/>
                  </a:cubicBezTo>
                  <a:cubicBezTo>
                    <a:pt x="84" y="379"/>
                    <a:pt x="89" y="341"/>
                    <a:pt x="94" y="303"/>
                  </a:cubicBezTo>
                  <a:cubicBezTo>
                    <a:pt x="100" y="253"/>
                    <a:pt x="106" y="204"/>
                    <a:pt x="112" y="155"/>
                  </a:cubicBezTo>
                  <a:cubicBezTo>
                    <a:pt x="118" y="112"/>
                    <a:pt x="123" y="69"/>
                    <a:pt x="129" y="26"/>
                  </a:cubicBezTo>
                  <a:cubicBezTo>
                    <a:pt x="130" y="17"/>
                    <a:pt x="129" y="9"/>
                    <a:pt x="129" y="0"/>
                  </a:cubicBezTo>
                  <a:cubicBezTo>
                    <a:pt x="136" y="3"/>
                    <a:pt x="142" y="11"/>
                    <a:pt x="152" y="10"/>
                  </a:cubicBezTo>
                  <a:cubicBezTo>
                    <a:pt x="149" y="36"/>
                    <a:pt x="146" y="61"/>
                    <a:pt x="143" y="87"/>
                  </a:cubicBezTo>
                  <a:cubicBezTo>
                    <a:pt x="138" y="127"/>
                    <a:pt x="134" y="167"/>
                    <a:pt x="128" y="206"/>
                  </a:cubicBezTo>
                  <a:cubicBezTo>
                    <a:pt x="123" y="237"/>
                    <a:pt x="123" y="268"/>
                    <a:pt x="115" y="298"/>
                  </a:cubicBezTo>
                  <a:cubicBezTo>
                    <a:pt x="111" y="312"/>
                    <a:pt x="113" y="327"/>
                    <a:pt x="112" y="341"/>
                  </a:cubicBezTo>
                  <a:cubicBezTo>
                    <a:pt x="103" y="406"/>
                    <a:pt x="90" y="471"/>
                    <a:pt x="88" y="537"/>
                  </a:cubicBezTo>
                  <a:cubicBezTo>
                    <a:pt x="79" y="561"/>
                    <a:pt x="76" y="587"/>
                    <a:pt x="73" y="612"/>
                  </a:cubicBezTo>
                  <a:cubicBezTo>
                    <a:pt x="69" y="651"/>
                    <a:pt x="65" y="690"/>
                    <a:pt x="60" y="729"/>
                  </a:cubicBezTo>
                  <a:cubicBezTo>
                    <a:pt x="53" y="782"/>
                    <a:pt x="46" y="835"/>
                    <a:pt x="39" y="888"/>
                  </a:cubicBezTo>
                  <a:cubicBezTo>
                    <a:pt x="34" y="938"/>
                    <a:pt x="28" y="989"/>
                    <a:pt x="18" y="1039"/>
                  </a:cubicBezTo>
                  <a:cubicBezTo>
                    <a:pt x="15" y="1055"/>
                    <a:pt x="17" y="1071"/>
                    <a:pt x="16" y="1087"/>
                  </a:cubicBezTo>
                  <a:cubicBezTo>
                    <a:pt x="14" y="1105"/>
                    <a:pt x="12" y="1123"/>
                    <a:pt x="6" y="1139"/>
                  </a:cubicBezTo>
                  <a:cubicBezTo>
                    <a:pt x="3" y="1147"/>
                    <a:pt x="15" y="1157"/>
                    <a:pt x="1" y="1161"/>
                  </a:cubicBezTo>
                  <a:cubicBezTo>
                    <a:pt x="1" y="1114"/>
                    <a:pt x="0" y="1067"/>
                    <a:pt x="0" y="1021"/>
                  </a:cubicBezTo>
                  <a:close/>
                </a:path>
              </a:pathLst>
            </a:custGeom>
            <a:solidFill>
              <a:srgbClr val="E62F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34" name="Freeform 120">
              <a:extLst>
                <a:ext uri="{FF2B5EF4-FFF2-40B4-BE49-F238E27FC236}">
                  <a16:creationId xmlns:a16="http://schemas.microsoft.com/office/drawing/2014/main" id="{16D732CD-00B7-AC3B-D98A-7BE0940BDA46}"/>
                </a:ext>
              </a:extLst>
            </p:cNvPr>
            <p:cNvSpPr>
              <a:spLocks/>
            </p:cNvSpPr>
            <p:nvPr/>
          </p:nvSpPr>
          <p:spPr bwMode="auto">
            <a:xfrm>
              <a:off x="7610475" y="209550"/>
              <a:ext cx="22225" cy="1341438"/>
            </a:xfrm>
            <a:custGeom>
              <a:avLst/>
              <a:gdLst>
                <a:gd name="T0" fmla="*/ 0 w 19"/>
                <a:gd name="T1" fmla="*/ 1163 h 1168"/>
                <a:gd name="T2" fmla="*/ 1 w 19"/>
                <a:gd name="T3" fmla="*/ 1062 h 1168"/>
                <a:gd name="T4" fmla="*/ 1 w 19"/>
                <a:gd name="T5" fmla="*/ 0 h 1168"/>
                <a:gd name="T6" fmla="*/ 17 w 19"/>
                <a:gd name="T7" fmla="*/ 1 h 1168"/>
                <a:gd name="T8" fmla="*/ 17 w 19"/>
                <a:gd name="T9" fmla="*/ 470 h 1168"/>
                <a:gd name="T10" fmla="*/ 14 w 19"/>
                <a:gd name="T11" fmla="*/ 684 h 1168"/>
                <a:gd name="T12" fmla="*/ 17 w 19"/>
                <a:gd name="T13" fmla="*/ 805 h 1168"/>
                <a:gd name="T14" fmla="*/ 13 w 19"/>
                <a:gd name="T15" fmla="*/ 962 h 1168"/>
                <a:gd name="T16" fmla="*/ 17 w 19"/>
                <a:gd name="T17" fmla="*/ 1068 h 1168"/>
                <a:gd name="T18" fmla="*/ 15 w 19"/>
                <a:gd name="T19" fmla="*/ 1157 h 1168"/>
                <a:gd name="T20" fmla="*/ 0 w 19"/>
                <a:gd name="T21" fmla="*/ 1163 h 1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" h="1168">
                  <a:moveTo>
                    <a:pt x="0" y="1163"/>
                  </a:moveTo>
                  <a:cubicBezTo>
                    <a:pt x="0" y="1129"/>
                    <a:pt x="1" y="1096"/>
                    <a:pt x="1" y="1062"/>
                  </a:cubicBezTo>
                  <a:cubicBezTo>
                    <a:pt x="1" y="708"/>
                    <a:pt x="1" y="354"/>
                    <a:pt x="1" y="0"/>
                  </a:cubicBezTo>
                  <a:cubicBezTo>
                    <a:pt x="7" y="0"/>
                    <a:pt x="12" y="0"/>
                    <a:pt x="17" y="1"/>
                  </a:cubicBezTo>
                  <a:cubicBezTo>
                    <a:pt x="17" y="157"/>
                    <a:pt x="18" y="314"/>
                    <a:pt x="17" y="470"/>
                  </a:cubicBezTo>
                  <a:cubicBezTo>
                    <a:pt x="17" y="542"/>
                    <a:pt x="14" y="613"/>
                    <a:pt x="14" y="684"/>
                  </a:cubicBezTo>
                  <a:cubicBezTo>
                    <a:pt x="13" y="725"/>
                    <a:pt x="16" y="765"/>
                    <a:pt x="17" y="805"/>
                  </a:cubicBezTo>
                  <a:cubicBezTo>
                    <a:pt x="19" y="858"/>
                    <a:pt x="11" y="910"/>
                    <a:pt x="13" y="962"/>
                  </a:cubicBezTo>
                  <a:cubicBezTo>
                    <a:pt x="15" y="998"/>
                    <a:pt x="19" y="1033"/>
                    <a:pt x="17" y="1068"/>
                  </a:cubicBezTo>
                  <a:cubicBezTo>
                    <a:pt x="16" y="1098"/>
                    <a:pt x="10" y="1127"/>
                    <a:pt x="15" y="1157"/>
                  </a:cubicBezTo>
                  <a:cubicBezTo>
                    <a:pt x="17" y="1168"/>
                    <a:pt x="6" y="1162"/>
                    <a:pt x="0" y="1163"/>
                  </a:cubicBezTo>
                  <a:close/>
                </a:path>
              </a:pathLst>
            </a:custGeom>
            <a:solidFill>
              <a:srgbClr val="CF151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35" name="Freeform 121">
              <a:extLst>
                <a:ext uri="{FF2B5EF4-FFF2-40B4-BE49-F238E27FC236}">
                  <a16:creationId xmlns:a16="http://schemas.microsoft.com/office/drawing/2014/main" id="{4E73DAD4-50F0-4BD7-E1F1-60654F767D69}"/>
                </a:ext>
              </a:extLst>
            </p:cNvPr>
            <p:cNvSpPr>
              <a:spLocks/>
            </p:cNvSpPr>
            <p:nvPr/>
          </p:nvSpPr>
          <p:spPr bwMode="auto">
            <a:xfrm>
              <a:off x="7639050" y="207963"/>
              <a:ext cx="119063" cy="850900"/>
            </a:xfrm>
            <a:custGeom>
              <a:avLst/>
              <a:gdLst>
                <a:gd name="T0" fmla="*/ 92 w 103"/>
                <a:gd name="T1" fmla="*/ 1 h 741"/>
                <a:gd name="T2" fmla="*/ 91 w 103"/>
                <a:gd name="T3" fmla="*/ 63 h 741"/>
                <a:gd name="T4" fmla="*/ 71 w 103"/>
                <a:gd name="T5" fmla="*/ 222 h 741"/>
                <a:gd name="T6" fmla="*/ 59 w 103"/>
                <a:gd name="T7" fmla="*/ 320 h 741"/>
                <a:gd name="T8" fmla="*/ 40 w 103"/>
                <a:gd name="T9" fmla="*/ 471 h 741"/>
                <a:gd name="T10" fmla="*/ 19 w 103"/>
                <a:gd name="T11" fmla="*/ 624 h 741"/>
                <a:gd name="T12" fmla="*/ 4 w 103"/>
                <a:gd name="T13" fmla="*/ 730 h 741"/>
                <a:gd name="T14" fmla="*/ 0 w 103"/>
                <a:gd name="T15" fmla="*/ 741 h 741"/>
                <a:gd name="T16" fmla="*/ 0 w 103"/>
                <a:gd name="T17" fmla="*/ 581 h 741"/>
                <a:gd name="T18" fmla="*/ 4 w 103"/>
                <a:gd name="T19" fmla="*/ 557 h 741"/>
                <a:gd name="T20" fmla="*/ 18 w 103"/>
                <a:gd name="T21" fmla="*/ 455 h 741"/>
                <a:gd name="T22" fmla="*/ 30 w 103"/>
                <a:gd name="T23" fmla="*/ 377 h 741"/>
                <a:gd name="T24" fmla="*/ 36 w 103"/>
                <a:gd name="T25" fmla="*/ 305 h 741"/>
                <a:gd name="T26" fmla="*/ 46 w 103"/>
                <a:gd name="T27" fmla="*/ 231 h 741"/>
                <a:gd name="T28" fmla="*/ 49 w 103"/>
                <a:gd name="T29" fmla="*/ 198 h 741"/>
                <a:gd name="T30" fmla="*/ 74 w 103"/>
                <a:gd name="T31" fmla="*/ 33 h 741"/>
                <a:gd name="T32" fmla="*/ 73 w 103"/>
                <a:gd name="T33" fmla="*/ 0 h 741"/>
                <a:gd name="T34" fmla="*/ 92 w 103"/>
                <a:gd name="T35" fmla="*/ 1 h 7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03" h="741">
                  <a:moveTo>
                    <a:pt x="92" y="1"/>
                  </a:moveTo>
                  <a:cubicBezTo>
                    <a:pt x="103" y="22"/>
                    <a:pt x="92" y="42"/>
                    <a:pt x="91" y="63"/>
                  </a:cubicBezTo>
                  <a:cubicBezTo>
                    <a:pt x="86" y="116"/>
                    <a:pt x="78" y="169"/>
                    <a:pt x="71" y="222"/>
                  </a:cubicBezTo>
                  <a:cubicBezTo>
                    <a:pt x="68" y="255"/>
                    <a:pt x="63" y="287"/>
                    <a:pt x="59" y="320"/>
                  </a:cubicBezTo>
                  <a:cubicBezTo>
                    <a:pt x="52" y="370"/>
                    <a:pt x="47" y="421"/>
                    <a:pt x="40" y="471"/>
                  </a:cubicBezTo>
                  <a:cubicBezTo>
                    <a:pt x="33" y="522"/>
                    <a:pt x="25" y="573"/>
                    <a:pt x="19" y="624"/>
                  </a:cubicBezTo>
                  <a:cubicBezTo>
                    <a:pt x="15" y="659"/>
                    <a:pt x="10" y="695"/>
                    <a:pt x="4" y="730"/>
                  </a:cubicBezTo>
                  <a:cubicBezTo>
                    <a:pt x="4" y="734"/>
                    <a:pt x="4" y="738"/>
                    <a:pt x="0" y="741"/>
                  </a:cubicBezTo>
                  <a:cubicBezTo>
                    <a:pt x="0" y="688"/>
                    <a:pt x="0" y="635"/>
                    <a:pt x="0" y="581"/>
                  </a:cubicBezTo>
                  <a:cubicBezTo>
                    <a:pt x="7" y="574"/>
                    <a:pt x="4" y="565"/>
                    <a:pt x="4" y="557"/>
                  </a:cubicBezTo>
                  <a:cubicBezTo>
                    <a:pt x="8" y="523"/>
                    <a:pt x="16" y="490"/>
                    <a:pt x="18" y="455"/>
                  </a:cubicBezTo>
                  <a:cubicBezTo>
                    <a:pt x="20" y="430"/>
                    <a:pt x="24" y="403"/>
                    <a:pt x="30" y="377"/>
                  </a:cubicBezTo>
                  <a:cubicBezTo>
                    <a:pt x="34" y="355"/>
                    <a:pt x="40" y="330"/>
                    <a:pt x="36" y="305"/>
                  </a:cubicBezTo>
                  <a:cubicBezTo>
                    <a:pt x="47" y="281"/>
                    <a:pt x="41" y="255"/>
                    <a:pt x="46" y="231"/>
                  </a:cubicBezTo>
                  <a:cubicBezTo>
                    <a:pt x="48" y="221"/>
                    <a:pt x="47" y="208"/>
                    <a:pt x="49" y="198"/>
                  </a:cubicBezTo>
                  <a:cubicBezTo>
                    <a:pt x="63" y="144"/>
                    <a:pt x="62" y="87"/>
                    <a:pt x="74" y="33"/>
                  </a:cubicBezTo>
                  <a:cubicBezTo>
                    <a:pt x="76" y="21"/>
                    <a:pt x="69" y="11"/>
                    <a:pt x="73" y="0"/>
                  </a:cubicBezTo>
                  <a:cubicBezTo>
                    <a:pt x="79" y="2"/>
                    <a:pt x="86" y="3"/>
                    <a:pt x="92" y="1"/>
                  </a:cubicBezTo>
                  <a:close/>
                </a:path>
              </a:pathLst>
            </a:custGeom>
            <a:solidFill>
              <a:srgbClr val="E529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36" name="Freeform 122">
              <a:extLst>
                <a:ext uri="{FF2B5EF4-FFF2-40B4-BE49-F238E27FC236}">
                  <a16:creationId xmlns:a16="http://schemas.microsoft.com/office/drawing/2014/main" id="{6E248ED5-6F4D-84BC-13E0-5EB04569E024}"/>
                </a:ext>
              </a:extLst>
            </p:cNvPr>
            <p:cNvSpPr>
              <a:spLocks/>
            </p:cNvSpPr>
            <p:nvPr/>
          </p:nvSpPr>
          <p:spPr bwMode="auto">
            <a:xfrm>
              <a:off x="7699375" y="252413"/>
              <a:ext cx="500063" cy="1060450"/>
            </a:xfrm>
            <a:custGeom>
              <a:avLst/>
              <a:gdLst>
                <a:gd name="T0" fmla="*/ 436 w 436"/>
                <a:gd name="T1" fmla="*/ 15 h 923"/>
                <a:gd name="T2" fmla="*/ 373 w 436"/>
                <a:gd name="T3" fmla="*/ 145 h 923"/>
                <a:gd name="T4" fmla="*/ 295 w 436"/>
                <a:gd name="T5" fmla="*/ 305 h 923"/>
                <a:gd name="T6" fmla="*/ 272 w 436"/>
                <a:gd name="T7" fmla="*/ 366 h 923"/>
                <a:gd name="T8" fmla="*/ 260 w 436"/>
                <a:gd name="T9" fmla="*/ 379 h 923"/>
                <a:gd name="T10" fmla="*/ 221 w 436"/>
                <a:gd name="T11" fmla="*/ 463 h 923"/>
                <a:gd name="T12" fmla="*/ 147 w 436"/>
                <a:gd name="T13" fmla="*/ 619 h 923"/>
                <a:gd name="T14" fmla="*/ 77 w 436"/>
                <a:gd name="T15" fmla="*/ 768 h 923"/>
                <a:gd name="T16" fmla="*/ 27 w 436"/>
                <a:gd name="T17" fmla="*/ 864 h 923"/>
                <a:gd name="T18" fmla="*/ 4 w 436"/>
                <a:gd name="T19" fmla="*/ 922 h 923"/>
                <a:gd name="T20" fmla="*/ 2 w 436"/>
                <a:gd name="T21" fmla="*/ 923 h 923"/>
                <a:gd name="T22" fmla="*/ 0 w 436"/>
                <a:gd name="T23" fmla="*/ 922 h 923"/>
                <a:gd name="T24" fmla="*/ 44 w 436"/>
                <a:gd name="T25" fmla="*/ 774 h 923"/>
                <a:gd name="T26" fmla="*/ 172 w 436"/>
                <a:gd name="T27" fmla="*/ 502 h 923"/>
                <a:gd name="T28" fmla="*/ 172 w 436"/>
                <a:gd name="T29" fmla="*/ 502 h 923"/>
                <a:gd name="T30" fmla="*/ 262 w 436"/>
                <a:gd name="T31" fmla="*/ 312 h 923"/>
                <a:gd name="T32" fmla="*/ 323 w 436"/>
                <a:gd name="T33" fmla="*/ 189 h 923"/>
                <a:gd name="T34" fmla="*/ 393 w 436"/>
                <a:gd name="T35" fmla="*/ 42 h 923"/>
                <a:gd name="T36" fmla="*/ 413 w 436"/>
                <a:gd name="T37" fmla="*/ 3 h 923"/>
                <a:gd name="T38" fmla="*/ 436 w 436"/>
                <a:gd name="T39" fmla="*/ 15 h 9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36" h="923">
                  <a:moveTo>
                    <a:pt x="436" y="15"/>
                  </a:moveTo>
                  <a:cubicBezTo>
                    <a:pt x="412" y="57"/>
                    <a:pt x="394" y="102"/>
                    <a:pt x="373" y="145"/>
                  </a:cubicBezTo>
                  <a:cubicBezTo>
                    <a:pt x="347" y="199"/>
                    <a:pt x="321" y="252"/>
                    <a:pt x="295" y="305"/>
                  </a:cubicBezTo>
                  <a:cubicBezTo>
                    <a:pt x="286" y="325"/>
                    <a:pt x="277" y="345"/>
                    <a:pt x="272" y="366"/>
                  </a:cubicBezTo>
                  <a:cubicBezTo>
                    <a:pt x="267" y="369"/>
                    <a:pt x="262" y="373"/>
                    <a:pt x="260" y="379"/>
                  </a:cubicBezTo>
                  <a:cubicBezTo>
                    <a:pt x="252" y="409"/>
                    <a:pt x="235" y="436"/>
                    <a:pt x="221" y="463"/>
                  </a:cubicBezTo>
                  <a:cubicBezTo>
                    <a:pt x="194" y="514"/>
                    <a:pt x="171" y="567"/>
                    <a:pt x="147" y="619"/>
                  </a:cubicBezTo>
                  <a:cubicBezTo>
                    <a:pt x="123" y="669"/>
                    <a:pt x="100" y="718"/>
                    <a:pt x="77" y="768"/>
                  </a:cubicBezTo>
                  <a:cubicBezTo>
                    <a:pt x="62" y="800"/>
                    <a:pt x="48" y="834"/>
                    <a:pt x="27" y="864"/>
                  </a:cubicBezTo>
                  <a:cubicBezTo>
                    <a:pt x="15" y="881"/>
                    <a:pt x="11" y="902"/>
                    <a:pt x="4" y="922"/>
                  </a:cubicBezTo>
                  <a:cubicBezTo>
                    <a:pt x="3" y="923"/>
                    <a:pt x="3" y="923"/>
                    <a:pt x="2" y="923"/>
                  </a:cubicBezTo>
                  <a:cubicBezTo>
                    <a:pt x="1" y="923"/>
                    <a:pt x="1" y="922"/>
                    <a:pt x="0" y="922"/>
                  </a:cubicBezTo>
                  <a:cubicBezTo>
                    <a:pt x="11" y="871"/>
                    <a:pt x="30" y="824"/>
                    <a:pt x="44" y="774"/>
                  </a:cubicBezTo>
                  <a:cubicBezTo>
                    <a:pt x="84" y="682"/>
                    <a:pt x="131" y="594"/>
                    <a:pt x="172" y="502"/>
                  </a:cubicBezTo>
                  <a:cubicBezTo>
                    <a:pt x="172" y="502"/>
                    <a:pt x="172" y="502"/>
                    <a:pt x="172" y="502"/>
                  </a:cubicBezTo>
                  <a:cubicBezTo>
                    <a:pt x="202" y="439"/>
                    <a:pt x="233" y="375"/>
                    <a:pt x="262" y="312"/>
                  </a:cubicBezTo>
                  <a:cubicBezTo>
                    <a:pt x="282" y="270"/>
                    <a:pt x="302" y="230"/>
                    <a:pt x="323" y="189"/>
                  </a:cubicBezTo>
                  <a:cubicBezTo>
                    <a:pt x="346" y="140"/>
                    <a:pt x="369" y="91"/>
                    <a:pt x="393" y="42"/>
                  </a:cubicBezTo>
                  <a:cubicBezTo>
                    <a:pt x="399" y="28"/>
                    <a:pt x="405" y="15"/>
                    <a:pt x="413" y="3"/>
                  </a:cubicBezTo>
                  <a:cubicBezTo>
                    <a:pt x="424" y="0"/>
                    <a:pt x="430" y="6"/>
                    <a:pt x="436" y="15"/>
                  </a:cubicBezTo>
                  <a:close/>
                </a:path>
              </a:pathLst>
            </a:custGeom>
            <a:solidFill>
              <a:srgbClr val="DCD9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37" name="Freeform 123">
              <a:extLst>
                <a:ext uri="{FF2B5EF4-FFF2-40B4-BE49-F238E27FC236}">
                  <a16:creationId xmlns:a16="http://schemas.microsoft.com/office/drawing/2014/main" id="{A83A4D33-780C-D69E-9E70-2FA5BF7921EF}"/>
                </a:ext>
              </a:extLst>
            </p:cNvPr>
            <p:cNvSpPr>
              <a:spLocks/>
            </p:cNvSpPr>
            <p:nvPr/>
          </p:nvSpPr>
          <p:spPr bwMode="auto">
            <a:xfrm>
              <a:off x="7685088" y="246063"/>
              <a:ext cx="312738" cy="1071563"/>
            </a:xfrm>
            <a:custGeom>
              <a:avLst/>
              <a:gdLst>
                <a:gd name="T0" fmla="*/ 0 w 272"/>
                <a:gd name="T1" fmla="*/ 923 h 933"/>
                <a:gd name="T2" fmla="*/ 17 w 272"/>
                <a:gd name="T3" fmla="*/ 780 h 933"/>
                <a:gd name="T4" fmla="*/ 95 w 272"/>
                <a:gd name="T5" fmla="*/ 528 h 933"/>
                <a:gd name="T6" fmla="*/ 228 w 272"/>
                <a:gd name="T7" fmla="*/ 85 h 933"/>
                <a:gd name="T8" fmla="*/ 249 w 272"/>
                <a:gd name="T9" fmla="*/ 18 h 933"/>
                <a:gd name="T10" fmla="*/ 260 w 272"/>
                <a:gd name="T11" fmla="*/ 0 h 933"/>
                <a:gd name="T12" fmla="*/ 272 w 272"/>
                <a:gd name="T13" fmla="*/ 10 h 933"/>
                <a:gd name="T14" fmla="*/ 252 w 272"/>
                <a:gd name="T15" fmla="*/ 88 h 933"/>
                <a:gd name="T16" fmla="*/ 217 w 272"/>
                <a:gd name="T17" fmla="*/ 206 h 933"/>
                <a:gd name="T18" fmla="*/ 187 w 272"/>
                <a:gd name="T19" fmla="*/ 302 h 933"/>
                <a:gd name="T20" fmla="*/ 152 w 272"/>
                <a:gd name="T21" fmla="*/ 415 h 933"/>
                <a:gd name="T22" fmla="*/ 124 w 272"/>
                <a:gd name="T23" fmla="*/ 507 h 933"/>
                <a:gd name="T24" fmla="*/ 96 w 272"/>
                <a:gd name="T25" fmla="*/ 601 h 933"/>
                <a:gd name="T26" fmla="*/ 23 w 272"/>
                <a:gd name="T27" fmla="*/ 845 h 933"/>
                <a:gd name="T28" fmla="*/ 4 w 272"/>
                <a:gd name="T29" fmla="*/ 923 h 933"/>
                <a:gd name="T30" fmla="*/ 0 w 272"/>
                <a:gd name="T31" fmla="*/ 923 h 9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72" h="933">
                  <a:moveTo>
                    <a:pt x="0" y="923"/>
                  </a:moveTo>
                  <a:cubicBezTo>
                    <a:pt x="6" y="875"/>
                    <a:pt x="11" y="827"/>
                    <a:pt x="17" y="780"/>
                  </a:cubicBezTo>
                  <a:cubicBezTo>
                    <a:pt x="44" y="696"/>
                    <a:pt x="70" y="612"/>
                    <a:pt x="95" y="528"/>
                  </a:cubicBezTo>
                  <a:cubicBezTo>
                    <a:pt x="139" y="380"/>
                    <a:pt x="183" y="232"/>
                    <a:pt x="228" y="85"/>
                  </a:cubicBezTo>
                  <a:cubicBezTo>
                    <a:pt x="235" y="62"/>
                    <a:pt x="242" y="40"/>
                    <a:pt x="249" y="18"/>
                  </a:cubicBezTo>
                  <a:cubicBezTo>
                    <a:pt x="252" y="11"/>
                    <a:pt x="252" y="3"/>
                    <a:pt x="260" y="0"/>
                  </a:cubicBezTo>
                  <a:cubicBezTo>
                    <a:pt x="264" y="3"/>
                    <a:pt x="268" y="6"/>
                    <a:pt x="272" y="10"/>
                  </a:cubicBezTo>
                  <a:cubicBezTo>
                    <a:pt x="270" y="37"/>
                    <a:pt x="258" y="62"/>
                    <a:pt x="252" y="88"/>
                  </a:cubicBezTo>
                  <a:cubicBezTo>
                    <a:pt x="243" y="128"/>
                    <a:pt x="229" y="167"/>
                    <a:pt x="217" y="206"/>
                  </a:cubicBezTo>
                  <a:cubicBezTo>
                    <a:pt x="207" y="238"/>
                    <a:pt x="200" y="271"/>
                    <a:pt x="187" y="302"/>
                  </a:cubicBezTo>
                  <a:cubicBezTo>
                    <a:pt x="173" y="339"/>
                    <a:pt x="164" y="377"/>
                    <a:pt x="152" y="415"/>
                  </a:cubicBezTo>
                  <a:cubicBezTo>
                    <a:pt x="143" y="446"/>
                    <a:pt x="133" y="476"/>
                    <a:pt x="124" y="507"/>
                  </a:cubicBezTo>
                  <a:cubicBezTo>
                    <a:pt x="115" y="538"/>
                    <a:pt x="106" y="570"/>
                    <a:pt x="96" y="601"/>
                  </a:cubicBezTo>
                  <a:cubicBezTo>
                    <a:pt x="72" y="682"/>
                    <a:pt x="51" y="765"/>
                    <a:pt x="23" y="845"/>
                  </a:cubicBezTo>
                  <a:cubicBezTo>
                    <a:pt x="14" y="870"/>
                    <a:pt x="6" y="896"/>
                    <a:pt x="4" y="923"/>
                  </a:cubicBezTo>
                  <a:cubicBezTo>
                    <a:pt x="3" y="933"/>
                    <a:pt x="1" y="925"/>
                    <a:pt x="0" y="923"/>
                  </a:cubicBezTo>
                  <a:close/>
                </a:path>
              </a:pathLst>
            </a:custGeom>
            <a:solidFill>
              <a:srgbClr val="FAE9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38" name="Freeform 124">
              <a:extLst>
                <a:ext uri="{FF2B5EF4-FFF2-40B4-BE49-F238E27FC236}">
                  <a16:creationId xmlns:a16="http://schemas.microsoft.com/office/drawing/2014/main" id="{1105A5A7-50E5-9EF5-599A-970B5058C3E8}"/>
                </a:ext>
              </a:extLst>
            </p:cNvPr>
            <p:cNvSpPr>
              <a:spLocks/>
            </p:cNvSpPr>
            <p:nvPr/>
          </p:nvSpPr>
          <p:spPr bwMode="auto">
            <a:xfrm>
              <a:off x="7750175" y="830263"/>
              <a:ext cx="149225" cy="311150"/>
            </a:xfrm>
            <a:custGeom>
              <a:avLst/>
              <a:gdLst>
                <a:gd name="T0" fmla="*/ 128 w 131"/>
                <a:gd name="T1" fmla="*/ 0 h 272"/>
                <a:gd name="T2" fmla="*/ 118 w 131"/>
                <a:gd name="T3" fmla="*/ 32 h 272"/>
                <a:gd name="T4" fmla="*/ 28 w 131"/>
                <a:gd name="T5" fmla="*/ 219 h 272"/>
                <a:gd name="T6" fmla="*/ 0 w 131"/>
                <a:gd name="T7" fmla="*/ 272 h 272"/>
                <a:gd name="T8" fmla="*/ 16 w 131"/>
                <a:gd name="T9" fmla="*/ 220 h 272"/>
                <a:gd name="T10" fmla="*/ 38 w 131"/>
                <a:gd name="T11" fmla="*/ 179 h 272"/>
                <a:gd name="T12" fmla="*/ 119 w 131"/>
                <a:gd name="T13" fmla="*/ 10 h 272"/>
                <a:gd name="T14" fmla="*/ 128 w 131"/>
                <a:gd name="T15" fmla="*/ 0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1" h="272">
                  <a:moveTo>
                    <a:pt x="128" y="0"/>
                  </a:moveTo>
                  <a:cubicBezTo>
                    <a:pt x="131" y="13"/>
                    <a:pt x="123" y="22"/>
                    <a:pt x="118" y="32"/>
                  </a:cubicBezTo>
                  <a:cubicBezTo>
                    <a:pt x="88" y="94"/>
                    <a:pt x="57" y="156"/>
                    <a:pt x="28" y="219"/>
                  </a:cubicBezTo>
                  <a:cubicBezTo>
                    <a:pt x="20" y="237"/>
                    <a:pt x="11" y="255"/>
                    <a:pt x="0" y="272"/>
                  </a:cubicBezTo>
                  <a:cubicBezTo>
                    <a:pt x="5" y="255"/>
                    <a:pt x="9" y="237"/>
                    <a:pt x="16" y="220"/>
                  </a:cubicBezTo>
                  <a:cubicBezTo>
                    <a:pt x="26" y="208"/>
                    <a:pt x="31" y="193"/>
                    <a:pt x="38" y="179"/>
                  </a:cubicBezTo>
                  <a:cubicBezTo>
                    <a:pt x="66" y="123"/>
                    <a:pt x="92" y="67"/>
                    <a:pt x="119" y="10"/>
                  </a:cubicBezTo>
                  <a:cubicBezTo>
                    <a:pt x="121" y="6"/>
                    <a:pt x="124" y="2"/>
                    <a:pt x="128" y="0"/>
                  </a:cubicBezTo>
                  <a:close/>
                </a:path>
              </a:pathLst>
            </a:custGeom>
            <a:solidFill>
              <a:srgbClr val="EEC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39" name="Freeform 125">
              <a:extLst>
                <a:ext uri="{FF2B5EF4-FFF2-40B4-BE49-F238E27FC236}">
                  <a16:creationId xmlns:a16="http://schemas.microsoft.com/office/drawing/2014/main" id="{08B9919E-DDEF-A956-CF4A-9CC5D62C5464}"/>
                </a:ext>
              </a:extLst>
            </p:cNvPr>
            <p:cNvSpPr>
              <a:spLocks/>
            </p:cNvSpPr>
            <p:nvPr/>
          </p:nvSpPr>
          <p:spPr bwMode="auto">
            <a:xfrm>
              <a:off x="7724775" y="233363"/>
              <a:ext cx="230188" cy="758825"/>
            </a:xfrm>
            <a:custGeom>
              <a:avLst/>
              <a:gdLst>
                <a:gd name="T0" fmla="*/ 0 w 201"/>
                <a:gd name="T1" fmla="*/ 652 h 661"/>
                <a:gd name="T2" fmla="*/ 15 w 201"/>
                <a:gd name="T3" fmla="*/ 528 h 661"/>
                <a:gd name="T4" fmla="*/ 23 w 201"/>
                <a:gd name="T5" fmla="*/ 483 h 661"/>
                <a:gd name="T6" fmla="*/ 38 w 201"/>
                <a:gd name="T7" fmla="*/ 471 h 661"/>
                <a:gd name="T8" fmla="*/ 84 w 201"/>
                <a:gd name="T9" fmla="*/ 318 h 661"/>
                <a:gd name="T10" fmla="*/ 114 w 201"/>
                <a:gd name="T11" fmla="*/ 220 h 661"/>
                <a:gd name="T12" fmla="*/ 163 w 201"/>
                <a:gd name="T13" fmla="*/ 44 h 661"/>
                <a:gd name="T14" fmla="*/ 174 w 201"/>
                <a:gd name="T15" fmla="*/ 4 h 661"/>
                <a:gd name="T16" fmla="*/ 194 w 201"/>
                <a:gd name="T17" fmla="*/ 0 h 661"/>
                <a:gd name="T18" fmla="*/ 196 w 201"/>
                <a:gd name="T19" fmla="*/ 25 h 661"/>
                <a:gd name="T20" fmla="*/ 122 w 201"/>
                <a:gd name="T21" fmla="*/ 270 h 661"/>
                <a:gd name="T22" fmla="*/ 17 w 201"/>
                <a:gd name="T23" fmla="*/ 615 h 661"/>
                <a:gd name="T24" fmla="*/ 10 w 201"/>
                <a:gd name="T25" fmla="*/ 647 h 661"/>
                <a:gd name="T26" fmla="*/ 0 w 201"/>
                <a:gd name="T27" fmla="*/ 652 h 6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01" h="661">
                  <a:moveTo>
                    <a:pt x="0" y="652"/>
                  </a:moveTo>
                  <a:cubicBezTo>
                    <a:pt x="5" y="610"/>
                    <a:pt x="10" y="569"/>
                    <a:pt x="15" y="528"/>
                  </a:cubicBezTo>
                  <a:cubicBezTo>
                    <a:pt x="18" y="513"/>
                    <a:pt x="20" y="498"/>
                    <a:pt x="23" y="483"/>
                  </a:cubicBezTo>
                  <a:cubicBezTo>
                    <a:pt x="35" y="488"/>
                    <a:pt x="36" y="479"/>
                    <a:pt x="38" y="471"/>
                  </a:cubicBezTo>
                  <a:cubicBezTo>
                    <a:pt x="52" y="420"/>
                    <a:pt x="68" y="369"/>
                    <a:pt x="84" y="318"/>
                  </a:cubicBezTo>
                  <a:cubicBezTo>
                    <a:pt x="94" y="285"/>
                    <a:pt x="106" y="253"/>
                    <a:pt x="114" y="220"/>
                  </a:cubicBezTo>
                  <a:cubicBezTo>
                    <a:pt x="127" y="160"/>
                    <a:pt x="151" y="104"/>
                    <a:pt x="163" y="44"/>
                  </a:cubicBezTo>
                  <a:cubicBezTo>
                    <a:pt x="166" y="31"/>
                    <a:pt x="176" y="19"/>
                    <a:pt x="174" y="4"/>
                  </a:cubicBezTo>
                  <a:cubicBezTo>
                    <a:pt x="181" y="5"/>
                    <a:pt x="188" y="3"/>
                    <a:pt x="194" y="0"/>
                  </a:cubicBezTo>
                  <a:cubicBezTo>
                    <a:pt x="201" y="8"/>
                    <a:pt x="198" y="17"/>
                    <a:pt x="196" y="25"/>
                  </a:cubicBezTo>
                  <a:cubicBezTo>
                    <a:pt x="172" y="107"/>
                    <a:pt x="147" y="188"/>
                    <a:pt x="122" y="270"/>
                  </a:cubicBezTo>
                  <a:cubicBezTo>
                    <a:pt x="87" y="385"/>
                    <a:pt x="54" y="501"/>
                    <a:pt x="17" y="615"/>
                  </a:cubicBezTo>
                  <a:cubicBezTo>
                    <a:pt x="14" y="625"/>
                    <a:pt x="13" y="636"/>
                    <a:pt x="10" y="647"/>
                  </a:cubicBezTo>
                  <a:cubicBezTo>
                    <a:pt x="9" y="651"/>
                    <a:pt x="9" y="661"/>
                    <a:pt x="0" y="652"/>
                  </a:cubicBezTo>
                  <a:close/>
                </a:path>
              </a:pathLst>
            </a:custGeom>
            <a:solidFill>
              <a:srgbClr val="FBE8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40" name="Freeform 126">
              <a:extLst>
                <a:ext uri="{FF2B5EF4-FFF2-40B4-BE49-F238E27FC236}">
                  <a16:creationId xmlns:a16="http://schemas.microsoft.com/office/drawing/2014/main" id="{AD083851-2C68-CC72-3C91-A3D2B4C3B9C2}"/>
                </a:ext>
              </a:extLst>
            </p:cNvPr>
            <p:cNvSpPr>
              <a:spLocks/>
            </p:cNvSpPr>
            <p:nvPr/>
          </p:nvSpPr>
          <p:spPr bwMode="auto">
            <a:xfrm>
              <a:off x="7896225" y="255588"/>
              <a:ext cx="277813" cy="574675"/>
            </a:xfrm>
            <a:custGeom>
              <a:avLst/>
              <a:gdLst>
                <a:gd name="T0" fmla="*/ 242 w 242"/>
                <a:gd name="T1" fmla="*/ 1 h 500"/>
                <a:gd name="T2" fmla="*/ 214 w 242"/>
                <a:gd name="T3" fmla="*/ 66 h 500"/>
                <a:gd name="T4" fmla="*/ 132 w 242"/>
                <a:gd name="T5" fmla="*/ 236 h 500"/>
                <a:gd name="T6" fmla="*/ 58 w 242"/>
                <a:gd name="T7" fmla="*/ 391 h 500"/>
                <a:gd name="T8" fmla="*/ 13 w 242"/>
                <a:gd name="T9" fmla="*/ 487 h 500"/>
                <a:gd name="T10" fmla="*/ 1 w 242"/>
                <a:gd name="T11" fmla="*/ 500 h 500"/>
                <a:gd name="T12" fmla="*/ 23 w 242"/>
                <a:gd name="T13" fmla="*/ 446 h 500"/>
                <a:gd name="T14" fmla="*/ 95 w 242"/>
                <a:gd name="T15" fmla="*/ 294 h 500"/>
                <a:gd name="T16" fmla="*/ 171 w 242"/>
                <a:gd name="T17" fmla="*/ 136 h 500"/>
                <a:gd name="T18" fmla="*/ 231 w 242"/>
                <a:gd name="T19" fmla="*/ 12 h 500"/>
                <a:gd name="T20" fmla="*/ 233 w 242"/>
                <a:gd name="T21" fmla="*/ 1 h 500"/>
                <a:gd name="T22" fmla="*/ 237 w 242"/>
                <a:gd name="T23" fmla="*/ 0 h 500"/>
                <a:gd name="T24" fmla="*/ 242 w 242"/>
                <a:gd name="T25" fmla="*/ 1 h 5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2" h="500">
                  <a:moveTo>
                    <a:pt x="242" y="1"/>
                  </a:moveTo>
                  <a:cubicBezTo>
                    <a:pt x="236" y="24"/>
                    <a:pt x="224" y="44"/>
                    <a:pt x="214" y="66"/>
                  </a:cubicBezTo>
                  <a:cubicBezTo>
                    <a:pt x="187" y="122"/>
                    <a:pt x="161" y="180"/>
                    <a:pt x="132" y="236"/>
                  </a:cubicBezTo>
                  <a:cubicBezTo>
                    <a:pt x="106" y="287"/>
                    <a:pt x="84" y="339"/>
                    <a:pt x="58" y="391"/>
                  </a:cubicBezTo>
                  <a:cubicBezTo>
                    <a:pt x="42" y="423"/>
                    <a:pt x="28" y="455"/>
                    <a:pt x="13" y="487"/>
                  </a:cubicBezTo>
                  <a:cubicBezTo>
                    <a:pt x="10" y="493"/>
                    <a:pt x="7" y="497"/>
                    <a:pt x="1" y="500"/>
                  </a:cubicBezTo>
                  <a:cubicBezTo>
                    <a:pt x="0" y="479"/>
                    <a:pt x="16" y="464"/>
                    <a:pt x="23" y="446"/>
                  </a:cubicBezTo>
                  <a:cubicBezTo>
                    <a:pt x="45" y="394"/>
                    <a:pt x="69" y="343"/>
                    <a:pt x="95" y="294"/>
                  </a:cubicBezTo>
                  <a:cubicBezTo>
                    <a:pt x="122" y="242"/>
                    <a:pt x="144" y="187"/>
                    <a:pt x="171" y="136"/>
                  </a:cubicBezTo>
                  <a:cubicBezTo>
                    <a:pt x="193" y="95"/>
                    <a:pt x="209" y="52"/>
                    <a:pt x="231" y="12"/>
                  </a:cubicBezTo>
                  <a:cubicBezTo>
                    <a:pt x="233" y="9"/>
                    <a:pt x="232" y="5"/>
                    <a:pt x="233" y="1"/>
                  </a:cubicBezTo>
                  <a:cubicBezTo>
                    <a:pt x="234" y="1"/>
                    <a:pt x="236" y="0"/>
                    <a:pt x="237" y="0"/>
                  </a:cubicBezTo>
                  <a:cubicBezTo>
                    <a:pt x="239" y="0"/>
                    <a:pt x="240" y="1"/>
                    <a:pt x="242" y="1"/>
                  </a:cubicBezTo>
                  <a:close/>
                </a:path>
              </a:pathLst>
            </a:custGeom>
            <a:solidFill>
              <a:srgbClr val="EEC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41" name="Freeform 127">
              <a:extLst>
                <a:ext uri="{FF2B5EF4-FFF2-40B4-BE49-F238E27FC236}">
                  <a16:creationId xmlns:a16="http://schemas.microsoft.com/office/drawing/2014/main" id="{6DF52309-FD0B-5A78-FDFB-57E0A13F2AC4}"/>
                </a:ext>
              </a:extLst>
            </p:cNvPr>
            <p:cNvSpPr>
              <a:spLocks/>
            </p:cNvSpPr>
            <p:nvPr/>
          </p:nvSpPr>
          <p:spPr bwMode="auto">
            <a:xfrm>
              <a:off x="7704138" y="231775"/>
              <a:ext cx="279400" cy="909638"/>
            </a:xfrm>
            <a:custGeom>
              <a:avLst/>
              <a:gdLst>
                <a:gd name="T0" fmla="*/ 17 w 243"/>
                <a:gd name="T1" fmla="*/ 653 h 792"/>
                <a:gd name="T2" fmla="*/ 23 w 243"/>
                <a:gd name="T3" fmla="*/ 651 h 792"/>
                <a:gd name="T4" fmla="*/ 68 w 243"/>
                <a:gd name="T5" fmla="*/ 489 h 792"/>
                <a:gd name="T6" fmla="*/ 200 w 243"/>
                <a:gd name="T7" fmla="*/ 47 h 792"/>
                <a:gd name="T8" fmla="*/ 211 w 243"/>
                <a:gd name="T9" fmla="*/ 1 h 792"/>
                <a:gd name="T10" fmla="*/ 215 w 243"/>
                <a:gd name="T11" fmla="*/ 0 h 792"/>
                <a:gd name="T12" fmla="*/ 243 w 243"/>
                <a:gd name="T13" fmla="*/ 8 h 792"/>
                <a:gd name="T14" fmla="*/ 243 w 243"/>
                <a:gd name="T15" fmla="*/ 12 h 792"/>
                <a:gd name="T16" fmla="*/ 160 w 243"/>
                <a:gd name="T17" fmla="*/ 286 h 792"/>
                <a:gd name="T18" fmla="*/ 71 w 243"/>
                <a:gd name="T19" fmla="*/ 582 h 792"/>
                <a:gd name="T20" fmla="*/ 21 w 243"/>
                <a:gd name="T21" fmla="*/ 741 h 792"/>
                <a:gd name="T22" fmla="*/ 0 w 243"/>
                <a:gd name="T23" fmla="*/ 792 h 792"/>
                <a:gd name="T24" fmla="*/ 17 w 243"/>
                <a:gd name="T25" fmla="*/ 653 h 7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3" h="792">
                  <a:moveTo>
                    <a:pt x="17" y="653"/>
                  </a:moveTo>
                  <a:cubicBezTo>
                    <a:pt x="19" y="653"/>
                    <a:pt x="23" y="654"/>
                    <a:pt x="23" y="651"/>
                  </a:cubicBezTo>
                  <a:cubicBezTo>
                    <a:pt x="28" y="594"/>
                    <a:pt x="53" y="543"/>
                    <a:pt x="68" y="489"/>
                  </a:cubicBezTo>
                  <a:cubicBezTo>
                    <a:pt x="111" y="341"/>
                    <a:pt x="156" y="194"/>
                    <a:pt x="200" y="47"/>
                  </a:cubicBezTo>
                  <a:cubicBezTo>
                    <a:pt x="205" y="32"/>
                    <a:pt x="213" y="18"/>
                    <a:pt x="211" y="1"/>
                  </a:cubicBezTo>
                  <a:cubicBezTo>
                    <a:pt x="213" y="1"/>
                    <a:pt x="214" y="0"/>
                    <a:pt x="215" y="0"/>
                  </a:cubicBezTo>
                  <a:cubicBezTo>
                    <a:pt x="225" y="0"/>
                    <a:pt x="234" y="3"/>
                    <a:pt x="243" y="8"/>
                  </a:cubicBezTo>
                  <a:cubicBezTo>
                    <a:pt x="243" y="10"/>
                    <a:pt x="243" y="11"/>
                    <a:pt x="243" y="12"/>
                  </a:cubicBezTo>
                  <a:cubicBezTo>
                    <a:pt x="215" y="103"/>
                    <a:pt x="187" y="194"/>
                    <a:pt x="160" y="286"/>
                  </a:cubicBezTo>
                  <a:cubicBezTo>
                    <a:pt x="130" y="384"/>
                    <a:pt x="101" y="484"/>
                    <a:pt x="71" y="582"/>
                  </a:cubicBezTo>
                  <a:cubicBezTo>
                    <a:pt x="55" y="636"/>
                    <a:pt x="37" y="688"/>
                    <a:pt x="21" y="741"/>
                  </a:cubicBezTo>
                  <a:cubicBezTo>
                    <a:pt x="16" y="759"/>
                    <a:pt x="12" y="777"/>
                    <a:pt x="0" y="792"/>
                  </a:cubicBezTo>
                  <a:cubicBezTo>
                    <a:pt x="6" y="745"/>
                    <a:pt x="11" y="699"/>
                    <a:pt x="17" y="653"/>
                  </a:cubicBezTo>
                  <a:close/>
                </a:path>
              </a:pathLst>
            </a:custGeom>
            <a:solidFill>
              <a:srgbClr val="FBED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</p:grpSp>
      <p:grpSp>
        <p:nvGrpSpPr>
          <p:cNvPr id="250" name="Grupo 249">
            <a:extLst>
              <a:ext uri="{FF2B5EF4-FFF2-40B4-BE49-F238E27FC236}">
                <a16:creationId xmlns:a16="http://schemas.microsoft.com/office/drawing/2014/main" id="{C7AF0F64-403A-E16A-99C1-7E8B8B446058}"/>
              </a:ext>
            </a:extLst>
          </p:cNvPr>
          <p:cNvGrpSpPr/>
          <p:nvPr/>
        </p:nvGrpSpPr>
        <p:grpSpPr>
          <a:xfrm>
            <a:off x="1588" y="3579813"/>
            <a:ext cx="1616075" cy="1573212"/>
            <a:chOff x="1588" y="3579813"/>
            <a:chExt cx="1616075" cy="1573212"/>
          </a:xfrm>
        </p:grpSpPr>
        <p:sp>
          <p:nvSpPr>
            <p:cNvPr id="145" name="Freeform 131">
              <a:extLst>
                <a:ext uri="{FF2B5EF4-FFF2-40B4-BE49-F238E27FC236}">
                  <a16:creationId xmlns:a16="http://schemas.microsoft.com/office/drawing/2014/main" id="{9B4F68C2-B18D-A8A1-C511-4EB67996AB4D}"/>
                </a:ext>
              </a:extLst>
            </p:cNvPr>
            <p:cNvSpPr>
              <a:spLocks/>
            </p:cNvSpPr>
            <p:nvPr/>
          </p:nvSpPr>
          <p:spPr bwMode="auto">
            <a:xfrm>
              <a:off x="131763" y="4189413"/>
              <a:ext cx="1044575" cy="893763"/>
            </a:xfrm>
            <a:custGeom>
              <a:avLst/>
              <a:gdLst>
                <a:gd name="T0" fmla="*/ 909 w 909"/>
                <a:gd name="T1" fmla="*/ 73 h 778"/>
                <a:gd name="T2" fmla="*/ 454 w 909"/>
                <a:gd name="T3" fmla="*/ 426 h 778"/>
                <a:gd name="T4" fmla="*/ 441 w 909"/>
                <a:gd name="T5" fmla="*/ 440 h 778"/>
                <a:gd name="T6" fmla="*/ 388 w 909"/>
                <a:gd name="T7" fmla="*/ 483 h 778"/>
                <a:gd name="T8" fmla="*/ 355 w 909"/>
                <a:gd name="T9" fmla="*/ 510 h 778"/>
                <a:gd name="T10" fmla="*/ 128 w 909"/>
                <a:gd name="T11" fmla="*/ 686 h 778"/>
                <a:gd name="T12" fmla="*/ 13 w 909"/>
                <a:gd name="T13" fmla="*/ 774 h 778"/>
                <a:gd name="T14" fmla="*/ 3 w 909"/>
                <a:gd name="T15" fmla="*/ 776 h 778"/>
                <a:gd name="T16" fmla="*/ 0 w 909"/>
                <a:gd name="T17" fmla="*/ 768 h 778"/>
                <a:gd name="T18" fmla="*/ 4 w 909"/>
                <a:gd name="T19" fmla="*/ 761 h 778"/>
                <a:gd name="T20" fmla="*/ 40 w 909"/>
                <a:gd name="T21" fmla="*/ 716 h 778"/>
                <a:gd name="T22" fmla="*/ 221 w 909"/>
                <a:gd name="T23" fmla="*/ 527 h 778"/>
                <a:gd name="T24" fmla="*/ 304 w 909"/>
                <a:gd name="T25" fmla="*/ 441 h 778"/>
                <a:gd name="T26" fmla="*/ 378 w 909"/>
                <a:gd name="T27" fmla="*/ 363 h 778"/>
                <a:gd name="T28" fmla="*/ 409 w 909"/>
                <a:gd name="T29" fmla="*/ 339 h 778"/>
                <a:gd name="T30" fmla="*/ 459 w 909"/>
                <a:gd name="T31" fmla="*/ 304 h 778"/>
                <a:gd name="T32" fmla="*/ 840 w 909"/>
                <a:gd name="T33" fmla="*/ 8 h 778"/>
                <a:gd name="T34" fmla="*/ 853 w 909"/>
                <a:gd name="T35" fmla="*/ 0 h 778"/>
                <a:gd name="T36" fmla="*/ 872 w 909"/>
                <a:gd name="T37" fmla="*/ 17 h 778"/>
                <a:gd name="T38" fmla="*/ 899 w 909"/>
                <a:gd name="T39" fmla="*/ 51 h 778"/>
                <a:gd name="T40" fmla="*/ 909 w 909"/>
                <a:gd name="T41" fmla="*/ 73 h 7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909" h="778">
                  <a:moveTo>
                    <a:pt x="909" y="73"/>
                  </a:moveTo>
                  <a:cubicBezTo>
                    <a:pt x="758" y="190"/>
                    <a:pt x="606" y="308"/>
                    <a:pt x="454" y="426"/>
                  </a:cubicBezTo>
                  <a:cubicBezTo>
                    <a:pt x="449" y="430"/>
                    <a:pt x="443" y="433"/>
                    <a:pt x="441" y="440"/>
                  </a:cubicBezTo>
                  <a:cubicBezTo>
                    <a:pt x="426" y="458"/>
                    <a:pt x="405" y="468"/>
                    <a:pt x="388" y="483"/>
                  </a:cubicBezTo>
                  <a:cubicBezTo>
                    <a:pt x="378" y="493"/>
                    <a:pt x="366" y="500"/>
                    <a:pt x="355" y="510"/>
                  </a:cubicBezTo>
                  <a:cubicBezTo>
                    <a:pt x="278" y="566"/>
                    <a:pt x="204" y="627"/>
                    <a:pt x="128" y="686"/>
                  </a:cubicBezTo>
                  <a:cubicBezTo>
                    <a:pt x="91" y="716"/>
                    <a:pt x="51" y="743"/>
                    <a:pt x="13" y="774"/>
                  </a:cubicBezTo>
                  <a:cubicBezTo>
                    <a:pt x="10" y="777"/>
                    <a:pt x="7" y="778"/>
                    <a:pt x="3" y="776"/>
                  </a:cubicBezTo>
                  <a:cubicBezTo>
                    <a:pt x="0" y="774"/>
                    <a:pt x="0" y="771"/>
                    <a:pt x="0" y="768"/>
                  </a:cubicBezTo>
                  <a:cubicBezTo>
                    <a:pt x="1" y="765"/>
                    <a:pt x="2" y="763"/>
                    <a:pt x="4" y="761"/>
                  </a:cubicBezTo>
                  <a:cubicBezTo>
                    <a:pt x="17" y="747"/>
                    <a:pt x="26" y="729"/>
                    <a:pt x="40" y="716"/>
                  </a:cubicBezTo>
                  <a:cubicBezTo>
                    <a:pt x="99" y="652"/>
                    <a:pt x="161" y="590"/>
                    <a:pt x="221" y="527"/>
                  </a:cubicBezTo>
                  <a:cubicBezTo>
                    <a:pt x="248" y="498"/>
                    <a:pt x="276" y="470"/>
                    <a:pt x="304" y="441"/>
                  </a:cubicBezTo>
                  <a:cubicBezTo>
                    <a:pt x="329" y="416"/>
                    <a:pt x="351" y="387"/>
                    <a:pt x="378" y="363"/>
                  </a:cubicBezTo>
                  <a:cubicBezTo>
                    <a:pt x="388" y="354"/>
                    <a:pt x="396" y="343"/>
                    <a:pt x="409" y="339"/>
                  </a:cubicBezTo>
                  <a:cubicBezTo>
                    <a:pt x="429" y="333"/>
                    <a:pt x="443" y="316"/>
                    <a:pt x="459" y="304"/>
                  </a:cubicBezTo>
                  <a:cubicBezTo>
                    <a:pt x="586" y="206"/>
                    <a:pt x="713" y="107"/>
                    <a:pt x="840" y="8"/>
                  </a:cubicBezTo>
                  <a:cubicBezTo>
                    <a:pt x="844" y="5"/>
                    <a:pt x="848" y="2"/>
                    <a:pt x="853" y="0"/>
                  </a:cubicBezTo>
                  <a:cubicBezTo>
                    <a:pt x="860" y="4"/>
                    <a:pt x="862" y="15"/>
                    <a:pt x="872" y="17"/>
                  </a:cubicBezTo>
                  <a:cubicBezTo>
                    <a:pt x="888" y="23"/>
                    <a:pt x="898" y="34"/>
                    <a:pt x="899" y="51"/>
                  </a:cubicBezTo>
                  <a:cubicBezTo>
                    <a:pt x="900" y="60"/>
                    <a:pt x="907" y="65"/>
                    <a:pt x="909" y="73"/>
                  </a:cubicBezTo>
                  <a:close/>
                </a:path>
              </a:pathLst>
            </a:custGeom>
            <a:solidFill>
              <a:srgbClr val="53B9A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46" name="Freeform 132">
              <a:extLst>
                <a:ext uri="{FF2B5EF4-FFF2-40B4-BE49-F238E27FC236}">
                  <a16:creationId xmlns:a16="http://schemas.microsoft.com/office/drawing/2014/main" id="{024957C9-0338-43D6-853D-AF6FBCD2A9E0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875" y="4456113"/>
              <a:ext cx="1201738" cy="627063"/>
            </a:xfrm>
            <a:custGeom>
              <a:avLst/>
              <a:gdLst>
                <a:gd name="T0" fmla="*/ 0 w 1047"/>
                <a:gd name="T1" fmla="*/ 541 h 545"/>
                <a:gd name="T2" fmla="*/ 117 w 1047"/>
                <a:gd name="T3" fmla="*/ 450 h 545"/>
                <a:gd name="T4" fmla="*/ 298 w 1047"/>
                <a:gd name="T5" fmla="*/ 358 h 545"/>
                <a:gd name="T6" fmla="*/ 455 w 1047"/>
                <a:gd name="T7" fmla="*/ 275 h 545"/>
                <a:gd name="T8" fmla="*/ 752 w 1047"/>
                <a:gd name="T9" fmla="*/ 118 h 545"/>
                <a:gd name="T10" fmla="*/ 968 w 1047"/>
                <a:gd name="T11" fmla="*/ 4 h 545"/>
                <a:gd name="T12" fmla="*/ 980 w 1047"/>
                <a:gd name="T13" fmla="*/ 1 h 545"/>
                <a:gd name="T14" fmla="*/ 993 w 1047"/>
                <a:gd name="T15" fmla="*/ 16 h 545"/>
                <a:gd name="T16" fmla="*/ 709 w 1047"/>
                <a:gd name="T17" fmla="*/ 167 h 545"/>
                <a:gd name="T18" fmla="*/ 633 w 1047"/>
                <a:gd name="T19" fmla="*/ 207 h 545"/>
                <a:gd name="T20" fmla="*/ 625 w 1047"/>
                <a:gd name="T21" fmla="*/ 215 h 545"/>
                <a:gd name="T22" fmla="*/ 618 w 1047"/>
                <a:gd name="T23" fmla="*/ 223 h 545"/>
                <a:gd name="T24" fmla="*/ 486 w 1047"/>
                <a:gd name="T25" fmla="*/ 289 h 545"/>
                <a:gd name="T26" fmla="*/ 428 w 1047"/>
                <a:gd name="T27" fmla="*/ 319 h 545"/>
                <a:gd name="T28" fmla="*/ 710 w 1047"/>
                <a:gd name="T29" fmla="*/ 214 h 545"/>
                <a:gd name="T30" fmla="*/ 1023 w 1047"/>
                <a:gd name="T31" fmla="*/ 100 h 545"/>
                <a:gd name="T32" fmla="*/ 1030 w 1047"/>
                <a:gd name="T33" fmla="*/ 101 h 545"/>
                <a:gd name="T34" fmla="*/ 1044 w 1047"/>
                <a:gd name="T35" fmla="*/ 130 h 545"/>
                <a:gd name="T36" fmla="*/ 1039 w 1047"/>
                <a:gd name="T37" fmla="*/ 138 h 545"/>
                <a:gd name="T38" fmla="*/ 962 w 1047"/>
                <a:gd name="T39" fmla="*/ 167 h 545"/>
                <a:gd name="T40" fmla="*/ 583 w 1047"/>
                <a:gd name="T41" fmla="*/ 305 h 545"/>
                <a:gd name="T42" fmla="*/ 253 w 1047"/>
                <a:gd name="T43" fmla="*/ 425 h 545"/>
                <a:gd name="T44" fmla="*/ 27 w 1047"/>
                <a:gd name="T45" fmla="*/ 534 h 545"/>
                <a:gd name="T46" fmla="*/ 0 w 1047"/>
                <a:gd name="T47" fmla="*/ 541 h 5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047" h="545">
                  <a:moveTo>
                    <a:pt x="0" y="541"/>
                  </a:moveTo>
                  <a:cubicBezTo>
                    <a:pt x="36" y="507"/>
                    <a:pt x="77" y="479"/>
                    <a:pt x="117" y="450"/>
                  </a:cubicBezTo>
                  <a:cubicBezTo>
                    <a:pt x="179" y="423"/>
                    <a:pt x="239" y="390"/>
                    <a:pt x="298" y="358"/>
                  </a:cubicBezTo>
                  <a:cubicBezTo>
                    <a:pt x="350" y="329"/>
                    <a:pt x="403" y="304"/>
                    <a:pt x="455" y="275"/>
                  </a:cubicBezTo>
                  <a:cubicBezTo>
                    <a:pt x="553" y="222"/>
                    <a:pt x="652" y="170"/>
                    <a:pt x="752" y="118"/>
                  </a:cubicBezTo>
                  <a:cubicBezTo>
                    <a:pt x="824" y="81"/>
                    <a:pt x="896" y="41"/>
                    <a:pt x="968" y="4"/>
                  </a:cubicBezTo>
                  <a:cubicBezTo>
                    <a:pt x="972" y="2"/>
                    <a:pt x="976" y="0"/>
                    <a:pt x="980" y="1"/>
                  </a:cubicBezTo>
                  <a:cubicBezTo>
                    <a:pt x="987" y="3"/>
                    <a:pt x="991" y="8"/>
                    <a:pt x="993" y="16"/>
                  </a:cubicBezTo>
                  <a:cubicBezTo>
                    <a:pt x="898" y="66"/>
                    <a:pt x="803" y="116"/>
                    <a:pt x="709" y="167"/>
                  </a:cubicBezTo>
                  <a:cubicBezTo>
                    <a:pt x="683" y="180"/>
                    <a:pt x="658" y="193"/>
                    <a:pt x="633" y="207"/>
                  </a:cubicBezTo>
                  <a:cubicBezTo>
                    <a:pt x="630" y="208"/>
                    <a:pt x="623" y="208"/>
                    <a:pt x="625" y="215"/>
                  </a:cubicBezTo>
                  <a:cubicBezTo>
                    <a:pt x="626" y="220"/>
                    <a:pt x="622" y="222"/>
                    <a:pt x="618" y="223"/>
                  </a:cubicBezTo>
                  <a:cubicBezTo>
                    <a:pt x="571" y="239"/>
                    <a:pt x="531" y="269"/>
                    <a:pt x="486" y="289"/>
                  </a:cubicBezTo>
                  <a:cubicBezTo>
                    <a:pt x="464" y="299"/>
                    <a:pt x="444" y="311"/>
                    <a:pt x="428" y="319"/>
                  </a:cubicBezTo>
                  <a:cubicBezTo>
                    <a:pt x="517" y="282"/>
                    <a:pt x="615" y="253"/>
                    <a:pt x="710" y="214"/>
                  </a:cubicBezTo>
                  <a:cubicBezTo>
                    <a:pt x="814" y="176"/>
                    <a:pt x="919" y="138"/>
                    <a:pt x="1023" y="100"/>
                  </a:cubicBezTo>
                  <a:cubicBezTo>
                    <a:pt x="1025" y="100"/>
                    <a:pt x="1028" y="100"/>
                    <a:pt x="1030" y="101"/>
                  </a:cubicBezTo>
                  <a:cubicBezTo>
                    <a:pt x="1041" y="107"/>
                    <a:pt x="1047" y="116"/>
                    <a:pt x="1044" y="130"/>
                  </a:cubicBezTo>
                  <a:cubicBezTo>
                    <a:pt x="1043" y="133"/>
                    <a:pt x="1041" y="136"/>
                    <a:pt x="1039" y="138"/>
                  </a:cubicBezTo>
                  <a:cubicBezTo>
                    <a:pt x="1015" y="152"/>
                    <a:pt x="988" y="157"/>
                    <a:pt x="962" y="167"/>
                  </a:cubicBezTo>
                  <a:cubicBezTo>
                    <a:pt x="837" y="215"/>
                    <a:pt x="710" y="259"/>
                    <a:pt x="583" y="305"/>
                  </a:cubicBezTo>
                  <a:cubicBezTo>
                    <a:pt x="474" y="346"/>
                    <a:pt x="364" y="386"/>
                    <a:pt x="253" y="425"/>
                  </a:cubicBezTo>
                  <a:cubicBezTo>
                    <a:pt x="173" y="452"/>
                    <a:pt x="100" y="493"/>
                    <a:pt x="27" y="534"/>
                  </a:cubicBezTo>
                  <a:cubicBezTo>
                    <a:pt x="18" y="539"/>
                    <a:pt x="10" y="545"/>
                    <a:pt x="0" y="541"/>
                  </a:cubicBezTo>
                  <a:close/>
                </a:path>
              </a:pathLst>
            </a:custGeom>
            <a:solidFill>
              <a:srgbClr val="3E95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47" name="Freeform 133">
              <a:extLst>
                <a:ext uri="{FF2B5EF4-FFF2-40B4-BE49-F238E27FC236}">
                  <a16:creationId xmlns:a16="http://schemas.microsoft.com/office/drawing/2014/main" id="{5108C514-333B-DF1B-53AE-E3B8C483CC85}"/>
                </a:ext>
              </a:extLst>
            </p:cNvPr>
            <p:cNvSpPr>
              <a:spLocks/>
            </p:cNvSpPr>
            <p:nvPr/>
          </p:nvSpPr>
          <p:spPr bwMode="auto">
            <a:xfrm>
              <a:off x="133350" y="3946525"/>
              <a:ext cx="774700" cy="1120775"/>
            </a:xfrm>
            <a:custGeom>
              <a:avLst/>
              <a:gdLst>
                <a:gd name="T0" fmla="*/ 41 w 675"/>
                <a:gd name="T1" fmla="*/ 931 h 976"/>
                <a:gd name="T2" fmla="*/ 4 w 675"/>
                <a:gd name="T3" fmla="*/ 976 h 976"/>
                <a:gd name="T4" fmla="*/ 5 w 675"/>
                <a:gd name="T5" fmla="*/ 959 h 976"/>
                <a:gd name="T6" fmla="*/ 89 w 675"/>
                <a:gd name="T7" fmla="*/ 783 h 976"/>
                <a:gd name="T8" fmla="*/ 97 w 675"/>
                <a:gd name="T9" fmla="*/ 771 h 976"/>
                <a:gd name="T10" fmla="*/ 143 w 675"/>
                <a:gd name="T11" fmla="*/ 706 h 976"/>
                <a:gd name="T12" fmla="*/ 307 w 675"/>
                <a:gd name="T13" fmla="*/ 473 h 976"/>
                <a:gd name="T14" fmla="*/ 436 w 675"/>
                <a:gd name="T15" fmla="*/ 290 h 976"/>
                <a:gd name="T16" fmla="*/ 548 w 675"/>
                <a:gd name="T17" fmla="*/ 131 h 976"/>
                <a:gd name="T18" fmla="*/ 631 w 675"/>
                <a:gd name="T19" fmla="*/ 14 h 976"/>
                <a:gd name="T20" fmla="*/ 648 w 675"/>
                <a:gd name="T21" fmla="*/ 0 h 976"/>
                <a:gd name="T22" fmla="*/ 653 w 675"/>
                <a:gd name="T23" fmla="*/ 1 h 976"/>
                <a:gd name="T24" fmla="*/ 675 w 675"/>
                <a:gd name="T25" fmla="*/ 27 h 976"/>
                <a:gd name="T26" fmla="*/ 488 w 675"/>
                <a:gd name="T27" fmla="*/ 294 h 976"/>
                <a:gd name="T28" fmla="*/ 405 w 675"/>
                <a:gd name="T29" fmla="*/ 414 h 976"/>
                <a:gd name="T30" fmla="*/ 396 w 675"/>
                <a:gd name="T31" fmla="*/ 432 h 976"/>
                <a:gd name="T32" fmla="*/ 352 w 675"/>
                <a:gd name="T33" fmla="*/ 495 h 976"/>
                <a:gd name="T34" fmla="*/ 288 w 675"/>
                <a:gd name="T35" fmla="*/ 587 h 976"/>
                <a:gd name="T36" fmla="*/ 164 w 675"/>
                <a:gd name="T37" fmla="*/ 763 h 976"/>
                <a:gd name="T38" fmla="*/ 124 w 675"/>
                <a:gd name="T39" fmla="*/ 819 h 976"/>
                <a:gd name="T40" fmla="*/ 92 w 675"/>
                <a:gd name="T41" fmla="*/ 864 h 976"/>
                <a:gd name="T42" fmla="*/ 41 w 675"/>
                <a:gd name="T43" fmla="*/ 931 h 9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75" h="976">
                  <a:moveTo>
                    <a:pt x="41" y="931"/>
                  </a:moveTo>
                  <a:cubicBezTo>
                    <a:pt x="27" y="944"/>
                    <a:pt x="20" y="964"/>
                    <a:pt x="4" y="976"/>
                  </a:cubicBezTo>
                  <a:cubicBezTo>
                    <a:pt x="0" y="970"/>
                    <a:pt x="3" y="964"/>
                    <a:pt x="5" y="959"/>
                  </a:cubicBezTo>
                  <a:cubicBezTo>
                    <a:pt x="33" y="900"/>
                    <a:pt x="62" y="842"/>
                    <a:pt x="89" y="783"/>
                  </a:cubicBezTo>
                  <a:cubicBezTo>
                    <a:pt x="91" y="779"/>
                    <a:pt x="94" y="775"/>
                    <a:pt x="97" y="771"/>
                  </a:cubicBezTo>
                  <a:cubicBezTo>
                    <a:pt x="118" y="754"/>
                    <a:pt x="128" y="728"/>
                    <a:pt x="143" y="706"/>
                  </a:cubicBezTo>
                  <a:cubicBezTo>
                    <a:pt x="197" y="628"/>
                    <a:pt x="254" y="552"/>
                    <a:pt x="307" y="473"/>
                  </a:cubicBezTo>
                  <a:cubicBezTo>
                    <a:pt x="349" y="412"/>
                    <a:pt x="394" y="352"/>
                    <a:pt x="436" y="290"/>
                  </a:cubicBezTo>
                  <a:cubicBezTo>
                    <a:pt x="472" y="236"/>
                    <a:pt x="510" y="184"/>
                    <a:pt x="548" y="131"/>
                  </a:cubicBezTo>
                  <a:cubicBezTo>
                    <a:pt x="576" y="92"/>
                    <a:pt x="600" y="50"/>
                    <a:pt x="631" y="14"/>
                  </a:cubicBezTo>
                  <a:cubicBezTo>
                    <a:pt x="636" y="8"/>
                    <a:pt x="640" y="2"/>
                    <a:pt x="648" y="0"/>
                  </a:cubicBezTo>
                  <a:cubicBezTo>
                    <a:pt x="650" y="0"/>
                    <a:pt x="651" y="0"/>
                    <a:pt x="653" y="1"/>
                  </a:cubicBezTo>
                  <a:cubicBezTo>
                    <a:pt x="662" y="8"/>
                    <a:pt x="668" y="18"/>
                    <a:pt x="675" y="27"/>
                  </a:cubicBezTo>
                  <a:cubicBezTo>
                    <a:pt x="612" y="116"/>
                    <a:pt x="550" y="204"/>
                    <a:pt x="488" y="294"/>
                  </a:cubicBezTo>
                  <a:cubicBezTo>
                    <a:pt x="460" y="334"/>
                    <a:pt x="430" y="372"/>
                    <a:pt x="405" y="414"/>
                  </a:cubicBezTo>
                  <a:cubicBezTo>
                    <a:pt x="408" y="423"/>
                    <a:pt x="400" y="427"/>
                    <a:pt x="396" y="432"/>
                  </a:cubicBezTo>
                  <a:cubicBezTo>
                    <a:pt x="381" y="453"/>
                    <a:pt x="366" y="474"/>
                    <a:pt x="352" y="495"/>
                  </a:cubicBezTo>
                  <a:cubicBezTo>
                    <a:pt x="330" y="525"/>
                    <a:pt x="308" y="556"/>
                    <a:pt x="288" y="587"/>
                  </a:cubicBezTo>
                  <a:cubicBezTo>
                    <a:pt x="247" y="646"/>
                    <a:pt x="205" y="704"/>
                    <a:pt x="164" y="763"/>
                  </a:cubicBezTo>
                  <a:cubicBezTo>
                    <a:pt x="151" y="782"/>
                    <a:pt x="137" y="800"/>
                    <a:pt x="124" y="819"/>
                  </a:cubicBezTo>
                  <a:cubicBezTo>
                    <a:pt x="113" y="834"/>
                    <a:pt x="102" y="848"/>
                    <a:pt x="92" y="864"/>
                  </a:cubicBezTo>
                  <a:cubicBezTo>
                    <a:pt x="76" y="887"/>
                    <a:pt x="57" y="908"/>
                    <a:pt x="41" y="931"/>
                  </a:cubicBezTo>
                  <a:close/>
                </a:path>
              </a:pathLst>
            </a:custGeom>
            <a:solidFill>
              <a:srgbClr val="66B3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48" name="Freeform 134">
              <a:extLst>
                <a:ext uri="{FF2B5EF4-FFF2-40B4-BE49-F238E27FC236}">
                  <a16:creationId xmlns:a16="http://schemas.microsoft.com/office/drawing/2014/main" id="{D9CD91D7-CDC8-A0B3-6950-B8E328E7A92E}"/>
                </a:ext>
              </a:extLst>
            </p:cNvPr>
            <p:cNvSpPr>
              <a:spLocks/>
            </p:cNvSpPr>
            <p:nvPr/>
          </p:nvSpPr>
          <p:spPr bwMode="auto">
            <a:xfrm>
              <a:off x="285750" y="3916363"/>
              <a:ext cx="581025" cy="835025"/>
            </a:xfrm>
            <a:custGeom>
              <a:avLst/>
              <a:gdLst>
                <a:gd name="T0" fmla="*/ 117 w 505"/>
                <a:gd name="T1" fmla="*/ 493 h 727"/>
                <a:gd name="T2" fmla="*/ 220 w 505"/>
                <a:gd name="T3" fmla="*/ 349 h 727"/>
                <a:gd name="T4" fmla="*/ 461 w 505"/>
                <a:gd name="T5" fmla="*/ 7 h 727"/>
                <a:gd name="T6" fmla="*/ 467 w 505"/>
                <a:gd name="T7" fmla="*/ 0 h 727"/>
                <a:gd name="T8" fmla="*/ 496 w 505"/>
                <a:gd name="T9" fmla="*/ 9 h 727"/>
                <a:gd name="T10" fmla="*/ 505 w 505"/>
                <a:gd name="T11" fmla="*/ 16 h 727"/>
                <a:gd name="T12" fmla="*/ 473 w 505"/>
                <a:gd name="T13" fmla="*/ 70 h 727"/>
                <a:gd name="T14" fmla="*/ 324 w 505"/>
                <a:gd name="T15" fmla="*/ 281 h 727"/>
                <a:gd name="T16" fmla="*/ 116 w 505"/>
                <a:gd name="T17" fmla="*/ 576 h 727"/>
                <a:gd name="T18" fmla="*/ 21 w 505"/>
                <a:gd name="T19" fmla="*/ 712 h 727"/>
                <a:gd name="T20" fmla="*/ 3 w 505"/>
                <a:gd name="T21" fmla="*/ 724 h 727"/>
                <a:gd name="T22" fmla="*/ 6 w 505"/>
                <a:gd name="T23" fmla="*/ 705 h 727"/>
                <a:gd name="T24" fmla="*/ 94 w 505"/>
                <a:gd name="T25" fmla="*/ 522 h 727"/>
                <a:gd name="T26" fmla="*/ 117 w 505"/>
                <a:gd name="T27" fmla="*/ 493 h 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05" h="727">
                  <a:moveTo>
                    <a:pt x="117" y="493"/>
                  </a:moveTo>
                  <a:cubicBezTo>
                    <a:pt x="151" y="445"/>
                    <a:pt x="186" y="397"/>
                    <a:pt x="220" y="349"/>
                  </a:cubicBezTo>
                  <a:cubicBezTo>
                    <a:pt x="300" y="235"/>
                    <a:pt x="380" y="121"/>
                    <a:pt x="461" y="7"/>
                  </a:cubicBezTo>
                  <a:cubicBezTo>
                    <a:pt x="463" y="4"/>
                    <a:pt x="465" y="2"/>
                    <a:pt x="467" y="0"/>
                  </a:cubicBezTo>
                  <a:cubicBezTo>
                    <a:pt x="478" y="0"/>
                    <a:pt x="485" y="9"/>
                    <a:pt x="496" y="9"/>
                  </a:cubicBezTo>
                  <a:cubicBezTo>
                    <a:pt x="500" y="10"/>
                    <a:pt x="503" y="12"/>
                    <a:pt x="505" y="16"/>
                  </a:cubicBezTo>
                  <a:cubicBezTo>
                    <a:pt x="501" y="38"/>
                    <a:pt x="485" y="53"/>
                    <a:pt x="473" y="70"/>
                  </a:cubicBezTo>
                  <a:cubicBezTo>
                    <a:pt x="423" y="140"/>
                    <a:pt x="374" y="211"/>
                    <a:pt x="324" y="281"/>
                  </a:cubicBezTo>
                  <a:cubicBezTo>
                    <a:pt x="255" y="379"/>
                    <a:pt x="186" y="478"/>
                    <a:pt x="116" y="576"/>
                  </a:cubicBezTo>
                  <a:cubicBezTo>
                    <a:pt x="85" y="622"/>
                    <a:pt x="51" y="665"/>
                    <a:pt x="21" y="712"/>
                  </a:cubicBezTo>
                  <a:cubicBezTo>
                    <a:pt x="17" y="719"/>
                    <a:pt x="14" y="727"/>
                    <a:pt x="3" y="724"/>
                  </a:cubicBezTo>
                  <a:cubicBezTo>
                    <a:pt x="0" y="717"/>
                    <a:pt x="4" y="711"/>
                    <a:pt x="6" y="705"/>
                  </a:cubicBezTo>
                  <a:cubicBezTo>
                    <a:pt x="35" y="644"/>
                    <a:pt x="64" y="582"/>
                    <a:pt x="94" y="522"/>
                  </a:cubicBezTo>
                  <a:cubicBezTo>
                    <a:pt x="99" y="511"/>
                    <a:pt x="105" y="499"/>
                    <a:pt x="117" y="493"/>
                  </a:cubicBezTo>
                  <a:close/>
                </a:path>
              </a:pathLst>
            </a:custGeom>
            <a:solidFill>
              <a:srgbClr val="68B4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49" name="Freeform 135">
              <a:extLst>
                <a:ext uri="{FF2B5EF4-FFF2-40B4-BE49-F238E27FC236}">
                  <a16:creationId xmlns:a16="http://schemas.microsoft.com/office/drawing/2014/main" id="{969603DC-FDDF-E3B9-7AB7-2DB0B8D4BC3D}"/>
                </a:ext>
              </a:extLst>
            </p:cNvPr>
            <p:cNvSpPr>
              <a:spLocks/>
            </p:cNvSpPr>
            <p:nvPr/>
          </p:nvSpPr>
          <p:spPr bwMode="auto">
            <a:xfrm>
              <a:off x="171450" y="4611688"/>
              <a:ext cx="1171575" cy="465138"/>
            </a:xfrm>
            <a:custGeom>
              <a:avLst/>
              <a:gdLst>
                <a:gd name="T0" fmla="*/ 0 w 1020"/>
                <a:gd name="T1" fmla="*/ 395 h 404"/>
                <a:gd name="T2" fmla="*/ 110 w 1020"/>
                <a:gd name="T3" fmla="*/ 335 h 404"/>
                <a:gd name="T4" fmla="*/ 286 w 1020"/>
                <a:gd name="T5" fmla="*/ 264 h 404"/>
                <a:gd name="T6" fmla="*/ 531 w 1020"/>
                <a:gd name="T7" fmla="*/ 174 h 404"/>
                <a:gd name="T8" fmla="*/ 784 w 1020"/>
                <a:gd name="T9" fmla="*/ 83 h 404"/>
                <a:gd name="T10" fmla="*/ 1013 w 1020"/>
                <a:gd name="T11" fmla="*/ 0 h 404"/>
                <a:gd name="T12" fmla="*/ 1020 w 1020"/>
                <a:gd name="T13" fmla="*/ 26 h 404"/>
                <a:gd name="T14" fmla="*/ 632 w 1020"/>
                <a:gd name="T15" fmla="*/ 167 h 404"/>
                <a:gd name="T16" fmla="*/ 625 w 1020"/>
                <a:gd name="T17" fmla="*/ 171 h 404"/>
                <a:gd name="T18" fmla="*/ 607 w 1020"/>
                <a:gd name="T19" fmla="*/ 182 h 404"/>
                <a:gd name="T20" fmla="*/ 441 w 1020"/>
                <a:gd name="T21" fmla="*/ 243 h 404"/>
                <a:gd name="T22" fmla="*/ 151 w 1020"/>
                <a:gd name="T23" fmla="*/ 348 h 404"/>
                <a:gd name="T24" fmla="*/ 38 w 1020"/>
                <a:gd name="T25" fmla="*/ 389 h 404"/>
                <a:gd name="T26" fmla="*/ 0 w 1020"/>
                <a:gd name="T27" fmla="*/ 395 h 4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20" h="404">
                  <a:moveTo>
                    <a:pt x="0" y="395"/>
                  </a:moveTo>
                  <a:cubicBezTo>
                    <a:pt x="34" y="370"/>
                    <a:pt x="74" y="356"/>
                    <a:pt x="110" y="335"/>
                  </a:cubicBezTo>
                  <a:cubicBezTo>
                    <a:pt x="165" y="303"/>
                    <a:pt x="227" y="287"/>
                    <a:pt x="286" y="264"/>
                  </a:cubicBezTo>
                  <a:cubicBezTo>
                    <a:pt x="368" y="234"/>
                    <a:pt x="449" y="203"/>
                    <a:pt x="531" y="174"/>
                  </a:cubicBezTo>
                  <a:cubicBezTo>
                    <a:pt x="615" y="143"/>
                    <a:pt x="700" y="114"/>
                    <a:pt x="784" y="83"/>
                  </a:cubicBezTo>
                  <a:cubicBezTo>
                    <a:pt x="860" y="56"/>
                    <a:pt x="937" y="28"/>
                    <a:pt x="1013" y="0"/>
                  </a:cubicBezTo>
                  <a:cubicBezTo>
                    <a:pt x="1017" y="8"/>
                    <a:pt x="1019" y="17"/>
                    <a:pt x="1020" y="26"/>
                  </a:cubicBezTo>
                  <a:cubicBezTo>
                    <a:pt x="891" y="73"/>
                    <a:pt x="761" y="120"/>
                    <a:pt x="632" y="167"/>
                  </a:cubicBezTo>
                  <a:cubicBezTo>
                    <a:pt x="630" y="168"/>
                    <a:pt x="627" y="169"/>
                    <a:pt x="625" y="171"/>
                  </a:cubicBezTo>
                  <a:cubicBezTo>
                    <a:pt x="622" y="179"/>
                    <a:pt x="614" y="179"/>
                    <a:pt x="607" y="182"/>
                  </a:cubicBezTo>
                  <a:cubicBezTo>
                    <a:pt x="552" y="202"/>
                    <a:pt x="496" y="222"/>
                    <a:pt x="441" y="243"/>
                  </a:cubicBezTo>
                  <a:cubicBezTo>
                    <a:pt x="344" y="277"/>
                    <a:pt x="247" y="313"/>
                    <a:pt x="151" y="348"/>
                  </a:cubicBezTo>
                  <a:cubicBezTo>
                    <a:pt x="113" y="361"/>
                    <a:pt x="76" y="376"/>
                    <a:pt x="38" y="389"/>
                  </a:cubicBezTo>
                  <a:cubicBezTo>
                    <a:pt x="25" y="392"/>
                    <a:pt x="14" y="404"/>
                    <a:pt x="0" y="395"/>
                  </a:cubicBezTo>
                  <a:close/>
                </a:path>
              </a:pathLst>
            </a:custGeom>
            <a:solidFill>
              <a:srgbClr val="1D66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50" name="Freeform 136">
              <a:extLst>
                <a:ext uri="{FF2B5EF4-FFF2-40B4-BE49-F238E27FC236}">
                  <a16:creationId xmlns:a16="http://schemas.microsoft.com/office/drawing/2014/main" id="{D9E7FA3E-14FC-7D5E-B993-3430FD80A997}"/>
                </a:ext>
              </a:extLst>
            </p:cNvPr>
            <p:cNvSpPr>
              <a:spLocks/>
            </p:cNvSpPr>
            <p:nvPr/>
          </p:nvSpPr>
          <p:spPr bwMode="auto">
            <a:xfrm>
              <a:off x="84138" y="5118100"/>
              <a:ext cx="1312863" cy="33338"/>
            </a:xfrm>
            <a:custGeom>
              <a:avLst/>
              <a:gdLst>
                <a:gd name="T0" fmla="*/ 1136 w 1143"/>
                <a:gd name="T1" fmla="*/ 27 h 30"/>
                <a:gd name="T2" fmla="*/ 387 w 1143"/>
                <a:gd name="T3" fmla="*/ 29 h 30"/>
                <a:gd name="T4" fmla="*/ 35 w 1143"/>
                <a:gd name="T5" fmla="*/ 30 h 30"/>
                <a:gd name="T6" fmla="*/ 0 w 1143"/>
                <a:gd name="T7" fmla="*/ 29 h 30"/>
                <a:gd name="T8" fmla="*/ 26 w 1143"/>
                <a:gd name="T9" fmla="*/ 18 h 30"/>
                <a:gd name="T10" fmla="*/ 42 w 1143"/>
                <a:gd name="T11" fmla="*/ 3 h 30"/>
                <a:gd name="T12" fmla="*/ 76 w 1143"/>
                <a:gd name="T13" fmla="*/ 1 h 30"/>
                <a:gd name="T14" fmla="*/ 1092 w 1143"/>
                <a:gd name="T15" fmla="*/ 1 h 30"/>
                <a:gd name="T16" fmla="*/ 1126 w 1143"/>
                <a:gd name="T17" fmla="*/ 1 h 30"/>
                <a:gd name="T18" fmla="*/ 1133 w 1143"/>
                <a:gd name="T19" fmla="*/ 1 h 30"/>
                <a:gd name="T20" fmla="*/ 1136 w 1143"/>
                <a:gd name="T21" fmla="*/ 27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43" h="30">
                  <a:moveTo>
                    <a:pt x="1136" y="27"/>
                  </a:moveTo>
                  <a:cubicBezTo>
                    <a:pt x="886" y="27"/>
                    <a:pt x="636" y="28"/>
                    <a:pt x="387" y="29"/>
                  </a:cubicBezTo>
                  <a:cubicBezTo>
                    <a:pt x="270" y="29"/>
                    <a:pt x="153" y="30"/>
                    <a:pt x="35" y="30"/>
                  </a:cubicBezTo>
                  <a:cubicBezTo>
                    <a:pt x="23" y="30"/>
                    <a:pt x="11" y="30"/>
                    <a:pt x="0" y="29"/>
                  </a:cubicBezTo>
                  <a:cubicBezTo>
                    <a:pt x="5" y="18"/>
                    <a:pt x="18" y="25"/>
                    <a:pt x="26" y="18"/>
                  </a:cubicBezTo>
                  <a:cubicBezTo>
                    <a:pt x="33" y="14"/>
                    <a:pt x="33" y="4"/>
                    <a:pt x="42" y="3"/>
                  </a:cubicBezTo>
                  <a:cubicBezTo>
                    <a:pt x="53" y="0"/>
                    <a:pt x="64" y="1"/>
                    <a:pt x="76" y="1"/>
                  </a:cubicBezTo>
                  <a:cubicBezTo>
                    <a:pt x="414" y="1"/>
                    <a:pt x="753" y="1"/>
                    <a:pt x="1092" y="1"/>
                  </a:cubicBezTo>
                  <a:cubicBezTo>
                    <a:pt x="1103" y="1"/>
                    <a:pt x="1114" y="1"/>
                    <a:pt x="1126" y="1"/>
                  </a:cubicBezTo>
                  <a:cubicBezTo>
                    <a:pt x="1128" y="0"/>
                    <a:pt x="1130" y="0"/>
                    <a:pt x="1133" y="1"/>
                  </a:cubicBezTo>
                  <a:cubicBezTo>
                    <a:pt x="1143" y="8"/>
                    <a:pt x="1140" y="17"/>
                    <a:pt x="1136" y="27"/>
                  </a:cubicBezTo>
                  <a:close/>
                </a:path>
              </a:pathLst>
            </a:custGeom>
            <a:solidFill>
              <a:srgbClr val="14151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51" name="Freeform 137">
              <a:extLst>
                <a:ext uri="{FF2B5EF4-FFF2-40B4-BE49-F238E27FC236}">
                  <a16:creationId xmlns:a16="http://schemas.microsoft.com/office/drawing/2014/main" id="{1797EABF-3E08-FAB9-458F-296BBED81438}"/>
                </a:ext>
              </a:extLst>
            </p:cNvPr>
            <p:cNvSpPr>
              <a:spLocks/>
            </p:cNvSpPr>
            <p:nvPr/>
          </p:nvSpPr>
          <p:spPr bwMode="auto">
            <a:xfrm>
              <a:off x="128588" y="3878263"/>
              <a:ext cx="571500" cy="1190625"/>
            </a:xfrm>
            <a:custGeom>
              <a:avLst/>
              <a:gdLst>
                <a:gd name="T0" fmla="*/ 254 w 497"/>
                <a:gd name="T1" fmla="*/ 527 h 1037"/>
                <a:gd name="T2" fmla="*/ 147 w 497"/>
                <a:gd name="T3" fmla="*/ 743 h 1037"/>
                <a:gd name="T4" fmla="*/ 141 w 497"/>
                <a:gd name="T5" fmla="*/ 758 h 1037"/>
                <a:gd name="T6" fmla="*/ 105 w 497"/>
                <a:gd name="T7" fmla="*/ 834 h 1037"/>
                <a:gd name="T8" fmla="*/ 8 w 497"/>
                <a:gd name="T9" fmla="*/ 1036 h 1037"/>
                <a:gd name="T10" fmla="*/ 5 w 497"/>
                <a:gd name="T11" fmla="*/ 1037 h 1037"/>
                <a:gd name="T12" fmla="*/ 2 w 497"/>
                <a:gd name="T13" fmla="*/ 1021 h 1037"/>
                <a:gd name="T14" fmla="*/ 11 w 497"/>
                <a:gd name="T15" fmla="*/ 956 h 1037"/>
                <a:gd name="T16" fmla="*/ 20 w 497"/>
                <a:gd name="T17" fmla="*/ 950 h 1037"/>
                <a:gd name="T18" fmla="*/ 41 w 497"/>
                <a:gd name="T19" fmla="*/ 909 h 1037"/>
                <a:gd name="T20" fmla="*/ 135 w 497"/>
                <a:gd name="T21" fmla="*/ 709 h 1037"/>
                <a:gd name="T22" fmla="*/ 243 w 497"/>
                <a:gd name="T23" fmla="*/ 484 h 1037"/>
                <a:gd name="T24" fmla="*/ 303 w 497"/>
                <a:gd name="T25" fmla="*/ 361 h 1037"/>
                <a:gd name="T26" fmla="*/ 308 w 497"/>
                <a:gd name="T27" fmla="*/ 341 h 1037"/>
                <a:gd name="T28" fmla="*/ 416 w 497"/>
                <a:gd name="T29" fmla="*/ 120 h 1037"/>
                <a:gd name="T30" fmla="*/ 468 w 497"/>
                <a:gd name="T31" fmla="*/ 14 h 1037"/>
                <a:gd name="T32" fmla="*/ 481 w 497"/>
                <a:gd name="T33" fmla="*/ 0 h 1037"/>
                <a:gd name="T34" fmla="*/ 497 w 497"/>
                <a:gd name="T35" fmla="*/ 7 h 1037"/>
                <a:gd name="T36" fmla="*/ 417 w 497"/>
                <a:gd name="T37" fmla="*/ 180 h 1037"/>
                <a:gd name="T38" fmla="*/ 259 w 497"/>
                <a:gd name="T39" fmla="*/ 510 h 1037"/>
                <a:gd name="T40" fmla="*/ 254 w 497"/>
                <a:gd name="T41" fmla="*/ 527 h 10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97" h="1037">
                  <a:moveTo>
                    <a:pt x="254" y="527"/>
                  </a:moveTo>
                  <a:cubicBezTo>
                    <a:pt x="213" y="596"/>
                    <a:pt x="183" y="671"/>
                    <a:pt x="147" y="743"/>
                  </a:cubicBezTo>
                  <a:cubicBezTo>
                    <a:pt x="144" y="748"/>
                    <a:pt x="143" y="753"/>
                    <a:pt x="141" y="758"/>
                  </a:cubicBezTo>
                  <a:cubicBezTo>
                    <a:pt x="135" y="786"/>
                    <a:pt x="121" y="810"/>
                    <a:pt x="105" y="834"/>
                  </a:cubicBezTo>
                  <a:cubicBezTo>
                    <a:pt x="71" y="900"/>
                    <a:pt x="39" y="968"/>
                    <a:pt x="8" y="1036"/>
                  </a:cubicBezTo>
                  <a:cubicBezTo>
                    <a:pt x="7" y="1037"/>
                    <a:pt x="6" y="1037"/>
                    <a:pt x="5" y="1037"/>
                  </a:cubicBezTo>
                  <a:cubicBezTo>
                    <a:pt x="0" y="1033"/>
                    <a:pt x="1" y="1027"/>
                    <a:pt x="2" y="1021"/>
                  </a:cubicBezTo>
                  <a:cubicBezTo>
                    <a:pt x="5" y="999"/>
                    <a:pt x="6" y="978"/>
                    <a:pt x="11" y="956"/>
                  </a:cubicBezTo>
                  <a:cubicBezTo>
                    <a:pt x="14" y="954"/>
                    <a:pt x="18" y="953"/>
                    <a:pt x="20" y="950"/>
                  </a:cubicBezTo>
                  <a:cubicBezTo>
                    <a:pt x="30" y="938"/>
                    <a:pt x="35" y="923"/>
                    <a:pt x="41" y="909"/>
                  </a:cubicBezTo>
                  <a:cubicBezTo>
                    <a:pt x="69" y="841"/>
                    <a:pt x="103" y="775"/>
                    <a:pt x="135" y="709"/>
                  </a:cubicBezTo>
                  <a:cubicBezTo>
                    <a:pt x="172" y="634"/>
                    <a:pt x="206" y="558"/>
                    <a:pt x="243" y="484"/>
                  </a:cubicBezTo>
                  <a:cubicBezTo>
                    <a:pt x="264" y="443"/>
                    <a:pt x="282" y="401"/>
                    <a:pt x="303" y="361"/>
                  </a:cubicBezTo>
                  <a:cubicBezTo>
                    <a:pt x="306" y="355"/>
                    <a:pt x="306" y="348"/>
                    <a:pt x="308" y="341"/>
                  </a:cubicBezTo>
                  <a:cubicBezTo>
                    <a:pt x="347" y="269"/>
                    <a:pt x="381" y="194"/>
                    <a:pt x="416" y="120"/>
                  </a:cubicBezTo>
                  <a:cubicBezTo>
                    <a:pt x="433" y="84"/>
                    <a:pt x="448" y="48"/>
                    <a:pt x="468" y="14"/>
                  </a:cubicBezTo>
                  <a:cubicBezTo>
                    <a:pt x="471" y="9"/>
                    <a:pt x="473" y="2"/>
                    <a:pt x="481" y="0"/>
                  </a:cubicBezTo>
                  <a:cubicBezTo>
                    <a:pt x="487" y="0"/>
                    <a:pt x="493" y="1"/>
                    <a:pt x="497" y="7"/>
                  </a:cubicBezTo>
                  <a:cubicBezTo>
                    <a:pt x="473" y="66"/>
                    <a:pt x="444" y="122"/>
                    <a:pt x="417" y="180"/>
                  </a:cubicBezTo>
                  <a:cubicBezTo>
                    <a:pt x="364" y="290"/>
                    <a:pt x="311" y="400"/>
                    <a:pt x="259" y="510"/>
                  </a:cubicBezTo>
                  <a:cubicBezTo>
                    <a:pt x="256" y="515"/>
                    <a:pt x="252" y="520"/>
                    <a:pt x="254" y="527"/>
                  </a:cubicBezTo>
                  <a:close/>
                </a:path>
              </a:pathLst>
            </a:custGeom>
            <a:solidFill>
              <a:srgbClr val="F6A43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52" name="Freeform 138">
              <a:extLst>
                <a:ext uri="{FF2B5EF4-FFF2-40B4-BE49-F238E27FC236}">
                  <a16:creationId xmlns:a16="http://schemas.microsoft.com/office/drawing/2014/main" id="{4296490A-F991-24CA-AFC9-8ADEDF1D928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7000" y="4967288"/>
              <a:ext cx="1266825" cy="139700"/>
            </a:xfrm>
            <a:custGeom>
              <a:avLst/>
              <a:gdLst>
                <a:gd name="T0" fmla="*/ 1099 w 1103"/>
                <a:gd name="T1" fmla="*/ 29 h 122"/>
                <a:gd name="T2" fmla="*/ 801 w 1103"/>
                <a:gd name="T3" fmla="*/ 53 h 122"/>
                <a:gd name="T4" fmla="*/ 660 w 1103"/>
                <a:gd name="T5" fmla="*/ 62 h 122"/>
                <a:gd name="T6" fmla="*/ 636 w 1103"/>
                <a:gd name="T7" fmla="*/ 71 h 122"/>
                <a:gd name="T8" fmla="*/ 417 w 1103"/>
                <a:gd name="T9" fmla="*/ 88 h 122"/>
                <a:gd name="T10" fmla="*/ 360 w 1103"/>
                <a:gd name="T11" fmla="*/ 94 h 122"/>
                <a:gd name="T12" fmla="*/ 255 w 1103"/>
                <a:gd name="T13" fmla="*/ 104 h 122"/>
                <a:gd name="T14" fmla="*/ 22 w 1103"/>
                <a:gd name="T15" fmla="*/ 120 h 122"/>
                <a:gd name="T16" fmla="*/ 5 w 1103"/>
                <a:gd name="T17" fmla="*/ 120 h 122"/>
                <a:gd name="T18" fmla="*/ 1 w 1103"/>
                <a:gd name="T19" fmla="*/ 107 h 122"/>
                <a:gd name="T20" fmla="*/ 32 w 1103"/>
                <a:gd name="T21" fmla="*/ 95 h 122"/>
                <a:gd name="T22" fmla="*/ 126 w 1103"/>
                <a:gd name="T23" fmla="*/ 76 h 122"/>
                <a:gd name="T24" fmla="*/ 195 w 1103"/>
                <a:gd name="T25" fmla="*/ 74 h 122"/>
                <a:gd name="T26" fmla="*/ 429 w 1103"/>
                <a:gd name="T27" fmla="*/ 56 h 122"/>
                <a:gd name="T28" fmla="*/ 658 w 1103"/>
                <a:gd name="T29" fmla="*/ 37 h 122"/>
                <a:gd name="T30" fmla="*/ 835 w 1103"/>
                <a:gd name="T31" fmla="*/ 24 h 122"/>
                <a:gd name="T32" fmla="*/ 1000 w 1103"/>
                <a:gd name="T33" fmla="*/ 10 h 122"/>
                <a:gd name="T34" fmla="*/ 1093 w 1103"/>
                <a:gd name="T35" fmla="*/ 7 h 122"/>
                <a:gd name="T36" fmla="*/ 1099 w 1103"/>
                <a:gd name="T37" fmla="*/ 29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103" h="122">
                  <a:moveTo>
                    <a:pt x="1099" y="29"/>
                  </a:moveTo>
                  <a:cubicBezTo>
                    <a:pt x="1000" y="37"/>
                    <a:pt x="901" y="46"/>
                    <a:pt x="801" y="53"/>
                  </a:cubicBezTo>
                  <a:cubicBezTo>
                    <a:pt x="754" y="56"/>
                    <a:pt x="707" y="63"/>
                    <a:pt x="660" y="62"/>
                  </a:cubicBezTo>
                  <a:cubicBezTo>
                    <a:pt x="654" y="69"/>
                    <a:pt x="645" y="71"/>
                    <a:pt x="636" y="71"/>
                  </a:cubicBezTo>
                  <a:cubicBezTo>
                    <a:pt x="563" y="76"/>
                    <a:pt x="490" y="83"/>
                    <a:pt x="417" y="88"/>
                  </a:cubicBezTo>
                  <a:cubicBezTo>
                    <a:pt x="398" y="90"/>
                    <a:pt x="378" y="90"/>
                    <a:pt x="360" y="94"/>
                  </a:cubicBezTo>
                  <a:cubicBezTo>
                    <a:pt x="325" y="99"/>
                    <a:pt x="290" y="99"/>
                    <a:pt x="255" y="104"/>
                  </a:cubicBezTo>
                  <a:cubicBezTo>
                    <a:pt x="178" y="110"/>
                    <a:pt x="100" y="116"/>
                    <a:pt x="22" y="120"/>
                  </a:cubicBezTo>
                  <a:cubicBezTo>
                    <a:pt x="16" y="121"/>
                    <a:pt x="10" y="122"/>
                    <a:pt x="5" y="120"/>
                  </a:cubicBezTo>
                  <a:cubicBezTo>
                    <a:pt x="0" y="116"/>
                    <a:pt x="0" y="112"/>
                    <a:pt x="1" y="107"/>
                  </a:cubicBezTo>
                  <a:cubicBezTo>
                    <a:pt x="9" y="97"/>
                    <a:pt x="22" y="98"/>
                    <a:pt x="32" y="95"/>
                  </a:cubicBezTo>
                  <a:cubicBezTo>
                    <a:pt x="63" y="88"/>
                    <a:pt x="93" y="75"/>
                    <a:pt x="126" y="76"/>
                  </a:cubicBezTo>
                  <a:cubicBezTo>
                    <a:pt x="149" y="83"/>
                    <a:pt x="172" y="75"/>
                    <a:pt x="195" y="74"/>
                  </a:cubicBezTo>
                  <a:cubicBezTo>
                    <a:pt x="273" y="70"/>
                    <a:pt x="351" y="62"/>
                    <a:pt x="429" y="56"/>
                  </a:cubicBezTo>
                  <a:cubicBezTo>
                    <a:pt x="506" y="50"/>
                    <a:pt x="582" y="44"/>
                    <a:pt x="658" y="37"/>
                  </a:cubicBezTo>
                  <a:cubicBezTo>
                    <a:pt x="717" y="33"/>
                    <a:pt x="776" y="28"/>
                    <a:pt x="835" y="24"/>
                  </a:cubicBezTo>
                  <a:cubicBezTo>
                    <a:pt x="890" y="20"/>
                    <a:pt x="945" y="14"/>
                    <a:pt x="1000" y="10"/>
                  </a:cubicBezTo>
                  <a:cubicBezTo>
                    <a:pt x="1030" y="8"/>
                    <a:pt x="1061" y="0"/>
                    <a:pt x="1093" y="7"/>
                  </a:cubicBezTo>
                  <a:cubicBezTo>
                    <a:pt x="1101" y="13"/>
                    <a:pt x="1103" y="20"/>
                    <a:pt x="1099" y="29"/>
                  </a:cubicBezTo>
                  <a:close/>
                </a:path>
              </a:pathLst>
            </a:custGeom>
            <a:solidFill>
              <a:srgbClr val="3D1A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53" name="Freeform 139">
              <a:extLst>
                <a:ext uri="{FF2B5EF4-FFF2-40B4-BE49-F238E27FC236}">
                  <a16:creationId xmlns:a16="http://schemas.microsoft.com/office/drawing/2014/main" id="{63F05798-EB1C-13CC-24A1-02D4C0C58290}"/>
                </a:ext>
              </a:extLst>
            </p:cNvPr>
            <p:cNvSpPr>
              <a:spLocks/>
            </p:cNvSpPr>
            <p:nvPr/>
          </p:nvSpPr>
          <p:spPr bwMode="auto">
            <a:xfrm>
              <a:off x="538163" y="5038725"/>
              <a:ext cx="860425" cy="47625"/>
            </a:xfrm>
            <a:custGeom>
              <a:avLst/>
              <a:gdLst>
                <a:gd name="T0" fmla="*/ 0 w 748"/>
                <a:gd name="T1" fmla="*/ 28 h 42"/>
                <a:gd name="T2" fmla="*/ 52 w 748"/>
                <a:gd name="T3" fmla="*/ 21 h 42"/>
                <a:gd name="T4" fmla="*/ 153 w 748"/>
                <a:gd name="T5" fmla="*/ 12 h 42"/>
                <a:gd name="T6" fmla="*/ 301 w 748"/>
                <a:gd name="T7" fmla="*/ 0 h 42"/>
                <a:gd name="T8" fmla="*/ 327 w 748"/>
                <a:gd name="T9" fmla="*/ 4 h 42"/>
                <a:gd name="T10" fmla="*/ 742 w 748"/>
                <a:gd name="T11" fmla="*/ 4 h 42"/>
                <a:gd name="T12" fmla="*/ 734 w 748"/>
                <a:gd name="T13" fmla="*/ 35 h 42"/>
                <a:gd name="T14" fmla="*/ 673 w 748"/>
                <a:gd name="T15" fmla="*/ 34 h 42"/>
                <a:gd name="T16" fmla="*/ 225 w 748"/>
                <a:gd name="T17" fmla="*/ 38 h 42"/>
                <a:gd name="T18" fmla="*/ 24 w 748"/>
                <a:gd name="T19" fmla="*/ 37 h 42"/>
                <a:gd name="T20" fmla="*/ 0 w 748"/>
                <a:gd name="T21" fmla="*/ 28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48" h="42">
                  <a:moveTo>
                    <a:pt x="0" y="28"/>
                  </a:moveTo>
                  <a:cubicBezTo>
                    <a:pt x="17" y="19"/>
                    <a:pt x="35" y="24"/>
                    <a:pt x="52" y="21"/>
                  </a:cubicBezTo>
                  <a:cubicBezTo>
                    <a:pt x="85" y="15"/>
                    <a:pt x="119" y="15"/>
                    <a:pt x="153" y="12"/>
                  </a:cubicBezTo>
                  <a:cubicBezTo>
                    <a:pt x="202" y="8"/>
                    <a:pt x="252" y="4"/>
                    <a:pt x="301" y="0"/>
                  </a:cubicBezTo>
                  <a:cubicBezTo>
                    <a:pt x="309" y="8"/>
                    <a:pt x="318" y="4"/>
                    <a:pt x="327" y="4"/>
                  </a:cubicBezTo>
                  <a:cubicBezTo>
                    <a:pt x="465" y="4"/>
                    <a:pt x="604" y="4"/>
                    <a:pt x="742" y="4"/>
                  </a:cubicBezTo>
                  <a:cubicBezTo>
                    <a:pt x="744" y="16"/>
                    <a:pt x="748" y="28"/>
                    <a:pt x="734" y="35"/>
                  </a:cubicBezTo>
                  <a:cubicBezTo>
                    <a:pt x="714" y="38"/>
                    <a:pt x="693" y="33"/>
                    <a:pt x="673" y="34"/>
                  </a:cubicBezTo>
                  <a:cubicBezTo>
                    <a:pt x="524" y="42"/>
                    <a:pt x="374" y="35"/>
                    <a:pt x="225" y="38"/>
                  </a:cubicBezTo>
                  <a:cubicBezTo>
                    <a:pt x="158" y="39"/>
                    <a:pt x="91" y="38"/>
                    <a:pt x="24" y="37"/>
                  </a:cubicBezTo>
                  <a:cubicBezTo>
                    <a:pt x="15" y="37"/>
                    <a:pt x="6" y="35"/>
                    <a:pt x="0" y="28"/>
                  </a:cubicBezTo>
                  <a:close/>
                </a:path>
              </a:pathLst>
            </a:custGeom>
            <a:solidFill>
              <a:srgbClr val="1716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54" name="Freeform 140">
              <a:extLst>
                <a:ext uri="{FF2B5EF4-FFF2-40B4-BE49-F238E27FC236}">
                  <a16:creationId xmlns:a16="http://schemas.microsoft.com/office/drawing/2014/main" id="{09F4C7A7-FFCC-88C5-C79B-348A66879188}"/>
                </a:ext>
              </a:extLst>
            </p:cNvPr>
            <p:cNvSpPr>
              <a:spLocks/>
            </p:cNvSpPr>
            <p:nvPr/>
          </p:nvSpPr>
          <p:spPr bwMode="auto">
            <a:xfrm>
              <a:off x="214313" y="4778375"/>
              <a:ext cx="1154113" cy="287338"/>
            </a:xfrm>
            <a:custGeom>
              <a:avLst/>
              <a:gdLst>
                <a:gd name="T0" fmla="*/ 0 w 1006"/>
                <a:gd name="T1" fmla="*/ 239 h 250"/>
                <a:gd name="T2" fmla="*/ 111 w 1006"/>
                <a:gd name="T3" fmla="*/ 198 h 250"/>
                <a:gd name="T4" fmla="*/ 138 w 1006"/>
                <a:gd name="T5" fmla="*/ 192 h 250"/>
                <a:gd name="T6" fmla="*/ 232 w 1006"/>
                <a:gd name="T7" fmla="*/ 169 h 250"/>
                <a:gd name="T8" fmla="*/ 480 w 1006"/>
                <a:gd name="T9" fmla="*/ 116 h 250"/>
                <a:gd name="T10" fmla="*/ 702 w 1006"/>
                <a:gd name="T11" fmla="*/ 65 h 250"/>
                <a:gd name="T12" fmla="*/ 904 w 1006"/>
                <a:gd name="T13" fmla="*/ 21 h 250"/>
                <a:gd name="T14" fmla="*/ 972 w 1006"/>
                <a:gd name="T15" fmla="*/ 4 h 250"/>
                <a:gd name="T16" fmla="*/ 997 w 1006"/>
                <a:gd name="T17" fmla="*/ 3 h 250"/>
                <a:gd name="T18" fmla="*/ 1006 w 1006"/>
                <a:gd name="T19" fmla="*/ 27 h 250"/>
                <a:gd name="T20" fmla="*/ 766 w 1006"/>
                <a:gd name="T21" fmla="*/ 82 h 250"/>
                <a:gd name="T22" fmla="*/ 679 w 1006"/>
                <a:gd name="T23" fmla="*/ 101 h 250"/>
                <a:gd name="T24" fmla="*/ 639 w 1006"/>
                <a:gd name="T25" fmla="*/ 106 h 250"/>
                <a:gd name="T26" fmla="*/ 616 w 1006"/>
                <a:gd name="T27" fmla="*/ 110 h 250"/>
                <a:gd name="T28" fmla="*/ 474 w 1006"/>
                <a:gd name="T29" fmla="*/ 141 h 250"/>
                <a:gd name="T30" fmla="*/ 396 w 1006"/>
                <a:gd name="T31" fmla="*/ 158 h 250"/>
                <a:gd name="T32" fmla="*/ 188 w 1006"/>
                <a:gd name="T33" fmla="*/ 205 h 250"/>
                <a:gd name="T34" fmla="*/ 17 w 1006"/>
                <a:gd name="T35" fmla="*/ 243 h 250"/>
                <a:gd name="T36" fmla="*/ 0 w 1006"/>
                <a:gd name="T37" fmla="*/ 239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006" h="250">
                  <a:moveTo>
                    <a:pt x="0" y="239"/>
                  </a:moveTo>
                  <a:cubicBezTo>
                    <a:pt x="37" y="225"/>
                    <a:pt x="74" y="212"/>
                    <a:pt x="111" y="198"/>
                  </a:cubicBezTo>
                  <a:cubicBezTo>
                    <a:pt x="121" y="202"/>
                    <a:pt x="129" y="194"/>
                    <a:pt x="138" y="192"/>
                  </a:cubicBezTo>
                  <a:cubicBezTo>
                    <a:pt x="169" y="184"/>
                    <a:pt x="200" y="175"/>
                    <a:pt x="232" y="169"/>
                  </a:cubicBezTo>
                  <a:cubicBezTo>
                    <a:pt x="315" y="152"/>
                    <a:pt x="397" y="134"/>
                    <a:pt x="480" y="116"/>
                  </a:cubicBezTo>
                  <a:cubicBezTo>
                    <a:pt x="554" y="99"/>
                    <a:pt x="628" y="81"/>
                    <a:pt x="702" y="65"/>
                  </a:cubicBezTo>
                  <a:cubicBezTo>
                    <a:pt x="769" y="51"/>
                    <a:pt x="836" y="32"/>
                    <a:pt x="904" y="21"/>
                  </a:cubicBezTo>
                  <a:cubicBezTo>
                    <a:pt x="927" y="17"/>
                    <a:pt x="949" y="9"/>
                    <a:pt x="972" y="4"/>
                  </a:cubicBezTo>
                  <a:cubicBezTo>
                    <a:pt x="981" y="3"/>
                    <a:pt x="989" y="0"/>
                    <a:pt x="997" y="3"/>
                  </a:cubicBezTo>
                  <a:cubicBezTo>
                    <a:pt x="1005" y="10"/>
                    <a:pt x="1006" y="18"/>
                    <a:pt x="1006" y="27"/>
                  </a:cubicBezTo>
                  <a:cubicBezTo>
                    <a:pt x="926" y="45"/>
                    <a:pt x="846" y="64"/>
                    <a:pt x="766" y="82"/>
                  </a:cubicBezTo>
                  <a:cubicBezTo>
                    <a:pt x="737" y="89"/>
                    <a:pt x="708" y="95"/>
                    <a:pt x="679" y="101"/>
                  </a:cubicBezTo>
                  <a:cubicBezTo>
                    <a:pt x="665" y="96"/>
                    <a:pt x="652" y="105"/>
                    <a:pt x="639" y="106"/>
                  </a:cubicBezTo>
                  <a:cubicBezTo>
                    <a:pt x="631" y="107"/>
                    <a:pt x="624" y="110"/>
                    <a:pt x="616" y="110"/>
                  </a:cubicBezTo>
                  <a:cubicBezTo>
                    <a:pt x="568" y="119"/>
                    <a:pt x="521" y="130"/>
                    <a:pt x="474" y="141"/>
                  </a:cubicBezTo>
                  <a:cubicBezTo>
                    <a:pt x="448" y="147"/>
                    <a:pt x="422" y="153"/>
                    <a:pt x="396" y="158"/>
                  </a:cubicBezTo>
                  <a:cubicBezTo>
                    <a:pt x="327" y="173"/>
                    <a:pt x="258" y="190"/>
                    <a:pt x="188" y="205"/>
                  </a:cubicBezTo>
                  <a:cubicBezTo>
                    <a:pt x="131" y="218"/>
                    <a:pt x="74" y="230"/>
                    <a:pt x="17" y="243"/>
                  </a:cubicBezTo>
                  <a:cubicBezTo>
                    <a:pt x="11" y="245"/>
                    <a:pt x="3" y="250"/>
                    <a:pt x="0" y="239"/>
                  </a:cubicBezTo>
                  <a:close/>
                </a:path>
              </a:pathLst>
            </a:custGeom>
            <a:solidFill>
              <a:srgbClr val="6F37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55" name="Freeform 141">
              <a:extLst>
                <a:ext uri="{FF2B5EF4-FFF2-40B4-BE49-F238E27FC236}">
                  <a16:creationId xmlns:a16="http://schemas.microsoft.com/office/drawing/2014/main" id="{2BB8AABE-6B14-FC47-3B2E-7EF2C474BF8E}"/>
                </a:ext>
              </a:extLst>
            </p:cNvPr>
            <p:cNvSpPr>
              <a:spLocks/>
            </p:cNvSpPr>
            <p:nvPr/>
          </p:nvSpPr>
          <p:spPr bwMode="auto">
            <a:xfrm>
              <a:off x="674688" y="4706938"/>
              <a:ext cx="682625" cy="190500"/>
            </a:xfrm>
            <a:custGeom>
              <a:avLst/>
              <a:gdLst>
                <a:gd name="T0" fmla="*/ 0 w 593"/>
                <a:gd name="T1" fmla="*/ 156 h 165"/>
                <a:gd name="T2" fmla="*/ 173 w 593"/>
                <a:gd name="T3" fmla="*/ 92 h 165"/>
                <a:gd name="T4" fmla="*/ 186 w 593"/>
                <a:gd name="T5" fmla="*/ 88 h 165"/>
                <a:gd name="T6" fmla="*/ 358 w 593"/>
                <a:gd name="T7" fmla="*/ 50 h 165"/>
                <a:gd name="T8" fmla="*/ 584 w 593"/>
                <a:gd name="T9" fmla="*/ 0 h 165"/>
                <a:gd name="T10" fmla="*/ 587 w 593"/>
                <a:gd name="T11" fmla="*/ 31 h 165"/>
                <a:gd name="T12" fmla="*/ 501 w 593"/>
                <a:gd name="T13" fmla="*/ 55 h 165"/>
                <a:gd name="T14" fmla="*/ 280 w 593"/>
                <a:gd name="T15" fmla="*/ 104 h 165"/>
                <a:gd name="T16" fmla="*/ 119 w 593"/>
                <a:gd name="T17" fmla="*/ 141 h 165"/>
                <a:gd name="T18" fmla="*/ 26 w 593"/>
                <a:gd name="T19" fmla="*/ 161 h 165"/>
                <a:gd name="T20" fmla="*/ 0 w 593"/>
                <a:gd name="T21" fmla="*/ 156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3" h="165">
                  <a:moveTo>
                    <a:pt x="0" y="156"/>
                  </a:moveTo>
                  <a:cubicBezTo>
                    <a:pt x="57" y="132"/>
                    <a:pt x="115" y="113"/>
                    <a:pt x="173" y="92"/>
                  </a:cubicBezTo>
                  <a:cubicBezTo>
                    <a:pt x="178" y="90"/>
                    <a:pt x="182" y="89"/>
                    <a:pt x="186" y="88"/>
                  </a:cubicBezTo>
                  <a:cubicBezTo>
                    <a:pt x="244" y="75"/>
                    <a:pt x="301" y="63"/>
                    <a:pt x="358" y="50"/>
                  </a:cubicBezTo>
                  <a:cubicBezTo>
                    <a:pt x="434" y="34"/>
                    <a:pt x="509" y="17"/>
                    <a:pt x="584" y="0"/>
                  </a:cubicBezTo>
                  <a:cubicBezTo>
                    <a:pt x="586" y="11"/>
                    <a:pt x="593" y="20"/>
                    <a:pt x="587" y="31"/>
                  </a:cubicBezTo>
                  <a:cubicBezTo>
                    <a:pt x="561" y="47"/>
                    <a:pt x="530" y="49"/>
                    <a:pt x="501" y="55"/>
                  </a:cubicBezTo>
                  <a:cubicBezTo>
                    <a:pt x="427" y="71"/>
                    <a:pt x="354" y="89"/>
                    <a:pt x="280" y="104"/>
                  </a:cubicBezTo>
                  <a:cubicBezTo>
                    <a:pt x="226" y="115"/>
                    <a:pt x="173" y="129"/>
                    <a:pt x="119" y="141"/>
                  </a:cubicBezTo>
                  <a:cubicBezTo>
                    <a:pt x="88" y="147"/>
                    <a:pt x="57" y="155"/>
                    <a:pt x="26" y="161"/>
                  </a:cubicBezTo>
                  <a:cubicBezTo>
                    <a:pt x="17" y="163"/>
                    <a:pt x="7" y="165"/>
                    <a:pt x="0" y="156"/>
                  </a:cubicBezTo>
                  <a:close/>
                </a:path>
              </a:pathLst>
            </a:custGeom>
            <a:solidFill>
              <a:srgbClr val="6B3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56" name="Freeform 142">
              <a:extLst>
                <a:ext uri="{FF2B5EF4-FFF2-40B4-BE49-F238E27FC236}">
                  <a16:creationId xmlns:a16="http://schemas.microsoft.com/office/drawing/2014/main" id="{6288CCF0-A6E5-7688-5211-8B9740FB4ECA}"/>
                </a:ext>
              </a:extLst>
            </p:cNvPr>
            <p:cNvSpPr>
              <a:spLocks/>
            </p:cNvSpPr>
            <p:nvPr/>
          </p:nvSpPr>
          <p:spPr bwMode="auto">
            <a:xfrm>
              <a:off x="620713" y="4894263"/>
              <a:ext cx="766763" cy="98425"/>
            </a:xfrm>
            <a:custGeom>
              <a:avLst/>
              <a:gdLst>
                <a:gd name="T0" fmla="*/ 168 w 667"/>
                <a:gd name="T1" fmla="*/ 37 h 86"/>
                <a:gd name="T2" fmla="*/ 308 w 667"/>
                <a:gd name="T3" fmla="*/ 28 h 86"/>
                <a:gd name="T4" fmla="*/ 477 w 667"/>
                <a:gd name="T5" fmla="*/ 14 h 86"/>
                <a:gd name="T6" fmla="*/ 654 w 667"/>
                <a:gd name="T7" fmla="*/ 0 h 86"/>
                <a:gd name="T8" fmla="*/ 664 w 667"/>
                <a:gd name="T9" fmla="*/ 1 h 86"/>
                <a:gd name="T10" fmla="*/ 661 w 667"/>
                <a:gd name="T11" fmla="*/ 25 h 86"/>
                <a:gd name="T12" fmla="*/ 627 w 667"/>
                <a:gd name="T13" fmla="*/ 34 h 86"/>
                <a:gd name="T14" fmla="*/ 357 w 667"/>
                <a:gd name="T15" fmla="*/ 55 h 86"/>
                <a:gd name="T16" fmla="*/ 81 w 667"/>
                <a:gd name="T17" fmla="*/ 78 h 86"/>
                <a:gd name="T18" fmla="*/ 6 w 667"/>
                <a:gd name="T19" fmla="*/ 75 h 86"/>
                <a:gd name="T20" fmla="*/ 14 w 667"/>
                <a:gd name="T21" fmla="*/ 64 h 86"/>
                <a:gd name="T22" fmla="*/ 152 w 667"/>
                <a:gd name="T23" fmla="*/ 33 h 86"/>
                <a:gd name="T24" fmla="*/ 168 w 667"/>
                <a:gd name="T25" fmla="*/ 37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67" h="86">
                  <a:moveTo>
                    <a:pt x="168" y="37"/>
                  </a:moveTo>
                  <a:cubicBezTo>
                    <a:pt x="215" y="38"/>
                    <a:pt x="261" y="31"/>
                    <a:pt x="308" y="28"/>
                  </a:cubicBezTo>
                  <a:cubicBezTo>
                    <a:pt x="364" y="25"/>
                    <a:pt x="420" y="18"/>
                    <a:pt x="477" y="14"/>
                  </a:cubicBezTo>
                  <a:cubicBezTo>
                    <a:pt x="536" y="9"/>
                    <a:pt x="595" y="5"/>
                    <a:pt x="654" y="0"/>
                  </a:cubicBezTo>
                  <a:cubicBezTo>
                    <a:pt x="657" y="0"/>
                    <a:pt x="660" y="1"/>
                    <a:pt x="664" y="1"/>
                  </a:cubicBezTo>
                  <a:cubicBezTo>
                    <a:pt x="667" y="9"/>
                    <a:pt x="666" y="17"/>
                    <a:pt x="661" y="25"/>
                  </a:cubicBezTo>
                  <a:cubicBezTo>
                    <a:pt x="651" y="33"/>
                    <a:pt x="639" y="33"/>
                    <a:pt x="627" y="34"/>
                  </a:cubicBezTo>
                  <a:cubicBezTo>
                    <a:pt x="537" y="41"/>
                    <a:pt x="447" y="48"/>
                    <a:pt x="357" y="55"/>
                  </a:cubicBezTo>
                  <a:cubicBezTo>
                    <a:pt x="265" y="63"/>
                    <a:pt x="173" y="70"/>
                    <a:pt x="81" y="78"/>
                  </a:cubicBezTo>
                  <a:cubicBezTo>
                    <a:pt x="56" y="80"/>
                    <a:pt x="30" y="86"/>
                    <a:pt x="6" y="75"/>
                  </a:cubicBezTo>
                  <a:cubicBezTo>
                    <a:pt x="0" y="66"/>
                    <a:pt x="9" y="65"/>
                    <a:pt x="14" y="64"/>
                  </a:cubicBezTo>
                  <a:cubicBezTo>
                    <a:pt x="60" y="54"/>
                    <a:pt x="106" y="44"/>
                    <a:pt x="152" y="33"/>
                  </a:cubicBezTo>
                  <a:cubicBezTo>
                    <a:pt x="158" y="32"/>
                    <a:pt x="164" y="32"/>
                    <a:pt x="168" y="37"/>
                  </a:cubicBezTo>
                  <a:close/>
                </a:path>
              </a:pathLst>
            </a:custGeom>
            <a:solidFill>
              <a:srgbClr val="3A16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57" name="Freeform 143">
              <a:extLst>
                <a:ext uri="{FF2B5EF4-FFF2-40B4-BE49-F238E27FC236}">
                  <a16:creationId xmlns:a16="http://schemas.microsoft.com/office/drawing/2014/main" id="{AA612A29-5917-E953-8D67-8F71985F3F7F}"/>
                </a:ext>
              </a:extLst>
            </p:cNvPr>
            <p:cNvSpPr>
              <a:spLocks/>
            </p:cNvSpPr>
            <p:nvPr/>
          </p:nvSpPr>
          <p:spPr bwMode="auto">
            <a:xfrm>
              <a:off x="369888" y="4103688"/>
              <a:ext cx="671513" cy="698500"/>
            </a:xfrm>
            <a:custGeom>
              <a:avLst/>
              <a:gdLst>
                <a:gd name="T0" fmla="*/ 202 w 584"/>
                <a:gd name="T1" fmla="*/ 413 h 608"/>
                <a:gd name="T2" fmla="*/ 99 w 584"/>
                <a:gd name="T3" fmla="*/ 517 h 608"/>
                <a:gd name="T4" fmla="*/ 23 w 584"/>
                <a:gd name="T5" fmla="*/ 593 h 608"/>
                <a:gd name="T6" fmla="*/ 2 w 584"/>
                <a:gd name="T7" fmla="*/ 605 h 608"/>
                <a:gd name="T8" fmla="*/ 0 w 584"/>
                <a:gd name="T9" fmla="*/ 597 h 608"/>
                <a:gd name="T10" fmla="*/ 58 w 584"/>
                <a:gd name="T11" fmla="*/ 530 h 608"/>
                <a:gd name="T12" fmla="*/ 249 w 584"/>
                <a:gd name="T13" fmla="*/ 329 h 608"/>
                <a:gd name="T14" fmla="*/ 349 w 584"/>
                <a:gd name="T15" fmla="*/ 224 h 608"/>
                <a:gd name="T16" fmla="*/ 383 w 584"/>
                <a:gd name="T17" fmla="*/ 188 h 608"/>
                <a:gd name="T18" fmla="*/ 483 w 584"/>
                <a:gd name="T19" fmla="*/ 82 h 608"/>
                <a:gd name="T20" fmla="*/ 567 w 584"/>
                <a:gd name="T21" fmla="*/ 0 h 608"/>
                <a:gd name="T22" fmla="*/ 584 w 584"/>
                <a:gd name="T23" fmla="*/ 11 h 608"/>
                <a:gd name="T24" fmla="*/ 401 w 584"/>
                <a:gd name="T25" fmla="*/ 203 h 608"/>
                <a:gd name="T26" fmla="*/ 202 w 584"/>
                <a:gd name="T27" fmla="*/ 413 h 6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84" h="608">
                  <a:moveTo>
                    <a:pt x="202" y="413"/>
                  </a:moveTo>
                  <a:cubicBezTo>
                    <a:pt x="168" y="448"/>
                    <a:pt x="134" y="482"/>
                    <a:pt x="99" y="517"/>
                  </a:cubicBezTo>
                  <a:cubicBezTo>
                    <a:pt x="72" y="540"/>
                    <a:pt x="47" y="567"/>
                    <a:pt x="23" y="593"/>
                  </a:cubicBezTo>
                  <a:cubicBezTo>
                    <a:pt x="17" y="599"/>
                    <a:pt x="13" y="608"/>
                    <a:pt x="2" y="605"/>
                  </a:cubicBezTo>
                  <a:cubicBezTo>
                    <a:pt x="0" y="603"/>
                    <a:pt x="0" y="600"/>
                    <a:pt x="0" y="597"/>
                  </a:cubicBezTo>
                  <a:cubicBezTo>
                    <a:pt x="15" y="570"/>
                    <a:pt x="38" y="551"/>
                    <a:pt x="58" y="530"/>
                  </a:cubicBezTo>
                  <a:cubicBezTo>
                    <a:pt x="122" y="463"/>
                    <a:pt x="186" y="397"/>
                    <a:pt x="249" y="329"/>
                  </a:cubicBezTo>
                  <a:cubicBezTo>
                    <a:pt x="282" y="294"/>
                    <a:pt x="319" y="262"/>
                    <a:pt x="349" y="224"/>
                  </a:cubicBezTo>
                  <a:cubicBezTo>
                    <a:pt x="358" y="210"/>
                    <a:pt x="371" y="200"/>
                    <a:pt x="383" y="188"/>
                  </a:cubicBezTo>
                  <a:cubicBezTo>
                    <a:pt x="418" y="154"/>
                    <a:pt x="450" y="117"/>
                    <a:pt x="483" y="82"/>
                  </a:cubicBezTo>
                  <a:cubicBezTo>
                    <a:pt x="510" y="54"/>
                    <a:pt x="538" y="26"/>
                    <a:pt x="567" y="0"/>
                  </a:cubicBezTo>
                  <a:cubicBezTo>
                    <a:pt x="575" y="0"/>
                    <a:pt x="581" y="3"/>
                    <a:pt x="584" y="11"/>
                  </a:cubicBezTo>
                  <a:cubicBezTo>
                    <a:pt x="523" y="75"/>
                    <a:pt x="462" y="139"/>
                    <a:pt x="401" y="203"/>
                  </a:cubicBezTo>
                  <a:cubicBezTo>
                    <a:pt x="335" y="273"/>
                    <a:pt x="268" y="343"/>
                    <a:pt x="202" y="413"/>
                  </a:cubicBezTo>
                  <a:close/>
                </a:path>
              </a:pathLst>
            </a:custGeom>
            <a:solidFill>
              <a:srgbClr val="077E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58" name="Freeform 144">
              <a:extLst>
                <a:ext uri="{FF2B5EF4-FFF2-40B4-BE49-F238E27FC236}">
                  <a16:creationId xmlns:a16="http://schemas.microsoft.com/office/drawing/2014/main" id="{E8648280-B6DA-59B8-649D-A8EC3C31D526}"/>
                </a:ext>
              </a:extLst>
            </p:cNvPr>
            <p:cNvSpPr>
              <a:spLocks/>
            </p:cNvSpPr>
            <p:nvPr/>
          </p:nvSpPr>
          <p:spPr bwMode="auto">
            <a:xfrm>
              <a:off x="538163" y="4383088"/>
              <a:ext cx="706438" cy="396875"/>
            </a:xfrm>
            <a:custGeom>
              <a:avLst/>
              <a:gdLst>
                <a:gd name="T0" fmla="*/ 0 w 615"/>
                <a:gd name="T1" fmla="*/ 338 h 345"/>
                <a:gd name="T2" fmla="*/ 88 w 615"/>
                <a:gd name="T3" fmla="*/ 271 h 345"/>
                <a:gd name="T4" fmla="*/ 581 w 615"/>
                <a:gd name="T5" fmla="*/ 11 h 345"/>
                <a:gd name="T6" fmla="*/ 605 w 615"/>
                <a:gd name="T7" fmla="*/ 0 h 345"/>
                <a:gd name="T8" fmla="*/ 613 w 615"/>
                <a:gd name="T9" fmla="*/ 23 h 345"/>
                <a:gd name="T10" fmla="*/ 504 w 615"/>
                <a:gd name="T11" fmla="*/ 81 h 345"/>
                <a:gd name="T12" fmla="*/ 316 w 615"/>
                <a:gd name="T13" fmla="*/ 181 h 345"/>
                <a:gd name="T14" fmla="*/ 80 w 615"/>
                <a:gd name="T15" fmla="*/ 305 h 345"/>
                <a:gd name="T16" fmla="*/ 20 w 615"/>
                <a:gd name="T17" fmla="*/ 336 h 345"/>
                <a:gd name="T18" fmla="*/ 0 w 615"/>
                <a:gd name="T19" fmla="*/ 338 h 3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15" h="345">
                  <a:moveTo>
                    <a:pt x="0" y="338"/>
                  </a:moveTo>
                  <a:cubicBezTo>
                    <a:pt x="28" y="313"/>
                    <a:pt x="56" y="289"/>
                    <a:pt x="88" y="271"/>
                  </a:cubicBezTo>
                  <a:cubicBezTo>
                    <a:pt x="253" y="185"/>
                    <a:pt x="417" y="98"/>
                    <a:pt x="581" y="11"/>
                  </a:cubicBezTo>
                  <a:cubicBezTo>
                    <a:pt x="589" y="7"/>
                    <a:pt x="597" y="3"/>
                    <a:pt x="605" y="0"/>
                  </a:cubicBezTo>
                  <a:cubicBezTo>
                    <a:pt x="611" y="6"/>
                    <a:pt x="615" y="14"/>
                    <a:pt x="613" y="23"/>
                  </a:cubicBezTo>
                  <a:cubicBezTo>
                    <a:pt x="577" y="43"/>
                    <a:pt x="541" y="62"/>
                    <a:pt x="504" y="81"/>
                  </a:cubicBezTo>
                  <a:cubicBezTo>
                    <a:pt x="441" y="115"/>
                    <a:pt x="379" y="149"/>
                    <a:pt x="316" y="181"/>
                  </a:cubicBezTo>
                  <a:cubicBezTo>
                    <a:pt x="237" y="222"/>
                    <a:pt x="160" y="266"/>
                    <a:pt x="80" y="305"/>
                  </a:cubicBezTo>
                  <a:cubicBezTo>
                    <a:pt x="60" y="315"/>
                    <a:pt x="41" y="326"/>
                    <a:pt x="20" y="336"/>
                  </a:cubicBezTo>
                  <a:cubicBezTo>
                    <a:pt x="14" y="339"/>
                    <a:pt x="8" y="345"/>
                    <a:pt x="0" y="338"/>
                  </a:cubicBezTo>
                  <a:close/>
                </a:path>
              </a:pathLst>
            </a:custGeom>
            <a:solidFill>
              <a:srgbClr val="4893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59" name="Freeform 145">
              <a:extLst>
                <a:ext uri="{FF2B5EF4-FFF2-40B4-BE49-F238E27FC236}">
                  <a16:creationId xmlns:a16="http://schemas.microsoft.com/office/drawing/2014/main" id="{EF5FC7BD-B469-45F0-4693-9F3A702A5F53}"/>
                </a:ext>
              </a:extLst>
            </p:cNvPr>
            <p:cNvSpPr>
              <a:spLocks/>
            </p:cNvSpPr>
            <p:nvPr/>
          </p:nvSpPr>
          <p:spPr bwMode="auto">
            <a:xfrm>
              <a:off x="263525" y="3841750"/>
              <a:ext cx="368300" cy="763588"/>
            </a:xfrm>
            <a:custGeom>
              <a:avLst/>
              <a:gdLst>
                <a:gd name="T0" fmla="*/ 36 w 321"/>
                <a:gd name="T1" fmla="*/ 548 h 665"/>
                <a:gd name="T2" fmla="*/ 116 w 321"/>
                <a:gd name="T3" fmla="*/ 385 h 665"/>
                <a:gd name="T4" fmla="*/ 292 w 321"/>
                <a:gd name="T5" fmla="*/ 16 h 665"/>
                <a:gd name="T6" fmla="*/ 300 w 321"/>
                <a:gd name="T7" fmla="*/ 2 h 665"/>
                <a:gd name="T8" fmla="*/ 321 w 321"/>
                <a:gd name="T9" fmla="*/ 11 h 665"/>
                <a:gd name="T10" fmla="*/ 174 w 321"/>
                <a:gd name="T11" fmla="*/ 318 h 665"/>
                <a:gd name="T12" fmla="*/ 55 w 321"/>
                <a:gd name="T13" fmla="*/ 569 h 665"/>
                <a:gd name="T14" fmla="*/ 18 w 321"/>
                <a:gd name="T15" fmla="*/ 644 h 665"/>
                <a:gd name="T16" fmla="*/ 0 w 321"/>
                <a:gd name="T17" fmla="*/ 646 h 665"/>
                <a:gd name="T18" fmla="*/ 36 w 321"/>
                <a:gd name="T19" fmla="*/ 548 h 6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21" h="665">
                  <a:moveTo>
                    <a:pt x="36" y="548"/>
                  </a:moveTo>
                  <a:cubicBezTo>
                    <a:pt x="66" y="495"/>
                    <a:pt x="89" y="439"/>
                    <a:pt x="116" y="385"/>
                  </a:cubicBezTo>
                  <a:cubicBezTo>
                    <a:pt x="175" y="262"/>
                    <a:pt x="233" y="139"/>
                    <a:pt x="292" y="16"/>
                  </a:cubicBezTo>
                  <a:cubicBezTo>
                    <a:pt x="294" y="11"/>
                    <a:pt x="297" y="7"/>
                    <a:pt x="300" y="2"/>
                  </a:cubicBezTo>
                  <a:cubicBezTo>
                    <a:pt x="309" y="0"/>
                    <a:pt x="315" y="5"/>
                    <a:pt x="321" y="11"/>
                  </a:cubicBezTo>
                  <a:cubicBezTo>
                    <a:pt x="272" y="113"/>
                    <a:pt x="223" y="216"/>
                    <a:pt x="174" y="318"/>
                  </a:cubicBezTo>
                  <a:cubicBezTo>
                    <a:pt x="134" y="402"/>
                    <a:pt x="94" y="485"/>
                    <a:pt x="55" y="569"/>
                  </a:cubicBezTo>
                  <a:cubicBezTo>
                    <a:pt x="44" y="594"/>
                    <a:pt x="33" y="620"/>
                    <a:pt x="18" y="644"/>
                  </a:cubicBezTo>
                  <a:cubicBezTo>
                    <a:pt x="15" y="650"/>
                    <a:pt x="8" y="665"/>
                    <a:pt x="0" y="646"/>
                  </a:cubicBezTo>
                  <a:cubicBezTo>
                    <a:pt x="7" y="612"/>
                    <a:pt x="14" y="577"/>
                    <a:pt x="36" y="548"/>
                  </a:cubicBezTo>
                  <a:close/>
                </a:path>
              </a:pathLst>
            </a:custGeom>
            <a:solidFill>
              <a:srgbClr val="F5A0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60" name="Freeform 146">
              <a:extLst>
                <a:ext uri="{FF2B5EF4-FFF2-40B4-BE49-F238E27FC236}">
                  <a16:creationId xmlns:a16="http://schemas.microsoft.com/office/drawing/2014/main" id="{16C61EC5-8E8B-5846-9801-488B7B7B165B}"/>
                </a:ext>
              </a:extLst>
            </p:cNvPr>
            <p:cNvSpPr>
              <a:spLocks/>
            </p:cNvSpPr>
            <p:nvPr/>
          </p:nvSpPr>
          <p:spPr bwMode="auto">
            <a:xfrm>
              <a:off x="700088" y="4541838"/>
              <a:ext cx="614363" cy="257175"/>
            </a:xfrm>
            <a:custGeom>
              <a:avLst/>
              <a:gdLst>
                <a:gd name="T0" fmla="*/ 0 w 535"/>
                <a:gd name="T1" fmla="*/ 212 h 224"/>
                <a:gd name="T2" fmla="*/ 140 w 535"/>
                <a:gd name="T3" fmla="*/ 141 h 224"/>
                <a:gd name="T4" fmla="*/ 521 w 535"/>
                <a:gd name="T5" fmla="*/ 2 h 224"/>
                <a:gd name="T6" fmla="*/ 529 w 535"/>
                <a:gd name="T7" fmla="*/ 0 h 224"/>
                <a:gd name="T8" fmla="*/ 534 w 535"/>
                <a:gd name="T9" fmla="*/ 21 h 224"/>
                <a:gd name="T10" fmla="*/ 516 w 535"/>
                <a:gd name="T11" fmla="*/ 35 h 224"/>
                <a:gd name="T12" fmla="*/ 256 w 535"/>
                <a:gd name="T13" fmla="*/ 129 h 224"/>
                <a:gd name="T14" fmla="*/ 213 w 535"/>
                <a:gd name="T15" fmla="*/ 145 h 224"/>
                <a:gd name="T16" fmla="*/ 208 w 535"/>
                <a:gd name="T17" fmla="*/ 147 h 224"/>
                <a:gd name="T18" fmla="*/ 176 w 535"/>
                <a:gd name="T19" fmla="*/ 159 h 224"/>
                <a:gd name="T20" fmla="*/ 152 w 535"/>
                <a:gd name="T21" fmla="*/ 168 h 224"/>
                <a:gd name="T22" fmla="*/ 119 w 535"/>
                <a:gd name="T23" fmla="*/ 179 h 224"/>
                <a:gd name="T24" fmla="*/ 19 w 535"/>
                <a:gd name="T25" fmla="*/ 216 h 224"/>
                <a:gd name="T26" fmla="*/ 0 w 535"/>
                <a:gd name="T27" fmla="*/ 21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35" h="224">
                  <a:moveTo>
                    <a:pt x="0" y="212"/>
                  </a:moveTo>
                  <a:cubicBezTo>
                    <a:pt x="46" y="187"/>
                    <a:pt x="90" y="159"/>
                    <a:pt x="140" y="141"/>
                  </a:cubicBezTo>
                  <a:cubicBezTo>
                    <a:pt x="267" y="94"/>
                    <a:pt x="394" y="48"/>
                    <a:pt x="521" y="2"/>
                  </a:cubicBezTo>
                  <a:cubicBezTo>
                    <a:pt x="524" y="1"/>
                    <a:pt x="526" y="1"/>
                    <a:pt x="529" y="0"/>
                  </a:cubicBezTo>
                  <a:cubicBezTo>
                    <a:pt x="533" y="6"/>
                    <a:pt x="535" y="13"/>
                    <a:pt x="534" y="21"/>
                  </a:cubicBezTo>
                  <a:cubicBezTo>
                    <a:pt x="532" y="30"/>
                    <a:pt x="524" y="32"/>
                    <a:pt x="516" y="35"/>
                  </a:cubicBezTo>
                  <a:cubicBezTo>
                    <a:pt x="429" y="65"/>
                    <a:pt x="342" y="97"/>
                    <a:pt x="256" y="129"/>
                  </a:cubicBezTo>
                  <a:cubicBezTo>
                    <a:pt x="241" y="134"/>
                    <a:pt x="227" y="138"/>
                    <a:pt x="213" y="145"/>
                  </a:cubicBezTo>
                  <a:cubicBezTo>
                    <a:pt x="211" y="145"/>
                    <a:pt x="209" y="146"/>
                    <a:pt x="208" y="147"/>
                  </a:cubicBezTo>
                  <a:cubicBezTo>
                    <a:pt x="197" y="151"/>
                    <a:pt x="186" y="153"/>
                    <a:pt x="176" y="159"/>
                  </a:cubicBezTo>
                  <a:cubicBezTo>
                    <a:pt x="168" y="162"/>
                    <a:pt x="161" y="168"/>
                    <a:pt x="152" y="168"/>
                  </a:cubicBezTo>
                  <a:cubicBezTo>
                    <a:pt x="141" y="170"/>
                    <a:pt x="130" y="174"/>
                    <a:pt x="119" y="179"/>
                  </a:cubicBezTo>
                  <a:cubicBezTo>
                    <a:pt x="85" y="191"/>
                    <a:pt x="52" y="203"/>
                    <a:pt x="19" y="216"/>
                  </a:cubicBezTo>
                  <a:cubicBezTo>
                    <a:pt x="12" y="219"/>
                    <a:pt x="4" y="224"/>
                    <a:pt x="0" y="212"/>
                  </a:cubicBezTo>
                  <a:close/>
                </a:path>
              </a:pathLst>
            </a:custGeom>
            <a:solidFill>
              <a:srgbClr val="1C66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61" name="Freeform 147">
              <a:extLst>
                <a:ext uri="{FF2B5EF4-FFF2-40B4-BE49-F238E27FC236}">
                  <a16:creationId xmlns:a16="http://schemas.microsoft.com/office/drawing/2014/main" id="{66E894CF-21FF-7740-FDAA-A041FBCFB386}"/>
                </a:ext>
              </a:extLst>
            </p:cNvPr>
            <p:cNvSpPr>
              <a:spLocks/>
            </p:cNvSpPr>
            <p:nvPr/>
          </p:nvSpPr>
          <p:spPr bwMode="auto">
            <a:xfrm>
              <a:off x="6350" y="3803650"/>
              <a:ext cx="115888" cy="1349375"/>
            </a:xfrm>
            <a:custGeom>
              <a:avLst/>
              <a:gdLst>
                <a:gd name="T0" fmla="*/ 96 w 101"/>
                <a:gd name="T1" fmla="*/ 1168 h 1174"/>
                <a:gd name="T2" fmla="*/ 68 w 101"/>
                <a:gd name="T3" fmla="*/ 1172 h 1174"/>
                <a:gd name="T4" fmla="*/ 4 w 101"/>
                <a:gd name="T5" fmla="*/ 1167 h 1174"/>
                <a:gd name="T6" fmla="*/ 2 w 101"/>
                <a:gd name="T7" fmla="*/ 1148 h 1174"/>
                <a:gd name="T8" fmla="*/ 14 w 101"/>
                <a:gd name="T9" fmla="*/ 1150 h 1174"/>
                <a:gd name="T10" fmla="*/ 31 w 101"/>
                <a:gd name="T11" fmla="*/ 1160 h 1174"/>
                <a:gd name="T12" fmla="*/ 68 w 101"/>
                <a:gd name="T13" fmla="*/ 1159 h 1174"/>
                <a:gd name="T14" fmla="*/ 74 w 101"/>
                <a:gd name="T15" fmla="*/ 1138 h 1174"/>
                <a:gd name="T16" fmla="*/ 75 w 101"/>
                <a:gd name="T17" fmla="*/ 913 h 1174"/>
                <a:gd name="T18" fmla="*/ 75 w 101"/>
                <a:gd name="T19" fmla="*/ 633 h 1174"/>
                <a:gd name="T20" fmla="*/ 78 w 101"/>
                <a:gd name="T21" fmla="*/ 30 h 1174"/>
                <a:gd name="T22" fmla="*/ 81 w 101"/>
                <a:gd name="T23" fmla="*/ 5 h 1174"/>
                <a:gd name="T24" fmla="*/ 91 w 101"/>
                <a:gd name="T25" fmla="*/ 2 h 1174"/>
                <a:gd name="T26" fmla="*/ 92 w 101"/>
                <a:gd name="T27" fmla="*/ 483 h 1174"/>
                <a:gd name="T28" fmla="*/ 92 w 101"/>
                <a:gd name="T29" fmla="*/ 509 h 1174"/>
                <a:gd name="T30" fmla="*/ 98 w 101"/>
                <a:gd name="T31" fmla="*/ 545 h 1174"/>
                <a:gd name="T32" fmla="*/ 98 w 101"/>
                <a:gd name="T33" fmla="*/ 582 h 1174"/>
                <a:gd name="T34" fmla="*/ 98 w 101"/>
                <a:gd name="T35" fmla="*/ 742 h 1174"/>
                <a:gd name="T36" fmla="*/ 98 w 101"/>
                <a:gd name="T37" fmla="*/ 1021 h 1174"/>
                <a:gd name="T38" fmla="*/ 98 w 101"/>
                <a:gd name="T39" fmla="*/ 1157 h 1174"/>
                <a:gd name="T40" fmla="*/ 96 w 101"/>
                <a:gd name="T41" fmla="*/ 1168 h 1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01" h="1174">
                  <a:moveTo>
                    <a:pt x="96" y="1168"/>
                  </a:moveTo>
                  <a:cubicBezTo>
                    <a:pt x="86" y="1169"/>
                    <a:pt x="77" y="1171"/>
                    <a:pt x="68" y="1172"/>
                  </a:cubicBezTo>
                  <a:cubicBezTo>
                    <a:pt x="46" y="1174"/>
                    <a:pt x="25" y="1173"/>
                    <a:pt x="4" y="1167"/>
                  </a:cubicBezTo>
                  <a:cubicBezTo>
                    <a:pt x="0" y="1161"/>
                    <a:pt x="0" y="1155"/>
                    <a:pt x="2" y="1148"/>
                  </a:cubicBezTo>
                  <a:cubicBezTo>
                    <a:pt x="7" y="1142"/>
                    <a:pt x="11" y="1147"/>
                    <a:pt x="14" y="1150"/>
                  </a:cubicBezTo>
                  <a:cubicBezTo>
                    <a:pt x="19" y="1157"/>
                    <a:pt x="23" y="1161"/>
                    <a:pt x="31" y="1160"/>
                  </a:cubicBezTo>
                  <a:cubicBezTo>
                    <a:pt x="44" y="1160"/>
                    <a:pt x="56" y="1161"/>
                    <a:pt x="68" y="1159"/>
                  </a:cubicBezTo>
                  <a:cubicBezTo>
                    <a:pt x="78" y="1154"/>
                    <a:pt x="74" y="1145"/>
                    <a:pt x="74" y="1138"/>
                  </a:cubicBezTo>
                  <a:cubicBezTo>
                    <a:pt x="82" y="1063"/>
                    <a:pt x="71" y="988"/>
                    <a:pt x="75" y="913"/>
                  </a:cubicBezTo>
                  <a:cubicBezTo>
                    <a:pt x="80" y="819"/>
                    <a:pt x="72" y="727"/>
                    <a:pt x="75" y="633"/>
                  </a:cubicBezTo>
                  <a:cubicBezTo>
                    <a:pt x="81" y="432"/>
                    <a:pt x="77" y="231"/>
                    <a:pt x="78" y="30"/>
                  </a:cubicBezTo>
                  <a:cubicBezTo>
                    <a:pt x="78" y="22"/>
                    <a:pt x="78" y="13"/>
                    <a:pt x="81" y="5"/>
                  </a:cubicBezTo>
                  <a:cubicBezTo>
                    <a:pt x="84" y="1"/>
                    <a:pt x="87" y="0"/>
                    <a:pt x="91" y="2"/>
                  </a:cubicBezTo>
                  <a:cubicBezTo>
                    <a:pt x="91" y="163"/>
                    <a:pt x="91" y="323"/>
                    <a:pt x="92" y="483"/>
                  </a:cubicBezTo>
                  <a:cubicBezTo>
                    <a:pt x="92" y="492"/>
                    <a:pt x="92" y="501"/>
                    <a:pt x="92" y="509"/>
                  </a:cubicBezTo>
                  <a:cubicBezTo>
                    <a:pt x="101" y="520"/>
                    <a:pt x="97" y="533"/>
                    <a:pt x="98" y="545"/>
                  </a:cubicBezTo>
                  <a:cubicBezTo>
                    <a:pt x="98" y="557"/>
                    <a:pt x="98" y="570"/>
                    <a:pt x="98" y="582"/>
                  </a:cubicBezTo>
                  <a:cubicBezTo>
                    <a:pt x="100" y="636"/>
                    <a:pt x="97" y="689"/>
                    <a:pt x="98" y="742"/>
                  </a:cubicBezTo>
                  <a:cubicBezTo>
                    <a:pt x="100" y="835"/>
                    <a:pt x="98" y="928"/>
                    <a:pt x="98" y="1021"/>
                  </a:cubicBezTo>
                  <a:cubicBezTo>
                    <a:pt x="99" y="1066"/>
                    <a:pt x="98" y="1111"/>
                    <a:pt x="98" y="1157"/>
                  </a:cubicBezTo>
                  <a:cubicBezTo>
                    <a:pt x="98" y="1161"/>
                    <a:pt x="96" y="1164"/>
                    <a:pt x="96" y="1168"/>
                  </a:cubicBezTo>
                  <a:close/>
                </a:path>
              </a:pathLst>
            </a:custGeom>
            <a:solidFill>
              <a:srgbClr val="BC1E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62" name="Freeform 148">
              <a:extLst>
                <a:ext uri="{FF2B5EF4-FFF2-40B4-BE49-F238E27FC236}">
                  <a16:creationId xmlns:a16="http://schemas.microsoft.com/office/drawing/2014/main" id="{F954B979-3BC5-BAA8-2CBD-31C46E9F0055}"/>
                </a:ext>
              </a:extLst>
            </p:cNvPr>
            <p:cNvSpPr>
              <a:spLocks/>
            </p:cNvSpPr>
            <p:nvPr/>
          </p:nvSpPr>
          <p:spPr bwMode="auto">
            <a:xfrm>
              <a:off x="136525" y="3848100"/>
              <a:ext cx="350838" cy="1130300"/>
            </a:xfrm>
            <a:custGeom>
              <a:avLst/>
              <a:gdLst>
                <a:gd name="T0" fmla="*/ 146 w 305"/>
                <a:gd name="T1" fmla="*/ 542 h 984"/>
                <a:gd name="T2" fmla="*/ 114 w 305"/>
                <a:gd name="T3" fmla="*/ 640 h 984"/>
                <a:gd name="T4" fmla="*/ 94 w 305"/>
                <a:gd name="T5" fmla="*/ 724 h 984"/>
                <a:gd name="T6" fmla="*/ 79 w 305"/>
                <a:gd name="T7" fmla="*/ 778 h 984"/>
                <a:gd name="T8" fmla="*/ 34 w 305"/>
                <a:gd name="T9" fmla="*/ 924 h 984"/>
                <a:gd name="T10" fmla="*/ 15 w 305"/>
                <a:gd name="T11" fmla="*/ 980 h 984"/>
                <a:gd name="T12" fmla="*/ 10 w 305"/>
                <a:gd name="T13" fmla="*/ 979 h 984"/>
                <a:gd name="T14" fmla="*/ 14 w 305"/>
                <a:gd name="T15" fmla="*/ 920 h 984"/>
                <a:gd name="T16" fmla="*/ 19 w 305"/>
                <a:gd name="T17" fmla="*/ 919 h 984"/>
                <a:gd name="T18" fmla="*/ 49 w 305"/>
                <a:gd name="T19" fmla="*/ 798 h 984"/>
                <a:gd name="T20" fmla="*/ 102 w 305"/>
                <a:gd name="T21" fmla="*/ 619 h 984"/>
                <a:gd name="T22" fmla="*/ 127 w 305"/>
                <a:gd name="T23" fmla="*/ 537 h 984"/>
                <a:gd name="T24" fmla="*/ 175 w 305"/>
                <a:gd name="T25" fmla="*/ 380 h 984"/>
                <a:gd name="T26" fmla="*/ 213 w 305"/>
                <a:gd name="T27" fmla="*/ 257 h 984"/>
                <a:gd name="T28" fmla="*/ 246 w 305"/>
                <a:gd name="T29" fmla="*/ 144 h 984"/>
                <a:gd name="T30" fmla="*/ 287 w 305"/>
                <a:gd name="T31" fmla="*/ 7 h 984"/>
                <a:gd name="T32" fmla="*/ 305 w 305"/>
                <a:gd name="T33" fmla="*/ 5 h 984"/>
                <a:gd name="T34" fmla="*/ 149 w 305"/>
                <a:gd name="T35" fmla="*/ 525 h 984"/>
                <a:gd name="T36" fmla="*/ 146 w 305"/>
                <a:gd name="T37" fmla="*/ 542 h 9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05" h="984">
                  <a:moveTo>
                    <a:pt x="146" y="542"/>
                  </a:moveTo>
                  <a:cubicBezTo>
                    <a:pt x="134" y="574"/>
                    <a:pt x="121" y="606"/>
                    <a:pt x="114" y="640"/>
                  </a:cubicBezTo>
                  <a:cubicBezTo>
                    <a:pt x="114" y="670"/>
                    <a:pt x="100" y="696"/>
                    <a:pt x="94" y="724"/>
                  </a:cubicBezTo>
                  <a:cubicBezTo>
                    <a:pt x="89" y="742"/>
                    <a:pt x="83" y="759"/>
                    <a:pt x="79" y="778"/>
                  </a:cubicBezTo>
                  <a:cubicBezTo>
                    <a:pt x="64" y="827"/>
                    <a:pt x="47" y="875"/>
                    <a:pt x="34" y="924"/>
                  </a:cubicBezTo>
                  <a:cubicBezTo>
                    <a:pt x="28" y="943"/>
                    <a:pt x="23" y="962"/>
                    <a:pt x="15" y="980"/>
                  </a:cubicBezTo>
                  <a:cubicBezTo>
                    <a:pt x="12" y="984"/>
                    <a:pt x="11" y="980"/>
                    <a:pt x="10" y="979"/>
                  </a:cubicBezTo>
                  <a:cubicBezTo>
                    <a:pt x="0" y="959"/>
                    <a:pt x="8" y="940"/>
                    <a:pt x="14" y="920"/>
                  </a:cubicBezTo>
                  <a:cubicBezTo>
                    <a:pt x="15" y="918"/>
                    <a:pt x="19" y="923"/>
                    <a:pt x="19" y="919"/>
                  </a:cubicBezTo>
                  <a:cubicBezTo>
                    <a:pt x="19" y="876"/>
                    <a:pt x="38" y="838"/>
                    <a:pt x="49" y="798"/>
                  </a:cubicBezTo>
                  <a:cubicBezTo>
                    <a:pt x="67" y="739"/>
                    <a:pt x="85" y="679"/>
                    <a:pt x="102" y="619"/>
                  </a:cubicBezTo>
                  <a:cubicBezTo>
                    <a:pt x="110" y="591"/>
                    <a:pt x="119" y="564"/>
                    <a:pt x="127" y="537"/>
                  </a:cubicBezTo>
                  <a:cubicBezTo>
                    <a:pt x="142" y="484"/>
                    <a:pt x="159" y="433"/>
                    <a:pt x="175" y="380"/>
                  </a:cubicBezTo>
                  <a:cubicBezTo>
                    <a:pt x="187" y="339"/>
                    <a:pt x="201" y="298"/>
                    <a:pt x="213" y="257"/>
                  </a:cubicBezTo>
                  <a:cubicBezTo>
                    <a:pt x="224" y="220"/>
                    <a:pt x="234" y="182"/>
                    <a:pt x="246" y="144"/>
                  </a:cubicBezTo>
                  <a:cubicBezTo>
                    <a:pt x="261" y="99"/>
                    <a:pt x="272" y="52"/>
                    <a:pt x="287" y="7"/>
                  </a:cubicBezTo>
                  <a:cubicBezTo>
                    <a:pt x="293" y="2"/>
                    <a:pt x="299" y="0"/>
                    <a:pt x="305" y="5"/>
                  </a:cubicBezTo>
                  <a:cubicBezTo>
                    <a:pt x="253" y="178"/>
                    <a:pt x="201" y="352"/>
                    <a:pt x="149" y="525"/>
                  </a:cubicBezTo>
                  <a:cubicBezTo>
                    <a:pt x="147" y="531"/>
                    <a:pt x="146" y="536"/>
                    <a:pt x="146" y="542"/>
                  </a:cubicBezTo>
                  <a:close/>
                </a:path>
              </a:pathLst>
            </a:custGeom>
            <a:solidFill>
              <a:srgbClr val="FDD2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63" name="Freeform 149">
              <a:extLst>
                <a:ext uri="{FF2B5EF4-FFF2-40B4-BE49-F238E27FC236}">
                  <a16:creationId xmlns:a16="http://schemas.microsoft.com/office/drawing/2014/main" id="{86F4107E-0E64-A374-2143-B227100E77E7}"/>
                </a:ext>
              </a:extLst>
            </p:cNvPr>
            <p:cNvSpPr>
              <a:spLocks/>
            </p:cNvSpPr>
            <p:nvPr/>
          </p:nvSpPr>
          <p:spPr bwMode="auto">
            <a:xfrm>
              <a:off x="533400" y="4044950"/>
              <a:ext cx="444500" cy="476250"/>
            </a:xfrm>
            <a:custGeom>
              <a:avLst/>
              <a:gdLst>
                <a:gd name="T0" fmla="*/ 0 w 387"/>
                <a:gd name="T1" fmla="*/ 408 h 414"/>
                <a:gd name="T2" fmla="*/ 57 w 387"/>
                <a:gd name="T3" fmla="*/ 328 h 414"/>
                <a:gd name="T4" fmla="*/ 206 w 387"/>
                <a:gd name="T5" fmla="*/ 175 h 414"/>
                <a:gd name="T6" fmla="*/ 375 w 387"/>
                <a:gd name="T7" fmla="*/ 0 h 414"/>
                <a:gd name="T8" fmla="*/ 386 w 387"/>
                <a:gd name="T9" fmla="*/ 17 h 414"/>
                <a:gd name="T10" fmla="*/ 294 w 387"/>
                <a:gd name="T11" fmla="*/ 117 h 414"/>
                <a:gd name="T12" fmla="*/ 217 w 387"/>
                <a:gd name="T13" fmla="*/ 197 h 414"/>
                <a:gd name="T14" fmla="*/ 82 w 387"/>
                <a:gd name="T15" fmla="*/ 338 h 414"/>
                <a:gd name="T16" fmla="*/ 21 w 387"/>
                <a:gd name="T17" fmla="*/ 401 h 414"/>
                <a:gd name="T18" fmla="*/ 0 w 387"/>
                <a:gd name="T19" fmla="*/ 408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87" h="414">
                  <a:moveTo>
                    <a:pt x="0" y="408"/>
                  </a:moveTo>
                  <a:cubicBezTo>
                    <a:pt x="17" y="380"/>
                    <a:pt x="36" y="353"/>
                    <a:pt x="57" y="328"/>
                  </a:cubicBezTo>
                  <a:cubicBezTo>
                    <a:pt x="107" y="277"/>
                    <a:pt x="156" y="226"/>
                    <a:pt x="206" y="175"/>
                  </a:cubicBezTo>
                  <a:cubicBezTo>
                    <a:pt x="262" y="117"/>
                    <a:pt x="318" y="58"/>
                    <a:pt x="375" y="0"/>
                  </a:cubicBezTo>
                  <a:cubicBezTo>
                    <a:pt x="383" y="3"/>
                    <a:pt x="387" y="9"/>
                    <a:pt x="386" y="17"/>
                  </a:cubicBezTo>
                  <a:cubicBezTo>
                    <a:pt x="357" y="52"/>
                    <a:pt x="325" y="84"/>
                    <a:pt x="294" y="117"/>
                  </a:cubicBezTo>
                  <a:cubicBezTo>
                    <a:pt x="269" y="144"/>
                    <a:pt x="243" y="171"/>
                    <a:pt x="217" y="197"/>
                  </a:cubicBezTo>
                  <a:cubicBezTo>
                    <a:pt x="172" y="244"/>
                    <a:pt x="128" y="292"/>
                    <a:pt x="82" y="338"/>
                  </a:cubicBezTo>
                  <a:cubicBezTo>
                    <a:pt x="61" y="359"/>
                    <a:pt x="44" y="383"/>
                    <a:pt x="21" y="401"/>
                  </a:cubicBezTo>
                  <a:cubicBezTo>
                    <a:pt x="15" y="406"/>
                    <a:pt x="10" y="414"/>
                    <a:pt x="0" y="408"/>
                  </a:cubicBezTo>
                  <a:close/>
                </a:path>
              </a:pathLst>
            </a:custGeom>
            <a:solidFill>
              <a:srgbClr val="0579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64" name="Freeform 150">
              <a:extLst>
                <a:ext uri="{FF2B5EF4-FFF2-40B4-BE49-F238E27FC236}">
                  <a16:creationId xmlns:a16="http://schemas.microsoft.com/office/drawing/2014/main" id="{9B41719E-39C9-C975-2E05-950BDD973F07}"/>
                </a:ext>
              </a:extLst>
            </p:cNvPr>
            <p:cNvSpPr>
              <a:spLocks/>
            </p:cNvSpPr>
            <p:nvPr/>
          </p:nvSpPr>
          <p:spPr bwMode="auto">
            <a:xfrm>
              <a:off x="3175" y="3802063"/>
              <a:ext cx="20638" cy="1343025"/>
            </a:xfrm>
            <a:custGeom>
              <a:avLst/>
              <a:gdLst>
                <a:gd name="T0" fmla="*/ 8 w 19"/>
                <a:gd name="T1" fmla="*/ 1148 h 1169"/>
                <a:gd name="T2" fmla="*/ 7 w 19"/>
                <a:gd name="T3" fmla="*/ 1169 h 1169"/>
                <a:gd name="T4" fmla="*/ 3 w 19"/>
                <a:gd name="T5" fmla="*/ 1166 h 1169"/>
                <a:gd name="T6" fmla="*/ 1 w 19"/>
                <a:gd name="T7" fmla="*/ 1125 h 1169"/>
                <a:gd name="T8" fmla="*/ 1 w 19"/>
                <a:gd name="T9" fmla="*/ 26 h 1169"/>
                <a:gd name="T10" fmla="*/ 2 w 19"/>
                <a:gd name="T11" fmla="*/ 10 h 1169"/>
                <a:gd name="T12" fmla="*/ 14 w 19"/>
                <a:gd name="T13" fmla="*/ 7 h 1169"/>
                <a:gd name="T14" fmla="*/ 18 w 19"/>
                <a:gd name="T15" fmla="*/ 37 h 1169"/>
                <a:gd name="T16" fmla="*/ 18 w 19"/>
                <a:gd name="T17" fmla="*/ 1066 h 1169"/>
                <a:gd name="T18" fmla="*/ 16 w 19"/>
                <a:gd name="T19" fmla="*/ 1122 h 1169"/>
                <a:gd name="T20" fmla="*/ 8 w 19"/>
                <a:gd name="T21" fmla="*/ 1148 h 1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" h="1169">
                  <a:moveTo>
                    <a:pt x="8" y="1148"/>
                  </a:moveTo>
                  <a:cubicBezTo>
                    <a:pt x="7" y="1155"/>
                    <a:pt x="7" y="1162"/>
                    <a:pt x="7" y="1169"/>
                  </a:cubicBezTo>
                  <a:cubicBezTo>
                    <a:pt x="5" y="1168"/>
                    <a:pt x="4" y="1167"/>
                    <a:pt x="3" y="1166"/>
                  </a:cubicBezTo>
                  <a:cubicBezTo>
                    <a:pt x="0" y="1153"/>
                    <a:pt x="2" y="1139"/>
                    <a:pt x="1" y="1125"/>
                  </a:cubicBezTo>
                  <a:cubicBezTo>
                    <a:pt x="1" y="759"/>
                    <a:pt x="1" y="392"/>
                    <a:pt x="1" y="26"/>
                  </a:cubicBezTo>
                  <a:cubicBezTo>
                    <a:pt x="1" y="21"/>
                    <a:pt x="1" y="15"/>
                    <a:pt x="2" y="10"/>
                  </a:cubicBezTo>
                  <a:cubicBezTo>
                    <a:pt x="3" y="0"/>
                    <a:pt x="8" y="2"/>
                    <a:pt x="14" y="7"/>
                  </a:cubicBezTo>
                  <a:cubicBezTo>
                    <a:pt x="19" y="17"/>
                    <a:pt x="18" y="27"/>
                    <a:pt x="18" y="37"/>
                  </a:cubicBezTo>
                  <a:cubicBezTo>
                    <a:pt x="18" y="380"/>
                    <a:pt x="18" y="723"/>
                    <a:pt x="18" y="1066"/>
                  </a:cubicBezTo>
                  <a:cubicBezTo>
                    <a:pt x="18" y="1085"/>
                    <a:pt x="15" y="1103"/>
                    <a:pt x="16" y="1122"/>
                  </a:cubicBezTo>
                  <a:cubicBezTo>
                    <a:pt x="17" y="1131"/>
                    <a:pt x="15" y="1141"/>
                    <a:pt x="8" y="1148"/>
                  </a:cubicBezTo>
                  <a:close/>
                </a:path>
              </a:pathLst>
            </a:custGeom>
            <a:solidFill>
              <a:srgbClr val="B1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65" name="Freeform 151">
              <a:extLst>
                <a:ext uri="{FF2B5EF4-FFF2-40B4-BE49-F238E27FC236}">
                  <a16:creationId xmlns:a16="http://schemas.microsoft.com/office/drawing/2014/main" id="{57E652A9-9D05-35FC-5DCD-4AF2D07C7963}"/>
                </a:ext>
              </a:extLst>
            </p:cNvPr>
            <p:cNvSpPr>
              <a:spLocks/>
            </p:cNvSpPr>
            <p:nvPr/>
          </p:nvSpPr>
          <p:spPr bwMode="auto">
            <a:xfrm>
              <a:off x="214313" y="3824288"/>
              <a:ext cx="187325" cy="574675"/>
            </a:xfrm>
            <a:custGeom>
              <a:avLst/>
              <a:gdLst>
                <a:gd name="T0" fmla="*/ 14 w 163"/>
                <a:gd name="T1" fmla="*/ 439 h 500"/>
                <a:gd name="T2" fmla="*/ 74 w 163"/>
                <a:gd name="T3" fmla="*/ 244 h 500"/>
                <a:gd name="T4" fmla="*/ 148 w 163"/>
                <a:gd name="T5" fmla="*/ 0 h 500"/>
                <a:gd name="T6" fmla="*/ 161 w 163"/>
                <a:gd name="T7" fmla="*/ 10 h 500"/>
                <a:gd name="T8" fmla="*/ 142 w 163"/>
                <a:gd name="T9" fmla="*/ 87 h 500"/>
                <a:gd name="T10" fmla="*/ 73 w 163"/>
                <a:gd name="T11" fmla="*/ 321 h 500"/>
                <a:gd name="T12" fmla="*/ 27 w 163"/>
                <a:gd name="T13" fmla="*/ 476 h 500"/>
                <a:gd name="T14" fmla="*/ 4 w 163"/>
                <a:gd name="T15" fmla="*/ 488 h 500"/>
                <a:gd name="T16" fmla="*/ 14 w 163"/>
                <a:gd name="T17" fmla="*/ 439 h 5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3" h="500">
                  <a:moveTo>
                    <a:pt x="14" y="439"/>
                  </a:moveTo>
                  <a:cubicBezTo>
                    <a:pt x="34" y="374"/>
                    <a:pt x="54" y="309"/>
                    <a:pt x="74" y="244"/>
                  </a:cubicBezTo>
                  <a:cubicBezTo>
                    <a:pt x="99" y="163"/>
                    <a:pt x="124" y="81"/>
                    <a:pt x="148" y="0"/>
                  </a:cubicBezTo>
                  <a:cubicBezTo>
                    <a:pt x="155" y="0"/>
                    <a:pt x="160" y="3"/>
                    <a:pt x="161" y="10"/>
                  </a:cubicBezTo>
                  <a:cubicBezTo>
                    <a:pt x="163" y="38"/>
                    <a:pt x="149" y="61"/>
                    <a:pt x="142" y="87"/>
                  </a:cubicBezTo>
                  <a:cubicBezTo>
                    <a:pt x="121" y="165"/>
                    <a:pt x="97" y="243"/>
                    <a:pt x="73" y="321"/>
                  </a:cubicBezTo>
                  <a:cubicBezTo>
                    <a:pt x="58" y="373"/>
                    <a:pt x="42" y="424"/>
                    <a:pt x="27" y="476"/>
                  </a:cubicBezTo>
                  <a:cubicBezTo>
                    <a:pt x="24" y="486"/>
                    <a:pt x="20" y="500"/>
                    <a:pt x="4" y="488"/>
                  </a:cubicBezTo>
                  <a:cubicBezTo>
                    <a:pt x="0" y="470"/>
                    <a:pt x="3" y="454"/>
                    <a:pt x="14" y="439"/>
                  </a:cubicBezTo>
                  <a:close/>
                </a:path>
              </a:pathLst>
            </a:custGeom>
            <a:solidFill>
              <a:srgbClr val="FDD0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66" name="Freeform 152">
              <a:extLst>
                <a:ext uri="{FF2B5EF4-FFF2-40B4-BE49-F238E27FC236}">
                  <a16:creationId xmlns:a16="http://schemas.microsoft.com/office/drawing/2014/main" id="{9938F43E-68CD-0CB0-E76E-6B13F85C4A99}"/>
                </a:ext>
              </a:extLst>
            </p:cNvPr>
            <p:cNvSpPr>
              <a:spLocks/>
            </p:cNvSpPr>
            <p:nvPr/>
          </p:nvSpPr>
          <p:spPr bwMode="auto">
            <a:xfrm>
              <a:off x="125413" y="4900613"/>
              <a:ext cx="798513" cy="187325"/>
            </a:xfrm>
            <a:custGeom>
              <a:avLst/>
              <a:gdLst>
                <a:gd name="T0" fmla="*/ 600 w 696"/>
                <a:gd name="T1" fmla="*/ 32 h 164"/>
                <a:gd name="T2" fmla="*/ 478 w 696"/>
                <a:gd name="T3" fmla="*/ 58 h 164"/>
                <a:gd name="T4" fmla="*/ 436 w 696"/>
                <a:gd name="T5" fmla="*/ 68 h 164"/>
                <a:gd name="T6" fmla="*/ 415 w 696"/>
                <a:gd name="T7" fmla="*/ 77 h 164"/>
                <a:gd name="T8" fmla="*/ 154 w 696"/>
                <a:gd name="T9" fmla="*/ 136 h 164"/>
                <a:gd name="T10" fmla="*/ 125 w 696"/>
                <a:gd name="T11" fmla="*/ 137 h 164"/>
                <a:gd name="T12" fmla="*/ 6 w 696"/>
                <a:gd name="T13" fmla="*/ 164 h 164"/>
                <a:gd name="T14" fmla="*/ 8 w 696"/>
                <a:gd name="T15" fmla="*/ 156 h 164"/>
                <a:gd name="T16" fmla="*/ 15 w 696"/>
                <a:gd name="T17" fmla="*/ 155 h 164"/>
                <a:gd name="T18" fmla="*/ 40 w 696"/>
                <a:gd name="T19" fmla="*/ 144 h 164"/>
                <a:gd name="T20" fmla="*/ 77 w 696"/>
                <a:gd name="T21" fmla="*/ 133 h 164"/>
                <a:gd name="T22" fmla="*/ 132 w 696"/>
                <a:gd name="T23" fmla="*/ 123 h 164"/>
                <a:gd name="T24" fmla="*/ 267 w 696"/>
                <a:gd name="T25" fmla="*/ 93 h 164"/>
                <a:gd name="T26" fmla="*/ 434 w 696"/>
                <a:gd name="T27" fmla="*/ 55 h 164"/>
                <a:gd name="T28" fmla="*/ 536 w 696"/>
                <a:gd name="T29" fmla="*/ 33 h 164"/>
                <a:gd name="T30" fmla="*/ 667 w 696"/>
                <a:gd name="T31" fmla="*/ 3 h 164"/>
                <a:gd name="T32" fmla="*/ 696 w 696"/>
                <a:gd name="T33" fmla="*/ 0 h 164"/>
                <a:gd name="T34" fmla="*/ 676 w 696"/>
                <a:gd name="T35" fmla="*/ 10 h 164"/>
                <a:gd name="T36" fmla="*/ 653 w 696"/>
                <a:gd name="T37" fmla="*/ 17 h 164"/>
                <a:gd name="T38" fmla="*/ 600 w 696"/>
                <a:gd name="T39" fmla="*/ 32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96" h="164">
                  <a:moveTo>
                    <a:pt x="600" y="32"/>
                  </a:moveTo>
                  <a:cubicBezTo>
                    <a:pt x="559" y="36"/>
                    <a:pt x="519" y="49"/>
                    <a:pt x="478" y="58"/>
                  </a:cubicBezTo>
                  <a:cubicBezTo>
                    <a:pt x="464" y="60"/>
                    <a:pt x="449" y="61"/>
                    <a:pt x="436" y="68"/>
                  </a:cubicBezTo>
                  <a:cubicBezTo>
                    <a:pt x="431" y="75"/>
                    <a:pt x="423" y="76"/>
                    <a:pt x="415" y="77"/>
                  </a:cubicBezTo>
                  <a:cubicBezTo>
                    <a:pt x="328" y="96"/>
                    <a:pt x="241" y="117"/>
                    <a:pt x="154" y="136"/>
                  </a:cubicBezTo>
                  <a:cubicBezTo>
                    <a:pt x="144" y="138"/>
                    <a:pt x="135" y="141"/>
                    <a:pt x="125" y="137"/>
                  </a:cubicBezTo>
                  <a:cubicBezTo>
                    <a:pt x="85" y="146"/>
                    <a:pt x="46" y="155"/>
                    <a:pt x="6" y="164"/>
                  </a:cubicBezTo>
                  <a:cubicBezTo>
                    <a:pt x="0" y="160"/>
                    <a:pt x="6" y="158"/>
                    <a:pt x="8" y="156"/>
                  </a:cubicBezTo>
                  <a:cubicBezTo>
                    <a:pt x="10" y="155"/>
                    <a:pt x="12" y="155"/>
                    <a:pt x="15" y="155"/>
                  </a:cubicBezTo>
                  <a:cubicBezTo>
                    <a:pt x="23" y="151"/>
                    <a:pt x="31" y="147"/>
                    <a:pt x="40" y="144"/>
                  </a:cubicBezTo>
                  <a:cubicBezTo>
                    <a:pt x="53" y="143"/>
                    <a:pt x="64" y="137"/>
                    <a:pt x="77" y="133"/>
                  </a:cubicBezTo>
                  <a:cubicBezTo>
                    <a:pt x="96" y="137"/>
                    <a:pt x="113" y="126"/>
                    <a:pt x="132" y="123"/>
                  </a:cubicBezTo>
                  <a:cubicBezTo>
                    <a:pt x="177" y="115"/>
                    <a:pt x="222" y="103"/>
                    <a:pt x="267" y="93"/>
                  </a:cubicBezTo>
                  <a:cubicBezTo>
                    <a:pt x="323" y="80"/>
                    <a:pt x="378" y="67"/>
                    <a:pt x="434" y="55"/>
                  </a:cubicBezTo>
                  <a:cubicBezTo>
                    <a:pt x="468" y="47"/>
                    <a:pt x="502" y="40"/>
                    <a:pt x="536" y="33"/>
                  </a:cubicBezTo>
                  <a:cubicBezTo>
                    <a:pt x="580" y="23"/>
                    <a:pt x="623" y="14"/>
                    <a:pt x="667" y="3"/>
                  </a:cubicBezTo>
                  <a:cubicBezTo>
                    <a:pt x="677" y="1"/>
                    <a:pt x="686" y="0"/>
                    <a:pt x="696" y="0"/>
                  </a:cubicBezTo>
                  <a:cubicBezTo>
                    <a:pt x="693" y="11"/>
                    <a:pt x="683" y="8"/>
                    <a:pt x="676" y="10"/>
                  </a:cubicBezTo>
                  <a:cubicBezTo>
                    <a:pt x="668" y="13"/>
                    <a:pt x="659" y="12"/>
                    <a:pt x="653" y="17"/>
                  </a:cubicBezTo>
                  <a:cubicBezTo>
                    <a:pt x="636" y="25"/>
                    <a:pt x="617" y="22"/>
                    <a:pt x="600" y="32"/>
                  </a:cubicBezTo>
                  <a:close/>
                </a:path>
              </a:pathLst>
            </a:custGeom>
            <a:solidFill>
              <a:srgbClr val="6529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67" name="Freeform 153">
              <a:extLst>
                <a:ext uri="{FF2B5EF4-FFF2-40B4-BE49-F238E27FC236}">
                  <a16:creationId xmlns:a16="http://schemas.microsoft.com/office/drawing/2014/main" id="{843AC9E7-871C-07E8-DD05-B70A5687A759}"/>
                </a:ext>
              </a:extLst>
            </p:cNvPr>
            <p:cNvSpPr>
              <a:spLocks/>
            </p:cNvSpPr>
            <p:nvPr/>
          </p:nvSpPr>
          <p:spPr bwMode="auto">
            <a:xfrm>
              <a:off x="1588" y="3692525"/>
              <a:ext cx="46038" cy="1408113"/>
            </a:xfrm>
            <a:custGeom>
              <a:avLst/>
              <a:gdLst>
                <a:gd name="T0" fmla="*/ 13 w 40"/>
                <a:gd name="T1" fmla="*/ 102 h 1225"/>
                <a:gd name="T2" fmla="*/ 5 w 40"/>
                <a:gd name="T3" fmla="*/ 104 h 1225"/>
                <a:gd name="T4" fmla="*/ 5 w 40"/>
                <a:gd name="T5" fmla="*/ 124 h 1225"/>
                <a:gd name="T6" fmla="*/ 5 w 40"/>
                <a:gd name="T7" fmla="*/ 1192 h 1225"/>
                <a:gd name="T8" fmla="*/ 4 w 40"/>
                <a:gd name="T9" fmla="*/ 1222 h 1225"/>
                <a:gd name="T10" fmla="*/ 1 w 40"/>
                <a:gd name="T11" fmla="*/ 1224 h 1225"/>
                <a:gd name="T12" fmla="*/ 0 w 40"/>
                <a:gd name="T13" fmla="*/ 174 h 1225"/>
                <a:gd name="T14" fmla="*/ 25 w 40"/>
                <a:gd name="T15" fmla="*/ 0 h 1225"/>
                <a:gd name="T16" fmla="*/ 35 w 40"/>
                <a:gd name="T17" fmla="*/ 17 h 1225"/>
                <a:gd name="T18" fmla="*/ 37 w 40"/>
                <a:gd name="T19" fmla="*/ 89 h 1225"/>
                <a:gd name="T20" fmla="*/ 35 w 40"/>
                <a:gd name="T21" fmla="*/ 95 h 1225"/>
                <a:gd name="T22" fmla="*/ 13 w 40"/>
                <a:gd name="T23" fmla="*/ 102 h 1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0" h="1225">
                  <a:moveTo>
                    <a:pt x="13" y="102"/>
                  </a:moveTo>
                  <a:cubicBezTo>
                    <a:pt x="10" y="100"/>
                    <a:pt x="6" y="99"/>
                    <a:pt x="5" y="104"/>
                  </a:cubicBezTo>
                  <a:cubicBezTo>
                    <a:pt x="4" y="110"/>
                    <a:pt x="5" y="117"/>
                    <a:pt x="5" y="124"/>
                  </a:cubicBezTo>
                  <a:cubicBezTo>
                    <a:pt x="5" y="480"/>
                    <a:pt x="5" y="836"/>
                    <a:pt x="5" y="1192"/>
                  </a:cubicBezTo>
                  <a:cubicBezTo>
                    <a:pt x="5" y="1202"/>
                    <a:pt x="4" y="1212"/>
                    <a:pt x="4" y="1222"/>
                  </a:cubicBezTo>
                  <a:cubicBezTo>
                    <a:pt x="3" y="1224"/>
                    <a:pt x="2" y="1225"/>
                    <a:pt x="1" y="1224"/>
                  </a:cubicBezTo>
                  <a:cubicBezTo>
                    <a:pt x="1" y="874"/>
                    <a:pt x="2" y="524"/>
                    <a:pt x="0" y="174"/>
                  </a:cubicBezTo>
                  <a:cubicBezTo>
                    <a:pt x="0" y="114"/>
                    <a:pt x="9" y="57"/>
                    <a:pt x="25" y="0"/>
                  </a:cubicBezTo>
                  <a:cubicBezTo>
                    <a:pt x="35" y="2"/>
                    <a:pt x="35" y="11"/>
                    <a:pt x="35" y="17"/>
                  </a:cubicBezTo>
                  <a:cubicBezTo>
                    <a:pt x="33" y="41"/>
                    <a:pt x="40" y="65"/>
                    <a:pt x="37" y="89"/>
                  </a:cubicBezTo>
                  <a:cubicBezTo>
                    <a:pt x="37" y="91"/>
                    <a:pt x="36" y="93"/>
                    <a:pt x="35" y="95"/>
                  </a:cubicBezTo>
                  <a:cubicBezTo>
                    <a:pt x="29" y="102"/>
                    <a:pt x="23" y="110"/>
                    <a:pt x="13" y="102"/>
                  </a:cubicBezTo>
                  <a:close/>
                </a:path>
              </a:pathLst>
            </a:custGeom>
            <a:solidFill>
              <a:srgbClr val="C185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68" name="Freeform 154">
              <a:extLst>
                <a:ext uri="{FF2B5EF4-FFF2-40B4-BE49-F238E27FC236}">
                  <a16:creationId xmlns:a16="http://schemas.microsoft.com/office/drawing/2014/main" id="{0BF9FD01-9BE3-084A-5826-36ED3E77DA36}"/>
                </a:ext>
              </a:extLst>
            </p:cNvPr>
            <p:cNvSpPr>
              <a:spLocks/>
            </p:cNvSpPr>
            <p:nvPr/>
          </p:nvSpPr>
          <p:spPr bwMode="auto">
            <a:xfrm>
              <a:off x="1130300" y="4132263"/>
              <a:ext cx="131763" cy="141288"/>
            </a:xfrm>
            <a:custGeom>
              <a:avLst/>
              <a:gdLst>
                <a:gd name="T0" fmla="*/ 40 w 115"/>
                <a:gd name="T1" fmla="*/ 122 h 122"/>
                <a:gd name="T2" fmla="*/ 25 w 115"/>
                <a:gd name="T3" fmla="*/ 105 h 122"/>
                <a:gd name="T4" fmla="*/ 0 w 115"/>
                <a:gd name="T5" fmla="*/ 69 h 122"/>
                <a:gd name="T6" fmla="*/ 65 w 115"/>
                <a:gd name="T7" fmla="*/ 12 h 122"/>
                <a:gd name="T8" fmla="*/ 92 w 115"/>
                <a:gd name="T9" fmla="*/ 0 h 122"/>
                <a:gd name="T10" fmla="*/ 114 w 115"/>
                <a:gd name="T11" fmla="*/ 31 h 122"/>
                <a:gd name="T12" fmla="*/ 40 w 115"/>
                <a:gd name="T13" fmla="*/ 122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5" h="122">
                  <a:moveTo>
                    <a:pt x="40" y="122"/>
                  </a:moveTo>
                  <a:cubicBezTo>
                    <a:pt x="32" y="119"/>
                    <a:pt x="25" y="114"/>
                    <a:pt x="25" y="105"/>
                  </a:cubicBezTo>
                  <a:cubicBezTo>
                    <a:pt x="26" y="86"/>
                    <a:pt x="16" y="76"/>
                    <a:pt x="0" y="69"/>
                  </a:cubicBezTo>
                  <a:cubicBezTo>
                    <a:pt x="20" y="48"/>
                    <a:pt x="44" y="32"/>
                    <a:pt x="65" y="12"/>
                  </a:cubicBezTo>
                  <a:cubicBezTo>
                    <a:pt x="74" y="8"/>
                    <a:pt x="83" y="4"/>
                    <a:pt x="92" y="0"/>
                  </a:cubicBezTo>
                  <a:cubicBezTo>
                    <a:pt x="105" y="6"/>
                    <a:pt x="115" y="15"/>
                    <a:pt x="114" y="31"/>
                  </a:cubicBezTo>
                  <a:cubicBezTo>
                    <a:pt x="90" y="61"/>
                    <a:pt x="65" y="92"/>
                    <a:pt x="40" y="122"/>
                  </a:cubicBezTo>
                  <a:close/>
                </a:path>
              </a:pathLst>
            </a:custGeom>
            <a:solidFill>
              <a:srgbClr val="C89B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69" name="Freeform 155">
              <a:extLst>
                <a:ext uri="{FF2B5EF4-FFF2-40B4-BE49-F238E27FC236}">
                  <a16:creationId xmlns:a16="http://schemas.microsoft.com/office/drawing/2014/main" id="{D15E67EB-5619-93B5-CF47-91A05FEB7A2D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63" y="3659188"/>
              <a:ext cx="80963" cy="152400"/>
            </a:xfrm>
            <a:custGeom>
              <a:avLst/>
              <a:gdLst>
                <a:gd name="T0" fmla="*/ 8 w 70"/>
                <a:gd name="T1" fmla="*/ 121 h 133"/>
                <a:gd name="T2" fmla="*/ 0 w 70"/>
                <a:gd name="T3" fmla="*/ 29 h 133"/>
                <a:gd name="T4" fmla="*/ 6 w 70"/>
                <a:gd name="T5" fmla="*/ 5 h 133"/>
                <a:gd name="T6" fmla="*/ 43 w 70"/>
                <a:gd name="T7" fmla="*/ 12 h 133"/>
                <a:gd name="T8" fmla="*/ 70 w 70"/>
                <a:gd name="T9" fmla="*/ 128 h 133"/>
                <a:gd name="T10" fmla="*/ 63 w 70"/>
                <a:gd name="T11" fmla="*/ 129 h 133"/>
                <a:gd name="T12" fmla="*/ 49 w 70"/>
                <a:gd name="T13" fmla="*/ 132 h 133"/>
                <a:gd name="T14" fmla="*/ 8 w 70"/>
                <a:gd name="T15" fmla="*/ 121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0" h="133">
                  <a:moveTo>
                    <a:pt x="8" y="121"/>
                  </a:moveTo>
                  <a:cubicBezTo>
                    <a:pt x="5" y="90"/>
                    <a:pt x="7" y="59"/>
                    <a:pt x="0" y="29"/>
                  </a:cubicBezTo>
                  <a:cubicBezTo>
                    <a:pt x="2" y="21"/>
                    <a:pt x="2" y="12"/>
                    <a:pt x="6" y="5"/>
                  </a:cubicBezTo>
                  <a:cubicBezTo>
                    <a:pt x="19" y="6"/>
                    <a:pt x="33" y="0"/>
                    <a:pt x="43" y="12"/>
                  </a:cubicBezTo>
                  <a:cubicBezTo>
                    <a:pt x="55" y="50"/>
                    <a:pt x="63" y="89"/>
                    <a:pt x="70" y="128"/>
                  </a:cubicBezTo>
                  <a:cubicBezTo>
                    <a:pt x="68" y="128"/>
                    <a:pt x="65" y="129"/>
                    <a:pt x="63" y="129"/>
                  </a:cubicBezTo>
                  <a:cubicBezTo>
                    <a:pt x="59" y="132"/>
                    <a:pt x="54" y="133"/>
                    <a:pt x="49" y="132"/>
                  </a:cubicBezTo>
                  <a:cubicBezTo>
                    <a:pt x="36" y="125"/>
                    <a:pt x="22" y="125"/>
                    <a:pt x="8" y="121"/>
                  </a:cubicBezTo>
                  <a:close/>
                </a:path>
              </a:pathLst>
            </a:custGeom>
            <a:solidFill>
              <a:srgbClr val="C89B6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0" name="Freeform 156">
              <a:extLst>
                <a:ext uri="{FF2B5EF4-FFF2-40B4-BE49-F238E27FC236}">
                  <a16:creationId xmlns:a16="http://schemas.microsoft.com/office/drawing/2014/main" id="{10280A27-A624-F341-347B-D7D77FF33696}"/>
                </a:ext>
              </a:extLst>
            </p:cNvPr>
            <p:cNvSpPr>
              <a:spLocks/>
            </p:cNvSpPr>
            <p:nvPr/>
          </p:nvSpPr>
          <p:spPr bwMode="auto">
            <a:xfrm>
              <a:off x="990600" y="3968750"/>
              <a:ext cx="119063" cy="147638"/>
            </a:xfrm>
            <a:custGeom>
              <a:avLst/>
              <a:gdLst>
                <a:gd name="T0" fmla="*/ 43 w 103"/>
                <a:gd name="T1" fmla="*/ 129 h 129"/>
                <a:gd name="T2" fmla="*/ 26 w 103"/>
                <a:gd name="T3" fmla="*/ 119 h 129"/>
                <a:gd name="T4" fmla="*/ 19 w 103"/>
                <a:gd name="T5" fmla="*/ 108 h 129"/>
                <a:gd name="T6" fmla="*/ 1 w 103"/>
                <a:gd name="T7" fmla="*/ 88 h 129"/>
                <a:gd name="T8" fmla="*/ 0 w 103"/>
                <a:gd name="T9" fmla="*/ 83 h 129"/>
                <a:gd name="T10" fmla="*/ 50 w 103"/>
                <a:gd name="T11" fmla="*/ 19 h 129"/>
                <a:gd name="T12" fmla="*/ 77 w 103"/>
                <a:gd name="T13" fmla="*/ 0 h 129"/>
                <a:gd name="T14" fmla="*/ 103 w 103"/>
                <a:gd name="T15" fmla="*/ 28 h 129"/>
                <a:gd name="T16" fmla="*/ 43 w 103"/>
                <a:gd name="T17" fmla="*/ 129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3" h="129">
                  <a:moveTo>
                    <a:pt x="43" y="129"/>
                  </a:moveTo>
                  <a:cubicBezTo>
                    <a:pt x="36" y="128"/>
                    <a:pt x="31" y="124"/>
                    <a:pt x="26" y="119"/>
                  </a:cubicBezTo>
                  <a:cubicBezTo>
                    <a:pt x="22" y="116"/>
                    <a:pt x="21" y="112"/>
                    <a:pt x="19" y="108"/>
                  </a:cubicBezTo>
                  <a:cubicBezTo>
                    <a:pt x="16" y="98"/>
                    <a:pt x="8" y="94"/>
                    <a:pt x="1" y="88"/>
                  </a:cubicBezTo>
                  <a:cubicBezTo>
                    <a:pt x="0" y="86"/>
                    <a:pt x="0" y="85"/>
                    <a:pt x="0" y="83"/>
                  </a:cubicBezTo>
                  <a:cubicBezTo>
                    <a:pt x="12" y="58"/>
                    <a:pt x="36" y="42"/>
                    <a:pt x="50" y="19"/>
                  </a:cubicBezTo>
                  <a:cubicBezTo>
                    <a:pt x="59" y="13"/>
                    <a:pt x="68" y="7"/>
                    <a:pt x="77" y="0"/>
                  </a:cubicBezTo>
                  <a:cubicBezTo>
                    <a:pt x="90" y="6"/>
                    <a:pt x="102" y="12"/>
                    <a:pt x="103" y="28"/>
                  </a:cubicBezTo>
                  <a:cubicBezTo>
                    <a:pt x="84" y="63"/>
                    <a:pt x="65" y="97"/>
                    <a:pt x="43" y="129"/>
                  </a:cubicBezTo>
                  <a:close/>
                </a:path>
              </a:pathLst>
            </a:custGeom>
            <a:solidFill>
              <a:srgbClr val="C89B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1" name="Freeform 157">
              <a:extLst>
                <a:ext uri="{FF2B5EF4-FFF2-40B4-BE49-F238E27FC236}">
                  <a16:creationId xmlns:a16="http://schemas.microsoft.com/office/drawing/2014/main" id="{E149548C-893C-EDFE-3B4A-EFDE5CA761D9}"/>
                </a:ext>
              </a:extLst>
            </p:cNvPr>
            <p:cNvSpPr>
              <a:spLocks/>
            </p:cNvSpPr>
            <p:nvPr/>
          </p:nvSpPr>
          <p:spPr bwMode="auto">
            <a:xfrm>
              <a:off x="1384300" y="5064125"/>
              <a:ext cx="149225" cy="84138"/>
            </a:xfrm>
            <a:custGeom>
              <a:avLst/>
              <a:gdLst>
                <a:gd name="T0" fmla="*/ 4 w 130"/>
                <a:gd name="T1" fmla="*/ 73 h 73"/>
                <a:gd name="T2" fmla="*/ 4 w 130"/>
                <a:gd name="T3" fmla="*/ 49 h 73"/>
                <a:gd name="T4" fmla="*/ 6 w 130"/>
                <a:gd name="T5" fmla="*/ 41 h 73"/>
                <a:gd name="T6" fmla="*/ 15 w 130"/>
                <a:gd name="T7" fmla="*/ 10 h 73"/>
                <a:gd name="T8" fmla="*/ 108 w 130"/>
                <a:gd name="T9" fmla="*/ 5 h 73"/>
                <a:gd name="T10" fmla="*/ 121 w 130"/>
                <a:gd name="T11" fmla="*/ 9 h 73"/>
                <a:gd name="T12" fmla="*/ 128 w 130"/>
                <a:gd name="T13" fmla="*/ 46 h 73"/>
                <a:gd name="T14" fmla="*/ 4 w 130"/>
                <a:gd name="T15" fmla="*/ 73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0" h="73">
                  <a:moveTo>
                    <a:pt x="4" y="73"/>
                  </a:moveTo>
                  <a:cubicBezTo>
                    <a:pt x="2" y="65"/>
                    <a:pt x="0" y="57"/>
                    <a:pt x="4" y="49"/>
                  </a:cubicBezTo>
                  <a:cubicBezTo>
                    <a:pt x="4" y="46"/>
                    <a:pt x="5" y="44"/>
                    <a:pt x="6" y="41"/>
                  </a:cubicBezTo>
                  <a:cubicBezTo>
                    <a:pt x="12" y="31"/>
                    <a:pt x="3" y="18"/>
                    <a:pt x="15" y="10"/>
                  </a:cubicBezTo>
                  <a:cubicBezTo>
                    <a:pt x="45" y="0"/>
                    <a:pt x="76" y="3"/>
                    <a:pt x="108" y="5"/>
                  </a:cubicBezTo>
                  <a:cubicBezTo>
                    <a:pt x="113" y="4"/>
                    <a:pt x="117" y="6"/>
                    <a:pt x="121" y="9"/>
                  </a:cubicBezTo>
                  <a:cubicBezTo>
                    <a:pt x="130" y="20"/>
                    <a:pt x="127" y="33"/>
                    <a:pt x="128" y="46"/>
                  </a:cubicBezTo>
                  <a:cubicBezTo>
                    <a:pt x="86" y="55"/>
                    <a:pt x="46" y="69"/>
                    <a:pt x="4" y="73"/>
                  </a:cubicBezTo>
                  <a:close/>
                </a:path>
              </a:pathLst>
            </a:custGeom>
            <a:solidFill>
              <a:srgbClr val="C89B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2" name="Freeform 158">
              <a:extLst>
                <a:ext uri="{FF2B5EF4-FFF2-40B4-BE49-F238E27FC236}">
                  <a16:creationId xmlns:a16="http://schemas.microsoft.com/office/drawing/2014/main" id="{979FAB7B-8EA4-498B-4320-CA81F6B590F9}"/>
                </a:ext>
              </a:extLst>
            </p:cNvPr>
            <p:cNvSpPr>
              <a:spLocks/>
            </p:cNvSpPr>
            <p:nvPr/>
          </p:nvSpPr>
          <p:spPr bwMode="auto">
            <a:xfrm>
              <a:off x="217488" y="3662363"/>
              <a:ext cx="77788" cy="160338"/>
            </a:xfrm>
            <a:custGeom>
              <a:avLst/>
              <a:gdLst>
                <a:gd name="T0" fmla="*/ 56 w 68"/>
                <a:gd name="T1" fmla="*/ 13 h 139"/>
                <a:gd name="T2" fmla="*/ 68 w 68"/>
                <a:gd name="T3" fmla="*/ 132 h 139"/>
                <a:gd name="T4" fmla="*/ 60 w 68"/>
                <a:gd name="T5" fmla="*/ 137 h 139"/>
                <a:gd name="T6" fmla="*/ 34 w 68"/>
                <a:gd name="T7" fmla="*/ 128 h 139"/>
                <a:gd name="T8" fmla="*/ 6 w 68"/>
                <a:gd name="T9" fmla="*/ 117 h 139"/>
                <a:gd name="T10" fmla="*/ 9 w 68"/>
                <a:gd name="T11" fmla="*/ 43 h 139"/>
                <a:gd name="T12" fmla="*/ 9 w 68"/>
                <a:gd name="T13" fmla="*/ 30 h 139"/>
                <a:gd name="T14" fmla="*/ 17 w 68"/>
                <a:gd name="T15" fmla="*/ 8 h 139"/>
                <a:gd name="T16" fmla="*/ 56 w 68"/>
                <a:gd name="T17" fmla="*/ 13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8" h="139">
                  <a:moveTo>
                    <a:pt x="56" y="13"/>
                  </a:moveTo>
                  <a:cubicBezTo>
                    <a:pt x="62" y="53"/>
                    <a:pt x="65" y="93"/>
                    <a:pt x="68" y="132"/>
                  </a:cubicBezTo>
                  <a:cubicBezTo>
                    <a:pt x="66" y="135"/>
                    <a:pt x="63" y="137"/>
                    <a:pt x="60" y="137"/>
                  </a:cubicBezTo>
                  <a:cubicBezTo>
                    <a:pt x="50" y="139"/>
                    <a:pt x="43" y="132"/>
                    <a:pt x="34" y="128"/>
                  </a:cubicBezTo>
                  <a:cubicBezTo>
                    <a:pt x="26" y="122"/>
                    <a:pt x="14" y="125"/>
                    <a:pt x="6" y="117"/>
                  </a:cubicBezTo>
                  <a:cubicBezTo>
                    <a:pt x="0" y="92"/>
                    <a:pt x="8" y="68"/>
                    <a:pt x="9" y="43"/>
                  </a:cubicBezTo>
                  <a:cubicBezTo>
                    <a:pt x="9" y="39"/>
                    <a:pt x="12" y="34"/>
                    <a:pt x="9" y="30"/>
                  </a:cubicBezTo>
                  <a:cubicBezTo>
                    <a:pt x="12" y="23"/>
                    <a:pt x="14" y="16"/>
                    <a:pt x="17" y="8"/>
                  </a:cubicBezTo>
                  <a:cubicBezTo>
                    <a:pt x="31" y="0"/>
                    <a:pt x="44" y="2"/>
                    <a:pt x="56" y="13"/>
                  </a:cubicBezTo>
                  <a:close/>
                </a:path>
              </a:pathLst>
            </a:custGeom>
            <a:solidFill>
              <a:srgbClr val="C89B6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3" name="Freeform 159">
              <a:extLst>
                <a:ext uri="{FF2B5EF4-FFF2-40B4-BE49-F238E27FC236}">
                  <a16:creationId xmlns:a16="http://schemas.microsoft.com/office/drawing/2014/main" id="{BA85E940-B085-DC56-2386-158A7F94B3E1}"/>
                </a:ext>
              </a:extLst>
            </p:cNvPr>
            <p:cNvSpPr>
              <a:spLocks/>
            </p:cNvSpPr>
            <p:nvPr/>
          </p:nvSpPr>
          <p:spPr bwMode="auto">
            <a:xfrm>
              <a:off x="635000" y="3732213"/>
              <a:ext cx="96838" cy="138113"/>
            </a:xfrm>
            <a:custGeom>
              <a:avLst/>
              <a:gdLst>
                <a:gd name="T0" fmla="*/ 84 w 84"/>
                <a:gd name="T1" fmla="*/ 18 h 120"/>
                <a:gd name="T2" fmla="*/ 76 w 84"/>
                <a:gd name="T3" fmla="*/ 50 h 120"/>
                <a:gd name="T4" fmla="*/ 52 w 84"/>
                <a:gd name="T5" fmla="*/ 99 h 120"/>
                <a:gd name="T6" fmla="*/ 38 w 84"/>
                <a:gd name="T7" fmla="*/ 120 h 120"/>
                <a:gd name="T8" fmla="*/ 32 w 84"/>
                <a:gd name="T9" fmla="*/ 120 h 120"/>
                <a:gd name="T10" fmla="*/ 7 w 84"/>
                <a:gd name="T11" fmla="*/ 109 h 120"/>
                <a:gd name="T12" fmla="*/ 3 w 84"/>
                <a:gd name="T13" fmla="*/ 105 h 120"/>
                <a:gd name="T14" fmla="*/ 4 w 84"/>
                <a:gd name="T15" fmla="*/ 90 h 120"/>
                <a:gd name="T16" fmla="*/ 44 w 84"/>
                <a:gd name="T17" fmla="*/ 15 h 120"/>
                <a:gd name="T18" fmla="*/ 44 w 84"/>
                <a:gd name="T19" fmla="*/ 10 h 120"/>
                <a:gd name="T20" fmla="*/ 51 w 84"/>
                <a:gd name="T21" fmla="*/ 1 h 120"/>
                <a:gd name="T22" fmla="*/ 84 w 84"/>
                <a:gd name="T23" fmla="*/ 18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4" h="120">
                  <a:moveTo>
                    <a:pt x="84" y="18"/>
                  </a:moveTo>
                  <a:cubicBezTo>
                    <a:pt x="83" y="29"/>
                    <a:pt x="81" y="40"/>
                    <a:pt x="76" y="50"/>
                  </a:cubicBezTo>
                  <a:cubicBezTo>
                    <a:pt x="66" y="65"/>
                    <a:pt x="59" y="82"/>
                    <a:pt x="52" y="99"/>
                  </a:cubicBezTo>
                  <a:cubicBezTo>
                    <a:pt x="48" y="107"/>
                    <a:pt x="46" y="116"/>
                    <a:pt x="38" y="120"/>
                  </a:cubicBezTo>
                  <a:cubicBezTo>
                    <a:pt x="36" y="120"/>
                    <a:pt x="34" y="120"/>
                    <a:pt x="32" y="120"/>
                  </a:cubicBezTo>
                  <a:cubicBezTo>
                    <a:pt x="24" y="116"/>
                    <a:pt x="17" y="109"/>
                    <a:pt x="7" y="109"/>
                  </a:cubicBezTo>
                  <a:cubicBezTo>
                    <a:pt x="6" y="108"/>
                    <a:pt x="4" y="107"/>
                    <a:pt x="3" y="105"/>
                  </a:cubicBezTo>
                  <a:cubicBezTo>
                    <a:pt x="0" y="100"/>
                    <a:pt x="1" y="95"/>
                    <a:pt x="4" y="90"/>
                  </a:cubicBezTo>
                  <a:cubicBezTo>
                    <a:pt x="20" y="67"/>
                    <a:pt x="25" y="37"/>
                    <a:pt x="44" y="15"/>
                  </a:cubicBezTo>
                  <a:cubicBezTo>
                    <a:pt x="45" y="14"/>
                    <a:pt x="45" y="12"/>
                    <a:pt x="44" y="10"/>
                  </a:cubicBezTo>
                  <a:cubicBezTo>
                    <a:pt x="45" y="6"/>
                    <a:pt x="48" y="3"/>
                    <a:pt x="51" y="1"/>
                  </a:cubicBezTo>
                  <a:cubicBezTo>
                    <a:pt x="66" y="0"/>
                    <a:pt x="76" y="6"/>
                    <a:pt x="84" y="18"/>
                  </a:cubicBezTo>
                  <a:close/>
                </a:path>
              </a:pathLst>
            </a:custGeom>
            <a:solidFill>
              <a:srgbClr val="C99D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4" name="Freeform 160">
              <a:extLst>
                <a:ext uri="{FF2B5EF4-FFF2-40B4-BE49-F238E27FC236}">
                  <a16:creationId xmlns:a16="http://schemas.microsoft.com/office/drawing/2014/main" id="{C5E8A422-E95D-5997-0088-201B611872CA}"/>
                </a:ext>
              </a:extLst>
            </p:cNvPr>
            <p:cNvSpPr>
              <a:spLocks/>
            </p:cNvSpPr>
            <p:nvPr/>
          </p:nvSpPr>
          <p:spPr bwMode="auto">
            <a:xfrm>
              <a:off x="1254125" y="4348163"/>
              <a:ext cx="133350" cy="104775"/>
            </a:xfrm>
            <a:custGeom>
              <a:avLst/>
              <a:gdLst>
                <a:gd name="T0" fmla="*/ 114 w 116"/>
                <a:gd name="T1" fmla="*/ 34 h 92"/>
                <a:gd name="T2" fmla="*/ 93 w 116"/>
                <a:gd name="T3" fmla="*/ 52 h 92"/>
                <a:gd name="T4" fmla="*/ 38 w 116"/>
                <a:gd name="T5" fmla="*/ 80 h 92"/>
                <a:gd name="T6" fmla="*/ 13 w 116"/>
                <a:gd name="T7" fmla="*/ 86 h 92"/>
                <a:gd name="T8" fmla="*/ 0 w 116"/>
                <a:gd name="T9" fmla="*/ 58 h 92"/>
                <a:gd name="T10" fmla="*/ 15 w 116"/>
                <a:gd name="T11" fmla="*/ 41 h 92"/>
                <a:gd name="T12" fmla="*/ 81 w 116"/>
                <a:gd name="T13" fmla="*/ 5 h 92"/>
                <a:gd name="T14" fmla="*/ 97 w 116"/>
                <a:gd name="T15" fmla="*/ 1 h 92"/>
                <a:gd name="T16" fmla="*/ 114 w 116"/>
                <a:gd name="T17" fmla="*/ 34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6" h="92">
                  <a:moveTo>
                    <a:pt x="114" y="34"/>
                  </a:moveTo>
                  <a:cubicBezTo>
                    <a:pt x="108" y="41"/>
                    <a:pt x="102" y="48"/>
                    <a:pt x="93" y="52"/>
                  </a:cubicBezTo>
                  <a:cubicBezTo>
                    <a:pt x="71" y="55"/>
                    <a:pt x="56" y="71"/>
                    <a:pt x="38" y="80"/>
                  </a:cubicBezTo>
                  <a:cubicBezTo>
                    <a:pt x="30" y="84"/>
                    <a:pt x="23" y="92"/>
                    <a:pt x="13" y="86"/>
                  </a:cubicBezTo>
                  <a:cubicBezTo>
                    <a:pt x="7" y="78"/>
                    <a:pt x="4" y="68"/>
                    <a:pt x="0" y="58"/>
                  </a:cubicBezTo>
                  <a:cubicBezTo>
                    <a:pt x="2" y="50"/>
                    <a:pt x="8" y="44"/>
                    <a:pt x="15" y="41"/>
                  </a:cubicBezTo>
                  <a:cubicBezTo>
                    <a:pt x="37" y="30"/>
                    <a:pt x="57" y="13"/>
                    <a:pt x="81" y="5"/>
                  </a:cubicBezTo>
                  <a:cubicBezTo>
                    <a:pt x="85" y="0"/>
                    <a:pt x="91" y="1"/>
                    <a:pt x="97" y="1"/>
                  </a:cubicBezTo>
                  <a:cubicBezTo>
                    <a:pt x="111" y="8"/>
                    <a:pt x="116" y="19"/>
                    <a:pt x="114" y="34"/>
                  </a:cubicBezTo>
                  <a:close/>
                </a:path>
              </a:pathLst>
            </a:custGeom>
            <a:solidFill>
              <a:srgbClr val="C89D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5" name="Freeform 161">
              <a:extLst>
                <a:ext uri="{FF2B5EF4-FFF2-40B4-BE49-F238E27FC236}">
                  <a16:creationId xmlns:a16="http://schemas.microsoft.com/office/drawing/2014/main" id="{B6BF1E36-D81E-5CF1-8782-85041FDB399F}"/>
                </a:ext>
              </a:extLst>
            </p:cNvPr>
            <p:cNvSpPr>
              <a:spLocks/>
            </p:cNvSpPr>
            <p:nvPr/>
          </p:nvSpPr>
          <p:spPr bwMode="auto">
            <a:xfrm>
              <a:off x="854075" y="3824288"/>
              <a:ext cx="107950" cy="131763"/>
            </a:xfrm>
            <a:custGeom>
              <a:avLst/>
              <a:gdLst>
                <a:gd name="T0" fmla="*/ 10 w 94"/>
                <a:gd name="T1" fmla="*/ 97 h 114"/>
                <a:gd name="T2" fmla="*/ 2 w 94"/>
                <a:gd name="T3" fmla="*/ 92 h 114"/>
                <a:gd name="T4" fmla="*/ 14 w 94"/>
                <a:gd name="T5" fmla="*/ 67 h 114"/>
                <a:gd name="T6" fmla="*/ 46 w 94"/>
                <a:gd name="T7" fmla="*/ 15 h 114"/>
                <a:gd name="T8" fmla="*/ 62 w 94"/>
                <a:gd name="T9" fmla="*/ 0 h 114"/>
                <a:gd name="T10" fmla="*/ 94 w 94"/>
                <a:gd name="T11" fmla="*/ 23 h 114"/>
                <a:gd name="T12" fmla="*/ 82 w 94"/>
                <a:gd name="T13" fmla="*/ 49 h 114"/>
                <a:gd name="T14" fmla="*/ 47 w 94"/>
                <a:gd name="T15" fmla="*/ 96 h 114"/>
                <a:gd name="T16" fmla="*/ 26 w 94"/>
                <a:gd name="T17" fmla="*/ 109 h 114"/>
                <a:gd name="T18" fmla="*/ 23 w 94"/>
                <a:gd name="T19" fmla="*/ 107 h 114"/>
                <a:gd name="T20" fmla="*/ 10 w 94"/>
                <a:gd name="T21" fmla="*/ 97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4" h="114">
                  <a:moveTo>
                    <a:pt x="10" y="97"/>
                  </a:moveTo>
                  <a:cubicBezTo>
                    <a:pt x="7" y="95"/>
                    <a:pt x="5" y="94"/>
                    <a:pt x="2" y="92"/>
                  </a:cubicBezTo>
                  <a:cubicBezTo>
                    <a:pt x="0" y="81"/>
                    <a:pt x="9" y="75"/>
                    <a:pt x="14" y="67"/>
                  </a:cubicBezTo>
                  <a:cubicBezTo>
                    <a:pt x="24" y="49"/>
                    <a:pt x="34" y="32"/>
                    <a:pt x="46" y="15"/>
                  </a:cubicBezTo>
                  <a:cubicBezTo>
                    <a:pt x="51" y="10"/>
                    <a:pt x="56" y="5"/>
                    <a:pt x="62" y="0"/>
                  </a:cubicBezTo>
                  <a:cubicBezTo>
                    <a:pt x="76" y="3"/>
                    <a:pt x="89" y="7"/>
                    <a:pt x="94" y="23"/>
                  </a:cubicBezTo>
                  <a:cubicBezTo>
                    <a:pt x="91" y="32"/>
                    <a:pt x="88" y="41"/>
                    <a:pt x="82" y="49"/>
                  </a:cubicBezTo>
                  <a:cubicBezTo>
                    <a:pt x="66" y="61"/>
                    <a:pt x="60" y="82"/>
                    <a:pt x="47" y="96"/>
                  </a:cubicBezTo>
                  <a:cubicBezTo>
                    <a:pt x="42" y="103"/>
                    <a:pt x="38" y="114"/>
                    <a:pt x="26" y="109"/>
                  </a:cubicBezTo>
                  <a:cubicBezTo>
                    <a:pt x="25" y="108"/>
                    <a:pt x="24" y="108"/>
                    <a:pt x="23" y="107"/>
                  </a:cubicBezTo>
                  <a:cubicBezTo>
                    <a:pt x="17" y="106"/>
                    <a:pt x="14" y="101"/>
                    <a:pt x="10" y="97"/>
                  </a:cubicBezTo>
                  <a:close/>
                </a:path>
              </a:pathLst>
            </a:custGeom>
            <a:solidFill>
              <a:srgbClr val="C99C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6" name="Freeform 162">
              <a:extLst>
                <a:ext uri="{FF2B5EF4-FFF2-40B4-BE49-F238E27FC236}">
                  <a16:creationId xmlns:a16="http://schemas.microsoft.com/office/drawing/2014/main" id="{E7CB2F87-E645-2C4F-2FC9-6174411707C8}"/>
                </a:ext>
              </a:extLst>
            </p:cNvPr>
            <p:cNvSpPr>
              <a:spLocks/>
            </p:cNvSpPr>
            <p:nvPr/>
          </p:nvSpPr>
          <p:spPr bwMode="auto">
            <a:xfrm>
              <a:off x="415925" y="3702050"/>
              <a:ext cx="80963" cy="139700"/>
            </a:xfrm>
            <a:custGeom>
              <a:avLst/>
              <a:gdLst>
                <a:gd name="T0" fmla="*/ 28 w 71"/>
                <a:gd name="T1" fmla="*/ 12 h 122"/>
                <a:gd name="T2" fmla="*/ 33 w 71"/>
                <a:gd name="T3" fmla="*/ 3 h 122"/>
                <a:gd name="T4" fmla="*/ 71 w 71"/>
                <a:gd name="T5" fmla="*/ 15 h 122"/>
                <a:gd name="T6" fmla="*/ 68 w 71"/>
                <a:gd name="T7" fmla="*/ 40 h 122"/>
                <a:gd name="T8" fmla="*/ 65 w 71"/>
                <a:gd name="T9" fmla="*/ 37 h 122"/>
                <a:gd name="T10" fmla="*/ 46 w 71"/>
                <a:gd name="T11" fmla="*/ 110 h 122"/>
                <a:gd name="T12" fmla="*/ 36 w 71"/>
                <a:gd name="T13" fmla="*/ 122 h 122"/>
                <a:gd name="T14" fmla="*/ 6 w 71"/>
                <a:gd name="T15" fmla="*/ 112 h 122"/>
                <a:gd name="T16" fmla="*/ 6 w 71"/>
                <a:gd name="T17" fmla="*/ 85 h 122"/>
                <a:gd name="T18" fmla="*/ 28 w 71"/>
                <a:gd name="T19" fmla="*/ 12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1" h="122">
                  <a:moveTo>
                    <a:pt x="28" y="12"/>
                  </a:moveTo>
                  <a:cubicBezTo>
                    <a:pt x="30" y="9"/>
                    <a:pt x="31" y="6"/>
                    <a:pt x="33" y="3"/>
                  </a:cubicBezTo>
                  <a:cubicBezTo>
                    <a:pt x="48" y="0"/>
                    <a:pt x="61" y="2"/>
                    <a:pt x="71" y="15"/>
                  </a:cubicBezTo>
                  <a:cubicBezTo>
                    <a:pt x="71" y="23"/>
                    <a:pt x="71" y="32"/>
                    <a:pt x="68" y="40"/>
                  </a:cubicBezTo>
                  <a:cubicBezTo>
                    <a:pt x="66" y="40"/>
                    <a:pt x="66" y="38"/>
                    <a:pt x="65" y="37"/>
                  </a:cubicBezTo>
                  <a:cubicBezTo>
                    <a:pt x="64" y="63"/>
                    <a:pt x="53" y="86"/>
                    <a:pt x="46" y="110"/>
                  </a:cubicBezTo>
                  <a:cubicBezTo>
                    <a:pt x="45" y="115"/>
                    <a:pt x="42" y="120"/>
                    <a:pt x="36" y="122"/>
                  </a:cubicBezTo>
                  <a:cubicBezTo>
                    <a:pt x="25" y="121"/>
                    <a:pt x="15" y="118"/>
                    <a:pt x="6" y="112"/>
                  </a:cubicBezTo>
                  <a:cubicBezTo>
                    <a:pt x="0" y="103"/>
                    <a:pt x="4" y="94"/>
                    <a:pt x="6" y="85"/>
                  </a:cubicBezTo>
                  <a:cubicBezTo>
                    <a:pt x="11" y="60"/>
                    <a:pt x="18" y="36"/>
                    <a:pt x="28" y="12"/>
                  </a:cubicBezTo>
                  <a:close/>
                </a:path>
              </a:pathLst>
            </a:custGeom>
            <a:solidFill>
              <a:srgbClr val="C99D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7" name="Freeform 163">
              <a:extLst>
                <a:ext uri="{FF2B5EF4-FFF2-40B4-BE49-F238E27FC236}">
                  <a16:creationId xmlns:a16="http://schemas.microsoft.com/office/drawing/2014/main" id="{94AE9EA7-4600-3698-E108-A628E3522AD6}"/>
                </a:ext>
              </a:extLst>
            </p:cNvPr>
            <p:cNvSpPr>
              <a:spLocks/>
            </p:cNvSpPr>
            <p:nvPr/>
          </p:nvSpPr>
          <p:spPr bwMode="auto">
            <a:xfrm>
              <a:off x="1357313" y="4708525"/>
              <a:ext cx="141288" cy="76200"/>
            </a:xfrm>
            <a:custGeom>
              <a:avLst/>
              <a:gdLst>
                <a:gd name="T0" fmla="*/ 122 w 123"/>
                <a:gd name="T1" fmla="*/ 36 h 67"/>
                <a:gd name="T2" fmla="*/ 110 w 123"/>
                <a:gd name="T3" fmla="*/ 42 h 67"/>
                <a:gd name="T4" fmla="*/ 29 w 123"/>
                <a:gd name="T5" fmla="*/ 63 h 67"/>
                <a:gd name="T6" fmla="*/ 8 w 123"/>
                <a:gd name="T7" fmla="*/ 65 h 67"/>
                <a:gd name="T8" fmla="*/ 1 w 123"/>
                <a:gd name="T9" fmla="*/ 29 h 67"/>
                <a:gd name="T10" fmla="*/ 32 w 123"/>
                <a:gd name="T11" fmla="*/ 14 h 67"/>
                <a:gd name="T12" fmla="*/ 95 w 123"/>
                <a:gd name="T13" fmla="*/ 0 h 67"/>
                <a:gd name="T14" fmla="*/ 111 w 123"/>
                <a:gd name="T15" fmla="*/ 0 h 67"/>
                <a:gd name="T16" fmla="*/ 122 w 123"/>
                <a:gd name="T17" fmla="*/ 36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3" h="67">
                  <a:moveTo>
                    <a:pt x="122" y="36"/>
                  </a:moveTo>
                  <a:cubicBezTo>
                    <a:pt x="118" y="38"/>
                    <a:pt x="114" y="40"/>
                    <a:pt x="110" y="42"/>
                  </a:cubicBezTo>
                  <a:cubicBezTo>
                    <a:pt x="82" y="45"/>
                    <a:pt x="57" y="60"/>
                    <a:pt x="29" y="63"/>
                  </a:cubicBezTo>
                  <a:cubicBezTo>
                    <a:pt x="22" y="64"/>
                    <a:pt x="15" y="67"/>
                    <a:pt x="8" y="65"/>
                  </a:cubicBezTo>
                  <a:cubicBezTo>
                    <a:pt x="0" y="54"/>
                    <a:pt x="3" y="41"/>
                    <a:pt x="1" y="29"/>
                  </a:cubicBezTo>
                  <a:cubicBezTo>
                    <a:pt x="8" y="19"/>
                    <a:pt x="20" y="17"/>
                    <a:pt x="32" y="14"/>
                  </a:cubicBezTo>
                  <a:cubicBezTo>
                    <a:pt x="53" y="9"/>
                    <a:pt x="74" y="4"/>
                    <a:pt x="95" y="0"/>
                  </a:cubicBezTo>
                  <a:cubicBezTo>
                    <a:pt x="100" y="0"/>
                    <a:pt x="106" y="0"/>
                    <a:pt x="111" y="0"/>
                  </a:cubicBezTo>
                  <a:cubicBezTo>
                    <a:pt x="119" y="11"/>
                    <a:pt x="123" y="23"/>
                    <a:pt x="122" y="36"/>
                  </a:cubicBezTo>
                  <a:close/>
                </a:path>
              </a:pathLst>
            </a:custGeom>
            <a:solidFill>
              <a:srgbClr val="C89D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8" name="Freeform 164">
              <a:extLst>
                <a:ext uri="{FF2B5EF4-FFF2-40B4-BE49-F238E27FC236}">
                  <a16:creationId xmlns:a16="http://schemas.microsoft.com/office/drawing/2014/main" id="{445F754A-3931-41F1-1F42-839EE1D045BC}"/>
                </a:ext>
              </a:extLst>
            </p:cNvPr>
            <p:cNvSpPr>
              <a:spLocks/>
            </p:cNvSpPr>
            <p:nvPr/>
          </p:nvSpPr>
          <p:spPr bwMode="auto">
            <a:xfrm>
              <a:off x="1389063" y="4911725"/>
              <a:ext cx="141288" cy="68263"/>
            </a:xfrm>
            <a:custGeom>
              <a:avLst/>
              <a:gdLst>
                <a:gd name="T0" fmla="*/ 108 w 123"/>
                <a:gd name="T1" fmla="*/ 2 h 60"/>
                <a:gd name="T2" fmla="*/ 113 w 123"/>
                <a:gd name="T3" fmla="*/ 3 h 60"/>
                <a:gd name="T4" fmla="*/ 116 w 123"/>
                <a:gd name="T5" fmla="*/ 42 h 60"/>
                <a:gd name="T6" fmla="*/ 104 w 123"/>
                <a:gd name="T7" fmla="*/ 45 h 60"/>
                <a:gd name="T8" fmla="*/ 26 w 123"/>
                <a:gd name="T9" fmla="*/ 54 h 60"/>
                <a:gd name="T10" fmla="*/ 2 w 123"/>
                <a:gd name="T11" fmla="*/ 51 h 60"/>
                <a:gd name="T12" fmla="*/ 2 w 123"/>
                <a:gd name="T13" fmla="*/ 16 h 60"/>
                <a:gd name="T14" fmla="*/ 21 w 123"/>
                <a:gd name="T15" fmla="*/ 8 h 60"/>
                <a:gd name="T16" fmla="*/ 108 w 123"/>
                <a:gd name="T17" fmla="*/ 2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3" h="60">
                  <a:moveTo>
                    <a:pt x="108" y="2"/>
                  </a:moveTo>
                  <a:cubicBezTo>
                    <a:pt x="109" y="2"/>
                    <a:pt x="111" y="3"/>
                    <a:pt x="113" y="3"/>
                  </a:cubicBezTo>
                  <a:cubicBezTo>
                    <a:pt x="123" y="15"/>
                    <a:pt x="123" y="28"/>
                    <a:pt x="116" y="42"/>
                  </a:cubicBezTo>
                  <a:cubicBezTo>
                    <a:pt x="112" y="43"/>
                    <a:pt x="108" y="44"/>
                    <a:pt x="104" y="45"/>
                  </a:cubicBezTo>
                  <a:cubicBezTo>
                    <a:pt x="77" y="44"/>
                    <a:pt x="52" y="51"/>
                    <a:pt x="26" y="54"/>
                  </a:cubicBezTo>
                  <a:cubicBezTo>
                    <a:pt x="18" y="55"/>
                    <a:pt x="9" y="60"/>
                    <a:pt x="2" y="51"/>
                  </a:cubicBezTo>
                  <a:cubicBezTo>
                    <a:pt x="1" y="39"/>
                    <a:pt x="0" y="28"/>
                    <a:pt x="2" y="16"/>
                  </a:cubicBezTo>
                  <a:cubicBezTo>
                    <a:pt x="7" y="9"/>
                    <a:pt x="14" y="9"/>
                    <a:pt x="21" y="8"/>
                  </a:cubicBezTo>
                  <a:cubicBezTo>
                    <a:pt x="50" y="4"/>
                    <a:pt x="79" y="0"/>
                    <a:pt x="108" y="2"/>
                  </a:cubicBezTo>
                  <a:close/>
                </a:path>
              </a:pathLst>
            </a:custGeom>
            <a:solidFill>
              <a:srgbClr val="C99D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9" name="Freeform 165">
              <a:extLst>
                <a:ext uri="{FF2B5EF4-FFF2-40B4-BE49-F238E27FC236}">
                  <a16:creationId xmlns:a16="http://schemas.microsoft.com/office/drawing/2014/main" id="{0BD66E7D-6EFE-1BA2-CB7A-00C32394416A}"/>
                </a:ext>
              </a:extLst>
            </p:cNvPr>
            <p:cNvSpPr>
              <a:spLocks/>
            </p:cNvSpPr>
            <p:nvPr/>
          </p:nvSpPr>
          <p:spPr bwMode="auto">
            <a:xfrm>
              <a:off x="139700" y="3802063"/>
              <a:ext cx="63500" cy="379413"/>
            </a:xfrm>
            <a:custGeom>
              <a:avLst/>
              <a:gdLst>
                <a:gd name="T0" fmla="*/ 3 w 55"/>
                <a:gd name="T1" fmla="*/ 319 h 330"/>
                <a:gd name="T2" fmla="*/ 25 w 55"/>
                <a:gd name="T3" fmla="*/ 132 h 330"/>
                <a:gd name="T4" fmla="*/ 39 w 55"/>
                <a:gd name="T5" fmla="*/ 21 h 330"/>
                <a:gd name="T6" fmla="*/ 43 w 55"/>
                <a:gd name="T7" fmla="*/ 0 h 330"/>
                <a:gd name="T8" fmla="*/ 51 w 55"/>
                <a:gd name="T9" fmla="*/ 5 h 330"/>
                <a:gd name="T10" fmla="*/ 54 w 55"/>
                <a:gd name="T11" fmla="*/ 38 h 330"/>
                <a:gd name="T12" fmla="*/ 39 w 55"/>
                <a:gd name="T13" fmla="*/ 159 h 330"/>
                <a:gd name="T14" fmla="*/ 23 w 55"/>
                <a:gd name="T15" fmla="*/ 257 h 330"/>
                <a:gd name="T16" fmla="*/ 16 w 55"/>
                <a:gd name="T17" fmla="*/ 311 h 330"/>
                <a:gd name="T18" fmla="*/ 11 w 55"/>
                <a:gd name="T19" fmla="*/ 324 h 330"/>
                <a:gd name="T20" fmla="*/ 3 w 55"/>
                <a:gd name="T21" fmla="*/ 328 h 330"/>
                <a:gd name="T22" fmla="*/ 3 w 55"/>
                <a:gd name="T23" fmla="*/ 319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5" h="330">
                  <a:moveTo>
                    <a:pt x="3" y="319"/>
                  </a:moveTo>
                  <a:cubicBezTo>
                    <a:pt x="10" y="256"/>
                    <a:pt x="18" y="194"/>
                    <a:pt x="25" y="132"/>
                  </a:cubicBezTo>
                  <a:cubicBezTo>
                    <a:pt x="30" y="95"/>
                    <a:pt x="35" y="58"/>
                    <a:pt x="39" y="21"/>
                  </a:cubicBezTo>
                  <a:cubicBezTo>
                    <a:pt x="40" y="14"/>
                    <a:pt x="40" y="7"/>
                    <a:pt x="43" y="0"/>
                  </a:cubicBezTo>
                  <a:cubicBezTo>
                    <a:pt x="47" y="0"/>
                    <a:pt x="49" y="2"/>
                    <a:pt x="51" y="5"/>
                  </a:cubicBezTo>
                  <a:cubicBezTo>
                    <a:pt x="55" y="16"/>
                    <a:pt x="55" y="27"/>
                    <a:pt x="54" y="38"/>
                  </a:cubicBezTo>
                  <a:cubicBezTo>
                    <a:pt x="48" y="78"/>
                    <a:pt x="45" y="119"/>
                    <a:pt x="39" y="159"/>
                  </a:cubicBezTo>
                  <a:cubicBezTo>
                    <a:pt x="34" y="191"/>
                    <a:pt x="28" y="224"/>
                    <a:pt x="23" y="257"/>
                  </a:cubicBezTo>
                  <a:cubicBezTo>
                    <a:pt x="21" y="275"/>
                    <a:pt x="26" y="294"/>
                    <a:pt x="16" y="311"/>
                  </a:cubicBezTo>
                  <a:cubicBezTo>
                    <a:pt x="14" y="315"/>
                    <a:pt x="13" y="320"/>
                    <a:pt x="11" y="324"/>
                  </a:cubicBezTo>
                  <a:cubicBezTo>
                    <a:pt x="9" y="327"/>
                    <a:pt x="7" y="330"/>
                    <a:pt x="3" y="328"/>
                  </a:cubicBezTo>
                  <a:cubicBezTo>
                    <a:pt x="0" y="326"/>
                    <a:pt x="2" y="322"/>
                    <a:pt x="3" y="319"/>
                  </a:cubicBezTo>
                  <a:close/>
                </a:path>
              </a:pathLst>
            </a:custGeom>
            <a:solidFill>
              <a:srgbClr val="D019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80" name="Freeform 166">
              <a:extLst>
                <a:ext uri="{FF2B5EF4-FFF2-40B4-BE49-F238E27FC236}">
                  <a16:creationId xmlns:a16="http://schemas.microsoft.com/office/drawing/2014/main" id="{8CE37DD3-850E-96FE-C912-585AC8711FC8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125" y="4156075"/>
              <a:ext cx="49213" cy="317500"/>
            </a:xfrm>
            <a:custGeom>
              <a:avLst/>
              <a:gdLst>
                <a:gd name="T0" fmla="*/ 28 w 43"/>
                <a:gd name="T1" fmla="*/ 11 h 276"/>
                <a:gd name="T2" fmla="*/ 30 w 43"/>
                <a:gd name="T3" fmla="*/ 16 h 276"/>
                <a:gd name="T4" fmla="*/ 32 w 43"/>
                <a:gd name="T5" fmla="*/ 13 h 276"/>
                <a:gd name="T6" fmla="*/ 36 w 43"/>
                <a:gd name="T7" fmla="*/ 0 h 276"/>
                <a:gd name="T8" fmla="*/ 41 w 43"/>
                <a:gd name="T9" fmla="*/ 25 h 276"/>
                <a:gd name="T10" fmla="*/ 25 w 43"/>
                <a:gd name="T11" fmla="*/ 143 h 276"/>
                <a:gd name="T12" fmla="*/ 10 w 43"/>
                <a:gd name="T13" fmla="*/ 259 h 276"/>
                <a:gd name="T14" fmla="*/ 0 w 43"/>
                <a:gd name="T15" fmla="*/ 276 h 276"/>
                <a:gd name="T16" fmla="*/ 0 w 43"/>
                <a:gd name="T17" fmla="*/ 203 h 276"/>
                <a:gd name="T18" fmla="*/ 12 w 43"/>
                <a:gd name="T19" fmla="*/ 122 h 276"/>
                <a:gd name="T20" fmla="*/ 28 w 43"/>
                <a:gd name="T21" fmla="*/ 11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" h="276">
                  <a:moveTo>
                    <a:pt x="28" y="11"/>
                  </a:moveTo>
                  <a:cubicBezTo>
                    <a:pt x="28" y="12"/>
                    <a:pt x="29" y="15"/>
                    <a:pt x="30" y="16"/>
                  </a:cubicBezTo>
                  <a:cubicBezTo>
                    <a:pt x="33" y="17"/>
                    <a:pt x="32" y="14"/>
                    <a:pt x="32" y="13"/>
                  </a:cubicBezTo>
                  <a:cubicBezTo>
                    <a:pt x="33" y="8"/>
                    <a:pt x="32" y="3"/>
                    <a:pt x="36" y="0"/>
                  </a:cubicBezTo>
                  <a:cubicBezTo>
                    <a:pt x="43" y="7"/>
                    <a:pt x="43" y="17"/>
                    <a:pt x="41" y="25"/>
                  </a:cubicBezTo>
                  <a:cubicBezTo>
                    <a:pt x="35" y="64"/>
                    <a:pt x="29" y="104"/>
                    <a:pt x="25" y="143"/>
                  </a:cubicBezTo>
                  <a:cubicBezTo>
                    <a:pt x="22" y="182"/>
                    <a:pt x="14" y="220"/>
                    <a:pt x="10" y="259"/>
                  </a:cubicBezTo>
                  <a:cubicBezTo>
                    <a:pt x="9" y="266"/>
                    <a:pt x="11" y="275"/>
                    <a:pt x="0" y="276"/>
                  </a:cubicBezTo>
                  <a:cubicBezTo>
                    <a:pt x="0" y="252"/>
                    <a:pt x="0" y="228"/>
                    <a:pt x="0" y="203"/>
                  </a:cubicBezTo>
                  <a:cubicBezTo>
                    <a:pt x="8" y="177"/>
                    <a:pt x="8" y="149"/>
                    <a:pt x="12" y="122"/>
                  </a:cubicBezTo>
                  <a:cubicBezTo>
                    <a:pt x="18" y="85"/>
                    <a:pt x="23" y="48"/>
                    <a:pt x="28" y="11"/>
                  </a:cubicBezTo>
                  <a:close/>
                </a:path>
              </a:pathLst>
            </a:custGeom>
            <a:solidFill>
              <a:srgbClr val="D120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81" name="Freeform 167">
              <a:extLst>
                <a:ext uri="{FF2B5EF4-FFF2-40B4-BE49-F238E27FC236}">
                  <a16:creationId xmlns:a16="http://schemas.microsoft.com/office/drawing/2014/main" id="{AC740B29-024F-42F5-F412-0515A951ACCA}"/>
                </a:ext>
              </a:extLst>
            </p:cNvPr>
            <p:cNvSpPr>
              <a:spLocks/>
            </p:cNvSpPr>
            <p:nvPr/>
          </p:nvSpPr>
          <p:spPr bwMode="auto">
            <a:xfrm>
              <a:off x="233363" y="3814763"/>
              <a:ext cx="61913" cy="384175"/>
            </a:xfrm>
            <a:custGeom>
              <a:avLst/>
              <a:gdLst>
                <a:gd name="T0" fmla="*/ 46 w 54"/>
                <a:gd name="T1" fmla="*/ 2 h 334"/>
                <a:gd name="T2" fmla="*/ 54 w 54"/>
                <a:gd name="T3" fmla="*/ 0 h 334"/>
                <a:gd name="T4" fmla="*/ 14 w 54"/>
                <a:gd name="T5" fmla="*/ 314 h 334"/>
                <a:gd name="T6" fmla="*/ 10 w 54"/>
                <a:gd name="T7" fmla="*/ 333 h 334"/>
                <a:gd name="T8" fmla="*/ 4 w 54"/>
                <a:gd name="T9" fmla="*/ 332 h 334"/>
                <a:gd name="T10" fmla="*/ 2 w 54"/>
                <a:gd name="T11" fmla="*/ 292 h 334"/>
                <a:gd name="T12" fmla="*/ 37 w 54"/>
                <a:gd name="T13" fmla="*/ 36 h 334"/>
                <a:gd name="T14" fmla="*/ 46 w 54"/>
                <a:gd name="T15" fmla="*/ 2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4" h="334">
                  <a:moveTo>
                    <a:pt x="46" y="2"/>
                  </a:moveTo>
                  <a:cubicBezTo>
                    <a:pt x="49" y="2"/>
                    <a:pt x="51" y="1"/>
                    <a:pt x="54" y="0"/>
                  </a:cubicBezTo>
                  <a:cubicBezTo>
                    <a:pt x="40" y="105"/>
                    <a:pt x="27" y="209"/>
                    <a:pt x="14" y="314"/>
                  </a:cubicBezTo>
                  <a:cubicBezTo>
                    <a:pt x="13" y="320"/>
                    <a:pt x="11" y="327"/>
                    <a:pt x="10" y="333"/>
                  </a:cubicBezTo>
                  <a:cubicBezTo>
                    <a:pt x="8" y="334"/>
                    <a:pt x="6" y="334"/>
                    <a:pt x="4" y="332"/>
                  </a:cubicBezTo>
                  <a:cubicBezTo>
                    <a:pt x="0" y="319"/>
                    <a:pt x="0" y="305"/>
                    <a:pt x="2" y="292"/>
                  </a:cubicBezTo>
                  <a:cubicBezTo>
                    <a:pt x="18" y="208"/>
                    <a:pt x="24" y="121"/>
                    <a:pt x="37" y="36"/>
                  </a:cubicBezTo>
                  <a:cubicBezTo>
                    <a:pt x="39" y="24"/>
                    <a:pt x="38" y="12"/>
                    <a:pt x="46" y="2"/>
                  </a:cubicBezTo>
                  <a:close/>
                </a:path>
              </a:pathLst>
            </a:custGeom>
            <a:solidFill>
              <a:srgbClr val="D132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82" name="Freeform 168">
              <a:extLst>
                <a:ext uri="{FF2B5EF4-FFF2-40B4-BE49-F238E27FC236}">
                  <a16:creationId xmlns:a16="http://schemas.microsoft.com/office/drawing/2014/main" id="{481902BD-471D-AA58-6CE5-7855C5899DA2}"/>
                </a:ext>
              </a:extLst>
            </p:cNvPr>
            <p:cNvSpPr>
              <a:spLocks/>
            </p:cNvSpPr>
            <p:nvPr/>
          </p:nvSpPr>
          <p:spPr bwMode="auto">
            <a:xfrm>
              <a:off x="384175" y="3716338"/>
              <a:ext cx="68263" cy="125413"/>
            </a:xfrm>
            <a:custGeom>
              <a:avLst/>
              <a:gdLst>
                <a:gd name="T0" fmla="*/ 55 w 59"/>
                <a:gd name="T1" fmla="*/ 0 h 109"/>
                <a:gd name="T2" fmla="*/ 46 w 59"/>
                <a:gd name="T3" fmla="*/ 40 h 109"/>
                <a:gd name="T4" fmla="*/ 34 w 59"/>
                <a:gd name="T5" fmla="*/ 99 h 109"/>
                <a:gd name="T6" fmla="*/ 30 w 59"/>
                <a:gd name="T7" fmla="*/ 104 h 109"/>
                <a:gd name="T8" fmla="*/ 10 w 59"/>
                <a:gd name="T9" fmla="*/ 104 h 109"/>
                <a:gd name="T10" fmla="*/ 0 w 59"/>
                <a:gd name="T11" fmla="*/ 95 h 109"/>
                <a:gd name="T12" fmla="*/ 55 w 59"/>
                <a:gd name="T13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9" h="109">
                  <a:moveTo>
                    <a:pt x="55" y="0"/>
                  </a:moveTo>
                  <a:cubicBezTo>
                    <a:pt x="59" y="15"/>
                    <a:pt x="48" y="26"/>
                    <a:pt x="46" y="40"/>
                  </a:cubicBezTo>
                  <a:cubicBezTo>
                    <a:pt x="44" y="60"/>
                    <a:pt x="34" y="78"/>
                    <a:pt x="34" y="99"/>
                  </a:cubicBezTo>
                  <a:cubicBezTo>
                    <a:pt x="33" y="101"/>
                    <a:pt x="32" y="102"/>
                    <a:pt x="30" y="104"/>
                  </a:cubicBezTo>
                  <a:cubicBezTo>
                    <a:pt x="24" y="107"/>
                    <a:pt x="17" y="109"/>
                    <a:pt x="10" y="104"/>
                  </a:cubicBezTo>
                  <a:cubicBezTo>
                    <a:pt x="7" y="101"/>
                    <a:pt x="4" y="98"/>
                    <a:pt x="0" y="95"/>
                  </a:cubicBezTo>
                  <a:cubicBezTo>
                    <a:pt x="16" y="62"/>
                    <a:pt x="36" y="31"/>
                    <a:pt x="55" y="0"/>
                  </a:cubicBezTo>
                  <a:close/>
                </a:path>
              </a:pathLst>
            </a:custGeom>
            <a:solidFill>
              <a:srgbClr val="C084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83" name="Freeform 169">
              <a:extLst>
                <a:ext uri="{FF2B5EF4-FFF2-40B4-BE49-F238E27FC236}">
                  <a16:creationId xmlns:a16="http://schemas.microsoft.com/office/drawing/2014/main" id="{CFAF2FD7-5415-62C3-8F73-4EB278AEAB9E}"/>
                </a:ext>
              </a:extLst>
            </p:cNvPr>
            <p:cNvSpPr>
              <a:spLocks/>
            </p:cNvSpPr>
            <p:nvPr/>
          </p:nvSpPr>
          <p:spPr bwMode="auto">
            <a:xfrm>
              <a:off x="1377950" y="4895850"/>
              <a:ext cx="134938" cy="38100"/>
            </a:xfrm>
            <a:custGeom>
              <a:avLst/>
              <a:gdLst>
                <a:gd name="T0" fmla="*/ 117 w 117"/>
                <a:gd name="T1" fmla="*/ 16 h 33"/>
                <a:gd name="T2" fmla="*/ 29 w 117"/>
                <a:gd name="T3" fmla="*/ 28 h 33"/>
                <a:gd name="T4" fmla="*/ 13 w 117"/>
                <a:gd name="T5" fmla="*/ 32 h 33"/>
                <a:gd name="T6" fmla="*/ 1 w 117"/>
                <a:gd name="T7" fmla="*/ 20 h 33"/>
                <a:gd name="T8" fmla="*/ 5 w 117"/>
                <a:gd name="T9" fmla="*/ 0 h 33"/>
                <a:gd name="T10" fmla="*/ 117 w 117"/>
                <a:gd name="T11" fmla="*/ 16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7" h="33">
                  <a:moveTo>
                    <a:pt x="117" y="16"/>
                  </a:moveTo>
                  <a:cubicBezTo>
                    <a:pt x="88" y="20"/>
                    <a:pt x="58" y="24"/>
                    <a:pt x="29" y="28"/>
                  </a:cubicBezTo>
                  <a:cubicBezTo>
                    <a:pt x="24" y="29"/>
                    <a:pt x="17" y="26"/>
                    <a:pt x="13" y="32"/>
                  </a:cubicBezTo>
                  <a:cubicBezTo>
                    <a:pt x="4" y="33"/>
                    <a:pt x="4" y="25"/>
                    <a:pt x="1" y="20"/>
                  </a:cubicBezTo>
                  <a:cubicBezTo>
                    <a:pt x="0" y="13"/>
                    <a:pt x="1" y="6"/>
                    <a:pt x="5" y="0"/>
                  </a:cubicBezTo>
                  <a:cubicBezTo>
                    <a:pt x="43" y="1"/>
                    <a:pt x="80" y="9"/>
                    <a:pt x="117" y="16"/>
                  </a:cubicBezTo>
                  <a:close/>
                </a:path>
              </a:pathLst>
            </a:custGeom>
            <a:solidFill>
              <a:srgbClr val="C186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84" name="Freeform 170">
              <a:extLst>
                <a:ext uri="{FF2B5EF4-FFF2-40B4-BE49-F238E27FC236}">
                  <a16:creationId xmlns:a16="http://schemas.microsoft.com/office/drawing/2014/main" id="{6339AD54-13AA-D6B3-CFC6-0698043B2505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6513" y="4525963"/>
              <a:ext cx="139700" cy="52388"/>
            </a:xfrm>
            <a:custGeom>
              <a:avLst/>
              <a:gdLst>
                <a:gd name="T0" fmla="*/ 4 w 122"/>
                <a:gd name="T1" fmla="*/ 35 h 46"/>
                <a:gd name="T2" fmla="*/ 1 w 122"/>
                <a:gd name="T3" fmla="*/ 14 h 46"/>
                <a:gd name="T4" fmla="*/ 120 w 122"/>
                <a:gd name="T5" fmla="*/ 0 h 46"/>
                <a:gd name="T6" fmla="*/ 119 w 122"/>
                <a:gd name="T7" fmla="*/ 8 h 46"/>
                <a:gd name="T8" fmla="*/ 31 w 122"/>
                <a:gd name="T9" fmla="*/ 41 h 46"/>
                <a:gd name="T10" fmla="*/ 16 w 122"/>
                <a:gd name="T11" fmla="*/ 42 h 46"/>
                <a:gd name="T12" fmla="*/ 12 w 122"/>
                <a:gd name="T13" fmla="*/ 42 h 46"/>
                <a:gd name="T14" fmla="*/ 4 w 122"/>
                <a:gd name="T15" fmla="*/ 35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46">
                  <a:moveTo>
                    <a:pt x="4" y="35"/>
                  </a:moveTo>
                  <a:cubicBezTo>
                    <a:pt x="0" y="28"/>
                    <a:pt x="0" y="21"/>
                    <a:pt x="1" y="14"/>
                  </a:cubicBezTo>
                  <a:cubicBezTo>
                    <a:pt x="40" y="6"/>
                    <a:pt x="80" y="5"/>
                    <a:pt x="120" y="0"/>
                  </a:cubicBezTo>
                  <a:cubicBezTo>
                    <a:pt x="122" y="3"/>
                    <a:pt x="122" y="6"/>
                    <a:pt x="119" y="8"/>
                  </a:cubicBezTo>
                  <a:cubicBezTo>
                    <a:pt x="87" y="12"/>
                    <a:pt x="61" y="32"/>
                    <a:pt x="31" y="41"/>
                  </a:cubicBezTo>
                  <a:cubicBezTo>
                    <a:pt x="26" y="42"/>
                    <a:pt x="21" y="46"/>
                    <a:pt x="16" y="42"/>
                  </a:cubicBezTo>
                  <a:cubicBezTo>
                    <a:pt x="15" y="42"/>
                    <a:pt x="13" y="42"/>
                    <a:pt x="12" y="42"/>
                  </a:cubicBezTo>
                  <a:cubicBezTo>
                    <a:pt x="8" y="41"/>
                    <a:pt x="6" y="38"/>
                    <a:pt x="4" y="35"/>
                  </a:cubicBezTo>
                  <a:close/>
                </a:path>
              </a:pathLst>
            </a:custGeom>
            <a:solidFill>
              <a:srgbClr val="C185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85" name="Freeform 171">
              <a:extLst>
                <a:ext uri="{FF2B5EF4-FFF2-40B4-BE49-F238E27FC236}">
                  <a16:creationId xmlns:a16="http://schemas.microsoft.com/office/drawing/2014/main" id="{4F5F1C08-B3FD-46BC-A700-54D38DE6A6FF}"/>
                </a:ext>
              </a:extLst>
            </p:cNvPr>
            <p:cNvSpPr>
              <a:spLocks/>
            </p:cNvSpPr>
            <p:nvPr/>
          </p:nvSpPr>
          <p:spPr bwMode="auto">
            <a:xfrm>
              <a:off x="1339850" y="4706938"/>
              <a:ext cx="127000" cy="39688"/>
            </a:xfrm>
            <a:custGeom>
              <a:avLst/>
              <a:gdLst>
                <a:gd name="T0" fmla="*/ 110 w 110"/>
                <a:gd name="T1" fmla="*/ 1 h 34"/>
                <a:gd name="T2" fmla="*/ 98 w 110"/>
                <a:gd name="T3" fmla="*/ 8 h 34"/>
                <a:gd name="T4" fmla="*/ 18 w 110"/>
                <a:gd name="T5" fmla="*/ 32 h 34"/>
                <a:gd name="T6" fmla="*/ 11 w 110"/>
                <a:gd name="T7" fmla="*/ 28 h 34"/>
                <a:gd name="T8" fmla="*/ 5 w 110"/>
                <a:gd name="T9" fmla="*/ 0 h 34"/>
                <a:gd name="T10" fmla="*/ 110 w 110"/>
                <a:gd name="T11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0" h="34">
                  <a:moveTo>
                    <a:pt x="110" y="1"/>
                  </a:moveTo>
                  <a:cubicBezTo>
                    <a:pt x="109" y="8"/>
                    <a:pt x="103" y="7"/>
                    <a:pt x="98" y="8"/>
                  </a:cubicBezTo>
                  <a:cubicBezTo>
                    <a:pt x="71" y="15"/>
                    <a:pt x="43" y="17"/>
                    <a:pt x="18" y="32"/>
                  </a:cubicBezTo>
                  <a:cubicBezTo>
                    <a:pt x="14" y="34"/>
                    <a:pt x="12" y="32"/>
                    <a:pt x="11" y="28"/>
                  </a:cubicBezTo>
                  <a:cubicBezTo>
                    <a:pt x="3" y="20"/>
                    <a:pt x="0" y="11"/>
                    <a:pt x="5" y="0"/>
                  </a:cubicBezTo>
                  <a:cubicBezTo>
                    <a:pt x="40" y="0"/>
                    <a:pt x="75" y="1"/>
                    <a:pt x="110" y="1"/>
                  </a:cubicBezTo>
                  <a:close/>
                </a:path>
              </a:pathLst>
            </a:custGeom>
            <a:solidFill>
              <a:srgbClr val="C084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86" name="Freeform 172">
              <a:extLst>
                <a:ext uri="{FF2B5EF4-FFF2-40B4-BE49-F238E27FC236}">
                  <a16:creationId xmlns:a16="http://schemas.microsoft.com/office/drawing/2014/main" id="{EC42C3D1-9299-773D-6660-8E770D22832D}"/>
                </a:ext>
              </a:extLst>
            </p:cNvPr>
            <p:cNvSpPr>
              <a:spLocks/>
            </p:cNvSpPr>
            <p:nvPr/>
          </p:nvSpPr>
          <p:spPr bwMode="auto">
            <a:xfrm>
              <a:off x="1331913" y="4554538"/>
              <a:ext cx="125413" cy="87313"/>
            </a:xfrm>
            <a:custGeom>
              <a:avLst/>
              <a:gdLst>
                <a:gd name="T0" fmla="*/ 10 w 110"/>
                <a:gd name="T1" fmla="*/ 76 h 76"/>
                <a:gd name="T2" fmla="*/ 3 w 110"/>
                <a:gd name="T3" fmla="*/ 50 h 76"/>
                <a:gd name="T4" fmla="*/ 6 w 110"/>
                <a:gd name="T5" fmla="*/ 45 h 76"/>
                <a:gd name="T6" fmla="*/ 53 w 110"/>
                <a:gd name="T7" fmla="*/ 25 h 76"/>
                <a:gd name="T8" fmla="*/ 104 w 110"/>
                <a:gd name="T9" fmla="*/ 0 h 76"/>
                <a:gd name="T10" fmla="*/ 110 w 110"/>
                <a:gd name="T11" fmla="*/ 9 h 76"/>
                <a:gd name="T12" fmla="*/ 10 w 110"/>
                <a:gd name="T13" fmla="*/ 76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0" h="76">
                  <a:moveTo>
                    <a:pt x="10" y="76"/>
                  </a:moveTo>
                  <a:cubicBezTo>
                    <a:pt x="2" y="69"/>
                    <a:pt x="0" y="60"/>
                    <a:pt x="3" y="50"/>
                  </a:cubicBezTo>
                  <a:cubicBezTo>
                    <a:pt x="4" y="48"/>
                    <a:pt x="5" y="47"/>
                    <a:pt x="6" y="45"/>
                  </a:cubicBezTo>
                  <a:cubicBezTo>
                    <a:pt x="20" y="35"/>
                    <a:pt x="37" y="31"/>
                    <a:pt x="53" y="25"/>
                  </a:cubicBezTo>
                  <a:cubicBezTo>
                    <a:pt x="71" y="19"/>
                    <a:pt x="89" y="13"/>
                    <a:pt x="104" y="0"/>
                  </a:cubicBezTo>
                  <a:cubicBezTo>
                    <a:pt x="109" y="1"/>
                    <a:pt x="110" y="5"/>
                    <a:pt x="110" y="9"/>
                  </a:cubicBezTo>
                  <a:cubicBezTo>
                    <a:pt x="78" y="33"/>
                    <a:pt x="45" y="56"/>
                    <a:pt x="10" y="76"/>
                  </a:cubicBezTo>
                  <a:close/>
                </a:path>
              </a:pathLst>
            </a:custGeom>
            <a:solidFill>
              <a:srgbClr val="C48E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87" name="Freeform 173">
              <a:extLst>
                <a:ext uri="{FF2B5EF4-FFF2-40B4-BE49-F238E27FC236}">
                  <a16:creationId xmlns:a16="http://schemas.microsoft.com/office/drawing/2014/main" id="{6979820D-93E2-8187-9ED6-2D7563CF29D6}"/>
                </a:ext>
              </a:extLst>
            </p:cNvPr>
            <p:cNvSpPr>
              <a:spLocks/>
            </p:cNvSpPr>
            <p:nvPr/>
          </p:nvSpPr>
          <p:spPr bwMode="auto">
            <a:xfrm>
              <a:off x="188913" y="3697288"/>
              <a:ext cx="49213" cy="115888"/>
            </a:xfrm>
            <a:custGeom>
              <a:avLst/>
              <a:gdLst>
                <a:gd name="T0" fmla="*/ 5 w 42"/>
                <a:gd name="T1" fmla="*/ 94 h 101"/>
                <a:gd name="T2" fmla="*/ 0 w 42"/>
                <a:gd name="T3" fmla="*/ 91 h 101"/>
                <a:gd name="T4" fmla="*/ 33 w 42"/>
                <a:gd name="T5" fmla="*/ 0 h 101"/>
                <a:gd name="T6" fmla="*/ 35 w 42"/>
                <a:gd name="T7" fmla="*/ 56 h 101"/>
                <a:gd name="T8" fmla="*/ 33 w 42"/>
                <a:gd name="T9" fmla="*/ 89 h 101"/>
                <a:gd name="T10" fmla="*/ 22 w 42"/>
                <a:gd name="T11" fmla="*/ 99 h 101"/>
                <a:gd name="T12" fmla="*/ 5 w 42"/>
                <a:gd name="T13" fmla="*/ 94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2" h="101">
                  <a:moveTo>
                    <a:pt x="5" y="94"/>
                  </a:moveTo>
                  <a:cubicBezTo>
                    <a:pt x="3" y="93"/>
                    <a:pt x="2" y="92"/>
                    <a:pt x="0" y="91"/>
                  </a:cubicBezTo>
                  <a:cubicBezTo>
                    <a:pt x="8" y="59"/>
                    <a:pt x="22" y="30"/>
                    <a:pt x="33" y="0"/>
                  </a:cubicBezTo>
                  <a:cubicBezTo>
                    <a:pt x="42" y="18"/>
                    <a:pt x="36" y="37"/>
                    <a:pt x="35" y="56"/>
                  </a:cubicBezTo>
                  <a:cubicBezTo>
                    <a:pt x="34" y="67"/>
                    <a:pt x="32" y="77"/>
                    <a:pt x="33" y="89"/>
                  </a:cubicBezTo>
                  <a:cubicBezTo>
                    <a:pt x="32" y="95"/>
                    <a:pt x="27" y="97"/>
                    <a:pt x="22" y="99"/>
                  </a:cubicBezTo>
                  <a:cubicBezTo>
                    <a:pt x="16" y="100"/>
                    <a:pt x="9" y="101"/>
                    <a:pt x="5" y="94"/>
                  </a:cubicBezTo>
                  <a:close/>
                </a:path>
              </a:pathLst>
            </a:custGeom>
            <a:solidFill>
              <a:srgbClr val="C186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88" name="Freeform 174">
              <a:extLst>
                <a:ext uri="{FF2B5EF4-FFF2-40B4-BE49-F238E27FC236}">
                  <a16:creationId xmlns:a16="http://schemas.microsoft.com/office/drawing/2014/main" id="{403135D9-3557-DA87-96D1-42BD80088196}"/>
                </a:ext>
              </a:extLst>
            </p:cNvPr>
            <p:cNvSpPr>
              <a:spLocks/>
            </p:cNvSpPr>
            <p:nvPr/>
          </p:nvSpPr>
          <p:spPr bwMode="auto">
            <a:xfrm>
              <a:off x="608013" y="3743325"/>
              <a:ext cx="82550" cy="112713"/>
            </a:xfrm>
            <a:custGeom>
              <a:avLst/>
              <a:gdLst>
                <a:gd name="T0" fmla="*/ 68 w 72"/>
                <a:gd name="T1" fmla="*/ 0 h 98"/>
                <a:gd name="T2" fmla="*/ 52 w 72"/>
                <a:gd name="T3" fmla="*/ 41 h 98"/>
                <a:gd name="T4" fmla="*/ 28 w 72"/>
                <a:gd name="T5" fmla="*/ 95 h 98"/>
                <a:gd name="T6" fmla="*/ 24 w 72"/>
                <a:gd name="T7" fmla="*/ 98 h 98"/>
                <a:gd name="T8" fmla="*/ 20 w 72"/>
                <a:gd name="T9" fmla="*/ 96 h 98"/>
                <a:gd name="T10" fmla="*/ 0 w 72"/>
                <a:gd name="T11" fmla="*/ 87 h 98"/>
                <a:gd name="T12" fmla="*/ 68 w 72"/>
                <a:gd name="T13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2" h="98">
                  <a:moveTo>
                    <a:pt x="68" y="0"/>
                  </a:moveTo>
                  <a:cubicBezTo>
                    <a:pt x="72" y="17"/>
                    <a:pt x="56" y="27"/>
                    <a:pt x="52" y="41"/>
                  </a:cubicBezTo>
                  <a:cubicBezTo>
                    <a:pt x="46" y="60"/>
                    <a:pt x="36" y="77"/>
                    <a:pt x="28" y="95"/>
                  </a:cubicBezTo>
                  <a:cubicBezTo>
                    <a:pt x="27" y="96"/>
                    <a:pt x="26" y="97"/>
                    <a:pt x="24" y="98"/>
                  </a:cubicBezTo>
                  <a:cubicBezTo>
                    <a:pt x="23" y="98"/>
                    <a:pt x="21" y="97"/>
                    <a:pt x="20" y="96"/>
                  </a:cubicBezTo>
                  <a:cubicBezTo>
                    <a:pt x="11" y="97"/>
                    <a:pt x="6" y="91"/>
                    <a:pt x="0" y="87"/>
                  </a:cubicBezTo>
                  <a:cubicBezTo>
                    <a:pt x="19" y="55"/>
                    <a:pt x="45" y="28"/>
                    <a:pt x="68" y="0"/>
                  </a:cubicBezTo>
                  <a:close/>
                </a:path>
              </a:pathLst>
            </a:custGeom>
            <a:solidFill>
              <a:srgbClr val="C184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89" name="Freeform 175">
              <a:extLst>
                <a:ext uri="{FF2B5EF4-FFF2-40B4-BE49-F238E27FC236}">
                  <a16:creationId xmlns:a16="http://schemas.microsoft.com/office/drawing/2014/main" id="{C19220CA-D649-F4EA-99E5-661D0538C0B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31900" y="4352925"/>
              <a:ext cx="115888" cy="63500"/>
            </a:xfrm>
            <a:custGeom>
              <a:avLst/>
              <a:gdLst>
                <a:gd name="T0" fmla="*/ 101 w 101"/>
                <a:gd name="T1" fmla="*/ 0 h 55"/>
                <a:gd name="T2" fmla="*/ 59 w 101"/>
                <a:gd name="T3" fmla="*/ 28 h 55"/>
                <a:gd name="T4" fmla="*/ 21 w 101"/>
                <a:gd name="T5" fmla="*/ 52 h 55"/>
                <a:gd name="T6" fmla="*/ 10 w 101"/>
                <a:gd name="T7" fmla="*/ 48 h 55"/>
                <a:gd name="T8" fmla="*/ 1 w 101"/>
                <a:gd name="T9" fmla="*/ 26 h 55"/>
                <a:gd name="T10" fmla="*/ 101 w 101"/>
                <a:gd name="T11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1" h="55">
                  <a:moveTo>
                    <a:pt x="101" y="0"/>
                  </a:moveTo>
                  <a:cubicBezTo>
                    <a:pt x="87" y="9"/>
                    <a:pt x="74" y="20"/>
                    <a:pt x="59" y="28"/>
                  </a:cubicBezTo>
                  <a:cubicBezTo>
                    <a:pt x="46" y="35"/>
                    <a:pt x="32" y="42"/>
                    <a:pt x="21" y="52"/>
                  </a:cubicBezTo>
                  <a:cubicBezTo>
                    <a:pt x="16" y="55"/>
                    <a:pt x="12" y="52"/>
                    <a:pt x="10" y="48"/>
                  </a:cubicBezTo>
                  <a:cubicBezTo>
                    <a:pt x="3" y="42"/>
                    <a:pt x="0" y="34"/>
                    <a:pt x="1" y="26"/>
                  </a:cubicBezTo>
                  <a:cubicBezTo>
                    <a:pt x="33" y="15"/>
                    <a:pt x="67" y="7"/>
                    <a:pt x="101" y="0"/>
                  </a:cubicBezTo>
                  <a:close/>
                </a:path>
              </a:pathLst>
            </a:custGeom>
            <a:solidFill>
              <a:srgbClr val="C183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90" name="Freeform 176">
              <a:extLst>
                <a:ext uri="{FF2B5EF4-FFF2-40B4-BE49-F238E27FC236}">
                  <a16:creationId xmlns:a16="http://schemas.microsoft.com/office/drawing/2014/main" id="{914FE0D9-3F70-68DE-0E30-E50B730E154A}"/>
                </a:ext>
              </a:extLst>
            </p:cNvPr>
            <p:cNvSpPr>
              <a:spLocks/>
            </p:cNvSpPr>
            <p:nvPr/>
          </p:nvSpPr>
          <p:spPr bwMode="auto">
            <a:xfrm>
              <a:off x="822325" y="3841750"/>
              <a:ext cx="84138" cy="92075"/>
            </a:xfrm>
            <a:custGeom>
              <a:avLst/>
              <a:gdLst>
                <a:gd name="T0" fmla="*/ 73 w 73"/>
                <a:gd name="T1" fmla="*/ 0 h 80"/>
                <a:gd name="T2" fmla="*/ 29 w 73"/>
                <a:gd name="T3" fmla="*/ 77 h 80"/>
                <a:gd name="T4" fmla="*/ 0 w 73"/>
                <a:gd name="T5" fmla="*/ 65 h 80"/>
                <a:gd name="T6" fmla="*/ 73 w 73"/>
                <a:gd name="T7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3" h="80">
                  <a:moveTo>
                    <a:pt x="73" y="0"/>
                  </a:moveTo>
                  <a:cubicBezTo>
                    <a:pt x="65" y="30"/>
                    <a:pt x="45" y="52"/>
                    <a:pt x="29" y="77"/>
                  </a:cubicBezTo>
                  <a:cubicBezTo>
                    <a:pt x="16" y="80"/>
                    <a:pt x="7" y="76"/>
                    <a:pt x="0" y="65"/>
                  </a:cubicBezTo>
                  <a:cubicBezTo>
                    <a:pt x="22" y="41"/>
                    <a:pt x="48" y="20"/>
                    <a:pt x="73" y="0"/>
                  </a:cubicBezTo>
                  <a:close/>
                </a:path>
              </a:pathLst>
            </a:custGeom>
            <a:solidFill>
              <a:srgbClr val="C284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91" name="Freeform 177">
              <a:extLst>
                <a:ext uri="{FF2B5EF4-FFF2-40B4-BE49-F238E27FC236}">
                  <a16:creationId xmlns:a16="http://schemas.microsoft.com/office/drawing/2014/main" id="{AB22D111-0D95-03E1-3FD3-42678E7FC170}"/>
                </a:ext>
              </a:extLst>
            </p:cNvPr>
            <p:cNvSpPr>
              <a:spLocks/>
            </p:cNvSpPr>
            <p:nvPr/>
          </p:nvSpPr>
          <p:spPr bwMode="auto">
            <a:xfrm>
              <a:off x="1381125" y="5043488"/>
              <a:ext cx="127000" cy="39688"/>
            </a:xfrm>
            <a:custGeom>
              <a:avLst/>
              <a:gdLst>
                <a:gd name="T0" fmla="*/ 110 w 110"/>
                <a:gd name="T1" fmla="*/ 24 h 35"/>
                <a:gd name="T2" fmla="*/ 70 w 110"/>
                <a:gd name="T3" fmla="*/ 26 h 35"/>
                <a:gd name="T4" fmla="*/ 13 w 110"/>
                <a:gd name="T5" fmla="*/ 32 h 35"/>
                <a:gd name="T6" fmla="*/ 9 w 110"/>
                <a:gd name="T7" fmla="*/ 32 h 35"/>
                <a:gd name="T8" fmla="*/ 7 w 110"/>
                <a:gd name="T9" fmla="*/ 28 h 35"/>
                <a:gd name="T10" fmla="*/ 8 w 110"/>
                <a:gd name="T11" fmla="*/ 0 h 35"/>
                <a:gd name="T12" fmla="*/ 110 w 110"/>
                <a:gd name="T13" fmla="*/ 24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0" h="35">
                  <a:moveTo>
                    <a:pt x="110" y="24"/>
                  </a:moveTo>
                  <a:cubicBezTo>
                    <a:pt x="97" y="35"/>
                    <a:pt x="84" y="24"/>
                    <a:pt x="70" y="26"/>
                  </a:cubicBezTo>
                  <a:cubicBezTo>
                    <a:pt x="52" y="30"/>
                    <a:pt x="32" y="31"/>
                    <a:pt x="13" y="32"/>
                  </a:cubicBezTo>
                  <a:cubicBezTo>
                    <a:pt x="12" y="33"/>
                    <a:pt x="10" y="33"/>
                    <a:pt x="9" y="32"/>
                  </a:cubicBezTo>
                  <a:cubicBezTo>
                    <a:pt x="7" y="31"/>
                    <a:pt x="7" y="29"/>
                    <a:pt x="7" y="28"/>
                  </a:cubicBezTo>
                  <a:cubicBezTo>
                    <a:pt x="0" y="18"/>
                    <a:pt x="4" y="9"/>
                    <a:pt x="8" y="0"/>
                  </a:cubicBezTo>
                  <a:cubicBezTo>
                    <a:pt x="42" y="8"/>
                    <a:pt x="76" y="16"/>
                    <a:pt x="110" y="24"/>
                  </a:cubicBezTo>
                  <a:close/>
                </a:path>
              </a:pathLst>
            </a:custGeom>
            <a:solidFill>
              <a:srgbClr val="C185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92" name="Freeform 178">
              <a:extLst>
                <a:ext uri="{FF2B5EF4-FFF2-40B4-BE49-F238E27FC236}">
                  <a16:creationId xmlns:a16="http://schemas.microsoft.com/office/drawing/2014/main" id="{DA6BC61E-DE33-6DE5-5789-F00EC4F1F2A2}"/>
                </a:ext>
              </a:extLst>
            </p:cNvPr>
            <p:cNvSpPr>
              <a:spLocks/>
            </p:cNvSpPr>
            <p:nvPr/>
          </p:nvSpPr>
          <p:spPr bwMode="auto">
            <a:xfrm>
              <a:off x="923925" y="3762375"/>
              <a:ext cx="74613" cy="88900"/>
            </a:xfrm>
            <a:custGeom>
              <a:avLst/>
              <a:gdLst>
                <a:gd name="T0" fmla="*/ 32 w 65"/>
                <a:gd name="T1" fmla="*/ 78 h 78"/>
                <a:gd name="T2" fmla="*/ 0 w 65"/>
                <a:gd name="T3" fmla="*/ 55 h 78"/>
                <a:gd name="T4" fmla="*/ 62 w 65"/>
                <a:gd name="T5" fmla="*/ 0 h 78"/>
                <a:gd name="T6" fmla="*/ 65 w 65"/>
                <a:gd name="T7" fmla="*/ 1 h 78"/>
                <a:gd name="T8" fmla="*/ 32 w 65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78">
                  <a:moveTo>
                    <a:pt x="32" y="78"/>
                  </a:moveTo>
                  <a:cubicBezTo>
                    <a:pt x="24" y="66"/>
                    <a:pt x="9" y="65"/>
                    <a:pt x="0" y="55"/>
                  </a:cubicBezTo>
                  <a:cubicBezTo>
                    <a:pt x="20" y="37"/>
                    <a:pt x="41" y="18"/>
                    <a:pt x="62" y="0"/>
                  </a:cubicBezTo>
                  <a:cubicBezTo>
                    <a:pt x="63" y="0"/>
                    <a:pt x="64" y="1"/>
                    <a:pt x="65" y="1"/>
                  </a:cubicBezTo>
                  <a:cubicBezTo>
                    <a:pt x="54" y="27"/>
                    <a:pt x="43" y="53"/>
                    <a:pt x="32" y="78"/>
                  </a:cubicBezTo>
                  <a:close/>
                </a:path>
              </a:pathLst>
            </a:custGeom>
            <a:solidFill>
              <a:srgbClr val="69B43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93" name="Freeform 179">
              <a:extLst>
                <a:ext uri="{FF2B5EF4-FFF2-40B4-BE49-F238E27FC236}">
                  <a16:creationId xmlns:a16="http://schemas.microsoft.com/office/drawing/2014/main" id="{04F5815B-498F-FC50-BC54-E0D7D73CACA6}"/>
                </a:ext>
              </a:extLst>
            </p:cNvPr>
            <p:cNvSpPr>
              <a:spLocks/>
            </p:cNvSpPr>
            <p:nvPr/>
          </p:nvSpPr>
          <p:spPr bwMode="auto">
            <a:xfrm>
              <a:off x="1236663" y="4095750"/>
              <a:ext cx="82550" cy="73025"/>
            </a:xfrm>
            <a:custGeom>
              <a:avLst/>
              <a:gdLst>
                <a:gd name="T0" fmla="*/ 22 w 73"/>
                <a:gd name="T1" fmla="*/ 64 h 64"/>
                <a:gd name="T2" fmla="*/ 0 w 73"/>
                <a:gd name="T3" fmla="*/ 33 h 64"/>
                <a:gd name="T4" fmla="*/ 69 w 73"/>
                <a:gd name="T5" fmla="*/ 0 h 64"/>
                <a:gd name="T6" fmla="*/ 73 w 73"/>
                <a:gd name="T7" fmla="*/ 4 h 64"/>
                <a:gd name="T8" fmla="*/ 22 w 73"/>
                <a:gd name="T9" fmla="*/ 64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3" h="64">
                  <a:moveTo>
                    <a:pt x="22" y="64"/>
                  </a:moveTo>
                  <a:cubicBezTo>
                    <a:pt x="18" y="52"/>
                    <a:pt x="7" y="44"/>
                    <a:pt x="0" y="33"/>
                  </a:cubicBezTo>
                  <a:cubicBezTo>
                    <a:pt x="23" y="22"/>
                    <a:pt x="46" y="11"/>
                    <a:pt x="69" y="0"/>
                  </a:cubicBezTo>
                  <a:cubicBezTo>
                    <a:pt x="70" y="1"/>
                    <a:pt x="72" y="3"/>
                    <a:pt x="73" y="4"/>
                  </a:cubicBezTo>
                  <a:cubicBezTo>
                    <a:pt x="56" y="24"/>
                    <a:pt x="39" y="44"/>
                    <a:pt x="22" y="64"/>
                  </a:cubicBezTo>
                  <a:close/>
                </a:path>
              </a:pathLst>
            </a:custGeom>
            <a:solidFill>
              <a:srgbClr val="47B7A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94" name="Freeform 180">
              <a:extLst>
                <a:ext uri="{FF2B5EF4-FFF2-40B4-BE49-F238E27FC236}">
                  <a16:creationId xmlns:a16="http://schemas.microsoft.com/office/drawing/2014/main" id="{072D526A-E2DC-ED3A-C46D-24F0EB92B801}"/>
                </a:ext>
              </a:extLst>
            </p:cNvPr>
            <p:cNvSpPr>
              <a:spLocks/>
            </p:cNvSpPr>
            <p:nvPr/>
          </p:nvSpPr>
          <p:spPr bwMode="auto">
            <a:xfrm>
              <a:off x="1485900" y="4708525"/>
              <a:ext cx="90488" cy="41275"/>
            </a:xfrm>
            <a:custGeom>
              <a:avLst/>
              <a:gdLst>
                <a:gd name="T0" fmla="*/ 11 w 80"/>
                <a:gd name="T1" fmla="*/ 36 h 36"/>
                <a:gd name="T2" fmla="*/ 0 w 80"/>
                <a:gd name="T3" fmla="*/ 0 h 36"/>
                <a:gd name="T4" fmla="*/ 80 w 80"/>
                <a:gd name="T5" fmla="*/ 0 h 36"/>
                <a:gd name="T6" fmla="*/ 80 w 80"/>
                <a:gd name="T7" fmla="*/ 4 h 36"/>
                <a:gd name="T8" fmla="*/ 11 w 80"/>
                <a:gd name="T9" fmla="*/ 3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0" h="36">
                  <a:moveTo>
                    <a:pt x="11" y="36"/>
                  </a:moveTo>
                  <a:cubicBezTo>
                    <a:pt x="7" y="24"/>
                    <a:pt x="4" y="12"/>
                    <a:pt x="0" y="0"/>
                  </a:cubicBezTo>
                  <a:cubicBezTo>
                    <a:pt x="26" y="0"/>
                    <a:pt x="53" y="0"/>
                    <a:pt x="80" y="0"/>
                  </a:cubicBezTo>
                  <a:cubicBezTo>
                    <a:pt x="80" y="1"/>
                    <a:pt x="80" y="2"/>
                    <a:pt x="80" y="4"/>
                  </a:cubicBezTo>
                  <a:cubicBezTo>
                    <a:pt x="57" y="15"/>
                    <a:pt x="34" y="26"/>
                    <a:pt x="11" y="36"/>
                  </a:cubicBezTo>
                  <a:close/>
                </a:path>
              </a:pathLst>
            </a:custGeom>
            <a:solidFill>
              <a:srgbClr val="743E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95" name="Freeform 181">
              <a:extLst>
                <a:ext uri="{FF2B5EF4-FFF2-40B4-BE49-F238E27FC236}">
                  <a16:creationId xmlns:a16="http://schemas.microsoft.com/office/drawing/2014/main" id="{45F7A42E-B809-4244-4A49-4E152363EF38}"/>
                </a:ext>
              </a:extLst>
            </p:cNvPr>
            <p:cNvSpPr>
              <a:spLocks/>
            </p:cNvSpPr>
            <p:nvPr/>
          </p:nvSpPr>
          <p:spPr bwMode="auto">
            <a:xfrm>
              <a:off x="1382713" y="4957763"/>
              <a:ext cx="125413" cy="42863"/>
            </a:xfrm>
            <a:custGeom>
              <a:avLst/>
              <a:gdLst>
                <a:gd name="T0" fmla="*/ 9 w 109"/>
                <a:gd name="T1" fmla="*/ 10 h 37"/>
                <a:gd name="T2" fmla="*/ 93 w 109"/>
                <a:gd name="T3" fmla="*/ 1 h 37"/>
                <a:gd name="T4" fmla="*/ 109 w 109"/>
                <a:gd name="T5" fmla="*/ 5 h 37"/>
                <a:gd name="T6" fmla="*/ 5 w 109"/>
                <a:gd name="T7" fmla="*/ 37 h 37"/>
                <a:gd name="T8" fmla="*/ 3 w 109"/>
                <a:gd name="T9" fmla="*/ 18 h 37"/>
                <a:gd name="T10" fmla="*/ 9 w 109"/>
                <a:gd name="T11" fmla="*/ 1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9" h="37">
                  <a:moveTo>
                    <a:pt x="9" y="10"/>
                  </a:moveTo>
                  <a:cubicBezTo>
                    <a:pt x="37" y="10"/>
                    <a:pt x="64" y="1"/>
                    <a:pt x="93" y="1"/>
                  </a:cubicBezTo>
                  <a:cubicBezTo>
                    <a:pt x="99" y="1"/>
                    <a:pt x="104" y="0"/>
                    <a:pt x="109" y="5"/>
                  </a:cubicBezTo>
                  <a:cubicBezTo>
                    <a:pt x="74" y="16"/>
                    <a:pt x="40" y="27"/>
                    <a:pt x="5" y="37"/>
                  </a:cubicBezTo>
                  <a:cubicBezTo>
                    <a:pt x="5" y="31"/>
                    <a:pt x="0" y="25"/>
                    <a:pt x="3" y="18"/>
                  </a:cubicBezTo>
                  <a:cubicBezTo>
                    <a:pt x="2" y="13"/>
                    <a:pt x="2" y="9"/>
                    <a:pt x="9" y="10"/>
                  </a:cubicBezTo>
                  <a:close/>
                </a:path>
              </a:pathLst>
            </a:custGeom>
            <a:solidFill>
              <a:srgbClr val="C48F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96" name="Freeform 182">
              <a:extLst>
                <a:ext uri="{FF2B5EF4-FFF2-40B4-BE49-F238E27FC236}">
                  <a16:creationId xmlns:a16="http://schemas.microsoft.com/office/drawing/2014/main" id="{92E42026-212A-01B2-0D05-463D548DBD34}"/>
                </a:ext>
              </a:extLst>
            </p:cNvPr>
            <p:cNvSpPr>
              <a:spLocks/>
            </p:cNvSpPr>
            <p:nvPr/>
          </p:nvSpPr>
          <p:spPr bwMode="auto">
            <a:xfrm>
              <a:off x="454025" y="3624263"/>
              <a:ext cx="50800" cy="95250"/>
            </a:xfrm>
            <a:custGeom>
              <a:avLst/>
              <a:gdLst>
                <a:gd name="T0" fmla="*/ 38 w 45"/>
                <a:gd name="T1" fmla="*/ 83 h 83"/>
                <a:gd name="T2" fmla="*/ 0 w 45"/>
                <a:gd name="T3" fmla="*/ 71 h 83"/>
                <a:gd name="T4" fmla="*/ 41 w 45"/>
                <a:gd name="T5" fmla="*/ 0 h 83"/>
                <a:gd name="T6" fmla="*/ 38 w 45"/>
                <a:gd name="T7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83">
                  <a:moveTo>
                    <a:pt x="38" y="83"/>
                  </a:moveTo>
                  <a:cubicBezTo>
                    <a:pt x="26" y="75"/>
                    <a:pt x="12" y="77"/>
                    <a:pt x="0" y="71"/>
                  </a:cubicBezTo>
                  <a:cubicBezTo>
                    <a:pt x="13" y="48"/>
                    <a:pt x="26" y="25"/>
                    <a:pt x="41" y="0"/>
                  </a:cubicBezTo>
                  <a:cubicBezTo>
                    <a:pt x="45" y="30"/>
                    <a:pt x="37" y="56"/>
                    <a:pt x="38" y="83"/>
                  </a:cubicBezTo>
                  <a:close/>
                </a:path>
              </a:pathLst>
            </a:custGeom>
            <a:solidFill>
              <a:srgbClr val="F9E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97" name="Freeform 183">
              <a:extLst>
                <a:ext uri="{FF2B5EF4-FFF2-40B4-BE49-F238E27FC236}">
                  <a16:creationId xmlns:a16="http://schemas.microsoft.com/office/drawing/2014/main" id="{3F7CFB10-6B68-AE72-3132-77B802B9BE83}"/>
                </a:ext>
              </a:extLst>
            </p:cNvPr>
            <p:cNvSpPr>
              <a:spLocks/>
            </p:cNvSpPr>
            <p:nvPr/>
          </p:nvSpPr>
          <p:spPr bwMode="auto">
            <a:xfrm>
              <a:off x="236538" y="3579813"/>
              <a:ext cx="44450" cy="98425"/>
            </a:xfrm>
            <a:custGeom>
              <a:avLst/>
              <a:gdLst>
                <a:gd name="T0" fmla="*/ 39 w 39"/>
                <a:gd name="T1" fmla="*/ 85 h 85"/>
                <a:gd name="T2" fmla="*/ 0 w 39"/>
                <a:gd name="T3" fmla="*/ 80 h 85"/>
                <a:gd name="T4" fmla="*/ 30 w 39"/>
                <a:gd name="T5" fmla="*/ 0 h 85"/>
                <a:gd name="T6" fmla="*/ 39 w 39"/>
                <a:gd name="T7" fmla="*/ 85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" h="85">
                  <a:moveTo>
                    <a:pt x="39" y="85"/>
                  </a:moveTo>
                  <a:cubicBezTo>
                    <a:pt x="26" y="80"/>
                    <a:pt x="13" y="81"/>
                    <a:pt x="0" y="80"/>
                  </a:cubicBezTo>
                  <a:cubicBezTo>
                    <a:pt x="10" y="55"/>
                    <a:pt x="19" y="30"/>
                    <a:pt x="30" y="0"/>
                  </a:cubicBezTo>
                  <a:cubicBezTo>
                    <a:pt x="36" y="31"/>
                    <a:pt x="37" y="58"/>
                    <a:pt x="39" y="85"/>
                  </a:cubicBezTo>
                  <a:close/>
                </a:path>
              </a:pathLst>
            </a:custGeom>
            <a:solidFill>
              <a:srgbClr val="E72A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98" name="Freeform 184">
              <a:extLst>
                <a:ext uri="{FF2B5EF4-FFF2-40B4-BE49-F238E27FC236}">
                  <a16:creationId xmlns:a16="http://schemas.microsoft.com/office/drawing/2014/main" id="{E5F1660D-66E1-D40D-7E74-D632468F0018}"/>
                </a:ext>
              </a:extLst>
            </p:cNvPr>
            <p:cNvSpPr>
              <a:spLocks/>
            </p:cNvSpPr>
            <p:nvPr/>
          </p:nvSpPr>
          <p:spPr bwMode="auto">
            <a:xfrm>
              <a:off x="1365250" y="4324350"/>
              <a:ext cx="87313" cy="61913"/>
            </a:xfrm>
            <a:custGeom>
              <a:avLst/>
              <a:gdLst>
                <a:gd name="T0" fmla="*/ 17 w 76"/>
                <a:gd name="T1" fmla="*/ 54 h 54"/>
                <a:gd name="T2" fmla="*/ 0 w 76"/>
                <a:gd name="T3" fmla="*/ 21 h 54"/>
                <a:gd name="T4" fmla="*/ 76 w 76"/>
                <a:gd name="T5" fmla="*/ 0 h 54"/>
                <a:gd name="T6" fmla="*/ 17 w 76"/>
                <a:gd name="T7" fmla="*/ 54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54">
                  <a:moveTo>
                    <a:pt x="17" y="54"/>
                  </a:moveTo>
                  <a:cubicBezTo>
                    <a:pt x="12" y="43"/>
                    <a:pt x="6" y="32"/>
                    <a:pt x="0" y="21"/>
                  </a:cubicBezTo>
                  <a:cubicBezTo>
                    <a:pt x="25" y="14"/>
                    <a:pt x="50" y="7"/>
                    <a:pt x="76" y="0"/>
                  </a:cubicBezTo>
                  <a:cubicBezTo>
                    <a:pt x="58" y="21"/>
                    <a:pt x="39" y="38"/>
                    <a:pt x="17" y="54"/>
                  </a:cubicBezTo>
                  <a:close/>
                </a:path>
              </a:pathLst>
            </a:custGeom>
            <a:solidFill>
              <a:srgbClr val="4A9D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99" name="Freeform 185">
              <a:extLst>
                <a:ext uri="{FF2B5EF4-FFF2-40B4-BE49-F238E27FC236}">
                  <a16:creationId xmlns:a16="http://schemas.microsoft.com/office/drawing/2014/main" id="{2D9416BB-B570-260B-0562-CB1B0E5EF929}"/>
                </a:ext>
              </a:extLst>
            </p:cNvPr>
            <p:cNvSpPr>
              <a:spLocks/>
            </p:cNvSpPr>
            <p:nvPr/>
          </p:nvSpPr>
          <p:spPr bwMode="auto">
            <a:xfrm>
              <a:off x="963613" y="3990975"/>
              <a:ext cx="85725" cy="79375"/>
            </a:xfrm>
            <a:custGeom>
              <a:avLst/>
              <a:gdLst>
                <a:gd name="T0" fmla="*/ 74 w 74"/>
                <a:gd name="T1" fmla="*/ 0 h 69"/>
                <a:gd name="T2" fmla="*/ 38 w 74"/>
                <a:gd name="T3" fmla="*/ 50 h 69"/>
                <a:gd name="T4" fmla="*/ 26 w 74"/>
                <a:gd name="T5" fmla="*/ 65 h 69"/>
                <a:gd name="T6" fmla="*/ 10 w 74"/>
                <a:gd name="T7" fmla="*/ 64 h 69"/>
                <a:gd name="T8" fmla="*/ 0 w 74"/>
                <a:gd name="T9" fmla="*/ 48 h 69"/>
                <a:gd name="T10" fmla="*/ 74 w 74"/>
                <a:gd name="T11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9">
                  <a:moveTo>
                    <a:pt x="74" y="0"/>
                  </a:moveTo>
                  <a:cubicBezTo>
                    <a:pt x="70" y="22"/>
                    <a:pt x="50" y="34"/>
                    <a:pt x="38" y="50"/>
                  </a:cubicBezTo>
                  <a:cubicBezTo>
                    <a:pt x="34" y="55"/>
                    <a:pt x="30" y="60"/>
                    <a:pt x="26" y="65"/>
                  </a:cubicBezTo>
                  <a:cubicBezTo>
                    <a:pt x="20" y="69"/>
                    <a:pt x="15" y="69"/>
                    <a:pt x="10" y="64"/>
                  </a:cubicBezTo>
                  <a:cubicBezTo>
                    <a:pt x="7" y="59"/>
                    <a:pt x="3" y="53"/>
                    <a:pt x="0" y="48"/>
                  </a:cubicBezTo>
                  <a:cubicBezTo>
                    <a:pt x="23" y="30"/>
                    <a:pt x="48" y="14"/>
                    <a:pt x="74" y="0"/>
                  </a:cubicBezTo>
                  <a:close/>
                </a:path>
              </a:pathLst>
            </a:custGeom>
            <a:solidFill>
              <a:srgbClr val="C282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00" name="Freeform 186">
              <a:extLst>
                <a:ext uri="{FF2B5EF4-FFF2-40B4-BE49-F238E27FC236}">
                  <a16:creationId xmlns:a16="http://schemas.microsoft.com/office/drawing/2014/main" id="{4E21CCEF-9A14-CDBC-0C3A-B988E8E3F15F}"/>
                </a:ext>
              </a:extLst>
            </p:cNvPr>
            <p:cNvSpPr>
              <a:spLocks/>
            </p:cNvSpPr>
            <p:nvPr/>
          </p:nvSpPr>
          <p:spPr bwMode="auto">
            <a:xfrm>
              <a:off x="1522413" y="5075238"/>
              <a:ext cx="92075" cy="42863"/>
            </a:xfrm>
            <a:custGeom>
              <a:avLst/>
              <a:gdLst>
                <a:gd name="T0" fmla="*/ 7 w 79"/>
                <a:gd name="T1" fmla="*/ 37 h 37"/>
                <a:gd name="T2" fmla="*/ 0 w 79"/>
                <a:gd name="T3" fmla="*/ 34 h 37"/>
                <a:gd name="T4" fmla="*/ 0 w 79"/>
                <a:gd name="T5" fmla="*/ 0 h 37"/>
                <a:gd name="T6" fmla="*/ 78 w 79"/>
                <a:gd name="T7" fmla="*/ 17 h 37"/>
                <a:gd name="T8" fmla="*/ 79 w 79"/>
                <a:gd name="T9" fmla="*/ 21 h 37"/>
                <a:gd name="T10" fmla="*/ 7 w 79"/>
                <a:gd name="T11" fmla="*/ 37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9" h="37">
                  <a:moveTo>
                    <a:pt x="7" y="37"/>
                  </a:moveTo>
                  <a:cubicBezTo>
                    <a:pt x="4" y="36"/>
                    <a:pt x="2" y="35"/>
                    <a:pt x="0" y="34"/>
                  </a:cubicBezTo>
                  <a:cubicBezTo>
                    <a:pt x="7" y="23"/>
                    <a:pt x="0" y="11"/>
                    <a:pt x="0" y="0"/>
                  </a:cubicBezTo>
                  <a:cubicBezTo>
                    <a:pt x="26" y="6"/>
                    <a:pt x="52" y="11"/>
                    <a:pt x="78" y="17"/>
                  </a:cubicBezTo>
                  <a:cubicBezTo>
                    <a:pt x="78" y="18"/>
                    <a:pt x="79" y="20"/>
                    <a:pt x="79" y="21"/>
                  </a:cubicBezTo>
                  <a:cubicBezTo>
                    <a:pt x="55" y="26"/>
                    <a:pt x="31" y="32"/>
                    <a:pt x="7" y="37"/>
                  </a:cubicBezTo>
                  <a:close/>
                </a:path>
              </a:pathLst>
            </a:custGeom>
            <a:solidFill>
              <a:srgbClr val="1D1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01" name="Freeform 187">
              <a:extLst>
                <a:ext uri="{FF2B5EF4-FFF2-40B4-BE49-F238E27FC236}">
                  <a16:creationId xmlns:a16="http://schemas.microsoft.com/office/drawing/2014/main" id="{89141B97-0278-E768-75A7-512B4582A90E}"/>
                </a:ext>
              </a:extLst>
            </p:cNvPr>
            <p:cNvSpPr>
              <a:spLocks/>
            </p:cNvSpPr>
            <p:nvPr/>
          </p:nvSpPr>
          <p:spPr bwMode="auto">
            <a:xfrm>
              <a:off x="1519238" y="4914900"/>
              <a:ext cx="98425" cy="44450"/>
            </a:xfrm>
            <a:custGeom>
              <a:avLst/>
              <a:gdLst>
                <a:gd name="T0" fmla="*/ 3 w 86"/>
                <a:gd name="T1" fmla="*/ 39 h 39"/>
                <a:gd name="T2" fmla="*/ 0 w 86"/>
                <a:gd name="T3" fmla="*/ 0 h 39"/>
                <a:gd name="T4" fmla="*/ 86 w 86"/>
                <a:gd name="T5" fmla="*/ 13 h 39"/>
                <a:gd name="T6" fmla="*/ 3 w 86"/>
                <a:gd name="T7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6" h="39">
                  <a:moveTo>
                    <a:pt x="3" y="39"/>
                  </a:moveTo>
                  <a:cubicBezTo>
                    <a:pt x="4" y="25"/>
                    <a:pt x="3" y="12"/>
                    <a:pt x="0" y="0"/>
                  </a:cubicBezTo>
                  <a:cubicBezTo>
                    <a:pt x="26" y="4"/>
                    <a:pt x="53" y="8"/>
                    <a:pt x="86" y="13"/>
                  </a:cubicBezTo>
                  <a:cubicBezTo>
                    <a:pt x="55" y="22"/>
                    <a:pt x="29" y="30"/>
                    <a:pt x="3" y="39"/>
                  </a:cubicBezTo>
                  <a:close/>
                </a:path>
              </a:pathLst>
            </a:custGeom>
            <a:solidFill>
              <a:srgbClr val="3F24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02" name="Freeform 188">
              <a:extLst>
                <a:ext uri="{FF2B5EF4-FFF2-40B4-BE49-F238E27FC236}">
                  <a16:creationId xmlns:a16="http://schemas.microsoft.com/office/drawing/2014/main" id="{57B9A842-B991-350F-AB91-427A25C362BF}"/>
                </a:ext>
              </a:extLst>
            </p:cNvPr>
            <p:cNvSpPr>
              <a:spLocks/>
            </p:cNvSpPr>
            <p:nvPr/>
          </p:nvSpPr>
          <p:spPr bwMode="auto">
            <a:xfrm>
              <a:off x="1079500" y="3921125"/>
              <a:ext cx="77788" cy="79375"/>
            </a:xfrm>
            <a:custGeom>
              <a:avLst/>
              <a:gdLst>
                <a:gd name="T0" fmla="*/ 26 w 68"/>
                <a:gd name="T1" fmla="*/ 70 h 70"/>
                <a:gd name="T2" fmla="*/ 0 w 68"/>
                <a:gd name="T3" fmla="*/ 42 h 70"/>
                <a:gd name="T4" fmla="*/ 66 w 68"/>
                <a:gd name="T5" fmla="*/ 0 h 70"/>
                <a:gd name="T6" fmla="*/ 68 w 68"/>
                <a:gd name="T7" fmla="*/ 2 h 70"/>
                <a:gd name="T8" fmla="*/ 26 w 68"/>
                <a:gd name="T9" fmla="*/ 7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" h="70">
                  <a:moveTo>
                    <a:pt x="26" y="70"/>
                  </a:moveTo>
                  <a:cubicBezTo>
                    <a:pt x="21" y="58"/>
                    <a:pt x="6" y="54"/>
                    <a:pt x="0" y="42"/>
                  </a:cubicBezTo>
                  <a:cubicBezTo>
                    <a:pt x="22" y="28"/>
                    <a:pt x="44" y="14"/>
                    <a:pt x="66" y="0"/>
                  </a:cubicBezTo>
                  <a:cubicBezTo>
                    <a:pt x="67" y="1"/>
                    <a:pt x="68" y="2"/>
                    <a:pt x="68" y="2"/>
                  </a:cubicBezTo>
                  <a:cubicBezTo>
                    <a:pt x="54" y="25"/>
                    <a:pt x="40" y="48"/>
                    <a:pt x="26" y="70"/>
                  </a:cubicBezTo>
                  <a:close/>
                </a:path>
              </a:pathLst>
            </a:custGeom>
            <a:solidFill>
              <a:srgbClr val="1167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03" name="Freeform 189">
              <a:extLst>
                <a:ext uri="{FF2B5EF4-FFF2-40B4-BE49-F238E27FC236}">
                  <a16:creationId xmlns:a16="http://schemas.microsoft.com/office/drawing/2014/main" id="{5EF33C85-39E6-9569-47A6-334C25FF0B44}"/>
                </a:ext>
              </a:extLst>
            </p:cNvPr>
            <p:cNvSpPr>
              <a:spLocks/>
            </p:cNvSpPr>
            <p:nvPr/>
          </p:nvSpPr>
          <p:spPr bwMode="auto">
            <a:xfrm>
              <a:off x="1360488" y="4751388"/>
              <a:ext cx="123825" cy="58738"/>
            </a:xfrm>
            <a:custGeom>
              <a:avLst/>
              <a:gdLst>
                <a:gd name="T0" fmla="*/ 5 w 108"/>
                <a:gd name="T1" fmla="*/ 25 h 50"/>
                <a:gd name="T2" fmla="*/ 95 w 108"/>
                <a:gd name="T3" fmla="*/ 2 h 50"/>
                <a:gd name="T4" fmla="*/ 108 w 108"/>
                <a:gd name="T5" fmla="*/ 4 h 50"/>
                <a:gd name="T6" fmla="*/ 8 w 108"/>
                <a:gd name="T7" fmla="*/ 50 h 50"/>
                <a:gd name="T8" fmla="*/ 2 w 108"/>
                <a:gd name="T9" fmla="*/ 29 h 50"/>
                <a:gd name="T10" fmla="*/ 5 w 108"/>
                <a:gd name="T11" fmla="*/ 25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8" h="50">
                  <a:moveTo>
                    <a:pt x="5" y="25"/>
                  </a:moveTo>
                  <a:cubicBezTo>
                    <a:pt x="35" y="17"/>
                    <a:pt x="65" y="10"/>
                    <a:pt x="95" y="2"/>
                  </a:cubicBezTo>
                  <a:cubicBezTo>
                    <a:pt x="100" y="1"/>
                    <a:pt x="104" y="0"/>
                    <a:pt x="108" y="4"/>
                  </a:cubicBezTo>
                  <a:cubicBezTo>
                    <a:pt x="73" y="16"/>
                    <a:pt x="44" y="40"/>
                    <a:pt x="8" y="50"/>
                  </a:cubicBezTo>
                  <a:cubicBezTo>
                    <a:pt x="1" y="44"/>
                    <a:pt x="0" y="37"/>
                    <a:pt x="2" y="29"/>
                  </a:cubicBezTo>
                  <a:cubicBezTo>
                    <a:pt x="2" y="27"/>
                    <a:pt x="3" y="25"/>
                    <a:pt x="5" y="25"/>
                  </a:cubicBezTo>
                  <a:close/>
                </a:path>
              </a:pathLst>
            </a:custGeom>
            <a:solidFill>
              <a:srgbClr val="C38D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04" name="Freeform 190">
              <a:extLst>
                <a:ext uri="{FF2B5EF4-FFF2-40B4-BE49-F238E27FC236}">
                  <a16:creationId xmlns:a16="http://schemas.microsoft.com/office/drawing/2014/main" id="{16992F60-8AE6-E944-5497-4EC9ADEB7FD7}"/>
                </a:ext>
              </a:extLst>
            </p:cNvPr>
            <p:cNvSpPr>
              <a:spLocks/>
            </p:cNvSpPr>
            <p:nvPr/>
          </p:nvSpPr>
          <p:spPr bwMode="auto">
            <a:xfrm>
              <a:off x="1441450" y="4514850"/>
              <a:ext cx="93663" cy="49213"/>
            </a:xfrm>
            <a:custGeom>
              <a:avLst/>
              <a:gdLst>
                <a:gd name="T0" fmla="*/ 14 w 82"/>
                <a:gd name="T1" fmla="*/ 44 h 44"/>
                <a:gd name="T2" fmla="*/ 11 w 82"/>
                <a:gd name="T3" fmla="*/ 36 h 44"/>
                <a:gd name="T4" fmla="*/ 1 w 82"/>
                <a:gd name="T5" fmla="*/ 16 h 44"/>
                <a:gd name="T6" fmla="*/ 2 w 82"/>
                <a:gd name="T7" fmla="*/ 10 h 44"/>
                <a:gd name="T8" fmla="*/ 82 w 82"/>
                <a:gd name="T9" fmla="*/ 0 h 44"/>
                <a:gd name="T10" fmla="*/ 14 w 82"/>
                <a:gd name="T11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2" h="44">
                  <a:moveTo>
                    <a:pt x="14" y="44"/>
                  </a:moveTo>
                  <a:cubicBezTo>
                    <a:pt x="13" y="42"/>
                    <a:pt x="12" y="39"/>
                    <a:pt x="11" y="36"/>
                  </a:cubicBezTo>
                  <a:cubicBezTo>
                    <a:pt x="9" y="29"/>
                    <a:pt x="0" y="25"/>
                    <a:pt x="1" y="16"/>
                  </a:cubicBezTo>
                  <a:cubicBezTo>
                    <a:pt x="2" y="14"/>
                    <a:pt x="2" y="12"/>
                    <a:pt x="2" y="10"/>
                  </a:cubicBezTo>
                  <a:cubicBezTo>
                    <a:pt x="29" y="7"/>
                    <a:pt x="55" y="3"/>
                    <a:pt x="82" y="0"/>
                  </a:cubicBezTo>
                  <a:cubicBezTo>
                    <a:pt x="60" y="17"/>
                    <a:pt x="40" y="34"/>
                    <a:pt x="14" y="44"/>
                  </a:cubicBezTo>
                  <a:close/>
                </a:path>
              </a:pathLst>
            </a:custGeom>
            <a:solidFill>
              <a:srgbClr val="1B71B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05" name="Freeform 191">
              <a:extLst>
                <a:ext uri="{FF2B5EF4-FFF2-40B4-BE49-F238E27FC236}">
                  <a16:creationId xmlns:a16="http://schemas.microsoft.com/office/drawing/2014/main" id="{FE5C529E-FF8B-83E6-CA4D-ECF25CCC191B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13" y="3581400"/>
              <a:ext cx="42863" cy="93663"/>
            </a:xfrm>
            <a:custGeom>
              <a:avLst/>
              <a:gdLst>
                <a:gd name="T0" fmla="*/ 37 w 37"/>
                <a:gd name="T1" fmla="*/ 80 h 81"/>
                <a:gd name="T2" fmla="*/ 5 w 37"/>
                <a:gd name="T3" fmla="*/ 79 h 81"/>
                <a:gd name="T4" fmla="*/ 0 w 37"/>
                <a:gd name="T5" fmla="*/ 73 h 81"/>
                <a:gd name="T6" fmla="*/ 17 w 37"/>
                <a:gd name="T7" fmla="*/ 0 h 81"/>
                <a:gd name="T8" fmla="*/ 21 w 37"/>
                <a:gd name="T9" fmla="*/ 0 h 81"/>
                <a:gd name="T10" fmla="*/ 37 w 37"/>
                <a:gd name="T11" fmla="*/ 8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81">
                  <a:moveTo>
                    <a:pt x="37" y="80"/>
                  </a:moveTo>
                  <a:cubicBezTo>
                    <a:pt x="27" y="79"/>
                    <a:pt x="16" y="73"/>
                    <a:pt x="5" y="79"/>
                  </a:cubicBezTo>
                  <a:cubicBezTo>
                    <a:pt x="2" y="81"/>
                    <a:pt x="1" y="75"/>
                    <a:pt x="0" y="73"/>
                  </a:cubicBezTo>
                  <a:cubicBezTo>
                    <a:pt x="6" y="48"/>
                    <a:pt x="12" y="24"/>
                    <a:pt x="17" y="0"/>
                  </a:cubicBezTo>
                  <a:cubicBezTo>
                    <a:pt x="18" y="0"/>
                    <a:pt x="19" y="0"/>
                    <a:pt x="21" y="0"/>
                  </a:cubicBezTo>
                  <a:cubicBezTo>
                    <a:pt x="26" y="27"/>
                    <a:pt x="32" y="53"/>
                    <a:pt x="37" y="80"/>
                  </a:cubicBezTo>
                  <a:close/>
                </a:path>
              </a:pathLst>
            </a:custGeom>
            <a:solidFill>
              <a:srgbClr val="D619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06" name="Freeform 192">
              <a:extLst>
                <a:ext uri="{FF2B5EF4-FFF2-40B4-BE49-F238E27FC236}">
                  <a16:creationId xmlns:a16="http://schemas.microsoft.com/office/drawing/2014/main" id="{8B140E42-B65C-950D-D457-CD0D4D59701E}"/>
                </a:ext>
              </a:extLst>
            </p:cNvPr>
            <p:cNvSpPr>
              <a:spLocks/>
            </p:cNvSpPr>
            <p:nvPr/>
          </p:nvSpPr>
          <p:spPr bwMode="auto">
            <a:xfrm>
              <a:off x="693738" y="3660775"/>
              <a:ext cx="60325" cy="92075"/>
            </a:xfrm>
            <a:custGeom>
              <a:avLst/>
              <a:gdLst>
                <a:gd name="T0" fmla="*/ 33 w 52"/>
                <a:gd name="T1" fmla="*/ 80 h 80"/>
                <a:gd name="T2" fmla="*/ 0 w 52"/>
                <a:gd name="T3" fmla="*/ 63 h 80"/>
                <a:gd name="T4" fmla="*/ 49 w 52"/>
                <a:gd name="T5" fmla="*/ 0 h 80"/>
                <a:gd name="T6" fmla="*/ 52 w 52"/>
                <a:gd name="T7" fmla="*/ 2 h 80"/>
                <a:gd name="T8" fmla="*/ 33 w 52"/>
                <a:gd name="T9" fmla="*/ 8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" h="80">
                  <a:moveTo>
                    <a:pt x="33" y="80"/>
                  </a:moveTo>
                  <a:cubicBezTo>
                    <a:pt x="22" y="74"/>
                    <a:pt x="11" y="69"/>
                    <a:pt x="0" y="63"/>
                  </a:cubicBezTo>
                  <a:cubicBezTo>
                    <a:pt x="17" y="42"/>
                    <a:pt x="33" y="21"/>
                    <a:pt x="49" y="0"/>
                  </a:cubicBezTo>
                  <a:cubicBezTo>
                    <a:pt x="50" y="1"/>
                    <a:pt x="51" y="1"/>
                    <a:pt x="52" y="2"/>
                  </a:cubicBezTo>
                  <a:cubicBezTo>
                    <a:pt x="46" y="28"/>
                    <a:pt x="39" y="54"/>
                    <a:pt x="33" y="80"/>
                  </a:cubicBezTo>
                  <a:close/>
                </a:path>
              </a:pathLst>
            </a:custGeom>
            <a:solidFill>
              <a:srgbClr val="F392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07" name="Freeform 193">
              <a:extLst>
                <a:ext uri="{FF2B5EF4-FFF2-40B4-BE49-F238E27FC236}">
                  <a16:creationId xmlns:a16="http://schemas.microsoft.com/office/drawing/2014/main" id="{6432DCE2-1F68-8CE3-78F7-22178146D0DD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1250" y="4146550"/>
              <a:ext cx="93663" cy="65088"/>
            </a:xfrm>
            <a:custGeom>
              <a:avLst/>
              <a:gdLst>
                <a:gd name="T0" fmla="*/ 81 w 81"/>
                <a:gd name="T1" fmla="*/ 0 h 57"/>
                <a:gd name="T2" fmla="*/ 16 w 81"/>
                <a:gd name="T3" fmla="*/ 57 h 57"/>
                <a:gd name="T4" fmla="*/ 0 w 81"/>
                <a:gd name="T5" fmla="*/ 37 h 57"/>
                <a:gd name="T6" fmla="*/ 81 w 81"/>
                <a:gd name="T7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" h="57">
                  <a:moveTo>
                    <a:pt x="81" y="0"/>
                  </a:moveTo>
                  <a:cubicBezTo>
                    <a:pt x="64" y="24"/>
                    <a:pt x="42" y="43"/>
                    <a:pt x="16" y="57"/>
                  </a:cubicBezTo>
                  <a:cubicBezTo>
                    <a:pt x="2" y="57"/>
                    <a:pt x="0" y="47"/>
                    <a:pt x="0" y="37"/>
                  </a:cubicBezTo>
                  <a:cubicBezTo>
                    <a:pt x="27" y="24"/>
                    <a:pt x="54" y="12"/>
                    <a:pt x="81" y="0"/>
                  </a:cubicBezTo>
                  <a:close/>
                </a:path>
              </a:pathLst>
            </a:custGeom>
            <a:solidFill>
              <a:srgbClr val="C083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08" name="Freeform 194">
              <a:extLst>
                <a:ext uri="{FF2B5EF4-FFF2-40B4-BE49-F238E27FC236}">
                  <a16:creationId xmlns:a16="http://schemas.microsoft.com/office/drawing/2014/main" id="{81860F3A-400C-A4A4-8E4E-84D6889C2083}"/>
                </a:ext>
              </a:extLst>
            </p:cNvPr>
            <p:cNvSpPr>
              <a:spLocks/>
            </p:cNvSpPr>
            <p:nvPr/>
          </p:nvSpPr>
          <p:spPr bwMode="auto">
            <a:xfrm>
              <a:off x="1265238" y="4400550"/>
              <a:ext cx="95250" cy="74613"/>
            </a:xfrm>
            <a:custGeom>
              <a:avLst/>
              <a:gdLst>
                <a:gd name="T0" fmla="*/ 5 w 84"/>
                <a:gd name="T1" fmla="*/ 39 h 65"/>
                <a:gd name="T2" fmla="*/ 59 w 84"/>
                <a:gd name="T3" fmla="*/ 10 h 65"/>
                <a:gd name="T4" fmla="*/ 84 w 84"/>
                <a:gd name="T5" fmla="*/ 6 h 65"/>
                <a:gd name="T6" fmla="*/ 16 w 84"/>
                <a:gd name="T7" fmla="*/ 65 h 65"/>
                <a:gd name="T8" fmla="*/ 3 w 84"/>
                <a:gd name="T9" fmla="*/ 51 h 65"/>
                <a:gd name="T10" fmla="*/ 5 w 84"/>
                <a:gd name="T11" fmla="*/ 39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4" h="65">
                  <a:moveTo>
                    <a:pt x="5" y="39"/>
                  </a:moveTo>
                  <a:cubicBezTo>
                    <a:pt x="25" y="34"/>
                    <a:pt x="41" y="20"/>
                    <a:pt x="59" y="10"/>
                  </a:cubicBezTo>
                  <a:cubicBezTo>
                    <a:pt x="67" y="5"/>
                    <a:pt x="74" y="0"/>
                    <a:pt x="84" y="6"/>
                  </a:cubicBezTo>
                  <a:cubicBezTo>
                    <a:pt x="62" y="27"/>
                    <a:pt x="40" y="47"/>
                    <a:pt x="16" y="65"/>
                  </a:cubicBezTo>
                  <a:cubicBezTo>
                    <a:pt x="9" y="63"/>
                    <a:pt x="6" y="57"/>
                    <a:pt x="3" y="51"/>
                  </a:cubicBezTo>
                  <a:cubicBezTo>
                    <a:pt x="0" y="47"/>
                    <a:pt x="1" y="43"/>
                    <a:pt x="5" y="39"/>
                  </a:cubicBezTo>
                  <a:close/>
                </a:path>
              </a:pathLst>
            </a:custGeom>
            <a:solidFill>
              <a:srgbClr val="C48E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09" name="Freeform 195">
              <a:extLst>
                <a:ext uri="{FF2B5EF4-FFF2-40B4-BE49-F238E27FC236}">
                  <a16:creationId xmlns:a16="http://schemas.microsoft.com/office/drawing/2014/main" id="{65674964-7273-043E-1AD2-EE4169EE4DFB}"/>
                </a:ext>
              </a:extLst>
            </p:cNvPr>
            <p:cNvSpPr>
              <a:spLocks/>
            </p:cNvSpPr>
            <p:nvPr/>
          </p:nvSpPr>
          <p:spPr bwMode="auto">
            <a:xfrm>
              <a:off x="455613" y="3733800"/>
              <a:ext cx="38100" cy="120650"/>
            </a:xfrm>
            <a:custGeom>
              <a:avLst/>
              <a:gdLst>
                <a:gd name="T0" fmla="*/ 1 w 34"/>
                <a:gd name="T1" fmla="*/ 92 h 106"/>
                <a:gd name="T2" fmla="*/ 12 w 34"/>
                <a:gd name="T3" fmla="*/ 66 h 106"/>
                <a:gd name="T4" fmla="*/ 32 w 34"/>
                <a:gd name="T5" fmla="*/ 0 h 106"/>
                <a:gd name="T6" fmla="*/ 34 w 34"/>
                <a:gd name="T7" fmla="*/ 13 h 106"/>
                <a:gd name="T8" fmla="*/ 28 w 34"/>
                <a:gd name="T9" fmla="*/ 105 h 106"/>
                <a:gd name="T10" fmla="*/ 13 w 34"/>
                <a:gd name="T11" fmla="*/ 106 h 106"/>
                <a:gd name="T12" fmla="*/ 0 w 34"/>
                <a:gd name="T13" fmla="*/ 98 h 106"/>
                <a:gd name="T14" fmla="*/ 1 w 34"/>
                <a:gd name="T15" fmla="*/ 92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4" h="106">
                  <a:moveTo>
                    <a:pt x="1" y="92"/>
                  </a:moveTo>
                  <a:cubicBezTo>
                    <a:pt x="11" y="86"/>
                    <a:pt x="10" y="75"/>
                    <a:pt x="12" y="66"/>
                  </a:cubicBezTo>
                  <a:cubicBezTo>
                    <a:pt x="16" y="43"/>
                    <a:pt x="31" y="24"/>
                    <a:pt x="32" y="0"/>
                  </a:cubicBezTo>
                  <a:cubicBezTo>
                    <a:pt x="32" y="5"/>
                    <a:pt x="33" y="9"/>
                    <a:pt x="34" y="13"/>
                  </a:cubicBezTo>
                  <a:cubicBezTo>
                    <a:pt x="32" y="44"/>
                    <a:pt x="30" y="75"/>
                    <a:pt x="28" y="105"/>
                  </a:cubicBezTo>
                  <a:cubicBezTo>
                    <a:pt x="23" y="105"/>
                    <a:pt x="18" y="105"/>
                    <a:pt x="13" y="106"/>
                  </a:cubicBezTo>
                  <a:cubicBezTo>
                    <a:pt x="7" y="106"/>
                    <a:pt x="3" y="102"/>
                    <a:pt x="0" y="98"/>
                  </a:cubicBezTo>
                  <a:cubicBezTo>
                    <a:pt x="0" y="96"/>
                    <a:pt x="0" y="94"/>
                    <a:pt x="1" y="92"/>
                  </a:cubicBezTo>
                  <a:close/>
                </a:path>
              </a:pathLst>
            </a:custGeom>
            <a:solidFill>
              <a:srgbClr val="C48E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10" name="Freeform 196">
              <a:extLst>
                <a:ext uri="{FF2B5EF4-FFF2-40B4-BE49-F238E27FC236}">
                  <a16:creationId xmlns:a16="http://schemas.microsoft.com/office/drawing/2014/main" id="{83508D0C-FED5-EB68-3086-A3553EF60654}"/>
                </a:ext>
              </a:extLst>
            </p:cNvPr>
            <p:cNvSpPr>
              <a:spLocks/>
            </p:cNvSpPr>
            <p:nvPr/>
          </p:nvSpPr>
          <p:spPr bwMode="auto">
            <a:xfrm>
              <a:off x="882650" y="3870325"/>
              <a:ext cx="65088" cy="107950"/>
            </a:xfrm>
            <a:custGeom>
              <a:avLst/>
              <a:gdLst>
                <a:gd name="T0" fmla="*/ 0 w 56"/>
                <a:gd name="T1" fmla="*/ 69 h 93"/>
                <a:gd name="T2" fmla="*/ 42 w 56"/>
                <a:gd name="T3" fmla="*/ 17 h 93"/>
                <a:gd name="T4" fmla="*/ 56 w 56"/>
                <a:gd name="T5" fmla="*/ 9 h 93"/>
                <a:gd name="T6" fmla="*/ 22 w 56"/>
                <a:gd name="T7" fmla="*/ 93 h 93"/>
                <a:gd name="T8" fmla="*/ 0 w 56"/>
                <a:gd name="T9" fmla="*/ 69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" h="93">
                  <a:moveTo>
                    <a:pt x="0" y="69"/>
                  </a:moveTo>
                  <a:cubicBezTo>
                    <a:pt x="23" y="59"/>
                    <a:pt x="28" y="34"/>
                    <a:pt x="42" y="17"/>
                  </a:cubicBezTo>
                  <a:cubicBezTo>
                    <a:pt x="46" y="12"/>
                    <a:pt x="46" y="0"/>
                    <a:pt x="56" y="9"/>
                  </a:cubicBezTo>
                  <a:cubicBezTo>
                    <a:pt x="47" y="38"/>
                    <a:pt x="35" y="66"/>
                    <a:pt x="22" y="93"/>
                  </a:cubicBezTo>
                  <a:cubicBezTo>
                    <a:pt x="9" y="90"/>
                    <a:pt x="4" y="80"/>
                    <a:pt x="0" y="69"/>
                  </a:cubicBezTo>
                  <a:close/>
                </a:path>
              </a:pathLst>
            </a:custGeom>
            <a:solidFill>
              <a:srgbClr val="C48D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11" name="Freeform 197">
              <a:extLst>
                <a:ext uri="{FF2B5EF4-FFF2-40B4-BE49-F238E27FC236}">
                  <a16:creationId xmlns:a16="http://schemas.microsoft.com/office/drawing/2014/main" id="{4D8FEFFC-27DD-E825-1958-149277D8DCCF}"/>
                </a:ext>
              </a:extLst>
            </p:cNvPr>
            <p:cNvSpPr>
              <a:spLocks/>
            </p:cNvSpPr>
            <p:nvPr/>
          </p:nvSpPr>
          <p:spPr bwMode="auto">
            <a:xfrm>
              <a:off x="671513" y="3778250"/>
              <a:ext cx="50800" cy="107950"/>
            </a:xfrm>
            <a:custGeom>
              <a:avLst/>
              <a:gdLst>
                <a:gd name="T0" fmla="*/ 3 w 44"/>
                <a:gd name="T1" fmla="*/ 77 h 93"/>
                <a:gd name="T2" fmla="*/ 40 w 44"/>
                <a:gd name="T3" fmla="*/ 7 h 93"/>
                <a:gd name="T4" fmla="*/ 44 w 44"/>
                <a:gd name="T5" fmla="*/ 9 h 93"/>
                <a:gd name="T6" fmla="*/ 24 w 44"/>
                <a:gd name="T7" fmla="*/ 93 h 93"/>
                <a:gd name="T8" fmla="*/ 8 w 44"/>
                <a:gd name="T9" fmla="*/ 88 h 93"/>
                <a:gd name="T10" fmla="*/ 3 w 44"/>
                <a:gd name="T11" fmla="*/ 77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4" h="93">
                  <a:moveTo>
                    <a:pt x="3" y="77"/>
                  </a:moveTo>
                  <a:cubicBezTo>
                    <a:pt x="16" y="53"/>
                    <a:pt x="27" y="30"/>
                    <a:pt x="40" y="7"/>
                  </a:cubicBezTo>
                  <a:cubicBezTo>
                    <a:pt x="44" y="0"/>
                    <a:pt x="43" y="8"/>
                    <a:pt x="44" y="9"/>
                  </a:cubicBezTo>
                  <a:cubicBezTo>
                    <a:pt x="39" y="37"/>
                    <a:pt x="35" y="66"/>
                    <a:pt x="24" y="93"/>
                  </a:cubicBezTo>
                  <a:cubicBezTo>
                    <a:pt x="19" y="93"/>
                    <a:pt x="13" y="92"/>
                    <a:pt x="8" y="88"/>
                  </a:cubicBezTo>
                  <a:cubicBezTo>
                    <a:pt x="3" y="86"/>
                    <a:pt x="0" y="83"/>
                    <a:pt x="3" y="77"/>
                  </a:cubicBezTo>
                  <a:close/>
                </a:path>
              </a:pathLst>
            </a:custGeom>
            <a:solidFill>
              <a:srgbClr val="C48D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12" name="Freeform 198">
              <a:extLst>
                <a:ext uri="{FF2B5EF4-FFF2-40B4-BE49-F238E27FC236}">
                  <a16:creationId xmlns:a16="http://schemas.microsoft.com/office/drawing/2014/main" id="{227178AD-2B34-B544-F064-1F06A8E5524D}"/>
                </a:ext>
              </a:extLst>
            </p:cNvPr>
            <p:cNvSpPr>
              <a:spLocks/>
            </p:cNvSpPr>
            <p:nvPr/>
          </p:nvSpPr>
          <p:spPr bwMode="auto">
            <a:xfrm>
              <a:off x="198438" y="4197350"/>
              <a:ext cx="46038" cy="239713"/>
            </a:xfrm>
            <a:custGeom>
              <a:avLst/>
              <a:gdLst>
                <a:gd name="T0" fmla="*/ 36 w 40"/>
                <a:gd name="T1" fmla="*/ 0 h 209"/>
                <a:gd name="T2" fmla="*/ 40 w 40"/>
                <a:gd name="T3" fmla="*/ 0 h 209"/>
                <a:gd name="T4" fmla="*/ 28 w 40"/>
                <a:gd name="T5" fmla="*/ 115 h 209"/>
                <a:gd name="T6" fmla="*/ 21 w 40"/>
                <a:gd name="T7" fmla="*/ 164 h 209"/>
                <a:gd name="T8" fmla="*/ 13 w 40"/>
                <a:gd name="T9" fmla="*/ 209 h 209"/>
                <a:gd name="T10" fmla="*/ 7 w 40"/>
                <a:gd name="T11" fmla="*/ 197 h 209"/>
                <a:gd name="T12" fmla="*/ 16 w 40"/>
                <a:gd name="T13" fmla="*/ 97 h 209"/>
                <a:gd name="T14" fmla="*/ 25 w 40"/>
                <a:gd name="T15" fmla="*/ 25 h 209"/>
                <a:gd name="T16" fmla="*/ 36 w 40"/>
                <a:gd name="T17" fmla="*/ 0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" h="209">
                  <a:moveTo>
                    <a:pt x="36" y="0"/>
                  </a:moveTo>
                  <a:cubicBezTo>
                    <a:pt x="38" y="0"/>
                    <a:pt x="39" y="0"/>
                    <a:pt x="40" y="0"/>
                  </a:cubicBezTo>
                  <a:cubicBezTo>
                    <a:pt x="38" y="39"/>
                    <a:pt x="28" y="76"/>
                    <a:pt x="28" y="115"/>
                  </a:cubicBezTo>
                  <a:cubicBezTo>
                    <a:pt x="25" y="131"/>
                    <a:pt x="20" y="147"/>
                    <a:pt x="21" y="164"/>
                  </a:cubicBezTo>
                  <a:cubicBezTo>
                    <a:pt x="24" y="180"/>
                    <a:pt x="27" y="196"/>
                    <a:pt x="13" y="209"/>
                  </a:cubicBezTo>
                  <a:cubicBezTo>
                    <a:pt x="9" y="206"/>
                    <a:pt x="8" y="202"/>
                    <a:pt x="7" y="197"/>
                  </a:cubicBezTo>
                  <a:cubicBezTo>
                    <a:pt x="0" y="163"/>
                    <a:pt x="15" y="131"/>
                    <a:pt x="16" y="97"/>
                  </a:cubicBezTo>
                  <a:cubicBezTo>
                    <a:pt x="18" y="73"/>
                    <a:pt x="23" y="49"/>
                    <a:pt x="25" y="25"/>
                  </a:cubicBezTo>
                  <a:cubicBezTo>
                    <a:pt x="26" y="16"/>
                    <a:pt x="27" y="6"/>
                    <a:pt x="36" y="0"/>
                  </a:cubicBezTo>
                  <a:close/>
                </a:path>
              </a:pathLst>
            </a:custGeom>
            <a:solidFill>
              <a:srgbClr val="D024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13" name="Freeform 199">
              <a:extLst>
                <a:ext uri="{FF2B5EF4-FFF2-40B4-BE49-F238E27FC236}">
                  <a16:creationId xmlns:a16="http://schemas.microsoft.com/office/drawing/2014/main" id="{F7F57705-43DF-7905-8F29-4959DA23D05E}"/>
                </a:ext>
              </a:extLst>
            </p:cNvPr>
            <p:cNvSpPr>
              <a:spLocks/>
            </p:cNvSpPr>
            <p:nvPr/>
          </p:nvSpPr>
          <p:spPr bwMode="auto">
            <a:xfrm>
              <a:off x="874713" y="4889500"/>
              <a:ext cx="119063" cy="30163"/>
            </a:xfrm>
            <a:custGeom>
              <a:avLst/>
              <a:gdLst>
                <a:gd name="T0" fmla="*/ 0 w 103"/>
                <a:gd name="T1" fmla="*/ 27 h 27"/>
                <a:gd name="T2" fmla="*/ 43 w 103"/>
                <a:gd name="T3" fmla="*/ 10 h 27"/>
                <a:gd name="T4" fmla="*/ 83 w 103"/>
                <a:gd name="T5" fmla="*/ 2 h 27"/>
                <a:gd name="T6" fmla="*/ 103 w 103"/>
                <a:gd name="T7" fmla="*/ 5 h 27"/>
                <a:gd name="T8" fmla="*/ 0 w 103"/>
                <a:gd name="T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" h="27">
                  <a:moveTo>
                    <a:pt x="0" y="27"/>
                  </a:moveTo>
                  <a:cubicBezTo>
                    <a:pt x="11" y="13"/>
                    <a:pt x="31" y="22"/>
                    <a:pt x="43" y="10"/>
                  </a:cubicBezTo>
                  <a:cubicBezTo>
                    <a:pt x="56" y="7"/>
                    <a:pt x="70" y="5"/>
                    <a:pt x="83" y="2"/>
                  </a:cubicBezTo>
                  <a:cubicBezTo>
                    <a:pt x="91" y="0"/>
                    <a:pt x="97" y="0"/>
                    <a:pt x="103" y="5"/>
                  </a:cubicBezTo>
                  <a:cubicBezTo>
                    <a:pt x="68" y="12"/>
                    <a:pt x="35" y="23"/>
                    <a:pt x="0" y="27"/>
                  </a:cubicBezTo>
                  <a:close/>
                </a:path>
              </a:pathLst>
            </a:custGeom>
            <a:solidFill>
              <a:srgbClr val="5D2D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14" name="Freeform 200">
              <a:extLst>
                <a:ext uri="{FF2B5EF4-FFF2-40B4-BE49-F238E27FC236}">
                  <a16:creationId xmlns:a16="http://schemas.microsoft.com/office/drawing/2014/main" id="{85F75017-C52A-FD8B-AE0E-3C327957D611}"/>
                </a:ext>
              </a:extLst>
            </p:cNvPr>
            <p:cNvSpPr>
              <a:spLocks/>
            </p:cNvSpPr>
            <p:nvPr/>
          </p:nvSpPr>
          <p:spPr bwMode="auto">
            <a:xfrm>
              <a:off x="3175" y="5097463"/>
              <a:ext cx="3175" cy="44450"/>
            </a:xfrm>
            <a:custGeom>
              <a:avLst/>
              <a:gdLst>
                <a:gd name="T0" fmla="*/ 0 w 3"/>
                <a:gd name="T1" fmla="*/ 2 h 39"/>
                <a:gd name="T2" fmla="*/ 3 w 3"/>
                <a:gd name="T3" fmla="*/ 0 h 39"/>
                <a:gd name="T4" fmla="*/ 3 w 3"/>
                <a:gd name="T5" fmla="*/ 39 h 39"/>
                <a:gd name="T6" fmla="*/ 0 w 3"/>
                <a:gd name="T7" fmla="*/ 2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39">
                  <a:moveTo>
                    <a:pt x="0" y="2"/>
                  </a:moveTo>
                  <a:cubicBezTo>
                    <a:pt x="1" y="1"/>
                    <a:pt x="2" y="1"/>
                    <a:pt x="3" y="0"/>
                  </a:cubicBezTo>
                  <a:cubicBezTo>
                    <a:pt x="3" y="13"/>
                    <a:pt x="3" y="26"/>
                    <a:pt x="3" y="39"/>
                  </a:cubicBezTo>
                  <a:cubicBezTo>
                    <a:pt x="2" y="27"/>
                    <a:pt x="1" y="14"/>
                    <a:pt x="0" y="2"/>
                  </a:cubicBezTo>
                  <a:close/>
                </a:path>
              </a:pathLst>
            </a:custGeom>
            <a:solidFill>
              <a:srgbClr val="D51C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15" name="Freeform 201">
              <a:extLst>
                <a:ext uri="{FF2B5EF4-FFF2-40B4-BE49-F238E27FC236}">
                  <a16:creationId xmlns:a16="http://schemas.microsoft.com/office/drawing/2014/main" id="{3C162822-B29B-3637-E9EA-D12FB1A27CAC}"/>
                </a:ext>
              </a:extLst>
            </p:cNvPr>
            <p:cNvSpPr>
              <a:spLocks/>
            </p:cNvSpPr>
            <p:nvPr/>
          </p:nvSpPr>
          <p:spPr bwMode="auto">
            <a:xfrm>
              <a:off x="276225" y="4408488"/>
              <a:ext cx="993775" cy="566738"/>
            </a:xfrm>
            <a:custGeom>
              <a:avLst/>
              <a:gdLst>
                <a:gd name="T0" fmla="*/ 865 w 865"/>
                <a:gd name="T1" fmla="*/ 32 h 493"/>
                <a:gd name="T2" fmla="*/ 863 w 865"/>
                <a:gd name="T3" fmla="*/ 44 h 493"/>
                <a:gd name="T4" fmla="*/ 664 w 865"/>
                <a:gd name="T5" fmla="*/ 152 h 493"/>
                <a:gd name="T6" fmla="*/ 316 w 865"/>
                <a:gd name="T7" fmla="*/ 335 h 493"/>
                <a:gd name="T8" fmla="*/ 117 w 865"/>
                <a:gd name="T9" fmla="*/ 440 h 493"/>
                <a:gd name="T10" fmla="*/ 38 w 865"/>
                <a:gd name="T11" fmla="*/ 481 h 493"/>
                <a:gd name="T12" fmla="*/ 0 w 865"/>
                <a:gd name="T13" fmla="*/ 492 h 493"/>
                <a:gd name="T14" fmla="*/ 156 w 865"/>
                <a:gd name="T15" fmla="*/ 369 h 493"/>
                <a:gd name="T16" fmla="*/ 227 w 865"/>
                <a:gd name="T17" fmla="*/ 316 h 493"/>
                <a:gd name="T18" fmla="*/ 261 w 865"/>
                <a:gd name="T19" fmla="*/ 301 h 493"/>
                <a:gd name="T20" fmla="*/ 511 w 865"/>
                <a:gd name="T21" fmla="*/ 169 h 493"/>
                <a:gd name="T22" fmla="*/ 734 w 865"/>
                <a:gd name="T23" fmla="*/ 53 h 493"/>
                <a:gd name="T24" fmla="*/ 841 w 865"/>
                <a:gd name="T25" fmla="*/ 0 h 493"/>
                <a:gd name="T26" fmla="*/ 852 w 865"/>
                <a:gd name="T27" fmla="*/ 4 h 493"/>
                <a:gd name="T28" fmla="*/ 865 w 865"/>
                <a:gd name="T29" fmla="*/ 32 h 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65" h="493">
                  <a:moveTo>
                    <a:pt x="865" y="32"/>
                  </a:moveTo>
                  <a:cubicBezTo>
                    <a:pt x="864" y="36"/>
                    <a:pt x="864" y="40"/>
                    <a:pt x="863" y="44"/>
                  </a:cubicBezTo>
                  <a:cubicBezTo>
                    <a:pt x="797" y="80"/>
                    <a:pt x="731" y="117"/>
                    <a:pt x="664" y="152"/>
                  </a:cubicBezTo>
                  <a:cubicBezTo>
                    <a:pt x="547" y="212"/>
                    <a:pt x="432" y="274"/>
                    <a:pt x="316" y="335"/>
                  </a:cubicBezTo>
                  <a:cubicBezTo>
                    <a:pt x="250" y="370"/>
                    <a:pt x="183" y="405"/>
                    <a:pt x="117" y="440"/>
                  </a:cubicBezTo>
                  <a:cubicBezTo>
                    <a:pt x="91" y="453"/>
                    <a:pt x="64" y="467"/>
                    <a:pt x="38" y="481"/>
                  </a:cubicBezTo>
                  <a:cubicBezTo>
                    <a:pt x="26" y="487"/>
                    <a:pt x="14" y="493"/>
                    <a:pt x="0" y="492"/>
                  </a:cubicBezTo>
                  <a:cubicBezTo>
                    <a:pt x="52" y="451"/>
                    <a:pt x="103" y="409"/>
                    <a:pt x="156" y="369"/>
                  </a:cubicBezTo>
                  <a:cubicBezTo>
                    <a:pt x="179" y="351"/>
                    <a:pt x="201" y="330"/>
                    <a:pt x="227" y="316"/>
                  </a:cubicBezTo>
                  <a:cubicBezTo>
                    <a:pt x="241" y="316"/>
                    <a:pt x="250" y="307"/>
                    <a:pt x="261" y="301"/>
                  </a:cubicBezTo>
                  <a:cubicBezTo>
                    <a:pt x="345" y="258"/>
                    <a:pt x="427" y="213"/>
                    <a:pt x="511" y="169"/>
                  </a:cubicBezTo>
                  <a:cubicBezTo>
                    <a:pt x="585" y="130"/>
                    <a:pt x="660" y="92"/>
                    <a:pt x="734" y="53"/>
                  </a:cubicBezTo>
                  <a:cubicBezTo>
                    <a:pt x="769" y="34"/>
                    <a:pt x="802" y="12"/>
                    <a:pt x="841" y="0"/>
                  </a:cubicBezTo>
                  <a:cubicBezTo>
                    <a:pt x="844" y="1"/>
                    <a:pt x="848" y="3"/>
                    <a:pt x="852" y="4"/>
                  </a:cubicBezTo>
                  <a:cubicBezTo>
                    <a:pt x="862" y="11"/>
                    <a:pt x="865" y="21"/>
                    <a:pt x="865" y="32"/>
                  </a:cubicBezTo>
                  <a:close/>
                </a:path>
              </a:pathLst>
            </a:custGeom>
            <a:solidFill>
              <a:srgbClr val="43A8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16" name="Freeform 202">
              <a:extLst>
                <a:ext uri="{FF2B5EF4-FFF2-40B4-BE49-F238E27FC236}">
                  <a16:creationId xmlns:a16="http://schemas.microsoft.com/office/drawing/2014/main" id="{6E45E616-21D6-ED44-8A97-781179675A85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713" y="4422775"/>
              <a:ext cx="106363" cy="723900"/>
            </a:xfrm>
            <a:custGeom>
              <a:avLst/>
              <a:gdLst>
                <a:gd name="T0" fmla="*/ 87 w 92"/>
                <a:gd name="T1" fmla="*/ 0 h 630"/>
                <a:gd name="T2" fmla="*/ 88 w 92"/>
                <a:gd name="T3" fmla="*/ 13 h 630"/>
                <a:gd name="T4" fmla="*/ 92 w 92"/>
                <a:gd name="T5" fmla="*/ 28 h 630"/>
                <a:gd name="T6" fmla="*/ 78 w 92"/>
                <a:gd name="T7" fmla="*/ 138 h 630"/>
                <a:gd name="T8" fmla="*/ 61 w 92"/>
                <a:gd name="T9" fmla="*/ 277 h 630"/>
                <a:gd name="T10" fmla="*/ 39 w 92"/>
                <a:gd name="T11" fmla="*/ 419 h 630"/>
                <a:gd name="T12" fmla="*/ 31 w 92"/>
                <a:gd name="T13" fmla="*/ 479 h 630"/>
                <a:gd name="T14" fmla="*/ 19 w 92"/>
                <a:gd name="T15" fmla="*/ 563 h 630"/>
                <a:gd name="T16" fmla="*/ 19 w 92"/>
                <a:gd name="T17" fmla="*/ 572 h 630"/>
                <a:gd name="T18" fmla="*/ 17 w 92"/>
                <a:gd name="T19" fmla="*/ 580 h 630"/>
                <a:gd name="T20" fmla="*/ 16 w 92"/>
                <a:gd name="T21" fmla="*/ 592 h 630"/>
                <a:gd name="T22" fmla="*/ 19 w 92"/>
                <a:gd name="T23" fmla="*/ 603 h 630"/>
                <a:gd name="T24" fmla="*/ 12 w 92"/>
                <a:gd name="T25" fmla="*/ 612 h 630"/>
                <a:gd name="T26" fmla="*/ 3 w 92"/>
                <a:gd name="T27" fmla="*/ 630 h 630"/>
                <a:gd name="T28" fmla="*/ 0 w 92"/>
                <a:gd name="T29" fmla="*/ 624 h 630"/>
                <a:gd name="T30" fmla="*/ 10 w 92"/>
                <a:gd name="T31" fmla="*/ 531 h 630"/>
                <a:gd name="T32" fmla="*/ 27 w 92"/>
                <a:gd name="T33" fmla="*/ 395 h 630"/>
                <a:gd name="T34" fmla="*/ 55 w 92"/>
                <a:gd name="T35" fmla="*/ 180 h 630"/>
                <a:gd name="T36" fmla="*/ 74 w 92"/>
                <a:gd name="T37" fmla="*/ 24 h 630"/>
                <a:gd name="T38" fmla="*/ 87 w 92"/>
                <a:gd name="T39" fmla="*/ 0 h 6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2" h="630">
                  <a:moveTo>
                    <a:pt x="87" y="0"/>
                  </a:moveTo>
                  <a:cubicBezTo>
                    <a:pt x="87" y="4"/>
                    <a:pt x="88" y="8"/>
                    <a:pt x="88" y="13"/>
                  </a:cubicBezTo>
                  <a:cubicBezTo>
                    <a:pt x="92" y="17"/>
                    <a:pt x="92" y="22"/>
                    <a:pt x="92" y="28"/>
                  </a:cubicBezTo>
                  <a:cubicBezTo>
                    <a:pt x="86" y="64"/>
                    <a:pt x="84" y="101"/>
                    <a:pt x="78" y="138"/>
                  </a:cubicBezTo>
                  <a:cubicBezTo>
                    <a:pt x="76" y="184"/>
                    <a:pt x="67" y="230"/>
                    <a:pt x="61" y="277"/>
                  </a:cubicBezTo>
                  <a:cubicBezTo>
                    <a:pt x="57" y="324"/>
                    <a:pt x="48" y="371"/>
                    <a:pt x="39" y="419"/>
                  </a:cubicBezTo>
                  <a:cubicBezTo>
                    <a:pt x="34" y="438"/>
                    <a:pt x="31" y="458"/>
                    <a:pt x="31" y="479"/>
                  </a:cubicBezTo>
                  <a:cubicBezTo>
                    <a:pt x="27" y="507"/>
                    <a:pt x="23" y="535"/>
                    <a:pt x="19" y="563"/>
                  </a:cubicBezTo>
                  <a:cubicBezTo>
                    <a:pt x="19" y="566"/>
                    <a:pt x="19" y="569"/>
                    <a:pt x="19" y="572"/>
                  </a:cubicBezTo>
                  <a:cubicBezTo>
                    <a:pt x="19" y="574"/>
                    <a:pt x="18" y="577"/>
                    <a:pt x="17" y="580"/>
                  </a:cubicBezTo>
                  <a:cubicBezTo>
                    <a:pt x="17" y="584"/>
                    <a:pt x="16" y="588"/>
                    <a:pt x="16" y="592"/>
                  </a:cubicBezTo>
                  <a:cubicBezTo>
                    <a:pt x="18" y="595"/>
                    <a:pt x="20" y="599"/>
                    <a:pt x="19" y="603"/>
                  </a:cubicBezTo>
                  <a:cubicBezTo>
                    <a:pt x="18" y="607"/>
                    <a:pt x="15" y="609"/>
                    <a:pt x="12" y="612"/>
                  </a:cubicBezTo>
                  <a:cubicBezTo>
                    <a:pt x="10" y="619"/>
                    <a:pt x="15" y="629"/>
                    <a:pt x="3" y="630"/>
                  </a:cubicBezTo>
                  <a:cubicBezTo>
                    <a:pt x="2" y="628"/>
                    <a:pt x="1" y="626"/>
                    <a:pt x="0" y="624"/>
                  </a:cubicBezTo>
                  <a:cubicBezTo>
                    <a:pt x="4" y="593"/>
                    <a:pt x="7" y="562"/>
                    <a:pt x="10" y="531"/>
                  </a:cubicBezTo>
                  <a:cubicBezTo>
                    <a:pt x="13" y="486"/>
                    <a:pt x="22" y="441"/>
                    <a:pt x="27" y="395"/>
                  </a:cubicBezTo>
                  <a:cubicBezTo>
                    <a:pt x="36" y="324"/>
                    <a:pt x="44" y="252"/>
                    <a:pt x="55" y="180"/>
                  </a:cubicBezTo>
                  <a:cubicBezTo>
                    <a:pt x="62" y="128"/>
                    <a:pt x="64" y="76"/>
                    <a:pt x="74" y="24"/>
                  </a:cubicBezTo>
                  <a:cubicBezTo>
                    <a:pt x="76" y="15"/>
                    <a:pt x="75" y="4"/>
                    <a:pt x="87" y="0"/>
                  </a:cubicBezTo>
                  <a:close/>
                </a:path>
              </a:pathLst>
            </a:custGeom>
            <a:solidFill>
              <a:srgbClr val="D215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17" name="Freeform 203">
              <a:extLst>
                <a:ext uri="{FF2B5EF4-FFF2-40B4-BE49-F238E27FC236}">
                  <a16:creationId xmlns:a16="http://schemas.microsoft.com/office/drawing/2014/main" id="{9ED4E8B2-0092-587F-39FD-883D458B2E3A}"/>
                </a:ext>
              </a:extLst>
            </p:cNvPr>
            <p:cNvSpPr>
              <a:spLocks/>
            </p:cNvSpPr>
            <p:nvPr/>
          </p:nvSpPr>
          <p:spPr bwMode="auto">
            <a:xfrm>
              <a:off x="180975" y="4692650"/>
              <a:ext cx="303213" cy="323850"/>
            </a:xfrm>
            <a:custGeom>
              <a:avLst/>
              <a:gdLst>
                <a:gd name="T0" fmla="*/ 168 w 264"/>
                <a:gd name="T1" fmla="*/ 93 h 282"/>
                <a:gd name="T2" fmla="*/ 250 w 264"/>
                <a:gd name="T3" fmla="*/ 13 h 282"/>
                <a:gd name="T4" fmla="*/ 264 w 264"/>
                <a:gd name="T5" fmla="*/ 5 h 282"/>
                <a:gd name="T6" fmla="*/ 0 w 264"/>
                <a:gd name="T7" fmla="*/ 282 h 282"/>
                <a:gd name="T8" fmla="*/ 48 w 264"/>
                <a:gd name="T9" fmla="*/ 212 h 282"/>
                <a:gd name="T10" fmla="*/ 79 w 264"/>
                <a:gd name="T11" fmla="*/ 177 h 282"/>
                <a:gd name="T12" fmla="*/ 113 w 264"/>
                <a:gd name="T13" fmla="*/ 147 h 282"/>
                <a:gd name="T14" fmla="*/ 168 w 264"/>
                <a:gd name="T15" fmla="*/ 93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64" h="282">
                  <a:moveTo>
                    <a:pt x="168" y="93"/>
                  </a:moveTo>
                  <a:cubicBezTo>
                    <a:pt x="197" y="68"/>
                    <a:pt x="223" y="40"/>
                    <a:pt x="250" y="13"/>
                  </a:cubicBezTo>
                  <a:cubicBezTo>
                    <a:pt x="254" y="9"/>
                    <a:pt x="256" y="0"/>
                    <a:pt x="264" y="5"/>
                  </a:cubicBezTo>
                  <a:cubicBezTo>
                    <a:pt x="176" y="97"/>
                    <a:pt x="88" y="189"/>
                    <a:pt x="0" y="282"/>
                  </a:cubicBezTo>
                  <a:cubicBezTo>
                    <a:pt x="13" y="256"/>
                    <a:pt x="32" y="235"/>
                    <a:pt x="48" y="212"/>
                  </a:cubicBezTo>
                  <a:cubicBezTo>
                    <a:pt x="60" y="202"/>
                    <a:pt x="72" y="192"/>
                    <a:pt x="79" y="177"/>
                  </a:cubicBezTo>
                  <a:cubicBezTo>
                    <a:pt x="86" y="163"/>
                    <a:pt x="102" y="158"/>
                    <a:pt x="113" y="147"/>
                  </a:cubicBezTo>
                  <a:cubicBezTo>
                    <a:pt x="131" y="129"/>
                    <a:pt x="144" y="105"/>
                    <a:pt x="168" y="93"/>
                  </a:cubicBezTo>
                  <a:close/>
                </a:path>
              </a:pathLst>
            </a:custGeom>
            <a:solidFill>
              <a:srgbClr val="066F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18" name="Freeform 204">
              <a:extLst>
                <a:ext uri="{FF2B5EF4-FFF2-40B4-BE49-F238E27FC236}">
                  <a16:creationId xmlns:a16="http://schemas.microsoft.com/office/drawing/2014/main" id="{5217FA13-FAFD-EC62-9406-98B856CB2EF8}"/>
                </a:ext>
              </a:extLst>
            </p:cNvPr>
            <p:cNvSpPr>
              <a:spLocks/>
            </p:cNvSpPr>
            <p:nvPr/>
          </p:nvSpPr>
          <p:spPr bwMode="auto">
            <a:xfrm>
              <a:off x="1323975" y="4532313"/>
              <a:ext cx="136525" cy="74613"/>
            </a:xfrm>
            <a:custGeom>
              <a:avLst/>
              <a:gdLst>
                <a:gd name="T0" fmla="*/ 103 w 119"/>
                <a:gd name="T1" fmla="*/ 1 h 65"/>
                <a:gd name="T2" fmla="*/ 113 w 119"/>
                <a:gd name="T3" fmla="*/ 21 h 65"/>
                <a:gd name="T4" fmla="*/ 75 w 119"/>
                <a:gd name="T5" fmla="*/ 45 h 65"/>
                <a:gd name="T6" fmla="*/ 12 w 119"/>
                <a:gd name="T7" fmla="*/ 65 h 65"/>
                <a:gd name="T8" fmla="*/ 0 w 119"/>
                <a:gd name="T9" fmla="*/ 37 h 65"/>
                <a:gd name="T10" fmla="*/ 103 w 119"/>
                <a:gd name="T11" fmla="*/ 1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9" h="65">
                  <a:moveTo>
                    <a:pt x="103" y="1"/>
                  </a:moveTo>
                  <a:cubicBezTo>
                    <a:pt x="107" y="7"/>
                    <a:pt x="119" y="10"/>
                    <a:pt x="113" y="21"/>
                  </a:cubicBezTo>
                  <a:cubicBezTo>
                    <a:pt x="103" y="34"/>
                    <a:pt x="91" y="41"/>
                    <a:pt x="75" y="45"/>
                  </a:cubicBezTo>
                  <a:cubicBezTo>
                    <a:pt x="54" y="50"/>
                    <a:pt x="34" y="62"/>
                    <a:pt x="12" y="65"/>
                  </a:cubicBezTo>
                  <a:cubicBezTo>
                    <a:pt x="13" y="54"/>
                    <a:pt x="7" y="45"/>
                    <a:pt x="0" y="37"/>
                  </a:cubicBezTo>
                  <a:cubicBezTo>
                    <a:pt x="35" y="27"/>
                    <a:pt x="64" y="0"/>
                    <a:pt x="103" y="1"/>
                  </a:cubicBezTo>
                  <a:close/>
                </a:path>
              </a:pathLst>
            </a:custGeom>
            <a:solidFill>
              <a:srgbClr val="C99D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19" name="Freeform 205">
              <a:extLst>
                <a:ext uri="{FF2B5EF4-FFF2-40B4-BE49-F238E27FC236}">
                  <a16:creationId xmlns:a16="http://schemas.microsoft.com/office/drawing/2014/main" id="{08E47E7B-B9F0-41D9-9B5C-0C23E3FCC5AB}"/>
                </a:ext>
              </a:extLst>
            </p:cNvPr>
            <p:cNvSpPr>
              <a:spLocks/>
            </p:cNvSpPr>
            <p:nvPr/>
          </p:nvSpPr>
          <p:spPr bwMode="auto">
            <a:xfrm>
              <a:off x="938213" y="4565650"/>
              <a:ext cx="381000" cy="144463"/>
            </a:xfrm>
            <a:custGeom>
              <a:avLst/>
              <a:gdLst>
                <a:gd name="T0" fmla="*/ 324 w 332"/>
                <a:gd name="T1" fmla="*/ 0 h 126"/>
                <a:gd name="T2" fmla="*/ 332 w 332"/>
                <a:gd name="T3" fmla="*/ 7 h 126"/>
                <a:gd name="T4" fmla="*/ 300 w 332"/>
                <a:gd name="T5" fmla="*/ 21 h 126"/>
                <a:gd name="T6" fmla="*/ 24 w 332"/>
                <a:gd name="T7" fmla="*/ 122 h 126"/>
                <a:gd name="T8" fmla="*/ 16 w 332"/>
                <a:gd name="T9" fmla="*/ 123 h 126"/>
                <a:gd name="T10" fmla="*/ 0 w 332"/>
                <a:gd name="T11" fmla="*/ 123 h 126"/>
                <a:gd name="T12" fmla="*/ 54 w 332"/>
                <a:gd name="T13" fmla="*/ 101 h 126"/>
                <a:gd name="T14" fmla="*/ 201 w 332"/>
                <a:gd name="T15" fmla="*/ 46 h 126"/>
                <a:gd name="T16" fmla="*/ 307 w 332"/>
                <a:gd name="T17" fmla="*/ 10 h 126"/>
                <a:gd name="T18" fmla="*/ 324 w 332"/>
                <a:gd name="T19" fmla="*/ 0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32" h="126">
                  <a:moveTo>
                    <a:pt x="324" y="0"/>
                  </a:moveTo>
                  <a:cubicBezTo>
                    <a:pt x="327" y="2"/>
                    <a:pt x="329" y="4"/>
                    <a:pt x="332" y="7"/>
                  </a:cubicBezTo>
                  <a:cubicBezTo>
                    <a:pt x="324" y="17"/>
                    <a:pt x="311" y="17"/>
                    <a:pt x="300" y="21"/>
                  </a:cubicBezTo>
                  <a:cubicBezTo>
                    <a:pt x="208" y="55"/>
                    <a:pt x="116" y="89"/>
                    <a:pt x="24" y="122"/>
                  </a:cubicBezTo>
                  <a:cubicBezTo>
                    <a:pt x="22" y="123"/>
                    <a:pt x="19" y="123"/>
                    <a:pt x="16" y="123"/>
                  </a:cubicBezTo>
                  <a:cubicBezTo>
                    <a:pt x="11" y="126"/>
                    <a:pt x="5" y="126"/>
                    <a:pt x="0" y="123"/>
                  </a:cubicBezTo>
                  <a:cubicBezTo>
                    <a:pt x="15" y="109"/>
                    <a:pt x="36" y="108"/>
                    <a:pt x="54" y="101"/>
                  </a:cubicBezTo>
                  <a:cubicBezTo>
                    <a:pt x="102" y="81"/>
                    <a:pt x="152" y="63"/>
                    <a:pt x="201" y="46"/>
                  </a:cubicBezTo>
                  <a:cubicBezTo>
                    <a:pt x="236" y="35"/>
                    <a:pt x="270" y="17"/>
                    <a:pt x="307" y="10"/>
                  </a:cubicBezTo>
                  <a:cubicBezTo>
                    <a:pt x="313" y="9"/>
                    <a:pt x="318" y="3"/>
                    <a:pt x="324" y="0"/>
                  </a:cubicBezTo>
                  <a:close/>
                </a:path>
              </a:pathLst>
            </a:custGeom>
            <a:solidFill>
              <a:srgbClr val="1C7B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20" name="Freeform 206">
              <a:extLst>
                <a:ext uri="{FF2B5EF4-FFF2-40B4-BE49-F238E27FC236}">
                  <a16:creationId xmlns:a16="http://schemas.microsoft.com/office/drawing/2014/main" id="{F582480F-0C53-859B-0B34-ACDA5A160F62}"/>
                </a:ext>
              </a:extLst>
            </p:cNvPr>
            <p:cNvSpPr>
              <a:spLocks/>
            </p:cNvSpPr>
            <p:nvPr/>
          </p:nvSpPr>
          <p:spPr bwMode="auto">
            <a:xfrm>
              <a:off x="611188" y="4706938"/>
              <a:ext cx="346075" cy="127000"/>
            </a:xfrm>
            <a:custGeom>
              <a:avLst/>
              <a:gdLst>
                <a:gd name="T0" fmla="*/ 285 w 301"/>
                <a:gd name="T1" fmla="*/ 0 h 110"/>
                <a:gd name="T2" fmla="*/ 301 w 301"/>
                <a:gd name="T3" fmla="*/ 0 h 110"/>
                <a:gd name="T4" fmla="*/ 133 w 301"/>
                <a:gd name="T5" fmla="*/ 63 h 110"/>
                <a:gd name="T6" fmla="*/ 33 w 301"/>
                <a:gd name="T7" fmla="*/ 100 h 110"/>
                <a:gd name="T8" fmla="*/ 0 w 301"/>
                <a:gd name="T9" fmla="*/ 110 h 110"/>
                <a:gd name="T10" fmla="*/ 77 w 301"/>
                <a:gd name="T11" fmla="*/ 68 h 110"/>
                <a:gd name="T12" fmla="*/ 121 w 301"/>
                <a:gd name="T13" fmla="*/ 58 h 110"/>
                <a:gd name="T14" fmla="*/ 197 w 301"/>
                <a:gd name="T15" fmla="*/ 32 h 110"/>
                <a:gd name="T16" fmla="*/ 229 w 301"/>
                <a:gd name="T17" fmla="*/ 20 h 110"/>
                <a:gd name="T18" fmla="*/ 253 w 301"/>
                <a:gd name="T19" fmla="*/ 12 h 110"/>
                <a:gd name="T20" fmla="*/ 285 w 301"/>
                <a:gd name="T21" fmla="*/ 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01" h="110">
                  <a:moveTo>
                    <a:pt x="285" y="0"/>
                  </a:moveTo>
                  <a:cubicBezTo>
                    <a:pt x="290" y="0"/>
                    <a:pt x="296" y="0"/>
                    <a:pt x="301" y="0"/>
                  </a:cubicBezTo>
                  <a:cubicBezTo>
                    <a:pt x="247" y="26"/>
                    <a:pt x="189" y="42"/>
                    <a:pt x="133" y="63"/>
                  </a:cubicBezTo>
                  <a:cubicBezTo>
                    <a:pt x="99" y="76"/>
                    <a:pt x="66" y="88"/>
                    <a:pt x="33" y="100"/>
                  </a:cubicBezTo>
                  <a:cubicBezTo>
                    <a:pt x="22" y="104"/>
                    <a:pt x="12" y="108"/>
                    <a:pt x="0" y="110"/>
                  </a:cubicBezTo>
                  <a:cubicBezTo>
                    <a:pt x="25" y="94"/>
                    <a:pt x="49" y="77"/>
                    <a:pt x="77" y="68"/>
                  </a:cubicBezTo>
                  <a:cubicBezTo>
                    <a:pt x="93" y="74"/>
                    <a:pt x="106" y="63"/>
                    <a:pt x="121" y="58"/>
                  </a:cubicBezTo>
                  <a:cubicBezTo>
                    <a:pt x="146" y="49"/>
                    <a:pt x="170" y="36"/>
                    <a:pt x="197" y="32"/>
                  </a:cubicBezTo>
                  <a:cubicBezTo>
                    <a:pt x="208" y="28"/>
                    <a:pt x="219" y="26"/>
                    <a:pt x="229" y="20"/>
                  </a:cubicBezTo>
                  <a:cubicBezTo>
                    <a:pt x="237" y="17"/>
                    <a:pt x="245" y="15"/>
                    <a:pt x="253" y="12"/>
                  </a:cubicBezTo>
                  <a:cubicBezTo>
                    <a:pt x="263" y="7"/>
                    <a:pt x="275" y="5"/>
                    <a:pt x="285" y="0"/>
                  </a:cubicBezTo>
                  <a:close/>
                </a:path>
              </a:pathLst>
            </a:custGeom>
            <a:solidFill>
              <a:srgbClr val="217CC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21" name="Freeform 207">
              <a:extLst>
                <a:ext uri="{FF2B5EF4-FFF2-40B4-BE49-F238E27FC236}">
                  <a16:creationId xmlns:a16="http://schemas.microsoft.com/office/drawing/2014/main" id="{E87BDE0C-6969-69EA-36D2-7D361CC3986D}"/>
                </a:ext>
              </a:extLst>
            </p:cNvPr>
            <p:cNvSpPr>
              <a:spLocks/>
            </p:cNvSpPr>
            <p:nvPr/>
          </p:nvSpPr>
          <p:spPr bwMode="auto">
            <a:xfrm>
              <a:off x="317500" y="4065588"/>
              <a:ext cx="703263" cy="760413"/>
            </a:xfrm>
            <a:custGeom>
              <a:avLst/>
              <a:gdLst>
                <a:gd name="T0" fmla="*/ 588 w 612"/>
                <a:gd name="T1" fmla="*/ 2 h 662"/>
                <a:gd name="T2" fmla="*/ 608 w 612"/>
                <a:gd name="T3" fmla="*/ 22 h 662"/>
                <a:gd name="T4" fmla="*/ 599 w 612"/>
                <a:gd name="T5" fmla="*/ 44 h 662"/>
                <a:gd name="T6" fmla="*/ 476 w 612"/>
                <a:gd name="T7" fmla="*/ 171 h 662"/>
                <a:gd name="T8" fmla="*/ 350 w 612"/>
                <a:gd name="T9" fmla="*/ 303 h 662"/>
                <a:gd name="T10" fmla="*/ 206 w 612"/>
                <a:gd name="T11" fmla="*/ 455 h 662"/>
                <a:gd name="T12" fmla="*/ 48 w 612"/>
                <a:gd name="T13" fmla="*/ 621 h 662"/>
                <a:gd name="T14" fmla="*/ 14 w 612"/>
                <a:gd name="T15" fmla="*/ 655 h 662"/>
                <a:gd name="T16" fmla="*/ 0 w 612"/>
                <a:gd name="T17" fmla="*/ 658 h 662"/>
                <a:gd name="T18" fmla="*/ 40 w 612"/>
                <a:gd name="T19" fmla="*/ 599 h 662"/>
                <a:gd name="T20" fmla="*/ 124 w 612"/>
                <a:gd name="T21" fmla="*/ 482 h 662"/>
                <a:gd name="T22" fmla="*/ 215 w 612"/>
                <a:gd name="T23" fmla="*/ 382 h 662"/>
                <a:gd name="T24" fmla="*/ 431 w 612"/>
                <a:gd name="T25" fmla="*/ 158 h 662"/>
                <a:gd name="T26" fmla="*/ 567 w 612"/>
                <a:gd name="T27" fmla="*/ 15 h 662"/>
                <a:gd name="T28" fmla="*/ 588 w 612"/>
                <a:gd name="T29" fmla="*/ 2 h 6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12" h="662">
                  <a:moveTo>
                    <a:pt x="588" y="2"/>
                  </a:moveTo>
                  <a:cubicBezTo>
                    <a:pt x="600" y="3"/>
                    <a:pt x="607" y="10"/>
                    <a:pt x="608" y="22"/>
                  </a:cubicBezTo>
                  <a:cubicBezTo>
                    <a:pt x="612" y="32"/>
                    <a:pt x="605" y="38"/>
                    <a:pt x="599" y="44"/>
                  </a:cubicBezTo>
                  <a:cubicBezTo>
                    <a:pt x="556" y="84"/>
                    <a:pt x="516" y="127"/>
                    <a:pt x="476" y="171"/>
                  </a:cubicBezTo>
                  <a:cubicBezTo>
                    <a:pt x="435" y="216"/>
                    <a:pt x="389" y="256"/>
                    <a:pt x="350" y="303"/>
                  </a:cubicBezTo>
                  <a:cubicBezTo>
                    <a:pt x="302" y="353"/>
                    <a:pt x="255" y="405"/>
                    <a:pt x="206" y="455"/>
                  </a:cubicBezTo>
                  <a:cubicBezTo>
                    <a:pt x="153" y="510"/>
                    <a:pt x="99" y="565"/>
                    <a:pt x="48" y="621"/>
                  </a:cubicBezTo>
                  <a:cubicBezTo>
                    <a:pt x="37" y="633"/>
                    <a:pt x="24" y="642"/>
                    <a:pt x="14" y="655"/>
                  </a:cubicBezTo>
                  <a:cubicBezTo>
                    <a:pt x="10" y="659"/>
                    <a:pt x="6" y="662"/>
                    <a:pt x="0" y="658"/>
                  </a:cubicBezTo>
                  <a:cubicBezTo>
                    <a:pt x="11" y="637"/>
                    <a:pt x="26" y="618"/>
                    <a:pt x="40" y="599"/>
                  </a:cubicBezTo>
                  <a:cubicBezTo>
                    <a:pt x="68" y="560"/>
                    <a:pt x="93" y="519"/>
                    <a:pt x="124" y="482"/>
                  </a:cubicBezTo>
                  <a:cubicBezTo>
                    <a:pt x="152" y="447"/>
                    <a:pt x="183" y="414"/>
                    <a:pt x="215" y="382"/>
                  </a:cubicBezTo>
                  <a:cubicBezTo>
                    <a:pt x="289" y="309"/>
                    <a:pt x="358" y="231"/>
                    <a:pt x="431" y="158"/>
                  </a:cubicBezTo>
                  <a:cubicBezTo>
                    <a:pt x="477" y="111"/>
                    <a:pt x="521" y="62"/>
                    <a:pt x="567" y="15"/>
                  </a:cubicBezTo>
                  <a:cubicBezTo>
                    <a:pt x="573" y="9"/>
                    <a:pt x="578" y="0"/>
                    <a:pt x="588" y="2"/>
                  </a:cubicBezTo>
                  <a:close/>
                </a:path>
              </a:pathLst>
            </a:custGeom>
            <a:solidFill>
              <a:srgbClr val="38AA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22" name="Freeform 208">
              <a:extLst>
                <a:ext uri="{FF2B5EF4-FFF2-40B4-BE49-F238E27FC236}">
                  <a16:creationId xmlns:a16="http://schemas.microsoft.com/office/drawing/2014/main" id="{2D453D21-8E52-B17E-0F5B-3B8896636DC0}"/>
                </a:ext>
              </a:extLst>
            </p:cNvPr>
            <p:cNvSpPr>
              <a:spLocks/>
            </p:cNvSpPr>
            <p:nvPr/>
          </p:nvSpPr>
          <p:spPr bwMode="auto">
            <a:xfrm>
              <a:off x="249238" y="3937000"/>
              <a:ext cx="630238" cy="898525"/>
            </a:xfrm>
            <a:custGeom>
              <a:avLst/>
              <a:gdLst>
                <a:gd name="T0" fmla="*/ 536 w 549"/>
                <a:gd name="T1" fmla="*/ 0 h 783"/>
                <a:gd name="T2" fmla="*/ 549 w 549"/>
                <a:gd name="T3" fmla="*/ 10 h 783"/>
                <a:gd name="T4" fmla="*/ 517 w 549"/>
                <a:gd name="T5" fmla="*/ 47 h 783"/>
                <a:gd name="T6" fmla="*/ 418 w 549"/>
                <a:gd name="T7" fmla="*/ 192 h 783"/>
                <a:gd name="T8" fmla="*/ 308 w 549"/>
                <a:gd name="T9" fmla="*/ 347 h 783"/>
                <a:gd name="T10" fmla="*/ 225 w 549"/>
                <a:gd name="T11" fmla="*/ 463 h 783"/>
                <a:gd name="T12" fmla="*/ 62 w 549"/>
                <a:gd name="T13" fmla="*/ 697 h 783"/>
                <a:gd name="T14" fmla="*/ 12 w 549"/>
                <a:gd name="T15" fmla="*/ 770 h 783"/>
                <a:gd name="T16" fmla="*/ 0 w 549"/>
                <a:gd name="T17" fmla="*/ 783 h 783"/>
                <a:gd name="T18" fmla="*/ 36 w 549"/>
                <a:gd name="T19" fmla="*/ 707 h 783"/>
                <a:gd name="T20" fmla="*/ 91 w 549"/>
                <a:gd name="T21" fmla="*/ 632 h 783"/>
                <a:gd name="T22" fmla="*/ 218 w 549"/>
                <a:gd name="T23" fmla="*/ 452 h 783"/>
                <a:gd name="T24" fmla="*/ 379 w 549"/>
                <a:gd name="T25" fmla="*/ 222 h 783"/>
                <a:gd name="T26" fmla="*/ 536 w 549"/>
                <a:gd name="T27" fmla="*/ 0 h 7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49" h="783">
                  <a:moveTo>
                    <a:pt x="536" y="0"/>
                  </a:moveTo>
                  <a:cubicBezTo>
                    <a:pt x="543" y="0"/>
                    <a:pt x="547" y="4"/>
                    <a:pt x="549" y="10"/>
                  </a:cubicBezTo>
                  <a:cubicBezTo>
                    <a:pt x="535" y="20"/>
                    <a:pt x="526" y="34"/>
                    <a:pt x="517" y="47"/>
                  </a:cubicBezTo>
                  <a:cubicBezTo>
                    <a:pt x="483" y="95"/>
                    <a:pt x="451" y="144"/>
                    <a:pt x="418" y="192"/>
                  </a:cubicBezTo>
                  <a:cubicBezTo>
                    <a:pt x="382" y="244"/>
                    <a:pt x="345" y="296"/>
                    <a:pt x="308" y="347"/>
                  </a:cubicBezTo>
                  <a:cubicBezTo>
                    <a:pt x="280" y="385"/>
                    <a:pt x="251" y="423"/>
                    <a:pt x="225" y="463"/>
                  </a:cubicBezTo>
                  <a:cubicBezTo>
                    <a:pt x="173" y="542"/>
                    <a:pt x="113" y="616"/>
                    <a:pt x="62" y="697"/>
                  </a:cubicBezTo>
                  <a:cubicBezTo>
                    <a:pt x="47" y="722"/>
                    <a:pt x="27" y="745"/>
                    <a:pt x="12" y="770"/>
                  </a:cubicBezTo>
                  <a:cubicBezTo>
                    <a:pt x="9" y="776"/>
                    <a:pt x="6" y="780"/>
                    <a:pt x="0" y="783"/>
                  </a:cubicBezTo>
                  <a:cubicBezTo>
                    <a:pt x="11" y="757"/>
                    <a:pt x="22" y="731"/>
                    <a:pt x="36" y="707"/>
                  </a:cubicBezTo>
                  <a:cubicBezTo>
                    <a:pt x="58" y="684"/>
                    <a:pt x="73" y="657"/>
                    <a:pt x="91" y="632"/>
                  </a:cubicBezTo>
                  <a:cubicBezTo>
                    <a:pt x="135" y="573"/>
                    <a:pt x="176" y="512"/>
                    <a:pt x="218" y="452"/>
                  </a:cubicBezTo>
                  <a:cubicBezTo>
                    <a:pt x="272" y="375"/>
                    <a:pt x="326" y="299"/>
                    <a:pt x="379" y="222"/>
                  </a:cubicBezTo>
                  <a:cubicBezTo>
                    <a:pt x="431" y="148"/>
                    <a:pt x="484" y="74"/>
                    <a:pt x="536" y="0"/>
                  </a:cubicBezTo>
                  <a:close/>
                </a:path>
              </a:pathLst>
            </a:custGeom>
            <a:solidFill>
              <a:srgbClr val="84BF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23" name="Freeform 209">
              <a:extLst>
                <a:ext uri="{FF2B5EF4-FFF2-40B4-BE49-F238E27FC236}">
                  <a16:creationId xmlns:a16="http://schemas.microsoft.com/office/drawing/2014/main" id="{92C1699A-E541-58D8-343C-A5F18C172839}"/>
                </a:ext>
              </a:extLst>
            </p:cNvPr>
            <p:cNvSpPr>
              <a:spLocks/>
            </p:cNvSpPr>
            <p:nvPr/>
          </p:nvSpPr>
          <p:spPr bwMode="auto">
            <a:xfrm>
              <a:off x="460375" y="4064000"/>
              <a:ext cx="533400" cy="555625"/>
            </a:xfrm>
            <a:custGeom>
              <a:avLst/>
              <a:gdLst>
                <a:gd name="T0" fmla="*/ 464 w 464"/>
                <a:gd name="T1" fmla="*/ 4 h 484"/>
                <a:gd name="T2" fmla="*/ 385 w 464"/>
                <a:gd name="T3" fmla="*/ 85 h 484"/>
                <a:gd name="T4" fmla="*/ 223 w 464"/>
                <a:gd name="T5" fmla="*/ 253 h 484"/>
                <a:gd name="T6" fmla="*/ 41 w 464"/>
                <a:gd name="T7" fmla="*/ 442 h 484"/>
                <a:gd name="T8" fmla="*/ 0 w 464"/>
                <a:gd name="T9" fmla="*/ 484 h 484"/>
                <a:gd name="T10" fmla="*/ 63 w 464"/>
                <a:gd name="T11" fmla="*/ 392 h 484"/>
                <a:gd name="T12" fmla="*/ 98 w 464"/>
                <a:gd name="T13" fmla="*/ 367 h 484"/>
                <a:gd name="T14" fmla="*/ 193 w 464"/>
                <a:gd name="T15" fmla="*/ 266 h 484"/>
                <a:gd name="T16" fmla="*/ 295 w 464"/>
                <a:gd name="T17" fmla="*/ 158 h 484"/>
                <a:gd name="T18" fmla="*/ 448 w 464"/>
                <a:gd name="T19" fmla="*/ 0 h 484"/>
                <a:gd name="T20" fmla="*/ 464 w 464"/>
                <a:gd name="T21" fmla="*/ 1 h 484"/>
                <a:gd name="T22" fmla="*/ 464 w 464"/>
                <a:gd name="T23" fmla="*/ 4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64" h="484">
                  <a:moveTo>
                    <a:pt x="464" y="4"/>
                  </a:moveTo>
                  <a:cubicBezTo>
                    <a:pt x="435" y="29"/>
                    <a:pt x="411" y="57"/>
                    <a:pt x="385" y="85"/>
                  </a:cubicBezTo>
                  <a:cubicBezTo>
                    <a:pt x="331" y="142"/>
                    <a:pt x="275" y="195"/>
                    <a:pt x="223" y="253"/>
                  </a:cubicBezTo>
                  <a:cubicBezTo>
                    <a:pt x="164" y="317"/>
                    <a:pt x="102" y="379"/>
                    <a:pt x="41" y="442"/>
                  </a:cubicBezTo>
                  <a:cubicBezTo>
                    <a:pt x="28" y="456"/>
                    <a:pt x="16" y="472"/>
                    <a:pt x="0" y="484"/>
                  </a:cubicBezTo>
                  <a:cubicBezTo>
                    <a:pt x="18" y="451"/>
                    <a:pt x="39" y="421"/>
                    <a:pt x="63" y="392"/>
                  </a:cubicBezTo>
                  <a:cubicBezTo>
                    <a:pt x="79" y="390"/>
                    <a:pt x="89" y="377"/>
                    <a:pt x="98" y="367"/>
                  </a:cubicBezTo>
                  <a:cubicBezTo>
                    <a:pt x="128" y="332"/>
                    <a:pt x="161" y="300"/>
                    <a:pt x="193" y="266"/>
                  </a:cubicBezTo>
                  <a:cubicBezTo>
                    <a:pt x="226" y="229"/>
                    <a:pt x="260" y="193"/>
                    <a:pt x="295" y="158"/>
                  </a:cubicBezTo>
                  <a:cubicBezTo>
                    <a:pt x="347" y="106"/>
                    <a:pt x="394" y="50"/>
                    <a:pt x="448" y="0"/>
                  </a:cubicBezTo>
                  <a:cubicBezTo>
                    <a:pt x="453" y="1"/>
                    <a:pt x="458" y="1"/>
                    <a:pt x="464" y="1"/>
                  </a:cubicBezTo>
                  <a:cubicBezTo>
                    <a:pt x="464" y="2"/>
                    <a:pt x="464" y="3"/>
                    <a:pt x="464" y="4"/>
                  </a:cubicBezTo>
                  <a:close/>
                </a:path>
              </a:pathLst>
            </a:custGeom>
            <a:solidFill>
              <a:srgbClr val="058F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24" name="Freeform 210">
              <a:extLst>
                <a:ext uri="{FF2B5EF4-FFF2-40B4-BE49-F238E27FC236}">
                  <a16:creationId xmlns:a16="http://schemas.microsoft.com/office/drawing/2014/main" id="{02A27098-59C3-29E3-E0A7-4D74B60278AB}"/>
                </a:ext>
              </a:extLst>
            </p:cNvPr>
            <p:cNvSpPr>
              <a:spLocks/>
            </p:cNvSpPr>
            <p:nvPr/>
          </p:nvSpPr>
          <p:spPr bwMode="auto">
            <a:xfrm>
              <a:off x="273050" y="4362450"/>
              <a:ext cx="500063" cy="525463"/>
            </a:xfrm>
            <a:custGeom>
              <a:avLst/>
              <a:gdLst>
                <a:gd name="T0" fmla="*/ 40 w 436"/>
                <a:gd name="T1" fmla="*/ 400 h 457"/>
                <a:gd name="T2" fmla="*/ 84 w 436"/>
                <a:gd name="T3" fmla="*/ 361 h 457"/>
                <a:gd name="T4" fmla="*/ 312 w 436"/>
                <a:gd name="T5" fmla="*/ 122 h 457"/>
                <a:gd name="T6" fmla="*/ 388 w 436"/>
                <a:gd name="T7" fmla="*/ 44 h 457"/>
                <a:gd name="T8" fmla="*/ 436 w 436"/>
                <a:gd name="T9" fmla="*/ 0 h 457"/>
                <a:gd name="T10" fmla="*/ 427 w 436"/>
                <a:gd name="T11" fmla="*/ 15 h 457"/>
                <a:gd name="T12" fmla="*/ 305 w 436"/>
                <a:gd name="T13" fmla="*/ 141 h 457"/>
                <a:gd name="T14" fmla="*/ 129 w 436"/>
                <a:gd name="T15" fmla="*/ 327 h 457"/>
                <a:gd name="T16" fmla="*/ 88 w 436"/>
                <a:gd name="T17" fmla="*/ 372 h 457"/>
                <a:gd name="T18" fmla="*/ 20 w 436"/>
                <a:gd name="T19" fmla="*/ 446 h 457"/>
                <a:gd name="T20" fmla="*/ 0 w 436"/>
                <a:gd name="T21" fmla="*/ 456 h 457"/>
                <a:gd name="T22" fmla="*/ 40 w 436"/>
                <a:gd name="T23" fmla="*/ 400 h 4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36" h="457">
                  <a:moveTo>
                    <a:pt x="40" y="400"/>
                  </a:moveTo>
                  <a:cubicBezTo>
                    <a:pt x="59" y="392"/>
                    <a:pt x="71" y="375"/>
                    <a:pt x="84" y="361"/>
                  </a:cubicBezTo>
                  <a:cubicBezTo>
                    <a:pt x="158" y="279"/>
                    <a:pt x="237" y="203"/>
                    <a:pt x="312" y="122"/>
                  </a:cubicBezTo>
                  <a:cubicBezTo>
                    <a:pt x="337" y="96"/>
                    <a:pt x="360" y="67"/>
                    <a:pt x="388" y="44"/>
                  </a:cubicBezTo>
                  <a:cubicBezTo>
                    <a:pt x="403" y="29"/>
                    <a:pt x="415" y="9"/>
                    <a:pt x="436" y="0"/>
                  </a:cubicBezTo>
                  <a:cubicBezTo>
                    <a:pt x="436" y="7"/>
                    <a:pt x="431" y="11"/>
                    <a:pt x="427" y="15"/>
                  </a:cubicBezTo>
                  <a:cubicBezTo>
                    <a:pt x="386" y="57"/>
                    <a:pt x="345" y="98"/>
                    <a:pt x="305" y="141"/>
                  </a:cubicBezTo>
                  <a:cubicBezTo>
                    <a:pt x="247" y="204"/>
                    <a:pt x="186" y="264"/>
                    <a:pt x="129" y="327"/>
                  </a:cubicBezTo>
                  <a:cubicBezTo>
                    <a:pt x="116" y="342"/>
                    <a:pt x="102" y="357"/>
                    <a:pt x="88" y="372"/>
                  </a:cubicBezTo>
                  <a:cubicBezTo>
                    <a:pt x="69" y="400"/>
                    <a:pt x="41" y="419"/>
                    <a:pt x="20" y="446"/>
                  </a:cubicBezTo>
                  <a:cubicBezTo>
                    <a:pt x="16" y="451"/>
                    <a:pt x="9" y="457"/>
                    <a:pt x="0" y="456"/>
                  </a:cubicBezTo>
                  <a:cubicBezTo>
                    <a:pt x="11" y="435"/>
                    <a:pt x="25" y="418"/>
                    <a:pt x="40" y="400"/>
                  </a:cubicBezTo>
                  <a:close/>
                </a:path>
              </a:pathLst>
            </a:custGeom>
            <a:solidFill>
              <a:srgbClr val="0792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25" name="Freeform 211">
              <a:extLst>
                <a:ext uri="{FF2B5EF4-FFF2-40B4-BE49-F238E27FC236}">
                  <a16:creationId xmlns:a16="http://schemas.microsoft.com/office/drawing/2014/main" id="{87F44EF7-3D62-C49B-46CA-A9BA7FBC68BC}"/>
                </a:ext>
              </a:extLst>
            </p:cNvPr>
            <p:cNvSpPr>
              <a:spLocks/>
            </p:cNvSpPr>
            <p:nvPr/>
          </p:nvSpPr>
          <p:spPr bwMode="auto">
            <a:xfrm>
              <a:off x="234950" y="4789488"/>
              <a:ext cx="138113" cy="153988"/>
            </a:xfrm>
            <a:custGeom>
              <a:avLst/>
              <a:gdLst>
                <a:gd name="T0" fmla="*/ 32 w 120"/>
                <a:gd name="T1" fmla="*/ 84 h 133"/>
                <a:gd name="T2" fmla="*/ 107 w 120"/>
                <a:gd name="T3" fmla="*/ 10 h 133"/>
                <a:gd name="T4" fmla="*/ 120 w 120"/>
                <a:gd name="T5" fmla="*/ 0 h 133"/>
                <a:gd name="T6" fmla="*/ 120 w 120"/>
                <a:gd name="T7" fmla="*/ 8 h 133"/>
                <a:gd name="T8" fmla="*/ 43 w 120"/>
                <a:gd name="T9" fmla="*/ 86 h 133"/>
                <a:gd name="T10" fmla="*/ 11 w 120"/>
                <a:gd name="T11" fmla="*/ 123 h 133"/>
                <a:gd name="T12" fmla="*/ 0 w 120"/>
                <a:gd name="T13" fmla="*/ 127 h 133"/>
                <a:gd name="T14" fmla="*/ 32 w 120"/>
                <a:gd name="T15" fmla="*/ 84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0" h="133">
                  <a:moveTo>
                    <a:pt x="32" y="84"/>
                  </a:moveTo>
                  <a:cubicBezTo>
                    <a:pt x="60" y="62"/>
                    <a:pt x="81" y="34"/>
                    <a:pt x="107" y="10"/>
                  </a:cubicBezTo>
                  <a:cubicBezTo>
                    <a:pt x="111" y="6"/>
                    <a:pt x="113" y="0"/>
                    <a:pt x="120" y="0"/>
                  </a:cubicBezTo>
                  <a:cubicBezTo>
                    <a:pt x="120" y="3"/>
                    <a:pt x="120" y="5"/>
                    <a:pt x="120" y="8"/>
                  </a:cubicBezTo>
                  <a:cubicBezTo>
                    <a:pt x="94" y="34"/>
                    <a:pt x="74" y="65"/>
                    <a:pt x="43" y="86"/>
                  </a:cubicBezTo>
                  <a:cubicBezTo>
                    <a:pt x="30" y="95"/>
                    <a:pt x="26" y="115"/>
                    <a:pt x="11" y="123"/>
                  </a:cubicBezTo>
                  <a:cubicBezTo>
                    <a:pt x="7" y="125"/>
                    <a:pt x="6" y="133"/>
                    <a:pt x="0" y="127"/>
                  </a:cubicBezTo>
                  <a:cubicBezTo>
                    <a:pt x="9" y="112"/>
                    <a:pt x="19" y="97"/>
                    <a:pt x="32" y="84"/>
                  </a:cubicBezTo>
                  <a:close/>
                </a:path>
              </a:pathLst>
            </a:custGeom>
            <a:solidFill>
              <a:srgbClr val="0483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26" name="Freeform 212">
              <a:extLst>
                <a:ext uri="{FF2B5EF4-FFF2-40B4-BE49-F238E27FC236}">
                  <a16:creationId xmlns:a16="http://schemas.microsoft.com/office/drawing/2014/main" id="{CE33B651-EF4A-7C12-DF18-97798C1DB6EC}"/>
                </a:ext>
              </a:extLst>
            </p:cNvPr>
            <p:cNvSpPr>
              <a:spLocks/>
            </p:cNvSpPr>
            <p:nvPr/>
          </p:nvSpPr>
          <p:spPr bwMode="auto">
            <a:xfrm>
              <a:off x="341313" y="4738688"/>
              <a:ext cx="1027113" cy="271463"/>
            </a:xfrm>
            <a:custGeom>
              <a:avLst/>
              <a:gdLst>
                <a:gd name="T0" fmla="*/ 892 w 895"/>
                <a:gd name="T1" fmla="*/ 36 h 236"/>
                <a:gd name="T2" fmla="*/ 889 w 895"/>
                <a:gd name="T3" fmla="*/ 40 h 236"/>
                <a:gd name="T4" fmla="*/ 838 w 895"/>
                <a:gd name="T5" fmla="*/ 49 h 236"/>
                <a:gd name="T6" fmla="*/ 674 w 895"/>
                <a:gd name="T7" fmla="*/ 85 h 236"/>
                <a:gd name="T8" fmla="*/ 440 w 895"/>
                <a:gd name="T9" fmla="*/ 137 h 236"/>
                <a:gd name="T10" fmla="*/ 364 w 895"/>
                <a:gd name="T11" fmla="*/ 157 h 236"/>
                <a:gd name="T12" fmla="*/ 235 w 895"/>
                <a:gd name="T13" fmla="*/ 184 h 236"/>
                <a:gd name="T14" fmla="*/ 107 w 895"/>
                <a:gd name="T15" fmla="*/ 212 h 236"/>
                <a:gd name="T16" fmla="*/ 7 w 895"/>
                <a:gd name="T17" fmla="*/ 235 h 236"/>
                <a:gd name="T18" fmla="*/ 0 w 895"/>
                <a:gd name="T19" fmla="*/ 232 h 236"/>
                <a:gd name="T20" fmla="*/ 282 w 895"/>
                <a:gd name="T21" fmla="*/ 129 h 236"/>
                <a:gd name="T22" fmla="*/ 291 w 895"/>
                <a:gd name="T23" fmla="*/ 128 h 236"/>
                <a:gd name="T24" fmla="*/ 336 w 895"/>
                <a:gd name="T25" fmla="*/ 123 h 236"/>
                <a:gd name="T26" fmla="*/ 454 w 895"/>
                <a:gd name="T27" fmla="*/ 97 h 236"/>
                <a:gd name="T28" fmla="*/ 695 w 895"/>
                <a:gd name="T29" fmla="*/ 43 h 236"/>
                <a:gd name="T30" fmla="*/ 857 w 895"/>
                <a:gd name="T31" fmla="*/ 8 h 236"/>
                <a:gd name="T32" fmla="*/ 881 w 895"/>
                <a:gd name="T33" fmla="*/ 0 h 236"/>
                <a:gd name="T34" fmla="*/ 888 w 895"/>
                <a:gd name="T35" fmla="*/ 4 h 236"/>
                <a:gd name="T36" fmla="*/ 892 w 895"/>
                <a:gd name="T37" fmla="*/ 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895" h="236">
                  <a:moveTo>
                    <a:pt x="892" y="36"/>
                  </a:moveTo>
                  <a:cubicBezTo>
                    <a:pt x="891" y="37"/>
                    <a:pt x="890" y="39"/>
                    <a:pt x="889" y="40"/>
                  </a:cubicBezTo>
                  <a:cubicBezTo>
                    <a:pt x="871" y="37"/>
                    <a:pt x="854" y="45"/>
                    <a:pt x="838" y="49"/>
                  </a:cubicBezTo>
                  <a:cubicBezTo>
                    <a:pt x="783" y="62"/>
                    <a:pt x="728" y="72"/>
                    <a:pt x="674" y="85"/>
                  </a:cubicBezTo>
                  <a:cubicBezTo>
                    <a:pt x="596" y="104"/>
                    <a:pt x="518" y="120"/>
                    <a:pt x="440" y="137"/>
                  </a:cubicBezTo>
                  <a:cubicBezTo>
                    <a:pt x="414" y="142"/>
                    <a:pt x="390" y="152"/>
                    <a:pt x="364" y="157"/>
                  </a:cubicBezTo>
                  <a:cubicBezTo>
                    <a:pt x="320" y="165"/>
                    <a:pt x="278" y="175"/>
                    <a:pt x="235" y="184"/>
                  </a:cubicBezTo>
                  <a:cubicBezTo>
                    <a:pt x="192" y="193"/>
                    <a:pt x="149" y="201"/>
                    <a:pt x="107" y="212"/>
                  </a:cubicBezTo>
                  <a:cubicBezTo>
                    <a:pt x="74" y="221"/>
                    <a:pt x="40" y="225"/>
                    <a:pt x="7" y="235"/>
                  </a:cubicBezTo>
                  <a:cubicBezTo>
                    <a:pt x="5" y="236"/>
                    <a:pt x="3" y="233"/>
                    <a:pt x="0" y="232"/>
                  </a:cubicBezTo>
                  <a:cubicBezTo>
                    <a:pt x="94" y="198"/>
                    <a:pt x="188" y="164"/>
                    <a:pt x="282" y="129"/>
                  </a:cubicBezTo>
                  <a:cubicBezTo>
                    <a:pt x="285" y="128"/>
                    <a:pt x="288" y="128"/>
                    <a:pt x="291" y="128"/>
                  </a:cubicBezTo>
                  <a:cubicBezTo>
                    <a:pt x="307" y="134"/>
                    <a:pt x="322" y="127"/>
                    <a:pt x="336" y="123"/>
                  </a:cubicBezTo>
                  <a:cubicBezTo>
                    <a:pt x="374" y="110"/>
                    <a:pt x="415" y="106"/>
                    <a:pt x="454" y="97"/>
                  </a:cubicBezTo>
                  <a:cubicBezTo>
                    <a:pt x="534" y="77"/>
                    <a:pt x="614" y="60"/>
                    <a:pt x="695" y="43"/>
                  </a:cubicBezTo>
                  <a:cubicBezTo>
                    <a:pt x="749" y="31"/>
                    <a:pt x="803" y="20"/>
                    <a:pt x="857" y="8"/>
                  </a:cubicBezTo>
                  <a:cubicBezTo>
                    <a:pt x="865" y="6"/>
                    <a:pt x="873" y="2"/>
                    <a:pt x="881" y="0"/>
                  </a:cubicBezTo>
                  <a:cubicBezTo>
                    <a:pt x="884" y="1"/>
                    <a:pt x="886" y="2"/>
                    <a:pt x="888" y="4"/>
                  </a:cubicBezTo>
                  <a:cubicBezTo>
                    <a:pt x="895" y="14"/>
                    <a:pt x="894" y="25"/>
                    <a:pt x="892" y="36"/>
                  </a:cubicBezTo>
                  <a:close/>
                </a:path>
              </a:pathLst>
            </a:custGeom>
            <a:solidFill>
              <a:srgbClr val="8250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27" name="Freeform 213">
              <a:extLst>
                <a:ext uri="{FF2B5EF4-FFF2-40B4-BE49-F238E27FC236}">
                  <a16:creationId xmlns:a16="http://schemas.microsoft.com/office/drawing/2014/main" id="{EBB4CAA0-20F6-EBE8-F726-85CB33DB049A}"/>
                </a:ext>
              </a:extLst>
            </p:cNvPr>
            <p:cNvSpPr>
              <a:spLocks/>
            </p:cNvSpPr>
            <p:nvPr/>
          </p:nvSpPr>
          <p:spPr bwMode="auto">
            <a:xfrm>
              <a:off x="217488" y="5097463"/>
              <a:ext cx="1176338" cy="33338"/>
            </a:xfrm>
            <a:custGeom>
              <a:avLst/>
              <a:gdLst>
                <a:gd name="T0" fmla="*/ 1024 w 1024"/>
                <a:gd name="T1" fmla="*/ 16 h 28"/>
                <a:gd name="T2" fmla="*/ 1020 w 1024"/>
                <a:gd name="T3" fmla="*/ 20 h 28"/>
                <a:gd name="T4" fmla="*/ 1016 w 1024"/>
                <a:gd name="T5" fmla="*/ 20 h 28"/>
                <a:gd name="T6" fmla="*/ 831 w 1024"/>
                <a:gd name="T7" fmla="*/ 20 h 28"/>
                <a:gd name="T8" fmla="*/ 22 w 1024"/>
                <a:gd name="T9" fmla="*/ 21 h 28"/>
                <a:gd name="T10" fmla="*/ 0 w 1024"/>
                <a:gd name="T11" fmla="*/ 15 h 28"/>
                <a:gd name="T12" fmla="*/ 59 w 1024"/>
                <a:gd name="T13" fmla="*/ 9 h 28"/>
                <a:gd name="T14" fmla="*/ 262 w 1024"/>
                <a:gd name="T15" fmla="*/ 9 h 28"/>
                <a:gd name="T16" fmla="*/ 991 w 1024"/>
                <a:gd name="T17" fmla="*/ 6 h 28"/>
                <a:gd name="T18" fmla="*/ 1024 w 1024"/>
                <a:gd name="T19" fmla="*/ 16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24" h="28">
                  <a:moveTo>
                    <a:pt x="1024" y="16"/>
                  </a:moveTo>
                  <a:cubicBezTo>
                    <a:pt x="1023" y="17"/>
                    <a:pt x="1021" y="19"/>
                    <a:pt x="1020" y="20"/>
                  </a:cubicBezTo>
                  <a:cubicBezTo>
                    <a:pt x="1019" y="20"/>
                    <a:pt x="1017" y="20"/>
                    <a:pt x="1016" y="20"/>
                  </a:cubicBezTo>
                  <a:cubicBezTo>
                    <a:pt x="954" y="23"/>
                    <a:pt x="892" y="20"/>
                    <a:pt x="831" y="20"/>
                  </a:cubicBezTo>
                  <a:cubicBezTo>
                    <a:pt x="561" y="24"/>
                    <a:pt x="291" y="21"/>
                    <a:pt x="22" y="21"/>
                  </a:cubicBezTo>
                  <a:cubicBezTo>
                    <a:pt x="15" y="22"/>
                    <a:pt x="4" y="28"/>
                    <a:pt x="0" y="15"/>
                  </a:cubicBezTo>
                  <a:cubicBezTo>
                    <a:pt x="19" y="5"/>
                    <a:pt x="39" y="9"/>
                    <a:pt x="59" y="9"/>
                  </a:cubicBezTo>
                  <a:cubicBezTo>
                    <a:pt x="127" y="10"/>
                    <a:pt x="195" y="11"/>
                    <a:pt x="262" y="9"/>
                  </a:cubicBezTo>
                  <a:cubicBezTo>
                    <a:pt x="505" y="1"/>
                    <a:pt x="748" y="8"/>
                    <a:pt x="991" y="6"/>
                  </a:cubicBezTo>
                  <a:cubicBezTo>
                    <a:pt x="1003" y="6"/>
                    <a:pt x="1017" y="0"/>
                    <a:pt x="1024" y="16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28" name="Freeform 214">
              <a:extLst>
                <a:ext uri="{FF2B5EF4-FFF2-40B4-BE49-F238E27FC236}">
                  <a16:creationId xmlns:a16="http://schemas.microsoft.com/office/drawing/2014/main" id="{52E87532-FA9A-FF3E-C495-D2686ECFF5DF}"/>
                </a:ext>
              </a:extLst>
            </p:cNvPr>
            <p:cNvSpPr>
              <a:spLocks/>
            </p:cNvSpPr>
            <p:nvPr/>
          </p:nvSpPr>
          <p:spPr bwMode="auto">
            <a:xfrm>
              <a:off x="127000" y="5105400"/>
              <a:ext cx="1257300" cy="23813"/>
            </a:xfrm>
            <a:custGeom>
              <a:avLst/>
              <a:gdLst>
                <a:gd name="T0" fmla="*/ 79 w 1095"/>
                <a:gd name="T1" fmla="*/ 9 h 20"/>
                <a:gd name="T2" fmla="*/ 100 w 1095"/>
                <a:gd name="T3" fmla="*/ 13 h 20"/>
                <a:gd name="T4" fmla="*/ 870 w 1095"/>
                <a:gd name="T5" fmla="*/ 12 h 20"/>
                <a:gd name="T6" fmla="*/ 1052 w 1095"/>
                <a:gd name="T7" fmla="*/ 13 h 20"/>
                <a:gd name="T8" fmla="*/ 1095 w 1095"/>
                <a:gd name="T9" fmla="*/ 13 h 20"/>
                <a:gd name="T10" fmla="*/ 1070 w 1095"/>
                <a:gd name="T11" fmla="*/ 17 h 20"/>
                <a:gd name="T12" fmla="*/ 0 w 1095"/>
                <a:gd name="T13" fmla="*/ 17 h 20"/>
                <a:gd name="T14" fmla="*/ 3 w 1095"/>
                <a:gd name="T15" fmla="*/ 9 h 20"/>
                <a:gd name="T16" fmla="*/ 79 w 1095"/>
                <a:gd name="T17" fmla="*/ 9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95" h="20">
                  <a:moveTo>
                    <a:pt x="79" y="9"/>
                  </a:moveTo>
                  <a:cubicBezTo>
                    <a:pt x="85" y="15"/>
                    <a:pt x="93" y="13"/>
                    <a:pt x="100" y="13"/>
                  </a:cubicBezTo>
                  <a:cubicBezTo>
                    <a:pt x="357" y="13"/>
                    <a:pt x="614" y="15"/>
                    <a:pt x="870" y="12"/>
                  </a:cubicBezTo>
                  <a:cubicBezTo>
                    <a:pt x="931" y="11"/>
                    <a:pt x="992" y="16"/>
                    <a:pt x="1052" y="13"/>
                  </a:cubicBezTo>
                  <a:cubicBezTo>
                    <a:pt x="1067" y="13"/>
                    <a:pt x="1081" y="3"/>
                    <a:pt x="1095" y="13"/>
                  </a:cubicBezTo>
                  <a:cubicBezTo>
                    <a:pt x="1088" y="20"/>
                    <a:pt x="1079" y="17"/>
                    <a:pt x="1070" y="17"/>
                  </a:cubicBezTo>
                  <a:cubicBezTo>
                    <a:pt x="714" y="17"/>
                    <a:pt x="357" y="17"/>
                    <a:pt x="0" y="17"/>
                  </a:cubicBezTo>
                  <a:cubicBezTo>
                    <a:pt x="1" y="14"/>
                    <a:pt x="2" y="11"/>
                    <a:pt x="3" y="9"/>
                  </a:cubicBezTo>
                  <a:cubicBezTo>
                    <a:pt x="29" y="7"/>
                    <a:pt x="54" y="0"/>
                    <a:pt x="79" y="9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29" name="Freeform 215">
              <a:extLst>
                <a:ext uri="{FF2B5EF4-FFF2-40B4-BE49-F238E27FC236}">
                  <a16:creationId xmlns:a16="http://schemas.microsoft.com/office/drawing/2014/main" id="{999A46CB-C1DA-E1FF-4EB9-722FE2C1BD3D}"/>
                </a:ext>
              </a:extLst>
            </p:cNvPr>
            <p:cNvSpPr>
              <a:spLocks/>
            </p:cNvSpPr>
            <p:nvPr/>
          </p:nvSpPr>
          <p:spPr bwMode="auto">
            <a:xfrm>
              <a:off x="153988" y="4270375"/>
              <a:ext cx="333375" cy="703263"/>
            </a:xfrm>
            <a:custGeom>
              <a:avLst/>
              <a:gdLst>
                <a:gd name="T0" fmla="*/ 0 w 290"/>
                <a:gd name="T1" fmla="*/ 613 h 613"/>
                <a:gd name="T2" fmla="*/ 15 w 290"/>
                <a:gd name="T3" fmla="*/ 557 h 613"/>
                <a:gd name="T4" fmla="*/ 137 w 290"/>
                <a:gd name="T5" fmla="*/ 294 h 613"/>
                <a:gd name="T6" fmla="*/ 217 w 290"/>
                <a:gd name="T7" fmla="*/ 122 h 613"/>
                <a:gd name="T8" fmla="*/ 272 w 290"/>
                <a:gd name="T9" fmla="*/ 11 h 613"/>
                <a:gd name="T10" fmla="*/ 285 w 290"/>
                <a:gd name="T11" fmla="*/ 0 h 613"/>
                <a:gd name="T12" fmla="*/ 288 w 290"/>
                <a:gd name="T13" fmla="*/ 2 h 613"/>
                <a:gd name="T14" fmla="*/ 260 w 290"/>
                <a:gd name="T15" fmla="*/ 71 h 613"/>
                <a:gd name="T16" fmla="*/ 179 w 290"/>
                <a:gd name="T17" fmla="*/ 242 h 613"/>
                <a:gd name="T18" fmla="*/ 122 w 290"/>
                <a:gd name="T19" fmla="*/ 360 h 613"/>
                <a:gd name="T20" fmla="*/ 64 w 290"/>
                <a:gd name="T21" fmla="*/ 484 h 613"/>
                <a:gd name="T22" fmla="*/ 8 w 290"/>
                <a:gd name="T23" fmla="*/ 603 h 613"/>
                <a:gd name="T24" fmla="*/ 0 w 290"/>
                <a:gd name="T25" fmla="*/ 613 h 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90" h="613">
                  <a:moveTo>
                    <a:pt x="0" y="613"/>
                  </a:moveTo>
                  <a:cubicBezTo>
                    <a:pt x="1" y="593"/>
                    <a:pt x="6" y="575"/>
                    <a:pt x="15" y="557"/>
                  </a:cubicBezTo>
                  <a:cubicBezTo>
                    <a:pt x="48" y="466"/>
                    <a:pt x="98" y="382"/>
                    <a:pt x="137" y="294"/>
                  </a:cubicBezTo>
                  <a:cubicBezTo>
                    <a:pt x="163" y="236"/>
                    <a:pt x="191" y="179"/>
                    <a:pt x="217" y="122"/>
                  </a:cubicBezTo>
                  <a:cubicBezTo>
                    <a:pt x="235" y="85"/>
                    <a:pt x="256" y="49"/>
                    <a:pt x="272" y="11"/>
                  </a:cubicBezTo>
                  <a:cubicBezTo>
                    <a:pt x="274" y="6"/>
                    <a:pt x="278" y="1"/>
                    <a:pt x="285" y="0"/>
                  </a:cubicBezTo>
                  <a:cubicBezTo>
                    <a:pt x="286" y="1"/>
                    <a:pt x="287" y="1"/>
                    <a:pt x="288" y="2"/>
                  </a:cubicBezTo>
                  <a:cubicBezTo>
                    <a:pt x="290" y="29"/>
                    <a:pt x="270" y="49"/>
                    <a:pt x="260" y="71"/>
                  </a:cubicBezTo>
                  <a:cubicBezTo>
                    <a:pt x="235" y="129"/>
                    <a:pt x="207" y="186"/>
                    <a:pt x="179" y="242"/>
                  </a:cubicBezTo>
                  <a:cubicBezTo>
                    <a:pt x="160" y="282"/>
                    <a:pt x="141" y="321"/>
                    <a:pt x="122" y="360"/>
                  </a:cubicBezTo>
                  <a:cubicBezTo>
                    <a:pt x="103" y="401"/>
                    <a:pt x="85" y="443"/>
                    <a:pt x="64" y="484"/>
                  </a:cubicBezTo>
                  <a:cubicBezTo>
                    <a:pt x="43" y="522"/>
                    <a:pt x="29" y="564"/>
                    <a:pt x="8" y="603"/>
                  </a:cubicBezTo>
                  <a:cubicBezTo>
                    <a:pt x="6" y="607"/>
                    <a:pt x="2" y="610"/>
                    <a:pt x="0" y="613"/>
                  </a:cubicBezTo>
                  <a:close/>
                </a:path>
              </a:pathLst>
            </a:custGeom>
            <a:solidFill>
              <a:srgbClr val="ECC7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30" name="Freeform 216">
              <a:extLst>
                <a:ext uri="{FF2B5EF4-FFF2-40B4-BE49-F238E27FC236}">
                  <a16:creationId xmlns:a16="http://schemas.microsoft.com/office/drawing/2014/main" id="{6FD31640-ECC3-BD95-763D-789DA90F023B}"/>
                </a:ext>
              </a:extLst>
            </p:cNvPr>
            <p:cNvSpPr>
              <a:spLocks/>
            </p:cNvSpPr>
            <p:nvPr/>
          </p:nvSpPr>
          <p:spPr bwMode="auto">
            <a:xfrm>
              <a:off x="477838" y="3867150"/>
              <a:ext cx="203200" cy="404813"/>
            </a:xfrm>
            <a:custGeom>
              <a:avLst/>
              <a:gdLst>
                <a:gd name="T0" fmla="*/ 172 w 177"/>
                <a:gd name="T1" fmla="*/ 0 h 352"/>
                <a:gd name="T2" fmla="*/ 177 w 177"/>
                <a:gd name="T3" fmla="*/ 11 h 352"/>
                <a:gd name="T4" fmla="*/ 139 w 177"/>
                <a:gd name="T5" fmla="*/ 85 h 352"/>
                <a:gd name="T6" fmla="*/ 95 w 177"/>
                <a:gd name="T7" fmla="*/ 176 h 352"/>
                <a:gd name="T8" fmla="*/ 44 w 177"/>
                <a:gd name="T9" fmla="*/ 283 h 352"/>
                <a:gd name="T10" fmla="*/ 6 w 177"/>
                <a:gd name="T11" fmla="*/ 352 h 352"/>
                <a:gd name="T12" fmla="*/ 5 w 177"/>
                <a:gd name="T13" fmla="*/ 351 h 352"/>
                <a:gd name="T14" fmla="*/ 9 w 177"/>
                <a:gd name="T15" fmla="*/ 321 h 352"/>
                <a:gd name="T16" fmla="*/ 66 w 177"/>
                <a:gd name="T17" fmla="*/ 203 h 352"/>
                <a:gd name="T18" fmla="*/ 121 w 177"/>
                <a:gd name="T19" fmla="*/ 86 h 352"/>
                <a:gd name="T20" fmla="*/ 157 w 177"/>
                <a:gd name="T21" fmla="*/ 10 h 352"/>
                <a:gd name="T22" fmla="*/ 169 w 177"/>
                <a:gd name="T23" fmla="*/ 0 h 352"/>
                <a:gd name="T24" fmla="*/ 172 w 177"/>
                <a:gd name="T25" fmla="*/ 0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77" h="352">
                  <a:moveTo>
                    <a:pt x="172" y="0"/>
                  </a:moveTo>
                  <a:cubicBezTo>
                    <a:pt x="174" y="4"/>
                    <a:pt x="176" y="7"/>
                    <a:pt x="177" y="11"/>
                  </a:cubicBezTo>
                  <a:cubicBezTo>
                    <a:pt x="161" y="34"/>
                    <a:pt x="151" y="60"/>
                    <a:pt x="139" y="85"/>
                  </a:cubicBezTo>
                  <a:cubicBezTo>
                    <a:pt x="124" y="115"/>
                    <a:pt x="110" y="146"/>
                    <a:pt x="95" y="176"/>
                  </a:cubicBezTo>
                  <a:cubicBezTo>
                    <a:pt x="78" y="212"/>
                    <a:pt x="63" y="248"/>
                    <a:pt x="44" y="283"/>
                  </a:cubicBezTo>
                  <a:cubicBezTo>
                    <a:pt x="32" y="306"/>
                    <a:pt x="24" y="332"/>
                    <a:pt x="6" y="352"/>
                  </a:cubicBezTo>
                  <a:cubicBezTo>
                    <a:pt x="6" y="352"/>
                    <a:pt x="5" y="351"/>
                    <a:pt x="5" y="351"/>
                  </a:cubicBezTo>
                  <a:cubicBezTo>
                    <a:pt x="0" y="340"/>
                    <a:pt x="5" y="330"/>
                    <a:pt x="9" y="321"/>
                  </a:cubicBezTo>
                  <a:cubicBezTo>
                    <a:pt x="26" y="281"/>
                    <a:pt x="48" y="242"/>
                    <a:pt x="66" y="203"/>
                  </a:cubicBezTo>
                  <a:cubicBezTo>
                    <a:pt x="84" y="164"/>
                    <a:pt x="104" y="125"/>
                    <a:pt x="121" y="86"/>
                  </a:cubicBezTo>
                  <a:cubicBezTo>
                    <a:pt x="132" y="60"/>
                    <a:pt x="145" y="35"/>
                    <a:pt x="157" y="10"/>
                  </a:cubicBezTo>
                  <a:cubicBezTo>
                    <a:pt x="159" y="5"/>
                    <a:pt x="163" y="2"/>
                    <a:pt x="169" y="0"/>
                  </a:cubicBezTo>
                  <a:cubicBezTo>
                    <a:pt x="170" y="0"/>
                    <a:pt x="171" y="0"/>
                    <a:pt x="172" y="0"/>
                  </a:cubicBezTo>
                  <a:close/>
                </a:path>
              </a:pathLst>
            </a:custGeom>
            <a:solidFill>
              <a:srgbClr val="ECC7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31" name="Freeform 217">
              <a:extLst>
                <a:ext uri="{FF2B5EF4-FFF2-40B4-BE49-F238E27FC236}">
                  <a16:creationId xmlns:a16="http://schemas.microsoft.com/office/drawing/2014/main" id="{91260EF0-076C-49BC-1761-90EF55088D84}"/>
                </a:ext>
              </a:extLst>
            </p:cNvPr>
            <p:cNvSpPr>
              <a:spLocks/>
            </p:cNvSpPr>
            <p:nvPr/>
          </p:nvSpPr>
          <p:spPr bwMode="auto">
            <a:xfrm>
              <a:off x="268288" y="4918075"/>
              <a:ext cx="1130300" cy="149225"/>
            </a:xfrm>
            <a:custGeom>
              <a:avLst/>
              <a:gdLst>
                <a:gd name="T0" fmla="*/ 979 w 984"/>
                <a:gd name="T1" fmla="*/ 44 h 130"/>
                <a:gd name="T2" fmla="*/ 973 w 984"/>
                <a:gd name="T3" fmla="*/ 52 h 130"/>
                <a:gd name="T4" fmla="*/ 826 w 984"/>
                <a:gd name="T5" fmla="*/ 63 h 130"/>
                <a:gd name="T6" fmla="*/ 711 w 984"/>
                <a:gd name="T7" fmla="*/ 72 h 130"/>
                <a:gd name="T8" fmla="*/ 525 w 984"/>
                <a:gd name="T9" fmla="*/ 87 h 130"/>
                <a:gd name="T10" fmla="*/ 413 w 984"/>
                <a:gd name="T11" fmla="*/ 96 h 130"/>
                <a:gd name="T12" fmla="*/ 221 w 984"/>
                <a:gd name="T13" fmla="*/ 111 h 130"/>
                <a:gd name="T14" fmla="*/ 100 w 984"/>
                <a:gd name="T15" fmla="*/ 120 h 130"/>
                <a:gd name="T16" fmla="*/ 23 w 984"/>
                <a:gd name="T17" fmla="*/ 127 h 130"/>
                <a:gd name="T18" fmla="*/ 0 w 984"/>
                <a:gd name="T19" fmla="*/ 121 h 130"/>
                <a:gd name="T20" fmla="*/ 311 w 984"/>
                <a:gd name="T21" fmla="*/ 52 h 130"/>
                <a:gd name="T22" fmla="*/ 556 w 984"/>
                <a:gd name="T23" fmla="*/ 36 h 130"/>
                <a:gd name="T24" fmla="*/ 728 w 984"/>
                <a:gd name="T25" fmla="*/ 24 h 130"/>
                <a:gd name="T26" fmla="*/ 960 w 984"/>
                <a:gd name="T27" fmla="*/ 4 h 130"/>
                <a:gd name="T28" fmla="*/ 967 w 984"/>
                <a:gd name="T29" fmla="*/ 0 h 130"/>
                <a:gd name="T30" fmla="*/ 979 w 984"/>
                <a:gd name="T31" fmla="*/ 12 h 130"/>
                <a:gd name="T32" fmla="*/ 979 w 984"/>
                <a:gd name="T33" fmla="*/ 44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84" h="130">
                  <a:moveTo>
                    <a:pt x="979" y="44"/>
                  </a:moveTo>
                  <a:cubicBezTo>
                    <a:pt x="977" y="47"/>
                    <a:pt x="975" y="49"/>
                    <a:pt x="973" y="52"/>
                  </a:cubicBezTo>
                  <a:cubicBezTo>
                    <a:pt x="923" y="52"/>
                    <a:pt x="875" y="58"/>
                    <a:pt x="826" y="63"/>
                  </a:cubicBezTo>
                  <a:cubicBezTo>
                    <a:pt x="788" y="67"/>
                    <a:pt x="750" y="69"/>
                    <a:pt x="711" y="72"/>
                  </a:cubicBezTo>
                  <a:cubicBezTo>
                    <a:pt x="649" y="76"/>
                    <a:pt x="587" y="81"/>
                    <a:pt x="525" y="87"/>
                  </a:cubicBezTo>
                  <a:cubicBezTo>
                    <a:pt x="488" y="90"/>
                    <a:pt x="450" y="93"/>
                    <a:pt x="413" y="96"/>
                  </a:cubicBezTo>
                  <a:cubicBezTo>
                    <a:pt x="349" y="101"/>
                    <a:pt x="285" y="104"/>
                    <a:pt x="221" y="111"/>
                  </a:cubicBezTo>
                  <a:cubicBezTo>
                    <a:pt x="181" y="116"/>
                    <a:pt x="140" y="117"/>
                    <a:pt x="100" y="120"/>
                  </a:cubicBezTo>
                  <a:cubicBezTo>
                    <a:pt x="74" y="122"/>
                    <a:pt x="49" y="125"/>
                    <a:pt x="23" y="127"/>
                  </a:cubicBezTo>
                  <a:cubicBezTo>
                    <a:pt x="15" y="128"/>
                    <a:pt x="5" y="130"/>
                    <a:pt x="0" y="121"/>
                  </a:cubicBezTo>
                  <a:cubicBezTo>
                    <a:pt x="104" y="98"/>
                    <a:pt x="207" y="75"/>
                    <a:pt x="311" y="52"/>
                  </a:cubicBezTo>
                  <a:cubicBezTo>
                    <a:pt x="393" y="54"/>
                    <a:pt x="474" y="43"/>
                    <a:pt x="556" y="36"/>
                  </a:cubicBezTo>
                  <a:cubicBezTo>
                    <a:pt x="613" y="31"/>
                    <a:pt x="670" y="28"/>
                    <a:pt x="728" y="24"/>
                  </a:cubicBezTo>
                  <a:cubicBezTo>
                    <a:pt x="805" y="18"/>
                    <a:pt x="883" y="10"/>
                    <a:pt x="960" y="4"/>
                  </a:cubicBezTo>
                  <a:cubicBezTo>
                    <a:pt x="963" y="3"/>
                    <a:pt x="965" y="1"/>
                    <a:pt x="967" y="0"/>
                  </a:cubicBezTo>
                  <a:cubicBezTo>
                    <a:pt x="971" y="4"/>
                    <a:pt x="975" y="8"/>
                    <a:pt x="979" y="12"/>
                  </a:cubicBezTo>
                  <a:cubicBezTo>
                    <a:pt x="984" y="23"/>
                    <a:pt x="982" y="33"/>
                    <a:pt x="979" y="44"/>
                  </a:cubicBezTo>
                  <a:close/>
                </a:path>
              </a:pathLst>
            </a:custGeom>
            <a:solidFill>
              <a:srgbClr val="5332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32" name="Freeform 218">
              <a:extLst>
                <a:ext uri="{FF2B5EF4-FFF2-40B4-BE49-F238E27FC236}">
                  <a16:creationId xmlns:a16="http://schemas.microsoft.com/office/drawing/2014/main" id="{69CD3674-0859-CB84-E906-C9074660E7CD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175" y="5076825"/>
              <a:ext cx="1273175" cy="47625"/>
            </a:xfrm>
            <a:custGeom>
              <a:avLst/>
              <a:gdLst>
                <a:gd name="T0" fmla="*/ 76 w 1109"/>
                <a:gd name="T1" fmla="*/ 34 h 41"/>
                <a:gd name="T2" fmla="*/ 0 w 1109"/>
                <a:gd name="T3" fmla="*/ 34 h 41"/>
                <a:gd name="T4" fmla="*/ 1 w 1109"/>
                <a:gd name="T5" fmla="*/ 22 h 41"/>
                <a:gd name="T6" fmla="*/ 74 w 1109"/>
                <a:gd name="T7" fmla="*/ 15 h 41"/>
                <a:gd name="T8" fmla="*/ 217 w 1109"/>
                <a:gd name="T9" fmla="*/ 6 h 41"/>
                <a:gd name="T10" fmla="*/ 252 w 1109"/>
                <a:gd name="T11" fmla="*/ 2 h 41"/>
                <a:gd name="T12" fmla="*/ 313 w 1109"/>
                <a:gd name="T13" fmla="*/ 3 h 41"/>
                <a:gd name="T14" fmla="*/ 508 w 1109"/>
                <a:gd name="T15" fmla="*/ 3 h 41"/>
                <a:gd name="T16" fmla="*/ 655 w 1109"/>
                <a:gd name="T17" fmla="*/ 3 h 41"/>
                <a:gd name="T18" fmla="*/ 985 w 1109"/>
                <a:gd name="T19" fmla="*/ 1 h 41"/>
                <a:gd name="T20" fmla="*/ 1100 w 1109"/>
                <a:gd name="T21" fmla="*/ 2 h 41"/>
                <a:gd name="T22" fmla="*/ 1103 w 1109"/>
                <a:gd name="T23" fmla="*/ 2 h 41"/>
                <a:gd name="T24" fmla="*/ 1100 w 1109"/>
                <a:gd name="T25" fmla="*/ 34 h 41"/>
                <a:gd name="T26" fmla="*/ 1079 w 1109"/>
                <a:gd name="T27" fmla="*/ 30 h 41"/>
                <a:gd name="T28" fmla="*/ 385 w 1109"/>
                <a:gd name="T29" fmla="*/ 31 h 41"/>
                <a:gd name="T30" fmla="*/ 160 w 1109"/>
                <a:gd name="T31" fmla="*/ 34 h 41"/>
                <a:gd name="T32" fmla="*/ 76 w 1109"/>
                <a:gd name="T33" fmla="*/ 3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09" h="41">
                  <a:moveTo>
                    <a:pt x="76" y="34"/>
                  </a:moveTo>
                  <a:cubicBezTo>
                    <a:pt x="51" y="33"/>
                    <a:pt x="26" y="41"/>
                    <a:pt x="0" y="34"/>
                  </a:cubicBezTo>
                  <a:cubicBezTo>
                    <a:pt x="1" y="30"/>
                    <a:pt x="1" y="26"/>
                    <a:pt x="1" y="22"/>
                  </a:cubicBezTo>
                  <a:cubicBezTo>
                    <a:pt x="25" y="14"/>
                    <a:pt x="50" y="18"/>
                    <a:pt x="74" y="15"/>
                  </a:cubicBezTo>
                  <a:cubicBezTo>
                    <a:pt x="121" y="9"/>
                    <a:pt x="169" y="9"/>
                    <a:pt x="217" y="6"/>
                  </a:cubicBezTo>
                  <a:cubicBezTo>
                    <a:pt x="229" y="5"/>
                    <a:pt x="240" y="3"/>
                    <a:pt x="252" y="2"/>
                  </a:cubicBezTo>
                  <a:cubicBezTo>
                    <a:pt x="272" y="6"/>
                    <a:pt x="293" y="4"/>
                    <a:pt x="313" y="3"/>
                  </a:cubicBezTo>
                  <a:cubicBezTo>
                    <a:pt x="378" y="0"/>
                    <a:pt x="443" y="4"/>
                    <a:pt x="508" y="3"/>
                  </a:cubicBezTo>
                  <a:cubicBezTo>
                    <a:pt x="557" y="3"/>
                    <a:pt x="606" y="3"/>
                    <a:pt x="655" y="3"/>
                  </a:cubicBezTo>
                  <a:cubicBezTo>
                    <a:pt x="765" y="1"/>
                    <a:pt x="875" y="3"/>
                    <a:pt x="985" y="1"/>
                  </a:cubicBezTo>
                  <a:cubicBezTo>
                    <a:pt x="1023" y="1"/>
                    <a:pt x="1062" y="1"/>
                    <a:pt x="1100" y="2"/>
                  </a:cubicBezTo>
                  <a:cubicBezTo>
                    <a:pt x="1101" y="2"/>
                    <a:pt x="1102" y="2"/>
                    <a:pt x="1103" y="2"/>
                  </a:cubicBezTo>
                  <a:cubicBezTo>
                    <a:pt x="1106" y="13"/>
                    <a:pt x="1109" y="24"/>
                    <a:pt x="1100" y="34"/>
                  </a:cubicBezTo>
                  <a:cubicBezTo>
                    <a:pt x="1094" y="27"/>
                    <a:pt x="1086" y="30"/>
                    <a:pt x="1079" y="30"/>
                  </a:cubicBezTo>
                  <a:cubicBezTo>
                    <a:pt x="848" y="30"/>
                    <a:pt x="616" y="28"/>
                    <a:pt x="385" y="31"/>
                  </a:cubicBezTo>
                  <a:cubicBezTo>
                    <a:pt x="310" y="32"/>
                    <a:pt x="235" y="32"/>
                    <a:pt x="160" y="34"/>
                  </a:cubicBezTo>
                  <a:cubicBezTo>
                    <a:pt x="132" y="34"/>
                    <a:pt x="104" y="34"/>
                    <a:pt x="76" y="34"/>
                  </a:cubicBezTo>
                  <a:close/>
                </a:path>
              </a:pathLst>
            </a:custGeom>
            <a:solidFill>
              <a:srgbClr val="4545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33" name="Freeform 219">
              <a:extLst>
                <a:ext uri="{FF2B5EF4-FFF2-40B4-BE49-F238E27FC236}">
                  <a16:creationId xmlns:a16="http://schemas.microsoft.com/office/drawing/2014/main" id="{9922BC94-9656-025C-24C2-14AF2B0EB16B}"/>
                </a:ext>
              </a:extLst>
            </p:cNvPr>
            <p:cNvSpPr>
              <a:spLocks/>
            </p:cNvSpPr>
            <p:nvPr/>
          </p:nvSpPr>
          <p:spPr bwMode="auto">
            <a:xfrm>
              <a:off x="419100" y="5070475"/>
              <a:ext cx="974725" cy="17463"/>
            </a:xfrm>
            <a:custGeom>
              <a:avLst/>
              <a:gdLst>
                <a:gd name="T0" fmla="*/ 848 w 848"/>
                <a:gd name="T1" fmla="*/ 8 h 16"/>
                <a:gd name="T2" fmla="*/ 832 w 848"/>
                <a:gd name="T3" fmla="*/ 13 h 16"/>
                <a:gd name="T4" fmla="*/ 397 w 848"/>
                <a:gd name="T5" fmla="*/ 13 h 16"/>
                <a:gd name="T6" fmla="*/ 263 w 848"/>
                <a:gd name="T7" fmla="*/ 14 h 16"/>
                <a:gd name="T8" fmla="*/ 92 w 848"/>
                <a:gd name="T9" fmla="*/ 13 h 16"/>
                <a:gd name="T10" fmla="*/ 19 w 848"/>
                <a:gd name="T11" fmla="*/ 12 h 16"/>
                <a:gd name="T12" fmla="*/ 0 w 848"/>
                <a:gd name="T13" fmla="*/ 8 h 16"/>
                <a:gd name="T14" fmla="*/ 104 w 848"/>
                <a:gd name="T15" fmla="*/ 0 h 16"/>
                <a:gd name="T16" fmla="*/ 167 w 848"/>
                <a:gd name="T17" fmla="*/ 4 h 16"/>
                <a:gd name="T18" fmla="*/ 737 w 848"/>
                <a:gd name="T19" fmla="*/ 3 h 16"/>
                <a:gd name="T20" fmla="*/ 845 w 848"/>
                <a:gd name="T21" fmla="*/ 4 h 16"/>
                <a:gd name="T22" fmla="*/ 848 w 848"/>
                <a:gd name="T23" fmla="*/ 8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48" h="16">
                  <a:moveTo>
                    <a:pt x="848" y="8"/>
                  </a:moveTo>
                  <a:cubicBezTo>
                    <a:pt x="844" y="13"/>
                    <a:pt x="838" y="14"/>
                    <a:pt x="832" y="13"/>
                  </a:cubicBezTo>
                  <a:cubicBezTo>
                    <a:pt x="687" y="10"/>
                    <a:pt x="542" y="11"/>
                    <a:pt x="397" y="13"/>
                  </a:cubicBezTo>
                  <a:cubicBezTo>
                    <a:pt x="352" y="14"/>
                    <a:pt x="307" y="16"/>
                    <a:pt x="263" y="14"/>
                  </a:cubicBezTo>
                  <a:cubicBezTo>
                    <a:pt x="206" y="12"/>
                    <a:pt x="149" y="12"/>
                    <a:pt x="92" y="13"/>
                  </a:cubicBezTo>
                  <a:cubicBezTo>
                    <a:pt x="67" y="13"/>
                    <a:pt x="43" y="12"/>
                    <a:pt x="19" y="12"/>
                  </a:cubicBezTo>
                  <a:cubicBezTo>
                    <a:pt x="12" y="12"/>
                    <a:pt x="5" y="14"/>
                    <a:pt x="0" y="8"/>
                  </a:cubicBezTo>
                  <a:cubicBezTo>
                    <a:pt x="35" y="5"/>
                    <a:pt x="69" y="3"/>
                    <a:pt x="104" y="0"/>
                  </a:cubicBezTo>
                  <a:cubicBezTo>
                    <a:pt x="125" y="5"/>
                    <a:pt x="146" y="4"/>
                    <a:pt x="167" y="4"/>
                  </a:cubicBezTo>
                  <a:cubicBezTo>
                    <a:pt x="357" y="4"/>
                    <a:pt x="547" y="5"/>
                    <a:pt x="737" y="3"/>
                  </a:cubicBezTo>
                  <a:cubicBezTo>
                    <a:pt x="773" y="3"/>
                    <a:pt x="809" y="0"/>
                    <a:pt x="845" y="4"/>
                  </a:cubicBezTo>
                  <a:cubicBezTo>
                    <a:pt x="846" y="5"/>
                    <a:pt x="847" y="6"/>
                    <a:pt x="848" y="8"/>
                  </a:cubicBezTo>
                  <a:close/>
                </a:path>
              </a:pathLst>
            </a:custGeom>
            <a:solidFill>
              <a:srgbClr val="2B29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34" name="Freeform 220">
              <a:extLst>
                <a:ext uri="{FF2B5EF4-FFF2-40B4-BE49-F238E27FC236}">
                  <a16:creationId xmlns:a16="http://schemas.microsoft.com/office/drawing/2014/main" id="{B80601B9-914D-6BF2-6BC2-63AC4EF5BCBF}"/>
                </a:ext>
              </a:extLst>
            </p:cNvPr>
            <p:cNvSpPr>
              <a:spLocks/>
            </p:cNvSpPr>
            <p:nvPr/>
          </p:nvSpPr>
          <p:spPr bwMode="auto">
            <a:xfrm>
              <a:off x="717550" y="4090988"/>
              <a:ext cx="304800" cy="322263"/>
            </a:xfrm>
            <a:custGeom>
              <a:avLst/>
              <a:gdLst>
                <a:gd name="T0" fmla="*/ 48 w 265"/>
                <a:gd name="T1" fmla="*/ 236 h 280"/>
                <a:gd name="T2" fmla="*/ 0 w 265"/>
                <a:gd name="T3" fmla="*/ 280 h 280"/>
                <a:gd name="T4" fmla="*/ 12 w 265"/>
                <a:gd name="T5" fmla="*/ 262 h 280"/>
                <a:gd name="T6" fmla="*/ 154 w 265"/>
                <a:gd name="T7" fmla="*/ 117 h 280"/>
                <a:gd name="T8" fmla="*/ 252 w 265"/>
                <a:gd name="T9" fmla="*/ 15 h 280"/>
                <a:gd name="T10" fmla="*/ 260 w 265"/>
                <a:gd name="T11" fmla="*/ 0 h 280"/>
                <a:gd name="T12" fmla="*/ 264 w 265"/>
                <a:gd name="T13" fmla="*/ 12 h 280"/>
                <a:gd name="T14" fmla="*/ 231 w 265"/>
                <a:gd name="T15" fmla="*/ 50 h 280"/>
                <a:gd name="T16" fmla="*/ 173 w 265"/>
                <a:gd name="T17" fmla="*/ 109 h 280"/>
                <a:gd name="T18" fmla="*/ 48 w 265"/>
                <a:gd name="T19" fmla="*/ 236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65" h="280">
                  <a:moveTo>
                    <a:pt x="48" y="236"/>
                  </a:moveTo>
                  <a:cubicBezTo>
                    <a:pt x="32" y="251"/>
                    <a:pt x="16" y="266"/>
                    <a:pt x="0" y="280"/>
                  </a:cubicBezTo>
                  <a:cubicBezTo>
                    <a:pt x="0" y="272"/>
                    <a:pt x="7" y="268"/>
                    <a:pt x="12" y="262"/>
                  </a:cubicBezTo>
                  <a:cubicBezTo>
                    <a:pt x="59" y="214"/>
                    <a:pt x="109" y="168"/>
                    <a:pt x="154" y="117"/>
                  </a:cubicBezTo>
                  <a:cubicBezTo>
                    <a:pt x="185" y="82"/>
                    <a:pt x="219" y="49"/>
                    <a:pt x="252" y="15"/>
                  </a:cubicBezTo>
                  <a:cubicBezTo>
                    <a:pt x="256" y="10"/>
                    <a:pt x="260" y="6"/>
                    <a:pt x="260" y="0"/>
                  </a:cubicBezTo>
                  <a:cubicBezTo>
                    <a:pt x="265" y="3"/>
                    <a:pt x="264" y="8"/>
                    <a:pt x="264" y="12"/>
                  </a:cubicBezTo>
                  <a:cubicBezTo>
                    <a:pt x="259" y="29"/>
                    <a:pt x="242" y="37"/>
                    <a:pt x="231" y="50"/>
                  </a:cubicBezTo>
                  <a:cubicBezTo>
                    <a:pt x="213" y="71"/>
                    <a:pt x="192" y="88"/>
                    <a:pt x="173" y="109"/>
                  </a:cubicBezTo>
                  <a:cubicBezTo>
                    <a:pt x="133" y="153"/>
                    <a:pt x="92" y="196"/>
                    <a:pt x="48" y="236"/>
                  </a:cubicBezTo>
                  <a:close/>
                </a:path>
              </a:pathLst>
            </a:custGeom>
            <a:solidFill>
              <a:srgbClr val="0C95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35" name="Freeform 221">
              <a:extLst>
                <a:ext uri="{FF2B5EF4-FFF2-40B4-BE49-F238E27FC236}">
                  <a16:creationId xmlns:a16="http://schemas.microsoft.com/office/drawing/2014/main" id="{0B4519CD-6669-0FC9-31C9-2D4FFB998155}"/>
                </a:ext>
              </a:extLst>
            </p:cNvPr>
            <p:cNvSpPr>
              <a:spLocks/>
            </p:cNvSpPr>
            <p:nvPr/>
          </p:nvSpPr>
          <p:spPr bwMode="auto">
            <a:xfrm>
              <a:off x="239713" y="3854450"/>
              <a:ext cx="403225" cy="827088"/>
            </a:xfrm>
            <a:custGeom>
              <a:avLst/>
              <a:gdLst>
                <a:gd name="T0" fmla="*/ 340 w 351"/>
                <a:gd name="T1" fmla="*/ 0 h 721"/>
                <a:gd name="T2" fmla="*/ 344 w 351"/>
                <a:gd name="T3" fmla="*/ 0 h 721"/>
                <a:gd name="T4" fmla="*/ 342 w 351"/>
                <a:gd name="T5" fmla="*/ 22 h 721"/>
                <a:gd name="T6" fmla="*/ 243 w 351"/>
                <a:gd name="T7" fmla="*/ 230 h 721"/>
                <a:gd name="T8" fmla="*/ 184 w 351"/>
                <a:gd name="T9" fmla="*/ 350 h 721"/>
                <a:gd name="T10" fmla="*/ 137 w 351"/>
                <a:gd name="T11" fmla="*/ 451 h 721"/>
                <a:gd name="T12" fmla="*/ 116 w 351"/>
                <a:gd name="T13" fmla="*/ 496 h 721"/>
                <a:gd name="T14" fmla="*/ 114 w 351"/>
                <a:gd name="T15" fmla="*/ 502 h 721"/>
                <a:gd name="T16" fmla="*/ 74 w 351"/>
                <a:gd name="T17" fmla="*/ 580 h 721"/>
                <a:gd name="T18" fmla="*/ 11 w 351"/>
                <a:gd name="T19" fmla="*/ 713 h 721"/>
                <a:gd name="T20" fmla="*/ 0 w 351"/>
                <a:gd name="T21" fmla="*/ 719 h 721"/>
                <a:gd name="T22" fmla="*/ 24 w 351"/>
                <a:gd name="T23" fmla="*/ 635 h 721"/>
                <a:gd name="T24" fmla="*/ 34 w 351"/>
                <a:gd name="T25" fmla="*/ 632 h 721"/>
                <a:gd name="T26" fmla="*/ 87 w 351"/>
                <a:gd name="T27" fmla="*/ 521 h 721"/>
                <a:gd name="T28" fmla="*/ 120 w 351"/>
                <a:gd name="T29" fmla="*/ 451 h 721"/>
                <a:gd name="T30" fmla="*/ 197 w 351"/>
                <a:gd name="T31" fmla="*/ 289 h 721"/>
                <a:gd name="T32" fmla="*/ 277 w 351"/>
                <a:gd name="T33" fmla="*/ 123 h 721"/>
                <a:gd name="T34" fmla="*/ 327 w 351"/>
                <a:gd name="T35" fmla="*/ 15 h 721"/>
                <a:gd name="T36" fmla="*/ 340 w 351"/>
                <a:gd name="T37" fmla="*/ 0 h 7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51" h="721">
                  <a:moveTo>
                    <a:pt x="340" y="0"/>
                  </a:moveTo>
                  <a:cubicBezTo>
                    <a:pt x="341" y="0"/>
                    <a:pt x="343" y="0"/>
                    <a:pt x="344" y="0"/>
                  </a:cubicBezTo>
                  <a:cubicBezTo>
                    <a:pt x="351" y="8"/>
                    <a:pt x="345" y="15"/>
                    <a:pt x="342" y="22"/>
                  </a:cubicBezTo>
                  <a:cubicBezTo>
                    <a:pt x="309" y="91"/>
                    <a:pt x="275" y="161"/>
                    <a:pt x="243" y="230"/>
                  </a:cubicBezTo>
                  <a:cubicBezTo>
                    <a:pt x="224" y="271"/>
                    <a:pt x="203" y="310"/>
                    <a:pt x="184" y="350"/>
                  </a:cubicBezTo>
                  <a:cubicBezTo>
                    <a:pt x="167" y="383"/>
                    <a:pt x="152" y="417"/>
                    <a:pt x="137" y="451"/>
                  </a:cubicBezTo>
                  <a:cubicBezTo>
                    <a:pt x="131" y="467"/>
                    <a:pt x="120" y="480"/>
                    <a:pt x="116" y="496"/>
                  </a:cubicBezTo>
                  <a:cubicBezTo>
                    <a:pt x="116" y="498"/>
                    <a:pt x="115" y="500"/>
                    <a:pt x="114" y="502"/>
                  </a:cubicBezTo>
                  <a:cubicBezTo>
                    <a:pt x="99" y="527"/>
                    <a:pt x="87" y="554"/>
                    <a:pt x="74" y="580"/>
                  </a:cubicBezTo>
                  <a:cubicBezTo>
                    <a:pt x="53" y="624"/>
                    <a:pt x="32" y="669"/>
                    <a:pt x="11" y="713"/>
                  </a:cubicBezTo>
                  <a:cubicBezTo>
                    <a:pt x="9" y="717"/>
                    <a:pt x="6" y="721"/>
                    <a:pt x="0" y="719"/>
                  </a:cubicBezTo>
                  <a:cubicBezTo>
                    <a:pt x="6" y="690"/>
                    <a:pt x="15" y="663"/>
                    <a:pt x="24" y="635"/>
                  </a:cubicBezTo>
                  <a:cubicBezTo>
                    <a:pt x="30" y="638"/>
                    <a:pt x="31" y="638"/>
                    <a:pt x="34" y="632"/>
                  </a:cubicBezTo>
                  <a:cubicBezTo>
                    <a:pt x="52" y="595"/>
                    <a:pt x="69" y="558"/>
                    <a:pt x="87" y="521"/>
                  </a:cubicBezTo>
                  <a:cubicBezTo>
                    <a:pt x="98" y="497"/>
                    <a:pt x="109" y="474"/>
                    <a:pt x="120" y="451"/>
                  </a:cubicBezTo>
                  <a:cubicBezTo>
                    <a:pt x="146" y="397"/>
                    <a:pt x="172" y="343"/>
                    <a:pt x="197" y="289"/>
                  </a:cubicBezTo>
                  <a:cubicBezTo>
                    <a:pt x="224" y="234"/>
                    <a:pt x="250" y="178"/>
                    <a:pt x="277" y="123"/>
                  </a:cubicBezTo>
                  <a:cubicBezTo>
                    <a:pt x="294" y="87"/>
                    <a:pt x="311" y="51"/>
                    <a:pt x="327" y="15"/>
                  </a:cubicBezTo>
                  <a:cubicBezTo>
                    <a:pt x="330" y="8"/>
                    <a:pt x="335" y="5"/>
                    <a:pt x="340" y="0"/>
                  </a:cubicBezTo>
                  <a:close/>
                </a:path>
              </a:pathLst>
            </a:custGeom>
            <a:solidFill>
              <a:srgbClr val="F7B3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36" name="Freeform 222">
              <a:extLst>
                <a:ext uri="{FF2B5EF4-FFF2-40B4-BE49-F238E27FC236}">
                  <a16:creationId xmlns:a16="http://schemas.microsoft.com/office/drawing/2014/main" id="{C3FAE338-D572-AE42-584A-6909A8A8A130}"/>
                </a:ext>
              </a:extLst>
            </p:cNvPr>
            <p:cNvSpPr>
              <a:spLocks/>
            </p:cNvSpPr>
            <p:nvPr/>
          </p:nvSpPr>
          <p:spPr bwMode="auto">
            <a:xfrm>
              <a:off x="836613" y="4730750"/>
              <a:ext cx="38100" cy="14288"/>
            </a:xfrm>
            <a:custGeom>
              <a:avLst/>
              <a:gdLst>
                <a:gd name="T0" fmla="*/ 32 w 32"/>
                <a:gd name="T1" fmla="*/ 0 h 13"/>
                <a:gd name="T2" fmla="*/ 0 w 32"/>
                <a:gd name="T3" fmla="*/ 12 h 13"/>
                <a:gd name="T4" fmla="*/ 32 w 32"/>
                <a:gd name="T5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" h="13">
                  <a:moveTo>
                    <a:pt x="32" y="0"/>
                  </a:moveTo>
                  <a:cubicBezTo>
                    <a:pt x="23" y="8"/>
                    <a:pt x="13" y="13"/>
                    <a:pt x="0" y="12"/>
                  </a:cubicBezTo>
                  <a:cubicBezTo>
                    <a:pt x="9" y="4"/>
                    <a:pt x="20" y="1"/>
                    <a:pt x="32" y="0"/>
                  </a:cubicBezTo>
                  <a:close/>
                </a:path>
              </a:pathLst>
            </a:custGeom>
            <a:solidFill>
              <a:srgbClr val="1C7B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37" name="Freeform 223">
              <a:extLst>
                <a:ext uri="{FF2B5EF4-FFF2-40B4-BE49-F238E27FC236}">
                  <a16:creationId xmlns:a16="http://schemas.microsoft.com/office/drawing/2014/main" id="{1AAA441C-DEAA-053B-CFC9-C1C502707F61}"/>
                </a:ext>
              </a:extLst>
            </p:cNvPr>
            <p:cNvSpPr>
              <a:spLocks/>
            </p:cNvSpPr>
            <p:nvPr/>
          </p:nvSpPr>
          <p:spPr bwMode="auto">
            <a:xfrm>
              <a:off x="901700" y="4706938"/>
              <a:ext cx="36513" cy="14288"/>
            </a:xfrm>
            <a:custGeom>
              <a:avLst/>
              <a:gdLst>
                <a:gd name="T0" fmla="*/ 32 w 32"/>
                <a:gd name="T1" fmla="*/ 0 h 12"/>
                <a:gd name="T2" fmla="*/ 0 w 32"/>
                <a:gd name="T3" fmla="*/ 12 h 12"/>
                <a:gd name="T4" fmla="*/ 32 w 32"/>
                <a:gd name="T5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" h="12">
                  <a:moveTo>
                    <a:pt x="32" y="0"/>
                  </a:moveTo>
                  <a:cubicBezTo>
                    <a:pt x="23" y="9"/>
                    <a:pt x="12" y="11"/>
                    <a:pt x="0" y="12"/>
                  </a:cubicBezTo>
                  <a:cubicBezTo>
                    <a:pt x="9" y="4"/>
                    <a:pt x="20" y="1"/>
                    <a:pt x="32" y="0"/>
                  </a:cubicBezTo>
                  <a:close/>
                </a:path>
              </a:pathLst>
            </a:custGeom>
            <a:solidFill>
              <a:srgbClr val="1C7B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38" name="Freeform 224">
              <a:extLst>
                <a:ext uri="{FF2B5EF4-FFF2-40B4-BE49-F238E27FC236}">
                  <a16:creationId xmlns:a16="http://schemas.microsoft.com/office/drawing/2014/main" id="{A8AF37DE-5E89-289D-D46D-4E368CD2A32E}"/>
                </a:ext>
              </a:extLst>
            </p:cNvPr>
            <p:cNvSpPr>
              <a:spLocks/>
            </p:cNvSpPr>
            <p:nvPr/>
          </p:nvSpPr>
          <p:spPr bwMode="auto">
            <a:xfrm>
              <a:off x="33338" y="3792538"/>
              <a:ext cx="60325" cy="1350963"/>
            </a:xfrm>
            <a:custGeom>
              <a:avLst/>
              <a:gdLst>
                <a:gd name="T0" fmla="*/ 5 w 53"/>
                <a:gd name="T1" fmla="*/ 5 h 1175"/>
                <a:gd name="T2" fmla="*/ 44 w 53"/>
                <a:gd name="T3" fmla="*/ 12 h 1175"/>
                <a:gd name="T4" fmla="*/ 51 w 53"/>
                <a:gd name="T5" fmla="*/ 46 h 1175"/>
                <a:gd name="T6" fmla="*/ 51 w 53"/>
                <a:gd name="T7" fmla="*/ 542 h 1175"/>
                <a:gd name="T8" fmla="*/ 51 w 53"/>
                <a:gd name="T9" fmla="*/ 1060 h 1175"/>
                <a:gd name="T10" fmla="*/ 50 w 53"/>
                <a:gd name="T11" fmla="*/ 1152 h 1175"/>
                <a:gd name="T12" fmla="*/ 43 w 53"/>
                <a:gd name="T13" fmla="*/ 1175 h 1175"/>
                <a:gd name="T14" fmla="*/ 5 w 53"/>
                <a:gd name="T15" fmla="*/ 1175 h 1175"/>
                <a:gd name="T16" fmla="*/ 0 w 53"/>
                <a:gd name="T17" fmla="*/ 1159 h 1175"/>
                <a:gd name="T18" fmla="*/ 2 w 53"/>
                <a:gd name="T19" fmla="*/ 38 h 1175"/>
                <a:gd name="T20" fmla="*/ 4 w 53"/>
                <a:gd name="T21" fmla="*/ 9 h 1175"/>
                <a:gd name="T22" fmla="*/ 5 w 53"/>
                <a:gd name="T23" fmla="*/ 5 h 1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3" h="1175">
                  <a:moveTo>
                    <a:pt x="5" y="5"/>
                  </a:moveTo>
                  <a:cubicBezTo>
                    <a:pt x="19" y="0"/>
                    <a:pt x="33" y="2"/>
                    <a:pt x="44" y="12"/>
                  </a:cubicBezTo>
                  <a:cubicBezTo>
                    <a:pt x="53" y="22"/>
                    <a:pt x="51" y="35"/>
                    <a:pt x="51" y="46"/>
                  </a:cubicBezTo>
                  <a:cubicBezTo>
                    <a:pt x="51" y="212"/>
                    <a:pt x="51" y="377"/>
                    <a:pt x="51" y="542"/>
                  </a:cubicBezTo>
                  <a:cubicBezTo>
                    <a:pt x="50" y="715"/>
                    <a:pt x="50" y="887"/>
                    <a:pt x="51" y="1060"/>
                  </a:cubicBezTo>
                  <a:cubicBezTo>
                    <a:pt x="51" y="1090"/>
                    <a:pt x="50" y="1121"/>
                    <a:pt x="50" y="1152"/>
                  </a:cubicBezTo>
                  <a:cubicBezTo>
                    <a:pt x="50" y="1160"/>
                    <a:pt x="51" y="1169"/>
                    <a:pt x="43" y="1175"/>
                  </a:cubicBezTo>
                  <a:cubicBezTo>
                    <a:pt x="30" y="1175"/>
                    <a:pt x="18" y="1175"/>
                    <a:pt x="5" y="1175"/>
                  </a:cubicBezTo>
                  <a:cubicBezTo>
                    <a:pt x="0" y="1171"/>
                    <a:pt x="0" y="1165"/>
                    <a:pt x="0" y="1159"/>
                  </a:cubicBezTo>
                  <a:cubicBezTo>
                    <a:pt x="4" y="785"/>
                    <a:pt x="1" y="412"/>
                    <a:pt x="2" y="38"/>
                  </a:cubicBezTo>
                  <a:cubicBezTo>
                    <a:pt x="2" y="28"/>
                    <a:pt x="2" y="19"/>
                    <a:pt x="4" y="9"/>
                  </a:cubicBezTo>
                  <a:cubicBezTo>
                    <a:pt x="4" y="8"/>
                    <a:pt x="5" y="6"/>
                    <a:pt x="5" y="5"/>
                  </a:cubicBezTo>
                  <a:close/>
                </a:path>
              </a:pathLst>
            </a:custGeom>
            <a:solidFill>
              <a:srgbClr val="EC626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39" name="Freeform 225">
              <a:extLst>
                <a:ext uri="{FF2B5EF4-FFF2-40B4-BE49-F238E27FC236}">
                  <a16:creationId xmlns:a16="http://schemas.microsoft.com/office/drawing/2014/main" id="{BA15C88F-7AA7-8E54-7404-30D633112CBD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125" y="3795713"/>
              <a:ext cx="158750" cy="1182688"/>
            </a:xfrm>
            <a:custGeom>
              <a:avLst/>
              <a:gdLst>
                <a:gd name="T0" fmla="*/ 92 w 138"/>
                <a:gd name="T1" fmla="*/ 10 h 1030"/>
                <a:gd name="T2" fmla="*/ 101 w 138"/>
                <a:gd name="T3" fmla="*/ 4 h 1030"/>
                <a:gd name="T4" fmla="*/ 129 w 138"/>
                <a:gd name="T5" fmla="*/ 9 h 1030"/>
                <a:gd name="T6" fmla="*/ 134 w 138"/>
                <a:gd name="T7" fmla="*/ 45 h 1030"/>
                <a:gd name="T8" fmla="*/ 113 w 138"/>
                <a:gd name="T9" fmla="*/ 212 h 1030"/>
                <a:gd name="T10" fmla="*/ 85 w 138"/>
                <a:gd name="T11" fmla="*/ 432 h 1030"/>
                <a:gd name="T12" fmla="*/ 49 w 138"/>
                <a:gd name="T13" fmla="*/ 706 h 1030"/>
                <a:gd name="T14" fmla="*/ 22 w 138"/>
                <a:gd name="T15" fmla="*/ 926 h 1030"/>
                <a:gd name="T16" fmla="*/ 9 w 138"/>
                <a:gd name="T17" fmla="*/ 1019 h 1030"/>
                <a:gd name="T18" fmla="*/ 0 w 138"/>
                <a:gd name="T19" fmla="*/ 1030 h 1030"/>
                <a:gd name="T20" fmla="*/ 0 w 138"/>
                <a:gd name="T21" fmla="*/ 750 h 1030"/>
                <a:gd name="T22" fmla="*/ 39 w 138"/>
                <a:gd name="T23" fmla="*/ 436 h 1030"/>
                <a:gd name="T24" fmla="*/ 64 w 138"/>
                <a:gd name="T25" fmla="*/ 240 h 1030"/>
                <a:gd name="T26" fmla="*/ 90 w 138"/>
                <a:gd name="T27" fmla="*/ 24 h 1030"/>
                <a:gd name="T28" fmla="*/ 92 w 138"/>
                <a:gd name="T29" fmla="*/ 10 h 10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8" h="1030">
                  <a:moveTo>
                    <a:pt x="92" y="10"/>
                  </a:moveTo>
                  <a:cubicBezTo>
                    <a:pt x="95" y="8"/>
                    <a:pt x="98" y="6"/>
                    <a:pt x="101" y="4"/>
                  </a:cubicBezTo>
                  <a:cubicBezTo>
                    <a:pt x="111" y="2"/>
                    <a:pt x="121" y="0"/>
                    <a:pt x="129" y="9"/>
                  </a:cubicBezTo>
                  <a:cubicBezTo>
                    <a:pt x="138" y="20"/>
                    <a:pt x="136" y="33"/>
                    <a:pt x="134" y="45"/>
                  </a:cubicBezTo>
                  <a:cubicBezTo>
                    <a:pt x="124" y="101"/>
                    <a:pt x="121" y="156"/>
                    <a:pt x="113" y="212"/>
                  </a:cubicBezTo>
                  <a:cubicBezTo>
                    <a:pt x="102" y="285"/>
                    <a:pt x="95" y="358"/>
                    <a:pt x="85" y="432"/>
                  </a:cubicBezTo>
                  <a:cubicBezTo>
                    <a:pt x="73" y="523"/>
                    <a:pt x="61" y="615"/>
                    <a:pt x="49" y="706"/>
                  </a:cubicBezTo>
                  <a:cubicBezTo>
                    <a:pt x="40" y="780"/>
                    <a:pt x="30" y="853"/>
                    <a:pt x="22" y="926"/>
                  </a:cubicBezTo>
                  <a:cubicBezTo>
                    <a:pt x="19" y="957"/>
                    <a:pt x="7" y="987"/>
                    <a:pt x="9" y="1019"/>
                  </a:cubicBezTo>
                  <a:cubicBezTo>
                    <a:pt x="9" y="1024"/>
                    <a:pt x="8" y="1030"/>
                    <a:pt x="0" y="1030"/>
                  </a:cubicBezTo>
                  <a:cubicBezTo>
                    <a:pt x="0" y="937"/>
                    <a:pt x="0" y="843"/>
                    <a:pt x="0" y="750"/>
                  </a:cubicBezTo>
                  <a:cubicBezTo>
                    <a:pt x="9" y="645"/>
                    <a:pt x="26" y="541"/>
                    <a:pt x="39" y="436"/>
                  </a:cubicBezTo>
                  <a:cubicBezTo>
                    <a:pt x="47" y="370"/>
                    <a:pt x="56" y="305"/>
                    <a:pt x="64" y="240"/>
                  </a:cubicBezTo>
                  <a:cubicBezTo>
                    <a:pt x="73" y="168"/>
                    <a:pt x="83" y="96"/>
                    <a:pt x="90" y="24"/>
                  </a:cubicBezTo>
                  <a:cubicBezTo>
                    <a:pt x="91" y="19"/>
                    <a:pt x="91" y="15"/>
                    <a:pt x="92" y="10"/>
                  </a:cubicBezTo>
                  <a:close/>
                </a:path>
              </a:pathLst>
            </a:custGeom>
            <a:solidFill>
              <a:srgbClr val="ED6B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40" name="Freeform 226">
              <a:extLst>
                <a:ext uri="{FF2B5EF4-FFF2-40B4-BE49-F238E27FC236}">
                  <a16:creationId xmlns:a16="http://schemas.microsoft.com/office/drawing/2014/main" id="{65ED2F72-AB59-B54B-D45E-81B4F3C3AD33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13" y="3803650"/>
              <a:ext cx="34925" cy="1347788"/>
            </a:xfrm>
            <a:custGeom>
              <a:avLst/>
              <a:gdLst>
                <a:gd name="T0" fmla="*/ 23 w 30"/>
                <a:gd name="T1" fmla="*/ 0 h 1173"/>
                <a:gd name="T2" fmla="*/ 27 w 30"/>
                <a:gd name="T3" fmla="*/ 18 h 1173"/>
                <a:gd name="T4" fmla="*/ 27 w 30"/>
                <a:gd name="T5" fmla="*/ 1133 h 1173"/>
                <a:gd name="T6" fmla="*/ 24 w 30"/>
                <a:gd name="T7" fmla="*/ 1166 h 1173"/>
                <a:gd name="T8" fmla="*/ 0 w 30"/>
                <a:gd name="T9" fmla="*/ 1147 h 1173"/>
                <a:gd name="T10" fmla="*/ 3 w 30"/>
                <a:gd name="T11" fmla="*/ 1010 h 1173"/>
                <a:gd name="T12" fmla="*/ 3 w 30"/>
                <a:gd name="T13" fmla="*/ 28 h 1173"/>
                <a:gd name="T14" fmla="*/ 4 w 30"/>
                <a:gd name="T15" fmla="*/ 6 h 1173"/>
                <a:gd name="T16" fmla="*/ 23 w 30"/>
                <a:gd name="T17" fmla="*/ 0 h 1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0" h="1173">
                  <a:moveTo>
                    <a:pt x="23" y="0"/>
                  </a:moveTo>
                  <a:cubicBezTo>
                    <a:pt x="30" y="5"/>
                    <a:pt x="27" y="12"/>
                    <a:pt x="27" y="18"/>
                  </a:cubicBezTo>
                  <a:cubicBezTo>
                    <a:pt x="27" y="390"/>
                    <a:pt x="27" y="761"/>
                    <a:pt x="27" y="1133"/>
                  </a:cubicBezTo>
                  <a:cubicBezTo>
                    <a:pt x="27" y="1144"/>
                    <a:pt x="25" y="1155"/>
                    <a:pt x="24" y="1166"/>
                  </a:cubicBezTo>
                  <a:cubicBezTo>
                    <a:pt x="5" y="1173"/>
                    <a:pt x="10" y="1151"/>
                    <a:pt x="0" y="1147"/>
                  </a:cubicBezTo>
                  <a:cubicBezTo>
                    <a:pt x="4" y="1101"/>
                    <a:pt x="3" y="1056"/>
                    <a:pt x="3" y="1010"/>
                  </a:cubicBezTo>
                  <a:cubicBezTo>
                    <a:pt x="3" y="683"/>
                    <a:pt x="3" y="356"/>
                    <a:pt x="3" y="28"/>
                  </a:cubicBezTo>
                  <a:cubicBezTo>
                    <a:pt x="3" y="21"/>
                    <a:pt x="4" y="14"/>
                    <a:pt x="4" y="6"/>
                  </a:cubicBezTo>
                  <a:cubicBezTo>
                    <a:pt x="11" y="8"/>
                    <a:pt x="17" y="2"/>
                    <a:pt x="23" y="0"/>
                  </a:cubicBezTo>
                  <a:close/>
                </a:path>
              </a:pathLst>
            </a:custGeom>
            <a:solidFill>
              <a:srgbClr val="D51C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41" name="Freeform 227">
              <a:extLst>
                <a:ext uri="{FF2B5EF4-FFF2-40B4-BE49-F238E27FC236}">
                  <a16:creationId xmlns:a16="http://schemas.microsoft.com/office/drawing/2014/main" id="{FA3DEB63-2B73-B55B-E4EE-AA2F6DF3E538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125" y="3805238"/>
              <a:ext cx="174625" cy="1333500"/>
            </a:xfrm>
            <a:custGeom>
              <a:avLst/>
              <a:gdLst>
                <a:gd name="T0" fmla="*/ 0 w 152"/>
                <a:gd name="T1" fmla="*/ 1021 h 1161"/>
                <a:gd name="T2" fmla="*/ 4 w 152"/>
                <a:gd name="T3" fmla="*/ 1016 h 1161"/>
                <a:gd name="T4" fmla="*/ 21 w 152"/>
                <a:gd name="T5" fmla="*/ 881 h 1161"/>
                <a:gd name="T6" fmla="*/ 38 w 152"/>
                <a:gd name="T7" fmla="*/ 741 h 1161"/>
                <a:gd name="T8" fmla="*/ 57 w 152"/>
                <a:gd name="T9" fmla="*/ 590 h 1161"/>
                <a:gd name="T10" fmla="*/ 69 w 152"/>
                <a:gd name="T11" fmla="*/ 508 h 1161"/>
                <a:gd name="T12" fmla="*/ 80 w 152"/>
                <a:gd name="T13" fmla="*/ 417 h 1161"/>
                <a:gd name="T14" fmla="*/ 94 w 152"/>
                <a:gd name="T15" fmla="*/ 303 h 1161"/>
                <a:gd name="T16" fmla="*/ 112 w 152"/>
                <a:gd name="T17" fmla="*/ 155 h 1161"/>
                <a:gd name="T18" fmla="*/ 129 w 152"/>
                <a:gd name="T19" fmla="*/ 26 h 1161"/>
                <a:gd name="T20" fmla="*/ 129 w 152"/>
                <a:gd name="T21" fmla="*/ 0 h 1161"/>
                <a:gd name="T22" fmla="*/ 152 w 152"/>
                <a:gd name="T23" fmla="*/ 10 h 1161"/>
                <a:gd name="T24" fmla="*/ 143 w 152"/>
                <a:gd name="T25" fmla="*/ 87 h 1161"/>
                <a:gd name="T26" fmla="*/ 128 w 152"/>
                <a:gd name="T27" fmla="*/ 206 h 1161"/>
                <a:gd name="T28" fmla="*/ 115 w 152"/>
                <a:gd name="T29" fmla="*/ 298 h 1161"/>
                <a:gd name="T30" fmla="*/ 112 w 152"/>
                <a:gd name="T31" fmla="*/ 341 h 1161"/>
                <a:gd name="T32" fmla="*/ 88 w 152"/>
                <a:gd name="T33" fmla="*/ 537 h 1161"/>
                <a:gd name="T34" fmla="*/ 73 w 152"/>
                <a:gd name="T35" fmla="*/ 612 h 1161"/>
                <a:gd name="T36" fmla="*/ 60 w 152"/>
                <a:gd name="T37" fmla="*/ 729 h 1161"/>
                <a:gd name="T38" fmla="*/ 39 w 152"/>
                <a:gd name="T39" fmla="*/ 888 h 1161"/>
                <a:gd name="T40" fmla="*/ 18 w 152"/>
                <a:gd name="T41" fmla="*/ 1039 h 1161"/>
                <a:gd name="T42" fmla="*/ 16 w 152"/>
                <a:gd name="T43" fmla="*/ 1087 h 1161"/>
                <a:gd name="T44" fmla="*/ 6 w 152"/>
                <a:gd name="T45" fmla="*/ 1139 h 1161"/>
                <a:gd name="T46" fmla="*/ 1 w 152"/>
                <a:gd name="T47" fmla="*/ 1161 h 1161"/>
                <a:gd name="T48" fmla="*/ 0 w 152"/>
                <a:gd name="T49" fmla="*/ 1021 h 1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52" h="1161">
                  <a:moveTo>
                    <a:pt x="0" y="1021"/>
                  </a:moveTo>
                  <a:cubicBezTo>
                    <a:pt x="1" y="1019"/>
                    <a:pt x="4" y="1018"/>
                    <a:pt x="4" y="1016"/>
                  </a:cubicBezTo>
                  <a:cubicBezTo>
                    <a:pt x="1" y="970"/>
                    <a:pt x="17" y="926"/>
                    <a:pt x="21" y="881"/>
                  </a:cubicBezTo>
                  <a:cubicBezTo>
                    <a:pt x="26" y="834"/>
                    <a:pt x="33" y="788"/>
                    <a:pt x="38" y="741"/>
                  </a:cubicBezTo>
                  <a:cubicBezTo>
                    <a:pt x="44" y="691"/>
                    <a:pt x="52" y="641"/>
                    <a:pt x="57" y="590"/>
                  </a:cubicBezTo>
                  <a:cubicBezTo>
                    <a:pt x="60" y="563"/>
                    <a:pt x="66" y="535"/>
                    <a:pt x="69" y="508"/>
                  </a:cubicBezTo>
                  <a:cubicBezTo>
                    <a:pt x="72" y="478"/>
                    <a:pt x="77" y="447"/>
                    <a:pt x="80" y="417"/>
                  </a:cubicBezTo>
                  <a:cubicBezTo>
                    <a:pt x="84" y="379"/>
                    <a:pt x="89" y="341"/>
                    <a:pt x="94" y="303"/>
                  </a:cubicBezTo>
                  <a:cubicBezTo>
                    <a:pt x="100" y="253"/>
                    <a:pt x="106" y="204"/>
                    <a:pt x="112" y="155"/>
                  </a:cubicBezTo>
                  <a:cubicBezTo>
                    <a:pt x="118" y="112"/>
                    <a:pt x="123" y="69"/>
                    <a:pt x="129" y="26"/>
                  </a:cubicBezTo>
                  <a:cubicBezTo>
                    <a:pt x="130" y="17"/>
                    <a:pt x="129" y="9"/>
                    <a:pt x="129" y="0"/>
                  </a:cubicBezTo>
                  <a:cubicBezTo>
                    <a:pt x="136" y="3"/>
                    <a:pt x="142" y="11"/>
                    <a:pt x="152" y="10"/>
                  </a:cubicBezTo>
                  <a:cubicBezTo>
                    <a:pt x="149" y="36"/>
                    <a:pt x="146" y="61"/>
                    <a:pt x="143" y="87"/>
                  </a:cubicBezTo>
                  <a:cubicBezTo>
                    <a:pt x="138" y="127"/>
                    <a:pt x="134" y="167"/>
                    <a:pt x="128" y="206"/>
                  </a:cubicBezTo>
                  <a:cubicBezTo>
                    <a:pt x="123" y="237"/>
                    <a:pt x="123" y="268"/>
                    <a:pt x="115" y="298"/>
                  </a:cubicBezTo>
                  <a:cubicBezTo>
                    <a:pt x="111" y="312"/>
                    <a:pt x="113" y="327"/>
                    <a:pt x="112" y="341"/>
                  </a:cubicBezTo>
                  <a:cubicBezTo>
                    <a:pt x="103" y="406"/>
                    <a:pt x="90" y="471"/>
                    <a:pt x="88" y="537"/>
                  </a:cubicBezTo>
                  <a:cubicBezTo>
                    <a:pt x="79" y="561"/>
                    <a:pt x="76" y="587"/>
                    <a:pt x="73" y="612"/>
                  </a:cubicBezTo>
                  <a:cubicBezTo>
                    <a:pt x="69" y="651"/>
                    <a:pt x="65" y="690"/>
                    <a:pt x="60" y="729"/>
                  </a:cubicBezTo>
                  <a:cubicBezTo>
                    <a:pt x="53" y="782"/>
                    <a:pt x="46" y="835"/>
                    <a:pt x="39" y="888"/>
                  </a:cubicBezTo>
                  <a:cubicBezTo>
                    <a:pt x="34" y="938"/>
                    <a:pt x="28" y="989"/>
                    <a:pt x="18" y="1039"/>
                  </a:cubicBezTo>
                  <a:cubicBezTo>
                    <a:pt x="15" y="1055"/>
                    <a:pt x="17" y="1071"/>
                    <a:pt x="16" y="1087"/>
                  </a:cubicBezTo>
                  <a:cubicBezTo>
                    <a:pt x="14" y="1105"/>
                    <a:pt x="12" y="1123"/>
                    <a:pt x="6" y="1139"/>
                  </a:cubicBezTo>
                  <a:cubicBezTo>
                    <a:pt x="3" y="1147"/>
                    <a:pt x="15" y="1157"/>
                    <a:pt x="1" y="1161"/>
                  </a:cubicBezTo>
                  <a:cubicBezTo>
                    <a:pt x="1" y="1114"/>
                    <a:pt x="0" y="1067"/>
                    <a:pt x="0" y="1021"/>
                  </a:cubicBezTo>
                  <a:close/>
                </a:path>
              </a:pathLst>
            </a:custGeom>
            <a:solidFill>
              <a:srgbClr val="E62F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42" name="Freeform 228">
              <a:extLst>
                <a:ext uri="{FF2B5EF4-FFF2-40B4-BE49-F238E27FC236}">
                  <a16:creationId xmlns:a16="http://schemas.microsoft.com/office/drawing/2014/main" id="{470EDC95-4B88-258A-9AEC-9C0029A6418A}"/>
                </a:ext>
              </a:extLst>
            </p:cNvPr>
            <p:cNvSpPr>
              <a:spLocks/>
            </p:cNvSpPr>
            <p:nvPr/>
          </p:nvSpPr>
          <p:spPr bwMode="auto">
            <a:xfrm>
              <a:off x="82550" y="3806825"/>
              <a:ext cx="22225" cy="1341438"/>
            </a:xfrm>
            <a:custGeom>
              <a:avLst/>
              <a:gdLst>
                <a:gd name="T0" fmla="*/ 0 w 19"/>
                <a:gd name="T1" fmla="*/ 1163 h 1168"/>
                <a:gd name="T2" fmla="*/ 1 w 19"/>
                <a:gd name="T3" fmla="*/ 1062 h 1168"/>
                <a:gd name="T4" fmla="*/ 1 w 19"/>
                <a:gd name="T5" fmla="*/ 0 h 1168"/>
                <a:gd name="T6" fmla="*/ 17 w 19"/>
                <a:gd name="T7" fmla="*/ 1 h 1168"/>
                <a:gd name="T8" fmla="*/ 17 w 19"/>
                <a:gd name="T9" fmla="*/ 470 h 1168"/>
                <a:gd name="T10" fmla="*/ 14 w 19"/>
                <a:gd name="T11" fmla="*/ 684 h 1168"/>
                <a:gd name="T12" fmla="*/ 17 w 19"/>
                <a:gd name="T13" fmla="*/ 805 h 1168"/>
                <a:gd name="T14" fmla="*/ 13 w 19"/>
                <a:gd name="T15" fmla="*/ 962 h 1168"/>
                <a:gd name="T16" fmla="*/ 17 w 19"/>
                <a:gd name="T17" fmla="*/ 1068 h 1168"/>
                <a:gd name="T18" fmla="*/ 15 w 19"/>
                <a:gd name="T19" fmla="*/ 1157 h 1168"/>
                <a:gd name="T20" fmla="*/ 0 w 19"/>
                <a:gd name="T21" fmla="*/ 1163 h 1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" h="1168">
                  <a:moveTo>
                    <a:pt x="0" y="1163"/>
                  </a:moveTo>
                  <a:cubicBezTo>
                    <a:pt x="0" y="1129"/>
                    <a:pt x="1" y="1096"/>
                    <a:pt x="1" y="1062"/>
                  </a:cubicBezTo>
                  <a:cubicBezTo>
                    <a:pt x="1" y="708"/>
                    <a:pt x="1" y="354"/>
                    <a:pt x="1" y="0"/>
                  </a:cubicBezTo>
                  <a:cubicBezTo>
                    <a:pt x="7" y="0"/>
                    <a:pt x="12" y="0"/>
                    <a:pt x="17" y="1"/>
                  </a:cubicBezTo>
                  <a:cubicBezTo>
                    <a:pt x="17" y="157"/>
                    <a:pt x="18" y="314"/>
                    <a:pt x="17" y="470"/>
                  </a:cubicBezTo>
                  <a:cubicBezTo>
                    <a:pt x="17" y="542"/>
                    <a:pt x="14" y="613"/>
                    <a:pt x="14" y="684"/>
                  </a:cubicBezTo>
                  <a:cubicBezTo>
                    <a:pt x="13" y="725"/>
                    <a:pt x="16" y="765"/>
                    <a:pt x="17" y="805"/>
                  </a:cubicBezTo>
                  <a:cubicBezTo>
                    <a:pt x="19" y="858"/>
                    <a:pt x="11" y="910"/>
                    <a:pt x="13" y="962"/>
                  </a:cubicBezTo>
                  <a:cubicBezTo>
                    <a:pt x="15" y="998"/>
                    <a:pt x="19" y="1033"/>
                    <a:pt x="17" y="1068"/>
                  </a:cubicBezTo>
                  <a:cubicBezTo>
                    <a:pt x="16" y="1098"/>
                    <a:pt x="10" y="1127"/>
                    <a:pt x="15" y="1157"/>
                  </a:cubicBezTo>
                  <a:cubicBezTo>
                    <a:pt x="17" y="1168"/>
                    <a:pt x="6" y="1162"/>
                    <a:pt x="0" y="1163"/>
                  </a:cubicBezTo>
                  <a:close/>
                </a:path>
              </a:pathLst>
            </a:custGeom>
            <a:solidFill>
              <a:srgbClr val="CF151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43" name="Freeform 229">
              <a:extLst>
                <a:ext uri="{FF2B5EF4-FFF2-40B4-BE49-F238E27FC236}">
                  <a16:creationId xmlns:a16="http://schemas.microsoft.com/office/drawing/2014/main" id="{4F84A69F-6F97-A202-3D45-4D4074B0341A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125" y="3805238"/>
              <a:ext cx="119063" cy="850900"/>
            </a:xfrm>
            <a:custGeom>
              <a:avLst/>
              <a:gdLst>
                <a:gd name="T0" fmla="*/ 92 w 103"/>
                <a:gd name="T1" fmla="*/ 1 h 741"/>
                <a:gd name="T2" fmla="*/ 91 w 103"/>
                <a:gd name="T3" fmla="*/ 63 h 741"/>
                <a:gd name="T4" fmla="*/ 71 w 103"/>
                <a:gd name="T5" fmla="*/ 222 h 741"/>
                <a:gd name="T6" fmla="*/ 59 w 103"/>
                <a:gd name="T7" fmla="*/ 320 h 741"/>
                <a:gd name="T8" fmla="*/ 40 w 103"/>
                <a:gd name="T9" fmla="*/ 471 h 741"/>
                <a:gd name="T10" fmla="*/ 19 w 103"/>
                <a:gd name="T11" fmla="*/ 624 h 741"/>
                <a:gd name="T12" fmla="*/ 4 w 103"/>
                <a:gd name="T13" fmla="*/ 730 h 741"/>
                <a:gd name="T14" fmla="*/ 0 w 103"/>
                <a:gd name="T15" fmla="*/ 741 h 741"/>
                <a:gd name="T16" fmla="*/ 0 w 103"/>
                <a:gd name="T17" fmla="*/ 581 h 741"/>
                <a:gd name="T18" fmla="*/ 4 w 103"/>
                <a:gd name="T19" fmla="*/ 557 h 741"/>
                <a:gd name="T20" fmla="*/ 18 w 103"/>
                <a:gd name="T21" fmla="*/ 455 h 741"/>
                <a:gd name="T22" fmla="*/ 30 w 103"/>
                <a:gd name="T23" fmla="*/ 377 h 741"/>
                <a:gd name="T24" fmla="*/ 36 w 103"/>
                <a:gd name="T25" fmla="*/ 305 h 741"/>
                <a:gd name="T26" fmla="*/ 46 w 103"/>
                <a:gd name="T27" fmla="*/ 231 h 741"/>
                <a:gd name="T28" fmla="*/ 49 w 103"/>
                <a:gd name="T29" fmla="*/ 198 h 741"/>
                <a:gd name="T30" fmla="*/ 74 w 103"/>
                <a:gd name="T31" fmla="*/ 33 h 741"/>
                <a:gd name="T32" fmla="*/ 73 w 103"/>
                <a:gd name="T33" fmla="*/ 0 h 741"/>
                <a:gd name="T34" fmla="*/ 92 w 103"/>
                <a:gd name="T35" fmla="*/ 1 h 7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03" h="741">
                  <a:moveTo>
                    <a:pt x="92" y="1"/>
                  </a:moveTo>
                  <a:cubicBezTo>
                    <a:pt x="103" y="22"/>
                    <a:pt x="92" y="42"/>
                    <a:pt x="91" y="63"/>
                  </a:cubicBezTo>
                  <a:cubicBezTo>
                    <a:pt x="86" y="116"/>
                    <a:pt x="78" y="169"/>
                    <a:pt x="71" y="222"/>
                  </a:cubicBezTo>
                  <a:cubicBezTo>
                    <a:pt x="68" y="255"/>
                    <a:pt x="63" y="287"/>
                    <a:pt x="59" y="320"/>
                  </a:cubicBezTo>
                  <a:cubicBezTo>
                    <a:pt x="52" y="370"/>
                    <a:pt x="47" y="421"/>
                    <a:pt x="40" y="471"/>
                  </a:cubicBezTo>
                  <a:cubicBezTo>
                    <a:pt x="33" y="522"/>
                    <a:pt x="25" y="573"/>
                    <a:pt x="19" y="624"/>
                  </a:cubicBezTo>
                  <a:cubicBezTo>
                    <a:pt x="15" y="659"/>
                    <a:pt x="10" y="695"/>
                    <a:pt x="4" y="730"/>
                  </a:cubicBezTo>
                  <a:cubicBezTo>
                    <a:pt x="4" y="734"/>
                    <a:pt x="4" y="738"/>
                    <a:pt x="0" y="741"/>
                  </a:cubicBezTo>
                  <a:cubicBezTo>
                    <a:pt x="0" y="688"/>
                    <a:pt x="0" y="635"/>
                    <a:pt x="0" y="581"/>
                  </a:cubicBezTo>
                  <a:cubicBezTo>
                    <a:pt x="7" y="574"/>
                    <a:pt x="4" y="565"/>
                    <a:pt x="4" y="557"/>
                  </a:cubicBezTo>
                  <a:cubicBezTo>
                    <a:pt x="8" y="523"/>
                    <a:pt x="16" y="490"/>
                    <a:pt x="18" y="455"/>
                  </a:cubicBezTo>
                  <a:cubicBezTo>
                    <a:pt x="20" y="430"/>
                    <a:pt x="24" y="403"/>
                    <a:pt x="30" y="377"/>
                  </a:cubicBezTo>
                  <a:cubicBezTo>
                    <a:pt x="34" y="355"/>
                    <a:pt x="40" y="330"/>
                    <a:pt x="36" y="305"/>
                  </a:cubicBezTo>
                  <a:cubicBezTo>
                    <a:pt x="47" y="281"/>
                    <a:pt x="41" y="255"/>
                    <a:pt x="46" y="231"/>
                  </a:cubicBezTo>
                  <a:cubicBezTo>
                    <a:pt x="48" y="221"/>
                    <a:pt x="47" y="208"/>
                    <a:pt x="49" y="198"/>
                  </a:cubicBezTo>
                  <a:cubicBezTo>
                    <a:pt x="63" y="144"/>
                    <a:pt x="62" y="87"/>
                    <a:pt x="74" y="33"/>
                  </a:cubicBezTo>
                  <a:cubicBezTo>
                    <a:pt x="76" y="21"/>
                    <a:pt x="69" y="11"/>
                    <a:pt x="73" y="0"/>
                  </a:cubicBezTo>
                  <a:cubicBezTo>
                    <a:pt x="79" y="2"/>
                    <a:pt x="86" y="3"/>
                    <a:pt x="92" y="1"/>
                  </a:cubicBezTo>
                  <a:close/>
                </a:path>
              </a:pathLst>
            </a:custGeom>
            <a:solidFill>
              <a:srgbClr val="E529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44" name="Freeform 230">
              <a:extLst>
                <a:ext uri="{FF2B5EF4-FFF2-40B4-BE49-F238E27FC236}">
                  <a16:creationId xmlns:a16="http://schemas.microsoft.com/office/drawing/2014/main" id="{E4FA589B-9592-084C-59CE-3957FCC023E0}"/>
                </a:ext>
              </a:extLst>
            </p:cNvPr>
            <p:cNvSpPr>
              <a:spLocks/>
            </p:cNvSpPr>
            <p:nvPr/>
          </p:nvSpPr>
          <p:spPr bwMode="auto">
            <a:xfrm>
              <a:off x="171450" y="3849688"/>
              <a:ext cx="500063" cy="1060450"/>
            </a:xfrm>
            <a:custGeom>
              <a:avLst/>
              <a:gdLst>
                <a:gd name="T0" fmla="*/ 436 w 436"/>
                <a:gd name="T1" fmla="*/ 15 h 923"/>
                <a:gd name="T2" fmla="*/ 373 w 436"/>
                <a:gd name="T3" fmla="*/ 145 h 923"/>
                <a:gd name="T4" fmla="*/ 295 w 436"/>
                <a:gd name="T5" fmla="*/ 305 h 923"/>
                <a:gd name="T6" fmla="*/ 272 w 436"/>
                <a:gd name="T7" fmla="*/ 366 h 923"/>
                <a:gd name="T8" fmla="*/ 260 w 436"/>
                <a:gd name="T9" fmla="*/ 379 h 923"/>
                <a:gd name="T10" fmla="*/ 221 w 436"/>
                <a:gd name="T11" fmla="*/ 463 h 923"/>
                <a:gd name="T12" fmla="*/ 147 w 436"/>
                <a:gd name="T13" fmla="*/ 619 h 923"/>
                <a:gd name="T14" fmla="*/ 77 w 436"/>
                <a:gd name="T15" fmla="*/ 768 h 923"/>
                <a:gd name="T16" fmla="*/ 27 w 436"/>
                <a:gd name="T17" fmla="*/ 864 h 923"/>
                <a:gd name="T18" fmla="*/ 4 w 436"/>
                <a:gd name="T19" fmla="*/ 922 h 923"/>
                <a:gd name="T20" fmla="*/ 2 w 436"/>
                <a:gd name="T21" fmla="*/ 923 h 923"/>
                <a:gd name="T22" fmla="*/ 0 w 436"/>
                <a:gd name="T23" fmla="*/ 922 h 923"/>
                <a:gd name="T24" fmla="*/ 44 w 436"/>
                <a:gd name="T25" fmla="*/ 774 h 923"/>
                <a:gd name="T26" fmla="*/ 172 w 436"/>
                <a:gd name="T27" fmla="*/ 502 h 923"/>
                <a:gd name="T28" fmla="*/ 172 w 436"/>
                <a:gd name="T29" fmla="*/ 502 h 923"/>
                <a:gd name="T30" fmla="*/ 262 w 436"/>
                <a:gd name="T31" fmla="*/ 312 h 923"/>
                <a:gd name="T32" fmla="*/ 323 w 436"/>
                <a:gd name="T33" fmla="*/ 189 h 923"/>
                <a:gd name="T34" fmla="*/ 393 w 436"/>
                <a:gd name="T35" fmla="*/ 42 h 923"/>
                <a:gd name="T36" fmla="*/ 413 w 436"/>
                <a:gd name="T37" fmla="*/ 3 h 923"/>
                <a:gd name="T38" fmla="*/ 436 w 436"/>
                <a:gd name="T39" fmla="*/ 15 h 9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36" h="923">
                  <a:moveTo>
                    <a:pt x="436" y="15"/>
                  </a:moveTo>
                  <a:cubicBezTo>
                    <a:pt x="412" y="57"/>
                    <a:pt x="394" y="102"/>
                    <a:pt x="373" y="145"/>
                  </a:cubicBezTo>
                  <a:cubicBezTo>
                    <a:pt x="347" y="199"/>
                    <a:pt x="321" y="252"/>
                    <a:pt x="295" y="305"/>
                  </a:cubicBezTo>
                  <a:cubicBezTo>
                    <a:pt x="286" y="325"/>
                    <a:pt x="277" y="345"/>
                    <a:pt x="272" y="366"/>
                  </a:cubicBezTo>
                  <a:cubicBezTo>
                    <a:pt x="267" y="369"/>
                    <a:pt x="262" y="373"/>
                    <a:pt x="260" y="379"/>
                  </a:cubicBezTo>
                  <a:cubicBezTo>
                    <a:pt x="252" y="409"/>
                    <a:pt x="235" y="436"/>
                    <a:pt x="221" y="463"/>
                  </a:cubicBezTo>
                  <a:cubicBezTo>
                    <a:pt x="194" y="514"/>
                    <a:pt x="171" y="567"/>
                    <a:pt x="147" y="619"/>
                  </a:cubicBezTo>
                  <a:cubicBezTo>
                    <a:pt x="123" y="669"/>
                    <a:pt x="100" y="718"/>
                    <a:pt x="77" y="768"/>
                  </a:cubicBezTo>
                  <a:cubicBezTo>
                    <a:pt x="62" y="800"/>
                    <a:pt x="48" y="834"/>
                    <a:pt x="27" y="864"/>
                  </a:cubicBezTo>
                  <a:cubicBezTo>
                    <a:pt x="15" y="881"/>
                    <a:pt x="11" y="902"/>
                    <a:pt x="4" y="922"/>
                  </a:cubicBezTo>
                  <a:cubicBezTo>
                    <a:pt x="3" y="923"/>
                    <a:pt x="3" y="923"/>
                    <a:pt x="2" y="923"/>
                  </a:cubicBezTo>
                  <a:cubicBezTo>
                    <a:pt x="1" y="923"/>
                    <a:pt x="1" y="922"/>
                    <a:pt x="0" y="922"/>
                  </a:cubicBezTo>
                  <a:cubicBezTo>
                    <a:pt x="11" y="871"/>
                    <a:pt x="30" y="824"/>
                    <a:pt x="44" y="774"/>
                  </a:cubicBezTo>
                  <a:cubicBezTo>
                    <a:pt x="84" y="682"/>
                    <a:pt x="131" y="594"/>
                    <a:pt x="172" y="502"/>
                  </a:cubicBezTo>
                  <a:cubicBezTo>
                    <a:pt x="172" y="502"/>
                    <a:pt x="172" y="502"/>
                    <a:pt x="172" y="502"/>
                  </a:cubicBezTo>
                  <a:cubicBezTo>
                    <a:pt x="202" y="439"/>
                    <a:pt x="233" y="375"/>
                    <a:pt x="262" y="312"/>
                  </a:cubicBezTo>
                  <a:cubicBezTo>
                    <a:pt x="282" y="270"/>
                    <a:pt x="302" y="230"/>
                    <a:pt x="323" y="189"/>
                  </a:cubicBezTo>
                  <a:cubicBezTo>
                    <a:pt x="346" y="140"/>
                    <a:pt x="369" y="91"/>
                    <a:pt x="393" y="42"/>
                  </a:cubicBezTo>
                  <a:cubicBezTo>
                    <a:pt x="399" y="28"/>
                    <a:pt x="405" y="15"/>
                    <a:pt x="413" y="3"/>
                  </a:cubicBezTo>
                  <a:cubicBezTo>
                    <a:pt x="424" y="0"/>
                    <a:pt x="430" y="6"/>
                    <a:pt x="436" y="15"/>
                  </a:cubicBezTo>
                  <a:close/>
                </a:path>
              </a:pathLst>
            </a:custGeom>
            <a:solidFill>
              <a:srgbClr val="DCD9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45" name="Freeform 231">
              <a:extLst>
                <a:ext uri="{FF2B5EF4-FFF2-40B4-BE49-F238E27FC236}">
                  <a16:creationId xmlns:a16="http://schemas.microsoft.com/office/drawing/2014/main" id="{A1954314-F2A0-C2A7-5874-35EBE2EE7EC0}"/>
                </a:ext>
              </a:extLst>
            </p:cNvPr>
            <p:cNvSpPr>
              <a:spLocks/>
            </p:cNvSpPr>
            <p:nvPr/>
          </p:nvSpPr>
          <p:spPr bwMode="auto">
            <a:xfrm>
              <a:off x="157163" y="3843338"/>
              <a:ext cx="312738" cy="1071563"/>
            </a:xfrm>
            <a:custGeom>
              <a:avLst/>
              <a:gdLst>
                <a:gd name="T0" fmla="*/ 0 w 272"/>
                <a:gd name="T1" fmla="*/ 923 h 933"/>
                <a:gd name="T2" fmla="*/ 17 w 272"/>
                <a:gd name="T3" fmla="*/ 780 h 933"/>
                <a:gd name="T4" fmla="*/ 95 w 272"/>
                <a:gd name="T5" fmla="*/ 528 h 933"/>
                <a:gd name="T6" fmla="*/ 228 w 272"/>
                <a:gd name="T7" fmla="*/ 85 h 933"/>
                <a:gd name="T8" fmla="*/ 249 w 272"/>
                <a:gd name="T9" fmla="*/ 18 h 933"/>
                <a:gd name="T10" fmla="*/ 260 w 272"/>
                <a:gd name="T11" fmla="*/ 0 h 933"/>
                <a:gd name="T12" fmla="*/ 272 w 272"/>
                <a:gd name="T13" fmla="*/ 10 h 933"/>
                <a:gd name="T14" fmla="*/ 252 w 272"/>
                <a:gd name="T15" fmla="*/ 88 h 933"/>
                <a:gd name="T16" fmla="*/ 217 w 272"/>
                <a:gd name="T17" fmla="*/ 206 h 933"/>
                <a:gd name="T18" fmla="*/ 187 w 272"/>
                <a:gd name="T19" fmla="*/ 302 h 933"/>
                <a:gd name="T20" fmla="*/ 152 w 272"/>
                <a:gd name="T21" fmla="*/ 415 h 933"/>
                <a:gd name="T22" fmla="*/ 124 w 272"/>
                <a:gd name="T23" fmla="*/ 507 h 933"/>
                <a:gd name="T24" fmla="*/ 96 w 272"/>
                <a:gd name="T25" fmla="*/ 601 h 933"/>
                <a:gd name="T26" fmla="*/ 23 w 272"/>
                <a:gd name="T27" fmla="*/ 845 h 933"/>
                <a:gd name="T28" fmla="*/ 4 w 272"/>
                <a:gd name="T29" fmla="*/ 923 h 933"/>
                <a:gd name="T30" fmla="*/ 0 w 272"/>
                <a:gd name="T31" fmla="*/ 923 h 9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72" h="933">
                  <a:moveTo>
                    <a:pt x="0" y="923"/>
                  </a:moveTo>
                  <a:cubicBezTo>
                    <a:pt x="6" y="875"/>
                    <a:pt x="11" y="827"/>
                    <a:pt x="17" y="780"/>
                  </a:cubicBezTo>
                  <a:cubicBezTo>
                    <a:pt x="44" y="696"/>
                    <a:pt x="70" y="612"/>
                    <a:pt x="95" y="528"/>
                  </a:cubicBezTo>
                  <a:cubicBezTo>
                    <a:pt x="139" y="380"/>
                    <a:pt x="183" y="232"/>
                    <a:pt x="228" y="85"/>
                  </a:cubicBezTo>
                  <a:cubicBezTo>
                    <a:pt x="235" y="62"/>
                    <a:pt x="242" y="40"/>
                    <a:pt x="249" y="18"/>
                  </a:cubicBezTo>
                  <a:cubicBezTo>
                    <a:pt x="252" y="11"/>
                    <a:pt x="252" y="3"/>
                    <a:pt x="260" y="0"/>
                  </a:cubicBezTo>
                  <a:cubicBezTo>
                    <a:pt x="264" y="3"/>
                    <a:pt x="268" y="6"/>
                    <a:pt x="272" y="10"/>
                  </a:cubicBezTo>
                  <a:cubicBezTo>
                    <a:pt x="270" y="37"/>
                    <a:pt x="258" y="62"/>
                    <a:pt x="252" y="88"/>
                  </a:cubicBezTo>
                  <a:cubicBezTo>
                    <a:pt x="243" y="128"/>
                    <a:pt x="229" y="167"/>
                    <a:pt x="217" y="206"/>
                  </a:cubicBezTo>
                  <a:cubicBezTo>
                    <a:pt x="207" y="238"/>
                    <a:pt x="200" y="271"/>
                    <a:pt x="187" y="302"/>
                  </a:cubicBezTo>
                  <a:cubicBezTo>
                    <a:pt x="173" y="339"/>
                    <a:pt x="164" y="377"/>
                    <a:pt x="152" y="415"/>
                  </a:cubicBezTo>
                  <a:cubicBezTo>
                    <a:pt x="143" y="446"/>
                    <a:pt x="133" y="476"/>
                    <a:pt x="124" y="507"/>
                  </a:cubicBezTo>
                  <a:cubicBezTo>
                    <a:pt x="115" y="538"/>
                    <a:pt x="106" y="570"/>
                    <a:pt x="96" y="601"/>
                  </a:cubicBezTo>
                  <a:cubicBezTo>
                    <a:pt x="72" y="682"/>
                    <a:pt x="51" y="765"/>
                    <a:pt x="23" y="845"/>
                  </a:cubicBezTo>
                  <a:cubicBezTo>
                    <a:pt x="14" y="870"/>
                    <a:pt x="6" y="896"/>
                    <a:pt x="4" y="923"/>
                  </a:cubicBezTo>
                  <a:cubicBezTo>
                    <a:pt x="3" y="933"/>
                    <a:pt x="1" y="925"/>
                    <a:pt x="0" y="923"/>
                  </a:cubicBezTo>
                  <a:close/>
                </a:path>
              </a:pathLst>
            </a:custGeom>
            <a:solidFill>
              <a:srgbClr val="FAE9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46" name="Freeform 232">
              <a:extLst>
                <a:ext uri="{FF2B5EF4-FFF2-40B4-BE49-F238E27FC236}">
                  <a16:creationId xmlns:a16="http://schemas.microsoft.com/office/drawing/2014/main" id="{015317C0-FC77-9304-45FE-CE2A0CD9010E}"/>
                </a:ext>
              </a:extLst>
            </p:cNvPr>
            <p:cNvSpPr>
              <a:spLocks/>
            </p:cNvSpPr>
            <p:nvPr/>
          </p:nvSpPr>
          <p:spPr bwMode="auto">
            <a:xfrm>
              <a:off x="222250" y="4427538"/>
              <a:ext cx="149225" cy="311150"/>
            </a:xfrm>
            <a:custGeom>
              <a:avLst/>
              <a:gdLst>
                <a:gd name="T0" fmla="*/ 128 w 131"/>
                <a:gd name="T1" fmla="*/ 0 h 272"/>
                <a:gd name="T2" fmla="*/ 118 w 131"/>
                <a:gd name="T3" fmla="*/ 32 h 272"/>
                <a:gd name="T4" fmla="*/ 28 w 131"/>
                <a:gd name="T5" fmla="*/ 219 h 272"/>
                <a:gd name="T6" fmla="*/ 0 w 131"/>
                <a:gd name="T7" fmla="*/ 272 h 272"/>
                <a:gd name="T8" fmla="*/ 16 w 131"/>
                <a:gd name="T9" fmla="*/ 220 h 272"/>
                <a:gd name="T10" fmla="*/ 38 w 131"/>
                <a:gd name="T11" fmla="*/ 179 h 272"/>
                <a:gd name="T12" fmla="*/ 119 w 131"/>
                <a:gd name="T13" fmla="*/ 10 h 272"/>
                <a:gd name="T14" fmla="*/ 128 w 131"/>
                <a:gd name="T15" fmla="*/ 0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1" h="272">
                  <a:moveTo>
                    <a:pt x="128" y="0"/>
                  </a:moveTo>
                  <a:cubicBezTo>
                    <a:pt x="131" y="13"/>
                    <a:pt x="123" y="22"/>
                    <a:pt x="118" y="32"/>
                  </a:cubicBezTo>
                  <a:cubicBezTo>
                    <a:pt x="88" y="94"/>
                    <a:pt x="57" y="156"/>
                    <a:pt x="28" y="219"/>
                  </a:cubicBezTo>
                  <a:cubicBezTo>
                    <a:pt x="20" y="237"/>
                    <a:pt x="11" y="255"/>
                    <a:pt x="0" y="272"/>
                  </a:cubicBezTo>
                  <a:cubicBezTo>
                    <a:pt x="5" y="255"/>
                    <a:pt x="9" y="237"/>
                    <a:pt x="16" y="220"/>
                  </a:cubicBezTo>
                  <a:cubicBezTo>
                    <a:pt x="26" y="208"/>
                    <a:pt x="31" y="193"/>
                    <a:pt x="38" y="179"/>
                  </a:cubicBezTo>
                  <a:cubicBezTo>
                    <a:pt x="66" y="123"/>
                    <a:pt x="92" y="67"/>
                    <a:pt x="119" y="10"/>
                  </a:cubicBezTo>
                  <a:cubicBezTo>
                    <a:pt x="121" y="6"/>
                    <a:pt x="124" y="2"/>
                    <a:pt x="128" y="0"/>
                  </a:cubicBezTo>
                  <a:close/>
                </a:path>
              </a:pathLst>
            </a:custGeom>
            <a:solidFill>
              <a:srgbClr val="EEC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47" name="Freeform 233">
              <a:extLst>
                <a:ext uri="{FF2B5EF4-FFF2-40B4-BE49-F238E27FC236}">
                  <a16:creationId xmlns:a16="http://schemas.microsoft.com/office/drawing/2014/main" id="{8BB74ECE-93B6-17A0-266E-8760743F16A2}"/>
                </a:ext>
              </a:extLst>
            </p:cNvPr>
            <p:cNvSpPr>
              <a:spLocks/>
            </p:cNvSpPr>
            <p:nvPr/>
          </p:nvSpPr>
          <p:spPr bwMode="auto">
            <a:xfrm>
              <a:off x="196850" y="3830638"/>
              <a:ext cx="230188" cy="758825"/>
            </a:xfrm>
            <a:custGeom>
              <a:avLst/>
              <a:gdLst>
                <a:gd name="T0" fmla="*/ 0 w 201"/>
                <a:gd name="T1" fmla="*/ 652 h 661"/>
                <a:gd name="T2" fmla="*/ 15 w 201"/>
                <a:gd name="T3" fmla="*/ 528 h 661"/>
                <a:gd name="T4" fmla="*/ 23 w 201"/>
                <a:gd name="T5" fmla="*/ 483 h 661"/>
                <a:gd name="T6" fmla="*/ 38 w 201"/>
                <a:gd name="T7" fmla="*/ 471 h 661"/>
                <a:gd name="T8" fmla="*/ 84 w 201"/>
                <a:gd name="T9" fmla="*/ 318 h 661"/>
                <a:gd name="T10" fmla="*/ 114 w 201"/>
                <a:gd name="T11" fmla="*/ 220 h 661"/>
                <a:gd name="T12" fmla="*/ 163 w 201"/>
                <a:gd name="T13" fmla="*/ 44 h 661"/>
                <a:gd name="T14" fmla="*/ 174 w 201"/>
                <a:gd name="T15" fmla="*/ 4 h 661"/>
                <a:gd name="T16" fmla="*/ 194 w 201"/>
                <a:gd name="T17" fmla="*/ 0 h 661"/>
                <a:gd name="T18" fmla="*/ 196 w 201"/>
                <a:gd name="T19" fmla="*/ 25 h 661"/>
                <a:gd name="T20" fmla="*/ 122 w 201"/>
                <a:gd name="T21" fmla="*/ 270 h 661"/>
                <a:gd name="T22" fmla="*/ 17 w 201"/>
                <a:gd name="T23" fmla="*/ 615 h 661"/>
                <a:gd name="T24" fmla="*/ 10 w 201"/>
                <a:gd name="T25" fmla="*/ 647 h 661"/>
                <a:gd name="T26" fmla="*/ 0 w 201"/>
                <a:gd name="T27" fmla="*/ 652 h 6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01" h="661">
                  <a:moveTo>
                    <a:pt x="0" y="652"/>
                  </a:moveTo>
                  <a:cubicBezTo>
                    <a:pt x="5" y="610"/>
                    <a:pt x="10" y="569"/>
                    <a:pt x="15" y="528"/>
                  </a:cubicBezTo>
                  <a:cubicBezTo>
                    <a:pt x="18" y="513"/>
                    <a:pt x="20" y="498"/>
                    <a:pt x="23" y="483"/>
                  </a:cubicBezTo>
                  <a:cubicBezTo>
                    <a:pt x="35" y="488"/>
                    <a:pt x="36" y="479"/>
                    <a:pt x="38" y="471"/>
                  </a:cubicBezTo>
                  <a:cubicBezTo>
                    <a:pt x="52" y="420"/>
                    <a:pt x="68" y="369"/>
                    <a:pt x="84" y="318"/>
                  </a:cubicBezTo>
                  <a:cubicBezTo>
                    <a:pt x="94" y="285"/>
                    <a:pt x="106" y="253"/>
                    <a:pt x="114" y="220"/>
                  </a:cubicBezTo>
                  <a:cubicBezTo>
                    <a:pt x="127" y="160"/>
                    <a:pt x="151" y="104"/>
                    <a:pt x="163" y="44"/>
                  </a:cubicBezTo>
                  <a:cubicBezTo>
                    <a:pt x="166" y="31"/>
                    <a:pt x="176" y="19"/>
                    <a:pt x="174" y="4"/>
                  </a:cubicBezTo>
                  <a:cubicBezTo>
                    <a:pt x="181" y="5"/>
                    <a:pt x="188" y="3"/>
                    <a:pt x="194" y="0"/>
                  </a:cubicBezTo>
                  <a:cubicBezTo>
                    <a:pt x="201" y="8"/>
                    <a:pt x="198" y="17"/>
                    <a:pt x="196" y="25"/>
                  </a:cubicBezTo>
                  <a:cubicBezTo>
                    <a:pt x="172" y="107"/>
                    <a:pt x="147" y="188"/>
                    <a:pt x="122" y="270"/>
                  </a:cubicBezTo>
                  <a:cubicBezTo>
                    <a:pt x="87" y="385"/>
                    <a:pt x="54" y="501"/>
                    <a:pt x="17" y="615"/>
                  </a:cubicBezTo>
                  <a:cubicBezTo>
                    <a:pt x="14" y="625"/>
                    <a:pt x="13" y="636"/>
                    <a:pt x="10" y="647"/>
                  </a:cubicBezTo>
                  <a:cubicBezTo>
                    <a:pt x="9" y="651"/>
                    <a:pt x="9" y="661"/>
                    <a:pt x="0" y="652"/>
                  </a:cubicBezTo>
                  <a:close/>
                </a:path>
              </a:pathLst>
            </a:custGeom>
            <a:solidFill>
              <a:srgbClr val="FBE8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48" name="Freeform 234">
              <a:extLst>
                <a:ext uri="{FF2B5EF4-FFF2-40B4-BE49-F238E27FC236}">
                  <a16:creationId xmlns:a16="http://schemas.microsoft.com/office/drawing/2014/main" id="{716C6321-E59B-6772-83E9-D7D5658C977B}"/>
                </a:ext>
              </a:extLst>
            </p:cNvPr>
            <p:cNvSpPr>
              <a:spLocks/>
            </p:cNvSpPr>
            <p:nvPr/>
          </p:nvSpPr>
          <p:spPr bwMode="auto">
            <a:xfrm>
              <a:off x="368300" y="3852863"/>
              <a:ext cx="277813" cy="574675"/>
            </a:xfrm>
            <a:custGeom>
              <a:avLst/>
              <a:gdLst>
                <a:gd name="T0" fmla="*/ 242 w 242"/>
                <a:gd name="T1" fmla="*/ 1 h 500"/>
                <a:gd name="T2" fmla="*/ 214 w 242"/>
                <a:gd name="T3" fmla="*/ 66 h 500"/>
                <a:gd name="T4" fmla="*/ 132 w 242"/>
                <a:gd name="T5" fmla="*/ 236 h 500"/>
                <a:gd name="T6" fmla="*/ 58 w 242"/>
                <a:gd name="T7" fmla="*/ 391 h 500"/>
                <a:gd name="T8" fmla="*/ 13 w 242"/>
                <a:gd name="T9" fmla="*/ 487 h 500"/>
                <a:gd name="T10" fmla="*/ 1 w 242"/>
                <a:gd name="T11" fmla="*/ 500 h 500"/>
                <a:gd name="T12" fmla="*/ 23 w 242"/>
                <a:gd name="T13" fmla="*/ 446 h 500"/>
                <a:gd name="T14" fmla="*/ 95 w 242"/>
                <a:gd name="T15" fmla="*/ 294 h 500"/>
                <a:gd name="T16" fmla="*/ 171 w 242"/>
                <a:gd name="T17" fmla="*/ 136 h 500"/>
                <a:gd name="T18" fmla="*/ 231 w 242"/>
                <a:gd name="T19" fmla="*/ 12 h 500"/>
                <a:gd name="T20" fmla="*/ 233 w 242"/>
                <a:gd name="T21" fmla="*/ 1 h 500"/>
                <a:gd name="T22" fmla="*/ 237 w 242"/>
                <a:gd name="T23" fmla="*/ 0 h 500"/>
                <a:gd name="T24" fmla="*/ 242 w 242"/>
                <a:gd name="T25" fmla="*/ 1 h 5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2" h="500">
                  <a:moveTo>
                    <a:pt x="242" y="1"/>
                  </a:moveTo>
                  <a:cubicBezTo>
                    <a:pt x="236" y="24"/>
                    <a:pt x="224" y="44"/>
                    <a:pt x="214" y="66"/>
                  </a:cubicBezTo>
                  <a:cubicBezTo>
                    <a:pt x="187" y="122"/>
                    <a:pt x="161" y="180"/>
                    <a:pt x="132" y="236"/>
                  </a:cubicBezTo>
                  <a:cubicBezTo>
                    <a:pt x="106" y="287"/>
                    <a:pt x="84" y="339"/>
                    <a:pt x="58" y="391"/>
                  </a:cubicBezTo>
                  <a:cubicBezTo>
                    <a:pt x="42" y="423"/>
                    <a:pt x="28" y="455"/>
                    <a:pt x="13" y="487"/>
                  </a:cubicBezTo>
                  <a:cubicBezTo>
                    <a:pt x="10" y="493"/>
                    <a:pt x="7" y="497"/>
                    <a:pt x="1" y="500"/>
                  </a:cubicBezTo>
                  <a:cubicBezTo>
                    <a:pt x="0" y="479"/>
                    <a:pt x="16" y="464"/>
                    <a:pt x="23" y="446"/>
                  </a:cubicBezTo>
                  <a:cubicBezTo>
                    <a:pt x="45" y="394"/>
                    <a:pt x="69" y="343"/>
                    <a:pt x="95" y="294"/>
                  </a:cubicBezTo>
                  <a:cubicBezTo>
                    <a:pt x="122" y="242"/>
                    <a:pt x="144" y="187"/>
                    <a:pt x="171" y="136"/>
                  </a:cubicBezTo>
                  <a:cubicBezTo>
                    <a:pt x="193" y="95"/>
                    <a:pt x="209" y="52"/>
                    <a:pt x="231" y="12"/>
                  </a:cubicBezTo>
                  <a:cubicBezTo>
                    <a:pt x="233" y="9"/>
                    <a:pt x="232" y="5"/>
                    <a:pt x="233" y="1"/>
                  </a:cubicBezTo>
                  <a:cubicBezTo>
                    <a:pt x="234" y="1"/>
                    <a:pt x="236" y="0"/>
                    <a:pt x="237" y="0"/>
                  </a:cubicBezTo>
                  <a:cubicBezTo>
                    <a:pt x="239" y="0"/>
                    <a:pt x="240" y="1"/>
                    <a:pt x="242" y="1"/>
                  </a:cubicBezTo>
                  <a:close/>
                </a:path>
              </a:pathLst>
            </a:custGeom>
            <a:solidFill>
              <a:srgbClr val="EEC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49" name="Freeform 235">
              <a:extLst>
                <a:ext uri="{FF2B5EF4-FFF2-40B4-BE49-F238E27FC236}">
                  <a16:creationId xmlns:a16="http://schemas.microsoft.com/office/drawing/2014/main" id="{BD3C4373-6D56-AA92-D5E4-4F4F62206048}"/>
                </a:ext>
              </a:extLst>
            </p:cNvPr>
            <p:cNvSpPr>
              <a:spLocks/>
            </p:cNvSpPr>
            <p:nvPr/>
          </p:nvSpPr>
          <p:spPr bwMode="auto">
            <a:xfrm>
              <a:off x="176213" y="3829050"/>
              <a:ext cx="279400" cy="909638"/>
            </a:xfrm>
            <a:custGeom>
              <a:avLst/>
              <a:gdLst>
                <a:gd name="T0" fmla="*/ 17 w 243"/>
                <a:gd name="T1" fmla="*/ 653 h 792"/>
                <a:gd name="T2" fmla="*/ 23 w 243"/>
                <a:gd name="T3" fmla="*/ 651 h 792"/>
                <a:gd name="T4" fmla="*/ 68 w 243"/>
                <a:gd name="T5" fmla="*/ 489 h 792"/>
                <a:gd name="T6" fmla="*/ 200 w 243"/>
                <a:gd name="T7" fmla="*/ 47 h 792"/>
                <a:gd name="T8" fmla="*/ 211 w 243"/>
                <a:gd name="T9" fmla="*/ 1 h 792"/>
                <a:gd name="T10" fmla="*/ 215 w 243"/>
                <a:gd name="T11" fmla="*/ 0 h 792"/>
                <a:gd name="T12" fmla="*/ 243 w 243"/>
                <a:gd name="T13" fmla="*/ 8 h 792"/>
                <a:gd name="T14" fmla="*/ 243 w 243"/>
                <a:gd name="T15" fmla="*/ 12 h 792"/>
                <a:gd name="T16" fmla="*/ 160 w 243"/>
                <a:gd name="T17" fmla="*/ 286 h 792"/>
                <a:gd name="T18" fmla="*/ 71 w 243"/>
                <a:gd name="T19" fmla="*/ 582 h 792"/>
                <a:gd name="T20" fmla="*/ 21 w 243"/>
                <a:gd name="T21" fmla="*/ 741 h 792"/>
                <a:gd name="T22" fmla="*/ 0 w 243"/>
                <a:gd name="T23" fmla="*/ 792 h 792"/>
                <a:gd name="T24" fmla="*/ 17 w 243"/>
                <a:gd name="T25" fmla="*/ 653 h 7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3" h="792">
                  <a:moveTo>
                    <a:pt x="17" y="653"/>
                  </a:moveTo>
                  <a:cubicBezTo>
                    <a:pt x="19" y="653"/>
                    <a:pt x="23" y="654"/>
                    <a:pt x="23" y="651"/>
                  </a:cubicBezTo>
                  <a:cubicBezTo>
                    <a:pt x="28" y="594"/>
                    <a:pt x="53" y="543"/>
                    <a:pt x="68" y="489"/>
                  </a:cubicBezTo>
                  <a:cubicBezTo>
                    <a:pt x="111" y="341"/>
                    <a:pt x="156" y="194"/>
                    <a:pt x="200" y="47"/>
                  </a:cubicBezTo>
                  <a:cubicBezTo>
                    <a:pt x="205" y="32"/>
                    <a:pt x="213" y="18"/>
                    <a:pt x="211" y="1"/>
                  </a:cubicBezTo>
                  <a:cubicBezTo>
                    <a:pt x="213" y="1"/>
                    <a:pt x="214" y="0"/>
                    <a:pt x="215" y="0"/>
                  </a:cubicBezTo>
                  <a:cubicBezTo>
                    <a:pt x="225" y="0"/>
                    <a:pt x="234" y="3"/>
                    <a:pt x="243" y="8"/>
                  </a:cubicBezTo>
                  <a:cubicBezTo>
                    <a:pt x="243" y="10"/>
                    <a:pt x="243" y="11"/>
                    <a:pt x="243" y="12"/>
                  </a:cubicBezTo>
                  <a:cubicBezTo>
                    <a:pt x="215" y="103"/>
                    <a:pt x="187" y="194"/>
                    <a:pt x="160" y="286"/>
                  </a:cubicBezTo>
                  <a:cubicBezTo>
                    <a:pt x="130" y="384"/>
                    <a:pt x="101" y="484"/>
                    <a:pt x="71" y="582"/>
                  </a:cubicBezTo>
                  <a:cubicBezTo>
                    <a:pt x="55" y="636"/>
                    <a:pt x="37" y="688"/>
                    <a:pt x="21" y="741"/>
                  </a:cubicBezTo>
                  <a:cubicBezTo>
                    <a:pt x="16" y="759"/>
                    <a:pt x="12" y="777"/>
                    <a:pt x="0" y="792"/>
                  </a:cubicBezTo>
                  <a:cubicBezTo>
                    <a:pt x="6" y="745"/>
                    <a:pt x="11" y="699"/>
                    <a:pt x="17" y="653"/>
                  </a:cubicBezTo>
                  <a:close/>
                </a:path>
              </a:pathLst>
            </a:custGeom>
            <a:solidFill>
              <a:srgbClr val="FBED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3343190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9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0" name="Google Shape;1940;p54"/>
          <p:cNvSpPr/>
          <p:nvPr/>
        </p:nvSpPr>
        <p:spPr>
          <a:xfrm>
            <a:off x="7171159" y="3252475"/>
            <a:ext cx="1648768" cy="1218381"/>
          </a:xfrm>
          <a:custGeom>
            <a:avLst/>
            <a:gdLst/>
            <a:ahLst/>
            <a:cxnLst/>
            <a:rect l="l" t="t" r="r" b="b"/>
            <a:pathLst>
              <a:path w="21271" h="15718" extrusionOk="0">
                <a:moveTo>
                  <a:pt x="7661" y="0"/>
                </a:moveTo>
                <a:cubicBezTo>
                  <a:pt x="5065" y="0"/>
                  <a:pt x="2946" y="2108"/>
                  <a:pt x="2946" y="4716"/>
                </a:cubicBezTo>
                <a:cubicBezTo>
                  <a:pt x="2946" y="4948"/>
                  <a:pt x="2969" y="5181"/>
                  <a:pt x="2992" y="5402"/>
                </a:cubicBezTo>
                <a:cubicBezTo>
                  <a:pt x="1281" y="5775"/>
                  <a:pt x="0" y="7312"/>
                  <a:pt x="0" y="9140"/>
                </a:cubicBezTo>
                <a:cubicBezTo>
                  <a:pt x="0" y="10991"/>
                  <a:pt x="1304" y="12516"/>
                  <a:pt x="3039" y="12877"/>
                </a:cubicBezTo>
                <a:cubicBezTo>
                  <a:pt x="3400" y="14495"/>
                  <a:pt x="4844" y="15718"/>
                  <a:pt x="6578" y="15718"/>
                </a:cubicBezTo>
                <a:cubicBezTo>
                  <a:pt x="7475" y="15718"/>
                  <a:pt x="8301" y="15380"/>
                  <a:pt x="8942" y="14833"/>
                </a:cubicBezTo>
                <a:cubicBezTo>
                  <a:pt x="9454" y="15368"/>
                  <a:pt x="10164" y="15718"/>
                  <a:pt x="10967" y="15718"/>
                </a:cubicBezTo>
                <a:cubicBezTo>
                  <a:pt x="11596" y="15718"/>
                  <a:pt x="12178" y="15496"/>
                  <a:pt x="12644" y="15147"/>
                </a:cubicBezTo>
                <a:cubicBezTo>
                  <a:pt x="13168" y="15520"/>
                  <a:pt x="13808" y="15718"/>
                  <a:pt x="14495" y="15718"/>
                </a:cubicBezTo>
                <a:cubicBezTo>
                  <a:pt x="16125" y="15718"/>
                  <a:pt x="17475" y="14530"/>
                  <a:pt x="17732" y="12970"/>
                </a:cubicBezTo>
                <a:lnTo>
                  <a:pt x="17813" y="12970"/>
                </a:lnTo>
                <a:cubicBezTo>
                  <a:pt x="19711" y="12970"/>
                  <a:pt x="21271" y="11410"/>
                  <a:pt x="21271" y="9501"/>
                </a:cubicBezTo>
                <a:cubicBezTo>
                  <a:pt x="21259" y="7987"/>
                  <a:pt x="20281" y="6706"/>
                  <a:pt x="18931" y="6229"/>
                </a:cubicBezTo>
                <a:cubicBezTo>
                  <a:pt x="18966" y="6031"/>
                  <a:pt x="18989" y="5833"/>
                  <a:pt x="18989" y="5635"/>
                </a:cubicBezTo>
                <a:cubicBezTo>
                  <a:pt x="18989" y="3540"/>
                  <a:pt x="17289" y="1840"/>
                  <a:pt x="15194" y="1840"/>
                </a:cubicBezTo>
                <a:cubicBezTo>
                  <a:pt x="13960" y="1840"/>
                  <a:pt x="12865" y="2434"/>
                  <a:pt x="12178" y="3330"/>
                </a:cubicBezTo>
                <a:cubicBezTo>
                  <a:pt x="11584" y="1397"/>
                  <a:pt x="9792" y="0"/>
                  <a:pt x="7661" y="0"/>
                </a:cubicBezTo>
                <a:close/>
              </a:path>
            </a:pathLst>
          </a:custGeom>
          <a:solidFill>
            <a:srgbClr val="F6FAFF">
              <a:alpha val="490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941" name="Google Shape;1941;p54"/>
          <p:cNvSpPr/>
          <p:nvPr/>
        </p:nvSpPr>
        <p:spPr>
          <a:xfrm>
            <a:off x="6549278" y="1164900"/>
            <a:ext cx="1696751" cy="1218370"/>
          </a:xfrm>
          <a:custGeom>
            <a:avLst/>
            <a:gdLst/>
            <a:ahLst/>
            <a:cxnLst/>
            <a:rect l="l" t="t" r="r" b="b"/>
            <a:pathLst>
              <a:path w="19490" h="13995" extrusionOk="0">
                <a:moveTo>
                  <a:pt x="9105" y="1"/>
                </a:moveTo>
                <a:cubicBezTo>
                  <a:pt x="7451" y="1"/>
                  <a:pt x="6043" y="1002"/>
                  <a:pt x="5449" y="2446"/>
                </a:cubicBezTo>
                <a:cubicBezTo>
                  <a:pt x="3574" y="2597"/>
                  <a:pt x="2061" y="4064"/>
                  <a:pt x="1840" y="5927"/>
                </a:cubicBezTo>
                <a:cubicBezTo>
                  <a:pt x="734" y="6625"/>
                  <a:pt x="0" y="7859"/>
                  <a:pt x="0" y="9256"/>
                </a:cubicBezTo>
                <a:cubicBezTo>
                  <a:pt x="0" y="11433"/>
                  <a:pt x="1782" y="13215"/>
                  <a:pt x="3959" y="13215"/>
                </a:cubicBezTo>
                <a:cubicBezTo>
                  <a:pt x="4448" y="13215"/>
                  <a:pt x="4890" y="13122"/>
                  <a:pt x="5321" y="12970"/>
                </a:cubicBezTo>
                <a:cubicBezTo>
                  <a:pt x="5821" y="13448"/>
                  <a:pt x="6508" y="13739"/>
                  <a:pt x="7265" y="13739"/>
                </a:cubicBezTo>
                <a:cubicBezTo>
                  <a:pt x="7812" y="13739"/>
                  <a:pt x="8336" y="13576"/>
                  <a:pt x="8779" y="13296"/>
                </a:cubicBezTo>
                <a:cubicBezTo>
                  <a:pt x="9419" y="13739"/>
                  <a:pt x="10187" y="13995"/>
                  <a:pt x="11014" y="13995"/>
                </a:cubicBezTo>
                <a:cubicBezTo>
                  <a:pt x="12178" y="13995"/>
                  <a:pt x="13238" y="13494"/>
                  <a:pt x="13959" y="12691"/>
                </a:cubicBezTo>
                <a:cubicBezTo>
                  <a:pt x="14309" y="12854"/>
                  <a:pt x="14704" y="12924"/>
                  <a:pt x="15112" y="12924"/>
                </a:cubicBezTo>
                <a:cubicBezTo>
                  <a:pt x="16695" y="12924"/>
                  <a:pt x="17988" y="11631"/>
                  <a:pt x="17988" y="10048"/>
                </a:cubicBezTo>
                <a:cubicBezTo>
                  <a:pt x="17988" y="9920"/>
                  <a:pt x="17976" y="9804"/>
                  <a:pt x="17976" y="9710"/>
                </a:cubicBezTo>
                <a:cubicBezTo>
                  <a:pt x="18872" y="9245"/>
                  <a:pt x="19489" y="8278"/>
                  <a:pt x="19489" y="7172"/>
                </a:cubicBezTo>
                <a:cubicBezTo>
                  <a:pt x="19489" y="5589"/>
                  <a:pt x="18197" y="4297"/>
                  <a:pt x="16614" y="4297"/>
                </a:cubicBezTo>
                <a:cubicBezTo>
                  <a:pt x="16416" y="4297"/>
                  <a:pt x="16230" y="4308"/>
                  <a:pt x="16043" y="4355"/>
                </a:cubicBezTo>
                <a:cubicBezTo>
                  <a:pt x="15368" y="3226"/>
                  <a:pt x="14146" y="2480"/>
                  <a:pt x="12749" y="2434"/>
                </a:cubicBezTo>
                <a:cubicBezTo>
                  <a:pt x="12155" y="1002"/>
                  <a:pt x="10746" y="1"/>
                  <a:pt x="9105" y="1"/>
                </a:cubicBezTo>
                <a:close/>
              </a:path>
            </a:pathLst>
          </a:custGeom>
          <a:solidFill>
            <a:srgbClr val="F6FAFF">
              <a:alpha val="490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942" name="Google Shape;1942;p54"/>
          <p:cNvSpPr/>
          <p:nvPr/>
        </p:nvSpPr>
        <p:spPr>
          <a:xfrm>
            <a:off x="1261600" y="3738225"/>
            <a:ext cx="1930845" cy="1218368"/>
          </a:xfrm>
          <a:custGeom>
            <a:avLst/>
            <a:gdLst/>
            <a:ahLst/>
            <a:cxnLst/>
            <a:rect l="l" t="t" r="r" b="b"/>
            <a:pathLst>
              <a:path w="24927" h="15729" extrusionOk="0">
                <a:moveTo>
                  <a:pt x="9571" y="0"/>
                </a:moveTo>
                <a:cubicBezTo>
                  <a:pt x="7219" y="0"/>
                  <a:pt x="5310" y="1909"/>
                  <a:pt x="5310" y="4261"/>
                </a:cubicBezTo>
                <a:lnTo>
                  <a:pt x="5310" y="4331"/>
                </a:lnTo>
                <a:cubicBezTo>
                  <a:pt x="5065" y="4296"/>
                  <a:pt x="4821" y="4261"/>
                  <a:pt x="4553" y="4261"/>
                </a:cubicBezTo>
                <a:cubicBezTo>
                  <a:pt x="2038" y="4261"/>
                  <a:pt x="1" y="6299"/>
                  <a:pt x="1" y="8813"/>
                </a:cubicBezTo>
                <a:cubicBezTo>
                  <a:pt x="1" y="11340"/>
                  <a:pt x="2038" y="13377"/>
                  <a:pt x="4553" y="13377"/>
                </a:cubicBezTo>
                <a:cubicBezTo>
                  <a:pt x="4949" y="13377"/>
                  <a:pt x="5310" y="13319"/>
                  <a:pt x="5671" y="13226"/>
                </a:cubicBezTo>
                <a:cubicBezTo>
                  <a:pt x="6334" y="14716"/>
                  <a:pt x="7813" y="15729"/>
                  <a:pt x="9548" y="15729"/>
                </a:cubicBezTo>
                <a:cubicBezTo>
                  <a:pt x="10677" y="15729"/>
                  <a:pt x="11713" y="15275"/>
                  <a:pt x="12470" y="14553"/>
                </a:cubicBezTo>
                <a:cubicBezTo>
                  <a:pt x="13296" y="15275"/>
                  <a:pt x="14391" y="15729"/>
                  <a:pt x="15602" y="15729"/>
                </a:cubicBezTo>
                <a:cubicBezTo>
                  <a:pt x="17476" y="15729"/>
                  <a:pt x="19106" y="14635"/>
                  <a:pt x="19874" y="13051"/>
                </a:cubicBezTo>
                <a:cubicBezTo>
                  <a:pt x="20328" y="13249"/>
                  <a:pt x="20829" y="13377"/>
                  <a:pt x="21353" y="13377"/>
                </a:cubicBezTo>
                <a:cubicBezTo>
                  <a:pt x="23332" y="13377"/>
                  <a:pt x="24927" y="11771"/>
                  <a:pt x="24927" y="9791"/>
                </a:cubicBezTo>
                <a:cubicBezTo>
                  <a:pt x="24904" y="7824"/>
                  <a:pt x="23297" y="6229"/>
                  <a:pt x="21341" y="6229"/>
                </a:cubicBezTo>
                <a:cubicBezTo>
                  <a:pt x="20794" y="6229"/>
                  <a:pt x="20270" y="6357"/>
                  <a:pt x="19828" y="6566"/>
                </a:cubicBezTo>
                <a:cubicBezTo>
                  <a:pt x="19839" y="6450"/>
                  <a:pt x="19839" y="6334"/>
                  <a:pt x="19839" y="6229"/>
                </a:cubicBezTo>
                <a:cubicBezTo>
                  <a:pt x="19839" y="4191"/>
                  <a:pt x="18174" y="2527"/>
                  <a:pt x="16137" y="2527"/>
                </a:cubicBezTo>
                <a:cubicBezTo>
                  <a:pt x="15217" y="2527"/>
                  <a:pt x="14391" y="2864"/>
                  <a:pt x="13750" y="3423"/>
                </a:cubicBezTo>
                <a:cubicBezTo>
                  <a:pt x="13355" y="1467"/>
                  <a:pt x="11643" y="0"/>
                  <a:pt x="9571" y="0"/>
                </a:cubicBezTo>
                <a:close/>
              </a:path>
            </a:pathLst>
          </a:custGeom>
          <a:solidFill>
            <a:srgbClr val="F6FAFF">
              <a:alpha val="490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948" name="Google Shape;1948;p54"/>
          <p:cNvSpPr txBox="1">
            <a:spLocks noGrp="1"/>
          </p:cNvSpPr>
          <p:nvPr>
            <p:ph type="title"/>
          </p:nvPr>
        </p:nvSpPr>
        <p:spPr>
          <a:xfrm>
            <a:off x="242238" y="315912"/>
            <a:ext cx="7761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r" rtl="1"/>
            <a:r>
              <a:rPr lang="fa-IR" sz="4000" dirty="0">
                <a:solidFill>
                  <a:srgbClr val="E6214E"/>
                </a:solidFill>
                <a:cs typeface="B Nazanin" panose="00000400000000000000" pitchFamily="2" charset="-78"/>
              </a:rPr>
              <a:t>این یک نقشه ذهنی است</a:t>
            </a:r>
            <a:endParaRPr sz="4000" dirty="0">
              <a:solidFill>
                <a:srgbClr val="E6214E"/>
              </a:solidFill>
              <a:cs typeface="B Nazanin" panose="00000400000000000000" pitchFamily="2" charset="-78"/>
            </a:endParaRPr>
          </a:p>
        </p:txBody>
      </p:sp>
      <p:grpSp>
        <p:nvGrpSpPr>
          <p:cNvPr id="1950" name="Google Shape;1950;p54"/>
          <p:cNvGrpSpPr/>
          <p:nvPr/>
        </p:nvGrpSpPr>
        <p:grpSpPr>
          <a:xfrm>
            <a:off x="487025" y="1195063"/>
            <a:ext cx="8295578" cy="3684737"/>
            <a:chOff x="1278280" y="1419316"/>
            <a:chExt cx="2460574" cy="1092940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951" name="Google Shape;1951;p54"/>
            <p:cNvSpPr/>
            <p:nvPr/>
          </p:nvSpPr>
          <p:spPr>
            <a:xfrm>
              <a:off x="1278280" y="1458712"/>
              <a:ext cx="742717" cy="472461"/>
            </a:xfrm>
            <a:custGeom>
              <a:avLst/>
              <a:gdLst/>
              <a:ahLst/>
              <a:cxnLst/>
              <a:rect l="l" t="t" r="r" b="b"/>
              <a:pathLst>
                <a:path w="25113" h="15975" extrusionOk="0">
                  <a:moveTo>
                    <a:pt x="14390" y="1"/>
                  </a:moveTo>
                  <a:cubicBezTo>
                    <a:pt x="12900" y="1"/>
                    <a:pt x="11608" y="804"/>
                    <a:pt x="10909" y="2003"/>
                  </a:cubicBezTo>
                  <a:cubicBezTo>
                    <a:pt x="10257" y="1270"/>
                    <a:pt x="9303" y="816"/>
                    <a:pt x="8255" y="816"/>
                  </a:cubicBezTo>
                  <a:cubicBezTo>
                    <a:pt x="6357" y="816"/>
                    <a:pt x="4797" y="2318"/>
                    <a:pt x="4692" y="4192"/>
                  </a:cubicBezTo>
                  <a:cubicBezTo>
                    <a:pt x="3516" y="4914"/>
                    <a:pt x="2713" y="6206"/>
                    <a:pt x="2713" y="7685"/>
                  </a:cubicBezTo>
                  <a:lnTo>
                    <a:pt x="2713" y="7708"/>
                  </a:lnTo>
                  <a:cubicBezTo>
                    <a:pt x="1200" y="7860"/>
                    <a:pt x="0" y="9140"/>
                    <a:pt x="0" y="10700"/>
                  </a:cubicBezTo>
                  <a:cubicBezTo>
                    <a:pt x="0" y="12365"/>
                    <a:pt x="1363" y="13716"/>
                    <a:pt x="3016" y="13716"/>
                  </a:cubicBezTo>
                  <a:cubicBezTo>
                    <a:pt x="3586" y="13716"/>
                    <a:pt x="4122" y="13553"/>
                    <a:pt x="4576" y="13273"/>
                  </a:cubicBezTo>
                  <a:cubicBezTo>
                    <a:pt x="5111" y="14286"/>
                    <a:pt x="6182" y="14950"/>
                    <a:pt x="7382" y="14950"/>
                  </a:cubicBezTo>
                  <a:cubicBezTo>
                    <a:pt x="7975" y="14950"/>
                    <a:pt x="8534" y="14787"/>
                    <a:pt x="9012" y="14496"/>
                  </a:cubicBezTo>
                  <a:cubicBezTo>
                    <a:pt x="9966" y="15415"/>
                    <a:pt x="11259" y="15974"/>
                    <a:pt x="12679" y="15974"/>
                  </a:cubicBezTo>
                  <a:cubicBezTo>
                    <a:pt x="14111" y="15974"/>
                    <a:pt x="15392" y="15404"/>
                    <a:pt x="16346" y="14496"/>
                  </a:cubicBezTo>
                  <a:cubicBezTo>
                    <a:pt x="16835" y="14775"/>
                    <a:pt x="17382" y="14950"/>
                    <a:pt x="17976" y="14950"/>
                  </a:cubicBezTo>
                  <a:cubicBezTo>
                    <a:pt x="19140" y="14950"/>
                    <a:pt x="20177" y="14321"/>
                    <a:pt x="20735" y="13378"/>
                  </a:cubicBezTo>
                  <a:cubicBezTo>
                    <a:pt x="21050" y="13483"/>
                    <a:pt x="21399" y="13541"/>
                    <a:pt x="21760" y="13541"/>
                  </a:cubicBezTo>
                  <a:cubicBezTo>
                    <a:pt x="23611" y="13541"/>
                    <a:pt x="25113" y="12039"/>
                    <a:pt x="25113" y="10188"/>
                  </a:cubicBezTo>
                  <a:cubicBezTo>
                    <a:pt x="25113" y="8442"/>
                    <a:pt x="23762" y="7010"/>
                    <a:pt x="22039" y="6870"/>
                  </a:cubicBezTo>
                  <a:cubicBezTo>
                    <a:pt x="22039" y="5054"/>
                    <a:pt x="20584" y="3598"/>
                    <a:pt x="18779" y="3598"/>
                  </a:cubicBezTo>
                  <a:cubicBezTo>
                    <a:pt x="18651" y="3598"/>
                    <a:pt x="18535" y="3610"/>
                    <a:pt x="18407" y="3633"/>
                  </a:cubicBezTo>
                  <a:cubicBezTo>
                    <a:pt x="18197" y="1596"/>
                    <a:pt x="16486" y="1"/>
                    <a:pt x="1439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952" name="Google Shape;1952;p54"/>
            <p:cNvSpPr/>
            <p:nvPr/>
          </p:nvSpPr>
          <p:spPr>
            <a:xfrm>
              <a:off x="2976996" y="1419316"/>
              <a:ext cx="739263" cy="478689"/>
            </a:xfrm>
            <a:custGeom>
              <a:avLst/>
              <a:gdLst/>
              <a:ahLst/>
              <a:cxnLst/>
              <a:rect l="l" t="t" r="r" b="b"/>
              <a:pathLst>
                <a:path w="21329" h="13811" extrusionOk="0">
                  <a:moveTo>
                    <a:pt x="12842" y="0"/>
                  </a:moveTo>
                  <a:cubicBezTo>
                    <a:pt x="11165" y="0"/>
                    <a:pt x="9698" y="873"/>
                    <a:pt x="8848" y="2201"/>
                  </a:cubicBezTo>
                  <a:cubicBezTo>
                    <a:pt x="8674" y="2189"/>
                    <a:pt x="8522" y="2166"/>
                    <a:pt x="8348" y="2166"/>
                  </a:cubicBezTo>
                  <a:cubicBezTo>
                    <a:pt x="5903" y="2166"/>
                    <a:pt x="3889" y="4017"/>
                    <a:pt x="3644" y="6403"/>
                  </a:cubicBezTo>
                  <a:lnTo>
                    <a:pt x="3470" y="6403"/>
                  </a:lnTo>
                  <a:cubicBezTo>
                    <a:pt x="1560" y="6403"/>
                    <a:pt x="0" y="7952"/>
                    <a:pt x="0" y="9873"/>
                  </a:cubicBezTo>
                  <a:cubicBezTo>
                    <a:pt x="0" y="11770"/>
                    <a:pt x="1549" y="13331"/>
                    <a:pt x="3470" y="13331"/>
                  </a:cubicBezTo>
                  <a:cubicBezTo>
                    <a:pt x="4122" y="13331"/>
                    <a:pt x="4715" y="13156"/>
                    <a:pt x="5239" y="12842"/>
                  </a:cubicBezTo>
                  <a:cubicBezTo>
                    <a:pt x="6057" y="13439"/>
                    <a:pt x="7148" y="13810"/>
                    <a:pt x="8352" y="13810"/>
                  </a:cubicBezTo>
                  <a:cubicBezTo>
                    <a:pt x="8485" y="13810"/>
                    <a:pt x="8620" y="13806"/>
                    <a:pt x="8755" y="13796"/>
                  </a:cubicBezTo>
                  <a:cubicBezTo>
                    <a:pt x="10176" y="13715"/>
                    <a:pt x="11410" y="13109"/>
                    <a:pt x="12225" y="12271"/>
                  </a:cubicBezTo>
                  <a:cubicBezTo>
                    <a:pt x="12853" y="12923"/>
                    <a:pt x="13738" y="13331"/>
                    <a:pt x="14716" y="13331"/>
                  </a:cubicBezTo>
                  <a:cubicBezTo>
                    <a:pt x="15822" y="13331"/>
                    <a:pt x="16800" y="12807"/>
                    <a:pt x="17440" y="12003"/>
                  </a:cubicBezTo>
                  <a:cubicBezTo>
                    <a:pt x="17580" y="12027"/>
                    <a:pt x="17720" y="12038"/>
                    <a:pt x="17860" y="12038"/>
                  </a:cubicBezTo>
                  <a:cubicBezTo>
                    <a:pt x="19769" y="12038"/>
                    <a:pt x="21329" y="10490"/>
                    <a:pt x="21329" y="8569"/>
                  </a:cubicBezTo>
                  <a:cubicBezTo>
                    <a:pt x="21306" y="6648"/>
                    <a:pt x="19757" y="5099"/>
                    <a:pt x="17848" y="5099"/>
                  </a:cubicBezTo>
                  <a:cubicBezTo>
                    <a:pt x="17743" y="5099"/>
                    <a:pt x="17638" y="5099"/>
                    <a:pt x="17557" y="5111"/>
                  </a:cubicBezTo>
                  <a:cubicBezTo>
                    <a:pt x="17568" y="4983"/>
                    <a:pt x="17568" y="4867"/>
                    <a:pt x="17568" y="4727"/>
                  </a:cubicBezTo>
                  <a:cubicBezTo>
                    <a:pt x="17568" y="2131"/>
                    <a:pt x="15461" y="0"/>
                    <a:pt x="1284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953" name="Google Shape;1953;p54"/>
            <p:cNvSpPr/>
            <p:nvPr/>
          </p:nvSpPr>
          <p:spPr>
            <a:xfrm>
              <a:off x="1288743" y="2072416"/>
              <a:ext cx="787246" cy="437298"/>
            </a:xfrm>
            <a:custGeom>
              <a:avLst/>
              <a:gdLst/>
              <a:ahLst/>
              <a:cxnLst/>
              <a:rect l="l" t="t" r="r" b="b"/>
              <a:pathLst>
                <a:path w="25614" h="14228" extrusionOk="0">
                  <a:moveTo>
                    <a:pt x="12597" y="1"/>
                  </a:moveTo>
                  <a:cubicBezTo>
                    <a:pt x="10444" y="1"/>
                    <a:pt x="8523" y="1118"/>
                    <a:pt x="7335" y="2853"/>
                  </a:cubicBezTo>
                  <a:cubicBezTo>
                    <a:pt x="6928" y="2678"/>
                    <a:pt x="6485" y="2574"/>
                    <a:pt x="6019" y="2574"/>
                  </a:cubicBezTo>
                  <a:cubicBezTo>
                    <a:pt x="4529" y="2574"/>
                    <a:pt x="3272" y="3610"/>
                    <a:pt x="2923" y="4995"/>
                  </a:cubicBezTo>
                  <a:cubicBezTo>
                    <a:pt x="1281" y="5135"/>
                    <a:pt x="0" y="6509"/>
                    <a:pt x="0" y="8174"/>
                  </a:cubicBezTo>
                  <a:cubicBezTo>
                    <a:pt x="0" y="9687"/>
                    <a:pt x="1060" y="10956"/>
                    <a:pt x="2469" y="11294"/>
                  </a:cubicBezTo>
                  <a:cubicBezTo>
                    <a:pt x="2795" y="11468"/>
                    <a:pt x="3132" y="11585"/>
                    <a:pt x="3493" y="11643"/>
                  </a:cubicBezTo>
                  <a:cubicBezTo>
                    <a:pt x="4005" y="12749"/>
                    <a:pt x="5111" y="13517"/>
                    <a:pt x="6415" y="13517"/>
                  </a:cubicBezTo>
                  <a:cubicBezTo>
                    <a:pt x="7230" y="13517"/>
                    <a:pt x="7987" y="13215"/>
                    <a:pt x="8557" y="12703"/>
                  </a:cubicBezTo>
                  <a:cubicBezTo>
                    <a:pt x="9675" y="13646"/>
                    <a:pt x="11084" y="14228"/>
                    <a:pt x="12621" y="14228"/>
                  </a:cubicBezTo>
                  <a:cubicBezTo>
                    <a:pt x="14367" y="14228"/>
                    <a:pt x="15950" y="13483"/>
                    <a:pt x="17126" y="12283"/>
                  </a:cubicBezTo>
                  <a:cubicBezTo>
                    <a:pt x="17685" y="12749"/>
                    <a:pt x="18407" y="13040"/>
                    <a:pt x="19199" y="13040"/>
                  </a:cubicBezTo>
                  <a:cubicBezTo>
                    <a:pt x="20561" y="13040"/>
                    <a:pt x="21713" y="12190"/>
                    <a:pt x="22179" y="10991"/>
                  </a:cubicBezTo>
                  <a:cubicBezTo>
                    <a:pt x="22249" y="10991"/>
                    <a:pt x="22319" y="11003"/>
                    <a:pt x="22400" y="11003"/>
                  </a:cubicBezTo>
                  <a:cubicBezTo>
                    <a:pt x="24170" y="11003"/>
                    <a:pt x="25602" y="9559"/>
                    <a:pt x="25602" y="7801"/>
                  </a:cubicBezTo>
                  <a:cubicBezTo>
                    <a:pt x="25613" y="6020"/>
                    <a:pt x="24170" y="4599"/>
                    <a:pt x="22400" y="4599"/>
                  </a:cubicBezTo>
                  <a:lnTo>
                    <a:pt x="22354" y="4599"/>
                  </a:lnTo>
                  <a:cubicBezTo>
                    <a:pt x="21888" y="3424"/>
                    <a:pt x="20724" y="2574"/>
                    <a:pt x="19373" y="2574"/>
                  </a:cubicBezTo>
                  <a:cubicBezTo>
                    <a:pt x="18849" y="2574"/>
                    <a:pt x="18349" y="2702"/>
                    <a:pt x="17918" y="2923"/>
                  </a:cubicBezTo>
                  <a:cubicBezTo>
                    <a:pt x="16719" y="1153"/>
                    <a:pt x="14786" y="1"/>
                    <a:pt x="1259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954" name="Google Shape;1954;p54"/>
            <p:cNvSpPr/>
            <p:nvPr/>
          </p:nvSpPr>
          <p:spPr>
            <a:xfrm>
              <a:off x="2999590" y="2089397"/>
              <a:ext cx="739263" cy="422858"/>
            </a:xfrm>
            <a:custGeom>
              <a:avLst/>
              <a:gdLst/>
              <a:ahLst/>
              <a:cxnLst/>
              <a:rect l="l" t="t" r="r" b="b"/>
              <a:pathLst>
                <a:path w="24264" h="13879" extrusionOk="0">
                  <a:moveTo>
                    <a:pt x="12097" y="0"/>
                  </a:moveTo>
                  <a:cubicBezTo>
                    <a:pt x="10688" y="0"/>
                    <a:pt x="9431" y="699"/>
                    <a:pt x="8674" y="1782"/>
                  </a:cubicBezTo>
                  <a:cubicBezTo>
                    <a:pt x="8162" y="1560"/>
                    <a:pt x="7603" y="1432"/>
                    <a:pt x="6986" y="1432"/>
                  </a:cubicBezTo>
                  <a:cubicBezTo>
                    <a:pt x="4774" y="1432"/>
                    <a:pt x="2970" y="3132"/>
                    <a:pt x="2807" y="5298"/>
                  </a:cubicBezTo>
                  <a:cubicBezTo>
                    <a:pt x="1212" y="5612"/>
                    <a:pt x="1" y="7021"/>
                    <a:pt x="1" y="8709"/>
                  </a:cubicBezTo>
                  <a:cubicBezTo>
                    <a:pt x="1" y="10618"/>
                    <a:pt x="1561" y="12167"/>
                    <a:pt x="3470" y="12167"/>
                  </a:cubicBezTo>
                  <a:cubicBezTo>
                    <a:pt x="3703" y="12167"/>
                    <a:pt x="3936" y="12143"/>
                    <a:pt x="4169" y="12097"/>
                  </a:cubicBezTo>
                  <a:cubicBezTo>
                    <a:pt x="4751" y="12819"/>
                    <a:pt x="5636" y="13296"/>
                    <a:pt x="6637" y="13296"/>
                  </a:cubicBezTo>
                  <a:cubicBezTo>
                    <a:pt x="7394" y="13296"/>
                    <a:pt x="8092" y="13028"/>
                    <a:pt x="8628" y="12574"/>
                  </a:cubicBezTo>
                  <a:cubicBezTo>
                    <a:pt x="9384" y="13377"/>
                    <a:pt x="10467" y="13878"/>
                    <a:pt x="11655" y="13878"/>
                  </a:cubicBezTo>
                  <a:cubicBezTo>
                    <a:pt x="12877" y="13878"/>
                    <a:pt x="13972" y="13354"/>
                    <a:pt x="14740" y="12516"/>
                  </a:cubicBezTo>
                  <a:cubicBezTo>
                    <a:pt x="15438" y="13063"/>
                    <a:pt x="16335" y="13377"/>
                    <a:pt x="17290" y="13377"/>
                  </a:cubicBezTo>
                  <a:cubicBezTo>
                    <a:pt x="19129" y="13377"/>
                    <a:pt x="20677" y="12202"/>
                    <a:pt x="21248" y="10560"/>
                  </a:cubicBezTo>
                  <a:cubicBezTo>
                    <a:pt x="22913" y="10455"/>
                    <a:pt x="24263" y="9070"/>
                    <a:pt x="24263" y="7370"/>
                  </a:cubicBezTo>
                  <a:cubicBezTo>
                    <a:pt x="24263" y="5787"/>
                    <a:pt x="23099" y="4471"/>
                    <a:pt x="21574" y="4238"/>
                  </a:cubicBezTo>
                  <a:cubicBezTo>
                    <a:pt x="21003" y="2597"/>
                    <a:pt x="19443" y="1421"/>
                    <a:pt x="17616" y="1421"/>
                  </a:cubicBezTo>
                  <a:cubicBezTo>
                    <a:pt x="16882" y="1421"/>
                    <a:pt x="16195" y="1607"/>
                    <a:pt x="15613" y="1921"/>
                  </a:cubicBezTo>
                  <a:cubicBezTo>
                    <a:pt x="14880" y="780"/>
                    <a:pt x="13564" y="0"/>
                    <a:pt x="1209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sp>
        <p:nvSpPr>
          <p:cNvPr id="1956" name="Google Shape;1956;p54"/>
          <p:cNvSpPr txBox="1">
            <a:spLocks noGrp="1"/>
          </p:cNvSpPr>
          <p:nvPr>
            <p:ph type="ctrTitle" idx="4294967295"/>
          </p:nvPr>
        </p:nvSpPr>
        <p:spPr>
          <a:xfrm flipH="1">
            <a:off x="6362100" y="1652450"/>
            <a:ext cx="2183400" cy="57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fa-IR" sz="1900" b="1" dirty="0">
                <a:solidFill>
                  <a:srgbClr val="A966A6"/>
                </a:solidFill>
                <a:cs typeface="B Nazanin" panose="00000400000000000000" pitchFamily="2" charset="-78"/>
              </a:rPr>
              <a:t>عنوان در اینجا</a:t>
            </a:r>
            <a:endParaRPr sz="1900" b="1" dirty="0">
              <a:solidFill>
                <a:srgbClr val="A966A6"/>
              </a:solidFill>
              <a:cs typeface="B Nazanin" panose="00000400000000000000" pitchFamily="2" charset="-78"/>
            </a:endParaRPr>
          </a:p>
        </p:txBody>
      </p:sp>
      <p:sp>
        <p:nvSpPr>
          <p:cNvPr id="1957" name="Google Shape;1957;p54"/>
          <p:cNvSpPr txBox="1">
            <a:spLocks noGrp="1"/>
          </p:cNvSpPr>
          <p:nvPr>
            <p:ph type="ctrTitle" idx="4294967295"/>
          </p:nvPr>
        </p:nvSpPr>
        <p:spPr>
          <a:xfrm flipH="1">
            <a:off x="712775" y="1652450"/>
            <a:ext cx="2183400" cy="57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fa-IR" sz="1900" b="1" dirty="0">
                <a:solidFill>
                  <a:srgbClr val="A966A6"/>
                </a:solidFill>
                <a:cs typeface="B Nazanin" panose="00000400000000000000" pitchFamily="2" charset="-78"/>
              </a:rPr>
              <a:t>عنوان در اینجا</a:t>
            </a:r>
            <a:endParaRPr sz="1900" b="1" dirty="0">
              <a:solidFill>
                <a:srgbClr val="A966A6"/>
              </a:solidFill>
              <a:cs typeface="B Nazanin" panose="00000400000000000000" pitchFamily="2" charset="-78"/>
            </a:endParaRPr>
          </a:p>
        </p:txBody>
      </p:sp>
      <p:sp>
        <p:nvSpPr>
          <p:cNvPr id="1958" name="Google Shape;1958;p54"/>
          <p:cNvSpPr txBox="1">
            <a:spLocks noGrp="1"/>
          </p:cNvSpPr>
          <p:nvPr>
            <p:ph type="ctrTitle" idx="4294967295"/>
          </p:nvPr>
        </p:nvSpPr>
        <p:spPr>
          <a:xfrm flipH="1">
            <a:off x="6362400" y="3713875"/>
            <a:ext cx="2162700" cy="57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fa-IR" sz="1900" b="1" dirty="0">
                <a:solidFill>
                  <a:srgbClr val="A966A6"/>
                </a:solidFill>
                <a:cs typeface="B Nazanin" panose="00000400000000000000" pitchFamily="2" charset="-78"/>
              </a:rPr>
              <a:t>عنوان در اینجا</a:t>
            </a:r>
            <a:endParaRPr sz="1900" b="1" dirty="0">
              <a:solidFill>
                <a:srgbClr val="A966A6"/>
              </a:solidFill>
              <a:cs typeface="B Nazanin" panose="00000400000000000000" pitchFamily="2" charset="-78"/>
            </a:endParaRPr>
          </a:p>
        </p:txBody>
      </p:sp>
      <p:sp>
        <p:nvSpPr>
          <p:cNvPr id="1959" name="Google Shape;1959;p54"/>
          <p:cNvSpPr txBox="1">
            <a:spLocks noGrp="1"/>
          </p:cNvSpPr>
          <p:nvPr>
            <p:ph type="ctrTitle" idx="4294967295"/>
          </p:nvPr>
        </p:nvSpPr>
        <p:spPr>
          <a:xfrm flipH="1">
            <a:off x="717275" y="3713875"/>
            <a:ext cx="2183400" cy="57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fa-IR" sz="1900" b="1" dirty="0">
                <a:solidFill>
                  <a:srgbClr val="A966A6"/>
                </a:solidFill>
                <a:cs typeface="B Nazanin" panose="00000400000000000000" pitchFamily="2" charset="-78"/>
              </a:rPr>
              <a:t>عنوان در اینجا</a:t>
            </a:r>
            <a:endParaRPr sz="1900" b="1" dirty="0">
              <a:solidFill>
                <a:srgbClr val="A966A6"/>
              </a:solidFill>
              <a:cs typeface="B Nazanin" panose="00000400000000000000" pitchFamily="2" charset="-78"/>
            </a:endParaRPr>
          </a:p>
        </p:txBody>
      </p:sp>
      <p:grpSp>
        <p:nvGrpSpPr>
          <p:cNvPr id="1960" name="Google Shape;1960;p54"/>
          <p:cNvGrpSpPr/>
          <p:nvPr/>
        </p:nvGrpSpPr>
        <p:grpSpPr>
          <a:xfrm rot="1179154">
            <a:off x="5690226" y="2128410"/>
            <a:ext cx="751481" cy="791132"/>
            <a:chOff x="1792150" y="1399125"/>
            <a:chExt cx="305125" cy="321200"/>
          </a:xfrm>
        </p:grpSpPr>
        <p:sp>
          <p:nvSpPr>
            <p:cNvPr id="1961" name="Google Shape;1961;p54"/>
            <p:cNvSpPr/>
            <p:nvPr/>
          </p:nvSpPr>
          <p:spPr>
            <a:xfrm>
              <a:off x="2037625" y="1442500"/>
              <a:ext cx="18750" cy="17525"/>
            </a:xfrm>
            <a:custGeom>
              <a:avLst/>
              <a:gdLst/>
              <a:ahLst/>
              <a:cxnLst/>
              <a:rect l="l" t="t" r="r" b="b"/>
              <a:pathLst>
                <a:path w="750" h="701" extrusionOk="0">
                  <a:moveTo>
                    <a:pt x="393" y="1"/>
                  </a:moveTo>
                  <a:cubicBezTo>
                    <a:pt x="293" y="1"/>
                    <a:pt x="207" y="30"/>
                    <a:pt x="136" y="108"/>
                  </a:cubicBezTo>
                  <a:cubicBezTo>
                    <a:pt x="0" y="251"/>
                    <a:pt x="7" y="472"/>
                    <a:pt x="150" y="608"/>
                  </a:cubicBezTo>
                  <a:cubicBezTo>
                    <a:pt x="222" y="665"/>
                    <a:pt x="307" y="701"/>
                    <a:pt x="393" y="701"/>
                  </a:cubicBezTo>
                  <a:cubicBezTo>
                    <a:pt x="493" y="701"/>
                    <a:pt x="579" y="665"/>
                    <a:pt x="650" y="594"/>
                  </a:cubicBezTo>
                  <a:cubicBezTo>
                    <a:pt x="714" y="522"/>
                    <a:pt x="750" y="444"/>
                    <a:pt x="750" y="358"/>
                  </a:cubicBezTo>
                  <a:cubicBezTo>
                    <a:pt x="750" y="258"/>
                    <a:pt x="714" y="165"/>
                    <a:pt x="643" y="94"/>
                  </a:cubicBezTo>
                  <a:cubicBezTo>
                    <a:pt x="564" y="37"/>
                    <a:pt x="472" y="1"/>
                    <a:pt x="393" y="1"/>
                  </a:cubicBezTo>
                  <a:close/>
                </a:path>
              </a:pathLst>
            </a:custGeom>
            <a:solidFill>
              <a:srgbClr val="F6FAFF">
                <a:alpha val="490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962" name="Google Shape;1962;p54"/>
            <p:cNvSpPr/>
            <p:nvPr/>
          </p:nvSpPr>
          <p:spPr>
            <a:xfrm>
              <a:off x="2017100" y="1464300"/>
              <a:ext cx="18750" cy="17700"/>
            </a:xfrm>
            <a:custGeom>
              <a:avLst/>
              <a:gdLst/>
              <a:ahLst/>
              <a:cxnLst/>
              <a:rect l="l" t="t" r="r" b="b"/>
              <a:pathLst>
                <a:path w="750" h="708" extrusionOk="0">
                  <a:moveTo>
                    <a:pt x="393" y="0"/>
                  </a:moveTo>
                  <a:cubicBezTo>
                    <a:pt x="293" y="0"/>
                    <a:pt x="207" y="36"/>
                    <a:pt x="136" y="107"/>
                  </a:cubicBezTo>
                  <a:cubicBezTo>
                    <a:pt x="0" y="250"/>
                    <a:pt x="7" y="471"/>
                    <a:pt x="150" y="607"/>
                  </a:cubicBezTo>
                  <a:cubicBezTo>
                    <a:pt x="221" y="671"/>
                    <a:pt x="307" y="707"/>
                    <a:pt x="393" y="707"/>
                  </a:cubicBezTo>
                  <a:cubicBezTo>
                    <a:pt x="493" y="707"/>
                    <a:pt x="578" y="671"/>
                    <a:pt x="650" y="593"/>
                  </a:cubicBezTo>
                  <a:cubicBezTo>
                    <a:pt x="714" y="521"/>
                    <a:pt x="750" y="436"/>
                    <a:pt x="750" y="350"/>
                  </a:cubicBezTo>
                  <a:cubicBezTo>
                    <a:pt x="750" y="250"/>
                    <a:pt x="714" y="164"/>
                    <a:pt x="643" y="93"/>
                  </a:cubicBezTo>
                  <a:cubicBezTo>
                    <a:pt x="571" y="29"/>
                    <a:pt x="486" y="0"/>
                    <a:pt x="393" y="0"/>
                  </a:cubicBezTo>
                  <a:close/>
                </a:path>
              </a:pathLst>
            </a:custGeom>
            <a:solidFill>
              <a:srgbClr val="F6FAFF">
                <a:alpha val="490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963" name="Google Shape;1963;p54"/>
            <p:cNvSpPr/>
            <p:nvPr/>
          </p:nvSpPr>
          <p:spPr>
            <a:xfrm>
              <a:off x="2057975" y="1420725"/>
              <a:ext cx="18775" cy="17700"/>
            </a:xfrm>
            <a:custGeom>
              <a:avLst/>
              <a:gdLst/>
              <a:ahLst/>
              <a:cxnLst/>
              <a:rect l="l" t="t" r="r" b="b"/>
              <a:pathLst>
                <a:path w="751" h="708" extrusionOk="0">
                  <a:moveTo>
                    <a:pt x="393" y="1"/>
                  </a:moveTo>
                  <a:cubicBezTo>
                    <a:pt x="293" y="1"/>
                    <a:pt x="207" y="37"/>
                    <a:pt x="136" y="108"/>
                  </a:cubicBezTo>
                  <a:cubicBezTo>
                    <a:pt x="0" y="251"/>
                    <a:pt x="7" y="479"/>
                    <a:pt x="150" y="608"/>
                  </a:cubicBezTo>
                  <a:cubicBezTo>
                    <a:pt x="222" y="672"/>
                    <a:pt x="300" y="708"/>
                    <a:pt x="393" y="708"/>
                  </a:cubicBezTo>
                  <a:cubicBezTo>
                    <a:pt x="493" y="708"/>
                    <a:pt x="579" y="672"/>
                    <a:pt x="650" y="601"/>
                  </a:cubicBezTo>
                  <a:cubicBezTo>
                    <a:pt x="714" y="529"/>
                    <a:pt x="750" y="451"/>
                    <a:pt x="750" y="358"/>
                  </a:cubicBezTo>
                  <a:cubicBezTo>
                    <a:pt x="750" y="265"/>
                    <a:pt x="714" y="172"/>
                    <a:pt x="643" y="101"/>
                  </a:cubicBezTo>
                  <a:cubicBezTo>
                    <a:pt x="572" y="37"/>
                    <a:pt x="479" y="1"/>
                    <a:pt x="393" y="1"/>
                  </a:cubicBezTo>
                  <a:close/>
                </a:path>
              </a:pathLst>
            </a:custGeom>
            <a:solidFill>
              <a:srgbClr val="F6FAFF">
                <a:alpha val="490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964" name="Google Shape;1964;p54"/>
            <p:cNvSpPr/>
            <p:nvPr/>
          </p:nvSpPr>
          <p:spPr>
            <a:xfrm>
              <a:off x="1996550" y="1485900"/>
              <a:ext cx="18775" cy="17700"/>
            </a:xfrm>
            <a:custGeom>
              <a:avLst/>
              <a:gdLst/>
              <a:ahLst/>
              <a:cxnLst/>
              <a:rect l="l" t="t" r="r" b="b"/>
              <a:pathLst>
                <a:path w="751" h="708" extrusionOk="0">
                  <a:moveTo>
                    <a:pt x="394" y="0"/>
                  </a:moveTo>
                  <a:cubicBezTo>
                    <a:pt x="294" y="0"/>
                    <a:pt x="208" y="36"/>
                    <a:pt x="136" y="107"/>
                  </a:cubicBezTo>
                  <a:cubicBezTo>
                    <a:pt x="1" y="250"/>
                    <a:pt x="8" y="479"/>
                    <a:pt x="151" y="607"/>
                  </a:cubicBezTo>
                  <a:cubicBezTo>
                    <a:pt x="222" y="671"/>
                    <a:pt x="308" y="707"/>
                    <a:pt x="394" y="707"/>
                  </a:cubicBezTo>
                  <a:cubicBezTo>
                    <a:pt x="494" y="707"/>
                    <a:pt x="579" y="671"/>
                    <a:pt x="651" y="600"/>
                  </a:cubicBezTo>
                  <a:cubicBezTo>
                    <a:pt x="715" y="529"/>
                    <a:pt x="751" y="450"/>
                    <a:pt x="751" y="357"/>
                  </a:cubicBezTo>
                  <a:cubicBezTo>
                    <a:pt x="751" y="264"/>
                    <a:pt x="715" y="172"/>
                    <a:pt x="643" y="100"/>
                  </a:cubicBezTo>
                  <a:cubicBezTo>
                    <a:pt x="572" y="29"/>
                    <a:pt x="486" y="0"/>
                    <a:pt x="394" y="0"/>
                  </a:cubicBezTo>
                  <a:close/>
                </a:path>
              </a:pathLst>
            </a:custGeom>
            <a:solidFill>
              <a:srgbClr val="F6FAFF">
                <a:alpha val="490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965" name="Google Shape;1965;p54"/>
            <p:cNvSpPr/>
            <p:nvPr/>
          </p:nvSpPr>
          <p:spPr>
            <a:xfrm>
              <a:off x="1853550" y="1637450"/>
              <a:ext cx="18775" cy="17700"/>
            </a:xfrm>
            <a:custGeom>
              <a:avLst/>
              <a:gdLst/>
              <a:ahLst/>
              <a:cxnLst/>
              <a:rect l="l" t="t" r="r" b="b"/>
              <a:pathLst>
                <a:path w="751" h="708" extrusionOk="0">
                  <a:moveTo>
                    <a:pt x="394" y="1"/>
                  </a:moveTo>
                  <a:cubicBezTo>
                    <a:pt x="294" y="1"/>
                    <a:pt x="208" y="37"/>
                    <a:pt x="137" y="108"/>
                  </a:cubicBezTo>
                  <a:cubicBezTo>
                    <a:pt x="1" y="251"/>
                    <a:pt x="8" y="472"/>
                    <a:pt x="151" y="608"/>
                  </a:cubicBezTo>
                  <a:cubicBezTo>
                    <a:pt x="222" y="672"/>
                    <a:pt x="301" y="708"/>
                    <a:pt x="394" y="708"/>
                  </a:cubicBezTo>
                  <a:cubicBezTo>
                    <a:pt x="494" y="708"/>
                    <a:pt x="579" y="672"/>
                    <a:pt x="651" y="601"/>
                  </a:cubicBezTo>
                  <a:cubicBezTo>
                    <a:pt x="715" y="529"/>
                    <a:pt x="751" y="451"/>
                    <a:pt x="751" y="358"/>
                  </a:cubicBezTo>
                  <a:cubicBezTo>
                    <a:pt x="751" y="258"/>
                    <a:pt x="715" y="172"/>
                    <a:pt x="644" y="101"/>
                  </a:cubicBezTo>
                  <a:cubicBezTo>
                    <a:pt x="572" y="37"/>
                    <a:pt x="479" y="1"/>
                    <a:pt x="394" y="1"/>
                  </a:cubicBezTo>
                  <a:close/>
                </a:path>
              </a:pathLst>
            </a:custGeom>
            <a:solidFill>
              <a:srgbClr val="F6FAFF">
                <a:alpha val="490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966" name="Google Shape;1966;p54"/>
            <p:cNvSpPr/>
            <p:nvPr/>
          </p:nvSpPr>
          <p:spPr>
            <a:xfrm>
              <a:off x="1976200" y="1507675"/>
              <a:ext cx="18775" cy="17525"/>
            </a:xfrm>
            <a:custGeom>
              <a:avLst/>
              <a:gdLst/>
              <a:ahLst/>
              <a:cxnLst/>
              <a:rect l="l" t="t" r="r" b="b"/>
              <a:pathLst>
                <a:path w="751" h="701" extrusionOk="0">
                  <a:moveTo>
                    <a:pt x="393" y="0"/>
                  </a:moveTo>
                  <a:cubicBezTo>
                    <a:pt x="301" y="0"/>
                    <a:pt x="208" y="36"/>
                    <a:pt x="136" y="108"/>
                  </a:cubicBezTo>
                  <a:cubicBezTo>
                    <a:pt x="1" y="250"/>
                    <a:pt x="15" y="472"/>
                    <a:pt x="158" y="607"/>
                  </a:cubicBezTo>
                  <a:cubicBezTo>
                    <a:pt x="229" y="665"/>
                    <a:pt x="308" y="700"/>
                    <a:pt x="393" y="700"/>
                  </a:cubicBezTo>
                  <a:cubicBezTo>
                    <a:pt x="493" y="700"/>
                    <a:pt x="586" y="665"/>
                    <a:pt x="658" y="593"/>
                  </a:cubicBezTo>
                  <a:cubicBezTo>
                    <a:pt x="715" y="522"/>
                    <a:pt x="751" y="443"/>
                    <a:pt x="751" y="357"/>
                  </a:cubicBezTo>
                  <a:cubicBezTo>
                    <a:pt x="751" y="257"/>
                    <a:pt x="715" y="165"/>
                    <a:pt x="643" y="93"/>
                  </a:cubicBezTo>
                  <a:cubicBezTo>
                    <a:pt x="565" y="22"/>
                    <a:pt x="486" y="0"/>
                    <a:pt x="393" y="0"/>
                  </a:cubicBezTo>
                  <a:close/>
                </a:path>
              </a:pathLst>
            </a:custGeom>
            <a:solidFill>
              <a:srgbClr val="F6FAFF">
                <a:alpha val="490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967" name="Google Shape;1967;p54"/>
            <p:cNvSpPr/>
            <p:nvPr/>
          </p:nvSpPr>
          <p:spPr>
            <a:xfrm>
              <a:off x="1812675" y="1681025"/>
              <a:ext cx="18775" cy="17700"/>
            </a:xfrm>
            <a:custGeom>
              <a:avLst/>
              <a:gdLst/>
              <a:ahLst/>
              <a:cxnLst/>
              <a:rect l="l" t="t" r="r" b="b"/>
              <a:pathLst>
                <a:path w="751" h="708" extrusionOk="0">
                  <a:moveTo>
                    <a:pt x="393" y="0"/>
                  </a:moveTo>
                  <a:cubicBezTo>
                    <a:pt x="293" y="0"/>
                    <a:pt x="208" y="36"/>
                    <a:pt x="136" y="107"/>
                  </a:cubicBezTo>
                  <a:cubicBezTo>
                    <a:pt x="1" y="250"/>
                    <a:pt x="8" y="471"/>
                    <a:pt x="151" y="607"/>
                  </a:cubicBezTo>
                  <a:cubicBezTo>
                    <a:pt x="222" y="671"/>
                    <a:pt x="308" y="707"/>
                    <a:pt x="393" y="707"/>
                  </a:cubicBezTo>
                  <a:cubicBezTo>
                    <a:pt x="493" y="707"/>
                    <a:pt x="579" y="671"/>
                    <a:pt x="651" y="600"/>
                  </a:cubicBezTo>
                  <a:cubicBezTo>
                    <a:pt x="715" y="529"/>
                    <a:pt x="750" y="443"/>
                    <a:pt x="750" y="357"/>
                  </a:cubicBezTo>
                  <a:cubicBezTo>
                    <a:pt x="750" y="257"/>
                    <a:pt x="715" y="172"/>
                    <a:pt x="643" y="100"/>
                  </a:cubicBezTo>
                  <a:cubicBezTo>
                    <a:pt x="565" y="29"/>
                    <a:pt x="486" y="0"/>
                    <a:pt x="393" y="0"/>
                  </a:cubicBezTo>
                  <a:close/>
                </a:path>
              </a:pathLst>
            </a:custGeom>
            <a:solidFill>
              <a:srgbClr val="F6FAFF">
                <a:alpha val="490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968" name="Google Shape;1968;p54"/>
            <p:cNvSpPr/>
            <p:nvPr/>
          </p:nvSpPr>
          <p:spPr>
            <a:xfrm>
              <a:off x="1792150" y="1702625"/>
              <a:ext cx="18775" cy="17700"/>
            </a:xfrm>
            <a:custGeom>
              <a:avLst/>
              <a:gdLst/>
              <a:ahLst/>
              <a:cxnLst/>
              <a:rect l="l" t="t" r="r" b="b"/>
              <a:pathLst>
                <a:path w="751" h="708" extrusionOk="0">
                  <a:moveTo>
                    <a:pt x="393" y="0"/>
                  </a:moveTo>
                  <a:cubicBezTo>
                    <a:pt x="293" y="0"/>
                    <a:pt x="208" y="36"/>
                    <a:pt x="136" y="107"/>
                  </a:cubicBezTo>
                  <a:cubicBezTo>
                    <a:pt x="0" y="250"/>
                    <a:pt x="8" y="472"/>
                    <a:pt x="150" y="607"/>
                  </a:cubicBezTo>
                  <a:cubicBezTo>
                    <a:pt x="222" y="671"/>
                    <a:pt x="308" y="707"/>
                    <a:pt x="393" y="707"/>
                  </a:cubicBezTo>
                  <a:cubicBezTo>
                    <a:pt x="486" y="707"/>
                    <a:pt x="579" y="671"/>
                    <a:pt x="650" y="600"/>
                  </a:cubicBezTo>
                  <a:cubicBezTo>
                    <a:pt x="715" y="529"/>
                    <a:pt x="750" y="450"/>
                    <a:pt x="750" y="357"/>
                  </a:cubicBezTo>
                  <a:cubicBezTo>
                    <a:pt x="750" y="257"/>
                    <a:pt x="715" y="172"/>
                    <a:pt x="636" y="100"/>
                  </a:cubicBezTo>
                  <a:cubicBezTo>
                    <a:pt x="572" y="36"/>
                    <a:pt x="486" y="0"/>
                    <a:pt x="393" y="0"/>
                  </a:cubicBezTo>
                  <a:close/>
                </a:path>
              </a:pathLst>
            </a:custGeom>
            <a:solidFill>
              <a:srgbClr val="F6FAFF">
                <a:alpha val="490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969" name="Google Shape;1969;p54"/>
            <p:cNvSpPr/>
            <p:nvPr/>
          </p:nvSpPr>
          <p:spPr>
            <a:xfrm>
              <a:off x="2078500" y="1399125"/>
              <a:ext cx="18775" cy="17875"/>
            </a:xfrm>
            <a:custGeom>
              <a:avLst/>
              <a:gdLst/>
              <a:ahLst/>
              <a:cxnLst/>
              <a:rect l="l" t="t" r="r" b="b"/>
              <a:pathLst>
                <a:path w="751" h="715" extrusionOk="0">
                  <a:moveTo>
                    <a:pt x="393" y="1"/>
                  </a:moveTo>
                  <a:cubicBezTo>
                    <a:pt x="293" y="1"/>
                    <a:pt x="208" y="36"/>
                    <a:pt x="136" y="115"/>
                  </a:cubicBezTo>
                  <a:cubicBezTo>
                    <a:pt x="0" y="258"/>
                    <a:pt x="8" y="486"/>
                    <a:pt x="150" y="615"/>
                  </a:cubicBezTo>
                  <a:cubicBezTo>
                    <a:pt x="222" y="679"/>
                    <a:pt x="300" y="715"/>
                    <a:pt x="393" y="715"/>
                  </a:cubicBezTo>
                  <a:cubicBezTo>
                    <a:pt x="493" y="715"/>
                    <a:pt x="579" y="679"/>
                    <a:pt x="650" y="601"/>
                  </a:cubicBezTo>
                  <a:cubicBezTo>
                    <a:pt x="715" y="529"/>
                    <a:pt x="750" y="451"/>
                    <a:pt x="750" y="358"/>
                  </a:cubicBezTo>
                  <a:cubicBezTo>
                    <a:pt x="750" y="258"/>
                    <a:pt x="715" y="172"/>
                    <a:pt x="643" y="101"/>
                  </a:cubicBezTo>
                  <a:cubicBezTo>
                    <a:pt x="565" y="36"/>
                    <a:pt x="479" y="1"/>
                    <a:pt x="393" y="1"/>
                  </a:cubicBezTo>
                  <a:close/>
                </a:path>
              </a:pathLst>
            </a:custGeom>
            <a:solidFill>
              <a:srgbClr val="F6FAFF">
                <a:alpha val="490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970" name="Google Shape;1970;p54"/>
            <p:cNvSpPr/>
            <p:nvPr/>
          </p:nvSpPr>
          <p:spPr>
            <a:xfrm>
              <a:off x="1955675" y="1529275"/>
              <a:ext cx="18775" cy="17700"/>
            </a:xfrm>
            <a:custGeom>
              <a:avLst/>
              <a:gdLst/>
              <a:ahLst/>
              <a:cxnLst/>
              <a:rect l="l" t="t" r="r" b="b"/>
              <a:pathLst>
                <a:path w="751" h="708" extrusionOk="0">
                  <a:moveTo>
                    <a:pt x="393" y="0"/>
                  </a:moveTo>
                  <a:cubicBezTo>
                    <a:pt x="300" y="0"/>
                    <a:pt x="208" y="36"/>
                    <a:pt x="136" y="108"/>
                  </a:cubicBezTo>
                  <a:cubicBezTo>
                    <a:pt x="1" y="250"/>
                    <a:pt x="15" y="472"/>
                    <a:pt x="158" y="607"/>
                  </a:cubicBezTo>
                  <a:cubicBezTo>
                    <a:pt x="229" y="672"/>
                    <a:pt x="308" y="707"/>
                    <a:pt x="393" y="707"/>
                  </a:cubicBezTo>
                  <a:cubicBezTo>
                    <a:pt x="493" y="707"/>
                    <a:pt x="586" y="672"/>
                    <a:pt x="658" y="586"/>
                  </a:cubicBezTo>
                  <a:cubicBezTo>
                    <a:pt x="715" y="515"/>
                    <a:pt x="750" y="436"/>
                    <a:pt x="750" y="350"/>
                  </a:cubicBezTo>
                  <a:cubicBezTo>
                    <a:pt x="750" y="250"/>
                    <a:pt x="715" y="158"/>
                    <a:pt x="643" y="86"/>
                  </a:cubicBezTo>
                  <a:cubicBezTo>
                    <a:pt x="572" y="29"/>
                    <a:pt x="486" y="0"/>
                    <a:pt x="393" y="0"/>
                  </a:cubicBezTo>
                  <a:close/>
                </a:path>
              </a:pathLst>
            </a:custGeom>
            <a:solidFill>
              <a:srgbClr val="F6FAFF">
                <a:alpha val="490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971" name="Google Shape;1971;p54"/>
            <p:cNvSpPr/>
            <p:nvPr/>
          </p:nvSpPr>
          <p:spPr>
            <a:xfrm>
              <a:off x="1894450" y="1594250"/>
              <a:ext cx="18775" cy="17525"/>
            </a:xfrm>
            <a:custGeom>
              <a:avLst/>
              <a:gdLst/>
              <a:ahLst/>
              <a:cxnLst/>
              <a:rect l="l" t="t" r="r" b="b"/>
              <a:pathLst>
                <a:path w="751" h="701" extrusionOk="0">
                  <a:moveTo>
                    <a:pt x="393" y="1"/>
                  </a:moveTo>
                  <a:cubicBezTo>
                    <a:pt x="293" y="1"/>
                    <a:pt x="200" y="29"/>
                    <a:pt x="129" y="108"/>
                  </a:cubicBezTo>
                  <a:cubicBezTo>
                    <a:pt x="0" y="251"/>
                    <a:pt x="7" y="472"/>
                    <a:pt x="150" y="608"/>
                  </a:cubicBezTo>
                  <a:cubicBezTo>
                    <a:pt x="222" y="665"/>
                    <a:pt x="300" y="701"/>
                    <a:pt x="393" y="701"/>
                  </a:cubicBezTo>
                  <a:cubicBezTo>
                    <a:pt x="486" y="701"/>
                    <a:pt x="579" y="665"/>
                    <a:pt x="650" y="586"/>
                  </a:cubicBezTo>
                  <a:cubicBezTo>
                    <a:pt x="714" y="515"/>
                    <a:pt x="750" y="436"/>
                    <a:pt x="750" y="343"/>
                  </a:cubicBezTo>
                  <a:cubicBezTo>
                    <a:pt x="750" y="251"/>
                    <a:pt x="714" y="158"/>
                    <a:pt x="643" y="86"/>
                  </a:cubicBezTo>
                  <a:cubicBezTo>
                    <a:pt x="571" y="36"/>
                    <a:pt x="479" y="1"/>
                    <a:pt x="393" y="1"/>
                  </a:cubicBezTo>
                  <a:close/>
                </a:path>
              </a:pathLst>
            </a:custGeom>
            <a:solidFill>
              <a:srgbClr val="F6FAFF">
                <a:alpha val="490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972" name="Google Shape;1972;p54"/>
            <p:cNvSpPr/>
            <p:nvPr/>
          </p:nvSpPr>
          <p:spPr>
            <a:xfrm>
              <a:off x="1874100" y="1615850"/>
              <a:ext cx="18750" cy="17700"/>
            </a:xfrm>
            <a:custGeom>
              <a:avLst/>
              <a:gdLst/>
              <a:ahLst/>
              <a:cxnLst/>
              <a:rect l="l" t="t" r="r" b="b"/>
              <a:pathLst>
                <a:path w="750" h="708" extrusionOk="0">
                  <a:moveTo>
                    <a:pt x="393" y="1"/>
                  </a:moveTo>
                  <a:cubicBezTo>
                    <a:pt x="293" y="1"/>
                    <a:pt x="207" y="36"/>
                    <a:pt x="136" y="108"/>
                  </a:cubicBezTo>
                  <a:cubicBezTo>
                    <a:pt x="0" y="251"/>
                    <a:pt x="7" y="472"/>
                    <a:pt x="150" y="608"/>
                  </a:cubicBezTo>
                  <a:cubicBezTo>
                    <a:pt x="222" y="672"/>
                    <a:pt x="300" y="708"/>
                    <a:pt x="393" y="708"/>
                  </a:cubicBezTo>
                  <a:cubicBezTo>
                    <a:pt x="493" y="708"/>
                    <a:pt x="579" y="672"/>
                    <a:pt x="650" y="601"/>
                  </a:cubicBezTo>
                  <a:cubicBezTo>
                    <a:pt x="714" y="529"/>
                    <a:pt x="750" y="444"/>
                    <a:pt x="750" y="358"/>
                  </a:cubicBezTo>
                  <a:cubicBezTo>
                    <a:pt x="750" y="258"/>
                    <a:pt x="714" y="172"/>
                    <a:pt x="643" y="101"/>
                  </a:cubicBezTo>
                  <a:cubicBezTo>
                    <a:pt x="564" y="36"/>
                    <a:pt x="479" y="1"/>
                    <a:pt x="393" y="1"/>
                  </a:cubicBezTo>
                  <a:close/>
                </a:path>
              </a:pathLst>
            </a:custGeom>
            <a:solidFill>
              <a:srgbClr val="F6FAFF">
                <a:alpha val="490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973" name="Google Shape;1973;p54"/>
            <p:cNvSpPr/>
            <p:nvPr/>
          </p:nvSpPr>
          <p:spPr>
            <a:xfrm>
              <a:off x="1914975" y="1572475"/>
              <a:ext cx="18775" cy="17700"/>
            </a:xfrm>
            <a:custGeom>
              <a:avLst/>
              <a:gdLst/>
              <a:ahLst/>
              <a:cxnLst/>
              <a:rect l="l" t="t" r="r" b="b"/>
              <a:pathLst>
                <a:path w="751" h="708" extrusionOk="0">
                  <a:moveTo>
                    <a:pt x="393" y="1"/>
                  </a:moveTo>
                  <a:cubicBezTo>
                    <a:pt x="293" y="1"/>
                    <a:pt x="200" y="36"/>
                    <a:pt x="129" y="108"/>
                  </a:cubicBezTo>
                  <a:cubicBezTo>
                    <a:pt x="0" y="250"/>
                    <a:pt x="8" y="479"/>
                    <a:pt x="150" y="608"/>
                  </a:cubicBezTo>
                  <a:cubicBezTo>
                    <a:pt x="222" y="672"/>
                    <a:pt x="300" y="707"/>
                    <a:pt x="393" y="707"/>
                  </a:cubicBezTo>
                  <a:cubicBezTo>
                    <a:pt x="486" y="707"/>
                    <a:pt x="579" y="672"/>
                    <a:pt x="650" y="600"/>
                  </a:cubicBezTo>
                  <a:cubicBezTo>
                    <a:pt x="715" y="529"/>
                    <a:pt x="750" y="450"/>
                    <a:pt x="750" y="358"/>
                  </a:cubicBezTo>
                  <a:cubicBezTo>
                    <a:pt x="750" y="265"/>
                    <a:pt x="715" y="172"/>
                    <a:pt x="629" y="101"/>
                  </a:cubicBezTo>
                  <a:cubicBezTo>
                    <a:pt x="557" y="36"/>
                    <a:pt x="479" y="1"/>
                    <a:pt x="393" y="1"/>
                  </a:cubicBezTo>
                  <a:close/>
                </a:path>
              </a:pathLst>
            </a:custGeom>
            <a:solidFill>
              <a:srgbClr val="F6FAFF">
                <a:alpha val="490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974" name="Google Shape;1974;p54"/>
            <p:cNvSpPr/>
            <p:nvPr/>
          </p:nvSpPr>
          <p:spPr>
            <a:xfrm>
              <a:off x="1935500" y="1550875"/>
              <a:ext cx="18775" cy="17700"/>
            </a:xfrm>
            <a:custGeom>
              <a:avLst/>
              <a:gdLst/>
              <a:ahLst/>
              <a:cxnLst/>
              <a:rect l="l" t="t" r="r" b="b"/>
              <a:pathLst>
                <a:path w="751" h="708" extrusionOk="0">
                  <a:moveTo>
                    <a:pt x="393" y="1"/>
                  </a:moveTo>
                  <a:cubicBezTo>
                    <a:pt x="293" y="1"/>
                    <a:pt x="201" y="36"/>
                    <a:pt x="129" y="108"/>
                  </a:cubicBezTo>
                  <a:cubicBezTo>
                    <a:pt x="1" y="250"/>
                    <a:pt x="8" y="472"/>
                    <a:pt x="151" y="607"/>
                  </a:cubicBezTo>
                  <a:cubicBezTo>
                    <a:pt x="222" y="672"/>
                    <a:pt x="301" y="707"/>
                    <a:pt x="393" y="707"/>
                  </a:cubicBezTo>
                  <a:cubicBezTo>
                    <a:pt x="486" y="707"/>
                    <a:pt x="579" y="672"/>
                    <a:pt x="650" y="600"/>
                  </a:cubicBezTo>
                  <a:cubicBezTo>
                    <a:pt x="715" y="529"/>
                    <a:pt x="750" y="450"/>
                    <a:pt x="750" y="358"/>
                  </a:cubicBezTo>
                  <a:cubicBezTo>
                    <a:pt x="750" y="258"/>
                    <a:pt x="715" y="172"/>
                    <a:pt x="643" y="100"/>
                  </a:cubicBezTo>
                  <a:cubicBezTo>
                    <a:pt x="558" y="36"/>
                    <a:pt x="472" y="1"/>
                    <a:pt x="393" y="1"/>
                  </a:cubicBezTo>
                  <a:close/>
                </a:path>
              </a:pathLst>
            </a:custGeom>
            <a:solidFill>
              <a:srgbClr val="F6FAFF">
                <a:alpha val="490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975" name="Google Shape;1975;p54"/>
            <p:cNvSpPr/>
            <p:nvPr/>
          </p:nvSpPr>
          <p:spPr>
            <a:xfrm>
              <a:off x="1833025" y="1659425"/>
              <a:ext cx="18775" cy="17500"/>
            </a:xfrm>
            <a:custGeom>
              <a:avLst/>
              <a:gdLst/>
              <a:ahLst/>
              <a:cxnLst/>
              <a:rect l="l" t="t" r="r" b="b"/>
              <a:pathLst>
                <a:path w="751" h="700" extrusionOk="0">
                  <a:moveTo>
                    <a:pt x="393" y="0"/>
                  </a:moveTo>
                  <a:cubicBezTo>
                    <a:pt x="294" y="0"/>
                    <a:pt x="208" y="36"/>
                    <a:pt x="136" y="107"/>
                  </a:cubicBezTo>
                  <a:cubicBezTo>
                    <a:pt x="1" y="250"/>
                    <a:pt x="8" y="471"/>
                    <a:pt x="151" y="607"/>
                  </a:cubicBezTo>
                  <a:cubicBezTo>
                    <a:pt x="222" y="664"/>
                    <a:pt x="301" y="700"/>
                    <a:pt x="393" y="700"/>
                  </a:cubicBezTo>
                  <a:cubicBezTo>
                    <a:pt x="493" y="700"/>
                    <a:pt x="579" y="664"/>
                    <a:pt x="651" y="593"/>
                  </a:cubicBezTo>
                  <a:cubicBezTo>
                    <a:pt x="715" y="521"/>
                    <a:pt x="751" y="436"/>
                    <a:pt x="751" y="343"/>
                  </a:cubicBezTo>
                  <a:cubicBezTo>
                    <a:pt x="751" y="250"/>
                    <a:pt x="715" y="157"/>
                    <a:pt x="643" y="86"/>
                  </a:cubicBezTo>
                  <a:cubicBezTo>
                    <a:pt x="572" y="22"/>
                    <a:pt x="479" y="0"/>
                    <a:pt x="393" y="0"/>
                  </a:cubicBezTo>
                  <a:close/>
                </a:path>
              </a:pathLst>
            </a:custGeom>
            <a:solidFill>
              <a:srgbClr val="F6FAFF">
                <a:alpha val="490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1976" name="Google Shape;1976;p54"/>
          <p:cNvGrpSpPr/>
          <p:nvPr/>
        </p:nvGrpSpPr>
        <p:grpSpPr>
          <a:xfrm rot="4422512">
            <a:off x="5807822" y="3368707"/>
            <a:ext cx="650388" cy="684719"/>
            <a:chOff x="1812675" y="1420725"/>
            <a:chExt cx="264075" cy="278000"/>
          </a:xfrm>
        </p:grpSpPr>
        <p:sp>
          <p:nvSpPr>
            <p:cNvPr id="1977" name="Google Shape;1977;p54"/>
            <p:cNvSpPr/>
            <p:nvPr/>
          </p:nvSpPr>
          <p:spPr>
            <a:xfrm>
              <a:off x="2037625" y="1442500"/>
              <a:ext cx="18750" cy="17525"/>
            </a:xfrm>
            <a:custGeom>
              <a:avLst/>
              <a:gdLst/>
              <a:ahLst/>
              <a:cxnLst/>
              <a:rect l="l" t="t" r="r" b="b"/>
              <a:pathLst>
                <a:path w="750" h="701" extrusionOk="0">
                  <a:moveTo>
                    <a:pt x="393" y="1"/>
                  </a:moveTo>
                  <a:cubicBezTo>
                    <a:pt x="293" y="1"/>
                    <a:pt x="207" y="30"/>
                    <a:pt x="136" y="108"/>
                  </a:cubicBezTo>
                  <a:cubicBezTo>
                    <a:pt x="0" y="251"/>
                    <a:pt x="7" y="472"/>
                    <a:pt x="150" y="608"/>
                  </a:cubicBezTo>
                  <a:cubicBezTo>
                    <a:pt x="222" y="665"/>
                    <a:pt x="307" y="701"/>
                    <a:pt x="393" y="701"/>
                  </a:cubicBezTo>
                  <a:cubicBezTo>
                    <a:pt x="493" y="701"/>
                    <a:pt x="579" y="665"/>
                    <a:pt x="650" y="594"/>
                  </a:cubicBezTo>
                  <a:cubicBezTo>
                    <a:pt x="714" y="522"/>
                    <a:pt x="750" y="444"/>
                    <a:pt x="750" y="358"/>
                  </a:cubicBezTo>
                  <a:cubicBezTo>
                    <a:pt x="750" y="258"/>
                    <a:pt x="714" y="165"/>
                    <a:pt x="643" y="94"/>
                  </a:cubicBezTo>
                  <a:cubicBezTo>
                    <a:pt x="564" y="37"/>
                    <a:pt x="472" y="1"/>
                    <a:pt x="393" y="1"/>
                  </a:cubicBezTo>
                  <a:close/>
                </a:path>
              </a:pathLst>
            </a:custGeom>
            <a:solidFill>
              <a:srgbClr val="F6FAFF">
                <a:alpha val="490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978" name="Google Shape;1978;p54"/>
            <p:cNvSpPr/>
            <p:nvPr/>
          </p:nvSpPr>
          <p:spPr>
            <a:xfrm>
              <a:off x="2017100" y="1464300"/>
              <a:ext cx="18750" cy="17700"/>
            </a:xfrm>
            <a:custGeom>
              <a:avLst/>
              <a:gdLst/>
              <a:ahLst/>
              <a:cxnLst/>
              <a:rect l="l" t="t" r="r" b="b"/>
              <a:pathLst>
                <a:path w="750" h="708" extrusionOk="0">
                  <a:moveTo>
                    <a:pt x="393" y="0"/>
                  </a:moveTo>
                  <a:cubicBezTo>
                    <a:pt x="293" y="0"/>
                    <a:pt x="207" y="36"/>
                    <a:pt x="136" y="107"/>
                  </a:cubicBezTo>
                  <a:cubicBezTo>
                    <a:pt x="0" y="250"/>
                    <a:pt x="7" y="471"/>
                    <a:pt x="150" y="607"/>
                  </a:cubicBezTo>
                  <a:cubicBezTo>
                    <a:pt x="221" y="671"/>
                    <a:pt x="307" y="707"/>
                    <a:pt x="393" y="707"/>
                  </a:cubicBezTo>
                  <a:cubicBezTo>
                    <a:pt x="493" y="707"/>
                    <a:pt x="578" y="671"/>
                    <a:pt x="650" y="593"/>
                  </a:cubicBezTo>
                  <a:cubicBezTo>
                    <a:pt x="714" y="521"/>
                    <a:pt x="750" y="436"/>
                    <a:pt x="750" y="350"/>
                  </a:cubicBezTo>
                  <a:cubicBezTo>
                    <a:pt x="750" y="250"/>
                    <a:pt x="714" y="164"/>
                    <a:pt x="643" y="93"/>
                  </a:cubicBezTo>
                  <a:cubicBezTo>
                    <a:pt x="571" y="29"/>
                    <a:pt x="486" y="0"/>
                    <a:pt x="393" y="0"/>
                  </a:cubicBezTo>
                  <a:close/>
                </a:path>
              </a:pathLst>
            </a:custGeom>
            <a:solidFill>
              <a:srgbClr val="F6FAFF">
                <a:alpha val="490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979" name="Google Shape;1979;p54"/>
            <p:cNvSpPr/>
            <p:nvPr/>
          </p:nvSpPr>
          <p:spPr>
            <a:xfrm>
              <a:off x="2057975" y="1420725"/>
              <a:ext cx="18775" cy="17700"/>
            </a:xfrm>
            <a:custGeom>
              <a:avLst/>
              <a:gdLst/>
              <a:ahLst/>
              <a:cxnLst/>
              <a:rect l="l" t="t" r="r" b="b"/>
              <a:pathLst>
                <a:path w="751" h="708" extrusionOk="0">
                  <a:moveTo>
                    <a:pt x="393" y="1"/>
                  </a:moveTo>
                  <a:cubicBezTo>
                    <a:pt x="293" y="1"/>
                    <a:pt x="207" y="37"/>
                    <a:pt x="136" y="108"/>
                  </a:cubicBezTo>
                  <a:cubicBezTo>
                    <a:pt x="0" y="251"/>
                    <a:pt x="7" y="479"/>
                    <a:pt x="150" y="608"/>
                  </a:cubicBezTo>
                  <a:cubicBezTo>
                    <a:pt x="222" y="672"/>
                    <a:pt x="300" y="708"/>
                    <a:pt x="393" y="708"/>
                  </a:cubicBezTo>
                  <a:cubicBezTo>
                    <a:pt x="493" y="708"/>
                    <a:pt x="579" y="672"/>
                    <a:pt x="650" y="601"/>
                  </a:cubicBezTo>
                  <a:cubicBezTo>
                    <a:pt x="714" y="529"/>
                    <a:pt x="750" y="451"/>
                    <a:pt x="750" y="358"/>
                  </a:cubicBezTo>
                  <a:cubicBezTo>
                    <a:pt x="750" y="265"/>
                    <a:pt x="714" y="172"/>
                    <a:pt x="643" y="101"/>
                  </a:cubicBezTo>
                  <a:cubicBezTo>
                    <a:pt x="572" y="37"/>
                    <a:pt x="479" y="1"/>
                    <a:pt x="393" y="1"/>
                  </a:cubicBezTo>
                  <a:close/>
                </a:path>
              </a:pathLst>
            </a:custGeom>
            <a:solidFill>
              <a:srgbClr val="F6FAFF">
                <a:alpha val="490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980" name="Google Shape;1980;p54"/>
            <p:cNvSpPr/>
            <p:nvPr/>
          </p:nvSpPr>
          <p:spPr>
            <a:xfrm>
              <a:off x="1996550" y="1485900"/>
              <a:ext cx="18775" cy="17700"/>
            </a:xfrm>
            <a:custGeom>
              <a:avLst/>
              <a:gdLst/>
              <a:ahLst/>
              <a:cxnLst/>
              <a:rect l="l" t="t" r="r" b="b"/>
              <a:pathLst>
                <a:path w="751" h="708" extrusionOk="0">
                  <a:moveTo>
                    <a:pt x="394" y="0"/>
                  </a:moveTo>
                  <a:cubicBezTo>
                    <a:pt x="294" y="0"/>
                    <a:pt x="208" y="36"/>
                    <a:pt x="136" y="107"/>
                  </a:cubicBezTo>
                  <a:cubicBezTo>
                    <a:pt x="1" y="250"/>
                    <a:pt x="8" y="479"/>
                    <a:pt x="151" y="607"/>
                  </a:cubicBezTo>
                  <a:cubicBezTo>
                    <a:pt x="222" y="671"/>
                    <a:pt x="308" y="707"/>
                    <a:pt x="394" y="707"/>
                  </a:cubicBezTo>
                  <a:cubicBezTo>
                    <a:pt x="494" y="707"/>
                    <a:pt x="579" y="671"/>
                    <a:pt x="651" y="600"/>
                  </a:cubicBezTo>
                  <a:cubicBezTo>
                    <a:pt x="715" y="529"/>
                    <a:pt x="751" y="450"/>
                    <a:pt x="751" y="357"/>
                  </a:cubicBezTo>
                  <a:cubicBezTo>
                    <a:pt x="751" y="264"/>
                    <a:pt x="715" y="172"/>
                    <a:pt x="643" y="100"/>
                  </a:cubicBezTo>
                  <a:cubicBezTo>
                    <a:pt x="572" y="29"/>
                    <a:pt x="486" y="0"/>
                    <a:pt x="394" y="0"/>
                  </a:cubicBezTo>
                  <a:close/>
                </a:path>
              </a:pathLst>
            </a:custGeom>
            <a:solidFill>
              <a:srgbClr val="F6FAFF">
                <a:alpha val="490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981" name="Google Shape;1981;p54"/>
            <p:cNvSpPr/>
            <p:nvPr/>
          </p:nvSpPr>
          <p:spPr>
            <a:xfrm>
              <a:off x="1853550" y="1637450"/>
              <a:ext cx="18775" cy="17700"/>
            </a:xfrm>
            <a:custGeom>
              <a:avLst/>
              <a:gdLst/>
              <a:ahLst/>
              <a:cxnLst/>
              <a:rect l="l" t="t" r="r" b="b"/>
              <a:pathLst>
                <a:path w="751" h="708" extrusionOk="0">
                  <a:moveTo>
                    <a:pt x="394" y="1"/>
                  </a:moveTo>
                  <a:cubicBezTo>
                    <a:pt x="294" y="1"/>
                    <a:pt x="208" y="37"/>
                    <a:pt x="137" y="108"/>
                  </a:cubicBezTo>
                  <a:cubicBezTo>
                    <a:pt x="1" y="251"/>
                    <a:pt x="8" y="472"/>
                    <a:pt x="151" y="608"/>
                  </a:cubicBezTo>
                  <a:cubicBezTo>
                    <a:pt x="222" y="672"/>
                    <a:pt x="301" y="708"/>
                    <a:pt x="394" y="708"/>
                  </a:cubicBezTo>
                  <a:cubicBezTo>
                    <a:pt x="494" y="708"/>
                    <a:pt x="579" y="672"/>
                    <a:pt x="651" y="601"/>
                  </a:cubicBezTo>
                  <a:cubicBezTo>
                    <a:pt x="715" y="529"/>
                    <a:pt x="751" y="451"/>
                    <a:pt x="751" y="358"/>
                  </a:cubicBezTo>
                  <a:cubicBezTo>
                    <a:pt x="751" y="258"/>
                    <a:pt x="715" y="172"/>
                    <a:pt x="644" y="101"/>
                  </a:cubicBezTo>
                  <a:cubicBezTo>
                    <a:pt x="572" y="37"/>
                    <a:pt x="479" y="1"/>
                    <a:pt x="394" y="1"/>
                  </a:cubicBezTo>
                  <a:close/>
                </a:path>
              </a:pathLst>
            </a:custGeom>
            <a:solidFill>
              <a:srgbClr val="F6FAFF">
                <a:alpha val="490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982" name="Google Shape;1982;p54"/>
            <p:cNvSpPr/>
            <p:nvPr/>
          </p:nvSpPr>
          <p:spPr>
            <a:xfrm>
              <a:off x="1976200" y="1507675"/>
              <a:ext cx="18775" cy="17525"/>
            </a:xfrm>
            <a:custGeom>
              <a:avLst/>
              <a:gdLst/>
              <a:ahLst/>
              <a:cxnLst/>
              <a:rect l="l" t="t" r="r" b="b"/>
              <a:pathLst>
                <a:path w="751" h="701" extrusionOk="0">
                  <a:moveTo>
                    <a:pt x="393" y="0"/>
                  </a:moveTo>
                  <a:cubicBezTo>
                    <a:pt x="301" y="0"/>
                    <a:pt x="208" y="36"/>
                    <a:pt x="136" y="108"/>
                  </a:cubicBezTo>
                  <a:cubicBezTo>
                    <a:pt x="1" y="250"/>
                    <a:pt x="15" y="472"/>
                    <a:pt x="158" y="607"/>
                  </a:cubicBezTo>
                  <a:cubicBezTo>
                    <a:pt x="229" y="665"/>
                    <a:pt x="308" y="700"/>
                    <a:pt x="393" y="700"/>
                  </a:cubicBezTo>
                  <a:cubicBezTo>
                    <a:pt x="493" y="700"/>
                    <a:pt x="586" y="665"/>
                    <a:pt x="658" y="593"/>
                  </a:cubicBezTo>
                  <a:cubicBezTo>
                    <a:pt x="715" y="522"/>
                    <a:pt x="751" y="443"/>
                    <a:pt x="751" y="357"/>
                  </a:cubicBezTo>
                  <a:cubicBezTo>
                    <a:pt x="751" y="257"/>
                    <a:pt x="715" y="165"/>
                    <a:pt x="643" y="93"/>
                  </a:cubicBezTo>
                  <a:cubicBezTo>
                    <a:pt x="565" y="22"/>
                    <a:pt x="486" y="0"/>
                    <a:pt x="393" y="0"/>
                  </a:cubicBezTo>
                  <a:close/>
                </a:path>
              </a:pathLst>
            </a:custGeom>
            <a:solidFill>
              <a:srgbClr val="F6FAFF">
                <a:alpha val="490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983" name="Google Shape;1983;p54"/>
            <p:cNvSpPr/>
            <p:nvPr/>
          </p:nvSpPr>
          <p:spPr>
            <a:xfrm>
              <a:off x="1812675" y="1681025"/>
              <a:ext cx="18775" cy="17700"/>
            </a:xfrm>
            <a:custGeom>
              <a:avLst/>
              <a:gdLst/>
              <a:ahLst/>
              <a:cxnLst/>
              <a:rect l="l" t="t" r="r" b="b"/>
              <a:pathLst>
                <a:path w="751" h="708" extrusionOk="0">
                  <a:moveTo>
                    <a:pt x="393" y="0"/>
                  </a:moveTo>
                  <a:cubicBezTo>
                    <a:pt x="293" y="0"/>
                    <a:pt x="208" y="36"/>
                    <a:pt x="136" y="107"/>
                  </a:cubicBezTo>
                  <a:cubicBezTo>
                    <a:pt x="1" y="250"/>
                    <a:pt x="8" y="471"/>
                    <a:pt x="151" y="607"/>
                  </a:cubicBezTo>
                  <a:cubicBezTo>
                    <a:pt x="222" y="671"/>
                    <a:pt x="308" y="707"/>
                    <a:pt x="393" y="707"/>
                  </a:cubicBezTo>
                  <a:cubicBezTo>
                    <a:pt x="493" y="707"/>
                    <a:pt x="579" y="671"/>
                    <a:pt x="651" y="600"/>
                  </a:cubicBezTo>
                  <a:cubicBezTo>
                    <a:pt x="715" y="529"/>
                    <a:pt x="750" y="443"/>
                    <a:pt x="750" y="357"/>
                  </a:cubicBezTo>
                  <a:cubicBezTo>
                    <a:pt x="750" y="257"/>
                    <a:pt x="715" y="172"/>
                    <a:pt x="643" y="100"/>
                  </a:cubicBezTo>
                  <a:cubicBezTo>
                    <a:pt x="565" y="29"/>
                    <a:pt x="486" y="0"/>
                    <a:pt x="393" y="0"/>
                  </a:cubicBezTo>
                  <a:close/>
                </a:path>
              </a:pathLst>
            </a:custGeom>
            <a:solidFill>
              <a:srgbClr val="F6FAFF">
                <a:alpha val="490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984" name="Google Shape;1984;p54"/>
            <p:cNvSpPr/>
            <p:nvPr/>
          </p:nvSpPr>
          <p:spPr>
            <a:xfrm>
              <a:off x="1955675" y="1529275"/>
              <a:ext cx="18775" cy="17700"/>
            </a:xfrm>
            <a:custGeom>
              <a:avLst/>
              <a:gdLst/>
              <a:ahLst/>
              <a:cxnLst/>
              <a:rect l="l" t="t" r="r" b="b"/>
              <a:pathLst>
                <a:path w="751" h="708" extrusionOk="0">
                  <a:moveTo>
                    <a:pt x="393" y="0"/>
                  </a:moveTo>
                  <a:cubicBezTo>
                    <a:pt x="300" y="0"/>
                    <a:pt x="208" y="36"/>
                    <a:pt x="136" y="108"/>
                  </a:cubicBezTo>
                  <a:cubicBezTo>
                    <a:pt x="1" y="250"/>
                    <a:pt x="15" y="472"/>
                    <a:pt x="158" y="607"/>
                  </a:cubicBezTo>
                  <a:cubicBezTo>
                    <a:pt x="229" y="672"/>
                    <a:pt x="308" y="707"/>
                    <a:pt x="393" y="707"/>
                  </a:cubicBezTo>
                  <a:cubicBezTo>
                    <a:pt x="493" y="707"/>
                    <a:pt x="586" y="672"/>
                    <a:pt x="658" y="586"/>
                  </a:cubicBezTo>
                  <a:cubicBezTo>
                    <a:pt x="715" y="515"/>
                    <a:pt x="750" y="436"/>
                    <a:pt x="750" y="350"/>
                  </a:cubicBezTo>
                  <a:cubicBezTo>
                    <a:pt x="750" y="250"/>
                    <a:pt x="715" y="158"/>
                    <a:pt x="643" y="86"/>
                  </a:cubicBezTo>
                  <a:cubicBezTo>
                    <a:pt x="572" y="29"/>
                    <a:pt x="486" y="0"/>
                    <a:pt x="393" y="0"/>
                  </a:cubicBezTo>
                  <a:close/>
                </a:path>
              </a:pathLst>
            </a:custGeom>
            <a:solidFill>
              <a:srgbClr val="F6FAFF">
                <a:alpha val="490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985" name="Google Shape;1985;p54"/>
            <p:cNvSpPr/>
            <p:nvPr/>
          </p:nvSpPr>
          <p:spPr>
            <a:xfrm>
              <a:off x="1894450" y="1594250"/>
              <a:ext cx="18775" cy="17525"/>
            </a:xfrm>
            <a:custGeom>
              <a:avLst/>
              <a:gdLst/>
              <a:ahLst/>
              <a:cxnLst/>
              <a:rect l="l" t="t" r="r" b="b"/>
              <a:pathLst>
                <a:path w="751" h="701" extrusionOk="0">
                  <a:moveTo>
                    <a:pt x="393" y="1"/>
                  </a:moveTo>
                  <a:cubicBezTo>
                    <a:pt x="293" y="1"/>
                    <a:pt x="200" y="29"/>
                    <a:pt x="129" y="108"/>
                  </a:cubicBezTo>
                  <a:cubicBezTo>
                    <a:pt x="0" y="251"/>
                    <a:pt x="7" y="472"/>
                    <a:pt x="150" y="608"/>
                  </a:cubicBezTo>
                  <a:cubicBezTo>
                    <a:pt x="222" y="665"/>
                    <a:pt x="300" y="701"/>
                    <a:pt x="393" y="701"/>
                  </a:cubicBezTo>
                  <a:cubicBezTo>
                    <a:pt x="486" y="701"/>
                    <a:pt x="579" y="665"/>
                    <a:pt x="650" y="586"/>
                  </a:cubicBezTo>
                  <a:cubicBezTo>
                    <a:pt x="714" y="515"/>
                    <a:pt x="750" y="436"/>
                    <a:pt x="750" y="343"/>
                  </a:cubicBezTo>
                  <a:cubicBezTo>
                    <a:pt x="750" y="251"/>
                    <a:pt x="714" y="158"/>
                    <a:pt x="643" y="86"/>
                  </a:cubicBezTo>
                  <a:cubicBezTo>
                    <a:pt x="571" y="36"/>
                    <a:pt x="479" y="1"/>
                    <a:pt x="393" y="1"/>
                  </a:cubicBezTo>
                  <a:close/>
                </a:path>
              </a:pathLst>
            </a:custGeom>
            <a:solidFill>
              <a:srgbClr val="F6FAFF">
                <a:alpha val="490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986" name="Google Shape;1986;p54"/>
            <p:cNvSpPr/>
            <p:nvPr/>
          </p:nvSpPr>
          <p:spPr>
            <a:xfrm>
              <a:off x="1874100" y="1615850"/>
              <a:ext cx="18750" cy="17700"/>
            </a:xfrm>
            <a:custGeom>
              <a:avLst/>
              <a:gdLst/>
              <a:ahLst/>
              <a:cxnLst/>
              <a:rect l="l" t="t" r="r" b="b"/>
              <a:pathLst>
                <a:path w="750" h="708" extrusionOk="0">
                  <a:moveTo>
                    <a:pt x="393" y="1"/>
                  </a:moveTo>
                  <a:cubicBezTo>
                    <a:pt x="293" y="1"/>
                    <a:pt x="207" y="36"/>
                    <a:pt x="136" y="108"/>
                  </a:cubicBezTo>
                  <a:cubicBezTo>
                    <a:pt x="0" y="251"/>
                    <a:pt x="7" y="472"/>
                    <a:pt x="150" y="608"/>
                  </a:cubicBezTo>
                  <a:cubicBezTo>
                    <a:pt x="222" y="672"/>
                    <a:pt x="300" y="708"/>
                    <a:pt x="393" y="708"/>
                  </a:cubicBezTo>
                  <a:cubicBezTo>
                    <a:pt x="493" y="708"/>
                    <a:pt x="579" y="672"/>
                    <a:pt x="650" y="601"/>
                  </a:cubicBezTo>
                  <a:cubicBezTo>
                    <a:pt x="714" y="529"/>
                    <a:pt x="750" y="444"/>
                    <a:pt x="750" y="358"/>
                  </a:cubicBezTo>
                  <a:cubicBezTo>
                    <a:pt x="750" y="258"/>
                    <a:pt x="714" y="172"/>
                    <a:pt x="643" y="101"/>
                  </a:cubicBezTo>
                  <a:cubicBezTo>
                    <a:pt x="564" y="36"/>
                    <a:pt x="479" y="1"/>
                    <a:pt x="393" y="1"/>
                  </a:cubicBezTo>
                  <a:close/>
                </a:path>
              </a:pathLst>
            </a:custGeom>
            <a:solidFill>
              <a:srgbClr val="F6FAFF">
                <a:alpha val="490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987" name="Google Shape;1987;p54"/>
            <p:cNvSpPr/>
            <p:nvPr/>
          </p:nvSpPr>
          <p:spPr>
            <a:xfrm>
              <a:off x="1914975" y="1572475"/>
              <a:ext cx="18775" cy="17700"/>
            </a:xfrm>
            <a:custGeom>
              <a:avLst/>
              <a:gdLst/>
              <a:ahLst/>
              <a:cxnLst/>
              <a:rect l="l" t="t" r="r" b="b"/>
              <a:pathLst>
                <a:path w="751" h="708" extrusionOk="0">
                  <a:moveTo>
                    <a:pt x="393" y="1"/>
                  </a:moveTo>
                  <a:cubicBezTo>
                    <a:pt x="293" y="1"/>
                    <a:pt x="200" y="36"/>
                    <a:pt x="129" y="108"/>
                  </a:cubicBezTo>
                  <a:cubicBezTo>
                    <a:pt x="0" y="250"/>
                    <a:pt x="8" y="479"/>
                    <a:pt x="150" y="608"/>
                  </a:cubicBezTo>
                  <a:cubicBezTo>
                    <a:pt x="222" y="672"/>
                    <a:pt x="300" y="707"/>
                    <a:pt x="393" y="707"/>
                  </a:cubicBezTo>
                  <a:cubicBezTo>
                    <a:pt x="486" y="707"/>
                    <a:pt x="579" y="672"/>
                    <a:pt x="650" y="600"/>
                  </a:cubicBezTo>
                  <a:cubicBezTo>
                    <a:pt x="715" y="529"/>
                    <a:pt x="750" y="450"/>
                    <a:pt x="750" y="358"/>
                  </a:cubicBezTo>
                  <a:cubicBezTo>
                    <a:pt x="750" y="265"/>
                    <a:pt x="715" y="172"/>
                    <a:pt x="629" y="101"/>
                  </a:cubicBezTo>
                  <a:cubicBezTo>
                    <a:pt x="557" y="36"/>
                    <a:pt x="479" y="1"/>
                    <a:pt x="393" y="1"/>
                  </a:cubicBezTo>
                  <a:close/>
                </a:path>
              </a:pathLst>
            </a:custGeom>
            <a:solidFill>
              <a:srgbClr val="F6FAFF">
                <a:alpha val="490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988" name="Google Shape;1988;p54"/>
            <p:cNvSpPr/>
            <p:nvPr/>
          </p:nvSpPr>
          <p:spPr>
            <a:xfrm>
              <a:off x="1935500" y="1550875"/>
              <a:ext cx="18775" cy="17700"/>
            </a:xfrm>
            <a:custGeom>
              <a:avLst/>
              <a:gdLst/>
              <a:ahLst/>
              <a:cxnLst/>
              <a:rect l="l" t="t" r="r" b="b"/>
              <a:pathLst>
                <a:path w="751" h="708" extrusionOk="0">
                  <a:moveTo>
                    <a:pt x="393" y="1"/>
                  </a:moveTo>
                  <a:cubicBezTo>
                    <a:pt x="293" y="1"/>
                    <a:pt x="201" y="36"/>
                    <a:pt x="129" y="108"/>
                  </a:cubicBezTo>
                  <a:cubicBezTo>
                    <a:pt x="1" y="250"/>
                    <a:pt x="8" y="472"/>
                    <a:pt x="151" y="607"/>
                  </a:cubicBezTo>
                  <a:cubicBezTo>
                    <a:pt x="222" y="672"/>
                    <a:pt x="301" y="707"/>
                    <a:pt x="393" y="707"/>
                  </a:cubicBezTo>
                  <a:cubicBezTo>
                    <a:pt x="486" y="707"/>
                    <a:pt x="579" y="672"/>
                    <a:pt x="650" y="600"/>
                  </a:cubicBezTo>
                  <a:cubicBezTo>
                    <a:pt x="715" y="529"/>
                    <a:pt x="750" y="450"/>
                    <a:pt x="750" y="358"/>
                  </a:cubicBezTo>
                  <a:cubicBezTo>
                    <a:pt x="750" y="258"/>
                    <a:pt x="715" y="172"/>
                    <a:pt x="643" y="100"/>
                  </a:cubicBezTo>
                  <a:cubicBezTo>
                    <a:pt x="558" y="36"/>
                    <a:pt x="472" y="1"/>
                    <a:pt x="393" y="1"/>
                  </a:cubicBezTo>
                  <a:close/>
                </a:path>
              </a:pathLst>
            </a:custGeom>
            <a:solidFill>
              <a:srgbClr val="F6FAFF">
                <a:alpha val="490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989" name="Google Shape;1989;p54"/>
            <p:cNvSpPr/>
            <p:nvPr/>
          </p:nvSpPr>
          <p:spPr>
            <a:xfrm>
              <a:off x="1833025" y="1659425"/>
              <a:ext cx="18775" cy="17500"/>
            </a:xfrm>
            <a:custGeom>
              <a:avLst/>
              <a:gdLst/>
              <a:ahLst/>
              <a:cxnLst/>
              <a:rect l="l" t="t" r="r" b="b"/>
              <a:pathLst>
                <a:path w="751" h="700" extrusionOk="0">
                  <a:moveTo>
                    <a:pt x="393" y="0"/>
                  </a:moveTo>
                  <a:cubicBezTo>
                    <a:pt x="294" y="0"/>
                    <a:pt x="208" y="36"/>
                    <a:pt x="136" y="107"/>
                  </a:cubicBezTo>
                  <a:cubicBezTo>
                    <a:pt x="1" y="250"/>
                    <a:pt x="8" y="471"/>
                    <a:pt x="151" y="607"/>
                  </a:cubicBezTo>
                  <a:cubicBezTo>
                    <a:pt x="222" y="664"/>
                    <a:pt x="301" y="700"/>
                    <a:pt x="393" y="700"/>
                  </a:cubicBezTo>
                  <a:cubicBezTo>
                    <a:pt x="493" y="700"/>
                    <a:pt x="579" y="664"/>
                    <a:pt x="651" y="593"/>
                  </a:cubicBezTo>
                  <a:cubicBezTo>
                    <a:pt x="715" y="521"/>
                    <a:pt x="751" y="436"/>
                    <a:pt x="751" y="343"/>
                  </a:cubicBezTo>
                  <a:cubicBezTo>
                    <a:pt x="751" y="250"/>
                    <a:pt x="715" y="157"/>
                    <a:pt x="643" y="86"/>
                  </a:cubicBezTo>
                  <a:cubicBezTo>
                    <a:pt x="572" y="22"/>
                    <a:pt x="479" y="0"/>
                    <a:pt x="393" y="0"/>
                  </a:cubicBezTo>
                  <a:close/>
                </a:path>
              </a:pathLst>
            </a:custGeom>
            <a:solidFill>
              <a:srgbClr val="F6FAFF">
                <a:alpha val="490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1990" name="Google Shape;1990;p54"/>
          <p:cNvGrpSpPr/>
          <p:nvPr/>
        </p:nvGrpSpPr>
        <p:grpSpPr>
          <a:xfrm rot="-6382128">
            <a:off x="2990828" y="2121216"/>
            <a:ext cx="650767" cy="684290"/>
            <a:chOff x="1792150" y="1442500"/>
            <a:chExt cx="264225" cy="277825"/>
          </a:xfrm>
        </p:grpSpPr>
        <p:sp>
          <p:nvSpPr>
            <p:cNvPr id="1991" name="Google Shape;1991;p54"/>
            <p:cNvSpPr/>
            <p:nvPr/>
          </p:nvSpPr>
          <p:spPr>
            <a:xfrm>
              <a:off x="2037625" y="1442500"/>
              <a:ext cx="18750" cy="17525"/>
            </a:xfrm>
            <a:custGeom>
              <a:avLst/>
              <a:gdLst/>
              <a:ahLst/>
              <a:cxnLst/>
              <a:rect l="l" t="t" r="r" b="b"/>
              <a:pathLst>
                <a:path w="750" h="701" extrusionOk="0">
                  <a:moveTo>
                    <a:pt x="393" y="1"/>
                  </a:moveTo>
                  <a:cubicBezTo>
                    <a:pt x="293" y="1"/>
                    <a:pt x="207" y="30"/>
                    <a:pt x="136" y="108"/>
                  </a:cubicBezTo>
                  <a:cubicBezTo>
                    <a:pt x="0" y="251"/>
                    <a:pt x="7" y="472"/>
                    <a:pt x="150" y="608"/>
                  </a:cubicBezTo>
                  <a:cubicBezTo>
                    <a:pt x="222" y="665"/>
                    <a:pt x="307" y="701"/>
                    <a:pt x="393" y="701"/>
                  </a:cubicBezTo>
                  <a:cubicBezTo>
                    <a:pt x="493" y="701"/>
                    <a:pt x="579" y="665"/>
                    <a:pt x="650" y="594"/>
                  </a:cubicBezTo>
                  <a:cubicBezTo>
                    <a:pt x="714" y="522"/>
                    <a:pt x="750" y="444"/>
                    <a:pt x="750" y="358"/>
                  </a:cubicBezTo>
                  <a:cubicBezTo>
                    <a:pt x="750" y="258"/>
                    <a:pt x="714" y="165"/>
                    <a:pt x="643" y="94"/>
                  </a:cubicBezTo>
                  <a:cubicBezTo>
                    <a:pt x="564" y="37"/>
                    <a:pt x="472" y="1"/>
                    <a:pt x="393" y="1"/>
                  </a:cubicBezTo>
                  <a:close/>
                </a:path>
              </a:pathLst>
            </a:custGeom>
            <a:solidFill>
              <a:srgbClr val="F6FAFF">
                <a:alpha val="490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992" name="Google Shape;1992;p54"/>
            <p:cNvSpPr/>
            <p:nvPr/>
          </p:nvSpPr>
          <p:spPr>
            <a:xfrm>
              <a:off x="2017100" y="1464300"/>
              <a:ext cx="18750" cy="17700"/>
            </a:xfrm>
            <a:custGeom>
              <a:avLst/>
              <a:gdLst/>
              <a:ahLst/>
              <a:cxnLst/>
              <a:rect l="l" t="t" r="r" b="b"/>
              <a:pathLst>
                <a:path w="750" h="708" extrusionOk="0">
                  <a:moveTo>
                    <a:pt x="393" y="0"/>
                  </a:moveTo>
                  <a:cubicBezTo>
                    <a:pt x="293" y="0"/>
                    <a:pt x="207" y="36"/>
                    <a:pt x="136" y="107"/>
                  </a:cubicBezTo>
                  <a:cubicBezTo>
                    <a:pt x="0" y="250"/>
                    <a:pt x="7" y="471"/>
                    <a:pt x="150" y="607"/>
                  </a:cubicBezTo>
                  <a:cubicBezTo>
                    <a:pt x="221" y="671"/>
                    <a:pt x="307" y="707"/>
                    <a:pt x="393" y="707"/>
                  </a:cubicBezTo>
                  <a:cubicBezTo>
                    <a:pt x="493" y="707"/>
                    <a:pt x="578" y="671"/>
                    <a:pt x="650" y="593"/>
                  </a:cubicBezTo>
                  <a:cubicBezTo>
                    <a:pt x="714" y="521"/>
                    <a:pt x="750" y="436"/>
                    <a:pt x="750" y="350"/>
                  </a:cubicBezTo>
                  <a:cubicBezTo>
                    <a:pt x="750" y="250"/>
                    <a:pt x="714" y="164"/>
                    <a:pt x="643" y="93"/>
                  </a:cubicBezTo>
                  <a:cubicBezTo>
                    <a:pt x="571" y="29"/>
                    <a:pt x="486" y="0"/>
                    <a:pt x="393" y="0"/>
                  </a:cubicBezTo>
                  <a:close/>
                </a:path>
              </a:pathLst>
            </a:custGeom>
            <a:solidFill>
              <a:srgbClr val="F6FAFF">
                <a:alpha val="490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993" name="Google Shape;1993;p54"/>
            <p:cNvSpPr/>
            <p:nvPr/>
          </p:nvSpPr>
          <p:spPr>
            <a:xfrm>
              <a:off x="1996550" y="1485900"/>
              <a:ext cx="18775" cy="17700"/>
            </a:xfrm>
            <a:custGeom>
              <a:avLst/>
              <a:gdLst/>
              <a:ahLst/>
              <a:cxnLst/>
              <a:rect l="l" t="t" r="r" b="b"/>
              <a:pathLst>
                <a:path w="751" h="708" extrusionOk="0">
                  <a:moveTo>
                    <a:pt x="394" y="0"/>
                  </a:moveTo>
                  <a:cubicBezTo>
                    <a:pt x="294" y="0"/>
                    <a:pt x="208" y="36"/>
                    <a:pt x="136" y="107"/>
                  </a:cubicBezTo>
                  <a:cubicBezTo>
                    <a:pt x="1" y="250"/>
                    <a:pt x="8" y="479"/>
                    <a:pt x="151" y="607"/>
                  </a:cubicBezTo>
                  <a:cubicBezTo>
                    <a:pt x="222" y="671"/>
                    <a:pt x="308" y="707"/>
                    <a:pt x="394" y="707"/>
                  </a:cubicBezTo>
                  <a:cubicBezTo>
                    <a:pt x="494" y="707"/>
                    <a:pt x="579" y="671"/>
                    <a:pt x="651" y="600"/>
                  </a:cubicBezTo>
                  <a:cubicBezTo>
                    <a:pt x="715" y="529"/>
                    <a:pt x="751" y="450"/>
                    <a:pt x="751" y="357"/>
                  </a:cubicBezTo>
                  <a:cubicBezTo>
                    <a:pt x="751" y="264"/>
                    <a:pt x="715" y="172"/>
                    <a:pt x="643" y="100"/>
                  </a:cubicBezTo>
                  <a:cubicBezTo>
                    <a:pt x="572" y="29"/>
                    <a:pt x="486" y="0"/>
                    <a:pt x="394" y="0"/>
                  </a:cubicBezTo>
                  <a:close/>
                </a:path>
              </a:pathLst>
            </a:custGeom>
            <a:solidFill>
              <a:srgbClr val="F6FAFF">
                <a:alpha val="490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994" name="Google Shape;1994;p54"/>
            <p:cNvSpPr/>
            <p:nvPr/>
          </p:nvSpPr>
          <p:spPr>
            <a:xfrm>
              <a:off x="1853550" y="1637450"/>
              <a:ext cx="18775" cy="17700"/>
            </a:xfrm>
            <a:custGeom>
              <a:avLst/>
              <a:gdLst/>
              <a:ahLst/>
              <a:cxnLst/>
              <a:rect l="l" t="t" r="r" b="b"/>
              <a:pathLst>
                <a:path w="751" h="708" extrusionOk="0">
                  <a:moveTo>
                    <a:pt x="394" y="1"/>
                  </a:moveTo>
                  <a:cubicBezTo>
                    <a:pt x="294" y="1"/>
                    <a:pt x="208" y="37"/>
                    <a:pt x="137" y="108"/>
                  </a:cubicBezTo>
                  <a:cubicBezTo>
                    <a:pt x="1" y="251"/>
                    <a:pt x="8" y="472"/>
                    <a:pt x="151" y="608"/>
                  </a:cubicBezTo>
                  <a:cubicBezTo>
                    <a:pt x="222" y="672"/>
                    <a:pt x="301" y="708"/>
                    <a:pt x="394" y="708"/>
                  </a:cubicBezTo>
                  <a:cubicBezTo>
                    <a:pt x="494" y="708"/>
                    <a:pt x="579" y="672"/>
                    <a:pt x="651" y="601"/>
                  </a:cubicBezTo>
                  <a:cubicBezTo>
                    <a:pt x="715" y="529"/>
                    <a:pt x="751" y="451"/>
                    <a:pt x="751" y="358"/>
                  </a:cubicBezTo>
                  <a:cubicBezTo>
                    <a:pt x="751" y="258"/>
                    <a:pt x="715" y="172"/>
                    <a:pt x="644" y="101"/>
                  </a:cubicBezTo>
                  <a:cubicBezTo>
                    <a:pt x="572" y="37"/>
                    <a:pt x="479" y="1"/>
                    <a:pt x="394" y="1"/>
                  </a:cubicBezTo>
                  <a:close/>
                </a:path>
              </a:pathLst>
            </a:custGeom>
            <a:solidFill>
              <a:srgbClr val="F6FAFF">
                <a:alpha val="490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995" name="Google Shape;1995;p54"/>
            <p:cNvSpPr/>
            <p:nvPr/>
          </p:nvSpPr>
          <p:spPr>
            <a:xfrm>
              <a:off x="1976200" y="1507675"/>
              <a:ext cx="18775" cy="17525"/>
            </a:xfrm>
            <a:custGeom>
              <a:avLst/>
              <a:gdLst/>
              <a:ahLst/>
              <a:cxnLst/>
              <a:rect l="l" t="t" r="r" b="b"/>
              <a:pathLst>
                <a:path w="751" h="701" extrusionOk="0">
                  <a:moveTo>
                    <a:pt x="393" y="0"/>
                  </a:moveTo>
                  <a:cubicBezTo>
                    <a:pt x="301" y="0"/>
                    <a:pt x="208" y="36"/>
                    <a:pt x="136" y="108"/>
                  </a:cubicBezTo>
                  <a:cubicBezTo>
                    <a:pt x="1" y="250"/>
                    <a:pt x="15" y="472"/>
                    <a:pt x="158" y="607"/>
                  </a:cubicBezTo>
                  <a:cubicBezTo>
                    <a:pt x="229" y="665"/>
                    <a:pt x="308" y="700"/>
                    <a:pt x="393" y="700"/>
                  </a:cubicBezTo>
                  <a:cubicBezTo>
                    <a:pt x="493" y="700"/>
                    <a:pt x="586" y="665"/>
                    <a:pt x="658" y="593"/>
                  </a:cubicBezTo>
                  <a:cubicBezTo>
                    <a:pt x="715" y="522"/>
                    <a:pt x="751" y="443"/>
                    <a:pt x="751" y="357"/>
                  </a:cubicBezTo>
                  <a:cubicBezTo>
                    <a:pt x="751" y="257"/>
                    <a:pt x="715" y="165"/>
                    <a:pt x="643" y="93"/>
                  </a:cubicBezTo>
                  <a:cubicBezTo>
                    <a:pt x="565" y="22"/>
                    <a:pt x="486" y="0"/>
                    <a:pt x="393" y="0"/>
                  </a:cubicBezTo>
                  <a:close/>
                </a:path>
              </a:pathLst>
            </a:custGeom>
            <a:solidFill>
              <a:srgbClr val="F6FAFF">
                <a:alpha val="490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996" name="Google Shape;1996;p54"/>
            <p:cNvSpPr/>
            <p:nvPr/>
          </p:nvSpPr>
          <p:spPr>
            <a:xfrm>
              <a:off x="1812675" y="1681025"/>
              <a:ext cx="18775" cy="17700"/>
            </a:xfrm>
            <a:custGeom>
              <a:avLst/>
              <a:gdLst/>
              <a:ahLst/>
              <a:cxnLst/>
              <a:rect l="l" t="t" r="r" b="b"/>
              <a:pathLst>
                <a:path w="751" h="708" extrusionOk="0">
                  <a:moveTo>
                    <a:pt x="393" y="0"/>
                  </a:moveTo>
                  <a:cubicBezTo>
                    <a:pt x="293" y="0"/>
                    <a:pt x="208" y="36"/>
                    <a:pt x="136" y="107"/>
                  </a:cubicBezTo>
                  <a:cubicBezTo>
                    <a:pt x="1" y="250"/>
                    <a:pt x="8" y="471"/>
                    <a:pt x="151" y="607"/>
                  </a:cubicBezTo>
                  <a:cubicBezTo>
                    <a:pt x="222" y="671"/>
                    <a:pt x="308" y="707"/>
                    <a:pt x="393" y="707"/>
                  </a:cubicBezTo>
                  <a:cubicBezTo>
                    <a:pt x="493" y="707"/>
                    <a:pt x="579" y="671"/>
                    <a:pt x="651" y="600"/>
                  </a:cubicBezTo>
                  <a:cubicBezTo>
                    <a:pt x="715" y="529"/>
                    <a:pt x="750" y="443"/>
                    <a:pt x="750" y="357"/>
                  </a:cubicBezTo>
                  <a:cubicBezTo>
                    <a:pt x="750" y="257"/>
                    <a:pt x="715" y="172"/>
                    <a:pt x="643" y="100"/>
                  </a:cubicBezTo>
                  <a:cubicBezTo>
                    <a:pt x="565" y="29"/>
                    <a:pt x="486" y="0"/>
                    <a:pt x="393" y="0"/>
                  </a:cubicBezTo>
                  <a:close/>
                </a:path>
              </a:pathLst>
            </a:custGeom>
            <a:solidFill>
              <a:srgbClr val="F6FAFF">
                <a:alpha val="490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997" name="Google Shape;1997;p54"/>
            <p:cNvSpPr/>
            <p:nvPr/>
          </p:nvSpPr>
          <p:spPr>
            <a:xfrm>
              <a:off x="1792150" y="1702625"/>
              <a:ext cx="18775" cy="17700"/>
            </a:xfrm>
            <a:custGeom>
              <a:avLst/>
              <a:gdLst/>
              <a:ahLst/>
              <a:cxnLst/>
              <a:rect l="l" t="t" r="r" b="b"/>
              <a:pathLst>
                <a:path w="751" h="708" extrusionOk="0">
                  <a:moveTo>
                    <a:pt x="393" y="0"/>
                  </a:moveTo>
                  <a:cubicBezTo>
                    <a:pt x="293" y="0"/>
                    <a:pt x="208" y="36"/>
                    <a:pt x="136" y="107"/>
                  </a:cubicBezTo>
                  <a:cubicBezTo>
                    <a:pt x="0" y="250"/>
                    <a:pt x="8" y="472"/>
                    <a:pt x="150" y="607"/>
                  </a:cubicBezTo>
                  <a:cubicBezTo>
                    <a:pt x="222" y="671"/>
                    <a:pt x="308" y="707"/>
                    <a:pt x="393" y="707"/>
                  </a:cubicBezTo>
                  <a:cubicBezTo>
                    <a:pt x="486" y="707"/>
                    <a:pt x="579" y="671"/>
                    <a:pt x="650" y="600"/>
                  </a:cubicBezTo>
                  <a:cubicBezTo>
                    <a:pt x="715" y="529"/>
                    <a:pt x="750" y="450"/>
                    <a:pt x="750" y="357"/>
                  </a:cubicBezTo>
                  <a:cubicBezTo>
                    <a:pt x="750" y="257"/>
                    <a:pt x="715" y="172"/>
                    <a:pt x="636" y="100"/>
                  </a:cubicBezTo>
                  <a:cubicBezTo>
                    <a:pt x="572" y="36"/>
                    <a:pt x="486" y="0"/>
                    <a:pt x="393" y="0"/>
                  </a:cubicBezTo>
                  <a:close/>
                </a:path>
              </a:pathLst>
            </a:custGeom>
            <a:solidFill>
              <a:srgbClr val="F6FAFF">
                <a:alpha val="490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998" name="Google Shape;1998;p54"/>
            <p:cNvSpPr/>
            <p:nvPr/>
          </p:nvSpPr>
          <p:spPr>
            <a:xfrm>
              <a:off x="1955675" y="1529275"/>
              <a:ext cx="18775" cy="17700"/>
            </a:xfrm>
            <a:custGeom>
              <a:avLst/>
              <a:gdLst/>
              <a:ahLst/>
              <a:cxnLst/>
              <a:rect l="l" t="t" r="r" b="b"/>
              <a:pathLst>
                <a:path w="751" h="708" extrusionOk="0">
                  <a:moveTo>
                    <a:pt x="393" y="0"/>
                  </a:moveTo>
                  <a:cubicBezTo>
                    <a:pt x="300" y="0"/>
                    <a:pt x="208" y="36"/>
                    <a:pt x="136" y="108"/>
                  </a:cubicBezTo>
                  <a:cubicBezTo>
                    <a:pt x="1" y="250"/>
                    <a:pt x="15" y="472"/>
                    <a:pt x="158" y="607"/>
                  </a:cubicBezTo>
                  <a:cubicBezTo>
                    <a:pt x="229" y="672"/>
                    <a:pt x="308" y="707"/>
                    <a:pt x="393" y="707"/>
                  </a:cubicBezTo>
                  <a:cubicBezTo>
                    <a:pt x="493" y="707"/>
                    <a:pt x="586" y="672"/>
                    <a:pt x="658" y="586"/>
                  </a:cubicBezTo>
                  <a:cubicBezTo>
                    <a:pt x="715" y="515"/>
                    <a:pt x="750" y="436"/>
                    <a:pt x="750" y="350"/>
                  </a:cubicBezTo>
                  <a:cubicBezTo>
                    <a:pt x="750" y="250"/>
                    <a:pt x="715" y="158"/>
                    <a:pt x="643" y="86"/>
                  </a:cubicBezTo>
                  <a:cubicBezTo>
                    <a:pt x="572" y="29"/>
                    <a:pt x="486" y="0"/>
                    <a:pt x="393" y="0"/>
                  </a:cubicBezTo>
                  <a:close/>
                </a:path>
              </a:pathLst>
            </a:custGeom>
            <a:solidFill>
              <a:srgbClr val="F6FAFF">
                <a:alpha val="490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999" name="Google Shape;1999;p54"/>
            <p:cNvSpPr/>
            <p:nvPr/>
          </p:nvSpPr>
          <p:spPr>
            <a:xfrm>
              <a:off x="1894450" y="1594250"/>
              <a:ext cx="18775" cy="17525"/>
            </a:xfrm>
            <a:custGeom>
              <a:avLst/>
              <a:gdLst/>
              <a:ahLst/>
              <a:cxnLst/>
              <a:rect l="l" t="t" r="r" b="b"/>
              <a:pathLst>
                <a:path w="751" h="701" extrusionOk="0">
                  <a:moveTo>
                    <a:pt x="393" y="1"/>
                  </a:moveTo>
                  <a:cubicBezTo>
                    <a:pt x="293" y="1"/>
                    <a:pt x="200" y="29"/>
                    <a:pt x="129" y="108"/>
                  </a:cubicBezTo>
                  <a:cubicBezTo>
                    <a:pt x="0" y="251"/>
                    <a:pt x="7" y="472"/>
                    <a:pt x="150" y="608"/>
                  </a:cubicBezTo>
                  <a:cubicBezTo>
                    <a:pt x="222" y="665"/>
                    <a:pt x="300" y="701"/>
                    <a:pt x="393" y="701"/>
                  </a:cubicBezTo>
                  <a:cubicBezTo>
                    <a:pt x="486" y="701"/>
                    <a:pt x="579" y="665"/>
                    <a:pt x="650" y="586"/>
                  </a:cubicBezTo>
                  <a:cubicBezTo>
                    <a:pt x="714" y="515"/>
                    <a:pt x="750" y="436"/>
                    <a:pt x="750" y="343"/>
                  </a:cubicBezTo>
                  <a:cubicBezTo>
                    <a:pt x="750" y="251"/>
                    <a:pt x="714" y="158"/>
                    <a:pt x="643" y="86"/>
                  </a:cubicBezTo>
                  <a:cubicBezTo>
                    <a:pt x="571" y="36"/>
                    <a:pt x="479" y="1"/>
                    <a:pt x="393" y="1"/>
                  </a:cubicBezTo>
                  <a:close/>
                </a:path>
              </a:pathLst>
            </a:custGeom>
            <a:solidFill>
              <a:srgbClr val="F6FAFF">
                <a:alpha val="490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000" name="Google Shape;2000;p54"/>
            <p:cNvSpPr/>
            <p:nvPr/>
          </p:nvSpPr>
          <p:spPr>
            <a:xfrm>
              <a:off x="1874100" y="1615850"/>
              <a:ext cx="18750" cy="17700"/>
            </a:xfrm>
            <a:custGeom>
              <a:avLst/>
              <a:gdLst/>
              <a:ahLst/>
              <a:cxnLst/>
              <a:rect l="l" t="t" r="r" b="b"/>
              <a:pathLst>
                <a:path w="750" h="708" extrusionOk="0">
                  <a:moveTo>
                    <a:pt x="393" y="1"/>
                  </a:moveTo>
                  <a:cubicBezTo>
                    <a:pt x="293" y="1"/>
                    <a:pt x="207" y="36"/>
                    <a:pt x="136" y="108"/>
                  </a:cubicBezTo>
                  <a:cubicBezTo>
                    <a:pt x="0" y="251"/>
                    <a:pt x="7" y="472"/>
                    <a:pt x="150" y="608"/>
                  </a:cubicBezTo>
                  <a:cubicBezTo>
                    <a:pt x="222" y="672"/>
                    <a:pt x="300" y="708"/>
                    <a:pt x="393" y="708"/>
                  </a:cubicBezTo>
                  <a:cubicBezTo>
                    <a:pt x="493" y="708"/>
                    <a:pt x="579" y="672"/>
                    <a:pt x="650" y="601"/>
                  </a:cubicBezTo>
                  <a:cubicBezTo>
                    <a:pt x="714" y="529"/>
                    <a:pt x="750" y="444"/>
                    <a:pt x="750" y="358"/>
                  </a:cubicBezTo>
                  <a:cubicBezTo>
                    <a:pt x="750" y="258"/>
                    <a:pt x="714" y="172"/>
                    <a:pt x="643" y="101"/>
                  </a:cubicBezTo>
                  <a:cubicBezTo>
                    <a:pt x="564" y="36"/>
                    <a:pt x="479" y="1"/>
                    <a:pt x="393" y="1"/>
                  </a:cubicBezTo>
                  <a:close/>
                </a:path>
              </a:pathLst>
            </a:custGeom>
            <a:solidFill>
              <a:srgbClr val="F6FAFF">
                <a:alpha val="490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001" name="Google Shape;2001;p54"/>
            <p:cNvSpPr/>
            <p:nvPr/>
          </p:nvSpPr>
          <p:spPr>
            <a:xfrm>
              <a:off x="1914975" y="1572475"/>
              <a:ext cx="18775" cy="17700"/>
            </a:xfrm>
            <a:custGeom>
              <a:avLst/>
              <a:gdLst/>
              <a:ahLst/>
              <a:cxnLst/>
              <a:rect l="l" t="t" r="r" b="b"/>
              <a:pathLst>
                <a:path w="751" h="708" extrusionOk="0">
                  <a:moveTo>
                    <a:pt x="393" y="1"/>
                  </a:moveTo>
                  <a:cubicBezTo>
                    <a:pt x="293" y="1"/>
                    <a:pt x="200" y="36"/>
                    <a:pt x="129" y="108"/>
                  </a:cubicBezTo>
                  <a:cubicBezTo>
                    <a:pt x="0" y="250"/>
                    <a:pt x="8" y="479"/>
                    <a:pt x="150" y="608"/>
                  </a:cubicBezTo>
                  <a:cubicBezTo>
                    <a:pt x="222" y="672"/>
                    <a:pt x="300" y="707"/>
                    <a:pt x="393" y="707"/>
                  </a:cubicBezTo>
                  <a:cubicBezTo>
                    <a:pt x="486" y="707"/>
                    <a:pt x="579" y="672"/>
                    <a:pt x="650" y="600"/>
                  </a:cubicBezTo>
                  <a:cubicBezTo>
                    <a:pt x="715" y="529"/>
                    <a:pt x="750" y="450"/>
                    <a:pt x="750" y="358"/>
                  </a:cubicBezTo>
                  <a:cubicBezTo>
                    <a:pt x="750" y="265"/>
                    <a:pt x="715" y="172"/>
                    <a:pt x="629" y="101"/>
                  </a:cubicBezTo>
                  <a:cubicBezTo>
                    <a:pt x="557" y="36"/>
                    <a:pt x="479" y="1"/>
                    <a:pt x="393" y="1"/>
                  </a:cubicBezTo>
                  <a:close/>
                </a:path>
              </a:pathLst>
            </a:custGeom>
            <a:solidFill>
              <a:srgbClr val="F6FAFF">
                <a:alpha val="490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002" name="Google Shape;2002;p54"/>
            <p:cNvSpPr/>
            <p:nvPr/>
          </p:nvSpPr>
          <p:spPr>
            <a:xfrm>
              <a:off x="1935500" y="1550875"/>
              <a:ext cx="18775" cy="17700"/>
            </a:xfrm>
            <a:custGeom>
              <a:avLst/>
              <a:gdLst/>
              <a:ahLst/>
              <a:cxnLst/>
              <a:rect l="l" t="t" r="r" b="b"/>
              <a:pathLst>
                <a:path w="751" h="708" extrusionOk="0">
                  <a:moveTo>
                    <a:pt x="393" y="1"/>
                  </a:moveTo>
                  <a:cubicBezTo>
                    <a:pt x="293" y="1"/>
                    <a:pt x="201" y="36"/>
                    <a:pt x="129" y="108"/>
                  </a:cubicBezTo>
                  <a:cubicBezTo>
                    <a:pt x="1" y="250"/>
                    <a:pt x="8" y="472"/>
                    <a:pt x="151" y="607"/>
                  </a:cubicBezTo>
                  <a:cubicBezTo>
                    <a:pt x="222" y="672"/>
                    <a:pt x="301" y="707"/>
                    <a:pt x="393" y="707"/>
                  </a:cubicBezTo>
                  <a:cubicBezTo>
                    <a:pt x="486" y="707"/>
                    <a:pt x="579" y="672"/>
                    <a:pt x="650" y="600"/>
                  </a:cubicBezTo>
                  <a:cubicBezTo>
                    <a:pt x="715" y="529"/>
                    <a:pt x="750" y="450"/>
                    <a:pt x="750" y="358"/>
                  </a:cubicBezTo>
                  <a:cubicBezTo>
                    <a:pt x="750" y="258"/>
                    <a:pt x="715" y="172"/>
                    <a:pt x="643" y="100"/>
                  </a:cubicBezTo>
                  <a:cubicBezTo>
                    <a:pt x="558" y="36"/>
                    <a:pt x="472" y="1"/>
                    <a:pt x="393" y="1"/>
                  </a:cubicBezTo>
                  <a:close/>
                </a:path>
              </a:pathLst>
            </a:custGeom>
            <a:solidFill>
              <a:srgbClr val="F6FAFF">
                <a:alpha val="490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003" name="Google Shape;2003;p54"/>
            <p:cNvSpPr/>
            <p:nvPr/>
          </p:nvSpPr>
          <p:spPr>
            <a:xfrm>
              <a:off x="1833025" y="1659425"/>
              <a:ext cx="18775" cy="17500"/>
            </a:xfrm>
            <a:custGeom>
              <a:avLst/>
              <a:gdLst/>
              <a:ahLst/>
              <a:cxnLst/>
              <a:rect l="l" t="t" r="r" b="b"/>
              <a:pathLst>
                <a:path w="751" h="700" extrusionOk="0">
                  <a:moveTo>
                    <a:pt x="393" y="0"/>
                  </a:moveTo>
                  <a:cubicBezTo>
                    <a:pt x="294" y="0"/>
                    <a:pt x="208" y="36"/>
                    <a:pt x="136" y="107"/>
                  </a:cubicBezTo>
                  <a:cubicBezTo>
                    <a:pt x="1" y="250"/>
                    <a:pt x="8" y="471"/>
                    <a:pt x="151" y="607"/>
                  </a:cubicBezTo>
                  <a:cubicBezTo>
                    <a:pt x="222" y="664"/>
                    <a:pt x="301" y="700"/>
                    <a:pt x="393" y="700"/>
                  </a:cubicBezTo>
                  <a:cubicBezTo>
                    <a:pt x="493" y="700"/>
                    <a:pt x="579" y="664"/>
                    <a:pt x="651" y="593"/>
                  </a:cubicBezTo>
                  <a:cubicBezTo>
                    <a:pt x="715" y="521"/>
                    <a:pt x="751" y="436"/>
                    <a:pt x="751" y="343"/>
                  </a:cubicBezTo>
                  <a:cubicBezTo>
                    <a:pt x="751" y="250"/>
                    <a:pt x="715" y="157"/>
                    <a:pt x="643" y="86"/>
                  </a:cubicBezTo>
                  <a:cubicBezTo>
                    <a:pt x="572" y="22"/>
                    <a:pt x="479" y="0"/>
                    <a:pt x="393" y="0"/>
                  </a:cubicBezTo>
                  <a:close/>
                </a:path>
              </a:pathLst>
            </a:custGeom>
            <a:solidFill>
              <a:srgbClr val="F6FAFF">
                <a:alpha val="490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2004" name="Google Shape;2004;p54"/>
          <p:cNvGrpSpPr/>
          <p:nvPr/>
        </p:nvGrpSpPr>
        <p:grpSpPr>
          <a:xfrm rot="-9476727">
            <a:off x="2731703" y="3349103"/>
            <a:ext cx="600214" cy="630607"/>
            <a:chOff x="1792150" y="1464300"/>
            <a:chExt cx="243700" cy="256025"/>
          </a:xfrm>
        </p:grpSpPr>
        <p:sp>
          <p:nvSpPr>
            <p:cNvPr id="2005" name="Google Shape;2005;p54"/>
            <p:cNvSpPr/>
            <p:nvPr/>
          </p:nvSpPr>
          <p:spPr>
            <a:xfrm>
              <a:off x="2017100" y="1464300"/>
              <a:ext cx="18750" cy="17700"/>
            </a:xfrm>
            <a:custGeom>
              <a:avLst/>
              <a:gdLst/>
              <a:ahLst/>
              <a:cxnLst/>
              <a:rect l="l" t="t" r="r" b="b"/>
              <a:pathLst>
                <a:path w="750" h="708" extrusionOk="0">
                  <a:moveTo>
                    <a:pt x="393" y="0"/>
                  </a:moveTo>
                  <a:cubicBezTo>
                    <a:pt x="293" y="0"/>
                    <a:pt x="207" y="36"/>
                    <a:pt x="136" y="107"/>
                  </a:cubicBezTo>
                  <a:cubicBezTo>
                    <a:pt x="0" y="250"/>
                    <a:pt x="7" y="471"/>
                    <a:pt x="150" y="607"/>
                  </a:cubicBezTo>
                  <a:cubicBezTo>
                    <a:pt x="221" y="671"/>
                    <a:pt x="307" y="707"/>
                    <a:pt x="393" y="707"/>
                  </a:cubicBezTo>
                  <a:cubicBezTo>
                    <a:pt x="493" y="707"/>
                    <a:pt x="578" y="671"/>
                    <a:pt x="650" y="593"/>
                  </a:cubicBezTo>
                  <a:cubicBezTo>
                    <a:pt x="714" y="521"/>
                    <a:pt x="750" y="436"/>
                    <a:pt x="750" y="350"/>
                  </a:cubicBezTo>
                  <a:cubicBezTo>
                    <a:pt x="750" y="250"/>
                    <a:pt x="714" y="164"/>
                    <a:pt x="643" y="93"/>
                  </a:cubicBezTo>
                  <a:cubicBezTo>
                    <a:pt x="571" y="29"/>
                    <a:pt x="486" y="0"/>
                    <a:pt x="393" y="0"/>
                  </a:cubicBezTo>
                  <a:close/>
                </a:path>
              </a:pathLst>
            </a:custGeom>
            <a:solidFill>
              <a:srgbClr val="F6FAFF">
                <a:alpha val="490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006" name="Google Shape;2006;p54"/>
            <p:cNvSpPr/>
            <p:nvPr/>
          </p:nvSpPr>
          <p:spPr>
            <a:xfrm>
              <a:off x="1996550" y="1485900"/>
              <a:ext cx="18775" cy="17700"/>
            </a:xfrm>
            <a:custGeom>
              <a:avLst/>
              <a:gdLst/>
              <a:ahLst/>
              <a:cxnLst/>
              <a:rect l="l" t="t" r="r" b="b"/>
              <a:pathLst>
                <a:path w="751" h="708" extrusionOk="0">
                  <a:moveTo>
                    <a:pt x="394" y="0"/>
                  </a:moveTo>
                  <a:cubicBezTo>
                    <a:pt x="294" y="0"/>
                    <a:pt x="208" y="36"/>
                    <a:pt x="136" y="107"/>
                  </a:cubicBezTo>
                  <a:cubicBezTo>
                    <a:pt x="1" y="250"/>
                    <a:pt x="8" y="479"/>
                    <a:pt x="151" y="607"/>
                  </a:cubicBezTo>
                  <a:cubicBezTo>
                    <a:pt x="222" y="671"/>
                    <a:pt x="308" y="707"/>
                    <a:pt x="394" y="707"/>
                  </a:cubicBezTo>
                  <a:cubicBezTo>
                    <a:pt x="494" y="707"/>
                    <a:pt x="579" y="671"/>
                    <a:pt x="651" y="600"/>
                  </a:cubicBezTo>
                  <a:cubicBezTo>
                    <a:pt x="715" y="529"/>
                    <a:pt x="751" y="450"/>
                    <a:pt x="751" y="357"/>
                  </a:cubicBezTo>
                  <a:cubicBezTo>
                    <a:pt x="751" y="264"/>
                    <a:pt x="715" y="172"/>
                    <a:pt x="643" y="100"/>
                  </a:cubicBezTo>
                  <a:cubicBezTo>
                    <a:pt x="572" y="29"/>
                    <a:pt x="486" y="0"/>
                    <a:pt x="394" y="0"/>
                  </a:cubicBezTo>
                  <a:close/>
                </a:path>
              </a:pathLst>
            </a:custGeom>
            <a:solidFill>
              <a:srgbClr val="F6FAFF">
                <a:alpha val="490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007" name="Google Shape;2007;p54"/>
            <p:cNvSpPr/>
            <p:nvPr/>
          </p:nvSpPr>
          <p:spPr>
            <a:xfrm>
              <a:off x="1853550" y="1637450"/>
              <a:ext cx="18775" cy="17700"/>
            </a:xfrm>
            <a:custGeom>
              <a:avLst/>
              <a:gdLst/>
              <a:ahLst/>
              <a:cxnLst/>
              <a:rect l="l" t="t" r="r" b="b"/>
              <a:pathLst>
                <a:path w="751" h="708" extrusionOk="0">
                  <a:moveTo>
                    <a:pt x="394" y="1"/>
                  </a:moveTo>
                  <a:cubicBezTo>
                    <a:pt x="294" y="1"/>
                    <a:pt x="208" y="37"/>
                    <a:pt x="137" y="108"/>
                  </a:cubicBezTo>
                  <a:cubicBezTo>
                    <a:pt x="1" y="251"/>
                    <a:pt x="8" y="472"/>
                    <a:pt x="151" y="608"/>
                  </a:cubicBezTo>
                  <a:cubicBezTo>
                    <a:pt x="222" y="672"/>
                    <a:pt x="301" y="708"/>
                    <a:pt x="394" y="708"/>
                  </a:cubicBezTo>
                  <a:cubicBezTo>
                    <a:pt x="494" y="708"/>
                    <a:pt x="579" y="672"/>
                    <a:pt x="651" y="601"/>
                  </a:cubicBezTo>
                  <a:cubicBezTo>
                    <a:pt x="715" y="529"/>
                    <a:pt x="751" y="451"/>
                    <a:pt x="751" y="358"/>
                  </a:cubicBezTo>
                  <a:cubicBezTo>
                    <a:pt x="751" y="258"/>
                    <a:pt x="715" y="172"/>
                    <a:pt x="644" y="101"/>
                  </a:cubicBezTo>
                  <a:cubicBezTo>
                    <a:pt x="572" y="37"/>
                    <a:pt x="479" y="1"/>
                    <a:pt x="394" y="1"/>
                  </a:cubicBezTo>
                  <a:close/>
                </a:path>
              </a:pathLst>
            </a:custGeom>
            <a:solidFill>
              <a:srgbClr val="F6FAFF">
                <a:alpha val="490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008" name="Google Shape;2008;p54"/>
            <p:cNvSpPr/>
            <p:nvPr/>
          </p:nvSpPr>
          <p:spPr>
            <a:xfrm>
              <a:off x="1976200" y="1507675"/>
              <a:ext cx="18775" cy="17525"/>
            </a:xfrm>
            <a:custGeom>
              <a:avLst/>
              <a:gdLst/>
              <a:ahLst/>
              <a:cxnLst/>
              <a:rect l="l" t="t" r="r" b="b"/>
              <a:pathLst>
                <a:path w="751" h="701" extrusionOk="0">
                  <a:moveTo>
                    <a:pt x="393" y="0"/>
                  </a:moveTo>
                  <a:cubicBezTo>
                    <a:pt x="301" y="0"/>
                    <a:pt x="208" y="36"/>
                    <a:pt x="136" y="108"/>
                  </a:cubicBezTo>
                  <a:cubicBezTo>
                    <a:pt x="1" y="250"/>
                    <a:pt x="15" y="472"/>
                    <a:pt x="158" y="607"/>
                  </a:cubicBezTo>
                  <a:cubicBezTo>
                    <a:pt x="229" y="665"/>
                    <a:pt x="308" y="700"/>
                    <a:pt x="393" y="700"/>
                  </a:cubicBezTo>
                  <a:cubicBezTo>
                    <a:pt x="493" y="700"/>
                    <a:pt x="586" y="665"/>
                    <a:pt x="658" y="593"/>
                  </a:cubicBezTo>
                  <a:cubicBezTo>
                    <a:pt x="715" y="522"/>
                    <a:pt x="751" y="443"/>
                    <a:pt x="751" y="357"/>
                  </a:cubicBezTo>
                  <a:cubicBezTo>
                    <a:pt x="751" y="257"/>
                    <a:pt x="715" y="165"/>
                    <a:pt x="643" y="93"/>
                  </a:cubicBezTo>
                  <a:cubicBezTo>
                    <a:pt x="565" y="22"/>
                    <a:pt x="486" y="0"/>
                    <a:pt x="393" y="0"/>
                  </a:cubicBezTo>
                  <a:close/>
                </a:path>
              </a:pathLst>
            </a:custGeom>
            <a:solidFill>
              <a:srgbClr val="F6FAFF">
                <a:alpha val="490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009" name="Google Shape;2009;p54"/>
            <p:cNvSpPr/>
            <p:nvPr/>
          </p:nvSpPr>
          <p:spPr>
            <a:xfrm>
              <a:off x="1812675" y="1681025"/>
              <a:ext cx="18775" cy="17700"/>
            </a:xfrm>
            <a:custGeom>
              <a:avLst/>
              <a:gdLst/>
              <a:ahLst/>
              <a:cxnLst/>
              <a:rect l="l" t="t" r="r" b="b"/>
              <a:pathLst>
                <a:path w="751" h="708" extrusionOk="0">
                  <a:moveTo>
                    <a:pt x="393" y="0"/>
                  </a:moveTo>
                  <a:cubicBezTo>
                    <a:pt x="293" y="0"/>
                    <a:pt x="208" y="36"/>
                    <a:pt x="136" y="107"/>
                  </a:cubicBezTo>
                  <a:cubicBezTo>
                    <a:pt x="1" y="250"/>
                    <a:pt x="8" y="471"/>
                    <a:pt x="151" y="607"/>
                  </a:cubicBezTo>
                  <a:cubicBezTo>
                    <a:pt x="222" y="671"/>
                    <a:pt x="308" y="707"/>
                    <a:pt x="393" y="707"/>
                  </a:cubicBezTo>
                  <a:cubicBezTo>
                    <a:pt x="493" y="707"/>
                    <a:pt x="579" y="671"/>
                    <a:pt x="651" y="600"/>
                  </a:cubicBezTo>
                  <a:cubicBezTo>
                    <a:pt x="715" y="529"/>
                    <a:pt x="750" y="443"/>
                    <a:pt x="750" y="357"/>
                  </a:cubicBezTo>
                  <a:cubicBezTo>
                    <a:pt x="750" y="257"/>
                    <a:pt x="715" y="172"/>
                    <a:pt x="643" y="100"/>
                  </a:cubicBezTo>
                  <a:cubicBezTo>
                    <a:pt x="565" y="29"/>
                    <a:pt x="486" y="0"/>
                    <a:pt x="393" y="0"/>
                  </a:cubicBezTo>
                  <a:close/>
                </a:path>
              </a:pathLst>
            </a:custGeom>
            <a:solidFill>
              <a:srgbClr val="F6FAFF">
                <a:alpha val="490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010" name="Google Shape;2010;p54"/>
            <p:cNvSpPr/>
            <p:nvPr/>
          </p:nvSpPr>
          <p:spPr>
            <a:xfrm>
              <a:off x="1792150" y="1702625"/>
              <a:ext cx="18775" cy="17700"/>
            </a:xfrm>
            <a:custGeom>
              <a:avLst/>
              <a:gdLst/>
              <a:ahLst/>
              <a:cxnLst/>
              <a:rect l="l" t="t" r="r" b="b"/>
              <a:pathLst>
                <a:path w="751" h="708" extrusionOk="0">
                  <a:moveTo>
                    <a:pt x="393" y="0"/>
                  </a:moveTo>
                  <a:cubicBezTo>
                    <a:pt x="293" y="0"/>
                    <a:pt x="208" y="36"/>
                    <a:pt x="136" y="107"/>
                  </a:cubicBezTo>
                  <a:cubicBezTo>
                    <a:pt x="0" y="250"/>
                    <a:pt x="8" y="472"/>
                    <a:pt x="150" y="607"/>
                  </a:cubicBezTo>
                  <a:cubicBezTo>
                    <a:pt x="222" y="671"/>
                    <a:pt x="308" y="707"/>
                    <a:pt x="393" y="707"/>
                  </a:cubicBezTo>
                  <a:cubicBezTo>
                    <a:pt x="486" y="707"/>
                    <a:pt x="579" y="671"/>
                    <a:pt x="650" y="600"/>
                  </a:cubicBezTo>
                  <a:cubicBezTo>
                    <a:pt x="715" y="529"/>
                    <a:pt x="750" y="450"/>
                    <a:pt x="750" y="357"/>
                  </a:cubicBezTo>
                  <a:cubicBezTo>
                    <a:pt x="750" y="257"/>
                    <a:pt x="715" y="172"/>
                    <a:pt x="636" y="100"/>
                  </a:cubicBezTo>
                  <a:cubicBezTo>
                    <a:pt x="572" y="36"/>
                    <a:pt x="486" y="0"/>
                    <a:pt x="393" y="0"/>
                  </a:cubicBezTo>
                  <a:close/>
                </a:path>
              </a:pathLst>
            </a:custGeom>
            <a:solidFill>
              <a:srgbClr val="F6FAFF">
                <a:alpha val="490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011" name="Google Shape;2011;p54"/>
            <p:cNvSpPr/>
            <p:nvPr/>
          </p:nvSpPr>
          <p:spPr>
            <a:xfrm>
              <a:off x="1955675" y="1529275"/>
              <a:ext cx="18775" cy="17700"/>
            </a:xfrm>
            <a:custGeom>
              <a:avLst/>
              <a:gdLst/>
              <a:ahLst/>
              <a:cxnLst/>
              <a:rect l="l" t="t" r="r" b="b"/>
              <a:pathLst>
                <a:path w="751" h="708" extrusionOk="0">
                  <a:moveTo>
                    <a:pt x="393" y="0"/>
                  </a:moveTo>
                  <a:cubicBezTo>
                    <a:pt x="300" y="0"/>
                    <a:pt x="208" y="36"/>
                    <a:pt x="136" y="108"/>
                  </a:cubicBezTo>
                  <a:cubicBezTo>
                    <a:pt x="1" y="250"/>
                    <a:pt x="15" y="472"/>
                    <a:pt x="158" y="607"/>
                  </a:cubicBezTo>
                  <a:cubicBezTo>
                    <a:pt x="229" y="672"/>
                    <a:pt x="308" y="707"/>
                    <a:pt x="393" y="707"/>
                  </a:cubicBezTo>
                  <a:cubicBezTo>
                    <a:pt x="493" y="707"/>
                    <a:pt x="586" y="672"/>
                    <a:pt x="658" y="586"/>
                  </a:cubicBezTo>
                  <a:cubicBezTo>
                    <a:pt x="715" y="515"/>
                    <a:pt x="750" y="436"/>
                    <a:pt x="750" y="350"/>
                  </a:cubicBezTo>
                  <a:cubicBezTo>
                    <a:pt x="750" y="250"/>
                    <a:pt x="715" y="158"/>
                    <a:pt x="643" y="86"/>
                  </a:cubicBezTo>
                  <a:cubicBezTo>
                    <a:pt x="572" y="29"/>
                    <a:pt x="486" y="0"/>
                    <a:pt x="393" y="0"/>
                  </a:cubicBezTo>
                  <a:close/>
                </a:path>
              </a:pathLst>
            </a:custGeom>
            <a:solidFill>
              <a:srgbClr val="F6FAFF">
                <a:alpha val="490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012" name="Google Shape;2012;p54"/>
            <p:cNvSpPr/>
            <p:nvPr/>
          </p:nvSpPr>
          <p:spPr>
            <a:xfrm>
              <a:off x="1894450" y="1594250"/>
              <a:ext cx="18775" cy="17525"/>
            </a:xfrm>
            <a:custGeom>
              <a:avLst/>
              <a:gdLst/>
              <a:ahLst/>
              <a:cxnLst/>
              <a:rect l="l" t="t" r="r" b="b"/>
              <a:pathLst>
                <a:path w="751" h="701" extrusionOk="0">
                  <a:moveTo>
                    <a:pt x="393" y="1"/>
                  </a:moveTo>
                  <a:cubicBezTo>
                    <a:pt x="293" y="1"/>
                    <a:pt x="200" y="29"/>
                    <a:pt x="129" y="108"/>
                  </a:cubicBezTo>
                  <a:cubicBezTo>
                    <a:pt x="0" y="251"/>
                    <a:pt x="7" y="472"/>
                    <a:pt x="150" y="608"/>
                  </a:cubicBezTo>
                  <a:cubicBezTo>
                    <a:pt x="222" y="665"/>
                    <a:pt x="300" y="701"/>
                    <a:pt x="393" y="701"/>
                  </a:cubicBezTo>
                  <a:cubicBezTo>
                    <a:pt x="486" y="701"/>
                    <a:pt x="579" y="665"/>
                    <a:pt x="650" y="586"/>
                  </a:cubicBezTo>
                  <a:cubicBezTo>
                    <a:pt x="714" y="515"/>
                    <a:pt x="750" y="436"/>
                    <a:pt x="750" y="343"/>
                  </a:cubicBezTo>
                  <a:cubicBezTo>
                    <a:pt x="750" y="251"/>
                    <a:pt x="714" y="158"/>
                    <a:pt x="643" y="86"/>
                  </a:cubicBezTo>
                  <a:cubicBezTo>
                    <a:pt x="571" y="36"/>
                    <a:pt x="479" y="1"/>
                    <a:pt x="393" y="1"/>
                  </a:cubicBezTo>
                  <a:close/>
                </a:path>
              </a:pathLst>
            </a:custGeom>
            <a:solidFill>
              <a:srgbClr val="F6FAFF">
                <a:alpha val="490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013" name="Google Shape;2013;p54"/>
            <p:cNvSpPr/>
            <p:nvPr/>
          </p:nvSpPr>
          <p:spPr>
            <a:xfrm>
              <a:off x="1874100" y="1615850"/>
              <a:ext cx="18750" cy="17700"/>
            </a:xfrm>
            <a:custGeom>
              <a:avLst/>
              <a:gdLst/>
              <a:ahLst/>
              <a:cxnLst/>
              <a:rect l="l" t="t" r="r" b="b"/>
              <a:pathLst>
                <a:path w="750" h="708" extrusionOk="0">
                  <a:moveTo>
                    <a:pt x="393" y="1"/>
                  </a:moveTo>
                  <a:cubicBezTo>
                    <a:pt x="293" y="1"/>
                    <a:pt x="207" y="36"/>
                    <a:pt x="136" y="108"/>
                  </a:cubicBezTo>
                  <a:cubicBezTo>
                    <a:pt x="0" y="251"/>
                    <a:pt x="7" y="472"/>
                    <a:pt x="150" y="608"/>
                  </a:cubicBezTo>
                  <a:cubicBezTo>
                    <a:pt x="222" y="672"/>
                    <a:pt x="300" y="708"/>
                    <a:pt x="393" y="708"/>
                  </a:cubicBezTo>
                  <a:cubicBezTo>
                    <a:pt x="493" y="708"/>
                    <a:pt x="579" y="672"/>
                    <a:pt x="650" y="601"/>
                  </a:cubicBezTo>
                  <a:cubicBezTo>
                    <a:pt x="714" y="529"/>
                    <a:pt x="750" y="444"/>
                    <a:pt x="750" y="358"/>
                  </a:cubicBezTo>
                  <a:cubicBezTo>
                    <a:pt x="750" y="258"/>
                    <a:pt x="714" y="172"/>
                    <a:pt x="643" y="101"/>
                  </a:cubicBezTo>
                  <a:cubicBezTo>
                    <a:pt x="564" y="36"/>
                    <a:pt x="479" y="1"/>
                    <a:pt x="393" y="1"/>
                  </a:cubicBezTo>
                  <a:close/>
                </a:path>
              </a:pathLst>
            </a:custGeom>
            <a:solidFill>
              <a:srgbClr val="F6FAFF">
                <a:alpha val="490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014" name="Google Shape;2014;p54"/>
            <p:cNvSpPr/>
            <p:nvPr/>
          </p:nvSpPr>
          <p:spPr>
            <a:xfrm>
              <a:off x="1914975" y="1572475"/>
              <a:ext cx="18775" cy="17700"/>
            </a:xfrm>
            <a:custGeom>
              <a:avLst/>
              <a:gdLst/>
              <a:ahLst/>
              <a:cxnLst/>
              <a:rect l="l" t="t" r="r" b="b"/>
              <a:pathLst>
                <a:path w="751" h="708" extrusionOk="0">
                  <a:moveTo>
                    <a:pt x="393" y="1"/>
                  </a:moveTo>
                  <a:cubicBezTo>
                    <a:pt x="293" y="1"/>
                    <a:pt x="200" y="36"/>
                    <a:pt x="129" y="108"/>
                  </a:cubicBezTo>
                  <a:cubicBezTo>
                    <a:pt x="0" y="250"/>
                    <a:pt x="8" y="479"/>
                    <a:pt x="150" y="608"/>
                  </a:cubicBezTo>
                  <a:cubicBezTo>
                    <a:pt x="222" y="672"/>
                    <a:pt x="300" y="707"/>
                    <a:pt x="393" y="707"/>
                  </a:cubicBezTo>
                  <a:cubicBezTo>
                    <a:pt x="486" y="707"/>
                    <a:pt x="579" y="672"/>
                    <a:pt x="650" y="600"/>
                  </a:cubicBezTo>
                  <a:cubicBezTo>
                    <a:pt x="715" y="529"/>
                    <a:pt x="750" y="450"/>
                    <a:pt x="750" y="358"/>
                  </a:cubicBezTo>
                  <a:cubicBezTo>
                    <a:pt x="750" y="265"/>
                    <a:pt x="715" y="172"/>
                    <a:pt x="629" y="101"/>
                  </a:cubicBezTo>
                  <a:cubicBezTo>
                    <a:pt x="557" y="36"/>
                    <a:pt x="479" y="1"/>
                    <a:pt x="393" y="1"/>
                  </a:cubicBezTo>
                  <a:close/>
                </a:path>
              </a:pathLst>
            </a:custGeom>
            <a:solidFill>
              <a:srgbClr val="F6FAFF">
                <a:alpha val="490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015" name="Google Shape;2015;p54"/>
            <p:cNvSpPr/>
            <p:nvPr/>
          </p:nvSpPr>
          <p:spPr>
            <a:xfrm>
              <a:off x="1935500" y="1550875"/>
              <a:ext cx="18775" cy="17700"/>
            </a:xfrm>
            <a:custGeom>
              <a:avLst/>
              <a:gdLst/>
              <a:ahLst/>
              <a:cxnLst/>
              <a:rect l="l" t="t" r="r" b="b"/>
              <a:pathLst>
                <a:path w="751" h="708" extrusionOk="0">
                  <a:moveTo>
                    <a:pt x="393" y="1"/>
                  </a:moveTo>
                  <a:cubicBezTo>
                    <a:pt x="293" y="1"/>
                    <a:pt x="201" y="36"/>
                    <a:pt x="129" y="108"/>
                  </a:cubicBezTo>
                  <a:cubicBezTo>
                    <a:pt x="1" y="250"/>
                    <a:pt x="8" y="472"/>
                    <a:pt x="151" y="607"/>
                  </a:cubicBezTo>
                  <a:cubicBezTo>
                    <a:pt x="222" y="672"/>
                    <a:pt x="301" y="707"/>
                    <a:pt x="393" y="707"/>
                  </a:cubicBezTo>
                  <a:cubicBezTo>
                    <a:pt x="486" y="707"/>
                    <a:pt x="579" y="672"/>
                    <a:pt x="650" y="600"/>
                  </a:cubicBezTo>
                  <a:cubicBezTo>
                    <a:pt x="715" y="529"/>
                    <a:pt x="750" y="450"/>
                    <a:pt x="750" y="358"/>
                  </a:cubicBezTo>
                  <a:cubicBezTo>
                    <a:pt x="750" y="258"/>
                    <a:pt x="715" y="172"/>
                    <a:pt x="643" y="100"/>
                  </a:cubicBezTo>
                  <a:cubicBezTo>
                    <a:pt x="558" y="36"/>
                    <a:pt x="472" y="1"/>
                    <a:pt x="393" y="1"/>
                  </a:cubicBezTo>
                  <a:close/>
                </a:path>
              </a:pathLst>
            </a:custGeom>
            <a:solidFill>
              <a:srgbClr val="F6FAFF">
                <a:alpha val="490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016" name="Google Shape;2016;p54"/>
            <p:cNvSpPr/>
            <p:nvPr/>
          </p:nvSpPr>
          <p:spPr>
            <a:xfrm>
              <a:off x="1833025" y="1659425"/>
              <a:ext cx="18775" cy="17500"/>
            </a:xfrm>
            <a:custGeom>
              <a:avLst/>
              <a:gdLst/>
              <a:ahLst/>
              <a:cxnLst/>
              <a:rect l="l" t="t" r="r" b="b"/>
              <a:pathLst>
                <a:path w="751" h="700" extrusionOk="0">
                  <a:moveTo>
                    <a:pt x="393" y="0"/>
                  </a:moveTo>
                  <a:cubicBezTo>
                    <a:pt x="294" y="0"/>
                    <a:pt x="208" y="36"/>
                    <a:pt x="136" y="107"/>
                  </a:cubicBezTo>
                  <a:cubicBezTo>
                    <a:pt x="1" y="250"/>
                    <a:pt x="8" y="471"/>
                    <a:pt x="151" y="607"/>
                  </a:cubicBezTo>
                  <a:cubicBezTo>
                    <a:pt x="222" y="664"/>
                    <a:pt x="301" y="700"/>
                    <a:pt x="393" y="700"/>
                  </a:cubicBezTo>
                  <a:cubicBezTo>
                    <a:pt x="493" y="700"/>
                    <a:pt x="579" y="664"/>
                    <a:pt x="651" y="593"/>
                  </a:cubicBezTo>
                  <a:cubicBezTo>
                    <a:pt x="715" y="521"/>
                    <a:pt x="751" y="436"/>
                    <a:pt x="751" y="343"/>
                  </a:cubicBezTo>
                  <a:cubicBezTo>
                    <a:pt x="751" y="250"/>
                    <a:pt x="715" y="157"/>
                    <a:pt x="643" y="86"/>
                  </a:cubicBezTo>
                  <a:cubicBezTo>
                    <a:pt x="572" y="22"/>
                    <a:pt x="479" y="0"/>
                    <a:pt x="393" y="0"/>
                  </a:cubicBezTo>
                  <a:close/>
                </a:path>
              </a:pathLst>
            </a:custGeom>
            <a:solidFill>
              <a:srgbClr val="F6FAFF">
                <a:alpha val="490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sp>
        <p:nvSpPr>
          <p:cNvPr id="2018" name="Google Shape;2018;p54"/>
          <p:cNvSpPr txBox="1">
            <a:spLocks noGrp="1"/>
          </p:cNvSpPr>
          <p:nvPr>
            <p:ph type="subTitle" idx="4294967295"/>
          </p:nvPr>
        </p:nvSpPr>
        <p:spPr>
          <a:xfrm>
            <a:off x="712775" y="2027350"/>
            <a:ext cx="2183400" cy="659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>
              <a:lnSpc>
                <a:spcPct val="100000"/>
              </a:lnSpc>
              <a:spcAft>
                <a:spcPts val="1600"/>
              </a:spcAft>
              <a:buNone/>
            </a:pPr>
            <a:r>
              <a:rPr lang="fa-IR" sz="1400" dirty="0">
                <a:cs typeface="B Nazanin" panose="00000400000000000000" pitchFamily="2" charset="-78"/>
              </a:rPr>
              <a:t>قالب پاورپوینت کودکانه قابل ویرایش می باشد</a:t>
            </a:r>
            <a:endParaRPr sz="1400" dirty="0">
              <a:cs typeface="B Nazanin" panose="00000400000000000000" pitchFamily="2" charset="-78"/>
            </a:endParaRPr>
          </a:p>
        </p:txBody>
      </p:sp>
      <p:sp>
        <p:nvSpPr>
          <p:cNvPr id="2019" name="Google Shape;2019;p54"/>
          <p:cNvSpPr txBox="1">
            <a:spLocks noGrp="1"/>
          </p:cNvSpPr>
          <p:nvPr>
            <p:ph type="subTitle" idx="4294967295"/>
          </p:nvPr>
        </p:nvSpPr>
        <p:spPr>
          <a:xfrm>
            <a:off x="712775" y="4100250"/>
            <a:ext cx="2183400" cy="659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>
              <a:lnSpc>
                <a:spcPct val="100000"/>
              </a:lnSpc>
              <a:spcAft>
                <a:spcPts val="1600"/>
              </a:spcAft>
              <a:buNone/>
            </a:pPr>
            <a:r>
              <a:rPr lang="fa-IR" sz="1400" dirty="0">
                <a:cs typeface="B Nazanin" panose="00000400000000000000" pitchFamily="2" charset="-78"/>
              </a:rPr>
              <a:t>قالب پاورپوینت کودکانه قابل ویرایش می باشد</a:t>
            </a:r>
            <a:endParaRPr sz="1400" dirty="0">
              <a:cs typeface="B Nazanin" panose="00000400000000000000" pitchFamily="2" charset="-78"/>
            </a:endParaRPr>
          </a:p>
        </p:txBody>
      </p:sp>
      <p:sp>
        <p:nvSpPr>
          <p:cNvPr id="2020" name="Google Shape;2020;p54"/>
          <p:cNvSpPr txBox="1">
            <a:spLocks noGrp="1"/>
          </p:cNvSpPr>
          <p:nvPr>
            <p:ph type="subTitle" idx="4294967295"/>
          </p:nvPr>
        </p:nvSpPr>
        <p:spPr>
          <a:xfrm>
            <a:off x="6350350" y="4100250"/>
            <a:ext cx="2183400" cy="659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>
              <a:lnSpc>
                <a:spcPct val="100000"/>
              </a:lnSpc>
              <a:spcAft>
                <a:spcPts val="1600"/>
              </a:spcAft>
              <a:buNone/>
            </a:pPr>
            <a:r>
              <a:rPr lang="fa-IR" sz="1400" dirty="0">
                <a:cs typeface="B Nazanin" panose="00000400000000000000" pitchFamily="2" charset="-78"/>
              </a:rPr>
              <a:t>قالب پاورپوینت کودکانه قابل ویرایش می باشد</a:t>
            </a:r>
            <a:endParaRPr sz="1400" dirty="0">
              <a:cs typeface="B Nazanin" panose="00000400000000000000" pitchFamily="2" charset="-78"/>
            </a:endParaRPr>
          </a:p>
        </p:txBody>
      </p:sp>
      <p:sp>
        <p:nvSpPr>
          <p:cNvPr id="2021" name="Google Shape;2021;p54"/>
          <p:cNvSpPr txBox="1">
            <a:spLocks noGrp="1"/>
          </p:cNvSpPr>
          <p:nvPr>
            <p:ph type="subTitle" idx="4294967295"/>
          </p:nvPr>
        </p:nvSpPr>
        <p:spPr>
          <a:xfrm>
            <a:off x="6350350" y="2027350"/>
            <a:ext cx="2183400" cy="659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>
              <a:lnSpc>
                <a:spcPct val="100000"/>
              </a:lnSpc>
              <a:spcAft>
                <a:spcPts val="1600"/>
              </a:spcAft>
              <a:buNone/>
            </a:pPr>
            <a:r>
              <a:rPr lang="fa-IR" sz="1400" dirty="0">
                <a:cs typeface="B Nazanin" panose="00000400000000000000" pitchFamily="2" charset="-78"/>
              </a:rPr>
              <a:t>قالب پاورپوینت کودکانه قابل ویرایش می باشد</a:t>
            </a:r>
            <a:endParaRPr sz="1400" dirty="0">
              <a:cs typeface="B Nazanin" panose="00000400000000000000" pitchFamily="2" charset="-78"/>
            </a:endParaRPr>
          </a:p>
        </p:txBody>
      </p:sp>
      <p:cxnSp>
        <p:nvCxnSpPr>
          <p:cNvPr id="31" name="Conector recto de flecha 30">
            <a:extLst>
              <a:ext uri="{FF2B5EF4-FFF2-40B4-BE49-F238E27FC236}">
                <a16:creationId xmlns:a16="http://schemas.microsoft.com/office/drawing/2014/main" id="{8BFFBF5B-5193-46DA-A4CB-51404D6675F0}"/>
              </a:ext>
            </a:extLst>
          </p:cNvPr>
          <p:cNvCxnSpPr/>
          <p:nvPr/>
        </p:nvCxnSpPr>
        <p:spPr>
          <a:xfrm>
            <a:off x="2410799" y="1902876"/>
            <a:ext cx="940314" cy="1714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recto de flecha 32">
            <a:extLst>
              <a:ext uri="{FF2B5EF4-FFF2-40B4-BE49-F238E27FC236}">
                <a16:creationId xmlns:a16="http://schemas.microsoft.com/office/drawing/2014/main" id="{0EAA62F1-74A1-457C-815C-3850B2EC61BC}"/>
              </a:ext>
            </a:extLst>
          </p:cNvPr>
          <p:cNvCxnSpPr/>
          <p:nvPr/>
        </p:nvCxnSpPr>
        <p:spPr>
          <a:xfrm flipH="1">
            <a:off x="6000874" y="1902876"/>
            <a:ext cx="868556" cy="1714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ector recto de flecha 34">
            <a:extLst>
              <a:ext uri="{FF2B5EF4-FFF2-40B4-BE49-F238E27FC236}">
                <a16:creationId xmlns:a16="http://schemas.microsoft.com/office/drawing/2014/main" id="{1A1E551A-0043-4E63-BCD3-3F06A64D4658}"/>
              </a:ext>
            </a:extLst>
          </p:cNvPr>
          <p:cNvCxnSpPr/>
          <p:nvPr/>
        </p:nvCxnSpPr>
        <p:spPr>
          <a:xfrm flipH="1">
            <a:off x="6116026" y="3940172"/>
            <a:ext cx="671007" cy="768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ctor recto de flecha 36">
            <a:extLst>
              <a:ext uri="{FF2B5EF4-FFF2-40B4-BE49-F238E27FC236}">
                <a16:creationId xmlns:a16="http://schemas.microsoft.com/office/drawing/2014/main" id="{D24F45E2-D791-4247-8596-341703C49B7E}"/>
              </a:ext>
            </a:extLst>
          </p:cNvPr>
          <p:cNvCxnSpPr/>
          <p:nvPr/>
        </p:nvCxnSpPr>
        <p:spPr>
          <a:xfrm>
            <a:off x="2635269" y="3897818"/>
            <a:ext cx="784128" cy="2283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37" name="Grupo 1936">
            <a:extLst>
              <a:ext uri="{FF2B5EF4-FFF2-40B4-BE49-F238E27FC236}">
                <a16:creationId xmlns:a16="http://schemas.microsoft.com/office/drawing/2014/main" id="{6E790BC7-F3EA-1E80-FC1D-7DC4E734A678}"/>
              </a:ext>
            </a:extLst>
          </p:cNvPr>
          <p:cNvGrpSpPr/>
          <p:nvPr/>
        </p:nvGrpSpPr>
        <p:grpSpPr>
          <a:xfrm>
            <a:off x="3200975" y="1409700"/>
            <a:ext cx="2862053" cy="3733801"/>
            <a:chOff x="3200975" y="1409700"/>
            <a:chExt cx="2862053" cy="3733801"/>
          </a:xfrm>
        </p:grpSpPr>
        <p:sp>
          <p:nvSpPr>
            <p:cNvPr id="1944" name="Google Shape;1944;p54"/>
            <p:cNvSpPr/>
            <p:nvPr/>
          </p:nvSpPr>
          <p:spPr>
            <a:xfrm>
              <a:off x="3200975" y="2281038"/>
              <a:ext cx="1930828" cy="1073278"/>
            </a:xfrm>
            <a:custGeom>
              <a:avLst/>
              <a:gdLst/>
              <a:ahLst/>
              <a:cxnLst/>
              <a:rect l="l" t="t" r="r" b="b"/>
              <a:pathLst>
                <a:path w="23228" h="12912" extrusionOk="0">
                  <a:moveTo>
                    <a:pt x="6812" y="0"/>
                  </a:moveTo>
                  <a:cubicBezTo>
                    <a:pt x="4658" y="0"/>
                    <a:pt x="2912" y="1747"/>
                    <a:pt x="2912" y="3901"/>
                  </a:cubicBezTo>
                  <a:cubicBezTo>
                    <a:pt x="2912" y="4413"/>
                    <a:pt x="3016" y="4914"/>
                    <a:pt x="3191" y="5356"/>
                  </a:cubicBezTo>
                  <a:cubicBezTo>
                    <a:pt x="1386" y="5647"/>
                    <a:pt x="1" y="7219"/>
                    <a:pt x="1" y="9116"/>
                  </a:cubicBezTo>
                  <a:cubicBezTo>
                    <a:pt x="1" y="11212"/>
                    <a:pt x="1701" y="12912"/>
                    <a:pt x="3796" y="12912"/>
                  </a:cubicBezTo>
                  <a:cubicBezTo>
                    <a:pt x="4984" y="12912"/>
                    <a:pt x="6043" y="12376"/>
                    <a:pt x="6742" y="11515"/>
                  </a:cubicBezTo>
                  <a:cubicBezTo>
                    <a:pt x="7370" y="12353"/>
                    <a:pt x="8372" y="12912"/>
                    <a:pt x="9489" y="12912"/>
                  </a:cubicBezTo>
                  <a:cubicBezTo>
                    <a:pt x="10747" y="12912"/>
                    <a:pt x="11829" y="12248"/>
                    <a:pt x="12435" y="11224"/>
                  </a:cubicBezTo>
                  <a:cubicBezTo>
                    <a:pt x="13145" y="11957"/>
                    <a:pt x="14146" y="12400"/>
                    <a:pt x="15252" y="12400"/>
                  </a:cubicBezTo>
                  <a:cubicBezTo>
                    <a:pt x="16486" y="12400"/>
                    <a:pt x="17581" y="11841"/>
                    <a:pt x="18314" y="10944"/>
                  </a:cubicBezTo>
                  <a:cubicBezTo>
                    <a:pt x="18757" y="11165"/>
                    <a:pt x="19269" y="11294"/>
                    <a:pt x="19804" y="11294"/>
                  </a:cubicBezTo>
                  <a:cubicBezTo>
                    <a:pt x="21679" y="11294"/>
                    <a:pt x="23216" y="9768"/>
                    <a:pt x="23216" y="7894"/>
                  </a:cubicBezTo>
                  <a:cubicBezTo>
                    <a:pt x="23227" y="6264"/>
                    <a:pt x="22063" y="4914"/>
                    <a:pt x="20538" y="4576"/>
                  </a:cubicBezTo>
                  <a:cubicBezTo>
                    <a:pt x="20212" y="3202"/>
                    <a:pt x="18978" y="2201"/>
                    <a:pt x="17523" y="2201"/>
                  </a:cubicBezTo>
                  <a:cubicBezTo>
                    <a:pt x="16743" y="2201"/>
                    <a:pt x="16021" y="2492"/>
                    <a:pt x="15485" y="2969"/>
                  </a:cubicBezTo>
                  <a:cubicBezTo>
                    <a:pt x="15252" y="1304"/>
                    <a:pt x="13809" y="0"/>
                    <a:pt x="12062" y="0"/>
                  </a:cubicBezTo>
                  <a:cubicBezTo>
                    <a:pt x="11061" y="0"/>
                    <a:pt x="10153" y="431"/>
                    <a:pt x="9536" y="1107"/>
                  </a:cubicBezTo>
                  <a:cubicBezTo>
                    <a:pt x="8837" y="431"/>
                    <a:pt x="7871" y="0"/>
                    <a:pt x="6812" y="0"/>
                  </a:cubicBezTo>
                  <a:close/>
                </a:path>
              </a:pathLst>
            </a:custGeom>
            <a:solidFill>
              <a:srgbClr val="F6FAFF">
                <a:alpha val="490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945" name="Google Shape;1945;p54"/>
            <p:cNvSpPr/>
            <p:nvPr/>
          </p:nvSpPr>
          <p:spPr>
            <a:xfrm>
              <a:off x="4132200" y="2684088"/>
              <a:ext cx="1930828" cy="1073278"/>
            </a:xfrm>
            <a:custGeom>
              <a:avLst/>
              <a:gdLst/>
              <a:ahLst/>
              <a:cxnLst/>
              <a:rect l="l" t="t" r="r" b="b"/>
              <a:pathLst>
                <a:path w="23228" h="12912" extrusionOk="0">
                  <a:moveTo>
                    <a:pt x="6812" y="0"/>
                  </a:moveTo>
                  <a:cubicBezTo>
                    <a:pt x="4658" y="0"/>
                    <a:pt x="2912" y="1747"/>
                    <a:pt x="2912" y="3901"/>
                  </a:cubicBezTo>
                  <a:cubicBezTo>
                    <a:pt x="2912" y="4413"/>
                    <a:pt x="3016" y="4914"/>
                    <a:pt x="3191" y="5356"/>
                  </a:cubicBezTo>
                  <a:cubicBezTo>
                    <a:pt x="1386" y="5647"/>
                    <a:pt x="1" y="7219"/>
                    <a:pt x="1" y="9116"/>
                  </a:cubicBezTo>
                  <a:cubicBezTo>
                    <a:pt x="1" y="11212"/>
                    <a:pt x="1701" y="12912"/>
                    <a:pt x="3796" y="12912"/>
                  </a:cubicBezTo>
                  <a:cubicBezTo>
                    <a:pt x="4984" y="12912"/>
                    <a:pt x="6043" y="12376"/>
                    <a:pt x="6742" y="11515"/>
                  </a:cubicBezTo>
                  <a:cubicBezTo>
                    <a:pt x="7370" y="12353"/>
                    <a:pt x="8372" y="12912"/>
                    <a:pt x="9489" y="12912"/>
                  </a:cubicBezTo>
                  <a:cubicBezTo>
                    <a:pt x="10747" y="12912"/>
                    <a:pt x="11829" y="12248"/>
                    <a:pt x="12435" y="11224"/>
                  </a:cubicBezTo>
                  <a:cubicBezTo>
                    <a:pt x="13145" y="11957"/>
                    <a:pt x="14146" y="12400"/>
                    <a:pt x="15252" y="12400"/>
                  </a:cubicBezTo>
                  <a:cubicBezTo>
                    <a:pt x="16486" y="12400"/>
                    <a:pt x="17581" y="11841"/>
                    <a:pt x="18314" y="10944"/>
                  </a:cubicBezTo>
                  <a:cubicBezTo>
                    <a:pt x="18757" y="11165"/>
                    <a:pt x="19269" y="11294"/>
                    <a:pt x="19804" y="11294"/>
                  </a:cubicBezTo>
                  <a:cubicBezTo>
                    <a:pt x="21679" y="11294"/>
                    <a:pt x="23216" y="9768"/>
                    <a:pt x="23216" y="7894"/>
                  </a:cubicBezTo>
                  <a:cubicBezTo>
                    <a:pt x="23227" y="6264"/>
                    <a:pt x="22063" y="4914"/>
                    <a:pt x="20538" y="4576"/>
                  </a:cubicBezTo>
                  <a:cubicBezTo>
                    <a:pt x="20212" y="3202"/>
                    <a:pt x="18978" y="2201"/>
                    <a:pt x="17523" y="2201"/>
                  </a:cubicBezTo>
                  <a:cubicBezTo>
                    <a:pt x="16743" y="2201"/>
                    <a:pt x="16021" y="2492"/>
                    <a:pt x="15485" y="2969"/>
                  </a:cubicBezTo>
                  <a:cubicBezTo>
                    <a:pt x="15252" y="1304"/>
                    <a:pt x="13809" y="0"/>
                    <a:pt x="12062" y="0"/>
                  </a:cubicBezTo>
                  <a:cubicBezTo>
                    <a:pt x="11061" y="0"/>
                    <a:pt x="10153" y="431"/>
                    <a:pt x="9536" y="1107"/>
                  </a:cubicBezTo>
                  <a:cubicBezTo>
                    <a:pt x="8837" y="431"/>
                    <a:pt x="7871" y="0"/>
                    <a:pt x="6812" y="0"/>
                  </a:cubicBezTo>
                  <a:close/>
                </a:path>
              </a:pathLst>
            </a:custGeom>
            <a:solidFill>
              <a:srgbClr val="F6FAFF">
                <a:alpha val="490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946" name="Google Shape;1946;p54"/>
            <p:cNvSpPr/>
            <p:nvPr/>
          </p:nvSpPr>
          <p:spPr>
            <a:xfrm>
              <a:off x="3428325" y="2871975"/>
              <a:ext cx="1930828" cy="1073278"/>
            </a:xfrm>
            <a:custGeom>
              <a:avLst/>
              <a:gdLst/>
              <a:ahLst/>
              <a:cxnLst/>
              <a:rect l="l" t="t" r="r" b="b"/>
              <a:pathLst>
                <a:path w="23228" h="12912" extrusionOk="0">
                  <a:moveTo>
                    <a:pt x="6812" y="0"/>
                  </a:moveTo>
                  <a:cubicBezTo>
                    <a:pt x="4658" y="0"/>
                    <a:pt x="2912" y="1747"/>
                    <a:pt x="2912" y="3901"/>
                  </a:cubicBezTo>
                  <a:cubicBezTo>
                    <a:pt x="2912" y="4413"/>
                    <a:pt x="3016" y="4914"/>
                    <a:pt x="3191" y="5356"/>
                  </a:cubicBezTo>
                  <a:cubicBezTo>
                    <a:pt x="1386" y="5647"/>
                    <a:pt x="1" y="7219"/>
                    <a:pt x="1" y="9116"/>
                  </a:cubicBezTo>
                  <a:cubicBezTo>
                    <a:pt x="1" y="11212"/>
                    <a:pt x="1701" y="12912"/>
                    <a:pt x="3796" y="12912"/>
                  </a:cubicBezTo>
                  <a:cubicBezTo>
                    <a:pt x="4984" y="12912"/>
                    <a:pt x="6043" y="12376"/>
                    <a:pt x="6742" y="11515"/>
                  </a:cubicBezTo>
                  <a:cubicBezTo>
                    <a:pt x="7370" y="12353"/>
                    <a:pt x="8372" y="12912"/>
                    <a:pt x="9489" y="12912"/>
                  </a:cubicBezTo>
                  <a:cubicBezTo>
                    <a:pt x="10747" y="12912"/>
                    <a:pt x="11829" y="12248"/>
                    <a:pt x="12435" y="11224"/>
                  </a:cubicBezTo>
                  <a:cubicBezTo>
                    <a:pt x="13145" y="11957"/>
                    <a:pt x="14146" y="12400"/>
                    <a:pt x="15252" y="12400"/>
                  </a:cubicBezTo>
                  <a:cubicBezTo>
                    <a:pt x="16486" y="12400"/>
                    <a:pt x="17581" y="11841"/>
                    <a:pt x="18314" y="10944"/>
                  </a:cubicBezTo>
                  <a:cubicBezTo>
                    <a:pt x="18757" y="11165"/>
                    <a:pt x="19269" y="11294"/>
                    <a:pt x="19804" y="11294"/>
                  </a:cubicBezTo>
                  <a:cubicBezTo>
                    <a:pt x="21679" y="11294"/>
                    <a:pt x="23216" y="9768"/>
                    <a:pt x="23216" y="7894"/>
                  </a:cubicBezTo>
                  <a:cubicBezTo>
                    <a:pt x="23227" y="6264"/>
                    <a:pt x="22063" y="4914"/>
                    <a:pt x="20538" y="4576"/>
                  </a:cubicBezTo>
                  <a:cubicBezTo>
                    <a:pt x="20212" y="3202"/>
                    <a:pt x="18978" y="2201"/>
                    <a:pt x="17523" y="2201"/>
                  </a:cubicBezTo>
                  <a:cubicBezTo>
                    <a:pt x="16743" y="2201"/>
                    <a:pt x="16021" y="2492"/>
                    <a:pt x="15485" y="2969"/>
                  </a:cubicBezTo>
                  <a:cubicBezTo>
                    <a:pt x="15252" y="1304"/>
                    <a:pt x="13809" y="0"/>
                    <a:pt x="12062" y="0"/>
                  </a:cubicBezTo>
                  <a:cubicBezTo>
                    <a:pt x="11061" y="0"/>
                    <a:pt x="10153" y="431"/>
                    <a:pt x="9536" y="1107"/>
                  </a:cubicBezTo>
                  <a:cubicBezTo>
                    <a:pt x="8837" y="431"/>
                    <a:pt x="7871" y="0"/>
                    <a:pt x="6812" y="0"/>
                  </a:cubicBezTo>
                  <a:close/>
                </a:path>
              </a:pathLst>
            </a:custGeom>
            <a:solidFill>
              <a:srgbClr val="F6FAFF">
                <a:alpha val="490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947" name="Google Shape;1947;p54"/>
            <p:cNvSpPr/>
            <p:nvPr/>
          </p:nvSpPr>
          <p:spPr>
            <a:xfrm>
              <a:off x="3782350" y="2122850"/>
              <a:ext cx="1930828" cy="1073278"/>
            </a:xfrm>
            <a:custGeom>
              <a:avLst/>
              <a:gdLst/>
              <a:ahLst/>
              <a:cxnLst/>
              <a:rect l="l" t="t" r="r" b="b"/>
              <a:pathLst>
                <a:path w="23228" h="12912" extrusionOk="0">
                  <a:moveTo>
                    <a:pt x="6812" y="0"/>
                  </a:moveTo>
                  <a:cubicBezTo>
                    <a:pt x="4658" y="0"/>
                    <a:pt x="2912" y="1747"/>
                    <a:pt x="2912" y="3901"/>
                  </a:cubicBezTo>
                  <a:cubicBezTo>
                    <a:pt x="2912" y="4413"/>
                    <a:pt x="3016" y="4914"/>
                    <a:pt x="3191" y="5356"/>
                  </a:cubicBezTo>
                  <a:cubicBezTo>
                    <a:pt x="1386" y="5647"/>
                    <a:pt x="1" y="7219"/>
                    <a:pt x="1" y="9116"/>
                  </a:cubicBezTo>
                  <a:cubicBezTo>
                    <a:pt x="1" y="11212"/>
                    <a:pt x="1701" y="12912"/>
                    <a:pt x="3796" y="12912"/>
                  </a:cubicBezTo>
                  <a:cubicBezTo>
                    <a:pt x="4984" y="12912"/>
                    <a:pt x="6043" y="12376"/>
                    <a:pt x="6742" y="11515"/>
                  </a:cubicBezTo>
                  <a:cubicBezTo>
                    <a:pt x="7370" y="12353"/>
                    <a:pt x="8372" y="12912"/>
                    <a:pt x="9489" y="12912"/>
                  </a:cubicBezTo>
                  <a:cubicBezTo>
                    <a:pt x="10747" y="12912"/>
                    <a:pt x="11829" y="12248"/>
                    <a:pt x="12435" y="11224"/>
                  </a:cubicBezTo>
                  <a:cubicBezTo>
                    <a:pt x="13145" y="11957"/>
                    <a:pt x="14146" y="12400"/>
                    <a:pt x="15252" y="12400"/>
                  </a:cubicBezTo>
                  <a:cubicBezTo>
                    <a:pt x="16486" y="12400"/>
                    <a:pt x="17581" y="11841"/>
                    <a:pt x="18314" y="10944"/>
                  </a:cubicBezTo>
                  <a:cubicBezTo>
                    <a:pt x="18757" y="11165"/>
                    <a:pt x="19269" y="11294"/>
                    <a:pt x="19804" y="11294"/>
                  </a:cubicBezTo>
                  <a:cubicBezTo>
                    <a:pt x="21679" y="11294"/>
                    <a:pt x="23216" y="9768"/>
                    <a:pt x="23216" y="7894"/>
                  </a:cubicBezTo>
                  <a:cubicBezTo>
                    <a:pt x="23227" y="6264"/>
                    <a:pt x="22063" y="4914"/>
                    <a:pt x="20538" y="4576"/>
                  </a:cubicBezTo>
                  <a:cubicBezTo>
                    <a:pt x="20212" y="3202"/>
                    <a:pt x="18978" y="2201"/>
                    <a:pt x="17523" y="2201"/>
                  </a:cubicBezTo>
                  <a:cubicBezTo>
                    <a:pt x="16743" y="2201"/>
                    <a:pt x="16021" y="2492"/>
                    <a:pt x="15485" y="2969"/>
                  </a:cubicBezTo>
                  <a:cubicBezTo>
                    <a:pt x="15252" y="1304"/>
                    <a:pt x="13809" y="0"/>
                    <a:pt x="12062" y="0"/>
                  </a:cubicBezTo>
                  <a:cubicBezTo>
                    <a:pt x="11061" y="0"/>
                    <a:pt x="10153" y="431"/>
                    <a:pt x="9536" y="1107"/>
                  </a:cubicBezTo>
                  <a:cubicBezTo>
                    <a:pt x="8837" y="431"/>
                    <a:pt x="7871" y="0"/>
                    <a:pt x="6812" y="0"/>
                  </a:cubicBezTo>
                  <a:close/>
                </a:path>
              </a:pathLst>
            </a:custGeom>
            <a:solidFill>
              <a:srgbClr val="F6FAFF">
                <a:alpha val="490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949" name="Google Shape;1949;p54"/>
            <p:cNvSpPr/>
            <p:nvPr/>
          </p:nvSpPr>
          <p:spPr>
            <a:xfrm>
              <a:off x="3351113" y="2281050"/>
              <a:ext cx="2441773" cy="1556471"/>
            </a:xfrm>
            <a:custGeom>
              <a:avLst/>
              <a:gdLst/>
              <a:ahLst/>
              <a:cxnLst/>
              <a:rect l="l" t="t" r="r" b="b"/>
              <a:pathLst>
                <a:path w="26056" h="16609" extrusionOk="0">
                  <a:moveTo>
                    <a:pt x="9567" y="0"/>
                  </a:moveTo>
                  <a:cubicBezTo>
                    <a:pt x="9418" y="0"/>
                    <a:pt x="9267" y="7"/>
                    <a:pt x="9116" y="21"/>
                  </a:cubicBezTo>
                  <a:cubicBezTo>
                    <a:pt x="6694" y="231"/>
                    <a:pt x="4855" y="2233"/>
                    <a:pt x="4773" y="4597"/>
                  </a:cubicBezTo>
                  <a:cubicBezTo>
                    <a:pt x="4727" y="4597"/>
                    <a:pt x="4680" y="4597"/>
                    <a:pt x="4657" y="4620"/>
                  </a:cubicBezTo>
                  <a:cubicBezTo>
                    <a:pt x="1979" y="4864"/>
                    <a:pt x="0" y="7239"/>
                    <a:pt x="245" y="9929"/>
                  </a:cubicBezTo>
                  <a:cubicBezTo>
                    <a:pt x="475" y="12456"/>
                    <a:pt x="2605" y="14362"/>
                    <a:pt x="5105" y="14362"/>
                  </a:cubicBezTo>
                  <a:cubicBezTo>
                    <a:pt x="5253" y="14362"/>
                    <a:pt x="5403" y="14355"/>
                    <a:pt x="5553" y="14341"/>
                  </a:cubicBezTo>
                  <a:cubicBezTo>
                    <a:pt x="5612" y="14341"/>
                    <a:pt x="5670" y="14318"/>
                    <a:pt x="5728" y="14318"/>
                  </a:cubicBezTo>
                  <a:cubicBezTo>
                    <a:pt x="6177" y="14873"/>
                    <a:pt x="6870" y="15223"/>
                    <a:pt x="7620" y="15223"/>
                  </a:cubicBezTo>
                  <a:cubicBezTo>
                    <a:pt x="7688" y="15223"/>
                    <a:pt x="7755" y="15220"/>
                    <a:pt x="7824" y="15214"/>
                  </a:cubicBezTo>
                  <a:cubicBezTo>
                    <a:pt x="7894" y="15214"/>
                    <a:pt x="7963" y="15191"/>
                    <a:pt x="8045" y="15179"/>
                  </a:cubicBezTo>
                  <a:cubicBezTo>
                    <a:pt x="9221" y="16069"/>
                    <a:pt x="10719" y="16608"/>
                    <a:pt x="12352" y="16608"/>
                  </a:cubicBezTo>
                  <a:cubicBezTo>
                    <a:pt x="12579" y="16608"/>
                    <a:pt x="12808" y="16598"/>
                    <a:pt x="13039" y="16577"/>
                  </a:cubicBezTo>
                  <a:cubicBezTo>
                    <a:pt x="14634" y="16437"/>
                    <a:pt x="16078" y="15773"/>
                    <a:pt x="17149" y="14830"/>
                  </a:cubicBezTo>
                  <a:cubicBezTo>
                    <a:pt x="17493" y="15017"/>
                    <a:pt x="17878" y="15121"/>
                    <a:pt x="18290" y="15121"/>
                  </a:cubicBezTo>
                  <a:cubicBezTo>
                    <a:pt x="18367" y="15121"/>
                    <a:pt x="18445" y="15117"/>
                    <a:pt x="18523" y="15110"/>
                  </a:cubicBezTo>
                  <a:cubicBezTo>
                    <a:pt x="19315" y="15028"/>
                    <a:pt x="20002" y="14562"/>
                    <a:pt x="20386" y="13922"/>
                  </a:cubicBezTo>
                  <a:cubicBezTo>
                    <a:pt x="20731" y="14008"/>
                    <a:pt x="21089" y="14056"/>
                    <a:pt x="21460" y="14056"/>
                  </a:cubicBezTo>
                  <a:cubicBezTo>
                    <a:pt x="21590" y="14056"/>
                    <a:pt x="21720" y="14051"/>
                    <a:pt x="21853" y="14039"/>
                  </a:cubicBezTo>
                  <a:cubicBezTo>
                    <a:pt x="24251" y="13782"/>
                    <a:pt x="26056" y="11629"/>
                    <a:pt x="25823" y="9195"/>
                  </a:cubicBezTo>
                  <a:cubicBezTo>
                    <a:pt x="25648" y="7356"/>
                    <a:pt x="24391" y="5877"/>
                    <a:pt x="22726" y="5377"/>
                  </a:cubicBezTo>
                  <a:lnTo>
                    <a:pt x="22726" y="5342"/>
                  </a:lnTo>
                  <a:cubicBezTo>
                    <a:pt x="22506" y="2976"/>
                    <a:pt x="20518" y="1214"/>
                    <a:pt x="18198" y="1214"/>
                  </a:cubicBezTo>
                  <a:cubicBezTo>
                    <a:pt x="18063" y="1214"/>
                    <a:pt x="17927" y="1220"/>
                    <a:pt x="17790" y="1232"/>
                  </a:cubicBezTo>
                  <a:cubicBezTo>
                    <a:pt x="16602" y="1348"/>
                    <a:pt x="15554" y="1907"/>
                    <a:pt x="14809" y="2734"/>
                  </a:cubicBezTo>
                  <a:cubicBezTo>
                    <a:pt x="14751" y="2734"/>
                    <a:pt x="14693" y="2734"/>
                    <a:pt x="14634" y="2746"/>
                  </a:cubicBezTo>
                  <a:cubicBezTo>
                    <a:pt x="14402" y="2769"/>
                    <a:pt x="14169" y="2827"/>
                    <a:pt x="13971" y="2897"/>
                  </a:cubicBezTo>
                  <a:cubicBezTo>
                    <a:pt x="13225" y="1177"/>
                    <a:pt x="11514" y="0"/>
                    <a:pt x="956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" name="Freeform 5">
              <a:extLst>
                <a:ext uri="{FF2B5EF4-FFF2-40B4-BE49-F238E27FC236}">
                  <a16:creationId xmlns:a16="http://schemas.microsoft.com/office/drawing/2014/main" id="{B5833756-987B-F9CF-B529-034958556783}"/>
                </a:ext>
              </a:extLst>
            </p:cNvPr>
            <p:cNvSpPr>
              <a:spLocks/>
            </p:cNvSpPr>
            <p:nvPr/>
          </p:nvSpPr>
          <p:spPr bwMode="auto">
            <a:xfrm>
              <a:off x="3863975" y="3411538"/>
              <a:ext cx="1520825" cy="1681163"/>
            </a:xfrm>
            <a:custGeom>
              <a:avLst/>
              <a:gdLst>
                <a:gd name="T0" fmla="*/ 727 w 727"/>
                <a:gd name="T1" fmla="*/ 1 h 804"/>
                <a:gd name="T2" fmla="*/ 723 w 727"/>
                <a:gd name="T3" fmla="*/ 44 h 804"/>
                <a:gd name="T4" fmla="*/ 716 w 727"/>
                <a:gd name="T5" fmla="*/ 102 h 804"/>
                <a:gd name="T6" fmla="*/ 708 w 727"/>
                <a:gd name="T7" fmla="*/ 179 h 804"/>
                <a:gd name="T8" fmla="*/ 702 w 727"/>
                <a:gd name="T9" fmla="*/ 238 h 804"/>
                <a:gd name="T10" fmla="*/ 695 w 727"/>
                <a:gd name="T11" fmla="*/ 305 h 804"/>
                <a:gd name="T12" fmla="*/ 688 w 727"/>
                <a:gd name="T13" fmla="*/ 372 h 804"/>
                <a:gd name="T14" fmla="*/ 681 w 727"/>
                <a:gd name="T15" fmla="*/ 437 h 804"/>
                <a:gd name="T16" fmla="*/ 674 w 727"/>
                <a:gd name="T17" fmla="*/ 497 h 804"/>
                <a:gd name="T18" fmla="*/ 664 w 727"/>
                <a:gd name="T19" fmla="*/ 590 h 804"/>
                <a:gd name="T20" fmla="*/ 657 w 727"/>
                <a:gd name="T21" fmla="*/ 658 h 804"/>
                <a:gd name="T22" fmla="*/ 650 w 727"/>
                <a:gd name="T23" fmla="*/ 724 h 804"/>
                <a:gd name="T24" fmla="*/ 642 w 727"/>
                <a:gd name="T25" fmla="*/ 744 h 804"/>
                <a:gd name="T26" fmla="*/ 626 w 727"/>
                <a:gd name="T27" fmla="*/ 759 h 804"/>
                <a:gd name="T28" fmla="*/ 579 w 727"/>
                <a:gd name="T29" fmla="*/ 786 h 804"/>
                <a:gd name="T30" fmla="*/ 525 w 727"/>
                <a:gd name="T31" fmla="*/ 804 h 804"/>
                <a:gd name="T32" fmla="*/ 516 w 727"/>
                <a:gd name="T33" fmla="*/ 804 h 804"/>
                <a:gd name="T34" fmla="*/ 211 w 727"/>
                <a:gd name="T35" fmla="*/ 804 h 804"/>
                <a:gd name="T36" fmla="*/ 181 w 727"/>
                <a:gd name="T37" fmla="*/ 798 h 804"/>
                <a:gd name="T38" fmla="*/ 121 w 727"/>
                <a:gd name="T39" fmla="*/ 773 h 804"/>
                <a:gd name="T40" fmla="*/ 83 w 727"/>
                <a:gd name="T41" fmla="*/ 742 h 804"/>
                <a:gd name="T42" fmla="*/ 80 w 727"/>
                <a:gd name="T43" fmla="*/ 729 h 804"/>
                <a:gd name="T44" fmla="*/ 71 w 727"/>
                <a:gd name="T45" fmla="*/ 646 h 804"/>
                <a:gd name="T46" fmla="*/ 62 w 727"/>
                <a:gd name="T47" fmla="*/ 565 h 804"/>
                <a:gd name="T48" fmla="*/ 54 w 727"/>
                <a:gd name="T49" fmla="*/ 491 h 804"/>
                <a:gd name="T50" fmla="*/ 45 w 727"/>
                <a:gd name="T51" fmla="*/ 408 h 804"/>
                <a:gd name="T52" fmla="*/ 37 w 727"/>
                <a:gd name="T53" fmla="*/ 337 h 804"/>
                <a:gd name="T54" fmla="*/ 29 w 727"/>
                <a:gd name="T55" fmla="*/ 261 h 804"/>
                <a:gd name="T56" fmla="*/ 20 w 727"/>
                <a:gd name="T57" fmla="*/ 177 h 804"/>
                <a:gd name="T58" fmla="*/ 11 w 727"/>
                <a:gd name="T59" fmla="*/ 105 h 804"/>
                <a:gd name="T60" fmla="*/ 5 w 727"/>
                <a:gd name="T61" fmla="*/ 48 h 804"/>
                <a:gd name="T62" fmla="*/ 0 w 727"/>
                <a:gd name="T63" fmla="*/ 2 h 804"/>
                <a:gd name="T64" fmla="*/ 4 w 727"/>
                <a:gd name="T65" fmla="*/ 3 h 804"/>
                <a:gd name="T66" fmla="*/ 113 w 727"/>
                <a:gd name="T67" fmla="*/ 59 h 804"/>
                <a:gd name="T68" fmla="*/ 207 w 727"/>
                <a:gd name="T69" fmla="*/ 81 h 804"/>
                <a:gd name="T70" fmla="*/ 275 w 727"/>
                <a:gd name="T71" fmla="*/ 90 h 804"/>
                <a:gd name="T72" fmla="*/ 396 w 727"/>
                <a:gd name="T73" fmla="*/ 93 h 804"/>
                <a:gd name="T74" fmla="*/ 451 w 727"/>
                <a:gd name="T75" fmla="*/ 90 h 804"/>
                <a:gd name="T76" fmla="*/ 544 w 727"/>
                <a:gd name="T77" fmla="*/ 77 h 804"/>
                <a:gd name="T78" fmla="*/ 655 w 727"/>
                <a:gd name="T79" fmla="*/ 43 h 804"/>
                <a:gd name="T80" fmla="*/ 722 w 727"/>
                <a:gd name="T81" fmla="*/ 3 h 804"/>
                <a:gd name="T82" fmla="*/ 727 w 727"/>
                <a:gd name="T83" fmla="*/ 1 h 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727" h="804">
                  <a:moveTo>
                    <a:pt x="727" y="1"/>
                  </a:moveTo>
                  <a:cubicBezTo>
                    <a:pt x="725" y="15"/>
                    <a:pt x="724" y="29"/>
                    <a:pt x="723" y="44"/>
                  </a:cubicBezTo>
                  <a:cubicBezTo>
                    <a:pt x="721" y="63"/>
                    <a:pt x="718" y="83"/>
                    <a:pt x="716" y="102"/>
                  </a:cubicBezTo>
                  <a:cubicBezTo>
                    <a:pt x="714" y="128"/>
                    <a:pt x="711" y="153"/>
                    <a:pt x="708" y="179"/>
                  </a:cubicBezTo>
                  <a:cubicBezTo>
                    <a:pt x="706" y="198"/>
                    <a:pt x="704" y="218"/>
                    <a:pt x="702" y="238"/>
                  </a:cubicBezTo>
                  <a:cubicBezTo>
                    <a:pt x="700" y="260"/>
                    <a:pt x="697" y="282"/>
                    <a:pt x="695" y="305"/>
                  </a:cubicBezTo>
                  <a:cubicBezTo>
                    <a:pt x="692" y="327"/>
                    <a:pt x="690" y="350"/>
                    <a:pt x="688" y="372"/>
                  </a:cubicBezTo>
                  <a:cubicBezTo>
                    <a:pt x="685" y="394"/>
                    <a:pt x="683" y="415"/>
                    <a:pt x="681" y="437"/>
                  </a:cubicBezTo>
                  <a:cubicBezTo>
                    <a:pt x="679" y="457"/>
                    <a:pt x="676" y="477"/>
                    <a:pt x="674" y="497"/>
                  </a:cubicBezTo>
                  <a:cubicBezTo>
                    <a:pt x="671" y="528"/>
                    <a:pt x="667" y="559"/>
                    <a:pt x="664" y="590"/>
                  </a:cubicBezTo>
                  <a:cubicBezTo>
                    <a:pt x="662" y="613"/>
                    <a:pt x="659" y="636"/>
                    <a:pt x="657" y="658"/>
                  </a:cubicBezTo>
                  <a:cubicBezTo>
                    <a:pt x="655" y="680"/>
                    <a:pt x="652" y="702"/>
                    <a:pt x="650" y="724"/>
                  </a:cubicBezTo>
                  <a:cubicBezTo>
                    <a:pt x="649" y="732"/>
                    <a:pt x="646" y="738"/>
                    <a:pt x="642" y="744"/>
                  </a:cubicBezTo>
                  <a:cubicBezTo>
                    <a:pt x="637" y="749"/>
                    <a:pt x="632" y="755"/>
                    <a:pt x="626" y="759"/>
                  </a:cubicBezTo>
                  <a:cubicBezTo>
                    <a:pt x="612" y="770"/>
                    <a:pt x="596" y="779"/>
                    <a:pt x="579" y="786"/>
                  </a:cubicBezTo>
                  <a:cubicBezTo>
                    <a:pt x="561" y="793"/>
                    <a:pt x="544" y="800"/>
                    <a:pt x="525" y="804"/>
                  </a:cubicBezTo>
                  <a:cubicBezTo>
                    <a:pt x="522" y="804"/>
                    <a:pt x="519" y="804"/>
                    <a:pt x="516" y="804"/>
                  </a:cubicBezTo>
                  <a:cubicBezTo>
                    <a:pt x="414" y="804"/>
                    <a:pt x="312" y="804"/>
                    <a:pt x="211" y="804"/>
                  </a:cubicBezTo>
                  <a:cubicBezTo>
                    <a:pt x="200" y="804"/>
                    <a:pt x="191" y="801"/>
                    <a:pt x="181" y="798"/>
                  </a:cubicBezTo>
                  <a:cubicBezTo>
                    <a:pt x="160" y="792"/>
                    <a:pt x="140" y="784"/>
                    <a:pt x="121" y="773"/>
                  </a:cubicBezTo>
                  <a:cubicBezTo>
                    <a:pt x="106" y="765"/>
                    <a:pt x="94" y="755"/>
                    <a:pt x="83" y="742"/>
                  </a:cubicBezTo>
                  <a:cubicBezTo>
                    <a:pt x="79" y="739"/>
                    <a:pt x="81" y="733"/>
                    <a:pt x="80" y="729"/>
                  </a:cubicBezTo>
                  <a:cubicBezTo>
                    <a:pt x="77" y="701"/>
                    <a:pt x="74" y="674"/>
                    <a:pt x="71" y="646"/>
                  </a:cubicBezTo>
                  <a:cubicBezTo>
                    <a:pt x="68" y="619"/>
                    <a:pt x="65" y="592"/>
                    <a:pt x="62" y="565"/>
                  </a:cubicBezTo>
                  <a:cubicBezTo>
                    <a:pt x="59" y="541"/>
                    <a:pt x="57" y="516"/>
                    <a:pt x="54" y="491"/>
                  </a:cubicBezTo>
                  <a:cubicBezTo>
                    <a:pt x="51" y="464"/>
                    <a:pt x="48" y="436"/>
                    <a:pt x="45" y="408"/>
                  </a:cubicBezTo>
                  <a:cubicBezTo>
                    <a:pt x="42" y="385"/>
                    <a:pt x="40" y="361"/>
                    <a:pt x="37" y="337"/>
                  </a:cubicBezTo>
                  <a:cubicBezTo>
                    <a:pt x="34" y="311"/>
                    <a:pt x="31" y="286"/>
                    <a:pt x="29" y="261"/>
                  </a:cubicBezTo>
                  <a:cubicBezTo>
                    <a:pt x="25" y="233"/>
                    <a:pt x="23" y="205"/>
                    <a:pt x="20" y="177"/>
                  </a:cubicBezTo>
                  <a:cubicBezTo>
                    <a:pt x="17" y="153"/>
                    <a:pt x="14" y="129"/>
                    <a:pt x="11" y="105"/>
                  </a:cubicBezTo>
                  <a:cubicBezTo>
                    <a:pt x="9" y="86"/>
                    <a:pt x="7" y="67"/>
                    <a:pt x="5" y="48"/>
                  </a:cubicBezTo>
                  <a:cubicBezTo>
                    <a:pt x="4" y="33"/>
                    <a:pt x="2" y="17"/>
                    <a:pt x="0" y="2"/>
                  </a:cubicBezTo>
                  <a:cubicBezTo>
                    <a:pt x="2" y="1"/>
                    <a:pt x="3" y="2"/>
                    <a:pt x="4" y="3"/>
                  </a:cubicBezTo>
                  <a:cubicBezTo>
                    <a:pt x="36" y="30"/>
                    <a:pt x="74" y="46"/>
                    <a:pt x="113" y="59"/>
                  </a:cubicBezTo>
                  <a:cubicBezTo>
                    <a:pt x="144" y="69"/>
                    <a:pt x="175" y="76"/>
                    <a:pt x="207" y="81"/>
                  </a:cubicBezTo>
                  <a:cubicBezTo>
                    <a:pt x="229" y="85"/>
                    <a:pt x="252" y="88"/>
                    <a:pt x="275" y="90"/>
                  </a:cubicBezTo>
                  <a:cubicBezTo>
                    <a:pt x="315" y="94"/>
                    <a:pt x="355" y="94"/>
                    <a:pt x="396" y="93"/>
                  </a:cubicBezTo>
                  <a:cubicBezTo>
                    <a:pt x="414" y="93"/>
                    <a:pt x="433" y="91"/>
                    <a:pt x="451" y="90"/>
                  </a:cubicBezTo>
                  <a:cubicBezTo>
                    <a:pt x="482" y="87"/>
                    <a:pt x="513" y="83"/>
                    <a:pt x="544" y="77"/>
                  </a:cubicBezTo>
                  <a:cubicBezTo>
                    <a:pt x="582" y="69"/>
                    <a:pt x="619" y="59"/>
                    <a:pt x="655" y="43"/>
                  </a:cubicBezTo>
                  <a:cubicBezTo>
                    <a:pt x="679" y="33"/>
                    <a:pt x="702" y="20"/>
                    <a:pt x="722" y="3"/>
                  </a:cubicBezTo>
                  <a:cubicBezTo>
                    <a:pt x="723" y="2"/>
                    <a:pt x="725" y="0"/>
                    <a:pt x="727" y="1"/>
                  </a:cubicBezTo>
                  <a:close/>
                </a:path>
              </a:pathLst>
            </a:custGeom>
            <a:solidFill>
              <a:srgbClr val="9998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" name="Freeform 6">
              <a:extLst>
                <a:ext uri="{FF2B5EF4-FFF2-40B4-BE49-F238E27FC236}">
                  <a16:creationId xmlns:a16="http://schemas.microsoft.com/office/drawing/2014/main" id="{BCCF63A8-62EF-16A7-9BD1-1B925FE1F765}"/>
                </a:ext>
              </a:extLst>
            </p:cNvPr>
            <p:cNvSpPr>
              <a:spLocks/>
            </p:cNvSpPr>
            <p:nvPr/>
          </p:nvSpPr>
          <p:spPr bwMode="auto">
            <a:xfrm>
              <a:off x="3786188" y="3128963"/>
              <a:ext cx="1682750" cy="484188"/>
            </a:xfrm>
            <a:custGeom>
              <a:avLst/>
              <a:gdLst>
                <a:gd name="T0" fmla="*/ 747 w 804"/>
                <a:gd name="T1" fmla="*/ 149 h 231"/>
                <a:gd name="T2" fmla="*/ 516 w 804"/>
                <a:gd name="T3" fmla="*/ 223 h 231"/>
                <a:gd name="T4" fmla="*/ 190 w 804"/>
                <a:gd name="T5" fmla="*/ 207 h 231"/>
                <a:gd name="T6" fmla="*/ 37 w 804"/>
                <a:gd name="T7" fmla="*/ 137 h 231"/>
                <a:gd name="T8" fmla="*/ 16 w 804"/>
                <a:gd name="T9" fmla="*/ 20 h 231"/>
                <a:gd name="T10" fmla="*/ 35 w 804"/>
                <a:gd name="T11" fmla="*/ 56 h 231"/>
                <a:gd name="T12" fmla="*/ 35 w 804"/>
                <a:gd name="T13" fmla="*/ 71 h 231"/>
                <a:gd name="T14" fmla="*/ 60 w 804"/>
                <a:gd name="T15" fmla="*/ 107 h 231"/>
                <a:gd name="T16" fmla="*/ 172 w 804"/>
                <a:gd name="T17" fmla="*/ 160 h 231"/>
                <a:gd name="T18" fmla="*/ 216 w 804"/>
                <a:gd name="T19" fmla="*/ 171 h 231"/>
                <a:gd name="T20" fmla="*/ 265 w 804"/>
                <a:gd name="T21" fmla="*/ 180 h 231"/>
                <a:gd name="T22" fmla="*/ 306 w 804"/>
                <a:gd name="T23" fmla="*/ 185 h 231"/>
                <a:gd name="T24" fmla="*/ 351 w 804"/>
                <a:gd name="T25" fmla="*/ 188 h 231"/>
                <a:gd name="T26" fmla="*/ 367 w 804"/>
                <a:gd name="T27" fmla="*/ 190 h 231"/>
                <a:gd name="T28" fmla="*/ 434 w 804"/>
                <a:gd name="T29" fmla="*/ 190 h 231"/>
                <a:gd name="T30" fmla="*/ 440 w 804"/>
                <a:gd name="T31" fmla="*/ 177 h 231"/>
                <a:gd name="T32" fmla="*/ 448 w 804"/>
                <a:gd name="T33" fmla="*/ 189 h 231"/>
                <a:gd name="T34" fmla="*/ 465 w 804"/>
                <a:gd name="T35" fmla="*/ 182 h 231"/>
                <a:gd name="T36" fmla="*/ 465 w 804"/>
                <a:gd name="T37" fmla="*/ 115 h 231"/>
                <a:gd name="T38" fmla="*/ 495 w 804"/>
                <a:gd name="T39" fmla="*/ 0 h 231"/>
                <a:gd name="T40" fmla="*/ 499 w 804"/>
                <a:gd name="T41" fmla="*/ 51 h 231"/>
                <a:gd name="T42" fmla="*/ 506 w 804"/>
                <a:gd name="T43" fmla="*/ 151 h 231"/>
                <a:gd name="T44" fmla="*/ 513 w 804"/>
                <a:gd name="T45" fmla="*/ 183 h 231"/>
                <a:gd name="T46" fmla="*/ 545 w 804"/>
                <a:gd name="T47" fmla="*/ 179 h 231"/>
                <a:gd name="T48" fmla="*/ 553 w 804"/>
                <a:gd name="T49" fmla="*/ 178 h 231"/>
                <a:gd name="T50" fmla="*/ 610 w 804"/>
                <a:gd name="T51" fmla="*/ 165 h 231"/>
                <a:gd name="T52" fmla="*/ 710 w 804"/>
                <a:gd name="T53" fmla="*/ 128 h 231"/>
                <a:gd name="T54" fmla="*/ 764 w 804"/>
                <a:gd name="T55" fmla="*/ 77 h 231"/>
                <a:gd name="T56" fmla="*/ 772 w 804"/>
                <a:gd name="T57" fmla="*/ 55 h 231"/>
                <a:gd name="T58" fmla="*/ 789 w 804"/>
                <a:gd name="T59" fmla="*/ 29 h 231"/>
                <a:gd name="T60" fmla="*/ 790 w 804"/>
                <a:gd name="T61" fmla="*/ 29 h 231"/>
                <a:gd name="T62" fmla="*/ 764 w 804"/>
                <a:gd name="T63" fmla="*/ 136 h 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804" h="231">
                  <a:moveTo>
                    <a:pt x="764" y="136"/>
                  </a:moveTo>
                  <a:cubicBezTo>
                    <a:pt x="758" y="140"/>
                    <a:pt x="753" y="145"/>
                    <a:pt x="747" y="149"/>
                  </a:cubicBezTo>
                  <a:cubicBezTo>
                    <a:pt x="720" y="168"/>
                    <a:pt x="691" y="181"/>
                    <a:pt x="661" y="192"/>
                  </a:cubicBezTo>
                  <a:cubicBezTo>
                    <a:pt x="614" y="208"/>
                    <a:pt x="565" y="217"/>
                    <a:pt x="516" y="223"/>
                  </a:cubicBezTo>
                  <a:cubicBezTo>
                    <a:pt x="465" y="230"/>
                    <a:pt x="414" y="231"/>
                    <a:pt x="363" y="230"/>
                  </a:cubicBezTo>
                  <a:cubicBezTo>
                    <a:pt x="304" y="228"/>
                    <a:pt x="247" y="221"/>
                    <a:pt x="190" y="207"/>
                  </a:cubicBezTo>
                  <a:cubicBezTo>
                    <a:pt x="145" y="196"/>
                    <a:pt x="102" y="181"/>
                    <a:pt x="62" y="155"/>
                  </a:cubicBezTo>
                  <a:cubicBezTo>
                    <a:pt x="53" y="150"/>
                    <a:pt x="46" y="143"/>
                    <a:pt x="37" y="137"/>
                  </a:cubicBezTo>
                  <a:cubicBezTo>
                    <a:pt x="22" y="122"/>
                    <a:pt x="10" y="106"/>
                    <a:pt x="5" y="85"/>
                  </a:cubicBezTo>
                  <a:cubicBezTo>
                    <a:pt x="0" y="62"/>
                    <a:pt x="4" y="41"/>
                    <a:pt x="16" y="20"/>
                  </a:cubicBezTo>
                  <a:cubicBezTo>
                    <a:pt x="18" y="20"/>
                    <a:pt x="18" y="21"/>
                    <a:pt x="19" y="23"/>
                  </a:cubicBezTo>
                  <a:cubicBezTo>
                    <a:pt x="25" y="34"/>
                    <a:pt x="31" y="44"/>
                    <a:pt x="35" y="56"/>
                  </a:cubicBezTo>
                  <a:cubicBezTo>
                    <a:pt x="36" y="56"/>
                    <a:pt x="36" y="57"/>
                    <a:pt x="36" y="57"/>
                  </a:cubicBezTo>
                  <a:cubicBezTo>
                    <a:pt x="36" y="62"/>
                    <a:pt x="34" y="66"/>
                    <a:pt x="35" y="71"/>
                  </a:cubicBezTo>
                  <a:cubicBezTo>
                    <a:pt x="37" y="79"/>
                    <a:pt x="41" y="86"/>
                    <a:pt x="46" y="93"/>
                  </a:cubicBezTo>
                  <a:cubicBezTo>
                    <a:pt x="51" y="98"/>
                    <a:pt x="55" y="103"/>
                    <a:pt x="60" y="107"/>
                  </a:cubicBezTo>
                  <a:cubicBezTo>
                    <a:pt x="80" y="123"/>
                    <a:pt x="102" y="134"/>
                    <a:pt x="125" y="144"/>
                  </a:cubicBezTo>
                  <a:cubicBezTo>
                    <a:pt x="141" y="150"/>
                    <a:pt x="156" y="156"/>
                    <a:pt x="172" y="160"/>
                  </a:cubicBezTo>
                  <a:cubicBezTo>
                    <a:pt x="176" y="162"/>
                    <a:pt x="180" y="163"/>
                    <a:pt x="184" y="163"/>
                  </a:cubicBezTo>
                  <a:cubicBezTo>
                    <a:pt x="194" y="166"/>
                    <a:pt x="205" y="169"/>
                    <a:pt x="216" y="171"/>
                  </a:cubicBezTo>
                  <a:cubicBezTo>
                    <a:pt x="232" y="175"/>
                    <a:pt x="247" y="177"/>
                    <a:pt x="262" y="180"/>
                  </a:cubicBezTo>
                  <a:cubicBezTo>
                    <a:pt x="263" y="180"/>
                    <a:pt x="264" y="180"/>
                    <a:pt x="265" y="180"/>
                  </a:cubicBezTo>
                  <a:cubicBezTo>
                    <a:pt x="274" y="182"/>
                    <a:pt x="284" y="183"/>
                    <a:pt x="293" y="184"/>
                  </a:cubicBezTo>
                  <a:cubicBezTo>
                    <a:pt x="297" y="184"/>
                    <a:pt x="302" y="185"/>
                    <a:pt x="306" y="185"/>
                  </a:cubicBezTo>
                  <a:cubicBezTo>
                    <a:pt x="316" y="186"/>
                    <a:pt x="325" y="187"/>
                    <a:pt x="335" y="187"/>
                  </a:cubicBezTo>
                  <a:cubicBezTo>
                    <a:pt x="340" y="188"/>
                    <a:pt x="346" y="189"/>
                    <a:pt x="351" y="188"/>
                  </a:cubicBezTo>
                  <a:cubicBezTo>
                    <a:pt x="354" y="188"/>
                    <a:pt x="357" y="189"/>
                    <a:pt x="360" y="190"/>
                  </a:cubicBezTo>
                  <a:cubicBezTo>
                    <a:pt x="363" y="190"/>
                    <a:pt x="365" y="190"/>
                    <a:pt x="367" y="190"/>
                  </a:cubicBezTo>
                  <a:cubicBezTo>
                    <a:pt x="385" y="191"/>
                    <a:pt x="403" y="190"/>
                    <a:pt x="421" y="190"/>
                  </a:cubicBezTo>
                  <a:cubicBezTo>
                    <a:pt x="425" y="190"/>
                    <a:pt x="429" y="189"/>
                    <a:pt x="434" y="190"/>
                  </a:cubicBezTo>
                  <a:cubicBezTo>
                    <a:pt x="437" y="190"/>
                    <a:pt x="438" y="187"/>
                    <a:pt x="438" y="185"/>
                  </a:cubicBezTo>
                  <a:cubicBezTo>
                    <a:pt x="439" y="182"/>
                    <a:pt x="438" y="179"/>
                    <a:pt x="440" y="177"/>
                  </a:cubicBezTo>
                  <a:cubicBezTo>
                    <a:pt x="442" y="179"/>
                    <a:pt x="442" y="181"/>
                    <a:pt x="442" y="183"/>
                  </a:cubicBezTo>
                  <a:cubicBezTo>
                    <a:pt x="442" y="187"/>
                    <a:pt x="443" y="189"/>
                    <a:pt x="448" y="189"/>
                  </a:cubicBezTo>
                  <a:cubicBezTo>
                    <a:pt x="452" y="189"/>
                    <a:pt x="457" y="188"/>
                    <a:pt x="461" y="188"/>
                  </a:cubicBezTo>
                  <a:cubicBezTo>
                    <a:pt x="465" y="187"/>
                    <a:pt x="466" y="186"/>
                    <a:pt x="465" y="182"/>
                  </a:cubicBezTo>
                  <a:cubicBezTo>
                    <a:pt x="465" y="164"/>
                    <a:pt x="462" y="146"/>
                    <a:pt x="462" y="128"/>
                  </a:cubicBezTo>
                  <a:cubicBezTo>
                    <a:pt x="462" y="123"/>
                    <a:pt x="463" y="119"/>
                    <a:pt x="465" y="115"/>
                  </a:cubicBezTo>
                  <a:cubicBezTo>
                    <a:pt x="474" y="79"/>
                    <a:pt x="482" y="42"/>
                    <a:pt x="491" y="6"/>
                  </a:cubicBezTo>
                  <a:cubicBezTo>
                    <a:pt x="491" y="4"/>
                    <a:pt x="491" y="0"/>
                    <a:pt x="495" y="0"/>
                  </a:cubicBezTo>
                  <a:cubicBezTo>
                    <a:pt x="496" y="2"/>
                    <a:pt x="496" y="3"/>
                    <a:pt x="496" y="5"/>
                  </a:cubicBezTo>
                  <a:cubicBezTo>
                    <a:pt x="497" y="20"/>
                    <a:pt x="498" y="36"/>
                    <a:pt x="499" y="51"/>
                  </a:cubicBezTo>
                  <a:cubicBezTo>
                    <a:pt x="501" y="71"/>
                    <a:pt x="502" y="92"/>
                    <a:pt x="504" y="113"/>
                  </a:cubicBezTo>
                  <a:cubicBezTo>
                    <a:pt x="505" y="125"/>
                    <a:pt x="505" y="138"/>
                    <a:pt x="506" y="151"/>
                  </a:cubicBezTo>
                  <a:cubicBezTo>
                    <a:pt x="507" y="160"/>
                    <a:pt x="507" y="169"/>
                    <a:pt x="508" y="179"/>
                  </a:cubicBezTo>
                  <a:cubicBezTo>
                    <a:pt x="508" y="182"/>
                    <a:pt x="509" y="183"/>
                    <a:pt x="513" y="183"/>
                  </a:cubicBezTo>
                  <a:cubicBezTo>
                    <a:pt x="522" y="183"/>
                    <a:pt x="531" y="181"/>
                    <a:pt x="540" y="180"/>
                  </a:cubicBezTo>
                  <a:cubicBezTo>
                    <a:pt x="541" y="179"/>
                    <a:pt x="543" y="179"/>
                    <a:pt x="545" y="179"/>
                  </a:cubicBezTo>
                  <a:cubicBezTo>
                    <a:pt x="547" y="179"/>
                    <a:pt x="548" y="179"/>
                    <a:pt x="549" y="179"/>
                  </a:cubicBezTo>
                  <a:cubicBezTo>
                    <a:pt x="550" y="178"/>
                    <a:pt x="551" y="178"/>
                    <a:pt x="553" y="178"/>
                  </a:cubicBezTo>
                  <a:cubicBezTo>
                    <a:pt x="558" y="177"/>
                    <a:pt x="563" y="176"/>
                    <a:pt x="568" y="175"/>
                  </a:cubicBezTo>
                  <a:cubicBezTo>
                    <a:pt x="582" y="172"/>
                    <a:pt x="596" y="169"/>
                    <a:pt x="610" y="165"/>
                  </a:cubicBezTo>
                  <a:cubicBezTo>
                    <a:pt x="628" y="162"/>
                    <a:pt x="645" y="156"/>
                    <a:pt x="662" y="150"/>
                  </a:cubicBezTo>
                  <a:cubicBezTo>
                    <a:pt x="679" y="143"/>
                    <a:pt x="695" y="137"/>
                    <a:pt x="710" y="128"/>
                  </a:cubicBezTo>
                  <a:cubicBezTo>
                    <a:pt x="721" y="121"/>
                    <a:pt x="732" y="115"/>
                    <a:pt x="741" y="106"/>
                  </a:cubicBezTo>
                  <a:cubicBezTo>
                    <a:pt x="752" y="99"/>
                    <a:pt x="759" y="89"/>
                    <a:pt x="764" y="77"/>
                  </a:cubicBezTo>
                  <a:cubicBezTo>
                    <a:pt x="765" y="73"/>
                    <a:pt x="765" y="70"/>
                    <a:pt x="765" y="67"/>
                  </a:cubicBezTo>
                  <a:cubicBezTo>
                    <a:pt x="766" y="62"/>
                    <a:pt x="769" y="59"/>
                    <a:pt x="772" y="55"/>
                  </a:cubicBezTo>
                  <a:cubicBezTo>
                    <a:pt x="776" y="47"/>
                    <a:pt x="781" y="40"/>
                    <a:pt x="786" y="32"/>
                  </a:cubicBezTo>
                  <a:cubicBezTo>
                    <a:pt x="787" y="31"/>
                    <a:pt x="787" y="29"/>
                    <a:pt x="789" y="29"/>
                  </a:cubicBezTo>
                  <a:cubicBezTo>
                    <a:pt x="789" y="29"/>
                    <a:pt x="789" y="29"/>
                    <a:pt x="789" y="29"/>
                  </a:cubicBezTo>
                  <a:cubicBezTo>
                    <a:pt x="789" y="29"/>
                    <a:pt x="789" y="29"/>
                    <a:pt x="790" y="29"/>
                  </a:cubicBezTo>
                  <a:cubicBezTo>
                    <a:pt x="804" y="63"/>
                    <a:pt x="800" y="93"/>
                    <a:pt x="777" y="122"/>
                  </a:cubicBezTo>
                  <a:cubicBezTo>
                    <a:pt x="773" y="127"/>
                    <a:pt x="769" y="132"/>
                    <a:pt x="764" y="136"/>
                  </a:cubicBez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7" name="Freeform 7">
              <a:extLst>
                <a:ext uri="{FF2B5EF4-FFF2-40B4-BE49-F238E27FC236}">
                  <a16:creationId xmlns:a16="http://schemas.microsoft.com/office/drawing/2014/main" id="{E5F61C99-EF03-DA2B-13E0-B4D31A0BA023}"/>
                </a:ext>
              </a:extLst>
            </p:cNvPr>
            <p:cNvSpPr>
              <a:spLocks/>
            </p:cNvSpPr>
            <p:nvPr/>
          </p:nvSpPr>
          <p:spPr bwMode="auto">
            <a:xfrm>
              <a:off x="5060950" y="2757488"/>
              <a:ext cx="587375" cy="720725"/>
            </a:xfrm>
            <a:custGeom>
              <a:avLst/>
              <a:gdLst>
                <a:gd name="T0" fmla="*/ 133 w 281"/>
                <a:gd name="T1" fmla="*/ 285 h 345"/>
                <a:gd name="T2" fmla="*/ 86 w 281"/>
                <a:gd name="T3" fmla="*/ 315 h 345"/>
                <a:gd name="T4" fmla="*/ 6 w 281"/>
                <a:gd name="T5" fmla="*/ 344 h 345"/>
                <a:gd name="T6" fmla="*/ 1 w 281"/>
                <a:gd name="T7" fmla="*/ 345 h 345"/>
                <a:gd name="T8" fmla="*/ 4 w 281"/>
                <a:gd name="T9" fmla="*/ 337 h 345"/>
                <a:gd name="T10" fmla="*/ 25 w 281"/>
                <a:gd name="T11" fmla="*/ 301 h 345"/>
                <a:gd name="T12" fmla="*/ 68 w 281"/>
                <a:gd name="T13" fmla="*/ 233 h 345"/>
                <a:gd name="T14" fmla="*/ 74 w 281"/>
                <a:gd name="T15" fmla="*/ 223 h 345"/>
                <a:gd name="T16" fmla="*/ 91 w 281"/>
                <a:gd name="T17" fmla="*/ 195 h 345"/>
                <a:gd name="T18" fmla="*/ 102 w 281"/>
                <a:gd name="T19" fmla="*/ 179 h 345"/>
                <a:gd name="T20" fmla="*/ 118 w 281"/>
                <a:gd name="T21" fmla="*/ 153 h 345"/>
                <a:gd name="T22" fmla="*/ 122 w 281"/>
                <a:gd name="T23" fmla="*/ 148 h 345"/>
                <a:gd name="T24" fmla="*/ 142 w 281"/>
                <a:gd name="T25" fmla="*/ 117 h 345"/>
                <a:gd name="T26" fmla="*/ 179 w 281"/>
                <a:gd name="T27" fmla="*/ 57 h 345"/>
                <a:gd name="T28" fmla="*/ 212 w 281"/>
                <a:gd name="T29" fmla="*/ 3 h 345"/>
                <a:gd name="T30" fmla="*/ 219 w 281"/>
                <a:gd name="T31" fmla="*/ 3 h 345"/>
                <a:gd name="T32" fmla="*/ 231 w 281"/>
                <a:gd name="T33" fmla="*/ 11 h 345"/>
                <a:gd name="T34" fmla="*/ 252 w 281"/>
                <a:gd name="T35" fmla="*/ 24 h 345"/>
                <a:gd name="T36" fmla="*/ 267 w 281"/>
                <a:gd name="T37" fmla="*/ 34 h 345"/>
                <a:gd name="T38" fmla="*/ 278 w 281"/>
                <a:gd name="T39" fmla="*/ 40 h 345"/>
                <a:gd name="T40" fmla="*/ 281 w 281"/>
                <a:gd name="T41" fmla="*/ 44 h 345"/>
                <a:gd name="T42" fmla="*/ 238 w 281"/>
                <a:gd name="T43" fmla="*/ 113 h 345"/>
                <a:gd name="T44" fmla="*/ 182 w 281"/>
                <a:gd name="T45" fmla="*/ 205 h 345"/>
                <a:gd name="T46" fmla="*/ 181 w 281"/>
                <a:gd name="T47" fmla="*/ 207 h 345"/>
                <a:gd name="T48" fmla="*/ 157 w 281"/>
                <a:gd name="T49" fmla="*/ 245 h 345"/>
                <a:gd name="T50" fmla="*/ 148 w 281"/>
                <a:gd name="T51" fmla="*/ 262 h 345"/>
                <a:gd name="T52" fmla="*/ 133 w 281"/>
                <a:gd name="T53" fmla="*/ 285 h 3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81" h="345">
                  <a:moveTo>
                    <a:pt x="133" y="285"/>
                  </a:moveTo>
                  <a:cubicBezTo>
                    <a:pt x="119" y="298"/>
                    <a:pt x="103" y="307"/>
                    <a:pt x="86" y="315"/>
                  </a:cubicBezTo>
                  <a:cubicBezTo>
                    <a:pt x="61" y="327"/>
                    <a:pt x="34" y="337"/>
                    <a:pt x="6" y="344"/>
                  </a:cubicBezTo>
                  <a:cubicBezTo>
                    <a:pt x="5" y="344"/>
                    <a:pt x="3" y="344"/>
                    <a:pt x="1" y="345"/>
                  </a:cubicBezTo>
                  <a:cubicBezTo>
                    <a:pt x="0" y="341"/>
                    <a:pt x="2" y="339"/>
                    <a:pt x="4" y="337"/>
                  </a:cubicBezTo>
                  <a:cubicBezTo>
                    <a:pt x="11" y="325"/>
                    <a:pt x="18" y="313"/>
                    <a:pt x="25" y="301"/>
                  </a:cubicBezTo>
                  <a:cubicBezTo>
                    <a:pt x="39" y="278"/>
                    <a:pt x="54" y="256"/>
                    <a:pt x="68" y="233"/>
                  </a:cubicBezTo>
                  <a:cubicBezTo>
                    <a:pt x="70" y="230"/>
                    <a:pt x="71" y="226"/>
                    <a:pt x="74" y="223"/>
                  </a:cubicBezTo>
                  <a:cubicBezTo>
                    <a:pt x="80" y="214"/>
                    <a:pt x="85" y="204"/>
                    <a:pt x="91" y="195"/>
                  </a:cubicBezTo>
                  <a:cubicBezTo>
                    <a:pt x="95" y="190"/>
                    <a:pt x="98" y="184"/>
                    <a:pt x="102" y="179"/>
                  </a:cubicBezTo>
                  <a:cubicBezTo>
                    <a:pt x="107" y="170"/>
                    <a:pt x="113" y="162"/>
                    <a:pt x="118" y="153"/>
                  </a:cubicBezTo>
                  <a:cubicBezTo>
                    <a:pt x="119" y="151"/>
                    <a:pt x="120" y="149"/>
                    <a:pt x="122" y="148"/>
                  </a:cubicBezTo>
                  <a:cubicBezTo>
                    <a:pt x="129" y="138"/>
                    <a:pt x="135" y="127"/>
                    <a:pt x="142" y="117"/>
                  </a:cubicBezTo>
                  <a:cubicBezTo>
                    <a:pt x="154" y="97"/>
                    <a:pt x="166" y="77"/>
                    <a:pt x="179" y="57"/>
                  </a:cubicBezTo>
                  <a:cubicBezTo>
                    <a:pt x="190" y="39"/>
                    <a:pt x="201" y="21"/>
                    <a:pt x="212" y="3"/>
                  </a:cubicBezTo>
                  <a:cubicBezTo>
                    <a:pt x="214" y="0"/>
                    <a:pt x="217" y="2"/>
                    <a:pt x="219" y="3"/>
                  </a:cubicBezTo>
                  <a:cubicBezTo>
                    <a:pt x="223" y="6"/>
                    <a:pt x="227" y="8"/>
                    <a:pt x="231" y="11"/>
                  </a:cubicBezTo>
                  <a:cubicBezTo>
                    <a:pt x="238" y="15"/>
                    <a:pt x="245" y="20"/>
                    <a:pt x="252" y="24"/>
                  </a:cubicBezTo>
                  <a:cubicBezTo>
                    <a:pt x="257" y="28"/>
                    <a:pt x="262" y="30"/>
                    <a:pt x="267" y="34"/>
                  </a:cubicBezTo>
                  <a:cubicBezTo>
                    <a:pt x="271" y="36"/>
                    <a:pt x="275" y="37"/>
                    <a:pt x="278" y="40"/>
                  </a:cubicBezTo>
                  <a:cubicBezTo>
                    <a:pt x="279" y="41"/>
                    <a:pt x="281" y="42"/>
                    <a:pt x="281" y="44"/>
                  </a:cubicBezTo>
                  <a:cubicBezTo>
                    <a:pt x="267" y="67"/>
                    <a:pt x="253" y="90"/>
                    <a:pt x="238" y="113"/>
                  </a:cubicBezTo>
                  <a:cubicBezTo>
                    <a:pt x="219" y="144"/>
                    <a:pt x="201" y="174"/>
                    <a:pt x="182" y="205"/>
                  </a:cubicBezTo>
                  <a:cubicBezTo>
                    <a:pt x="181" y="206"/>
                    <a:pt x="181" y="207"/>
                    <a:pt x="181" y="207"/>
                  </a:cubicBezTo>
                  <a:cubicBezTo>
                    <a:pt x="172" y="220"/>
                    <a:pt x="164" y="232"/>
                    <a:pt x="157" y="245"/>
                  </a:cubicBezTo>
                  <a:cubicBezTo>
                    <a:pt x="156" y="252"/>
                    <a:pt x="151" y="257"/>
                    <a:pt x="148" y="262"/>
                  </a:cubicBezTo>
                  <a:cubicBezTo>
                    <a:pt x="143" y="270"/>
                    <a:pt x="139" y="278"/>
                    <a:pt x="133" y="285"/>
                  </a:cubicBezTo>
                  <a:close/>
                </a:path>
              </a:pathLst>
            </a:custGeom>
            <a:solidFill>
              <a:srgbClr val="67B3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A2A75CA8-FC15-0A55-E594-9ABA3364F059}"/>
                </a:ext>
              </a:extLst>
            </p:cNvPr>
            <p:cNvSpPr>
              <a:spLocks/>
            </p:cNvSpPr>
            <p:nvPr/>
          </p:nvSpPr>
          <p:spPr bwMode="auto">
            <a:xfrm>
              <a:off x="3671888" y="2794000"/>
              <a:ext cx="482600" cy="674688"/>
            </a:xfrm>
            <a:custGeom>
              <a:avLst/>
              <a:gdLst>
                <a:gd name="T0" fmla="*/ 227 w 231"/>
                <a:gd name="T1" fmla="*/ 322 h 322"/>
                <a:gd name="T2" fmla="*/ 166 w 231"/>
                <a:gd name="T3" fmla="*/ 299 h 322"/>
                <a:gd name="T4" fmla="*/ 114 w 231"/>
                <a:gd name="T5" fmla="*/ 268 h 322"/>
                <a:gd name="T6" fmla="*/ 95 w 231"/>
                <a:gd name="T7" fmla="*/ 231 h 322"/>
                <a:gd name="T8" fmla="*/ 90 w 231"/>
                <a:gd name="T9" fmla="*/ 218 h 322"/>
                <a:gd name="T10" fmla="*/ 71 w 231"/>
                <a:gd name="T11" fmla="*/ 180 h 322"/>
                <a:gd name="T12" fmla="*/ 66 w 231"/>
                <a:gd name="T13" fmla="*/ 169 h 322"/>
                <a:gd name="T14" fmla="*/ 1 w 231"/>
                <a:gd name="T15" fmla="*/ 37 h 322"/>
                <a:gd name="T16" fmla="*/ 5 w 231"/>
                <a:gd name="T17" fmla="*/ 31 h 322"/>
                <a:gd name="T18" fmla="*/ 25 w 231"/>
                <a:gd name="T19" fmla="*/ 21 h 322"/>
                <a:gd name="T20" fmla="*/ 47 w 231"/>
                <a:gd name="T21" fmla="*/ 11 h 322"/>
                <a:gd name="T22" fmla="*/ 58 w 231"/>
                <a:gd name="T23" fmla="*/ 5 h 322"/>
                <a:gd name="T24" fmla="*/ 71 w 231"/>
                <a:gd name="T25" fmla="*/ 0 h 322"/>
                <a:gd name="T26" fmla="*/ 82 w 231"/>
                <a:gd name="T27" fmla="*/ 21 h 322"/>
                <a:gd name="T28" fmla="*/ 132 w 231"/>
                <a:gd name="T29" fmla="*/ 122 h 322"/>
                <a:gd name="T30" fmla="*/ 133 w 231"/>
                <a:gd name="T31" fmla="*/ 125 h 322"/>
                <a:gd name="T32" fmla="*/ 142 w 231"/>
                <a:gd name="T33" fmla="*/ 141 h 322"/>
                <a:gd name="T34" fmla="*/ 151 w 231"/>
                <a:gd name="T35" fmla="*/ 158 h 322"/>
                <a:gd name="T36" fmla="*/ 195 w 231"/>
                <a:gd name="T37" fmla="*/ 247 h 322"/>
                <a:gd name="T38" fmla="*/ 225 w 231"/>
                <a:gd name="T39" fmla="*/ 307 h 322"/>
                <a:gd name="T40" fmla="*/ 229 w 231"/>
                <a:gd name="T41" fmla="*/ 317 h 322"/>
                <a:gd name="T42" fmla="*/ 227 w 231"/>
                <a:gd name="T43" fmla="*/ 322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31" h="322">
                  <a:moveTo>
                    <a:pt x="227" y="322"/>
                  </a:moveTo>
                  <a:cubicBezTo>
                    <a:pt x="206" y="316"/>
                    <a:pt x="186" y="308"/>
                    <a:pt x="166" y="299"/>
                  </a:cubicBezTo>
                  <a:cubicBezTo>
                    <a:pt x="148" y="291"/>
                    <a:pt x="130" y="281"/>
                    <a:pt x="114" y="268"/>
                  </a:cubicBezTo>
                  <a:cubicBezTo>
                    <a:pt x="107" y="256"/>
                    <a:pt x="102" y="243"/>
                    <a:pt x="95" y="231"/>
                  </a:cubicBezTo>
                  <a:cubicBezTo>
                    <a:pt x="93" y="227"/>
                    <a:pt x="90" y="223"/>
                    <a:pt x="90" y="218"/>
                  </a:cubicBezTo>
                  <a:cubicBezTo>
                    <a:pt x="84" y="205"/>
                    <a:pt x="78" y="192"/>
                    <a:pt x="71" y="180"/>
                  </a:cubicBezTo>
                  <a:cubicBezTo>
                    <a:pt x="71" y="176"/>
                    <a:pt x="68" y="172"/>
                    <a:pt x="66" y="169"/>
                  </a:cubicBezTo>
                  <a:cubicBezTo>
                    <a:pt x="44" y="125"/>
                    <a:pt x="23" y="81"/>
                    <a:pt x="1" y="37"/>
                  </a:cubicBezTo>
                  <a:cubicBezTo>
                    <a:pt x="0" y="34"/>
                    <a:pt x="2" y="33"/>
                    <a:pt x="5" y="31"/>
                  </a:cubicBezTo>
                  <a:cubicBezTo>
                    <a:pt x="11" y="28"/>
                    <a:pt x="18" y="25"/>
                    <a:pt x="25" y="21"/>
                  </a:cubicBezTo>
                  <a:cubicBezTo>
                    <a:pt x="33" y="18"/>
                    <a:pt x="40" y="14"/>
                    <a:pt x="47" y="11"/>
                  </a:cubicBezTo>
                  <a:cubicBezTo>
                    <a:pt x="51" y="9"/>
                    <a:pt x="54" y="6"/>
                    <a:pt x="58" y="5"/>
                  </a:cubicBezTo>
                  <a:cubicBezTo>
                    <a:pt x="62" y="4"/>
                    <a:pt x="66" y="0"/>
                    <a:pt x="71" y="0"/>
                  </a:cubicBezTo>
                  <a:cubicBezTo>
                    <a:pt x="75" y="7"/>
                    <a:pt x="78" y="14"/>
                    <a:pt x="82" y="21"/>
                  </a:cubicBezTo>
                  <a:cubicBezTo>
                    <a:pt x="99" y="55"/>
                    <a:pt x="115" y="89"/>
                    <a:pt x="132" y="122"/>
                  </a:cubicBezTo>
                  <a:cubicBezTo>
                    <a:pt x="132" y="123"/>
                    <a:pt x="133" y="124"/>
                    <a:pt x="133" y="125"/>
                  </a:cubicBezTo>
                  <a:cubicBezTo>
                    <a:pt x="137" y="130"/>
                    <a:pt x="139" y="135"/>
                    <a:pt x="142" y="141"/>
                  </a:cubicBezTo>
                  <a:cubicBezTo>
                    <a:pt x="145" y="147"/>
                    <a:pt x="148" y="153"/>
                    <a:pt x="151" y="158"/>
                  </a:cubicBezTo>
                  <a:cubicBezTo>
                    <a:pt x="165" y="188"/>
                    <a:pt x="180" y="217"/>
                    <a:pt x="195" y="247"/>
                  </a:cubicBezTo>
                  <a:cubicBezTo>
                    <a:pt x="204" y="267"/>
                    <a:pt x="214" y="287"/>
                    <a:pt x="225" y="307"/>
                  </a:cubicBezTo>
                  <a:cubicBezTo>
                    <a:pt x="226" y="311"/>
                    <a:pt x="227" y="314"/>
                    <a:pt x="229" y="317"/>
                  </a:cubicBezTo>
                  <a:cubicBezTo>
                    <a:pt x="230" y="319"/>
                    <a:pt x="231" y="321"/>
                    <a:pt x="227" y="322"/>
                  </a:cubicBezTo>
                  <a:close/>
                </a:path>
              </a:pathLst>
            </a:custGeom>
            <a:solidFill>
              <a:srgbClr val="E525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9" name="Freeform 9">
              <a:extLst>
                <a:ext uri="{FF2B5EF4-FFF2-40B4-BE49-F238E27FC236}">
                  <a16:creationId xmlns:a16="http://schemas.microsoft.com/office/drawing/2014/main" id="{F7C8E97B-17FE-ECB7-93C4-654F4D7A002E}"/>
                </a:ext>
              </a:extLst>
            </p:cNvPr>
            <p:cNvSpPr>
              <a:spLocks/>
            </p:cNvSpPr>
            <p:nvPr/>
          </p:nvSpPr>
          <p:spPr bwMode="auto">
            <a:xfrm>
              <a:off x="4200525" y="2316163"/>
              <a:ext cx="138113" cy="1192213"/>
            </a:xfrm>
            <a:custGeom>
              <a:avLst/>
              <a:gdLst>
                <a:gd name="T0" fmla="*/ 64 w 66"/>
                <a:gd name="T1" fmla="*/ 570 h 570"/>
                <a:gd name="T2" fmla="*/ 18 w 66"/>
                <a:gd name="T3" fmla="*/ 561 h 570"/>
                <a:gd name="T4" fmla="*/ 19 w 66"/>
                <a:gd name="T5" fmla="*/ 560 h 570"/>
                <a:gd name="T6" fmla="*/ 24 w 66"/>
                <a:gd name="T7" fmla="*/ 552 h 570"/>
                <a:gd name="T8" fmla="*/ 22 w 66"/>
                <a:gd name="T9" fmla="*/ 510 h 570"/>
                <a:gd name="T10" fmla="*/ 18 w 66"/>
                <a:gd name="T11" fmla="*/ 443 h 570"/>
                <a:gd name="T12" fmla="*/ 16 w 66"/>
                <a:gd name="T13" fmla="*/ 399 h 570"/>
                <a:gd name="T14" fmla="*/ 14 w 66"/>
                <a:gd name="T15" fmla="*/ 349 h 570"/>
                <a:gd name="T16" fmla="*/ 11 w 66"/>
                <a:gd name="T17" fmla="*/ 307 h 570"/>
                <a:gd name="T18" fmla="*/ 9 w 66"/>
                <a:gd name="T19" fmla="*/ 264 h 570"/>
                <a:gd name="T20" fmla="*/ 8 w 66"/>
                <a:gd name="T21" fmla="*/ 238 h 570"/>
                <a:gd name="T22" fmla="*/ 6 w 66"/>
                <a:gd name="T23" fmla="*/ 189 h 570"/>
                <a:gd name="T24" fmla="*/ 2 w 66"/>
                <a:gd name="T25" fmla="*/ 126 h 570"/>
                <a:gd name="T26" fmla="*/ 1 w 66"/>
                <a:gd name="T27" fmla="*/ 98 h 570"/>
                <a:gd name="T28" fmla="*/ 0 w 66"/>
                <a:gd name="T29" fmla="*/ 86 h 570"/>
                <a:gd name="T30" fmla="*/ 12 w 66"/>
                <a:gd name="T31" fmla="*/ 84 h 570"/>
                <a:gd name="T32" fmla="*/ 25 w 66"/>
                <a:gd name="T33" fmla="*/ 83 h 570"/>
                <a:gd name="T34" fmla="*/ 30 w 66"/>
                <a:gd name="T35" fmla="*/ 78 h 570"/>
                <a:gd name="T36" fmla="*/ 30 w 66"/>
                <a:gd name="T37" fmla="*/ 66 h 570"/>
                <a:gd name="T38" fmla="*/ 28 w 66"/>
                <a:gd name="T39" fmla="*/ 16 h 570"/>
                <a:gd name="T40" fmla="*/ 27 w 66"/>
                <a:gd name="T41" fmla="*/ 8 h 570"/>
                <a:gd name="T42" fmla="*/ 27 w 66"/>
                <a:gd name="T43" fmla="*/ 2 h 570"/>
                <a:gd name="T44" fmla="*/ 30 w 66"/>
                <a:gd name="T45" fmla="*/ 0 h 570"/>
                <a:gd name="T46" fmla="*/ 32 w 66"/>
                <a:gd name="T47" fmla="*/ 2 h 570"/>
                <a:gd name="T48" fmla="*/ 34 w 66"/>
                <a:gd name="T49" fmla="*/ 14 h 570"/>
                <a:gd name="T50" fmla="*/ 40 w 66"/>
                <a:gd name="T51" fmla="*/ 60 h 570"/>
                <a:gd name="T52" fmla="*/ 42 w 66"/>
                <a:gd name="T53" fmla="*/ 84 h 570"/>
                <a:gd name="T54" fmla="*/ 44 w 66"/>
                <a:gd name="T55" fmla="*/ 121 h 570"/>
                <a:gd name="T56" fmla="*/ 49 w 66"/>
                <a:gd name="T57" fmla="*/ 224 h 570"/>
                <a:gd name="T58" fmla="*/ 51 w 66"/>
                <a:gd name="T59" fmla="*/ 278 h 570"/>
                <a:gd name="T60" fmla="*/ 53 w 66"/>
                <a:gd name="T61" fmla="*/ 300 h 570"/>
                <a:gd name="T62" fmla="*/ 55 w 66"/>
                <a:gd name="T63" fmla="*/ 308 h 570"/>
                <a:gd name="T64" fmla="*/ 56 w 66"/>
                <a:gd name="T65" fmla="*/ 336 h 570"/>
                <a:gd name="T66" fmla="*/ 56 w 66"/>
                <a:gd name="T67" fmla="*/ 340 h 570"/>
                <a:gd name="T68" fmla="*/ 59 w 66"/>
                <a:gd name="T69" fmla="*/ 388 h 570"/>
                <a:gd name="T70" fmla="*/ 61 w 66"/>
                <a:gd name="T71" fmla="*/ 437 h 570"/>
                <a:gd name="T72" fmla="*/ 63 w 66"/>
                <a:gd name="T73" fmla="*/ 473 h 570"/>
                <a:gd name="T74" fmla="*/ 63 w 66"/>
                <a:gd name="T75" fmla="*/ 495 h 570"/>
                <a:gd name="T76" fmla="*/ 64 w 66"/>
                <a:gd name="T77" fmla="*/ 514 h 570"/>
                <a:gd name="T78" fmla="*/ 65 w 66"/>
                <a:gd name="T79" fmla="*/ 544 h 570"/>
                <a:gd name="T80" fmla="*/ 66 w 66"/>
                <a:gd name="T81" fmla="*/ 565 h 570"/>
                <a:gd name="T82" fmla="*/ 64 w 66"/>
                <a:gd name="T83" fmla="*/ 570 h 5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66" h="570">
                  <a:moveTo>
                    <a:pt x="64" y="570"/>
                  </a:moveTo>
                  <a:cubicBezTo>
                    <a:pt x="49" y="568"/>
                    <a:pt x="33" y="565"/>
                    <a:pt x="18" y="561"/>
                  </a:cubicBezTo>
                  <a:cubicBezTo>
                    <a:pt x="18" y="561"/>
                    <a:pt x="18" y="560"/>
                    <a:pt x="19" y="560"/>
                  </a:cubicBezTo>
                  <a:cubicBezTo>
                    <a:pt x="25" y="560"/>
                    <a:pt x="24" y="556"/>
                    <a:pt x="24" y="552"/>
                  </a:cubicBezTo>
                  <a:cubicBezTo>
                    <a:pt x="23" y="538"/>
                    <a:pt x="23" y="524"/>
                    <a:pt x="22" y="510"/>
                  </a:cubicBezTo>
                  <a:cubicBezTo>
                    <a:pt x="21" y="487"/>
                    <a:pt x="20" y="465"/>
                    <a:pt x="18" y="443"/>
                  </a:cubicBezTo>
                  <a:cubicBezTo>
                    <a:pt x="18" y="428"/>
                    <a:pt x="17" y="414"/>
                    <a:pt x="16" y="399"/>
                  </a:cubicBezTo>
                  <a:cubicBezTo>
                    <a:pt x="15" y="382"/>
                    <a:pt x="14" y="366"/>
                    <a:pt x="14" y="349"/>
                  </a:cubicBezTo>
                  <a:cubicBezTo>
                    <a:pt x="13" y="335"/>
                    <a:pt x="12" y="321"/>
                    <a:pt x="11" y="307"/>
                  </a:cubicBezTo>
                  <a:cubicBezTo>
                    <a:pt x="11" y="293"/>
                    <a:pt x="10" y="278"/>
                    <a:pt x="9" y="264"/>
                  </a:cubicBezTo>
                  <a:cubicBezTo>
                    <a:pt x="8" y="255"/>
                    <a:pt x="8" y="247"/>
                    <a:pt x="8" y="238"/>
                  </a:cubicBezTo>
                  <a:cubicBezTo>
                    <a:pt x="7" y="222"/>
                    <a:pt x="6" y="205"/>
                    <a:pt x="6" y="189"/>
                  </a:cubicBezTo>
                  <a:cubicBezTo>
                    <a:pt x="5" y="168"/>
                    <a:pt x="4" y="147"/>
                    <a:pt x="2" y="126"/>
                  </a:cubicBezTo>
                  <a:cubicBezTo>
                    <a:pt x="2" y="117"/>
                    <a:pt x="1" y="107"/>
                    <a:pt x="1" y="98"/>
                  </a:cubicBezTo>
                  <a:cubicBezTo>
                    <a:pt x="1" y="94"/>
                    <a:pt x="0" y="90"/>
                    <a:pt x="0" y="86"/>
                  </a:cubicBezTo>
                  <a:cubicBezTo>
                    <a:pt x="4" y="84"/>
                    <a:pt x="8" y="84"/>
                    <a:pt x="12" y="84"/>
                  </a:cubicBezTo>
                  <a:cubicBezTo>
                    <a:pt x="17" y="83"/>
                    <a:pt x="21" y="83"/>
                    <a:pt x="25" y="83"/>
                  </a:cubicBezTo>
                  <a:cubicBezTo>
                    <a:pt x="28" y="83"/>
                    <a:pt x="30" y="81"/>
                    <a:pt x="30" y="78"/>
                  </a:cubicBezTo>
                  <a:cubicBezTo>
                    <a:pt x="31" y="74"/>
                    <a:pt x="31" y="70"/>
                    <a:pt x="30" y="66"/>
                  </a:cubicBezTo>
                  <a:cubicBezTo>
                    <a:pt x="29" y="50"/>
                    <a:pt x="28" y="33"/>
                    <a:pt x="28" y="16"/>
                  </a:cubicBezTo>
                  <a:cubicBezTo>
                    <a:pt x="28" y="13"/>
                    <a:pt x="27" y="10"/>
                    <a:pt x="27" y="8"/>
                  </a:cubicBezTo>
                  <a:cubicBezTo>
                    <a:pt x="27" y="6"/>
                    <a:pt x="27" y="4"/>
                    <a:pt x="27" y="2"/>
                  </a:cubicBezTo>
                  <a:cubicBezTo>
                    <a:pt x="28" y="1"/>
                    <a:pt x="28" y="0"/>
                    <a:pt x="30" y="0"/>
                  </a:cubicBezTo>
                  <a:cubicBezTo>
                    <a:pt x="31" y="0"/>
                    <a:pt x="32" y="1"/>
                    <a:pt x="32" y="2"/>
                  </a:cubicBezTo>
                  <a:cubicBezTo>
                    <a:pt x="33" y="6"/>
                    <a:pt x="33" y="10"/>
                    <a:pt x="34" y="14"/>
                  </a:cubicBezTo>
                  <a:cubicBezTo>
                    <a:pt x="36" y="29"/>
                    <a:pt x="38" y="44"/>
                    <a:pt x="40" y="60"/>
                  </a:cubicBezTo>
                  <a:cubicBezTo>
                    <a:pt x="41" y="68"/>
                    <a:pt x="41" y="76"/>
                    <a:pt x="42" y="84"/>
                  </a:cubicBezTo>
                  <a:cubicBezTo>
                    <a:pt x="42" y="97"/>
                    <a:pt x="43" y="109"/>
                    <a:pt x="44" y="121"/>
                  </a:cubicBezTo>
                  <a:cubicBezTo>
                    <a:pt x="45" y="156"/>
                    <a:pt x="47" y="190"/>
                    <a:pt x="49" y="224"/>
                  </a:cubicBezTo>
                  <a:cubicBezTo>
                    <a:pt x="50" y="242"/>
                    <a:pt x="51" y="260"/>
                    <a:pt x="51" y="278"/>
                  </a:cubicBezTo>
                  <a:cubicBezTo>
                    <a:pt x="52" y="285"/>
                    <a:pt x="52" y="292"/>
                    <a:pt x="53" y="300"/>
                  </a:cubicBezTo>
                  <a:cubicBezTo>
                    <a:pt x="55" y="302"/>
                    <a:pt x="55" y="305"/>
                    <a:pt x="55" y="308"/>
                  </a:cubicBezTo>
                  <a:cubicBezTo>
                    <a:pt x="54" y="317"/>
                    <a:pt x="56" y="326"/>
                    <a:pt x="56" y="336"/>
                  </a:cubicBezTo>
                  <a:cubicBezTo>
                    <a:pt x="56" y="337"/>
                    <a:pt x="56" y="338"/>
                    <a:pt x="56" y="340"/>
                  </a:cubicBezTo>
                  <a:cubicBezTo>
                    <a:pt x="57" y="356"/>
                    <a:pt x="58" y="372"/>
                    <a:pt x="59" y="388"/>
                  </a:cubicBezTo>
                  <a:cubicBezTo>
                    <a:pt x="59" y="404"/>
                    <a:pt x="60" y="421"/>
                    <a:pt x="61" y="437"/>
                  </a:cubicBezTo>
                  <a:cubicBezTo>
                    <a:pt x="62" y="449"/>
                    <a:pt x="62" y="461"/>
                    <a:pt x="63" y="473"/>
                  </a:cubicBezTo>
                  <a:cubicBezTo>
                    <a:pt x="62" y="480"/>
                    <a:pt x="62" y="487"/>
                    <a:pt x="63" y="495"/>
                  </a:cubicBezTo>
                  <a:cubicBezTo>
                    <a:pt x="64" y="501"/>
                    <a:pt x="63" y="507"/>
                    <a:pt x="64" y="514"/>
                  </a:cubicBezTo>
                  <a:cubicBezTo>
                    <a:pt x="64" y="524"/>
                    <a:pt x="65" y="534"/>
                    <a:pt x="65" y="544"/>
                  </a:cubicBezTo>
                  <a:cubicBezTo>
                    <a:pt x="65" y="551"/>
                    <a:pt x="66" y="558"/>
                    <a:pt x="66" y="565"/>
                  </a:cubicBezTo>
                  <a:cubicBezTo>
                    <a:pt x="66" y="567"/>
                    <a:pt x="66" y="569"/>
                    <a:pt x="64" y="570"/>
                  </a:cubicBezTo>
                  <a:close/>
                </a:path>
              </a:pathLst>
            </a:custGeom>
            <a:solidFill>
              <a:srgbClr val="F9B0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0" name="Freeform 10">
              <a:extLst>
                <a:ext uri="{FF2B5EF4-FFF2-40B4-BE49-F238E27FC236}">
                  <a16:creationId xmlns:a16="http://schemas.microsoft.com/office/drawing/2014/main" id="{B767022F-D0EF-5446-A4D8-27034414535C}"/>
                </a:ext>
              </a:extLst>
            </p:cNvPr>
            <p:cNvSpPr>
              <a:spLocks/>
            </p:cNvSpPr>
            <p:nvPr/>
          </p:nvSpPr>
          <p:spPr bwMode="auto">
            <a:xfrm>
              <a:off x="4424363" y="2487613"/>
              <a:ext cx="142875" cy="1039813"/>
            </a:xfrm>
            <a:custGeom>
              <a:avLst/>
              <a:gdLst>
                <a:gd name="T0" fmla="*/ 46 w 68"/>
                <a:gd name="T1" fmla="*/ 497 h 497"/>
                <a:gd name="T2" fmla="*/ 0 w 68"/>
                <a:gd name="T3" fmla="*/ 493 h 497"/>
                <a:gd name="T4" fmla="*/ 7 w 68"/>
                <a:gd name="T5" fmla="*/ 482 h 497"/>
                <a:gd name="T6" fmla="*/ 9 w 68"/>
                <a:gd name="T7" fmla="*/ 419 h 497"/>
                <a:gd name="T8" fmla="*/ 10 w 68"/>
                <a:gd name="T9" fmla="*/ 390 h 497"/>
                <a:gd name="T10" fmla="*/ 13 w 68"/>
                <a:gd name="T11" fmla="*/ 327 h 497"/>
                <a:gd name="T12" fmla="*/ 14 w 68"/>
                <a:gd name="T13" fmla="*/ 298 h 497"/>
                <a:gd name="T14" fmla="*/ 17 w 68"/>
                <a:gd name="T15" fmla="*/ 236 h 497"/>
                <a:gd name="T16" fmla="*/ 19 w 68"/>
                <a:gd name="T17" fmla="*/ 189 h 497"/>
                <a:gd name="T18" fmla="*/ 21 w 68"/>
                <a:gd name="T19" fmla="*/ 126 h 497"/>
                <a:gd name="T20" fmla="*/ 23 w 68"/>
                <a:gd name="T21" fmla="*/ 101 h 497"/>
                <a:gd name="T22" fmla="*/ 25 w 68"/>
                <a:gd name="T23" fmla="*/ 45 h 497"/>
                <a:gd name="T24" fmla="*/ 26 w 68"/>
                <a:gd name="T25" fmla="*/ 10 h 497"/>
                <a:gd name="T26" fmla="*/ 28 w 68"/>
                <a:gd name="T27" fmla="*/ 2 h 497"/>
                <a:gd name="T28" fmla="*/ 39 w 68"/>
                <a:gd name="T29" fmla="*/ 1 h 497"/>
                <a:gd name="T30" fmla="*/ 62 w 68"/>
                <a:gd name="T31" fmla="*/ 2 h 497"/>
                <a:gd name="T32" fmla="*/ 68 w 68"/>
                <a:gd name="T33" fmla="*/ 4 h 497"/>
                <a:gd name="T34" fmla="*/ 67 w 68"/>
                <a:gd name="T35" fmla="*/ 23 h 497"/>
                <a:gd name="T36" fmla="*/ 67 w 68"/>
                <a:gd name="T37" fmla="*/ 25 h 497"/>
                <a:gd name="T38" fmla="*/ 67 w 68"/>
                <a:gd name="T39" fmla="*/ 27 h 497"/>
                <a:gd name="T40" fmla="*/ 65 w 68"/>
                <a:gd name="T41" fmla="*/ 69 h 497"/>
                <a:gd name="T42" fmla="*/ 65 w 68"/>
                <a:gd name="T43" fmla="*/ 109 h 497"/>
                <a:gd name="T44" fmla="*/ 62 w 68"/>
                <a:gd name="T45" fmla="*/ 141 h 497"/>
                <a:gd name="T46" fmla="*/ 57 w 68"/>
                <a:gd name="T47" fmla="*/ 201 h 497"/>
                <a:gd name="T48" fmla="*/ 57 w 68"/>
                <a:gd name="T49" fmla="*/ 289 h 497"/>
                <a:gd name="T50" fmla="*/ 57 w 68"/>
                <a:gd name="T51" fmla="*/ 292 h 497"/>
                <a:gd name="T52" fmla="*/ 56 w 68"/>
                <a:gd name="T53" fmla="*/ 296 h 497"/>
                <a:gd name="T54" fmla="*/ 55 w 68"/>
                <a:gd name="T55" fmla="*/ 329 h 497"/>
                <a:gd name="T56" fmla="*/ 53 w 68"/>
                <a:gd name="T57" fmla="*/ 390 h 497"/>
                <a:gd name="T58" fmla="*/ 51 w 68"/>
                <a:gd name="T59" fmla="*/ 418 h 497"/>
                <a:gd name="T60" fmla="*/ 49 w 68"/>
                <a:gd name="T61" fmla="*/ 478 h 497"/>
                <a:gd name="T62" fmla="*/ 49 w 68"/>
                <a:gd name="T63" fmla="*/ 491 h 497"/>
                <a:gd name="T64" fmla="*/ 46 w 68"/>
                <a:gd name="T65" fmla="*/ 497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68" h="497">
                  <a:moveTo>
                    <a:pt x="46" y="497"/>
                  </a:moveTo>
                  <a:cubicBezTo>
                    <a:pt x="31" y="496"/>
                    <a:pt x="15" y="495"/>
                    <a:pt x="0" y="493"/>
                  </a:cubicBezTo>
                  <a:cubicBezTo>
                    <a:pt x="6" y="491"/>
                    <a:pt x="6" y="487"/>
                    <a:pt x="7" y="482"/>
                  </a:cubicBezTo>
                  <a:cubicBezTo>
                    <a:pt x="7" y="461"/>
                    <a:pt x="8" y="440"/>
                    <a:pt x="9" y="419"/>
                  </a:cubicBezTo>
                  <a:cubicBezTo>
                    <a:pt x="10" y="410"/>
                    <a:pt x="10" y="400"/>
                    <a:pt x="10" y="390"/>
                  </a:cubicBezTo>
                  <a:cubicBezTo>
                    <a:pt x="11" y="369"/>
                    <a:pt x="12" y="348"/>
                    <a:pt x="13" y="327"/>
                  </a:cubicBezTo>
                  <a:cubicBezTo>
                    <a:pt x="13" y="317"/>
                    <a:pt x="14" y="307"/>
                    <a:pt x="14" y="298"/>
                  </a:cubicBezTo>
                  <a:cubicBezTo>
                    <a:pt x="15" y="277"/>
                    <a:pt x="16" y="256"/>
                    <a:pt x="17" y="236"/>
                  </a:cubicBezTo>
                  <a:cubicBezTo>
                    <a:pt x="18" y="220"/>
                    <a:pt x="18" y="205"/>
                    <a:pt x="19" y="189"/>
                  </a:cubicBezTo>
                  <a:cubicBezTo>
                    <a:pt x="20" y="168"/>
                    <a:pt x="20" y="147"/>
                    <a:pt x="21" y="126"/>
                  </a:cubicBezTo>
                  <a:cubicBezTo>
                    <a:pt x="22" y="118"/>
                    <a:pt x="22" y="110"/>
                    <a:pt x="23" y="101"/>
                  </a:cubicBezTo>
                  <a:cubicBezTo>
                    <a:pt x="23" y="82"/>
                    <a:pt x="24" y="63"/>
                    <a:pt x="25" y="45"/>
                  </a:cubicBezTo>
                  <a:cubicBezTo>
                    <a:pt x="26" y="33"/>
                    <a:pt x="26" y="21"/>
                    <a:pt x="26" y="10"/>
                  </a:cubicBezTo>
                  <a:cubicBezTo>
                    <a:pt x="27" y="7"/>
                    <a:pt x="26" y="5"/>
                    <a:pt x="28" y="2"/>
                  </a:cubicBezTo>
                  <a:cubicBezTo>
                    <a:pt x="31" y="0"/>
                    <a:pt x="35" y="1"/>
                    <a:pt x="39" y="1"/>
                  </a:cubicBezTo>
                  <a:cubicBezTo>
                    <a:pt x="47" y="2"/>
                    <a:pt x="54" y="2"/>
                    <a:pt x="62" y="2"/>
                  </a:cubicBezTo>
                  <a:cubicBezTo>
                    <a:pt x="64" y="1"/>
                    <a:pt x="66" y="1"/>
                    <a:pt x="68" y="4"/>
                  </a:cubicBezTo>
                  <a:cubicBezTo>
                    <a:pt x="67" y="10"/>
                    <a:pt x="68" y="17"/>
                    <a:pt x="67" y="23"/>
                  </a:cubicBezTo>
                  <a:cubicBezTo>
                    <a:pt x="67" y="24"/>
                    <a:pt x="67" y="25"/>
                    <a:pt x="67" y="25"/>
                  </a:cubicBezTo>
                  <a:cubicBezTo>
                    <a:pt x="67" y="26"/>
                    <a:pt x="67" y="27"/>
                    <a:pt x="67" y="27"/>
                  </a:cubicBezTo>
                  <a:cubicBezTo>
                    <a:pt x="67" y="41"/>
                    <a:pt x="65" y="55"/>
                    <a:pt x="65" y="69"/>
                  </a:cubicBezTo>
                  <a:cubicBezTo>
                    <a:pt x="66" y="83"/>
                    <a:pt x="65" y="96"/>
                    <a:pt x="65" y="109"/>
                  </a:cubicBezTo>
                  <a:cubicBezTo>
                    <a:pt x="65" y="120"/>
                    <a:pt x="63" y="131"/>
                    <a:pt x="62" y="141"/>
                  </a:cubicBezTo>
                  <a:cubicBezTo>
                    <a:pt x="60" y="161"/>
                    <a:pt x="57" y="181"/>
                    <a:pt x="57" y="201"/>
                  </a:cubicBezTo>
                  <a:cubicBezTo>
                    <a:pt x="57" y="230"/>
                    <a:pt x="57" y="260"/>
                    <a:pt x="57" y="289"/>
                  </a:cubicBezTo>
                  <a:cubicBezTo>
                    <a:pt x="57" y="290"/>
                    <a:pt x="57" y="291"/>
                    <a:pt x="57" y="292"/>
                  </a:cubicBezTo>
                  <a:cubicBezTo>
                    <a:pt x="57" y="293"/>
                    <a:pt x="56" y="294"/>
                    <a:pt x="56" y="296"/>
                  </a:cubicBezTo>
                  <a:cubicBezTo>
                    <a:pt x="57" y="307"/>
                    <a:pt x="55" y="318"/>
                    <a:pt x="55" y="329"/>
                  </a:cubicBezTo>
                  <a:cubicBezTo>
                    <a:pt x="54" y="349"/>
                    <a:pt x="53" y="370"/>
                    <a:pt x="53" y="390"/>
                  </a:cubicBezTo>
                  <a:cubicBezTo>
                    <a:pt x="52" y="400"/>
                    <a:pt x="52" y="409"/>
                    <a:pt x="51" y="418"/>
                  </a:cubicBezTo>
                  <a:cubicBezTo>
                    <a:pt x="51" y="438"/>
                    <a:pt x="50" y="458"/>
                    <a:pt x="49" y="478"/>
                  </a:cubicBezTo>
                  <a:cubicBezTo>
                    <a:pt x="48" y="482"/>
                    <a:pt x="49" y="487"/>
                    <a:pt x="49" y="491"/>
                  </a:cubicBezTo>
                  <a:cubicBezTo>
                    <a:pt x="48" y="493"/>
                    <a:pt x="49" y="496"/>
                    <a:pt x="46" y="497"/>
                  </a:cubicBezTo>
                  <a:close/>
                </a:path>
              </a:pathLst>
            </a:custGeom>
            <a:solidFill>
              <a:srgbClr val="E9D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1" name="Freeform 11">
              <a:extLst>
                <a:ext uri="{FF2B5EF4-FFF2-40B4-BE49-F238E27FC236}">
                  <a16:creationId xmlns:a16="http://schemas.microsoft.com/office/drawing/2014/main" id="{DAEF3A1B-C28A-93B4-4C8F-35F41C2DABE6}"/>
                </a:ext>
              </a:extLst>
            </p:cNvPr>
            <p:cNvSpPr>
              <a:spLocks/>
            </p:cNvSpPr>
            <p:nvPr/>
          </p:nvSpPr>
          <p:spPr bwMode="auto">
            <a:xfrm>
              <a:off x="4122738" y="2490788"/>
              <a:ext cx="131763" cy="998538"/>
            </a:xfrm>
            <a:custGeom>
              <a:avLst/>
              <a:gdLst>
                <a:gd name="T0" fmla="*/ 38 w 63"/>
                <a:gd name="T1" fmla="*/ 2 h 477"/>
                <a:gd name="T2" fmla="*/ 40 w 63"/>
                <a:gd name="T3" fmla="*/ 20 h 477"/>
                <a:gd name="T4" fmla="*/ 42 w 63"/>
                <a:gd name="T5" fmla="*/ 63 h 477"/>
                <a:gd name="T6" fmla="*/ 43 w 63"/>
                <a:gd name="T7" fmla="*/ 80 h 477"/>
                <a:gd name="T8" fmla="*/ 44 w 63"/>
                <a:gd name="T9" fmla="*/ 115 h 477"/>
                <a:gd name="T10" fmla="*/ 47 w 63"/>
                <a:gd name="T11" fmla="*/ 179 h 477"/>
                <a:gd name="T12" fmla="*/ 50 w 63"/>
                <a:gd name="T13" fmla="*/ 233 h 477"/>
                <a:gd name="T14" fmla="*/ 53 w 63"/>
                <a:gd name="T15" fmla="*/ 288 h 477"/>
                <a:gd name="T16" fmla="*/ 56 w 63"/>
                <a:gd name="T17" fmla="*/ 339 h 477"/>
                <a:gd name="T18" fmla="*/ 59 w 63"/>
                <a:gd name="T19" fmla="*/ 395 h 477"/>
                <a:gd name="T20" fmla="*/ 60 w 63"/>
                <a:gd name="T21" fmla="*/ 428 h 477"/>
                <a:gd name="T22" fmla="*/ 62 w 63"/>
                <a:gd name="T23" fmla="*/ 471 h 477"/>
                <a:gd name="T24" fmla="*/ 57 w 63"/>
                <a:gd name="T25" fmla="*/ 477 h 477"/>
                <a:gd name="T26" fmla="*/ 55 w 63"/>
                <a:gd name="T27" fmla="*/ 477 h 477"/>
                <a:gd name="T28" fmla="*/ 22 w 63"/>
                <a:gd name="T29" fmla="*/ 469 h 477"/>
                <a:gd name="T30" fmla="*/ 21 w 63"/>
                <a:gd name="T31" fmla="*/ 463 h 477"/>
                <a:gd name="T32" fmla="*/ 20 w 63"/>
                <a:gd name="T33" fmla="*/ 451 h 477"/>
                <a:gd name="T34" fmla="*/ 18 w 63"/>
                <a:gd name="T35" fmla="*/ 412 h 477"/>
                <a:gd name="T36" fmla="*/ 18 w 63"/>
                <a:gd name="T37" fmla="*/ 400 h 477"/>
                <a:gd name="T38" fmla="*/ 18 w 63"/>
                <a:gd name="T39" fmla="*/ 384 h 477"/>
                <a:gd name="T40" fmla="*/ 17 w 63"/>
                <a:gd name="T41" fmla="*/ 359 h 477"/>
                <a:gd name="T42" fmla="*/ 15 w 63"/>
                <a:gd name="T43" fmla="*/ 332 h 477"/>
                <a:gd name="T44" fmla="*/ 13 w 63"/>
                <a:gd name="T45" fmla="*/ 286 h 477"/>
                <a:gd name="T46" fmla="*/ 12 w 63"/>
                <a:gd name="T47" fmla="*/ 265 h 477"/>
                <a:gd name="T48" fmla="*/ 9 w 63"/>
                <a:gd name="T49" fmla="*/ 212 h 477"/>
                <a:gd name="T50" fmla="*/ 7 w 63"/>
                <a:gd name="T51" fmla="*/ 188 h 477"/>
                <a:gd name="T52" fmla="*/ 4 w 63"/>
                <a:gd name="T53" fmla="*/ 124 h 477"/>
                <a:gd name="T54" fmla="*/ 4 w 63"/>
                <a:gd name="T55" fmla="*/ 101 h 477"/>
                <a:gd name="T56" fmla="*/ 1 w 63"/>
                <a:gd name="T57" fmla="*/ 36 h 477"/>
                <a:gd name="T58" fmla="*/ 0 w 63"/>
                <a:gd name="T59" fmla="*/ 4 h 477"/>
                <a:gd name="T60" fmla="*/ 4 w 63"/>
                <a:gd name="T61" fmla="*/ 2 h 477"/>
                <a:gd name="T62" fmla="*/ 31 w 63"/>
                <a:gd name="T63" fmla="*/ 1 h 477"/>
                <a:gd name="T64" fmla="*/ 38 w 63"/>
                <a:gd name="T65" fmla="*/ 2 h 4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63" h="477">
                  <a:moveTo>
                    <a:pt x="38" y="2"/>
                  </a:moveTo>
                  <a:cubicBezTo>
                    <a:pt x="40" y="8"/>
                    <a:pt x="39" y="14"/>
                    <a:pt x="40" y="20"/>
                  </a:cubicBezTo>
                  <a:cubicBezTo>
                    <a:pt x="41" y="34"/>
                    <a:pt x="41" y="49"/>
                    <a:pt x="42" y="63"/>
                  </a:cubicBezTo>
                  <a:cubicBezTo>
                    <a:pt x="43" y="69"/>
                    <a:pt x="43" y="75"/>
                    <a:pt x="43" y="80"/>
                  </a:cubicBezTo>
                  <a:cubicBezTo>
                    <a:pt x="43" y="92"/>
                    <a:pt x="44" y="103"/>
                    <a:pt x="44" y="115"/>
                  </a:cubicBezTo>
                  <a:cubicBezTo>
                    <a:pt x="45" y="136"/>
                    <a:pt x="46" y="158"/>
                    <a:pt x="47" y="179"/>
                  </a:cubicBezTo>
                  <a:cubicBezTo>
                    <a:pt x="48" y="197"/>
                    <a:pt x="49" y="215"/>
                    <a:pt x="50" y="233"/>
                  </a:cubicBezTo>
                  <a:cubicBezTo>
                    <a:pt x="51" y="251"/>
                    <a:pt x="52" y="269"/>
                    <a:pt x="53" y="288"/>
                  </a:cubicBezTo>
                  <a:cubicBezTo>
                    <a:pt x="54" y="305"/>
                    <a:pt x="55" y="322"/>
                    <a:pt x="56" y="339"/>
                  </a:cubicBezTo>
                  <a:cubicBezTo>
                    <a:pt x="57" y="358"/>
                    <a:pt x="57" y="376"/>
                    <a:pt x="59" y="395"/>
                  </a:cubicBezTo>
                  <a:cubicBezTo>
                    <a:pt x="60" y="406"/>
                    <a:pt x="60" y="417"/>
                    <a:pt x="60" y="428"/>
                  </a:cubicBezTo>
                  <a:cubicBezTo>
                    <a:pt x="61" y="443"/>
                    <a:pt x="62" y="457"/>
                    <a:pt x="62" y="471"/>
                  </a:cubicBezTo>
                  <a:cubicBezTo>
                    <a:pt x="63" y="477"/>
                    <a:pt x="62" y="477"/>
                    <a:pt x="57" y="477"/>
                  </a:cubicBezTo>
                  <a:cubicBezTo>
                    <a:pt x="56" y="477"/>
                    <a:pt x="55" y="477"/>
                    <a:pt x="55" y="477"/>
                  </a:cubicBezTo>
                  <a:cubicBezTo>
                    <a:pt x="44" y="475"/>
                    <a:pt x="33" y="473"/>
                    <a:pt x="22" y="469"/>
                  </a:cubicBezTo>
                  <a:cubicBezTo>
                    <a:pt x="21" y="467"/>
                    <a:pt x="21" y="465"/>
                    <a:pt x="21" y="463"/>
                  </a:cubicBezTo>
                  <a:cubicBezTo>
                    <a:pt x="21" y="459"/>
                    <a:pt x="22" y="455"/>
                    <a:pt x="20" y="451"/>
                  </a:cubicBezTo>
                  <a:cubicBezTo>
                    <a:pt x="18" y="438"/>
                    <a:pt x="19" y="425"/>
                    <a:pt x="18" y="412"/>
                  </a:cubicBezTo>
                  <a:cubicBezTo>
                    <a:pt x="18" y="408"/>
                    <a:pt x="17" y="404"/>
                    <a:pt x="18" y="400"/>
                  </a:cubicBezTo>
                  <a:cubicBezTo>
                    <a:pt x="19" y="395"/>
                    <a:pt x="19" y="389"/>
                    <a:pt x="18" y="384"/>
                  </a:cubicBezTo>
                  <a:cubicBezTo>
                    <a:pt x="17" y="376"/>
                    <a:pt x="17" y="367"/>
                    <a:pt x="17" y="359"/>
                  </a:cubicBezTo>
                  <a:cubicBezTo>
                    <a:pt x="16" y="350"/>
                    <a:pt x="16" y="341"/>
                    <a:pt x="15" y="332"/>
                  </a:cubicBezTo>
                  <a:cubicBezTo>
                    <a:pt x="14" y="317"/>
                    <a:pt x="14" y="302"/>
                    <a:pt x="13" y="286"/>
                  </a:cubicBezTo>
                  <a:cubicBezTo>
                    <a:pt x="12" y="279"/>
                    <a:pt x="12" y="272"/>
                    <a:pt x="12" y="265"/>
                  </a:cubicBezTo>
                  <a:cubicBezTo>
                    <a:pt x="11" y="247"/>
                    <a:pt x="9" y="230"/>
                    <a:pt x="9" y="212"/>
                  </a:cubicBezTo>
                  <a:cubicBezTo>
                    <a:pt x="9" y="204"/>
                    <a:pt x="8" y="196"/>
                    <a:pt x="7" y="188"/>
                  </a:cubicBezTo>
                  <a:cubicBezTo>
                    <a:pt x="6" y="167"/>
                    <a:pt x="6" y="145"/>
                    <a:pt x="4" y="124"/>
                  </a:cubicBezTo>
                  <a:cubicBezTo>
                    <a:pt x="3" y="116"/>
                    <a:pt x="3" y="109"/>
                    <a:pt x="4" y="101"/>
                  </a:cubicBezTo>
                  <a:cubicBezTo>
                    <a:pt x="3" y="79"/>
                    <a:pt x="2" y="58"/>
                    <a:pt x="1" y="36"/>
                  </a:cubicBezTo>
                  <a:cubicBezTo>
                    <a:pt x="0" y="25"/>
                    <a:pt x="0" y="15"/>
                    <a:pt x="0" y="4"/>
                  </a:cubicBezTo>
                  <a:cubicBezTo>
                    <a:pt x="1" y="2"/>
                    <a:pt x="2" y="2"/>
                    <a:pt x="4" y="2"/>
                  </a:cubicBezTo>
                  <a:cubicBezTo>
                    <a:pt x="13" y="2"/>
                    <a:pt x="22" y="1"/>
                    <a:pt x="31" y="1"/>
                  </a:cubicBezTo>
                  <a:cubicBezTo>
                    <a:pt x="34" y="1"/>
                    <a:pt x="36" y="0"/>
                    <a:pt x="38" y="2"/>
                  </a:cubicBezTo>
                  <a:close/>
                </a:path>
              </a:pathLst>
            </a:custGeom>
            <a:solidFill>
              <a:srgbClr val="F393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2" name="Freeform 12">
              <a:extLst>
                <a:ext uri="{FF2B5EF4-FFF2-40B4-BE49-F238E27FC236}">
                  <a16:creationId xmlns:a16="http://schemas.microsoft.com/office/drawing/2014/main" id="{3B44A151-1B48-AAB2-2225-E430F442F1D8}"/>
                </a:ext>
              </a:extLst>
            </p:cNvPr>
            <p:cNvSpPr>
              <a:spLocks/>
            </p:cNvSpPr>
            <p:nvPr/>
          </p:nvSpPr>
          <p:spPr bwMode="auto">
            <a:xfrm>
              <a:off x="4943475" y="2220913"/>
              <a:ext cx="412750" cy="1196975"/>
            </a:xfrm>
            <a:custGeom>
              <a:avLst/>
              <a:gdLst>
                <a:gd name="T0" fmla="*/ 123 w 197"/>
                <a:gd name="T1" fmla="*/ 270 h 572"/>
                <a:gd name="T2" fmla="*/ 111 w 197"/>
                <a:gd name="T3" fmla="*/ 308 h 572"/>
                <a:gd name="T4" fmla="*/ 107 w 197"/>
                <a:gd name="T5" fmla="*/ 290 h 572"/>
                <a:gd name="T6" fmla="*/ 104 w 197"/>
                <a:gd name="T7" fmla="*/ 296 h 572"/>
                <a:gd name="T8" fmla="*/ 108 w 197"/>
                <a:gd name="T9" fmla="*/ 316 h 572"/>
                <a:gd name="T10" fmla="*/ 89 w 197"/>
                <a:gd name="T11" fmla="*/ 362 h 572"/>
                <a:gd name="T12" fmla="*/ 83 w 197"/>
                <a:gd name="T13" fmla="*/ 369 h 572"/>
                <a:gd name="T14" fmla="*/ 75 w 197"/>
                <a:gd name="T15" fmla="*/ 381 h 572"/>
                <a:gd name="T16" fmla="*/ 76 w 197"/>
                <a:gd name="T17" fmla="*/ 393 h 572"/>
                <a:gd name="T18" fmla="*/ 68 w 197"/>
                <a:gd name="T19" fmla="*/ 415 h 572"/>
                <a:gd name="T20" fmla="*/ 54 w 197"/>
                <a:gd name="T21" fmla="*/ 449 h 572"/>
                <a:gd name="T22" fmla="*/ 48 w 197"/>
                <a:gd name="T23" fmla="*/ 451 h 572"/>
                <a:gd name="T24" fmla="*/ 47 w 197"/>
                <a:gd name="T25" fmla="*/ 452 h 572"/>
                <a:gd name="T26" fmla="*/ 42 w 197"/>
                <a:gd name="T27" fmla="*/ 478 h 572"/>
                <a:gd name="T28" fmla="*/ 25 w 197"/>
                <a:gd name="T29" fmla="*/ 518 h 572"/>
                <a:gd name="T30" fmla="*/ 22 w 197"/>
                <a:gd name="T31" fmla="*/ 529 h 572"/>
                <a:gd name="T32" fmla="*/ 19 w 197"/>
                <a:gd name="T33" fmla="*/ 536 h 572"/>
                <a:gd name="T34" fmla="*/ 12 w 197"/>
                <a:gd name="T35" fmla="*/ 537 h 572"/>
                <a:gd name="T36" fmla="*/ 13 w 197"/>
                <a:gd name="T37" fmla="*/ 549 h 572"/>
                <a:gd name="T38" fmla="*/ 7 w 197"/>
                <a:gd name="T39" fmla="*/ 567 h 572"/>
                <a:gd name="T40" fmla="*/ 1 w 197"/>
                <a:gd name="T41" fmla="*/ 567 h 572"/>
                <a:gd name="T42" fmla="*/ 0 w 197"/>
                <a:gd name="T43" fmla="*/ 553 h 572"/>
                <a:gd name="T44" fmla="*/ 7 w 197"/>
                <a:gd name="T45" fmla="*/ 527 h 572"/>
                <a:gd name="T46" fmla="*/ 18 w 197"/>
                <a:gd name="T47" fmla="*/ 514 h 572"/>
                <a:gd name="T48" fmla="*/ 15 w 197"/>
                <a:gd name="T49" fmla="*/ 500 h 572"/>
                <a:gd name="T50" fmla="*/ 24 w 197"/>
                <a:gd name="T51" fmla="*/ 468 h 572"/>
                <a:gd name="T52" fmla="*/ 28 w 197"/>
                <a:gd name="T53" fmla="*/ 456 h 572"/>
                <a:gd name="T54" fmla="*/ 38 w 197"/>
                <a:gd name="T55" fmla="*/ 418 h 572"/>
                <a:gd name="T56" fmla="*/ 75 w 197"/>
                <a:gd name="T57" fmla="*/ 287 h 572"/>
                <a:gd name="T58" fmla="*/ 111 w 197"/>
                <a:gd name="T59" fmla="*/ 164 h 572"/>
                <a:gd name="T60" fmla="*/ 101 w 197"/>
                <a:gd name="T61" fmla="*/ 144 h 572"/>
                <a:gd name="T62" fmla="*/ 118 w 197"/>
                <a:gd name="T63" fmla="*/ 134 h 572"/>
                <a:gd name="T64" fmla="*/ 125 w 197"/>
                <a:gd name="T65" fmla="*/ 105 h 572"/>
                <a:gd name="T66" fmla="*/ 134 w 197"/>
                <a:gd name="T67" fmla="*/ 82 h 572"/>
                <a:gd name="T68" fmla="*/ 158 w 197"/>
                <a:gd name="T69" fmla="*/ 1 h 572"/>
                <a:gd name="T70" fmla="*/ 180 w 197"/>
                <a:gd name="T71" fmla="*/ 6 h 572"/>
                <a:gd name="T72" fmla="*/ 197 w 197"/>
                <a:gd name="T73" fmla="*/ 13 h 5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97" h="572">
                  <a:moveTo>
                    <a:pt x="197" y="13"/>
                  </a:moveTo>
                  <a:cubicBezTo>
                    <a:pt x="172" y="99"/>
                    <a:pt x="148" y="184"/>
                    <a:pt x="123" y="270"/>
                  </a:cubicBezTo>
                  <a:cubicBezTo>
                    <a:pt x="119" y="283"/>
                    <a:pt x="116" y="296"/>
                    <a:pt x="112" y="308"/>
                  </a:cubicBezTo>
                  <a:cubicBezTo>
                    <a:pt x="112" y="308"/>
                    <a:pt x="111" y="308"/>
                    <a:pt x="111" y="308"/>
                  </a:cubicBezTo>
                  <a:cubicBezTo>
                    <a:pt x="107" y="305"/>
                    <a:pt x="106" y="301"/>
                    <a:pt x="109" y="297"/>
                  </a:cubicBezTo>
                  <a:cubicBezTo>
                    <a:pt x="111" y="294"/>
                    <a:pt x="110" y="292"/>
                    <a:pt x="107" y="290"/>
                  </a:cubicBezTo>
                  <a:cubicBezTo>
                    <a:pt x="105" y="289"/>
                    <a:pt x="104" y="287"/>
                    <a:pt x="103" y="285"/>
                  </a:cubicBezTo>
                  <a:cubicBezTo>
                    <a:pt x="102" y="289"/>
                    <a:pt x="103" y="293"/>
                    <a:pt x="104" y="296"/>
                  </a:cubicBezTo>
                  <a:cubicBezTo>
                    <a:pt x="106" y="301"/>
                    <a:pt x="106" y="307"/>
                    <a:pt x="109" y="311"/>
                  </a:cubicBezTo>
                  <a:cubicBezTo>
                    <a:pt x="111" y="313"/>
                    <a:pt x="110" y="315"/>
                    <a:pt x="108" y="316"/>
                  </a:cubicBezTo>
                  <a:cubicBezTo>
                    <a:pt x="103" y="321"/>
                    <a:pt x="101" y="326"/>
                    <a:pt x="100" y="333"/>
                  </a:cubicBezTo>
                  <a:cubicBezTo>
                    <a:pt x="99" y="343"/>
                    <a:pt x="94" y="353"/>
                    <a:pt x="89" y="362"/>
                  </a:cubicBezTo>
                  <a:cubicBezTo>
                    <a:pt x="88" y="364"/>
                    <a:pt x="87" y="365"/>
                    <a:pt x="85" y="366"/>
                  </a:cubicBezTo>
                  <a:cubicBezTo>
                    <a:pt x="82" y="366"/>
                    <a:pt x="81" y="367"/>
                    <a:pt x="83" y="369"/>
                  </a:cubicBezTo>
                  <a:cubicBezTo>
                    <a:pt x="84" y="374"/>
                    <a:pt x="83" y="377"/>
                    <a:pt x="81" y="381"/>
                  </a:cubicBezTo>
                  <a:cubicBezTo>
                    <a:pt x="79" y="384"/>
                    <a:pt x="77" y="384"/>
                    <a:pt x="75" y="381"/>
                  </a:cubicBezTo>
                  <a:cubicBezTo>
                    <a:pt x="74" y="380"/>
                    <a:pt x="74" y="380"/>
                    <a:pt x="73" y="380"/>
                  </a:cubicBezTo>
                  <a:cubicBezTo>
                    <a:pt x="76" y="384"/>
                    <a:pt x="75" y="388"/>
                    <a:pt x="76" y="393"/>
                  </a:cubicBezTo>
                  <a:cubicBezTo>
                    <a:pt x="76" y="394"/>
                    <a:pt x="76" y="395"/>
                    <a:pt x="76" y="396"/>
                  </a:cubicBezTo>
                  <a:cubicBezTo>
                    <a:pt x="71" y="401"/>
                    <a:pt x="71" y="409"/>
                    <a:pt x="68" y="415"/>
                  </a:cubicBezTo>
                  <a:cubicBezTo>
                    <a:pt x="64" y="425"/>
                    <a:pt x="63" y="436"/>
                    <a:pt x="55" y="444"/>
                  </a:cubicBezTo>
                  <a:cubicBezTo>
                    <a:pt x="54" y="446"/>
                    <a:pt x="54" y="447"/>
                    <a:pt x="54" y="449"/>
                  </a:cubicBezTo>
                  <a:cubicBezTo>
                    <a:pt x="55" y="452"/>
                    <a:pt x="54" y="454"/>
                    <a:pt x="52" y="454"/>
                  </a:cubicBezTo>
                  <a:cubicBezTo>
                    <a:pt x="49" y="455"/>
                    <a:pt x="49" y="453"/>
                    <a:pt x="48" y="451"/>
                  </a:cubicBezTo>
                  <a:cubicBezTo>
                    <a:pt x="47" y="450"/>
                    <a:pt x="47" y="449"/>
                    <a:pt x="45" y="448"/>
                  </a:cubicBezTo>
                  <a:cubicBezTo>
                    <a:pt x="45" y="450"/>
                    <a:pt x="46" y="451"/>
                    <a:pt x="47" y="452"/>
                  </a:cubicBezTo>
                  <a:cubicBezTo>
                    <a:pt x="52" y="459"/>
                    <a:pt x="52" y="465"/>
                    <a:pt x="45" y="471"/>
                  </a:cubicBezTo>
                  <a:cubicBezTo>
                    <a:pt x="43" y="473"/>
                    <a:pt x="42" y="475"/>
                    <a:pt x="42" y="478"/>
                  </a:cubicBezTo>
                  <a:cubicBezTo>
                    <a:pt x="39" y="485"/>
                    <a:pt x="39" y="493"/>
                    <a:pt x="35" y="500"/>
                  </a:cubicBezTo>
                  <a:cubicBezTo>
                    <a:pt x="31" y="506"/>
                    <a:pt x="31" y="513"/>
                    <a:pt x="25" y="518"/>
                  </a:cubicBezTo>
                  <a:cubicBezTo>
                    <a:pt x="23" y="520"/>
                    <a:pt x="22" y="522"/>
                    <a:pt x="23" y="525"/>
                  </a:cubicBezTo>
                  <a:cubicBezTo>
                    <a:pt x="23" y="526"/>
                    <a:pt x="24" y="528"/>
                    <a:pt x="22" y="529"/>
                  </a:cubicBezTo>
                  <a:cubicBezTo>
                    <a:pt x="20" y="531"/>
                    <a:pt x="19" y="529"/>
                    <a:pt x="16" y="528"/>
                  </a:cubicBezTo>
                  <a:cubicBezTo>
                    <a:pt x="19" y="531"/>
                    <a:pt x="20" y="533"/>
                    <a:pt x="19" y="536"/>
                  </a:cubicBezTo>
                  <a:cubicBezTo>
                    <a:pt x="18" y="538"/>
                    <a:pt x="18" y="540"/>
                    <a:pt x="16" y="541"/>
                  </a:cubicBezTo>
                  <a:cubicBezTo>
                    <a:pt x="14" y="541"/>
                    <a:pt x="13" y="539"/>
                    <a:pt x="12" y="537"/>
                  </a:cubicBezTo>
                  <a:cubicBezTo>
                    <a:pt x="12" y="538"/>
                    <a:pt x="13" y="539"/>
                    <a:pt x="14" y="540"/>
                  </a:cubicBezTo>
                  <a:cubicBezTo>
                    <a:pt x="17" y="545"/>
                    <a:pt x="17" y="545"/>
                    <a:pt x="13" y="549"/>
                  </a:cubicBezTo>
                  <a:cubicBezTo>
                    <a:pt x="11" y="550"/>
                    <a:pt x="11" y="551"/>
                    <a:pt x="10" y="553"/>
                  </a:cubicBezTo>
                  <a:cubicBezTo>
                    <a:pt x="9" y="557"/>
                    <a:pt x="8" y="562"/>
                    <a:pt x="7" y="567"/>
                  </a:cubicBezTo>
                  <a:cubicBezTo>
                    <a:pt x="7" y="569"/>
                    <a:pt x="6" y="572"/>
                    <a:pt x="4" y="572"/>
                  </a:cubicBezTo>
                  <a:cubicBezTo>
                    <a:pt x="1" y="572"/>
                    <a:pt x="1" y="569"/>
                    <a:pt x="1" y="567"/>
                  </a:cubicBezTo>
                  <a:cubicBezTo>
                    <a:pt x="0" y="566"/>
                    <a:pt x="0" y="564"/>
                    <a:pt x="0" y="564"/>
                  </a:cubicBezTo>
                  <a:cubicBezTo>
                    <a:pt x="3" y="560"/>
                    <a:pt x="1" y="557"/>
                    <a:pt x="0" y="553"/>
                  </a:cubicBezTo>
                  <a:cubicBezTo>
                    <a:pt x="0" y="549"/>
                    <a:pt x="2" y="545"/>
                    <a:pt x="3" y="541"/>
                  </a:cubicBezTo>
                  <a:cubicBezTo>
                    <a:pt x="5" y="537"/>
                    <a:pt x="9" y="533"/>
                    <a:pt x="7" y="527"/>
                  </a:cubicBezTo>
                  <a:cubicBezTo>
                    <a:pt x="7" y="526"/>
                    <a:pt x="8" y="524"/>
                    <a:pt x="8" y="523"/>
                  </a:cubicBezTo>
                  <a:cubicBezTo>
                    <a:pt x="11" y="519"/>
                    <a:pt x="17" y="519"/>
                    <a:pt x="18" y="514"/>
                  </a:cubicBezTo>
                  <a:cubicBezTo>
                    <a:pt x="16" y="514"/>
                    <a:pt x="14" y="518"/>
                    <a:pt x="11" y="516"/>
                  </a:cubicBezTo>
                  <a:cubicBezTo>
                    <a:pt x="11" y="510"/>
                    <a:pt x="13" y="505"/>
                    <a:pt x="15" y="500"/>
                  </a:cubicBezTo>
                  <a:cubicBezTo>
                    <a:pt x="18" y="498"/>
                    <a:pt x="17" y="496"/>
                    <a:pt x="17" y="494"/>
                  </a:cubicBezTo>
                  <a:cubicBezTo>
                    <a:pt x="19" y="485"/>
                    <a:pt x="21" y="476"/>
                    <a:pt x="24" y="468"/>
                  </a:cubicBezTo>
                  <a:cubicBezTo>
                    <a:pt x="27" y="465"/>
                    <a:pt x="29" y="462"/>
                    <a:pt x="28" y="458"/>
                  </a:cubicBezTo>
                  <a:cubicBezTo>
                    <a:pt x="28" y="457"/>
                    <a:pt x="28" y="457"/>
                    <a:pt x="28" y="456"/>
                  </a:cubicBezTo>
                  <a:cubicBezTo>
                    <a:pt x="30" y="454"/>
                    <a:pt x="29" y="451"/>
                    <a:pt x="29" y="449"/>
                  </a:cubicBezTo>
                  <a:cubicBezTo>
                    <a:pt x="32" y="438"/>
                    <a:pt x="35" y="428"/>
                    <a:pt x="38" y="418"/>
                  </a:cubicBezTo>
                  <a:cubicBezTo>
                    <a:pt x="43" y="400"/>
                    <a:pt x="48" y="383"/>
                    <a:pt x="53" y="365"/>
                  </a:cubicBezTo>
                  <a:cubicBezTo>
                    <a:pt x="60" y="339"/>
                    <a:pt x="68" y="313"/>
                    <a:pt x="75" y="287"/>
                  </a:cubicBezTo>
                  <a:cubicBezTo>
                    <a:pt x="81" y="268"/>
                    <a:pt x="86" y="249"/>
                    <a:pt x="92" y="230"/>
                  </a:cubicBezTo>
                  <a:cubicBezTo>
                    <a:pt x="98" y="208"/>
                    <a:pt x="104" y="186"/>
                    <a:pt x="111" y="164"/>
                  </a:cubicBezTo>
                  <a:cubicBezTo>
                    <a:pt x="112" y="160"/>
                    <a:pt x="112" y="158"/>
                    <a:pt x="108" y="156"/>
                  </a:cubicBezTo>
                  <a:cubicBezTo>
                    <a:pt x="103" y="154"/>
                    <a:pt x="101" y="150"/>
                    <a:pt x="101" y="144"/>
                  </a:cubicBezTo>
                  <a:cubicBezTo>
                    <a:pt x="101" y="139"/>
                    <a:pt x="104" y="136"/>
                    <a:pt x="109" y="134"/>
                  </a:cubicBezTo>
                  <a:cubicBezTo>
                    <a:pt x="111" y="133"/>
                    <a:pt x="114" y="133"/>
                    <a:pt x="118" y="134"/>
                  </a:cubicBezTo>
                  <a:cubicBezTo>
                    <a:pt x="113" y="129"/>
                    <a:pt x="116" y="126"/>
                    <a:pt x="119" y="123"/>
                  </a:cubicBezTo>
                  <a:cubicBezTo>
                    <a:pt x="124" y="118"/>
                    <a:pt x="127" y="112"/>
                    <a:pt x="125" y="105"/>
                  </a:cubicBezTo>
                  <a:cubicBezTo>
                    <a:pt x="125" y="104"/>
                    <a:pt x="125" y="102"/>
                    <a:pt x="126" y="102"/>
                  </a:cubicBezTo>
                  <a:cubicBezTo>
                    <a:pt x="132" y="96"/>
                    <a:pt x="132" y="89"/>
                    <a:pt x="134" y="82"/>
                  </a:cubicBezTo>
                  <a:cubicBezTo>
                    <a:pt x="142" y="56"/>
                    <a:pt x="149" y="30"/>
                    <a:pt x="156" y="4"/>
                  </a:cubicBezTo>
                  <a:cubicBezTo>
                    <a:pt x="156" y="3"/>
                    <a:pt x="157" y="2"/>
                    <a:pt x="158" y="1"/>
                  </a:cubicBezTo>
                  <a:cubicBezTo>
                    <a:pt x="162" y="0"/>
                    <a:pt x="165" y="2"/>
                    <a:pt x="168" y="3"/>
                  </a:cubicBezTo>
                  <a:cubicBezTo>
                    <a:pt x="172" y="4"/>
                    <a:pt x="176" y="5"/>
                    <a:pt x="180" y="6"/>
                  </a:cubicBezTo>
                  <a:cubicBezTo>
                    <a:pt x="184" y="7"/>
                    <a:pt x="188" y="8"/>
                    <a:pt x="192" y="10"/>
                  </a:cubicBezTo>
                  <a:cubicBezTo>
                    <a:pt x="194" y="10"/>
                    <a:pt x="196" y="10"/>
                    <a:pt x="197" y="13"/>
                  </a:cubicBezTo>
                  <a:close/>
                </a:path>
              </a:pathLst>
            </a:custGeom>
            <a:solidFill>
              <a:srgbClr val="774D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3" name="Freeform 13">
              <a:extLst>
                <a:ext uri="{FF2B5EF4-FFF2-40B4-BE49-F238E27FC236}">
                  <a16:creationId xmlns:a16="http://schemas.microsoft.com/office/drawing/2014/main" id="{E3823DF5-E6D8-C575-2658-E1FA8E5919A3}"/>
                </a:ext>
              </a:extLst>
            </p:cNvPr>
            <p:cNvSpPr>
              <a:spLocks/>
            </p:cNvSpPr>
            <p:nvPr/>
          </p:nvSpPr>
          <p:spPr bwMode="auto">
            <a:xfrm>
              <a:off x="3835400" y="2306638"/>
              <a:ext cx="327025" cy="1014413"/>
            </a:xfrm>
            <a:custGeom>
              <a:avLst/>
              <a:gdLst>
                <a:gd name="T0" fmla="*/ 57 w 157"/>
                <a:gd name="T1" fmla="*/ 191 h 485"/>
                <a:gd name="T2" fmla="*/ 49 w 157"/>
                <a:gd name="T3" fmla="*/ 163 h 485"/>
                <a:gd name="T4" fmla="*/ 25 w 157"/>
                <a:gd name="T5" fmla="*/ 89 h 485"/>
                <a:gd name="T6" fmla="*/ 1 w 157"/>
                <a:gd name="T7" fmla="*/ 18 h 485"/>
                <a:gd name="T8" fmla="*/ 0 w 157"/>
                <a:gd name="T9" fmla="*/ 11 h 485"/>
                <a:gd name="T10" fmla="*/ 8 w 157"/>
                <a:gd name="T11" fmla="*/ 8 h 485"/>
                <a:gd name="T12" fmla="*/ 17 w 157"/>
                <a:gd name="T13" fmla="*/ 4 h 485"/>
                <a:gd name="T14" fmla="*/ 31 w 157"/>
                <a:gd name="T15" fmla="*/ 1 h 485"/>
                <a:gd name="T16" fmla="*/ 34 w 157"/>
                <a:gd name="T17" fmla="*/ 1 h 485"/>
                <a:gd name="T18" fmla="*/ 40 w 157"/>
                <a:gd name="T19" fmla="*/ 5 h 485"/>
                <a:gd name="T20" fmla="*/ 49 w 157"/>
                <a:gd name="T21" fmla="*/ 31 h 485"/>
                <a:gd name="T22" fmla="*/ 64 w 157"/>
                <a:gd name="T23" fmla="*/ 76 h 485"/>
                <a:gd name="T24" fmla="*/ 91 w 157"/>
                <a:gd name="T25" fmla="*/ 159 h 485"/>
                <a:gd name="T26" fmla="*/ 117 w 157"/>
                <a:gd name="T27" fmla="*/ 237 h 485"/>
                <a:gd name="T28" fmla="*/ 130 w 157"/>
                <a:gd name="T29" fmla="*/ 276 h 485"/>
                <a:gd name="T30" fmla="*/ 148 w 157"/>
                <a:gd name="T31" fmla="*/ 332 h 485"/>
                <a:gd name="T32" fmla="*/ 150 w 157"/>
                <a:gd name="T33" fmla="*/ 343 h 485"/>
                <a:gd name="T34" fmla="*/ 151 w 157"/>
                <a:gd name="T35" fmla="*/ 370 h 485"/>
                <a:gd name="T36" fmla="*/ 153 w 157"/>
                <a:gd name="T37" fmla="*/ 418 h 485"/>
                <a:gd name="T38" fmla="*/ 155 w 157"/>
                <a:gd name="T39" fmla="*/ 439 h 485"/>
                <a:gd name="T40" fmla="*/ 157 w 157"/>
                <a:gd name="T41" fmla="*/ 479 h 485"/>
                <a:gd name="T42" fmla="*/ 156 w 157"/>
                <a:gd name="T43" fmla="*/ 484 h 485"/>
                <a:gd name="T44" fmla="*/ 153 w 157"/>
                <a:gd name="T45" fmla="*/ 482 h 485"/>
                <a:gd name="T46" fmla="*/ 148 w 157"/>
                <a:gd name="T47" fmla="*/ 468 h 485"/>
                <a:gd name="T48" fmla="*/ 116 w 157"/>
                <a:gd name="T49" fmla="*/ 371 h 485"/>
                <a:gd name="T50" fmla="*/ 102 w 157"/>
                <a:gd name="T51" fmla="*/ 327 h 485"/>
                <a:gd name="T52" fmla="*/ 99 w 157"/>
                <a:gd name="T53" fmla="*/ 320 h 485"/>
                <a:gd name="T54" fmla="*/ 92 w 157"/>
                <a:gd name="T55" fmla="*/ 299 h 485"/>
                <a:gd name="T56" fmla="*/ 92 w 157"/>
                <a:gd name="T57" fmla="*/ 298 h 485"/>
                <a:gd name="T58" fmla="*/ 88 w 157"/>
                <a:gd name="T59" fmla="*/ 287 h 485"/>
                <a:gd name="T60" fmla="*/ 78 w 157"/>
                <a:gd name="T61" fmla="*/ 256 h 485"/>
                <a:gd name="T62" fmla="*/ 67 w 157"/>
                <a:gd name="T63" fmla="*/ 223 h 485"/>
                <a:gd name="T64" fmla="*/ 58 w 157"/>
                <a:gd name="T65" fmla="*/ 194 h 485"/>
                <a:gd name="T66" fmla="*/ 57 w 157"/>
                <a:gd name="T67" fmla="*/ 191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57" h="485">
                  <a:moveTo>
                    <a:pt x="57" y="191"/>
                  </a:moveTo>
                  <a:cubicBezTo>
                    <a:pt x="55" y="181"/>
                    <a:pt x="52" y="172"/>
                    <a:pt x="49" y="163"/>
                  </a:cubicBezTo>
                  <a:cubicBezTo>
                    <a:pt x="41" y="138"/>
                    <a:pt x="33" y="114"/>
                    <a:pt x="25" y="89"/>
                  </a:cubicBezTo>
                  <a:cubicBezTo>
                    <a:pt x="17" y="66"/>
                    <a:pt x="9" y="42"/>
                    <a:pt x="1" y="18"/>
                  </a:cubicBezTo>
                  <a:cubicBezTo>
                    <a:pt x="0" y="16"/>
                    <a:pt x="0" y="14"/>
                    <a:pt x="0" y="11"/>
                  </a:cubicBezTo>
                  <a:cubicBezTo>
                    <a:pt x="2" y="9"/>
                    <a:pt x="5" y="9"/>
                    <a:pt x="8" y="8"/>
                  </a:cubicBezTo>
                  <a:cubicBezTo>
                    <a:pt x="11" y="6"/>
                    <a:pt x="14" y="5"/>
                    <a:pt x="17" y="4"/>
                  </a:cubicBezTo>
                  <a:cubicBezTo>
                    <a:pt x="22" y="4"/>
                    <a:pt x="26" y="1"/>
                    <a:pt x="31" y="1"/>
                  </a:cubicBezTo>
                  <a:cubicBezTo>
                    <a:pt x="32" y="1"/>
                    <a:pt x="33" y="1"/>
                    <a:pt x="34" y="1"/>
                  </a:cubicBezTo>
                  <a:cubicBezTo>
                    <a:pt x="37" y="0"/>
                    <a:pt x="39" y="2"/>
                    <a:pt x="40" y="5"/>
                  </a:cubicBezTo>
                  <a:cubicBezTo>
                    <a:pt x="44" y="13"/>
                    <a:pt x="46" y="22"/>
                    <a:pt x="49" y="31"/>
                  </a:cubicBezTo>
                  <a:cubicBezTo>
                    <a:pt x="54" y="46"/>
                    <a:pt x="59" y="61"/>
                    <a:pt x="64" y="76"/>
                  </a:cubicBezTo>
                  <a:cubicBezTo>
                    <a:pt x="73" y="104"/>
                    <a:pt x="82" y="131"/>
                    <a:pt x="91" y="159"/>
                  </a:cubicBezTo>
                  <a:cubicBezTo>
                    <a:pt x="100" y="185"/>
                    <a:pt x="109" y="211"/>
                    <a:pt x="117" y="237"/>
                  </a:cubicBezTo>
                  <a:cubicBezTo>
                    <a:pt x="121" y="250"/>
                    <a:pt x="126" y="263"/>
                    <a:pt x="130" y="276"/>
                  </a:cubicBezTo>
                  <a:cubicBezTo>
                    <a:pt x="136" y="295"/>
                    <a:pt x="143" y="313"/>
                    <a:pt x="148" y="332"/>
                  </a:cubicBezTo>
                  <a:cubicBezTo>
                    <a:pt x="149" y="336"/>
                    <a:pt x="150" y="340"/>
                    <a:pt x="150" y="343"/>
                  </a:cubicBezTo>
                  <a:cubicBezTo>
                    <a:pt x="150" y="352"/>
                    <a:pt x="151" y="361"/>
                    <a:pt x="151" y="370"/>
                  </a:cubicBezTo>
                  <a:cubicBezTo>
                    <a:pt x="152" y="386"/>
                    <a:pt x="152" y="402"/>
                    <a:pt x="153" y="418"/>
                  </a:cubicBezTo>
                  <a:cubicBezTo>
                    <a:pt x="154" y="425"/>
                    <a:pt x="155" y="432"/>
                    <a:pt x="155" y="439"/>
                  </a:cubicBezTo>
                  <a:cubicBezTo>
                    <a:pt x="155" y="453"/>
                    <a:pt x="156" y="466"/>
                    <a:pt x="157" y="479"/>
                  </a:cubicBezTo>
                  <a:cubicBezTo>
                    <a:pt x="157" y="481"/>
                    <a:pt x="157" y="483"/>
                    <a:pt x="156" y="484"/>
                  </a:cubicBezTo>
                  <a:cubicBezTo>
                    <a:pt x="153" y="485"/>
                    <a:pt x="153" y="483"/>
                    <a:pt x="153" y="482"/>
                  </a:cubicBezTo>
                  <a:cubicBezTo>
                    <a:pt x="151" y="477"/>
                    <a:pt x="150" y="473"/>
                    <a:pt x="148" y="468"/>
                  </a:cubicBezTo>
                  <a:cubicBezTo>
                    <a:pt x="137" y="436"/>
                    <a:pt x="127" y="404"/>
                    <a:pt x="116" y="371"/>
                  </a:cubicBezTo>
                  <a:cubicBezTo>
                    <a:pt x="111" y="356"/>
                    <a:pt x="107" y="341"/>
                    <a:pt x="102" y="327"/>
                  </a:cubicBezTo>
                  <a:cubicBezTo>
                    <a:pt x="101" y="324"/>
                    <a:pt x="100" y="322"/>
                    <a:pt x="99" y="320"/>
                  </a:cubicBezTo>
                  <a:cubicBezTo>
                    <a:pt x="96" y="313"/>
                    <a:pt x="95" y="306"/>
                    <a:pt x="92" y="299"/>
                  </a:cubicBezTo>
                  <a:cubicBezTo>
                    <a:pt x="92" y="299"/>
                    <a:pt x="92" y="298"/>
                    <a:pt x="92" y="298"/>
                  </a:cubicBezTo>
                  <a:cubicBezTo>
                    <a:pt x="90" y="294"/>
                    <a:pt x="90" y="290"/>
                    <a:pt x="88" y="287"/>
                  </a:cubicBezTo>
                  <a:cubicBezTo>
                    <a:pt x="84" y="277"/>
                    <a:pt x="81" y="266"/>
                    <a:pt x="78" y="256"/>
                  </a:cubicBezTo>
                  <a:cubicBezTo>
                    <a:pt x="75" y="245"/>
                    <a:pt x="71" y="234"/>
                    <a:pt x="67" y="223"/>
                  </a:cubicBezTo>
                  <a:cubicBezTo>
                    <a:pt x="64" y="213"/>
                    <a:pt x="62" y="204"/>
                    <a:pt x="58" y="194"/>
                  </a:cubicBezTo>
                  <a:cubicBezTo>
                    <a:pt x="57" y="193"/>
                    <a:pt x="57" y="192"/>
                    <a:pt x="57" y="191"/>
                  </a:cubicBezTo>
                  <a:close/>
                </a:path>
              </a:pathLst>
            </a:custGeom>
            <a:solidFill>
              <a:srgbClr val="6FC7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4" name="Freeform 14">
              <a:extLst>
                <a:ext uri="{FF2B5EF4-FFF2-40B4-BE49-F238E27FC236}">
                  <a16:creationId xmlns:a16="http://schemas.microsoft.com/office/drawing/2014/main" id="{07A27036-EBF7-36AE-8420-26758306EB16}"/>
                </a:ext>
              </a:extLst>
            </p:cNvPr>
            <p:cNvSpPr>
              <a:spLocks/>
            </p:cNvSpPr>
            <p:nvPr/>
          </p:nvSpPr>
          <p:spPr bwMode="auto">
            <a:xfrm>
              <a:off x="4905375" y="2225675"/>
              <a:ext cx="366713" cy="1217613"/>
            </a:xfrm>
            <a:custGeom>
              <a:avLst/>
              <a:gdLst>
                <a:gd name="T0" fmla="*/ 164 w 175"/>
                <a:gd name="T1" fmla="*/ 41 h 582"/>
                <a:gd name="T2" fmla="*/ 145 w 175"/>
                <a:gd name="T3" fmla="*/ 99 h 582"/>
                <a:gd name="T4" fmla="*/ 141 w 175"/>
                <a:gd name="T5" fmla="*/ 119 h 582"/>
                <a:gd name="T6" fmla="*/ 137 w 175"/>
                <a:gd name="T7" fmla="*/ 132 h 582"/>
                <a:gd name="T8" fmla="*/ 135 w 175"/>
                <a:gd name="T9" fmla="*/ 134 h 582"/>
                <a:gd name="T10" fmla="*/ 128 w 175"/>
                <a:gd name="T11" fmla="*/ 154 h 582"/>
                <a:gd name="T12" fmla="*/ 121 w 175"/>
                <a:gd name="T13" fmla="*/ 195 h 582"/>
                <a:gd name="T14" fmla="*/ 99 w 175"/>
                <a:gd name="T15" fmla="*/ 272 h 582"/>
                <a:gd name="T16" fmla="*/ 68 w 175"/>
                <a:gd name="T17" fmla="*/ 377 h 582"/>
                <a:gd name="T18" fmla="*/ 49 w 175"/>
                <a:gd name="T19" fmla="*/ 448 h 582"/>
                <a:gd name="T20" fmla="*/ 47 w 175"/>
                <a:gd name="T21" fmla="*/ 455 h 582"/>
                <a:gd name="T22" fmla="*/ 40 w 175"/>
                <a:gd name="T23" fmla="*/ 478 h 582"/>
                <a:gd name="T24" fmla="*/ 34 w 175"/>
                <a:gd name="T25" fmla="*/ 498 h 582"/>
                <a:gd name="T26" fmla="*/ 28 w 175"/>
                <a:gd name="T27" fmla="*/ 521 h 582"/>
                <a:gd name="T28" fmla="*/ 22 w 175"/>
                <a:gd name="T29" fmla="*/ 539 h 582"/>
                <a:gd name="T30" fmla="*/ 12 w 175"/>
                <a:gd name="T31" fmla="*/ 578 h 582"/>
                <a:gd name="T32" fmla="*/ 6 w 175"/>
                <a:gd name="T33" fmla="*/ 565 h 582"/>
                <a:gd name="T34" fmla="*/ 0 w 175"/>
                <a:gd name="T35" fmla="*/ 472 h 582"/>
                <a:gd name="T36" fmla="*/ 7 w 175"/>
                <a:gd name="T37" fmla="*/ 442 h 582"/>
                <a:gd name="T38" fmla="*/ 33 w 175"/>
                <a:gd name="T39" fmla="*/ 354 h 582"/>
                <a:gd name="T40" fmla="*/ 40 w 175"/>
                <a:gd name="T41" fmla="*/ 333 h 582"/>
                <a:gd name="T42" fmla="*/ 83 w 175"/>
                <a:gd name="T43" fmla="*/ 184 h 582"/>
                <a:gd name="T44" fmla="*/ 93 w 175"/>
                <a:gd name="T45" fmla="*/ 192 h 582"/>
                <a:gd name="T46" fmla="*/ 96 w 175"/>
                <a:gd name="T47" fmla="*/ 190 h 582"/>
                <a:gd name="T48" fmla="*/ 88 w 175"/>
                <a:gd name="T49" fmla="*/ 177 h 582"/>
                <a:gd name="T50" fmla="*/ 90 w 175"/>
                <a:gd name="T51" fmla="*/ 168 h 582"/>
                <a:gd name="T52" fmla="*/ 105 w 175"/>
                <a:gd name="T53" fmla="*/ 181 h 582"/>
                <a:gd name="T54" fmla="*/ 105 w 175"/>
                <a:gd name="T55" fmla="*/ 176 h 582"/>
                <a:gd name="T56" fmla="*/ 104 w 175"/>
                <a:gd name="T57" fmla="*/ 175 h 582"/>
                <a:gd name="T58" fmla="*/ 92 w 175"/>
                <a:gd name="T59" fmla="*/ 166 h 582"/>
                <a:gd name="T60" fmla="*/ 100 w 175"/>
                <a:gd name="T61" fmla="*/ 136 h 582"/>
                <a:gd name="T62" fmla="*/ 101 w 175"/>
                <a:gd name="T63" fmla="*/ 126 h 582"/>
                <a:gd name="T64" fmla="*/ 108 w 175"/>
                <a:gd name="T65" fmla="*/ 137 h 582"/>
                <a:gd name="T66" fmla="*/ 113 w 175"/>
                <a:gd name="T67" fmla="*/ 138 h 582"/>
                <a:gd name="T68" fmla="*/ 116 w 175"/>
                <a:gd name="T69" fmla="*/ 131 h 582"/>
                <a:gd name="T70" fmla="*/ 132 w 175"/>
                <a:gd name="T71" fmla="*/ 117 h 582"/>
                <a:gd name="T72" fmla="*/ 139 w 175"/>
                <a:gd name="T73" fmla="*/ 92 h 582"/>
                <a:gd name="T74" fmla="*/ 141 w 175"/>
                <a:gd name="T75" fmla="*/ 88 h 582"/>
                <a:gd name="T76" fmla="*/ 147 w 175"/>
                <a:gd name="T77" fmla="*/ 78 h 582"/>
                <a:gd name="T78" fmla="*/ 153 w 175"/>
                <a:gd name="T79" fmla="*/ 31 h 582"/>
                <a:gd name="T80" fmla="*/ 163 w 175"/>
                <a:gd name="T81" fmla="*/ 26 h 582"/>
                <a:gd name="T82" fmla="*/ 158 w 175"/>
                <a:gd name="T83" fmla="*/ 10 h 582"/>
                <a:gd name="T84" fmla="*/ 143 w 175"/>
                <a:gd name="T85" fmla="*/ 6 h 582"/>
                <a:gd name="T86" fmla="*/ 167 w 175"/>
                <a:gd name="T87" fmla="*/ 3 h 5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75" h="582">
                  <a:moveTo>
                    <a:pt x="175" y="3"/>
                  </a:moveTo>
                  <a:cubicBezTo>
                    <a:pt x="172" y="15"/>
                    <a:pt x="168" y="28"/>
                    <a:pt x="164" y="41"/>
                  </a:cubicBezTo>
                  <a:cubicBezTo>
                    <a:pt x="160" y="57"/>
                    <a:pt x="156" y="73"/>
                    <a:pt x="151" y="89"/>
                  </a:cubicBezTo>
                  <a:cubicBezTo>
                    <a:pt x="150" y="93"/>
                    <a:pt x="149" y="97"/>
                    <a:pt x="145" y="99"/>
                  </a:cubicBezTo>
                  <a:cubicBezTo>
                    <a:pt x="144" y="100"/>
                    <a:pt x="143" y="102"/>
                    <a:pt x="144" y="103"/>
                  </a:cubicBezTo>
                  <a:cubicBezTo>
                    <a:pt x="147" y="109"/>
                    <a:pt x="144" y="114"/>
                    <a:pt x="141" y="119"/>
                  </a:cubicBezTo>
                  <a:cubicBezTo>
                    <a:pt x="140" y="119"/>
                    <a:pt x="140" y="120"/>
                    <a:pt x="139" y="120"/>
                  </a:cubicBezTo>
                  <a:cubicBezTo>
                    <a:pt x="136" y="124"/>
                    <a:pt x="131" y="127"/>
                    <a:pt x="137" y="132"/>
                  </a:cubicBezTo>
                  <a:cubicBezTo>
                    <a:pt x="138" y="133"/>
                    <a:pt x="138" y="133"/>
                    <a:pt x="137" y="134"/>
                  </a:cubicBezTo>
                  <a:cubicBezTo>
                    <a:pt x="136" y="135"/>
                    <a:pt x="136" y="134"/>
                    <a:pt x="135" y="134"/>
                  </a:cubicBezTo>
                  <a:cubicBezTo>
                    <a:pt x="126" y="130"/>
                    <a:pt x="119" y="135"/>
                    <a:pt x="120" y="144"/>
                  </a:cubicBezTo>
                  <a:cubicBezTo>
                    <a:pt x="121" y="149"/>
                    <a:pt x="123" y="153"/>
                    <a:pt x="128" y="154"/>
                  </a:cubicBezTo>
                  <a:cubicBezTo>
                    <a:pt x="132" y="155"/>
                    <a:pt x="132" y="156"/>
                    <a:pt x="131" y="159"/>
                  </a:cubicBezTo>
                  <a:cubicBezTo>
                    <a:pt x="127" y="171"/>
                    <a:pt x="124" y="183"/>
                    <a:pt x="121" y="195"/>
                  </a:cubicBezTo>
                  <a:cubicBezTo>
                    <a:pt x="117" y="206"/>
                    <a:pt x="114" y="217"/>
                    <a:pt x="111" y="227"/>
                  </a:cubicBezTo>
                  <a:cubicBezTo>
                    <a:pt x="107" y="242"/>
                    <a:pt x="103" y="257"/>
                    <a:pt x="99" y="272"/>
                  </a:cubicBezTo>
                  <a:cubicBezTo>
                    <a:pt x="94" y="289"/>
                    <a:pt x="89" y="307"/>
                    <a:pt x="84" y="324"/>
                  </a:cubicBezTo>
                  <a:cubicBezTo>
                    <a:pt x="79" y="342"/>
                    <a:pt x="74" y="360"/>
                    <a:pt x="68" y="377"/>
                  </a:cubicBezTo>
                  <a:cubicBezTo>
                    <a:pt x="62" y="398"/>
                    <a:pt x="57" y="419"/>
                    <a:pt x="50" y="440"/>
                  </a:cubicBezTo>
                  <a:cubicBezTo>
                    <a:pt x="49" y="442"/>
                    <a:pt x="49" y="445"/>
                    <a:pt x="49" y="448"/>
                  </a:cubicBezTo>
                  <a:cubicBezTo>
                    <a:pt x="48" y="450"/>
                    <a:pt x="48" y="453"/>
                    <a:pt x="47" y="455"/>
                  </a:cubicBezTo>
                  <a:cubicBezTo>
                    <a:pt x="47" y="455"/>
                    <a:pt x="47" y="455"/>
                    <a:pt x="47" y="455"/>
                  </a:cubicBezTo>
                  <a:cubicBezTo>
                    <a:pt x="46" y="459"/>
                    <a:pt x="46" y="462"/>
                    <a:pt x="44" y="466"/>
                  </a:cubicBezTo>
                  <a:cubicBezTo>
                    <a:pt x="42" y="470"/>
                    <a:pt x="41" y="474"/>
                    <a:pt x="40" y="478"/>
                  </a:cubicBezTo>
                  <a:cubicBezTo>
                    <a:pt x="39" y="483"/>
                    <a:pt x="37" y="487"/>
                    <a:pt x="36" y="492"/>
                  </a:cubicBezTo>
                  <a:cubicBezTo>
                    <a:pt x="35" y="494"/>
                    <a:pt x="36" y="496"/>
                    <a:pt x="34" y="498"/>
                  </a:cubicBezTo>
                  <a:cubicBezTo>
                    <a:pt x="32" y="503"/>
                    <a:pt x="31" y="509"/>
                    <a:pt x="30" y="514"/>
                  </a:cubicBezTo>
                  <a:cubicBezTo>
                    <a:pt x="31" y="517"/>
                    <a:pt x="28" y="519"/>
                    <a:pt x="28" y="521"/>
                  </a:cubicBezTo>
                  <a:cubicBezTo>
                    <a:pt x="26" y="522"/>
                    <a:pt x="27" y="524"/>
                    <a:pt x="27" y="526"/>
                  </a:cubicBezTo>
                  <a:cubicBezTo>
                    <a:pt x="26" y="530"/>
                    <a:pt x="24" y="535"/>
                    <a:pt x="22" y="539"/>
                  </a:cubicBezTo>
                  <a:cubicBezTo>
                    <a:pt x="22" y="543"/>
                    <a:pt x="18" y="547"/>
                    <a:pt x="19" y="551"/>
                  </a:cubicBezTo>
                  <a:cubicBezTo>
                    <a:pt x="18" y="560"/>
                    <a:pt x="15" y="569"/>
                    <a:pt x="12" y="578"/>
                  </a:cubicBezTo>
                  <a:cubicBezTo>
                    <a:pt x="12" y="579"/>
                    <a:pt x="12" y="582"/>
                    <a:pt x="9" y="581"/>
                  </a:cubicBezTo>
                  <a:cubicBezTo>
                    <a:pt x="6" y="576"/>
                    <a:pt x="7" y="571"/>
                    <a:pt x="6" y="565"/>
                  </a:cubicBezTo>
                  <a:cubicBezTo>
                    <a:pt x="5" y="546"/>
                    <a:pt x="4" y="526"/>
                    <a:pt x="3" y="507"/>
                  </a:cubicBezTo>
                  <a:cubicBezTo>
                    <a:pt x="2" y="495"/>
                    <a:pt x="0" y="484"/>
                    <a:pt x="0" y="472"/>
                  </a:cubicBezTo>
                  <a:cubicBezTo>
                    <a:pt x="1" y="469"/>
                    <a:pt x="1" y="466"/>
                    <a:pt x="1" y="464"/>
                  </a:cubicBezTo>
                  <a:cubicBezTo>
                    <a:pt x="2" y="456"/>
                    <a:pt x="5" y="449"/>
                    <a:pt x="7" y="442"/>
                  </a:cubicBezTo>
                  <a:cubicBezTo>
                    <a:pt x="13" y="423"/>
                    <a:pt x="18" y="403"/>
                    <a:pt x="24" y="384"/>
                  </a:cubicBezTo>
                  <a:cubicBezTo>
                    <a:pt x="27" y="374"/>
                    <a:pt x="30" y="364"/>
                    <a:pt x="33" y="354"/>
                  </a:cubicBezTo>
                  <a:cubicBezTo>
                    <a:pt x="33" y="351"/>
                    <a:pt x="33" y="349"/>
                    <a:pt x="35" y="347"/>
                  </a:cubicBezTo>
                  <a:cubicBezTo>
                    <a:pt x="38" y="343"/>
                    <a:pt x="39" y="338"/>
                    <a:pt x="40" y="333"/>
                  </a:cubicBezTo>
                  <a:cubicBezTo>
                    <a:pt x="54" y="284"/>
                    <a:pt x="68" y="235"/>
                    <a:pt x="82" y="186"/>
                  </a:cubicBezTo>
                  <a:cubicBezTo>
                    <a:pt x="82" y="185"/>
                    <a:pt x="83" y="184"/>
                    <a:pt x="83" y="184"/>
                  </a:cubicBezTo>
                  <a:cubicBezTo>
                    <a:pt x="86" y="184"/>
                    <a:pt x="87" y="186"/>
                    <a:pt x="89" y="188"/>
                  </a:cubicBezTo>
                  <a:cubicBezTo>
                    <a:pt x="91" y="189"/>
                    <a:pt x="92" y="191"/>
                    <a:pt x="93" y="192"/>
                  </a:cubicBezTo>
                  <a:cubicBezTo>
                    <a:pt x="94" y="192"/>
                    <a:pt x="95" y="192"/>
                    <a:pt x="96" y="192"/>
                  </a:cubicBezTo>
                  <a:cubicBezTo>
                    <a:pt x="96" y="191"/>
                    <a:pt x="96" y="190"/>
                    <a:pt x="96" y="190"/>
                  </a:cubicBezTo>
                  <a:cubicBezTo>
                    <a:pt x="94" y="187"/>
                    <a:pt x="92" y="185"/>
                    <a:pt x="90" y="183"/>
                  </a:cubicBezTo>
                  <a:cubicBezTo>
                    <a:pt x="88" y="182"/>
                    <a:pt x="86" y="180"/>
                    <a:pt x="88" y="177"/>
                  </a:cubicBezTo>
                  <a:cubicBezTo>
                    <a:pt x="89" y="175"/>
                    <a:pt x="88" y="173"/>
                    <a:pt x="88" y="171"/>
                  </a:cubicBezTo>
                  <a:cubicBezTo>
                    <a:pt x="88" y="169"/>
                    <a:pt x="89" y="168"/>
                    <a:pt x="90" y="168"/>
                  </a:cubicBezTo>
                  <a:cubicBezTo>
                    <a:pt x="94" y="171"/>
                    <a:pt x="98" y="176"/>
                    <a:pt x="102" y="179"/>
                  </a:cubicBezTo>
                  <a:cubicBezTo>
                    <a:pt x="103" y="180"/>
                    <a:pt x="104" y="182"/>
                    <a:pt x="105" y="181"/>
                  </a:cubicBezTo>
                  <a:cubicBezTo>
                    <a:pt x="107" y="180"/>
                    <a:pt x="105" y="179"/>
                    <a:pt x="105" y="177"/>
                  </a:cubicBezTo>
                  <a:cubicBezTo>
                    <a:pt x="105" y="177"/>
                    <a:pt x="104" y="176"/>
                    <a:pt x="105" y="176"/>
                  </a:cubicBezTo>
                  <a:cubicBezTo>
                    <a:pt x="107" y="175"/>
                    <a:pt x="108" y="176"/>
                    <a:pt x="110" y="176"/>
                  </a:cubicBezTo>
                  <a:cubicBezTo>
                    <a:pt x="108" y="175"/>
                    <a:pt x="106" y="174"/>
                    <a:pt x="104" y="175"/>
                  </a:cubicBezTo>
                  <a:cubicBezTo>
                    <a:pt x="97" y="173"/>
                    <a:pt x="99" y="168"/>
                    <a:pt x="99" y="163"/>
                  </a:cubicBezTo>
                  <a:cubicBezTo>
                    <a:pt x="96" y="163"/>
                    <a:pt x="96" y="169"/>
                    <a:pt x="92" y="166"/>
                  </a:cubicBezTo>
                  <a:cubicBezTo>
                    <a:pt x="94" y="159"/>
                    <a:pt x="93" y="151"/>
                    <a:pt x="97" y="145"/>
                  </a:cubicBezTo>
                  <a:cubicBezTo>
                    <a:pt x="98" y="142"/>
                    <a:pt x="98" y="139"/>
                    <a:pt x="100" y="136"/>
                  </a:cubicBezTo>
                  <a:cubicBezTo>
                    <a:pt x="101" y="135"/>
                    <a:pt x="102" y="133"/>
                    <a:pt x="101" y="131"/>
                  </a:cubicBezTo>
                  <a:cubicBezTo>
                    <a:pt x="101" y="129"/>
                    <a:pt x="101" y="128"/>
                    <a:pt x="101" y="126"/>
                  </a:cubicBezTo>
                  <a:cubicBezTo>
                    <a:pt x="102" y="124"/>
                    <a:pt x="103" y="123"/>
                    <a:pt x="106" y="125"/>
                  </a:cubicBezTo>
                  <a:cubicBezTo>
                    <a:pt x="112" y="129"/>
                    <a:pt x="112" y="130"/>
                    <a:pt x="108" y="137"/>
                  </a:cubicBezTo>
                  <a:cubicBezTo>
                    <a:pt x="105" y="140"/>
                    <a:pt x="107" y="141"/>
                    <a:pt x="110" y="144"/>
                  </a:cubicBezTo>
                  <a:cubicBezTo>
                    <a:pt x="111" y="142"/>
                    <a:pt x="110" y="139"/>
                    <a:pt x="113" y="138"/>
                  </a:cubicBezTo>
                  <a:cubicBezTo>
                    <a:pt x="113" y="138"/>
                    <a:pt x="114" y="139"/>
                    <a:pt x="114" y="138"/>
                  </a:cubicBezTo>
                  <a:cubicBezTo>
                    <a:pt x="111" y="135"/>
                    <a:pt x="115" y="134"/>
                    <a:pt x="116" y="131"/>
                  </a:cubicBezTo>
                  <a:cubicBezTo>
                    <a:pt x="119" y="126"/>
                    <a:pt x="122" y="123"/>
                    <a:pt x="129" y="123"/>
                  </a:cubicBezTo>
                  <a:cubicBezTo>
                    <a:pt x="132" y="123"/>
                    <a:pt x="134" y="121"/>
                    <a:pt x="132" y="117"/>
                  </a:cubicBezTo>
                  <a:cubicBezTo>
                    <a:pt x="130" y="110"/>
                    <a:pt x="132" y="103"/>
                    <a:pt x="133" y="96"/>
                  </a:cubicBezTo>
                  <a:cubicBezTo>
                    <a:pt x="133" y="93"/>
                    <a:pt x="137" y="92"/>
                    <a:pt x="139" y="92"/>
                  </a:cubicBezTo>
                  <a:cubicBezTo>
                    <a:pt x="141" y="92"/>
                    <a:pt x="142" y="93"/>
                    <a:pt x="143" y="91"/>
                  </a:cubicBezTo>
                  <a:cubicBezTo>
                    <a:pt x="145" y="89"/>
                    <a:pt x="142" y="89"/>
                    <a:pt x="141" y="88"/>
                  </a:cubicBezTo>
                  <a:cubicBezTo>
                    <a:pt x="140" y="85"/>
                    <a:pt x="141" y="84"/>
                    <a:pt x="143" y="84"/>
                  </a:cubicBezTo>
                  <a:cubicBezTo>
                    <a:pt x="147" y="83"/>
                    <a:pt x="147" y="81"/>
                    <a:pt x="147" y="78"/>
                  </a:cubicBezTo>
                  <a:cubicBezTo>
                    <a:pt x="146" y="65"/>
                    <a:pt x="147" y="52"/>
                    <a:pt x="147" y="40"/>
                  </a:cubicBezTo>
                  <a:cubicBezTo>
                    <a:pt x="147" y="35"/>
                    <a:pt x="149" y="32"/>
                    <a:pt x="153" y="31"/>
                  </a:cubicBezTo>
                  <a:cubicBezTo>
                    <a:pt x="156" y="30"/>
                    <a:pt x="158" y="28"/>
                    <a:pt x="161" y="28"/>
                  </a:cubicBezTo>
                  <a:cubicBezTo>
                    <a:pt x="163" y="29"/>
                    <a:pt x="163" y="27"/>
                    <a:pt x="163" y="26"/>
                  </a:cubicBezTo>
                  <a:cubicBezTo>
                    <a:pt x="161" y="23"/>
                    <a:pt x="162" y="19"/>
                    <a:pt x="163" y="16"/>
                  </a:cubicBezTo>
                  <a:cubicBezTo>
                    <a:pt x="163" y="12"/>
                    <a:pt x="162" y="10"/>
                    <a:pt x="158" y="10"/>
                  </a:cubicBezTo>
                  <a:cubicBezTo>
                    <a:pt x="154" y="11"/>
                    <a:pt x="151" y="11"/>
                    <a:pt x="148" y="10"/>
                  </a:cubicBezTo>
                  <a:cubicBezTo>
                    <a:pt x="145" y="10"/>
                    <a:pt x="143" y="9"/>
                    <a:pt x="143" y="6"/>
                  </a:cubicBezTo>
                  <a:cubicBezTo>
                    <a:pt x="143" y="3"/>
                    <a:pt x="145" y="1"/>
                    <a:pt x="148" y="1"/>
                  </a:cubicBezTo>
                  <a:cubicBezTo>
                    <a:pt x="154" y="1"/>
                    <a:pt x="161" y="0"/>
                    <a:pt x="167" y="3"/>
                  </a:cubicBezTo>
                  <a:cubicBezTo>
                    <a:pt x="170" y="4"/>
                    <a:pt x="173" y="2"/>
                    <a:pt x="175" y="3"/>
                  </a:cubicBezTo>
                  <a:close/>
                </a:path>
              </a:pathLst>
            </a:custGeom>
            <a:solidFill>
              <a:srgbClr val="6039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5" name="Freeform 15">
              <a:extLst>
                <a:ext uri="{FF2B5EF4-FFF2-40B4-BE49-F238E27FC236}">
                  <a16:creationId xmlns:a16="http://schemas.microsoft.com/office/drawing/2014/main" id="{3C1517DA-363F-5DB0-F826-DCDE0E6DB235}"/>
                </a:ext>
              </a:extLst>
            </p:cNvPr>
            <p:cNvSpPr>
              <a:spLocks/>
            </p:cNvSpPr>
            <p:nvPr/>
          </p:nvSpPr>
          <p:spPr bwMode="auto">
            <a:xfrm>
              <a:off x="4705350" y="2655888"/>
              <a:ext cx="222250" cy="871538"/>
            </a:xfrm>
            <a:custGeom>
              <a:avLst/>
              <a:gdLst>
                <a:gd name="T0" fmla="*/ 55 w 106"/>
                <a:gd name="T1" fmla="*/ 226 h 416"/>
                <a:gd name="T2" fmla="*/ 47 w 106"/>
                <a:gd name="T3" fmla="*/ 258 h 416"/>
                <a:gd name="T4" fmla="*/ 25 w 106"/>
                <a:gd name="T5" fmla="*/ 350 h 416"/>
                <a:gd name="T6" fmla="*/ 24 w 106"/>
                <a:gd name="T7" fmla="*/ 353 h 416"/>
                <a:gd name="T8" fmla="*/ 12 w 106"/>
                <a:gd name="T9" fmla="*/ 410 h 416"/>
                <a:gd name="T10" fmla="*/ 9 w 106"/>
                <a:gd name="T11" fmla="*/ 416 h 416"/>
                <a:gd name="T12" fmla="*/ 1 w 106"/>
                <a:gd name="T13" fmla="*/ 409 h 416"/>
                <a:gd name="T14" fmla="*/ 1 w 106"/>
                <a:gd name="T15" fmla="*/ 404 h 416"/>
                <a:gd name="T16" fmla="*/ 0 w 106"/>
                <a:gd name="T17" fmla="*/ 398 h 416"/>
                <a:gd name="T18" fmla="*/ 0 w 106"/>
                <a:gd name="T19" fmla="*/ 280 h 416"/>
                <a:gd name="T20" fmla="*/ 0 w 106"/>
                <a:gd name="T21" fmla="*/ 276 h 416"/>
                <a:gd name="T22" fmla="*/ 19 w 106"/>
                <a:gd name="T23" fmla="*/ 197 h 416"/>
                <a:gd name="T24" fmla="*/ 39 w 106"/>
                <a:gd name="T25" fmla="*/ 113 h 416"/>
                <a:gd name="T26" fmla="*/ 60 w 106"/>
                <a:gd name="T27" fmla="*/ 24 h 416"/>
                <a:gd name="T28" fmla="*/ 65 w 106"/>
                <a:gd name="T29" fmla="*/ 6 h 416"/>
                <a:gd name="T30" fmla="*/ 67 w 106"/>
                <a:gd name="T31" fmla="*/ 2 h 416"/>
                <a:gd name="T32" fmla="*/ 79 w 106"/>
                <a:gd name="T33" fmla="*/ 3 h 416"/>
                <a:gd name="T34" fmla="*/ 82 w 106"/>
                <a:gd name="T35" fmla="*/ 4 h 416"/>
                <a:gd name="T36" fmla="*/ 99 w 106"/>
                <a:gd name="T37" fmla="*/ 8 h 416"/>
                <a:gd name="T38" fmla="*/ 106 w 106"/>
                <a:gd name="T39" fmla="*/ 11 h 416"/>
                <a:gd name="T40" fmla="*/ 98 w 106"/>
                <a:gd name="T41" fmla="*/ 44 h 416"/>
                <a:gd name="T42" fmla="*/ 87 w 106"/>
                <a:gd name="T43" fmla="*/ 91 h 416"/>
                <a:gd name="T44" fmla="*/ 86 w 106"/>
                <a:gd name="T45" fmla="*/ 97 h 416"/>
                <a:gd name="T46" fmla="*/ 74 w 106"/>
                <a:gd name="T47" fmla="*/ 152 h 416"/>
                <a:gd name="T48" fmla="*/ 57 w 106"/>
                <a:gd name="T49" fmla="*/ 220 h 416"/>
                <a:gd name="T50" fmla="*/ 55 w 106"/>
                <a:gd name="T51" fmla="*/ 226 h 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06" h="416">
                  <a:moveTo>
                    <a:pt x="55" y="226"/>
                  </a:moveTo>
                  <a:cubicBezTo>
                    <a:pt x="51" y="236"/>
                    <a:pt x="50" y="247"/>
                    <a:pt x="47" y="258"/>
                  </a:cubicBezTo>
                  <a:cubicBezTo>
                    <a:pt x="39" y="288"/>
                    <a:pt x="32" y="319"/>
                    <a:pt x="25" y="350"/>
                  </a:cubicBezTo>
                  <a:cubicBezTo>
                    <a:pt x="25" y="351"/>
                    <a:pt x="25" y="352"/>
                    <a:pt x="24" y="353"/>
                  </a:cubicBezTo>
                  <a:cubicBezTo>
                    <a:pt x="22" y="373"/>
                    <a:pt x="16" y="391"/>
                    <a:pt x="12" y="410"/>
                  </a:cubicBezTo>
                  <a:cubicBezTo>
                    <a:pt x="11" y="413"/>
                    <a:pt x="11" y="415"/>
                    <a:pt x="9" y="416"/>
                  </a:cubicBezTo>
                  <a:cubicBezTo>
                    <a:pt x="1" y="416"/>
                    <a:pt x="1" y="416"/>
                    <a:pt x="1" y="409"/>
                  </a:cubicBezTo>
                  <a:cubicBezTo>
                    <a:pt x="1" y="407"/>
                    <a:pt x="1" y="406"/>
                    <a:pt x="1" y="404"/>
                  </a:cubicBezTo>
                  <a:cubicBezTo>
                    <a:pt x="0" y="403"/>
                    <a:pt x="0" y="400"/>
                    <a:pt x="0" y="398"/>
                  </a:cubicBezTo>
                  <a:cubicBezTo>
                    <a:pt x="0" y="359"/>
                    <a:pt x="0" y="320"/>
                    <a:pt x="0" y="280"/>
                  </a:cubicBezTo>
                  <a:cubicBezTo>
                    <a:pt x="0" y="279"/>
                    <a:pt x="0" y="278"/>
                    <a:pt x="0" y="276"/>
                  </a:cubicBezTo>
                  <a:cubicBezTo>
                    <a:pt x="6" y="249"/>
                    <a:pt x="13" y="223"/>
                    <a:pt x="19" y="197"/>
                  </a:cubicBezTo>
                  <a:cubicBezTo>
                    <a:pt x="25" y="169"/>
                    <a:pt x="33" y="141"/>
                    <a:pt x="39" y="113"/>
                  </a:cubicBezTo>
                  <a:cubicBezTo>
                    <a:pt x="46" y="83"/>
                    <a:pt x="54" y="54"/>
                    <a:pt x="60" y="24"/>
                  </a:cubicBezTo>
                  <a:cubicBezTo>
                    <a:pt x="61" y="18"/>
                    <a:pt x="64" y="12"/>
                    <a:pt x="65" y="6"/>
                  </a:cubicBezTo>
                  <a:cubicBezTo>
                    <a:pt x="65" y="4"/>
                    <a:pt x="66" y="3"/>
                    <a:pt x="67" y="2"/>
                  </a:cubicBezTo>
                  <a:cubicBezTo>
                    <a:pt x="71" y="0"/>
                    <a:pt x="75" y="3"/>
                    <a:pt x="79" y="3"/>
                  </a:cubicBezTo>
                  <a:cubicBezTo>
                    <a:pt x="80" y="3"/>
                    <a:pt x="81" y="4"/>
                    <a:pt x="82" y="4"/>
                  </a:cubicBezTo>
                  <a:cubicBezTo>
                    <a:pt x="87" y="5"/>
                    <a:pt x="93" y="6"/>
                    <a:pt x="99" y="8"/>
                  </a:cubicBezTo>
                  <a:cubicBezTo>
                    <a:pt x="101" y="9"/>
                    <a:pt x="104" y="9"/>
                    <a:pt x="106" y="11"/>
                  </a:cubicBezTo>
                  <a:cubicBezTo>
                    <a:pt x="104" y="22"/>
                    <a:pt x="101" y="33"/>
                    <a:pt x="98" y="44"/>
                  </a:cubicBezTo>
                  <a:cubicBezTo>
                    <a:pt x="95" y="59"/>
                    <a:pt x="91" y="75"/>
                    <a:pt x="87" y="91"/>
                  </a:cubicBezTo>
                  <a:cubicBezTo>
                    <a:pt x="87" y="93"/>
                    <a:pt x="87" y="95"/>
                    <a:pt x="86" y="97"/>
                  </a:cubicBezTo>
                  <a:cubicBezTo>
                    <a:pt x="83" y="115"/>
                    <a:pt x="78" y="134"/>
                    <a:pt x="74" y="152"/>
                  </a:cubicBezTo>
                  <a:cubicBezTo>
                    <a:pt x="68" y="175"/>
                    <a:pt x="63" y="198"/>
                    <a:pt x="57" y="220"/>
                  </a:cubicBezTo>
                  <a:cubicBezTo>
                    <a:pt x="57" y="222"/>
                    <a:pt x="57" y="225"/>
                    <a:pt x="55" y="226"/>
                  </a:cubicBezTo>
                  <a:close/>
                </a:path>
              </a:pathLst>
            </a:custGeom>
            <a:solidFill>
              <a:srgbClr val="48AE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6" name="Freeform 16">
              <a:extLst>
                <a:ext uri="{FF2B5EF4-FFF2-40B4-BE49-F238E27FC236}">
                  <a16:creationId xmlns:a16="http://schemas.microsoft.com/office/drawing/2014/main" id="{8FBD2FF0-7272-64A0-643F-2F477875EFE5}"/>
                </a:ext>
              </a:extLst>
            </p:cNvPr>
            <p:cNvSpPr>
              <a:spLocks/>
            </p:cNvSpPr>
            <p:nvPr/>
          </p:nvSpPr>
          <p:spPr bwMode="auto">
            <a:xfrm>
              <a:off x="5483225" y="1776413"/>
              <a:ext cx="268288" cy="403225"/>
            </a:xfrm>
            <a:custGeom>
              <a:avLst/>
              <a:gdLst>
                <a:gd name="T0" fmla="*/ 1 w 128"/>
                <a:gd name="T1" fmla="*/ 160 h 193"/>
                <a:gd name="T2" fmla="*/ 43 w 128"/>
                <a:gd name="T3" fmla="*/ 57 h 193"/>
                <a:gd name="T4" fmla="*/ 73 w 128"/>
                <a:gd name="T5" fmla="*/ 10 h 193"/>
                <a:gd name="T6" fmla="*/ 81 w 128"/>
                <a:gd name="T7" fmla="*/ 4 h 193"/>
                <a:gd name="T8" fmla="*/ 98 w 128"/>
                <a:gd name="T9" fmla="*/ 3 h 193"/>
                <a:gd name="T10" fmla="*/ 115 w 128"/>
                <a:gd name="T11" fmla="*/ 10 h 193"/>
                <a:gd name="T12" fmla="*/ 126 w 128"/>
                <a:gd name="T13" fmla="*/ 23 h 193"/>
                <a:gd name="T14" fmla="*/ 125 w 128"/>
                <a:gd name="T15" fmla="*/ 58 h 193"/>
                <a:gd name="T16" fmla="*/ 100 w 128"/>
                <a:gd name="T17" fmla="*/ 129 h 193"/>
                <a:gd name="T18" fmla="*/ 76 w 128"/>
                <a:gd name="T19" fmla="*/ 190 h 193"/>
                <a:gd name="T20" fmla="*/ 70 w 128"/>
                <a:gd name="T21" fmla="*/ 191 h 193"/>
                <a:gd name="T22" fmla="*/ 65 w 128"/>
                <a:gd name="T23" fmla="*/ 189 h 193"/>
                <a:gd name="T24" fmla="*/ 51 w 128"/>
                <a:gd name="T25" fmla="*/ 183 h 193"/>
                <a:gd name="T26" fmla="*/ 43 w 128"/>
                <a:gd name="T27" fmla="*/ 180 h 193"/>
                <a:gd name="T28" fmla="*/ 28 w 128"/>
                <a:gd name="T29" fmla="*/ 174 h 193"/>
                <a:gd name="T30" fmla="*/ 23 w 128"/>
                <a:gd name="T31" fmla="*/ 172 h 193"/>
                <a:gd name="T32" fmla="*/ 9 w 128"/>
                <a:gd name="T33" fmla="*/ 166 h 193"/>
                <a:gd name="T34" fmla="*/ 4 w 128"/>
                <a:gd name="T35" fmla="*/ 164 h 193"/>
                <a:gd name="T36" fmla="*/ 1 w 128"/>
                <a:gd name="T37" fmla="*/ 160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28" h="193">
                  <a:moveTo>
                    <a:pt x="1" y="160"/>
                  </a:moveTo>
                  <a:cubicBezTo>
                    <a:pt x="15" y="126"/>
                    <a:pt x="28" y="91"/>
                    <a:pt x="43" y="57"/>
                  </a:cubicBezTo>
                  <a:cubicBezTo>
                    <a:pt x="51" y="40"/>
                    <a:pt x="60" y="24"/>
                    <a:pt x="73" y="10"/>
                  </a:cubicBezTo>
                  <a:cubicBezTo>
                    <a:pt x="76" y="8"/>
                    <a:pt x="78" y="6"/>
                    <a:pt x="81" y="4"/>
                  </a:cubicBezTo>
                  <a:cubicBezTo>
                    <a:pt x="86" y="0"/>
                    <a:pt x="92" y="0"/>
                    <a:pt x="98" y="3"/>
                  </a:cubicBezTo>
                  <a:cubicBezTo>
                    <a:pt x="103" y="5"/>
                    <a:pt x="109" y="8"/>
                    <a:pt x="115" y="10"/>
                  </a:cubicBezTo>
                  <a:cubicBezTo>
                    <a:pt x="122" y="12"/>
                    <a:pt x="125" y="17"/>
                    <a:pt x="126" y="23"/>
                  </a:cubicBezTo>
                  <a:cubicBezTo>
                    <a:pt x="128" y="35"/>
                    <a:pt x="127" y="46"/>
                    <a:pt x="125" y="58"/>
                  </a:cubicBezTo>
                  <a:cubicBezTo>
                    <a:pt x="120" y="83"/>
                    <a:pt x="109" y="105"/>
                    <a:pt x="100" y="129"/>
                  </a:cubicBezTo>
                  <a:cubicBezTo>
                    <a:pt x="92" y="149"/>
                    <a:pt x="84" y="169"/>
                    <a:pt x="76" y="190"/>
                  </a:cubicBezTo>
                  <a:cubicBezTo>
                    <a:pt x="74" y="193"/>
                    <a:pt x="72" y="192"/>
                    <a:pt x="70" y="191"/>
                  </a:cubicBezTo>
                  <a:cubicBezTo>
                    <a:pt x="68" y="190"/>
                    <a:pt x="67" y="190"/>
                    <a:pt x="65" y="189"/>
                  </a:cubicBezTo>
                  <a:cubicBezTo>
                    <a:pt x="61" y="187"/>
                    <a:pt x="56" y="185"/>
                    <a:pt x="51" y="183"/>
                  </a:cubicBezTo>
                  <a:cubicBezTo>
                    <a:pt x="48" y="182"/>
                    <a:pt x="46" y="181"/>
                    <a:pt x="43" y="180"/>
                  </a:cubicBezTo>
                  <a:cubicBezTo>
                    <a:pt x="38" y="178"/>
                    <a:pt x="33" y="176"/>
                    <a:pt x="28" y="174"/>
                  </a:cubicBezTo>
                  <a:cubicBezTo>
                    <a:pt x="26" y="173"/>
                    <a:pt x="25" y="172"/>
                    <a:pt x="23" y="172"/>
                  </a:cubicBezTo>
                  <a:cubicBezTo>
                    <a:pt x="18" y="170"/>
                    <a:pt x="13" y="168"/>
                    <a:pt x="9" y="166"/>
                  </a:cubicBezTo>
                  <a:cubicBezTo>
                    <a:pt x="7" y="166"/>
                    <a:pt x="6" y="165"/>
                    <a:pt x="4" y="164"/>
                  </a:cubicBezTo>
                  <a:cubicBezTo>
                    <a:pt x="3" y="163"/>
                    <a:pt x="0" y="163"/>
                    <a:pt x="1" y="160"/>
                  </a:cubicBezTo>
                  <a:close/>
                </a:path>
              </a:pathLst>
            </a:custGeom>
            <a:solidFill>
              <a:srgbClr val="C374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" name="Freeform 17">
              <a:extLst>
                <a:ext uri="{FF2B5EF4-FFF2-40B4-BE49-F238E27FC236}">
                  <a16:creationId xmlns:a16="http://schemas.microsoft.com/office/drawing/2014/main" id="{61343AE0-52C1-9FF0-770F-0663AB6045C7}"/>
                </a:ext>
              </a:extLst>
            </p:cNvPr>
            <p:cNvSpPr>
              <a:spLocks/>
            </p:cNvSpPr>
            <p:nvPr/>
          </p:nvSpPr>
          <p:spPr bwMode="auto">
            <a:xfrm>
              <a:off x="3898900" y="2278063"/>
              <a:ext cx="266700" cy="1049338"/>
            </a:xfrm>
            <a:custGeom>
              <a:avLst/>
              <a:gdLst>
                <a:gd name="T0" fmla="*/ 124 w 127"/>
                <a:gd name="T1" fmla="*/ 499 h 502"/>
                <a:gd name="T2" fmla="*/ 123 w 127"/>
                <a:gd name="T3" fmla="*/ 463 h 502"/>
                <a:gd name="T4" fmla="*/ 122 w 127"/>
                <a:gd name="T5" fmla="*/ 444 h 502"/>
                <a:gd name="T6" fmla="*/ 121 w 127"/>
                <a:gd name="T7" fmla="*/ 420 h 502"/>
                <a:gd name="T8" fmla="*/ 119 w 127"/>
                <a:gd name="T9" fmla="*/ 372 h 502"/>
                <a:gd name="T10" fmla="*/ 107 w 127"/>
                <a:gd name="T11" fmla="*/ 321 h 502"/>
                <a:gd name="T12" fmla="*/ 95 w 127"/>
                <a:gd name="T13" fmla="*/ 282 h 502"/>
                <a:gd name="T14" fmla="*/ 80 w 127"/>
                <a:gd name="T15" fmla="*/ 237 h 502"/>
                <a:gd name="T16" fmla="*/ 65 w 127"/>
                <a:gd name="T17" fmla="*/ 192 h 502"/>
                <a:gd name="T18" fmla="*/ 53 w 127"/>
                <a:gd name="T19" fmla="*/ 156 h 502"/>
                <a:gd name="T20" fmla="*/ 37 w 127"/>
                <a:gd name="T21" fmla="*/ 105 h 502"/>
                <a:gd name="T22" fmla="*/ 25 w 127"/>
                <a:gd name="T23" fmla="*/ 69 h 502"/>
                <a:gd name="T24" fmla="*/ 10 w 127"/>
                <a:gd name="T25" fmla="*/ 25 h 502"/>
                <a:gd name="T26" fmla="*/ 7 w 127"/>
                <a:gd name="T27" fmla="*/ 17 h 502"/>
                <a:gd name="T28" fmla="*/ 4 w 127"/>
                <a:gd name="T29" fmla="*/ 16 h 502"/>
                <a:gd name="T30" fmla="*/ 0 w 127"/>
                <a:gd name="T31" fmla="*/ 16 h 502"/>
                <a:gd name="T32" fmla="*/ 5 w 127"/>
                <a:gd name="T33" fmla="*/ 13 h 502"/>
                <a:gd name="T34" fmla="*/ 24 w 127"/>
                <a:gd name="T35" fmla="*/ 6 h 502"/>
                <a:gd name="T36" fmla="*/ 37 w 127"/>
                <a:gd name="T37" fmla="*/ 2 h 502"/>
                <a:gd name="T38" fmla="*/ 44 w 127"/>
                <a:gd name="T39" fmla="*/ 1 h 502"/>
                <a:gd name="T40" fmla="*/ 55 w 127"/>
                <a:gd name="T41" fmla="*/ 32 h 502"/>
                <a:gd name="T42" fmla="*/ 76 w 127"/>
                <a:gd name="T43" fmla="*/ 97 h 502"/>
                <a:gd name="T44" fmla="*/ 111 w 127"/>
                <a:gd name="T45" fmla="*/ 202 h 502"/>
                <a:gd name="T46" fmla="*/ 111 w 127"/>
                <a:gd name="T47" fmla="*/ 203 h 502"/>
                <a:gd name="T48" fmla="*/ 113 w 127"/>
                <a:gd name="T49" fmla="*/ 230 h 502"/>
                <a:gd name="T50" fmla="*/ 117 w 127"/>
                <a:gd name="T51" fmla="*/ 313 h 502"/>
                <a:gd name="T52" fmla="*/ 123 w 127"/>
                <a:gd name="T53" fmla="*/ 424 h 502"/>
                <a:gd name="T54" fmla="*/ 127 w 127"/>
                <a:gd name="T55" fmla="*/ 496 h 502"/>
                <a:gd name="T56" fmla="*/ 125 w 127"/>
                <a:gd name="T57" fmla="*/ 502 h 502"/>
                <a:gd name="T58" fmla="*/ 124 w 127"/>
                <a:gd name="T59" fmla="*/ 499 h 5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27" h="502">
                  <a:moveTo>
                    <a:pt x="124" y="499"/>
                  </a:moveTo>
                  <a:cubicBezTo>
                    <a:pt x="125" y="487"/>
                    <a:pt x="124" y="475"/>
                    <a:pt x="123" y="463"/>
                  </a:cubicBezTo>
                  <a:cubicBezTo>
                    <a:pt x="122" y="457"/>
                    <a:pt x="123" y="451"/>
                    <a:pt x="122" y="444"/>
                  </a:cubicBezTo>
                  <a:cubicBezTo>
                    <a:pt x="121" y="436"/>
                    <a:pt x="121" y="428"/>
                    <a:pt x="121" y="420"/>
                  </a:cubicBezTo>
                  <a:cubicBezTo>
                    <a:pt x="121" y="404"/>
                    <a:pt x="119" y="388"/>
                    <a:pt x="119" y="372"/>
                  </a:cubicBezTo>
                  <a:cubicBezTo>
                    <a:pt x="119" y="354"/>
                    <a:pt x="114" y="337"/>
                    <a:pt x="107" y="321"/>
                  </a:cubicBezTo>
                  <a:cubicBezTo>
                    <a:pt x="103" y="308"/>
                    <a:pt x="99" y="295"/>
                    <a:pt x="95" y="282"/>
                  </a:cubicBezTo>
                  <a:cubicBezTo>
                    <a:pt x="90" y="267"/>
                    <a:pt x="85" y="252"/>
                    <a:pt x="80" y="237"/>
                  </a:cubicBezTo>
                  <a:cubicBezTo>
                    <a:pt x="75" y="222"/>
                    <a:pt x="70" y="207"/>
                    <a:pt x="65" y="192"/>
                  </a:cubicBezTo>
                  <a:cubicBezTo>
                    <a:pt x="62" y="180"/>
                    <a:pt x="57" y="168"/>
                    <a:pt x="53" y="156"/>
                  </a:cubicBezTo>
                  <a:cubicBezTo>
                    <a:pt x="48" y="139"/>
                    <a:pt x="42" y="122"/>
                    <a:pt x="37" y="105"/>
                  </a:cubicBezTo>
                  <a:cubicBezTo>
                    <a:pt x="33" y="93"/>
                    <a:pt x="29" y="81"/>
                    <a:pt x="25" y="69"/>
                  </a:cubicBezTo>
                  <a:cubicBezTo>
                    <a:pt x="20" y="54"/>
                    <a:pt x="15" y="40"/>
                    <a:pt x="10" y="25"/>
                  </a:cubicBezTo>
                  <a:cubicBezTo>
                    <a:pt x="10" y="22"/>
                    <a:pt x="8" y="20"/>
                    <a:pt x="7" y="17"/>
                  </a:cubicBezTo>
                  <a:cubicBezTo>
                    <a:pt x="7" y="16"/>
                    <a:pt x="6" y="15"/>
                    <a:pt x="4" y="16"/>
                  </a:cubicBezTo>
                  <a:cubicBezTo>
                    <a:pt x="3" y="16"/>
                    <a:pt x="1" y="17"/>
                    <a:pt x="0" y="16"/>
                  </a:cubicBezTo>
                  <a:cubicBezTo>
                    <a:pt x="1" y="14"/>
                    <a:pt x="3" y="14"/>
                    <a:pt x="5" y="13"/>
                  </a:cubicBezTo>
                  <a:cubicBezTo>
                    <a:pt x="11" y="10"/>
                    <a:pt x="18" y="9"/>
                    <a:pt x="24" y="6"/>
                  </a:cubicBezTo>
                  <a:cubicBezTo>
                    <a:pt x="29" y="5"/>
                    <a:pt x="33" y="4"/>
                    <a:pt x="37" y="2"/>
                  </a:cubicBezTo>
                  <a:cubicBezTo>
                    <a:pt x="39" y="2"/>
                    <a:pt x="41" y="0"/>
                    <a:pt x="44" y="1"/>
                  </a:cubicBezTo>
                  <a:cubicBezTo>
                    <a:pt x="48" y="11"/>
                    <a:pt x="51" y="22"/>
                    <a:pt x="55" y="32"/>
                  </a:cubicBezTo>
                  <a:cubicBezTo>
                    <a:pt x="62" y="54"/>
                    <a:pt x="69" y="75"/>
                    <a:pt x="76" y="97"/>
                  </a:cubicBezTo>
                  <a:cubicBezTo>
                    <a:pt x="88" y="132"/>
                    <a:pt x="99" y="167"/>
                    <a:pt x="111" y="202"/>
                  </a:cubicBezTo>
                  <a:cubicBezTo>
                    <a:pt x="111" y="203"/>
                    <a:pt x="111" y="203"/>
                    <a:pt x="111" y="203"/>
                  </a:cubicBezTo>
                  <a:cubicBezTo>
                    <a:pt x="113" y="212"/>
                    <a:pt x="112" y="221"/>
                    <a:pt x="113" y="230"/>
                  </a:cubicBezTo>
                  <a:cubicBezTo>
                    <a:pt x="115" y="257"/>
                    <a:pt x="116" y="285"/>
                    <a:pt x="117" y="313"/>
                  </a:cubicBezTo>
                  <a:cubicBezTo>
                    <a:pt x="119" y="350"/>
                    <a:pt x="121" y="387"/>
                    <a:pt x="123" y="424"/>
                  </a:cubicBezTo>
                  <a:cubicBezTo>
                    <a:pt x="124" y="448"/>
                    <a:pt x="125" y="472"/>
                    <a:pt x="127" y="496"/>
                  </a:cubicBezTo>
                  <a:cubicBezTo>
                    <a:pt x="127" y="498"/>
                    <a:pt x="127" y="500"/>
                    <a:pt x="125" y="502"/>
                  </a:cubicBezTo>
                  <a:cubicBezTo>
                    <a:pt x="124" y="502"/>
                    <a:pt x="124" y="500"/>
                    <a:pt x="124" y="499"/>
                  </a:cubicBezTo>
                  <a:close/>
                </a:path>
              </a:pathLst>
            </a:custGeom>
            <a:solidFill>
              <a:srgbClr val="3CB9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8" name="Freeform 18">
              <a:extLst>
                <a:ext uri="{FF2B5EF4-FFF2-40B4-BE49-F238E27FC236}">
                  <a16:creationId xmlns:a16="http://schemas.microsoft.com/office/drawing/2014/main" id="{E720933B-7AFA-ADB9-C1BD-6A178D00ACA7}"/>
                </a:ext>
              </a:extLst>
            </p:cNvPr>
            <p:cNvSpPr>
              <a:spLocks/>
            </p:cNvSpPr>
            <p:nvPr/>
          </p:nvSpPr>
          <p:spPr bwMode="auto">
            <a:xfrm>
              <a:off x="4037013" y="4960938"/>
              <a:ext cx="1169988" cy="182563"/>
            </a:xfrm>
            <a:custGeom>
              <a:avLst/>
              <a:gdLst>
                <a:gd name="T0" fmla="*/ 0 w 559"/>
                <a:gd name="T1" fmla="*/ 1 h 87"/>
                <a:gd name="T2" fmla="*/ 2 w 559"/>
                <a:gd name="T3" fmla="*/ 1 h 87"/>
                <a:gd name="T4" fmla="*/ 56 w 559"/>
                <a:gd name="T5" fmla="*/ 39 h 87"/>
                <a:gd name="T6" fmla="*/ 119 w 559"/>
                <a:gd name="T7" fmla="*/ 61 h 87"/>
                <a:gd name="T8" fmla="*/ 126 w 559"/>
                <a:gd name="T9" fmla="*/ 62 h 87"/>
                <a:gd name="T10" fmla="*/ 434 w 559"/>
                <a:gd name="T11" fmla="*/ 62 h 87"/>
                <a:gd name="T12" fmla="*/ 471 w 559"/>
                <a:gd name="T13" fmla="*/ 53 h 87"/>
                <a:gd name="T14" fmla="*/ 534 w 559"/>
                <a:gd name="T15" fmla="*/ 24 h 87"/>
                <a:gd name="T16" fmla="*/ 557 w 559"/>
                <a:gd name="T17" fmla="*/ 4 h 87"/>
                <a:gd name="T18" fmla="*/ 559 w 559"/>
                <a:gd name="T19" fmla="*/ 3 h 87"/>
                <a:gd name="T20" fmla="*/ 491 w 559"/>
                <a:gd name="T21" fmla="*/ 59 h 87"/>
                <a:gd name="T22" fmla="*/ 452 w 559"/>
                <a:gd name="T23" fmla="*/ 78 h 87"/>
                <a:gd name="T24" fmla="*/ 431 w 559"/>
                <a:gd name="T25" fmla="*/ 84 h 87"/>
                <a:gd name="T26" fmla="*/ 239 w 559"/>
                <a:gd name="T27" fmla="*/ 86 h 87"/>
                <a:gd name="T28" fmla="*/ 124 w 559"/>
                <a:gd name="T29" fmla="*/ 83 h 87"/>
                <a:gd name="T30" fmla="*/ 111 w 559"/>
                <a:gd name="T31" fmla="*/ 79 h 87"/>
                <a:gd name="T32" fmla="*/ 39 w 559"/>
                <a:gd name="T33" fmla="*/ 41 h 87"/>
                <a:gd name="T34" fmla="*/ 0 w 559"/>
                <a:gd name="T35" fmla="*/ 1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59" h="87">
                  <a:moveTo>
                    <a:pt x="0" y="1"/>
                  </a:moveTo>
                  <a:cubicBezTo>
                    <a:pt x="1" y="0"/>
                    <a:pt x="1" y="0"/>
                    <a:pt x="2" y="1"/>
                  </a:cubicBezTo>
                  <a:cubicBezTo>
                    <a:pt x="16" y="19"/>
                    <a:pt x="35" y="30"/>
                    <a:pt x="56" y="39"/>
                  </a:cubicBezTo>
                  <a:cubicBezTo>
                    <a:pt x="76" y="49"/>
                    <a:pt x="97" y="57"/>
                    <a:pt x="119" y="61"/>
                  </a:cubicBezTo>
                  <a:cubicBezTo>
                    <a:pt x="121" y="62"/>
                    <a:pt x="124" y="62"/>
                    <a:pt x="126" y="62"/>
                  </a:cubicBezTo>
                  <a:cubicBezTo>
                    <a:pt x="228" y="62"/>
                    <a:pt x="331" y="62"/>
                    <a:pt x="434" y="62"/>
                  </a:cubicBezTo>
                  <a:cubicBezTo>
                    <a:pt x="447" y="62"/>
                    <a:pt x="459" y="57"/>
                    <a:pt x="471" y="53"/>
                  </a:cubicBezTo>
                  <a:cubicBezTo>
                    <a:pt x="493" y="45"/>
                    <a:pt x="514" y="37"/>
                    <a:pt x="534" y="24"/>
                  </a:cubicBezTo>
                  <a:cubicBezTo>
                    <a:pt x="542" y="18"/>
                    <a:pt x="550" y="12"/>
                    <a:pt x="557" y="4"/>
                  </a:cubicBezTo>
                  <a:cubicBezTo>
                    <a:pt x="557" y="3"/>
                    <a:pt x="558" y="2"/>
                    <a:pt x="559" y="3"/>
                  </a:cubicBezTo>
                  <a:cubicBezTo>
                    <a:pt x="542" y="28"/>
                    <a:pt x="518" y="46"/>
                    <a:pt x="491" y="59"/>
                  </a:cubicBezTo>
                  <a:cubicBezTo>
                    <a:pt x="478" y="65"/>
                    <a:pt x="465" y="72"/>
                    <a:pt x="452" y="78"/>
                  </a:cubicBezTo>
                  <a:cubicBezTo>
                    <a:pt x="445" y="81"/>
                    <a:pt x="439" y="83"/>
                    <a:pt x="431" y="84"/>
                  </a:cubicBezTo>
                  <a:cubicBezTo>
                    <a:pt x="367" y="86"/>
                    <a:pt x="303" y="87"/>
                    <a:pt x="239" y="86"/>
                  </a:cubicBezTo>
                  <a:cubicBezTo>
                    <a:pt x="200" y="86"/>
                    <a:pt x="162" y="85"/>
                    <a:pt x="124" y="83"/>
                  </a:cubicBezTo>
                  <a:cubicBezTo>
                    <a:pt x="119" y="83"/>
                    <a:pt x="115" y="81"/>
                    <a:pt x="111" y="79"/>
                  </a:cubicBezTo>
                  <a:cubicBezTo>
                    <a:pt x="87" y="67"/>
                    <a:pt x="61" y="57"/>
                    <a:pt x="39" y="41"/>
                  </a:cubicBezTo>
                  <a:cubicBezTo>
                    <a:pt x="24" y="30"/>
                    <a:pt x="11" y="17"/>
                    <a:pt x="0" y="1"/>
                  </a:cubicBezTo>
                  <a:close/>
                </a:path>
              </a:pathLst>
            </a:custGeom>
            <a:solidFill>
              <a:srgbClr val="3433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9" name="Freeform 19">
              <a:extLst>
                <a:ext uri="{FF2B5EF4-FFF2-40B4-BE49-F238E27FC236}">
                  <a16:creationId xmlns:a16="http://schemas.microsoft.com/office/drawing/2014/main" id="{7ACB6A8B-B3A2-A596-E392-22B190C2317C}"/>
                </a:ext>
              </a:extLst>
            </p:cNvPr>
            <p:cNvSpPr>
              <a:spLocks/>
            </p:cNvSpPr>
            <p:nvPr/>
          </p:nvSpPr>
          <p:spPr bwMode="auto">
            <a:xfrm>
              <a:off x="4819650" y="2859088"/>
              <a:ext cx="112713" cy="658813"/>
            </a:xfrm>
            <a:custGeom>
              <a:avLst/>
              <a:gdLst>
                <a:gd name="T0" fmla="*/ 0 w 54"/>
                <a:gd name="T1" fmla="*/ 129 h 315"/>
                <a:gd name="T2" fmla="*/ 8 w 54"/>
                <a:gd name="T3" fmla="*/ 95 h 315"/>
                <a:gd name="T4" fmla="*/ 30 w 54"/>
                <a:gd name="T5" fmla="*/ 4 h 315"/>
                <a:gd name="T6" fmla="*/ 31 w 54"/>
                <a:gd name="T7" fmla="*/ 0 h 315"/>
                <a:gd name="T8" fmla="*/ 34 w 54"/>
                <a:gd name="T9" fmla="*/ 32 h 315"/>
                <a:gd name="T10" fmla="*/ 34 w 54"/>
                <a:gd name="T11" fmla="*/ 37 h 315"/>
                <a:gd name="T12" fmla="*/ 36 w 54"/>
                <a:gd name="T13" fmla="*/ 43 h 315"/>
                <a:gd name="T14" fmla="*/ 38 w 54"/>
                <a:gd name="T15" fmla="*/ 71 h 315"/>
                <a:gd name="T16" fmla="*/ 39 w 54"/>
                <a:gd name="T17" fmla="*/ 77 h 315"/>
                <a:gd name="T18" fmla="*/ 40 w 54"/>
                <a:gd name="T19" fmla="*/ 101 h 315"/>
                <a:gd name="T20" fmla="*/ 43 w 54"/>
                <a:gd name="T21" fmla="*/ 147 h 315"/>
                <a:gd name="T22" fmla="*/ 44 w 54"/>
                <a:gd name="T23" fmla="*/ 160 h 315"/>
                <a:gd name="T24" fmla="*/ 45 w 54"/>
                <a:gd name="T25" fmla="*/ 193 h 315"/>
                <a:gd name="T26" fmla="*/ 46 w 54"/>
                <a:gd name="T27" fmla="*/ 209 h 315"/>
                <a:gd name="T28" fmla="*/ 48 w 54"/>
                <a:gd name="T29" fmla="*/ 248 h 315"/>
                <a:gd name="T30" fmla="*/ 50 w 54"/>
                <a:gd name="T31" fmla="*/ 275 h 315"/>
                <a:gd name="T32" fmla="*/ 51 w 54"/>
                <a:gd name="T33" fmla="*/ 278 h 315"/>
                <a:gd name="T34" fmla="*/ 53 w 54"/>
                <a:gd name="T35" fmla="*/ 295 h 315"/>
                <a:gd name="T36" fmla="*/ 52 w 54"/>
                <a:gd name="T37" fmla="*/ 309 h 315"/>
                <a:gd name="T38" fmla="*/ 28 w 54"/>
                <a:gd name="T39" fmla="*/ 313 h 315"/>
                <a:gd name="T40" fmla="*/ 16 w 54"/>
                <a:gd name="T41" fmla="*/ 314 h 315"/>
                <a:gd name="T42" fmla="*/ 13 w 54"/>
                <a:gd name="T43" fmla="*/ 310 h 315"/>
                <a:gd name="T44" fmla="*/ 10 w 54"/>
                <a:gd name="T45" fmla="*/ 280 h 315"/>
                <a:gd name="T46" fmla="*/ 7 w 54"/>
                <a:gd name="T47" fmla="*/ 229 h 315"/>
                <a:gd name="T48" fmla="*/ 5 w 54"/>
                <a:gd name="T49" fmla="*/ 198 h 315"/>
                <a:gd name="T50" fmla="*/ 1 w 54"/>
                <a:gd name="T51" fmla="*/ 142 h 315"/>
                <a:gd name="T52" fmla="*/ 0 w 54"/>
                <a:gd name="T53" fmla="*/ 129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4" h="315">
                  <a:moveTo>
                    <a:pt x="0" y="129"/>
                  </a:moveTo>
                  <a:cubicBezTo>
                    <a:pt x="3" y="118"/>
                    <a:pt x="5" y="106"/>
                    <a:pt x="8" y="95"/>
                  </a:cubicBezTo>
                  <a:cubicBezTo>
                    <a:pt x="15" y="65"/>
                    <a:pt x="22" y="34"/>
                    <a:pt x="30" y="4"/>
                  </a:cubicBezTo>
                  <a:cubicBezTo>
                    <a:pt x="30" y="2"/>
                    <a:pt x="30" y="1"/>
                    <a:pt x="31" y="0"/>
                  </a:cubicBezTo>
                  <a:cubicBezTo>
                    <a:pt x="32" y="10"/>
                    <a:pt x="33" y="21"/>
                    <a:pt x="34" y="32"/>
                  </a:cubicBezTo>
                  <a:cubicBezTo>
                    <a:pt x="34" y="33"/>
                    <a:pt x="34" y="35"/>
                    <a:pt x="34" y="37"/>
                  </a:cubicBezTo>
                  <a:cubicBezTo>
                    <a:pt x="36" y="38"/>
                    <a:pt x="36" y="41"/>
                    <a:pt x="36" y="43"/>
                  </a:cubicBezTo>
                  <a:cubicBezTo>
                    <a:pt x="35" y="52"/>
                    <a:pt x="38" y="62"/>
                    <a:pt x="38" y="71"/>
                  </a:cubicBezTo>
                  <a:cubicBezTo>
                    <a:pt x="38" y="73"/>
                    <a:pt x="39" y="75"/>
                    <a:pt x="39" y="77"/>
                  </a:cubicBezTo>
                  <a:cubicBezTo>
                    <a:pt x="38" y="85"/>
                    <a:pt x="40" y="93"/>
                    <a:pt x="40" y="101"/>
                  </a:cubicBezTo>
                  <a:cubicBezTo>
                    <a:pt x="41" y="116"/>
                    <a:pt x="42" y="132"/>
                    <a:pt x="43" y="147"/>
                  </a:cubicBezTo>
                  <a:cubicBezTo>
                    <a:pt x="43" y="151"/>
                    <a:pt x="43" y="156"/>
                    <a:pt x="44" y="160"/>
                  </a:cubicBezTo>
                  <a:cubicBezTo>
                    <a:pt x="42" y="171"/>
                    <a:pt x="43" y="182"/>
                    <a:pt x="45" y="193"/>
                  </a:cubicBezTo>
                  <a:cubicBezTo>
                    <a:pt x="45" y="198"/>
                    <a:pt x="45" y="203"/>
                    <a:pt x="46" y="209"/>
                  </a:cubicBezTo>
                  <a:cubicBezTo>
                    <a:pt x="46" y="222"/>
                    <a:pt x="48" y="235"/>
                    <a:pt x="48" y="248"/>
                  </a:cubicBezTo>
                  <a:cubicBezTo>
                    <a:pt x="48" y="257"/>
                    <a:pt x="49" y="266"/>
                    <a:pt x="50" y="275"/>
                  </a:cubicBezTo>
                  <a:cubicBezTo>
                    <a:pt x="50" y="276"/>
                    <a:pt x="50" y="277"/>
                    <a:pt x="51" y="278"/>
                  </a:cubicBezTo>
                  <a:cubicBezTo>
                    <a:pt x="54" y="283"/>
                    <a:pt x="53" y="289"/>
                    <a:pt x="53" y="295"/>
                  </a:cubicBezTo>
                  <a:cubicBezTo>
                    <a:pt x="53" y="300"/>
                    <a:pt x="52" y="305"/>
                    <a:pt x="52" y="309"/>
                  </a:cubicBezTo>
                  <a:cubicBezTo>
                    <a:pt x="44" y="309"/>
                    <a:pt x="36" y="312"/>
                    <a:pt x="28" y="313"/>
                  </a:cubicBezTo>
                  <a:cubicBezTo>
                    <a:pt x="24" y="313"/>
                    <a:pt x="20" y="313"/>
                    <a:pt x="16" y="314"/>
                  </a:cubicBezTo>
                  <a:cubicBezTo>
                    <a:pt x="13" y="315"/>
                    <a:pt x="13" y="312"/>
                    <a:pt x="13" y="310"/>
                  </a:cubicBezTo>
                  <a:cubicBezTo>
                    <a:pt x="12" y="300"/>
                    <a:pt x="11" y="290"/>
                    <a:pt x="10" y="280"/>
                  </a:cubicBezTo>
                  <a:cubicBezTo>
                    <a:pt x="9" y="263"/>
                    <a:pt x="9" y="246"/>
                    <a:pt x="7" y="229"/>
                  </a:cubicBezTo>
                  <a:cubicBezTo>
                    <a:pt x="6" y="219"/>
                    <a:pt x="6" y="208"/>
                    <a:pt x="5" y="198"/>
                  </a:cubicBezTo>
                  <a:cubicBezTo>
                    <a:pt x="3" y="180"/>
                    <a:pt x="2" y="161"/>
                    <a:pt x="1" y="142"/>
                  </a:cubicBezTo>
                  <a:cubicBezTo>
                    <a:pt x="1" y="137"/>
                    <a:pt x="1" y="133"/>
                    <a:pt x="0" y="129"/>
                  </a:cubicBezTo>
                  <a:close/>
                </a:path>
              </a:pathLst>
            </a:custGeom>
            <a:solidFill>
              <a:srgbClr val="4E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0" name="Freeform 20">
              <a:extLst>
                <a:ext uri="{FF2B5EF4-FFF2-40B4-BE49-F238E27FC236}">
                  <a16:creationId xmlns:a16="http://schemas.microsoft.com/office/drawing/2014/main" id="{0B503CF2-5985-EE17-2FA0-FDA2FB7C3446}"/>
                </a:ext>
              </a:extLst>
            </p:cNvPr>
            <p:cNvSpPr>
              <a:spLocks/>
            </p:cNvSpPr>
            <p:nvPr/>
          </p:nvSpPr>
          <p:spPr bwMode="auto">
            <a:xfrm>
              <a:off x="4675188" y="1819275"/>
              <a:ext cx="136525" cy="477838"/>
            </a:xfrm>
            <a:custGeom>
              <a:avLst/>
              <a:gdLst>
                <a:gd name="T0" fmla="*/ 3 w 65"/>
                <a:gd name="T1" fmla="*/ 227 h 228"/>
                <a:gd name="T2" fmla="*/ 1 w 65"/>
                <a:gd name="T3" fmla="*/ 172 h 228"/>
                <a:gd name="T4" fmla="*/ 2 w 65"/>
                <a:gd name="T5" fmla="*/ 127 h 228"/>
                <a:gd name="T6" fmla="*/ 3 w 65"/>
                <a:gd name="T7" fmla="*/ 68 h 228"/>
                <a:gd name="T8" fmla="*/ 4 w 65"/>
                <a:gd name="T9" fmla="*/ 37 h 228"/>
                <a:gd name="T10" fmla="*/ 7 w 65"/>
                <a:gd name="T11" fmla="*/ 40 h 228"/>
                <a:gd name="T12" fmla="*/ 10 w 65"/>
                <a:gd name="T13" fmla="*/ 71 h 228"/>
                <a:gd name="T14" fmla="*/ 10 w 65"/>
                <a:gd name="T15" fmla="*/ 76 h 228"/>
                <a:gd name="T16" fmla="*/ 10 w 65"/>
                <a:gd name="T17" fmla="*/ 62 h 228"/>
                <a:gd name="T18" fmla="*/ 16 w 65"/>
                <a:gd name="T19" fmla="*/ 5 h 228"/>
                <a:gd name="T20" fmla="*/ 19 w 65"/>
                <a:gd name="T21" fmla="*/ 0 h 228"/>
                <a:gd name="T22" fmla="*/ 21 w 65"/>
                <a:gd name="T23" fmla="*/ 5 h 228"/>
                <a:gd name="T24" fmla="*/ 36 w 65"/>
                <a:gd name="T25" fmla="*/ 105 h 228"/>
                <a:gd name="T26" fmla="*/ 36 w 65"/>
                <a:gd name="T27" fmla="*/ 112 h 228"/>
                <a:gd name="T28" fmla="*/ 35 w 65"/>
                <a:gd name="T29" fmla="*/ 97 h 228"/>
                <a:gd name="T30" fmla="*/ 35 w 65"/>
                <a:gd name="T31" fmla="*/ 8 h 228"/>
                <a:gd name="T32" fmla="*/ 37 w 65"/>
                <a:gd name="T33" fmla="*/ 1 h 228"/>
                <a:gd name="T34" fmla="*/ 40 w 65"/>
                <a:gd name="T35" fmla="*/ 7 h 228"/>
                <a:gd name="T36" fmla="*/ 53 w 65"/>
                <a:gd name="T37" fmla="*/ 64 h 228"/>
                <a:gd name="T38" fmla="*/ 54 w 65"/>
                <a:gd name="T39" fmla="*/ 69 h 228"/>
                <a:gd name="T40" fmla="*/ 49 w 65"/>
                <a:gd name="T41" fmla="*/ 79 h 228"/>
                <a:gd name="T42" fmla="*/ 50 w 65"/>
                <a:gd name="T43" fmla="*/ 110 h 228"/>
                <a:gd name="T44" fmla="*/ 55 w 65"/>
                <a:gd name="T45" fmla="*/ 187 h 228"/>
                <a:gd name="T46" fmla="*/ 56 w 65"/>
                <a:gd name="T47" fmla="*/ 209 h 228"/>
                <a:gd name="T48" fmla="*/ 63 w 65"/>
                <a:gd name="T49" fmla="*/ 220 h 228"/>
                <a:gd name="T50" fmla="*/ 64 w 65"/>
                <a:gd name="T51" fmla="*/ 222 h 228"/>
                <a:gd name="T52" fmla="*/ 54 w 65"/>
                <a:gd name="T53" fmla="*/ 225 h 228"/>
                <a:gd name="T54" fmla="*/ 33 w 65"/>
                <a:gd name="T55" fmla="*/ 226 h 228"/>
                <a:gd name="T56" fmla="*/ 6 w 65"/>
                <a:gd name="T57" fmla="*/ 228 h 228"/>
                <a:gd name="T58" fmla="*/ 3 w 65"/>
                <a:gd name="T59" fmla="*/ 227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65" h="228">
                  <a:moveTo>
                    <a:pt x="3" y="227"/>
                  </a:moveTo>
                  <a:cubicBezTo>
                    <a:pt x="1" y="209"/>
                    <a:pt x="0" y="191"/>
                    <a:pt x="1" y="172"/>
                  </a:cubicBezTo>
                  <a:cubicBezTo>
                    <a:pt x="2" y="157"/>
                    <a:pt x="1" y="142"/>
                    <a:pt x="2" y="127"/>
                  </a:cubicBezTo>
                  <a:cubicBezTo>
                    <a:pt x="3" y="107"/>
                    <a:pt x="2" y="88"/>
                    <a:pt x="3" y="68"/>
                  </a:cubicBezTo>
                  <a:cubicBezTo>
                    <a:pt x="3" y="57"/>
                    <a:pt x="3" y="47"/>
                    <a:pt x="4" y="37"/>
                  </a:cubicBezTo>
                  <a:cubicBezTo>
                    <a:pt x="7" y="37"/>
                    <a:pt x="6" y="39"/>
                    <a:pt x="7" y="40"/>
                  </a:cubicBezTo>
                  <a:cubicBezTo>
                    <a:pt x="8" y="51"/>
                    <a:pt x="9" y="61"/>
                    <a:pt x="10" y="71"/>
                  </a:cubicBezTo>
                  <a:cubicBezTo>
                    <a:pt x="10" y="73"/>
                    <a:pt x="10" y="75"/>
                    <a:pt x="10" y="76"/>
                  </a:cubicBezTo>
                  <a:cubicBezTo>
                    <a:pt x="11" y="72"/>
                    <a:pt x="10" y="67"/>
                    <a:pt x="10" y="62"/>
                  </a:cubicBezTo>
                  <a:cubicBezTo>
                    <a:pt x="12" y="43"/>
                    <a:pt x="14" y="24"/>
                    <a:pt x="16" y="5"/>
                  </a:cubicBezTo>
                  <a:cubicBezTo>
                    <a:pt x="17" y="3"/>
                    <a:pt x="17" y="1"/>
                    <a:pt x="19" y="0"/>
                  </a:cubicBezTo>
                  <a:cubicBezTo>
                    <a:pt x="21" y="1"/>
                    <a:pt x="21" y="3"/>
                    <a:pt x="21" y="5"/>
                  </a:cubicBezTo>
                  <a:cubicBezTo>
                    <a:pt x="26" y="38"/>
                    <a:pt x="31" y="72"/>
                    <a:pt x="36" y="105"/>
                  </a:cubicBezTo>
                  <a:cubicBezTo>
                    <a:pt x="36" y="107"/>
                    <a:pt x="36" y="110"/>
                    <a:pt x="36" y="112"/>
                  </a:cubicBezTo>
                  <a:cubicBezTo>
                    <a:pt x="36" y="107"/>
                    <a:pt x="35" y="102"/>
                    <a:pt x="35" y="97"/>
                  </a:cubicBezTo>
                  <a:cubicBezTo>
                    <a:pt x="35" y="67"/>
                    <a:pt x="35" y="38"/>
                    <a:pt x="35" y="8"/>
                  </a:cubicBezTo>
                  <a:cubicBezTo>
                    <a:pt x="35" y="5"/>
                    <a:pt x="34" y="1"/>
                    <a:pt x="37" y="1"/>
                  </a:cubicBezTo>
                  <a:cubicBezTo>
                    <a:pt x="40" y="0"/>
                    <a:pt x="40" y="5"/>
                    <a:pt x="40" y="7"/>
                  </a:cubicBezTo>
                  <a:cubicBezTo>
                    <a:pt x="45" y="26"/>
                    <a:pt x="49" y="45"/>
                    <a:pt x="53" y="64"/>
                  </a:cubicBezTo>
                  <a:cubicBezTo>
                    <a:pt x="54" y="66"/>
                    <a:pt x="54" y="67"/>
                    <a:pt x="54" y="69"/>
                  </a:cubicBezTo>
                  <a:cubicBezTo>
                    <a:pt x="49" y="71"/>
                    <a:pt x="49" y="75"/>
                    <a:pt x="49" y="79"/>
                  </a:cubicBezTo>
                  <a:cubicBezTo>
                    <a:pt x="49" y="90"/>
                    <a:pt x="49" y="100"/>
                    <a:pt x="50" y="110"/>
                  </a:cubicBezTo>
                  <a:cubicBezTo>
                    <a:pt x="52" y="136"/>
                    <a:pt x="53" y="161"/>
                    <a:pt x="55" y="187"/>
                  </a:cubicBezTo>
                  <a:cubicBezTo>
                    <a:pt x="55" y="194"/>
                    <a:pt x="57" y="202"/>
                    <a:pt x="56" y="209"/>
                  </a:cubicBezTo>
                  <a:cubicBezTo>
                    <a:pt x="56" y="214"/>
                    <a:pt x="57" y="218"/>
                    <a:pt x="63" y="220"/>
                  </a:cubicBezTo>
                  <a:cubicBezTo>
                    <a:pt x="64" y="220"/>
                    <a:pt x="65" y="221"/>
                    <a:pt x="64" y="222"/>
                  </a:cubicBezTo>
                  <a:cubicBezTo>
                    <a:pt x="61" y="225"/>
                    <a:pt x="57" y="224"/>
                    <a:pt x="54" y="225"/>
                  </a:cubicBezTo>
                  <a:cubicBezTo>
                    <a:pt x="47" y="225"/>
                    <a:pt x="40" y="225"/>
                    <a:pt x="33" y="226"/>
                  </a:cubicBezTo>
                  <a:cubicBezTo>
                    <a:pt x="24" y="227"/>
                    <a:pt x="15" y="228"/>
                    <a:pt x="6" y="228"/>
                  </a:cubicBezTo>
                  <a:cubicBezTo>
                    <a:pt x="5" y="228"/>
                    <a:pt x="4" y="228"/>
                    <a:pt x="3" y="227"/>
                  </a:cubicBezTo>
                  <a:close/>
                </a:path>
              </a:pathLst>
            </a:custGeom>
            <a:solidFill>
              <a:srgbClr val="FDD7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1" name="Freeform 21">
              <a:extLst>
                <a:ext uri="{FF2B5EF4-FFF2-40B4-BE49-F238E27FC236}">
                  <a16:creationId xmlns:a16="http://schemas.microsoft.com/office/drawing/2014/main" id="{A45F2475-8667-EF59-67B1-A71B9F200B28}"/>
                </a:ext>
              </a:extLst>
            </p:cNvPr>
            <p:cNvSpPr>
              <a:spLocks/>
            </p:cNvSpPr>
            <p:nvPr/>
          </p:nvSpPr>
          <p:spPr bwMode="auto">
            <a:xfrm>
              <a:off x="4116388" y="2066925"/>
              <a:ext cx="120650" cy="433388"/>
            </a:xfrm>
            <a:custGeom>
              <a:avLst/>
              <a:gdLst>
                <a:gd name="T0" fmla="*/ 41 w 57"/>
                <a:gd name="T1" fmla="*/ 205 h 207"/>
                <a:gd name="T2" fmla="*/ 6 w 57"/>
                <a:gd name="T3" fmla="*/ 206 h 207"/>
                <a:gd name="T4" fmla="*/ 3 w 57"/>
                <a:gd name="T5" fmla="*/ 207 h 207"/>
                <a:gd name="T6" fmla="*/ 2 w 57"/>
                <a:gd name="T7" fmla="*/ 150 h 207"/>
                <a:gd name="T8" fmla="*/ 5 w 57"/>
                <a:gd name="T9" fmla="*/ 85 h 207"/>
                <a:gd name="T10" fmla="*/ 7 w 57"/>
                <a:gd name="T11" fmla="*/ 24 h 207"/>
                <a:gd name="T12" fmla="*/ 8 w 57"/>
                <a:gd name="T13" fmla="*/ 20 h 207"/>
                <a:gd name="T14" fmla="*/ 10 w 57"/>
                <a:gd name="T15" fmla="*/ 24 h 207"/>
                <a:gd name="T16" fmla="*/ 13 w 57"/>
                <a:gd name="T17" fmla="*/ 60 h 207"/>
                <a:gd name="T18" fmla="*/ 13 w 57"/>
                <a:gd name="T19" fmla="*/ 66 h 207"/>
                <a:gd name="T20" fmla="*/ 18 w 57"/>
                <a:gd name="T21" fmla="*/ 24 h 207"/>
                <a:gd name="T22" fmla="*/ 20 w 57"/>
                <a:gd name="T23" fmla="*/ 8 h 207"/>
                <a:gd name="T24" fmla="*/ 21 w 57"/>
                <a:gd name="T25" fmla="*/ 2 h 207"/>
                <a:gd name="T26" fmla="*/ 23 w 57"/>
                <a:gd name="T27" fmla="*/ 0 h 207"/>
                <a:gd name="T28" fmla="*/ 25 w 57"/>
                <a:gd name="T29" fmla="*/ 2 h 207"/>
                <a:gd name="T30" fmla="*/ 26 w 57"/>
                <a:gd name="T31" fmla="*/ 9 h 207"/>
                <a:gd name="T32" fmla="*/ 37 w 57"/>
                <a:gd name="T33" fmla="*/ 90 h 207"/>
                <a:gd name="T34" fmla="*/ 38 w 57"/>
                <a:gd name="T35" fmla="*/ 72 h 207"/>
                <a:gd name="T36" fmla="*/ 38 w 57"/>
                <a:gd name="T37" fmla="*/ 56 h 207"/>
                <a:gd name="T38" fmla="*/ 39 w 57"/>
                <a:gd name="T39" fmla="*/ 7 h 207"/>
                <a:gd name="T40" fmla="*/ 39 w 57"/>
                <a:gd name="T41" fmla="*/ 6 h 207"/>
                <a:gd name="T42" fmla="*/ 41 w 57"/>
                <a:gd name="T43" fmla="*/ 1 h 207"/>
                <a:gd name="T44" fmla="*/ 44 w 57"/>
                <a:gd name="T45" fmla="*/ 5 h 207"/>
                <a:gd name="T46" fmla="*/ 48 w 57"/>
                <a:gd name="T47" fmla="*/ 21 h 207"/>
                <a:gd name="T48" fmla="*/ 49 w 57"/>
                <a:gd name="T49" fmla="*/ 40 h 207"/>
                <a:gd name="T50" fmla="*/ 52 w 57"/>
                <a:gd name="T51" fmla="*/ 82 h 207"/>
                <a:gd name="T52" fmla="*/ 55 w 57"/>
                <a:gd name="T53" fmla="*/ 144 h 207"/>
                <a:gd name="T54" fmla="*/ 55 w 57"/>
                <a:gd name="T55" fmla="*/ 154 h 207"/>
                <a:gd name="T56" fmla="*/ 57 w 57"/>
                <a:gd name="T57" fmla="*/ 193 h 207"/>
                <a:gd name="T58" fmla="*/ 57 w 57"/>
                <a:gd name="T59" fmla="*/ 198 h 207"/>
                <a:gd name="T60" fmla="*/ 52 w 57"/>
                <a:gd name="T61" fmla="*/ 204 h 207"/>
                <a:gd name="T62" fmla="*/ 41 w 57"/>
                <a:gd name="T63" fmla="*/ 205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7" h="207">
                  <a:moveTo>
                    <a:pt x="41" y="205"/>
                  </a:moveTo>
                  <a:cubicBezTo>
                    <a:pt x="29" y="206"/>
                    <a:pt x="17" y="206"/>
                    <a:pt x="6" y="206"/>
                  </a:cubicBezTo>
                  <a:cubicBezTo>
                    <a:pt x="5" y="206"/>
                    <a:pt x="4" y="207"/>
                    <a:pt x="3" y="207"/>
                  </a:cubicBezTo>
                  <a:cubicBezTo>
                    <a:pt x="0" y="188"/>
                    <a:pt x="2" y="169"/>
                    <a:pt x="2" y="150"/>
                  </a:cubicBezTo>
                  <a:cubicBezTo>
                    <a:pt x="3" y="129"/>
                    <a:pt x="4" y="107"/>
                    <a:pt x="5" y="85"/>
                  </a:cubicBezTo>
                  <a:cubicBezTo>
                    <a:pt x="6" y="65"/>
                    <a:pt x="7" y="44"/>
                    <a:pt x="7" y="24"/>
                  </a:cubicBezTo>
                  <a:cubicBezTo>
                    <a:pt x="7" y="23"/>
                    <a:pt x="7" y="21"/>
                    <a:pt x="8" y="20"/>
                  </a:cubicBezTo>
                  <a:cubicBezTo>
                    <a:pt x="9" y="21"/>
                    <a:pt x="10" y="23"/>
                    <a:pt x="10" y="24"/>
                  </a:cubicBezTo>
                  <a:cubicBezTo>
                    <a:pt x="10" y="36"/>
                    <a:pt x="12" y="48"/>
                    <a:pt x="13" y="60"/>
                  </a:cubicBezTo>
                  <a:cubicBezTo>
                    <a:pt x="13" y="62"/>
                    <a:pt x="13" y="64"/>
                    <a:pt x="13" y="66"/>
                  </a:cubicBezTo>
                  <a:cubicBezTo>
                    <a:pt x="14" y="52"/>
                    <a:pt x="16" y="38"/>
                    <a:pt x="18" y="24"/>
                  </a:cubicBezTo>
                  <a:cubicBezTo>
                    <a:pt x="19" y="18"/>
                    <a:pt x="20" y="13"/>
                    <a:pt x="20" y="8"/>
                  </a:cubicBezTo>
                  <a:cubicBezTo>
                    <a:pt x="20" y="6"/>
                    <a:pt x="21" y="4"/>
                    <a:pt x="21" y="2"/>
                  </a:cubicBezTo>
                  <a:cubicBezTo>
                    <a:pt x="22" y="1"/>
                    <a:pt x="22" y="1"/>
                    <a:pt x="23" y="0"/>
                  </a:cubicBezTo>
                  <a:cubicBezTo>
                    <a:pt x="24" y="0"/>
                    <a:pt x="25" y="1"/>
                    <a:pt x="25" y="2"/>
                  </a:cubicBezTo>
                  <a:cubicBezTo>
                    <a:pt x="26" y="4"/>
                    <a:pt x="26" y="6"/>
                    <a:pt x="26" y="9"/>
                  </a:cubicBezTo>
                  <a:cubicBezTo>
                    <a:pt x="30" y="37"/>
                    <a:pt x="35" y="65"/>
                    <a:pt x="37" y="90"/>
                  </a:cubicBezTo>
                  <a:cubicBezTo>
                    <a:pt x="37" y="86"/>
                    <a:pt x="37" y="79"/>
                    <a:pt x="38" y="72"/>
                  </a:cubicBezTo>
                  <a:cubicBezTo>
                    <a:pt x="38" y="67"/>
                    <a:pt x="38" y="62"/>
                    <a:pt x="38" y="56"/>
                  </a:cubicBezTo>
                  <a:cubicBezTo>
                    <a:pt x="38" y="40"/>
                    <a:pt x="40" y="23"/>
                    <a:pt x="39" y="7"/>
                  </a:cubicBezTo>
                  <a:cubicBezTo>
                    <a:pt x="39" y="6"/>
                    <a:pt x="39" y="6"/>
                    <a:pt x="39" y="6"/>
                  </a:cubicBezTo>
                  <a:cubicBezTo>
                    <a:pt x="40" y="4"/>
                    <a:pt x="39" y="2"/>
                    <a:pt x="41" y="1"/>
                  </a:cubicBezTo>
                  <a:cubicBezTo>
                    <a:pt x="44" y="1"/>
                    <a:pt x="44" y="3"/>
                    <a:pt x="44" y="5"/>
                  </a:cubicBezTo>
                  <a:cubicBezTo>
                    <a:pt x="46" y="10"/>
                    <a:pt x="47" y="15"/>
                    <a:pt x="48" y="21"/>
                  </a:cubicBezTo>
                  <a:cubicBezTo>
                    <a:pt x="47" y="27"/>
                    <a:pt x="48" y="34"/>
                    <a:pt x="49" y="40"/>
                  </a:cubicBezTo>
                  <a:cubicBezTo>
                    <a:pt x="51" y="54"/>
                    <a:pt x="50" y="68"/>
                    <a:pt x="52" y="82"/>
                  </a:cubicBezTo>
                  <a:cubicBezTo>
                    <a:pt x="53" y="102"/>
                    <a:pt x="53" y="123"/>
                    <a:pt x="55" y="144"/>
                  </a:cubicBezTo>
                  <a:cubicBezTo>
                    <a:pt x="56" y="147"/>
                    <a:pt x="56" y="151"/>
                    <a:pt x="55" y="154"/>
                  </a:cubicBezTo>
                  <a:cubicBezTo>
                    <a:pt x="55" y="167"/>
                    <a:pt x="57" y="180"/>
                    <a:pt x="57" y="193"/>
                  </a:cubicBezTo>
                  <a:cubicBezTo>
                    <a:pt x="57" y="195"/>
                    <a:pt x="57" y="196"/>
                    <a:pt x="57" y="198"/>
                  </a:cubicBezTo>
                  <a:cubicBezTo>
                    <a:pt x="57" y="202"/>
                    <a:pt x="56" y="204"/>
                    <a:pt x="52" y="204"/>
                  </a:cubicBezTo>
                  <a:cubicBezTo>
                    <a:pt x="48" y="205"/>
                    <a:pt x="44" y="205"/>
                    <a:pt x="41" y="205"/>
                  </a:cubicBezTo>
                  <a:close/>
                </a:path>
              </a:pathLst>
            </a:custGeom>
            <a:solidFill>
              <a:srgbClr val="FDD7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2" name="Freeform 22">
              <a:extLst>
                <a:ext uri="{FF2B5EF4-FFF2-40B4-BE49-F238E27FC236}">
                  <a16:creationId xmlns:a16="http://schemas.microsoft.com/office/drawing/2014/main" id="{B4319F81-6784-556F-21B0-C339DF9065B0}"/>
                </a:ext>
              </a:extLst>
            </p:cNvPr>
            <p:cNvSpPr>
              <a:spLocks/>
            </p:cNvSpPr>
            <p:nvPr/>
          </p:nvSpPr>
          <p:spPr bwMode="auto">
            <a:xfrm>
              <a:off x="4700588" y="2638425"/>
              <a:ext cx="144463" cy="593725"/>
            </a:xfrm>
            <a:custGeom>
              <a:avLst/>
              <a:gdLst>
                <a:gd name="T0" fmla="*/ 69 w 69"/>
                <a:gd name="T1" fmla="*/ 11 h 284"/>
                <a:gd name="T2" fmla="*/ 62 w 69"/>
                <a:gd name="T3" fmla="*/ 40 h 284"/>
                <a:gd name="T4" fmla="*/ 48 w 69"/>
                <a:gd name="T5" fmla="*/ 97 h 284"/>
                <a:gd name="T6" fmla="*/ 28 w 69"/>
                <a:gd name="T7" fmla="*/ 183 h 284"/>
                <a:gd name="T8" fmla="*/ 10 w 69"/>
                <a:gd name="T9" fmla="*/ 258 h 284"/>
                <a:gd name="T10" fmla="*/ 4 w 69"/>
                <a:gd name="T11" fmla="*/ 284 h 284"/>
                <a:gd name="T12" fmla="*/ 2 w 69"/>
                <a:gd name="T13" fmla="*/ 275 h 284"/>
                <a:gd name="T14" fmla="*/ 2 w 69"/>
                <a:gd name="T15" fmla="*/ 139 h 284"/>
                <a:gd name="T16" fmla="*/ 2 w 69"/>
                <a:gd name="T17" fmla="*/ 130 h 284"/>
                <a:gd name="T18" fmla="*/ 1 w 69"/>
                <a:gd name="T19" fmla="*/ 128 h 284"/>
                <a:gd name="T20" fmla="*/ 4 w 69"/>
                <a:gd name="T21" fmla="*/ 112 h 284"/>
                <a:gd name="T22" fmla="*/ 8 w 69"/>
                <a:gd name="T23" fmla="*/ 93 h 284"/>
                <a:gd name="T24" fmla="*/ 28 w 69"/>
                <a:gd name="T25" fmla="*/ 7 h 284"/>
                <a:gd name="T26" fmla="*/ 31 w 69"/>
                <a:gd name="T27" fmla="*/ 1 h 284"/>
                <a:gd name="T28" fmla="*/ 39 w 69"/>
                <a:gd name="T29" fmla="*/ 2 h 284"/>
                <a:gd name="T30" fmla="*/ 64 w 69"/>
                <a:gd name="T31" fmla="*/ 8 h 284"/>
                <a:gd name="T32" fmla="*/ 69 w 69"/>
                <a:gd name="T33" fmla="*/ 11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9" h="284">
                  <a:moveTo>
                    <a:pt x="69" y="11"/>
                  </a:moveTo>
                  <a:cubicBezTo>
                    <a:pt x="67" y="21"/>
                    <a:pt x="64" y="30"/>
                    <a:pt x="62" y="40"/>
                  </a:cubicBezTo>
                  <a:cubicBezTo>
                    <a:pt x="58" y="59"/>
                    <a:pt x="53" y="78"/>
                    <a:pt x="48" y="97"/>
                  </a:cubicBezTo>
                  <a:cubicBezTo>
                    <a:pt x="42" y="126"/>
                    <a:pt x="36" y="154"/>
                    <a:pt x="28" y="183"/>
                  </a:cubicBezTo>
                  <a:cubicBezTo>
                    <a:pt x="22" y="208"/>
                    <a:pt x="17" y="233"/>
                    <a:pt x="10" y="258"/>
                  </a:cubicBezTo>
                  <a:cubicBezTo>
                    <a:pt x="8" y="266"/>
                    <a:pt x="6" y="275"/>
                    <a:pt x="4" y="284"/>
                  </a:cubicBezTo>
                  <a:cubicBezTo>
                    <a:pt x="1" y="281"/>
                    <a:pt x="2" y="278"/>
                    <a:pt x="2" y="275"/>
                  </a:cubicBezTo>
                  <a:cubicBezTo>
                    <a:pt x="2" y="230"/>
                    <a:pt x="2" y="185"/>
                    <a:pt x="2" y="139"/>
                  </a:cubicBezTo>
                  <a:cubicBezTo>
                    <a:pt x="2" y="136"/>
                    <a:pt x="2" y="133"/>
                    <a:pt x="2" y="130"/>
                  </a:cubicBezTo>
                  <a:cubicBezTo>
                    <a:pt x="2" y="129"/>
                    <a:pt x="2" y="129"/>
                    <a:pt x="1" y="128"/>
                  </a:cubicBezTo>
                  <a:cubicBezTo>
                    <a:pt x="2" y="122"/>
                    <a:pt x="0" y="117"/>
                    <a:pt x="4" y="112"/>
                  </a:cubicBezTo>
                  <a:cubicBezTo>
                    <a:pt x="5" y="105"/>
                    <a:pt x="8" y="100"/>
                    <a:pt x="8" y="93"/>
                  </a:cubicBezTo>
                  <a:cubicBezTo>
                    <a:pt x="14" y="64"/>
                    <a:pt x="21" y="36"/>
                    <a:pt x="28" y="7"/>
                  </a:cubicBezTo>
                  <a:cubicBezTo>
                    <a:pt x="28" y="5"/>
                    <a:pt x="29" y="2"/>
                    <a:pt x="31" y="1"/>
                  </a:cubicBezTo>
                  <a:cubicBezTo>
                    <a:pt x="33" y="0"/>
                    <a:pt x="36" y="2"/>
                    <a:pt x="39" y="2"/>
                  </a:cubicBezTo>
                  <a:cubicBezTo>
                    <a:pt x="47" y="4"/>
                    <a:pt x="56" y="6"/>
                    <a:pt x="64" y="8"/>
                  </a:cubicBezTo>
                  <a:cubicBezTo>
                    <a:pt x="66" y="9"/>
                    <a:pt x="68" y="9"/>
                    <a:pt x="69" y="11"/>
                  </a:cubicBezTo>
                  <a:close/>
                </a:path>
              </a:pathLst>
            </a:custGeom>
            <a:solidFill>
              <a:srgbClr val="00924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3" name="Freeform 23">
              <a:extLst>
                <a:ext uri="{FF2B5EF4-FFF2-40B4-BE49-F238E27FC236}">
                  <a16:creationId xmlns:a16="http://schemas.microsoft.com/office/drawing/2014/main" id="{019CEACE-D25E-F60B-1E85-5880A124CB09}"/>
                </a:ext>
              </a:extLst>
            </p:cNvPr>
            <p:cNvSpPr>
              <a:spLocks/>
            </p:cNvSpPr>
            <p:nvPr/>
          </p:nvSpPr>
          <p:spPr bwMode="auto">
            <a:xfrm>
              <a:off x="4679950" y="2289175"/>
              <a:ext cx="106363" cy="542925"/>
            </a:xfrm>
            <a:custGeom>
              <a:avLst/>
              <a:gdLst>
                <a:gd name="T0" fmla="*/ 41 w 51"/>
                <a:gd name="T1" fmla="*/ 168 h 260"/>
                <a:gd name="T2" fmla="*/ 19 w 51"/>
                <a:gd name="T3" fmla="*/ 257 h 260"/>
                <a:gd name="T4" fmla="*/ 18 w 51"/>
                <a:gd name="T5" fmla="*/ 260 h 260"/>
                <a:gd name="T6" fmla="*/ 12 w 51"/>
                <a:gd name="T7" fmla="*/ 166 h 260"/>
                <a:gd name="T8" fmla="*/ 5 w 51"/>
                <a:gd name="T9" fmla="*/ 61 h 260"/>
                <a:gd name="T10" fmla="*/ 1 w 51"/>
                <a:gd name="T11" fmla="*/ 14 h 260"/>
                <a:gd name="T12" fmla="*/ 1 w 51"/>
                <a:gd name="T13" fmla="*/ 3 h 260"/>
                <a:gd name="T14" fmla="*/ 31 w 51"/>
                <a:gd name="T15" fmla="*/ 1 h 260"/>
                <a:gd name="T16" fmla="*/ 42 w 51"/>
                <a:gd name="T17" fmla="*/ 10 h 260"/>
                <a:gd name="T18" fmla="*/ 45 w 51"/>
                <a:gd name="T19" fmla="*/ 43 h 260"/>
                <a:gd name="T20" fmla="*/ 48 w 51"/>
                <a:gd name="T21" fmla="*/ 99 h 260"/>
                <a:gd name="T22" fmla="*/ 51 w 51"/>
                <a:gd name="T23" fmla="*/ 133 h 260"/>
                <a:gd name="T24" fmla="*/ 48 w 51"/>
                <a:gd name="T25" fmla="*/ 147 h 260"/>
                <a:gd name="T26" fmla="*/ 43 w 51"/>
                <a:gd name="T27" fmla="*/ 163 h 260"/>
                <a:gd name="T28" fmla="*/ 41 w 51"/>
                <a:gd name="T29" fmla="*/ 168 h 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1" h="260">
                  <a:moveTo>
                    <a:pt x="41" y="168"/>
                  </a:moveTo>
                  <a:cubicBezTo>
                    <a:pt x="34" y="198"/>
                    <a:pt x="27" y="227"/>
                    <a:pt x="19" y="257"/>
                  </a:cubicBezTo>
                  <a:cubicBezTo>
                    <a:pt x="19" y="258"/>
                    <a:pt x="20" y="260"/>
                    <a:pt x="18" y="260"/>
                  </a:cubicBezTo>
                  <a:cubicBezTo>
                    <a:pt x="16" y="229"/>
                    <a:pt x="14" y="197"/>
                    <a:pt x="12" y="166"/>
                  </a:cubicBezTo>
                  <a:cubicBezTo>
                    <a:pt x="9" y="131"/>
                    <a:pt x="7" y="96"/>
                    <a:pt x="5" y="61"/>
                  </a:cubicBezTo>
                  <a:cubicBezTo>
                    <a:pt x="3" y="45"/>
                    <a:pt x="2" y="30"/>
                    <a:pt x="1" y="14"/>
                  </a:cubicBezTo>
                  <a:cubicBezTo>
                    <a:pt x="1" y="11"/>
                    <a:pt x="0" y="7"/>
                    <a:pt x="1" y="3"/>
                  </a:cubicBezTo>
                  <a:cubicBezTo>
                    <a:pt x="11" y="2"/>
                    <a:pt x="21" y="1"/>
                    <a:pt x="31" y="1"/>
                  </a:cubicBezTo>
                  <a:cubicBezTo>
                    <a:pt x="41" y="0"/>
                    <a:pt x="41" y="0"/>
                    <a:pt x="42" y="10"/>
                  </a:cubicBezTo>
                  <a:cubicBezTo>
                    <a:pt x="43" y="21"/>
                    <a:pt x="44" y="32"/>
                    <a:pt x="45" y="43"/>
                  </a:cubicBezTo>
                  <a:cubicBezTo>
                    <a:pt x="46" y="61"/>
                    <a:pt x="47" y="80"/>
                    <a:pt x="48" y="99"/>
                  </a:cubicBezTo>
                  <a:cubicBezTo>
                    <a:pt x="49" y="110"/>
                    <a:pt x="49" y="122"/>
                    <a:pt x="51" y="133"/>
                  </a:cubicBezTo>
                  <a:cubicBezTo>
                    <a:pt x="51" y="138"/>
                    <a:pt x="49" y="142"/>
                    <a:pt x="48" y="147"/>
                  </a:cubicBezTo>
                  <a:cubicBezTo>
                    <a:pt x="46" y="152"/>
                    <a:pt x="45" y="158"/>
                    <a:pt x="43" y="163"/>
                  </a:cubicBezTo>
                  <a:cubicBezTo>
                    <a:pt x="43" y="165"/>
                    <a:pt x="43" y="167"/>
                    <a:pt x="41" y="168"/>
                  </a:cubicBez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4" name="Freeform 24">
              <a:extLst>
                <a:ext uri="{FF2B5EF4-FFF2-40B4-BE49-F238E27FC236}">
                  <a16:creationId xmlns:a16="http://schemas.microsoft.com/office/drawing/2014/main" id="{5FBF4519-A391-82A0-6E38-C3B77F2A3A74}"/>
                </a:ext>
              </a:extLst>
            </p:cNvPr>
            <p:cNvSpPr>
              <a:spLocks/>
            </p:cNvSpPr>
            <p:nvPr/>
          </p:nvSpPr>
          <p:spPr bwMode="auto">
            <a:xfrm>
              <a:off x="3951288" y="2971800"/>
              <a:ext cx="217488" cy="473075"/>
            </a:xfrm>
            <a:custGeom>
              <a:avLst/>
              <a:gdLst>
                <a:gd name="T0" fmla="*/ 99 w 104"/>
                <a:gd name="T1" fmla="*/ 167 h 226"/>
                <a:gd name="T2" fmla="*/ 100 w 104"/>
                <a:gd name="T3" fmla="*/ 170 h 226"/>
                <a:gd name="T4" fmla="*/ 102 w 104"/>
                <a:gd name="T5" fmla="*/ 199 h 226"/>
                <a:gd name="T6" fmla="*/ 104 w 104"/>
                <a:gd name="T7" fmla="*/ 222 h 226"/>
                <a:gd name="T8" fmla="*/ 102 w 104"/>
                <a:gd name="T9" fmla="*/ 226 h 226"/>
                <a:gd name="T10" fmla="*/ 99 w 104"/>
                <a:gd name="T11" fmla="*/ 222 h 226"/>
                <a:gd name="T12" fmla="*/ 81 w 104"/>
                <a:gd name="T13" fmla="*/ 188 h 226"/>
                <a:gd name="T14" fmla="*/ 69 w 104"/>
                <a:gd name="T15" fmla="*/ 163 h 226"/>
                <a:gd name="T16" fmla="*/ 43 w 104"/>
                <a:gd name="T17" fmla="*/ 113 h 226"/>
                <a:gd name="T18" fmla="*/ 21 w 104"/>
                <a:gd name="T19" fmla="*/ 69 h 226"/>
                <a:gd name="T20" fmla="*/ 6 w 104"/>
                <a:gd name="T21" fmla="*/ 36 h 226"/>
                <a:gd name="T22" fmla="*/ 0 w 104"/>
                <a:gd name="T23" fmla="*/ 23 h 226"/>
                <a:gd name="T24" fmla="*/ 3 w 104"/>
                <a:gd name="T25" fmla="*/ 20 h 226"/>
                <a:gd name="T26" fmla="*/ 23 w 104"/>
                <a:gd name="T27" fmla="*/ 10 h 226"/>
                <a:gd name="T28" fmla="*/ 37 w 104"/>
                <a:gd name="T29" fmla="*/ 3 h 226"/>
                <a:gd name="T30" fmla="*/ 43 w 104"/>
                <a:gd name="T31" fmla="*/ 1 h 226"/>
                <a:gd name="T32" fmla="*/ 49 w 104"/>
                <a:gd name="T33" fmla="*/ 14 h 226"/>
                <a:gd name="T34" fmla="*/ 94 w 104"/>
                <a:gd name="T35" fmla="*/ 151 h 226"/>
                <a:gd name="T36" fmla="*/ 99 w 104"/>
                <a:gd name="T37" fmla="*/ 167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04" h="226">
                  <a:moveTo>
                    <a:pt x="99" y="167"/>
                  </a:moveTo>
                  <a:cubicBezTo>
                    <a:pt x="99" y="168"/>
                    <a:pt x="100" y="169"/>
                    <a:pt x="100" y="170"/>
                  </a:cubicBezTo>
                  <a:cubicBezTo>
                    <a:pt x="101" y="180"/>
                    <a:pt x="102" y="189"/>
                    <a:pt x="102" y="199"/>
                  </a:cubicBezTo>
                  <a:cubicBezTo>
                    <a:pt x="103" y="207"/>
                    <a:pt x="103" y="214"/>
                    <a:pt x="104" y="222"/>
                  </a:cubicBezTo>
                  <a:cubicBezTo>
                    <a:pt x="104" y="223"/>
                    <a:pt x="104" y="225"/>
                    <a:pt x="102" y="226"/>
                  </a:cubicBezTo>
                  <a:cubicBezTo>
                    <a:pt x="100" y="226"/>
                    <a:pt x="100" y="224"/>
                    <a:pt x="99" y="222"/>
                  </a:cubicBezTo>
                  <a:cubicBezTo>
                    <a:pt x="93" y="211"/>
                    <a:pt x="88" y="199"/>
                    <a:pt x="81" y="188"/>
                  </a:cubicBezTo>
                  <a:cubicBezTo>
                    <a:pt x="77" y="180"/>
                    <a:pt x="73" y="171"/>
                    <a:pt x="69" y="163"/>
                  </a:cubicBezTo>
                  <a:cubicBezTo>
                    <a:pt x="60" y="147"/>
                    <a:pt x="52" y="130"/>
                    <a:pt x="43" y="113"/>
                  </a:cubicBezTo>
                  <a:cubicBezTo>
                    <a:pt x="36" y="98"/>
                    <a:pt x="28" y="84"/>
                    <a:pt x="21" y="69"/>
                  </a:cubicBezTo>
                  <a:cubicBezTo>
                    <a:pt x="17" y="58"/>
                    <a:pt x="10" y="48"/>
                    <a:pt x="6" y="36"/>
                  </a:cubicBezTo>
                  <a:cubicBezTo>
                    <a:pt x="5" y="32"/>
                    <a:pt x="2" y="28"/>
                    <a:pt x="0" y="23"/>
                  </a:cubicBezTo>
                  <a:cubicBezTo>
                    <a:pt x="0" y="21"/>
                    <a:pt x="2" y="21"/>
                    <a:pt x="3" y="20"/>
                  </a:cubicBezTo>
                  <a:cubicBezTo>
                    <a:pt x="10" y="16"/>
                    <a:pt x="17" y="13"/>
                    <a:pt x="23" y="10"/>
                  </a:cubicBezTo>
                  <a:cubicBezTo>
                    <a:pt x="28" y="7"/>
                    <a:pt x="32" y="5"/>
                    <a:pt x="37" y="3"/>
                  </a:cubicBezTo>
                  <a:cubicBezTo>
                    <a:pt x="39" y="1"/>
                    <a:pt x="41" y="0"/>
                    <a:pt x="43" y="1"/>
                  </a:cubicBezTo>
                  <a:cubicBezTo>
                    <a:pt x="46" y="4"/>
                    <a:pt x="47" y="9"/>
                    <a:pt x="49" y="14"/>
                  </a:cubicBezTo>
                  <a:cubicBezTo>
                    <a:pt x="64" y="60"/>
                    <a:pt x="79" y="105"/>
                    <a:pt x="94" y="151"/>
                  </a:cubicBezTo>
                  <a:cubicBezTo>
                    <a:pt x="96" y="157"/>
                    <a:pt x="98" y="162"/>
                    <a:pt x="99" y="167"/>
                  </a:cubicBezTo>
                  <a:close/>
                </a:path>
              </a:pathLst>
            </a:custGeom>
            <a:solidFill>
              <a:srgbClr val="8E2F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5" name="Freeform 25">
              <a:extLst>
                <a:ext uri="{FF2B5EF4-FFF2-40B4-BE49-F238E27FC236}">
                  <a16:creationId xmlns:a16="http://schemas.microsoft.com/office/drawing/2014/main" id="{B1AB8829-99D2-603E-10CC-3A35336FDE80}"/>
                </a:ext>
              </a:extLst>
            </p:cNvPr>
            <p:cNvSpPr>
              <a:spLocks/>
            </p:cNvSpPr>
            <p:nvPr/>
          </p:nvSpPr>
          <p:spPr bwMode="auto">
            <a:xfrm>
              <a:off x="4540250" y="2533650"/>
              <a:ext cx="165100" cy="376238"/>
            </a:xfrm>
            <a:custGeom>
              <a:avLst/>
              <a:gdLst>
                <a:gd name="T0" fmla="*/ 79 w 79"/>
                <a:gd name="T1" fmla="*/ 178 h 180"/>
                <a:gd name="T2" fmla="*/ 79 w 79"/>
                <a:gd name="T3" fmla="*/ 178 h 180"/>
                <a:gd name="T4" fmla="*/ 73 w 79"/>
                <a:gd name="T5" fmla="*/ 180 h 180"/>
                <a:gd name="T6" fmla="*/ 41 w 79"/>
                <a:gd name="T7" fmla="*/ 180 h 180"/>
                <a:gd name="T8" fmla="*/ 6 w 79"/>
                <a:gd name="T9" fmla="*/ 180 h 180"/>
                <a:gd name="T10" fmla="*/ 1 w 79"/>
                <a:gd name="T11" fmla="*/ 178 h 180"/>
                <a:gd name="T12" fmla="*/ 2 w 79"/>
                <a:gd name="T13" fmla="*/ 147 h 180"/>
                <a:gd name="T14" fmla="*/ 5 w 79"/>
                <a:gd name="T15" fmla="*/ 116 h 180"/>
                <a:gd name="T16" fmla="*/ 9 w 79"/>
                <a:gd name="T17" fmla="*/ 71 h 180"/>
                <a:gd name="T18" fmla="*/ 9 w 79"/>
                <a:gd name="T19" fmla="*/ 67 h 180"/>
                <a:gd name="T20" fmla="*/ 11 w 79"/>
                <a:gd name="T21" fmla="*/ 6 h 180"/>
                <a:gd name="T22" fmla="*/ 12 w 79"/>
                <a:gd name="T23" fmla="*/ 3 h 180"/>
                <a:gd name="T24" fmla="*/ 11 w 79"/>
                <a:gd name="T25" fmla="*/ 42 h 180"/>
                <a:gd name="T26" fmla="*/ 11 w 79"/>
                <a:gd name="T27" fmla="*/ 49 h 180"/>
                <a:gd name="T28" fmla="*/ 14 w 79"/>
                <a:gd name="T29" fmla="*/ 34 h 180"/>
                <a:gd name="T30" fmla="*/ 16 w 79"/>
                <a:gd name="T31" fmla="*/ 41 h 180"/>
                <a:gd name="T32" fmla="*/ 18 w 79"/>
                <a:gd name="T33" fmla="*/ 54 h 180"/>
                <a:gd name="T34" fmla="*/ 29 w 79"/>
                <a:gd name="T35" fmla="*/ 5 h 180"/>
                <a:gd name="T36" fmla="*/ 30 w 79"/>
                <a:gd name="T37" fmla="*/ 3 h 180"/>
                <a:gd name="T38" fmla="*/ 32 w 79"/>
                <a:gd name="T39" fmla="*/ 1 h 180"/>
                <a:gd name="T40" fmla="*/ 33 w 79"/>
                <a:gd name="T41" fmla="*/ 3 h 180"/>
                <a:gd name="T42" fmla="*/ 34 w 79"/>
                <a:gd name="T43" fmla="*/ 8 h 180"/>
                <a:gd name="T44" fmla="*/ 42 w 79"/>
                <a:gd name="T45" fmla="*/ 83 h 180"/>
                <a:gd name="T46" fmla="*/ 43 w 79"/>
                <a:gd name="T47" fmla="*/ 59 h 180"/>
                <a:gd name="T48" fmla="*/ 48 w 79"/>
                <a:gd name="T49" fmla="*/ 9 h 180"/>
                <a:gd name="T50" fmla="*/ 48 w 79"/>
                <a:gd name="T51" fmla="*/ 8 h 180"/>
                <a:gd name="T52" fmla="*/ 51 w 79"/>
                <a:gd name="T53" fmla="*/ 2 h 180"/>
                <a:gd name="T54" fmla="*/ 53 w 79"/>
                <a:gd name="T55" fmla="*/ 8 h 180"/>
                <a:gd name="T56" fmla="*/ 63 w 79"/>
                <a:gd name="T57" fmla="*/ 55 h 180"/>
                <a:gd name="T58" fmla="*/ 59 w 79"/>
                <a:gd name="T59" fmla="*/ 55 h 180"/>
                <a:gd name="T60" fmla="*/ 58 w 79"/>
                <a:gd name="T61" fmla="*/ 51 h 180"/>
                <a:gd name="T62" fmla="*/ 55 w 79"/>
                <a:gd name="T63" fmla="*/ 47 h 180"/>
                <a:gd name="T64" fmla="*/ 56 w 79"/>
                <a:gd name="T65" fmla="*/ 55 h 180"/>
                <a:gd name="T66" fmla="*/ 56 w 79"/>
                <a:gd name="T67" fmla="*/ 56 h 180"/>
                <a:gd name="T68" fmla="*/ 56 w 79"/>
                <a:gd name="T69" fmla="*/ 89 h 180"/>
                <a:gd name="T70" fmla="*/ 56 w 79"/>
                <a:gd name="T71" fmla="*/ 143 h 180"/>
                <a:gd name="T72" fmla="*/ 55 w 79"/>
                <a:gd name="T73" fmla="*/ 165 h 180"/>
                <a:gd name="T74" fmla="*/ 67 w 79"/>
                <a:gd name="T75" fmla="*/ 176 h 180"/>
                <a:gd name="T76" fmla="*/ 79 w 79"/>
                <a:gd name="T77" fmla="*/ 178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79" h="180">
                  <a:moveTo>
                    <a:pt x="79" y="178"/>
                  </a:moveTo>
                  <a:cubicBezTo>
                    <a:pt x="79" y="178"/>
                    <a:pt x="79" y="178"/>
                    <a:pt x="79" y="178"/>
                  </a:cubicBezTo>
                  <a:cubicBezTo>
                    <a:pt x="78" y="180"/>
                    <a:pt x="75" y="180"/>
                    <a:pt x="73" y="180"/>
                  </a:cubicBezTo>
                  <a:cubicBezTo>
                    <a:pt x="62" y="180"/>
                    <a:pt x="52" y="180"/>
                    <a:pt x="41" y="180"/>
                  </a:cubicBezTo>
                  <a:cubicBezTo>
                    <a:pt x="29" y="180"/>
                    <a:pt x="18" y="180"/>
                    <a:pt x="6" y="180"/>
                  </a:cubicBezTo>
                  <a:cubicBezTo>
                    <a:pt x="4" y="180"/>
                    <a:pt x="2" y="180"/>
                    <a:pt x="1" y="178"/>
                  </a:cubicBezTo>
                  <a:cubicBezTo>
                    <a:pt x="0" y="168"/>
                    <a:pt x="1" y="158"/>
                    <a:pt x="2" y="147"/>
                  </a:cubicBezTo>
                  <a:cubicBezTo>
                    <a:pt x="3" y="137"/>
                    <a:pt x="4" y="126"/>
                    <a:pt x="5" y="116"/>
                  </a:cubicBezTo>
                  <a:cubicBezTo>
                    <a:pt x="7" y="101"/>
                    <a:pt x="9" y="86"/>
                    <a:pt x="9" y="71"/>
                  </a:cubicBezTo>
                  <a:cubicBezTo>
                    <a:pt x="9" y="70"/>
                    <a:pt x="9" y="68"/>
                    <a:pt x="9" y="67"/>
                  </a:cubicBezTo>
                  <a:cubicBezTo>
                    <a:pt x="10" y="46"/>
                    <a:pt x="11" y="26"/>
                    <a:pt x="11" y="6"/>
                  </a:cubicBezTo>
                  <a:cubicBezTo>
                    <a:pt x="11" y="5"/>
                    <a:pt x="12" y="4"/>
                    <a:pt x="12" y="3"/>
                  </a:cubicBezTo>
                  <a:cubicBezTo>
                    <a:pt x="13" y="16"/>
                    <a:pt x="11" y="29"/>
                    <a:pt x="11" y="42"/>
                  </a:cubicBezTo>
                  <a:cubicBezTo>
                    <a:pt x="11" y="44"/>
                    <a:pt x="11" y="46"/>
                    <a:pt x="11" y="49"/>
                  </a:cubicBezTo>
                  <a:cubicBezTo>
                    <a:pt x="14" y="43"/>
                    <a:pt x="12" y="38"/>
                    <a:pt x="14" y="34"/>
                  </a:cubicBezTo>
                  <a:cubicBezTo>
                    <a:pt x="16" y="36"/>
                    <a:pt x="14" y="39"/>
                    <a:pt x="16" y="41"/>
                  </a:cubicBezTo>
                  <a:cubicBezTo>
                    <a:pt x="19" y="45"/>
                    <a:pt x="18" y="50"/>
                    <a:pt x="18" y="54"/>
                  </a:cubicBezTo>
                  <a:cubicBezTo>
                    <a:pt x="22" y="38"/>
                    <a:pt x="25" y="21"/>
                    <a:pt x="29" y="5"/>
                  </a:cubicBezTo>
                  <a:cubicBezTo>
                    <a:pt x="29" y="4"/>
                    <a:pt x="30" y="4"/>
                    <a:pt x="30" y="3"/>
                  </a:cubicBezTo>
                  <a:cubicBezTo>
                    <a:pt x="30" y="2"/>
                    <a:pt x="30" y="1"/>
                    <a:pt x="32" y="1"/>
                  </a:cubicBezTo>
                  <a:cubicBezTo>
                    <a:pt x="33" y="0"/>
                    <a:pt x="33" y="2"/>
                    <a:pt x="33" y="3"/>
                  </a:cubicBezTo>
                  <a:cubicBezTo>
                    <a:pt x="34" y="4"/>
                    <a:pt x="34" y="6"/>
                    <a:pt x="34" y="8"/>
                  </a:cubicBezTo>
                  <a:cubicBezTo>
                    <a:pt x="37" y="33"/>
                    <a:pt x="39" y="59"/>
                    <a:pt x="42" y="83"/>
                  </a:cubicBezTo>
                  <a:cubicBezTo>
                    <a:pt x="41" y="76"/>
                    <a:pt x="43" y="68"/>
                    <a:pt x="43" y="59"/>
                  </a:cubicBezTo>
                  <a:cubicBezTo>
                    <a:pt x="45" y="42"/>
                    <a:pt x="46" y="25"/>
                    <a:pt x="48" y="9"/>
                  </a:cubicBezTo>
                  <a:cubicBezTo>
                    <a:pt x="48" y="8"/>
                    <a:pt x="48" y="9"/>
                    <a:pt x="48" y="8"/>
                  </a:cubicBezTo>
                  <a:cubicBezTo>
                    <a:pt x="48" y="6"/>
                    <a:pt x="48" y="3"/>
                    <a:pt x="51" y="2"/>
                  </a:cubicBezTo>
                  <a:cubicBezTo>
                    <a:pt x="53" y="2"/>
                    <a:pt x="53" y="6"/>
                    <a:pt x="53" y="8"/>
                  </a:cubicBezTo>
                  <a:cubicBezTo>
                    <a:pt x="56" y="23"/>
                    <a:pt x="60" y="39"/>
                    <a:pt x="63" y="55"/>
                  </a:cubicBezTo>
                  <a:cubicBezTo>
                    <a:pt x="62" y="58"/>
                    <a:pt x="60" y="58"/>
                    <a:pt x="59" y="55"/>
                  </a:cubicBezTo>
                  <a:cubicBezTo>
                    <a:pt x="58" y="54"/>
                    <a:pt x="58" y="52"/>
                    <a:pt x="58" y="51"/>
                  </a:cubicBezTo>
                  <a:cubicBezTo>
                    <a:pt x="58" y="49"/>
                    <a:pt x="58" y="48"/>
                    <a:pt x="55" y="47"/>
                  </a:cubicBezTo>
                  <a:cubicBezTo>
                    <a:pt x="57" y="50"/>
                    <a:pt x="57" y="52"/>
                    <a:pt x="56" y="55"/>
                  </a:cubicBezTo>
                  <a:cubicBezTo>
                    <a:pt x="56" y="55"/>
                    <a:pt x="56" y="56"/>
                    <a:pt x="56" y="56"/>
                  </a:cubicBezTo>
                  <a:cubicBezTo>
                    <a:pt x="57" y="67"/>
                    <a:pt x="55" y="78"/>
                    <a:pt x="56" y="89"/>
                  </a:cubicBezTo>
                  <a:cubicBezTo>
                    <a:pt x="56" y="107"/>
                    <a:pt x="56" y="125"/>
                    <a:pt x="56" y="143"/>
                  </a:cubicBezTo>
                  <a:cubicBezTo>
                    <a:pt x="56" y="150"/>
                    <a:pt x="55" y="157"/>
                    <a:pt x="55" y="165"/>
                  </a:cubicBezTo>
                  <a:cubicBezTo>
                    <a:pt x="56" y="174"/>
                    <a:pt x="58" y="176"/>
                    <a:pt x="67" y="176"/>
                  </a:cubicBezTo>
                  <a:cubicBezTo>
                    <a:pt x="71" y="176"/>
                    <a:pt x="75" y="175"/>
                    <a:pt x="79" y="178"/>
                  </a:cubicBezTo>
                  <a:close/>
                </a:path>
              </a:pathLst>
            </a:custGeom>
            <a:solidFill>
              <a:srgbClr val="FDDA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6" name="Freeform 26">
              <a:extLst>
                <a:ext uri="{FF2B5EF4-FFF2-40B4-BE49-F238E27FC236}">
                  <a16:creationId xmlns:a16="http://schemas.microsoft.com/office/drawing/2014/main" id="{97B662A9-4EE7-B277-795F-7369A3D7A71E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2838" y="1508125"/>
              <a:ext cx="200025" cy="581025"/>
            </a:xfrm>
            <a:custGeom>
              <a:avLst/>
              <a:gdLst>
                <a:gd name="T0" fmla="*/ 46 w 96"/>
                <a:gd name="T1" fmla="*/ 227 h 278"/>
                <a:gd name="T2" fmla="*/ 35 w 96"/>
                <a:gd name="T3" fmla="*/ 179 h 278"/>
                <a:gd name="T4" fmla="*/ 13 w 96"/>
                <a:gd name="T5" fmla="*/ 71 h 278"/>
                <a:gd name="T6" fmla="*/ 2 w 96"/>
                <a:gd name="T7" fmla="*/ 16 h 278"/>
                <a:gd name="T8" fmla="*/ 0 w 96"/>
                <a:gd name="T9" fmla="*/ 0 h 278"/>
                <a:gd name="T10" fmla="*/ 9 w 96"/>
                <a:gd name="T11" fmla="*/ 16 h 278"/>
                <a:gd name="T12" fmla="*/ 30 w 96"/>
                <a:gd name="T13" fmla="*/ 62 h 278"/>
                <a:gd name="T14" fmla="*/ 70 w 96"/>
                <a:gd name="T15" fmla="*/ 149 h 278"/>
                <a:gd name="T16" fmla="*/ 84 w 96"/>
                <a:gd name="T17" fmla="*/ 180 h 278"/>
                <a:gd name="T18" fmla="*/ 86 w 96"/>
                <a:gd name="T19" fmla="*/ 186 h 278"/>
                <a:gd name="T20" fmla="*/ 94 w 96"/>
                <a:gd name="T21" fmla="*/ 214 h 278"/>
                <a:gd name="T22" fmla="*/ 96 w 96"/>
                <a:gd name="T23" fmla="*/ 221 h 278"/>
                <a:gd name="T24" fmla="*/ 94 w 96"/>
                <a:gd name="T25" fmla="*/ 224 h 278"/>
                <a:gd name="T26" fmla="*/ 92 w 96"/>
                <a:gd name="T27" fmla="*/ 222 h 278"/>
                <a:gd name="T28" fmla="*/ 87 w 96"/>
                <a:gd name="T29" fmla="*/ 215 h 278"/>
                <a:gd name="T30" fmla="*/ 71 w 96"/>
                <a:gd name="T31" fmla="*/ 185 h 278"/>
                <a:gd name="T32" fmla="*/ 85 w 96"/>
                <a:gd name="T33" fmla="*/ 242 h 278"/>
                <a:gd name="T34" fmla="*/ 91 w 96"/>
                <a:gd name="T35" fmla="*/ 267 h 278"/>
                <a:gd name="T36" fmla="*/ 93 w 96"/>
                <a:gd name="T37" fmla="*/ 275 h 278"/>
                <a:gd name="T38" fmla="*/ 92 w 96"/>
                <a:gd name="T39" fmla="*/ 278 h 278"/>
                <a:gd name="T40" fmla="*/ 89 w 96"/>
                <a:gd name="T41" fmla="*/ 276 h 278"/>
                <a:gd name="T42" fmla="*/ 82 w 96"/>
                <a:gd name="T43" fmla="*/ 261 h 278"/>
                <a:gd name="T44" fmla="*/ 71 w 96"/>
                <a:gd name="T45" fmla="*/ 236 h 278"/>
                <a:gd name="T46" fmla="*/ 53 w 96"/>
                <a:gd name="T47" fmla="*/ 193 h 278"/>
                <a:gd name="T48" fmla="*/ 61 w 96"/>
                <a:gd name="T49" fmla="*/ 248 h 278"/>
                <a:gd name="T50" fmla="*/ 61 w 96"/>
                <a:gd name="T51" fmla="*/ 250 h 278"/>
                <a:gd name="T52" fmla="*/ 59 w 96"/>
                <a:gd name="T53" fmla="*/ 254 h 278"/>
                <a:gd name="T54" fmla="*/ 56 w 96"/>
                <a:gd name="T55" fmla="*/ 251 h 278"/>
                <a:gd name="T56" fmla="*/ 54 w 96"/>
                <a:gd name="T57" fmla="*/ 249 h 278"/>
                <a:gd name="T58" fmla="*/ 46 w 96"/>
                <a:gd name="T59" fmla="*/ 227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96" h="278">
                  <a:moveTo>
                    <a:pt x="46" y="227"/>
                  </a:moveTo>
                  <a:cubicBezTo>
                    <a:pt x="41" y="211"/>
                    <a:pt x="38" y="195"/>
                    <a:pt x="35" y="179"/>
                  </a:cubicBezTo>
                  <a:cubicBezTo>
                    <a:pt x="27" y="143"/>
                    <a:pt x="20" y="107"/>
                    <a:pt x="13" y="71"/>
                  </a:cubicBezTo>
                  <a:cubicBezTo>
                    <a:pt x="9" y="52"/>
                    <a:pt x="5" y="34"/>
                    <a:pt x="2" y="16"/>
                  </a:cubicBezTo>
                  <a:cubicBezTo>
                    <a:pt x="1" y="11"/>
                    <a:pt x="0" y="6"/>
                    <a:pt x="0" y="0"/>
                  </a:cubicBezTo>
                  <a:cubicBezTo>
                    <a:pt x="5" y="5"/>
                    <a:pt x="6" y="11"/>
                    <a:pt x="9" y="16"/>
                  </a:cubicBezTo>
                  <a:cubicBezTo>
                    <a:pt x="16" y="32"/>
                    <a:pt x="23" y="47"/>
                    <a:pt x="30" y="62"/>
                  </a:cubicBezTo>
                  <a:cubicBezTo>
                    <a:pt x="44" y="91"/>
                    <a:pt x="57" y="120"/>
                    <a:pt x="70" y="149"/>
                  </a:cubicBezTo>
                  <a:cubicBezTo>
                    <a:pt x="75" y="159"/>
                    <a:pt x="80" y="170"/>
                    <a:pt x="84" y="180"/>
                  </a:cubicBezTo>
                  <a:cubicBezTo>
                    <a:pt x="85" y="182"/>
                    <a:pt x="86" y="184"/>
                    <a:pt x="86" y="186"/>
                  </a:cubicBezTo>
                  <a:cubicBezTo>
                    <a:pt x="89" y="195"/>
                    <a:pt x="91" y="205"/>
                    <a:pt x="94" y="214"/>
                  </a:cubicBezTo>
                  <a:cubicBezTo>
                    <a:pt x="95" y="216"/>
                    <a:pt x="96" y="218"/>
                    <a:pt x="96" y="221"/>
                  </a:cubicBezTo>
                  <a:cubicBezTo>
                    <a:pt x="96" y="222"/>
                    <a:pt x="96" y="224"/>
                    <a:pt x="94" y="224"/>
                  </a:cubicBezTo>
                  <a:cubicBezTo>
                    <a:pt x="93" y="224"/>
                    <a:pt x="92" y="223"/>
                    <a:pt x="92" y="222"/>
                  </a:cubicBezTo>
                  <a:cubicBezTo>
                    <a:pt x="90" y="219"/>
                    <a:pt x="89" y="217"/>
                    <a:pt x="87" y="215"/>
                  </a:cubicBezTo>
                  <a:cubicBezTo>
                    <a:pt x="81" y="205"/>
                    <a:pt x="76" y="195"/>
                    <a:pt x="71" y="185"/>
                  </a:cubicBezTo>
                  <a:cubicBezTo>
                    <a:pt x="75" y="204"/>
                    <a:pt x="81" y="223"/>
                    <a:pt x="85" y="242"/>
                  </a:cubicBezTo>
                  <a:cubicBezTo>
                    <a:pt x="87" y="251"/>
                    <a:pt x="89" y="259"/>
                    <a:pt x="91" y="267"/>
                  </a:cubicBezTo>
                  <a:cubicBezTo>
                    <a:pt x="92" y="270"/>
                    <a:pt x="92" y="272"/>
                    <a:pt x="93" y="275"/>
                  </a:cubicBezTo>
                  <a:cubicBezTo>
                    <a:pt x="93" y="276"/>
                    <a:pt x="93" y="277"/>
                    <a:pt x="92" y="278"/>
                  </a:cubicBezTo>
                  <a:cubicBezTo>
                    <a:pt x="90" y="278"/>
                    <a:pt x="90" y="277"/>
                    <a:pt x="89" y="276"/>
                  </a:cubicBezTo>
                  <a:cubicBezTo>
                    <a:pt x="87" y="271"/>
                    <a:pt x="84" y="266"/>
                    <a:pt x="82" y="261"/>
                  </a:cubicBezTo>
                  <a:cubicBezTo>
                    <a:pt x="79" y="252"/>
                    <a:pt x="75" y="244"/>
                    <a:pt x="71" y="236"/>
                  </a:cubicBezTo>
                  <a:cubicBezTo>
                    <a:pt x="65" y="222"/>
                    <a:pt x="59" y="208"/>
                    <a:pt x="53" y="193"/>
                  </a:cubicBezTo>
                  <a:cubicBezTo>
                    <a:pt x="56" y="211"/>
                    <a:pt x="58" y="230"/>
                    <a:pt x="61" y="248"/>
                  </a:cubicBezTo>
                  <a:cubicBezTo>
                    <a:pt x="61" y="249"/>
                    <a:pt x="61" y="249"/>
                    <a:pt x="61" y="250"/>
                  </a:cubicBezTo>
                  <a:cubicBezTo>
                    <a:pt x="61" y="252"/>
                    <a:pt x="61" y="254"/>
                    <a:pt x="59" y="254"/>
                  </a:cubicBezTo>
                  <a:cubicBezTo>
                    <a:pt x="57" y="255"/>
                    <a:pt x="56" y="253"/>
                    <a:pt x="56" y="251"/>
                  </a:cubicBezTo>
                  <a:cubicBezTo>
                    <a:pt x="55" y="250"/>
                    <a:pt x="55" y="250"/>
                    <a:pt x="54" y="249"/>
                  </a:cubicBezTo>
                  <a:cubicBezTo>
                    <a:pt x="52" y="241"/>
                    <a:pt x="48" y="235"/>
                    <a:pt x="46" y="227"/>
                  </a:cubicBezTo>
                  <a:close/>
                </a:path>
              </a:pathLst>
            </a:custGeom>
            <a:solidFill>
              <a:srgbClr val="6FC7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7" name="Freeform 27">
              <a:extLst>
                <a:ext uri="{FF2B5EF4-FFF2-40B4-BE49-F238E27FC236}">
                  <a16:creationId xmlns:a16="http://schemas.microsoft.com/office/drawing/2014/main" id="{1E555C7C-2825-E1D8-D3B8-CFE537EB5336}"/>
                </a:ext>
              </a:extLst>
            </p:cNvPr>
            <p:cNvSpPr>
              <a:spLocks/>
            </p:cNvSpPr>
            <p:nvPr/>
          </p:nvSpPr>
          <p:spPr bwMode="auto">
            <a:xfrm>
              <a:off x="4684713" y="1409700"/>
              <a:ext cx="107950" cy="649288"/>
            </a:xfrm>
            <a:custGeom>
              <a:avLst/>
              <a:gdLst>
                <a:gd name="T0" fmla="*/ 49 w 52"/>
                <a:gd name="T1" fmla="*/ 264 h 310"/>
                <a:gd name="T2" fmla="*/ 35 w 52"/>
                <a:gd name="T3" fmla="*/ 205 h 310"/>
                <a:gd name="T4" fmla="*/ 33 w 52"/>
                <a:gd name="T5" fmla="*/ 197 h 310"/>
                <a:gd name="T6" fmla="*/ 33 w 52"/>
                <a:gd name="T7" fmla="*/ 310 h 310"/>
                <a:gd name="T8" fmla="*/ 32 w 52"/>
                <a:gd name="T9" fmla="*/ 310 h 310"/>
                <a:gd name="T10" fmla="*/ 15 w 52"/>
                <a:gd name="T11" fmla="*/ 197 h 310"/>
                <a:gd name="T12" fmla="*/ 14 w 52"/>
                <a:gd name="T13" fmla="*/ 197 h 310"/>
                <a:gd name="T14" fmla="*/ 6 w 52"/>
                <a:gd name="T15" fmla="*/ 274 h 310"/>
                <a:gd name="T16" fmla="*/ 5 w 52"/>
                <a:gd name="T17" fmla="*/ 274 h 310"/>
                <a:gd name="T18" fmla="*/ 1 w 52"/>
                <a:gd name="T19" fmla="*/ 237 h 310"/>
                <a:gd name="T20" fmla="*/ 0 w 52"/>
                <a:gd name="T21" fmla="*/ 233 h 310"/>
                <a:gd name="T22" fmla="*/ 3 w 52"/>
                <a:gd name="T23" fmla="*/ 155 h 310"/>
                <a:gd name="T24" fmla="*/ 7 w 52"/>
                <a:gd name="T25" fmla="*/ 61 h 310"/>
                <a:gd name="T26" fmla="*/ 11 w 52"/>
                <a:gd name="T27" fmla="*/ 0 h 310"/>
                <a:gd name="T28" fmla="*/ 14 w 52"/>
                <a:gd name="T29" fmla="*/ 17 h 310"/>
                <a:gd name="T30" fmla="*/ 47 w 52"/>
                <a:gd name="T31" fmla="*/ 200 h 310"/>
                <a:gd name="T32" fmla="*/ 49 w 52"/>
                <a:gd name="T33" fmla="*/ 213 h 310"/>
                <a:gd name="T34" fmla="*/ 51 w 52"/>
                <a:gd name="T35" fmla="*/ 259 h 310"/>
                <a:gd name="T36" fmla="*/ 49 w 52"/>
                <a:gd name="T37" fmla="*/ 264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2" h="310">
                  <a:moveTo>
                    <a:pt x="49" y="264"/>
                  </a:moveTo>
                  <a:cubicBezTo>
                    <a:pt x="44" y="245"/>
                    <a:pt x="40" y="225"/>
                    <a:pt x="35" y="205"/>
                  </a:cubicBezTo>
                  <a:cubicBezTo>
                    <a:pt x="35" y="202"/>
                    <a:pt x="34" y="200"/>
                    <a:pt x="33" y="197"/>
                  </a:cubicBezTo>
                  <a:cubicBezTo>
                    <a:pt x="33" y="235"/>
                    <a:pt x="33" y="272"/>
                    <a:pt x="33" y="310"/>
                  </a:cubicBezTo>
                  <a:cubicBezTo>
                    <a:pt x="32" y="310"/>
                    <a:pt x="32" y="310"/>
                    <a:pt x="32" y="310"/>
                  </a:cubicBezTo>
                  <a:cubicBezTo>
                    <a:pt x="26" y="272"/>
                    <a:pt x="21" y="235"/>
                    <a:pt x="15" y="197"/>
                  </a:cubicBezTo>
                  <a:cubicBezTo>
                    <a:pt x="15" y="197"/>
                    <a:pt x="15" y="197"/>
                    <a:pt x="14" y="197"/>
                  </a:cubicBezTo>
                  <a:cubicBezTo>
                    <a:pt x="12" y="223"/>
                    <a:pt x="9" y="248"/>
                    <a:pt x="6" y="274"/>
                  </a:cubicBezTo>
                  <a:cubicBezTo>
                    <a:pt x="6" y="274"/>
                    <a:pt x="6" y="274"/>
                    <a:pt x="5" y="274"/>
                  </a:cubicBezTo>
                  <a:cubicBezTo>
                    <a:pt x="4" y="262"/>
                    <a:pt x="3" y="249"/>
                    <a:pt x="1" y="237"/>
                  </a:cubicBezTo>
                  <a:cubicBezTo>
                    <a:pt x="1" y="236"/>
                    <a:pt x="1" y="234"/>
                    <a:pt x="0" y="233"/>
                  </a:cubicBezTo>
                  <a:cubicBezTo>
                    <a:pt x="0" y="207"/>
                    <a:pt x="2" y="181"/>
                    <a:pt x="3" y="155"/>
                  </a:cubicBezTo>
                  <a:cubicBezTo>
                    <a:pt x="4" y="124"/>
                    <a:pt x="5" y="92"/>
                    <a:pt x="7" y="61"/>
                  </a:cubicBezTo>
                  <a:cubicBezTo>
                    <a:pt x="8" y="41"/>
                    <a:pt x="9" y="21"/>
                    <a:pt x="11" y="0"/>
                  </a:cubicBezTo>
                  <a:cubicBezTo>
                    <a:pt x="12" y="6"/>
                    <a:pt x="13" y="11"/>
                    <a:pt x="14" y="17"/>
                  </a:cubicBezTo>
                  <a:cubicBezTo>
                    <a:pt x="26" y="78"/>
                    <a:pt x="37" y="138"/>
                    <a:pt x="47" y="200"/>
                  </a:cubicBezTo>
                  <a:cubicBezTo>
                    <a:pt x="48" y="204"/>
                    <a:pt x="48" y="209"/>
                    <a:pt x="49" y="213"/>
                  </a:cubicBezTo>
                  <a:cubicBezTo>
                    <a:pt x="50" y="228"/>
                    <a:pt x="51" y="244"/>
                    <a:pt x="51" y="259"/>
                  </a:cubicBezTo>
                  <a:cubicBezTo>
                    <a:pt x="51" y="261"/>
                    <a:pt x="52" y="264"/>
                    <a:pt x="49" y="264"/>
                  </a:cubicBez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8" name="Freeform 28">
              <a:extLst>
                <a:ext uri="{FF2B5EF4-FFF2-40B4-BE49-F238E27FC236}">
                  <a16:creationId xmlns:a16="http://schemas.microsoft.com/office/drawing/2014/main" id="{66488A0E-57A0-4A67-E00E-07A74CDD06D4}"/>
                </a:ext>
              </a:extLst>
            </p:cNvPr>
            <p:cNvSpPr>
              <a:spLocks/>
            </p:cNvSpPr>
            <p:nvPr/>
          </p:nvSpPr>
          <p:spPr bwMode="auto">
            <a:xfrm>
              <a:off x="4441825" y="1663700"/>
              <a:ext cx="112713" cy="593725"/>
            </a:xfrm>
            <a:custGeom>
              <a:avLst/>
              <a:gdLst>
                <a:gd name="T0" fmla="*/ 8 w 54"/>
                <a:gd name="T1" fmla="*/ 175 h 284"/>
                <a:gd name="T2" fmla="*/ 21 w 54"/>
                <a:gd name="T3" fmla="*/ 90 h 284"/>
                <a:gd name="T4" fmla="*/ 31 w 54"/>
                <a:gd name="T5" fmla="*/ 32 h 284"/>
                <a:gd name="T6" fmla="*/ 36 w 54"/>
                <a:gd name="T7" fmla="*/ 3 h 284"/>
                <a:gd name="T8" fmla="*/ 38 w 54"/>
                <a:gd name="T9" fmla="*/ 0 h 284"/>
                <a:gd name="T10" fmla="*/ 39 w 54"/>
                <a:gd name="T11" fmla="*/ 3 h 284"/>
                <a:gd name="T12" fmla="*/ 42 w 54"/>
                <a:gd name="T13" fmla="*/ 30 h 284"/>
                <a:gd name="T14" fmla="*/ 49 w 54"/>
                <a:gd name="T15" fmla="*/ 128 h 284"/>
                <a:gd name="T16" fmla="*/ 52 w 54"/>
                <a:gd name="T17" fmla="*/ 178 h 284"/>
                <a:gd name="T18" fmla="*/ 53 w 54"/>
                <a:gd name="T19" fmla="*/ 205 h 284"/>
                <a:gd name="T20" fmla="*/ 51 w 54"/>
                <a:gd name="T21" fmla="*/ 240 h 284"/>
                <a:gd name="T22" fmla="*/ 51 w 54"/>
                <a:gd name="T23" fmla="*/ 244 h 284"/>
                <a:gd name="T24" fmla="*/ 48 w 54"/>
                <a:gd name="T25" fmla="*/ 246 h 284"/>
                <a:gd name="T26" fmla="*/ 45 w 54"/>
                <a:gd name="T27" fmla="*/ 244 h 284"/>
                <a:gd name="T28" fmla="*/ 44 w 54"/>
                <a:gd name="T29" fmla="*/ 239 h 284"/>
                <a:gd name="T30" fmla="*/ 42 w 54"/>
                <a:gd name="T31" fmla="*/ 219 h 284"/>
                <a:gd name="T32" fmla="*/ 39 w 54"/>
                <a:gd name="T33" fmla="*/ 199 h 284"/>
                <a:gd name="T34" fmla="*/ 34 w 54"/>
                <a:gd name="T35" fmla="*/ 244 h 284"/>
                <a:gd name="T36" fmla="*/ 30 w 54"/>
                <a:gd name="T37" fmla="*/ 278 h 284"/>
                <a:gd name="T38" fmla="*/ 29 w 54"/>
                <a:gd name="T39" fmla="*/ 281 h 284"/>
                <a:gd name="T40" fmla="*/ 25 w 54"/>
                <a:gd name="T41" fmla="*/ 284 h 284"/>
                <a:gd name="T42" fmla="*/ 24 w 54"/>
                <a:gd name="T43" fmla="*/ 280 h 284"/>
                <a:gd name="T44" fmla="*/ 23 w 54"/>
                <a:gd name="T45" fmla="*/ 276 h 284"/>
                <a:gd name="T46" fmla="*/ 21 w 54"/>
                <a:gd name="T47" fmla="*/ 223 h 284"/>
                <a:gd name="T48" fmla="*/ 19 w 54"/>
                <a:gd name="T49" fmla="*/ 197 h 284"/>
                <a:gd name="T50" fmla="*/ 16 w 54"/>
                <a:gd name="T51" fmla="*/ 210 h 284"/>
                <a:gd name="T52" fmla="*/ 8 w 54"/>
                <a:gd name="T53" fmla="*/ 245 h 284"/>
                <a:gd name="T54" fmla="*/ 4 w 54"/>
                <a:gd name="T55" fmla="*/ 252 h 284"/>
                <a:gd name="T56" fmla="*/ 1 w 54"/>
                <a:gd name="T57" fmla="*/ 244 h 284"/>
                <a:gd name="T58" fmla="*/ 7 w 54"/>
                <a:gd name="T59" fmla="*/ 181 h 284"/>
                <a:gd name="T60" fmla="*/ 8 w 54"/>
                <a:gd name="T61" fmla="*/ 175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4" h="284">
                  <a:moveTo>
                    <a:pt x="8" y="175"/>
                  </a:moveTo>
                  <a:cubicBezTo>
                    <a:pt x="12" y="147"/>
                    <a:pt x="16" y="118"/>
                    <a:pt x="21" y="90"/>
                  </a:cubicBezTo>
                  <a:cubicBezTo>
                    <a:pt x="25" y="71"/>
                    <a:pt x="28" y="51"/>
                    <a:pt x="31" y="32"/>
                  </a:cubicBezTo>
                  <a:cubicBezTo>
                    <a:pt x="33" y="23"/>
                    <a:pt x="34" y="13"/>
                    <a:pt x="36" y="3"/>
                  </a:cubicBezTo>
                  <a:cubicBezTo>
                    <a:pt x="37" y="1"/>
                    <a:pt x="36" y="0"/>
                    <a:pt x="38" y="0"/>
                  </a:cubicBezTo>
                  <a:cubicBezTo>
                    <a:pt x="39" y="0"/>
                    <a:pt x="39" y="2"/>
                    <a:pt x="39" y="3"/>
                  </a:cubicBezTo>
                  <a:cubicBezTo>
                    <a:pt x="40" y="12"/>
                    <a:pt x="41" y="21"/>
                    <a:pt x="42" y="30"/>
                  </a:cubicBezTo>
                  <a:cubicBezTo>
                    <a:pt x="44" y="63"/>
                    <a:pt x="47" y="96"/>
                    <a:pt x="49" y="128"/>
                  </a:cubicBezTo>
                  <a:cubicBezTo>
                    <a:pt x="50" y="145"/>
                    <a:pt x="51" y="161"/>
                    <a:pt x="52" y="178"/>
                  </a:cubicBezTo>
                  <a:cubicBezTo>
                    <a:pt x="53" y="187"/>
                    <a:pt x="54" y="196"/>
                    <a:pt x="53" y="205"/>
                  </a:cubicBezTo>
                  <a:cubicBezTo>
                    <a:pt x="53" y="217"/>
                    <a:pt x="53" y="229"/>
                    <a:pt x="51" y="240"/>
                  </a:cubicBezTo>
                  <a:cubicBezTo>
                    <a:pt x="51" y="241"/>
                    <a:pt x="51" y="242"/>
                    <a:pt x="51" y="244"/>
                  </a:cubicBezTo>
                  <a:cubicBezTo>
                    <a:pt x="50" y="245"/>
                    <a:pt x="50" y="246"/>
                    <a:pt x="48" y="246"/>
                  </a:cubicBezTo>
                  <a:cubicBezTo>
                    <a:pt x="47" y="246"/>
                    <a:pt x="46" y="245"/>
                    <a:pt x="45" y="244"/>
                  </a:cubicBezTo>
                  <a:cubicBezTo>
                    <a:pt x="45" y="242"/>
                    <a:pt x="45" y="241"/>
                    <a:pt x="44" y="239"/>
                  </a:cubicBezTo>
                  <a:cubicBezTo>
                    <a:pt x="43" y="233"/>
                    <a:pt x="43" y="226"/>
                    <a:pt x="42" y="219"/>
                  </a:cubicBezTo>
                  <a:cubicBezTo>
                    <a:pt x="41" y="213"/>
                    <a:pt x="40" y="206"/>
                    <a:pt x="39" y="199"/>
                  </a:cubicBezTo>
                  <a:cubicBezTo>
                    <a:pt x="37" y="214"/>
                    <a:pt x="35" y="229"/>
                    <a:pt x="34" y="244"/>
                  </a:cubicBezTo>
                  <a:cubicBezTo>
                    <a:pt x="33" y="255"/>
                    <a:pt x="30" y="267"/>
                    <a:pt x="30" y="278"/>
                  </a:cubicBezTo>
                  <a:cubicBezTo>
                    <a:pt x="30" y="279"/>
                    <a:pt x="29" y="280"/>
                    <a:pt x="29" y="281"/>
                  </a:cubicBezTo>
                  <a:cubicBezTo>
                    <a:pt x="28" y="283"/>
                    <a:pt x="27" y="284"/>
                    <a:pt x="25" y="284"/>
                  </a:cubicBezTo>
                  <a:cubicBezTo>
                    <a:pt x="24" y="283"/>
                    <a:pt x="24" y="282"/>
                    <a:pt x="24" y="280"/>
                  </a:cubicBezTo>
                  <a:cubicBezTo>
                    <a:pt x="23" y="279"/>
                    <a:pt x="23" y="278"/>
                    <a:pt x="23" y="276"/>
                  </a:cubicBezTo>
                  <a:cubicBezTo>
                    <a:pt x="24" y="258"/>
                    <a:pt x="21" y="241"/>
                    <a:pt x="21" y="223"/>
                  </a:cubicBezTo>
                  <a:cubicBezTo>
                    <a:pt x="21" y="214"/>
                    <a:pt x="21" y="205"/>
                    <a:pt x="19" y="197"/>
                  </a:cubicBezTo>
                  <a:cubicBezTo>
                    <a:pt x="18" y="201"/>
                    <a:pt x="17" y="206"/>
                    <a:pt x="16" y="210"/>
                  </a:cubicBezTo>
                  <a:cubicBezTo>
                    <a:pt x="14" y="222"/>
                    <a:pt x="11" y="234"/>
                    <a:pt x="8" y="245"/>
                  </a:cubicBezTo>
                  <a:cubicBezTo>
                    <a:pt x="8" y="248"/>
                    <a:pt x="8" y="252"/>
                    <a:pt x="4" y="252"/>
                  </a:cubicBezTo>
                  <a:cubicBezTo>
                    <a:pt x="0" y="251"/>
                    <a:pt x="2" y="247"/>
                    <a:pt x="1" y="244"/>
                  </a:cubicBezTo>
                  <a:cubicBezTo>
                    <a:pt x="0" y="223"/>
                    <a:pt x="3" y="202"/>
                    <a:pt x="7" y="181"/>
                  </a:cubicBezTo>
                  <a:cubicBezTo>
                    <a:pt x="7" y="179"/>
                    <a:pt x="7" y="177"/>
                    <a:pt x="8" y="175"/>
                  </a:cubicBezTo>
                  <a:close/>
                </a:path>
              </a:pathLst>
            </a:custGeom>
            <a:solidFill>
              <a:srgbClr val="F4E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9" name="Freeform 29">
              <a:extLst>
                <a:ext uri="{FF2B5EF4-FFF2-40B4-BE49-F238E27FC236}">
                  <a16:creationId xmlns:a16="http://schemas.microsoft.com/office/drawing/2014/main" id="{CDD737FB-219D-FA76-0683-C565533EFD42}"/>
                </a:ext>
              </a:extLst>
            </p:cNvPr>
            <p:cNvSpPr>
              <a:spLocks/>
            </p:cNvSpPr>
            <p:nvPr/>
          </p:nvSpPr>
          <p:spPr bwMode="auto">
            <a:xfrm>
              <a:off x="5675313" y="2151063"/>
              <a:ext cx="309563" cy="487363"/>
            </a:xfrm>
            <a:custGeom>
              <a:avLst/>
              <a:gdLst>
                <a:gd name="T0" fmla="*/ 16 w 148"/>
                <a:gd name="T1" fmla="*/ 163 h 233"/>
                <a:gd name="T2" fmla="*/ 41 w 148"/>
                <a:gd name="T3" fmla="*/ 130 h 233"/>
                <a:gd name="T4" fmla="*/ 89 w 148"/>
                <a:gd name="T5" fmla="*/ 71 h 233"/>
                <a:gd name="T6" fmla="*/ 145 w 148"/>
                <a:gd name="T7" fmla="*/ 3 h 233"/>
                <a:gd name="T8" fmla="*/ 148 w 148"/>
                <a:gd name="T9" fmla="*/ 0 h 233"/>
                <a:gd name="T10" fmla="*/ 146 w 148"/>
                <a:gd name="T11" fmla="*/ 8 h 233"/>
                <a:gd name="T12" fmla="*/ 85 w 148"/>
                <a:gd name="T13" fmla="*/ 142 h 233"/>
                <a:gd name="T14" fmla="*/ 65 w 148"/>
                <a:gd name="T15" fmla="*/ 180 h 233"/>
                <a:gd name="T16" fmla="*/ 47 w 148"/>
                <a:gd name="T17" fmla="*/ 208 h 233"/>
                <a:gd name="T18" fmla="*/ 42 w 148"/>
                <a:gd name="T19" fmla="*/ 209 h 233"/>
                <a:gd name="T20" fmla="*/ 48 w 148"/>
                <a:gd name="T21" fmla="*/ 189 h 233"/>
                <a:gd name="T22" fmla="*/ 60 w 148"/>
                <a:gd name="T23" fmla="*/ 161 h 233"/>
                <a:gd name="T24" fmla="*/ 21 w 148"/>
                <a:gd name="T25" fmla="*/ 214 h 233"/>
                <a:gd name="T26" fmla="*/ 20 w 148"/>
                <a:gd name="T27" fmla="*/ 215 h 233"/>
                <a:gd name="T28" fmla="*/ 15 w 148"/>
                <a:gd name="T29" fmla="*/ 222 h 233"/>
                <a:gd name="T30" fmla="*/ 12 w 148"/>
                <a:gd name="T31" fmla="*/ 225 h 233"/>
                <a:gd name="T32" fmla="*/ 9 w 148"/>
                <a:gd name="T33" fmla="*/ 230 h 233"/>
                <a:gd name="T34" fmla="*/ 4 w 148"/>
                <a:gd name="T35" fmla="*/ 232 h 233"/>
                <a:gd name="T36" fmla="*/ 6 w 148"/>
                <a:gd name="T37" fmla="*/ 227 h 233"/>
                <a:gd name="T38" fmla="*/ 23 w 148"/>
                <a:gd name="T39" fmla="*/ 191 h 233"/>
                <a:gd name="T40" fmla="*/ 44 w 148"/>
                <a:gd name="T41" fmla="*/ 149 h 233"/>
                <a:gd name="T42" fmla="*/ 16 w 148"/>
                <a:gd name="T43" fmla="*/ 180 h 233"/>
                <a:gd name="T44" fmla="*/ 6 w 148"/>
                <a:gd name="T45" fmla="*/ 190 h 233"/>
                <a:gd name="T46" fmla="*/ 2 w 148"/>
                <a:gd name="T47" fmla="*/ 192 h 233"/>
                <a:gd name="T48" fmla="*/ 2 w 148"/>
                <a:gd name="T49" fmla="*/ 187 h 233"/>
                <a:gd name="T50" fmla="*/ 16 w 148"/>
                <a:gd name="T51" fmla="*/ 163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48" h="233">
                  <a:moveTo>
                    <a:pt x="16" y="163"/>
                  </a:moveTo>
                  <a:cubicBezTo>
                    <a:pt x="23" y="151"/>
                    <a:pt x="32" y="140"/>
                    <a:pt x="41" y="130"/>
                  </a:cubicBezTo>
                  <a:cubicBezTo>
                    <a:pt x="56" y="110"/>
                    <a:pt x="73" y="90"/>
                    <a:pt x="89" y="71"/>
                  </a:cubicBezTo>
                  <a:cubicBezTo>
                    <a:pt x="107" y="48"/>
                    <a:pt x="126" y="25"/>
                    <a:pt x="145" y="3"/>
                  </a:cubicBezTo>
                  <a:cubicBezTo>
                    <a:pt x="146" y="2"/>
                    <a:pt x="147" y="1"/>
                    <a:pt x="148" y="0"/>
                  </a:cubicBezTo>
                  <a:cubicBezTo>
                    <a:pt x="148" y="3"/>
                    <a:pt x="147" y="6"/>
                    <a:pt x="146" y="8"/>
                  </a:cubicBezTo>
                  <a:cubicBezTo>
                    <a:pt x="126" y="53"/>
                    <a:pt x="106" y="98"/>
                    <a:pt x="85" y="142"/>
                  </a:cubicBezTo>
                  <a:cubicBezTo>
                    <a:pt x="79" y="155"/>
                    <a:pt x="73" y="168"/>
                    <a:pt x="65" y="180"/>
                  </a:cubicBezTo>
                  <a:cubicBezTo>
                    <a:pt x="60" y="190"/>
                    <a:pt x="53" y="199"/>
                    <a:pt x="47" y="208"/>
                  </a:cubicBezTo>
                  <a:cubicBezTo>
                    <a:pt x="46" y="209"/>
                    <a:pt x="45" y="212"/>
                    <a:pt x="42" y="209"/>
                  </a:cubicBezTo>
                  <a:cubicBezTo>
                    <a:pt x="42" y="202"/>
                    <a:pt x="46" y="196"/>
                    <a:pt x="48" y="189"/>
                  </a:cubicBezTo>
                  <a:cubicBezTo>
                    <a:pt x="52" y="180"/>
                    <a:pt x="56" y="171"/>
                    <a:pt x="60" y="161"/>
                  </a:cubicBezTo>
                  <a:cubicBezTo>
                    <a:pt x="47" y="179"/>
                    <a:pt x="34" y="196"/>
                    <a:pt x="21" y="214"/>
                  </a:cubicBezTo>
                  <a:cubicBezTo>
                    <a:pt x="20" y="214"/>
                    <a:pt x="20" y="215"/>
                    <a:pt x="20" y="215"/>
                  </a:cubicBezTo>
                  <a:cubicBezTo>
                    <a:pt x="18" y="218"/>
                    <a:pt x="16" y="220"/>
                    <a:pt x="15" y="222"/>
                  </a:cubicBezTo>
                  <a:cubicBezTo>
                    <a:pt x="14" y="223"/>
                    <a:pt x="13" y="224"/>
                    <a:pt x="12" y="225"/>
                  </a:cubicBezTo>
                  <a:cubicBezTo>
                    <a:pt x="11" y="226"/>
                    <a:pt x="10" y="228"/>
                    <a:pt x="9" y="230"/>
                  </a:cubicBezTo>
                  <a:cubicBezTo>
                    <a:pt x="8" y="231"/>
                    <a:pt x="7" y="233"/>
                    <a:pt x="4" y="232"/>
                  </a:cubicBezTo>
                  <a:cubicBezTo>
                    <a:pt x="3" y="230"/>
                    <a:pt x="5" y="228"/>
                    <a:pt x="6" y="227"/>
                  </a:cubicBezTo>
                  <a:cubicBezTo>
                    <a:pt x="11" y="214"/>
                    <a:pt x="17" y="203"/>
                    <a:pt x="23" y="191"/>
                  </a:cubicBezTo>
                  <a:cubicBezTo>
                    <a:pt x="30" y="177"/>
                    <a:pt x="37" y="164"/>
                    <a:pt x="44" y="149"/>
                  </a:cubicBezTo>
                  <a:cubicBezTo>
                    <a:pt x="34" y="160"/>
                    <a:pt x="25" y="170"/>
                    <a:pt x="16" y="180"/>
                  </a:cubicBezTo>
                  <a:cubicBezTo>
                    <a:pt x="12" y="183"/>
                    <a:pt x="9" y="187"/>
                    <a:pt x="6" y="190"/>
                  </a:cubicBezTo>
                  <a:cubicBezTo>
                    <a:pt x="5" y="191"/>
                    <a:pt x="3" y="193"/>
                    <a:pt x="2" y="192"/>
                  </a:cubicBezTo>
                  <a:cubicBezTo>
                    <a:pt x="0" y="190"/>
                    <a:pt x="1" y="189"/>
                    <a:pt x="2" y="187"/>
                  </a:cubicBezTo>
                  <a:cubicBezTo>
                    <a:pt x="6" y="179"/>
                    <a:pt x="11" y="171"/>
                    <a:pt x="16" y="163"/>
                  </a:cubicBezTo>
                  <a:close/>
                </a:path>
              </a:pathLst>
            </a:custGeom>
            <a:solidFill>
              <a:srgbClr val="67B4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0" name="Freeform 30">
              <a:extLst>
                <a:ext uri="{FF2B5EF4-FFF2-40B4-BE49-F238E27FC236}">
                  <a16:creationId xmlns:a16="http://schemas.microsoft.com/office/drawing/2014/main" id="{8EB5BFDF-C407-AAC3-6408-5D84BBA3A7B7}"/>
                </a:ext>
              </a:extLst>
            </p:cNvPr>
            <p:cNvSpPr>
              <a:spLocks/>
            </p:cNvSpPr>
            <p:nvPr/>
          </p:nvSpPr>
          <p:spPr bwMode="auto">
            <a:xfrm>
              <a:off x="4133850" y="1692275"/>
              <a:ext cx="104775" cy="581025"/>
            </a:xfrm>
            <a:custGeom>
              <a:avLst/>
              <a:gdLst>
                <a:gd name="T0" fmla="*/ 38 w 50"/>
                <a:gd name="T1" fmla="*/ 199 h 278"/>
                <a:gd name="T2" fmla="*/ 33 w 50"/>
                <a:gd name="T3" fmla="*/ 181 h 278"/>
                <a:gd name="T4" fmla="*/ 30 w 50"/>
                <a:gd name="T5" fmla="*/ 278 h 278"/>
                <a:gd name="T6" fmla="*/ 29 w 50"/>
                <a:gd name="T7" fmla="*/ 278 h 278"/>
                <a:gd name="T8" fmla="*/ 16 w 50"/>
                <a:gd name="T9" fmla="*/ 180 h 278"/>
                <a:gd name="T10" fmla="*/ 15 w 50"/>
                <a:gd name="T11" fmla="*/ 180 h 278"/>
                <a:gd name="T12" fmla="*/ 5 w 50"/>
                <a:gd name="T13" fmla="*/ 247 h 278"/>
                <a:gd name="T14" fmla="*/ 0 w 50"/>
                <a:gd name="T15" fmla="*/ 199 h 278"/>
                <a:gd name="T16" fmla="*/ 6 w 50"/>
                <a:gd name="T17" fmla="*/ 119 h 278"/>
                <a:gd name="T18" fmla="*/ 13 w 50"/>
                <a:gd name="T19" fmla="*/ 26 h 278"/>
                <a:gd name="T20" fmla="*/ 15 w 50"/>
                <a:gd name="T21" fmla="*/ 0 h 278"/>
                <a:gd name="T22" fmla="*/ 16 w 50"/>
                <a:gd name="T23" fmla="*/ 0 h 278"/>
                <a:gd name="T24" fmla="*/ 19 w 50"/>
                <a:gd name="T25" fmla="*/ 14 h 278"/>
                <a:gd name="T26" fmla="*/ 43 w 50"/>
                <a:gd name="T27" fmla="*/ 150 h 278"/>
                <a:gd name="T28" fmla="*/ 48 w 50"/>
                <a:gd name="T29" fmla="*/ 188 h 278"/>
                <a:gd name="T30" fmla="*/ 49 w 50"/>
                <a:gd name="T31" fmla="*/ 189 h 278"/>
                <a:gd name="T32" fmla="*/ 50 w 50"/>
                <a:gd name="T33" fmla="*/ 210 h 278"/>
                <a:gd name="T34" fmla="*/ 50 w 50"/>
                <a:gd name="T35" fmla="*/ 234 h 278"/>
                <a:gd name="T36" fmla="*/ 50 w 50"/>
                <a:gd name="T37" fmla="*/ 237 h 278"/>
                <a:gd name="T38" fmla="*/ 48 w 50"/>
                <a:gd name="T39" fmla="*/ 240 h 278"/>
                <a:gd name="T40" fmla="*/ 46 w 50"/>
                <a:gd name="T41" fmla="*/ 238 h 278"/>
                <a:gd name="T42" fmla="*/ 44 w 50"/>
                <a:gd name="T43" fmla="*/ 228 h 278"/>
                <a:gd name="T44" fmla="*/ 38 w 50"/>
                <a:gd name="T45" fmla="*/ 199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50" h="278">
                  <a:moveTo>
                    <a:pt x="38" y="199"/>
                  </a:moveTo>
                  <a:cubicBezTo>
                    <a:pt x="37" y="193"/>
                    <a:pt x="36" y="187"/>
                    <a:pt x="33" y="181"/>
                  </a:cubicBezTo>
                  <a:cubicBezTo>
                    <a:pt x="32" y="213"/>
                    <a:pt x="31" y="245"/>
                    <a:pt x="30" y="278"/>
                  </a:cubicBezTo>
                  <a:cubicBezTo>
                    <a:pt x="30" y="278"/>
                    <a:pt x="30" y="278"/>
                    <a:pt x="29" y="278"/>
                  </a:cubicBezTo>
                  <a:cubicBezTo>
                    <a:pt x="25" y="245"/>
                    <a:pt x="20" y="213"/>
                    <a:pt x="16" y="180"/>
                  </a:cubicBezTo>
                  <a:cubicBezTo>
                    <a:pt x="16" y="180"/>
                    <a:pt x="15" y="180"/>
                    <a:pt x="15" y="180"/>
                  </a:cubicBezTo>
                  <a:cubicBezTo>
                    <a:pt x="12" y="202"/>
                    <a:pt x="8" y="225"/>
                    <a:pt x="5" y="247"/>
                  </a:cubicBezTo>
                  <a:cubicBezTo>
                    <a:pt x="2" y="231"/>
                    <a:pt x="1" y="215"/>
                    <a:pt x="0" y="199"/>
                  </a:cubicBezTo>
                  <a:cubicBezTo>
                    <a:pt x="2" y="173"/>
                    <a:pt x="3" y="146"/>
                    <a:pt x="6" y="119"/>
                  </a:cubicBezTo>
                  <a:cubicBezTo>
                    <a:pt x="8" y="88"/>
                    <a:pt x="10" y="57"/>
                    <a:pt x="13" y="26"/>
                  </a:cubicBezTo>
                  <a:cubicBezTo>
                    <a:pt x="13" y="17"/>
                    <a:pt x="14" y="9"/>
                    <a:pt x="15" y="0"/>
                  </a:cubicBezTo>
                  <a:cubicBezTo>
                    <a:pt x="15" y="0"/>
                    <a:pt x="16" y="0"/>
                    <a:pt x="16" y="0"/>
                  </a:cubicBezTo>
                  <a:cubicBezTo>
                    <a:pt x="17" y="5"/>
                    <a:pt x="18" y="9"/>
                    <a:pt x="19" y="14"/>
                  </a:cubicBezTo>
                  <a:cubicBezTo>
                    <a:pt x="27" y="59"/>
                    <a:pt x="35" y="104"/>
                    <a:pt x="43" y="150"/>
                  </a:cubicBezTo>
                  <a:cubicBezTo>
                    <a:pt x="45" y="162"/>
                    <a:pt x="48" y="175"/>
                    <a:pt x="48" y="188"/>
                  </a:cubicBezTo>
                  <a:cubicBezTo>
                    <a:pt x="48" y="188"/>
                    <a:pt x="49" y="189"/>
                    <a:pt x="49" y="189"/>
                  </a:cubicBezTo>
                  <a:cubicBezTo>
                    <a:pt x="50" y="196"/>
                    <a:pt x="50" y="203"/>
                    <a:pt x="50" y="210"/>
                  </a:cubicBezTo>
                  <a:cubicBezTo>
                    <a:pt x="50" y="218"/>
                    <a:pt x="50" y="226"/>
                    <a:pt x="50" y="234"/>
                  </a:cubicBezTo>
                  <a:cubicBezTo>
                    <a:pt x="50" y="235"/>
                    <a:pt x="50" y="236"/>
                    <a:pt x="50" y="237"/>
                  </a:cubicBezTo>
                  <a:cubicBezTo>
                    <a:pt x="50" y="239"/>
                    <a:pt x="50" y="240"/>
                    <a:pt x="48" y="240"/>
                  </a:cubicBezTo>
                  <a:cubicBezTo>
                    <a:pt x="47" y="240"/>
                    <a:pt x="47" y="239"/>
                    <a:pt x="46" y="238"/>
                  </a:cubicBezTo>
                  <a:cubicBezTo>
                    <a:pt x="45" y="235"/>
                    <a:pt x="44" y="231"/>
                    <a:pt x="44" y="228"/>
                  </a:cubicBezTo>
                  <a:cubicBezTo>
                    <a:pt x="42" y="218"/>
                    <a:pt x="40" y="209"/>
                    <a:pt x="38" y="199"/>
                  </a:cubicBezTo>
                  <a:close/>
                </a:path>
              </a:pathLst>
            </a:custGeom>
            <a:solidFill>
              <a:srgbClr val="F393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CF635132-3BA6-CFA2-96F5-0D81458EA44E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0663" y="1462088"/>
              <a:ext cx="195263" cy="565150"/>
            </a:xfrm>
            <a:custGeom>
              <a:avLst/>
              <a:gdLst>
                <a:gd name="T0" fmla="*/ 10 w 93"/>
                <a:gd name="T1" fmla="*/ 194 h 270"/>
                <a:gd name="T2" fmla="*/ 51 w 93"/>
                <a:gd name="T3" fmla="*/ 94 h 270"/>
                <a:gd name="T4" fmla="*/ 91 w 93"/>
                <a:gd name="T5" fmla="*/ 3 h 270"/>
                <a:gd name="T6" fmla="*/ 93 w 93"/>
                <a:gd name="T7" fmla="*/ 0 h 270"/>
                <a:gd name="T8" fmla="*/ 86 w 93"/>
                <a:gd name="T9" fmla="*/ 47 h 270"/>
                <a:gd name="T10" fmla="*/ 68 w 93"/>
                <a:gd name="T11" fmla="*/ 160 h 270"/>
                <a:gd name="T12" fmla="*/ 62 w 93"/>
                <a:gd name="T13" fmla="*/ 195 h 270"/>
                <a:gd name="T14" fmla="*/ 50 w 93"/>
                <a:gd name="T15" fmla="*/ 234 h 270"/>
                <a:gd name="T16" fmla="*/ 46 w 93"/>
                <a:gd name="T17" fmla="*/ 237 h 270"/>
                <a:gd name="T18" fmla="*/ 46 w 93"/>
                <a:gd name="T19" fmla="*/ 231 h 270"/>
                <a:gd name="T20" fmla="*/ 52 w 93"/>
                <a:gd name="T21" fmla="*/ 174 h 270"/>
                <a:gd name="T22" fmla="*/ 49 w 93"/>
                <a:gd name="T23" fmla="*/ 185 h 270"/>
                <a:gd name="T24" fmla="*/ 35 w 93"/>
                <a:gd name="T25" fmla="*/ 223 h 270"/>
                <a:gd name="T26" fmla="*/ 20 w 93"/>
                <a:gd name="T27" fmla="*/ 264 h 270"/>
                <a:gd name="T28" fmla="*/ 16 w 93"/>
                <a:gd name="T29" fmla="*/ 269 h 270"/>
                <a:gd name="T30" fmla="*/ 15 w 93"/>
                <a:gd name="T31" fmla="*/ 263 h 270"/>
                <a:gd name="T32" fmla="*/ 32 w 93"/>
                <a:gd name="T33" fmla="*/ 177 h 270"/>
                <a:gd name="T34" fmla="*/ 21 w 93"/>
                <a:gd name="T35" fmla="*/ 197 h 270"/>
                <a:gd name="T36" fmla="*/ 7 w 93"/>
                <a:gd name="T37" fmla="*/ 225 h 270"/>
                <a:gd name="T38" fmla="*/ 3 w 93"/>
                <a:gd name="T39" fmla="*/ 230 h 270"/>
                <a:gd name="T40" fmla="*/ 2 w 93"/>
                <a:gd name="T41" fmla="*/ 224 h 270"/>
                <a:gd name="T42" fmla="*/ 10 w 93"/>
                <a:gd name="T43" fmla="*/ 194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3" h="270">
                  <a:moveTo>
                    <a:pt x="10" y="194"/>
                  </a:moveTo>
                  <a:cubicBezTo>
                    <a:pt x="22" y="160"/>
                    <a:pt x="37" y="127"/>
                    <a:pt x="51" y="94"/>
                  </a:cubicBezTo>
                  <a:cubicBezTo>
                    <a:pt x="64" y="64"/>
                    <a:pt x="78" y="34"/>
                    <a:pt x="91" y="3"/>
                  </a:cubicBezTo>
                  <a:cubicBezTo>
                    <a:pt x="91" y="2"/>
                    <a:pt x="92" y="1"/>
                    <a:pt x="93" y="0"/>
                  </a:cubicBezTo>
                  <a:cubicBezTo>
                    <a:pt x="91" y="16"/>
                    <a:pt x="89" y="32"/>
                    <a:pt x="86" y="47"/>
                  </a:cubicBezTo>
                  <a:cubicBezTo>
                    <a:pt x="80" y="85"/>
                    <a:pt x="74" y="123"/>
                    <a:pt x="68" y="160"/>
                  </a:cubicBezTo>
                  <a:cubicBezTo>
                    <a:pt x="66" y="172"/>
                    <a:pt x="65" y="184"/>
                    <a:pt x="62" y="195"/>
                  </a:cubicBezTo>
                  <a:cubicBezTo>
                    <a:pt x="59" y="208"/>
                    <a:pt x="54" y="221"/>
                    <a:pt x="50" y="234"/>
                  </a:cubicBezTo>
                  <a:cubicBezTo>
                    <a:pt x="49" y="235"/>
                    <a:pt x="49" y="237"/>
                    <a:pt x="46" y="237"/>
                  </a:cubicBezTo>
                  <a:cubicBezTo>
                    <a:pt x="45" y="235"/>
                    <a:pt x="45" y="233"/>
                    <a:pt x="46" y="231"/>
                  </a:cubicBezTo>
                  <a:cubicBezTo>
                    <a:pt x="48" y="212"/>
                    <a:pt x="49" y="193"/>
                    <a:pt x="52" y="174"/>
                  </a:cubicBezTo>
                  <a:cubicBezTo>
                    <a:pt x="51" y="177"/>
                    <a:pt x="51" y="181"/>
                    <a:pt x="49" y="185"/>
                  </a:cubicBezTo>
                  <a:cubicBezTo>
                    <a:pt x="45" y="197"/>
                    <a:pt x="40" y="210"/>
                    <a:pt x="35" y="223"/>
                  </a:cubicBezTo>
                  <a:cubicBezTo>
                    <a:pt x="30" y="236"/>
                    <a:pt x="25" y="250"/>
                    <a:pt x="20" y="264"/>
                  </a:cubicBezTo>
                  <a:cubicBezTo>
                    <a:pt x="19" y="266"/>
                    <a:pt x="19" y="270"/>
                    <a:pt x="16" y="269"/>
                  </a:cubicBezTo>
                  <a:cubicBezTo>
                    <a:pt x="13" y="269"/>
                    <a:pt x="15" y="265"/>
                    <a:pt x="15" y="263"/>
                  </a:cubicBezTo>
                  <a:cubicBezTo>
                    <a:pt x="21" y="234"/>
                    <a:pt x="27" y="205"/>
                    <a:pt x="32" y="177"/>
                  </a:cubicBezTo>
                  <a:cubicBezTo>
                    <a:pt x="28" y="183"/>
                    <a:pt x="25" y="190"/>
                    <a:pt x="21" y="197"/>
                  </a:cubicBezTo>
                  <a:cubicBezTo>
                    <a:pt x="16" y="206"/>
                    <a:pt x="12" y="216"/>
                    <a:pt x="7" y="225"/>
                  </a:cubicBezTo>
                  <a:cubicBezTo>
                    <a:pt x="6" y="227"/>
                    <a:pt x="5" y="231"/>
                    <a:pt x="3" y="230"/>
                  </a:cubicBezTo>
                  <a:cubicBezTo>
                    <a:pt x="0" y="229"/>
                    <a:pt x="2" y="226"/>
                    <a:pt x="2" y="224"/>
                  </a:cubicBezTo>
                  <a:cubicBezTo>
                    <a:pt x="5" y="214"/>
                    <a:pt x="7" y="204"/>
                    <a:pt x="10" y="194"/>
                  </a:cubicBezTo>
                  <a:close/>
                </a:path>
              </a:pathLst>
            </a:custGeom>
            <a:solidFill>
              <a:srgbClr val="6039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4" name="Freeform 32">
              <a:extLst>
                <a:ext uri="{FF2B5EF4-FFF2-40B4-BE49-F238E27FC236}">
                  <a16:creationId xmlns:a16="http://schemas.microsoft.com/office/drawing/2014/main" id="{4C580BA0-768E-B0A9-A960-8299BF4C052B}"/>
                </a:ext>
              </a:extLst>
            </p:cNvPr>
            <p:cNvSpPr>
              <a:spLocks/>
            </p:cNvSpPr>
            <p:nvPr/>
          </p:nvSpPr>
          <p:spPr bwMode="auto">
            <a:xfrm>
              <a:off x="4857750" y="1901825"/>
              <a:ext cx="171450" cy="560388"/>
            </a:xfrm>
            <a:custGeom>
              <a:avLst/>
              <a:gdLst>
                <a:gd name="T0" fmla="*/ 8 w 82"/>
                <a:gd name="T1" fmla="*/ 195 h 268"/>
                <a:gd name="T2" fmla="*/ 23 w 82"/>
                <a:gd name="T3" fmla="*/ 153 h 268"/>
                <a:gd name="T4" fmla="*/ 79 w 82"/>
                <a:gd name="T5" fmla="*/ 6 h 268"/>
                <a:gd name="T6" fmla="*/ 82 w 82"/>
                <a:gd name="T7" fmla="*/ 0 h 268"/>
                <a:gd name="T8" fmla="*/ 60 w 82"/>
                <a:gd name="T9" fmla="*/ 195 h 268"/>
                <a:gd name="T10" fmla="*/ 50 w 82"/>
                <a:gd name="T11" fmla="*/ 233 h 268"/>
                <a:gd name="T12" fmla="*/ 47 w 82"/>
                <a:gd name="T13" fmla="*/ 236 h 268"/>
                <a:gd name="T14" fmla="*/ 46 w 82"/>
                <a:gd name="T15" fmla="*/ 232 h 268"/>
                <a:gd name="T16" fmla="*/ 47 w 82"/>
                <a:gd name="T17" fmla="*/ 206 h 268"/>
                <a:gd name="T18" fmla="*/ 47 w 82"/>
                <a:gd name="T19" fmla="*/ 199 h 268"/>
                <a:gd name="T20" fmla="*/ 50 w 82"/>
                <a:gd name="T21" fmla="*/ 176 h 268"/>
                <a:gd name="T22" fmla="*/ 30 w 82"/>
                <a:gd name="T23" fmla="*/ 238 h 268"/>
                <a:gd name="T24" fmla="*/ 22 w 82"/>
                <a:gd name="T25" fmla="*/ 262 h 268"/>
                <a:gd name="T26" fmla="*/ 22 w 82"/>
                <a:gd name="T27" fmla="*/ 263 h 268"/>
                <a:gd name="T28" fmla="*/ 18 w 82"/>
                <a:gd name="T29" fmla="*/ 267 h 268"/>
                <a:gd name="T30" fmla="*/ 17 w 82"/>
                <a:gd name="T31" fmla="*/ 262 h 268"/>
                <a:gd name="T32" fmla="*/ 27 w 82"/>
                <a:gd name="T33" fmla="*/ 196 h 268"/>
                <a:gd name="T34" fmla="*/ 31 w 82"/>
                <a:gd name="T35" fmla="*/ 172 h 268"/>
                <a:gd name="T36" fmla="*/ 31 w 82"/>
                <a:gd name="T37" fmla="*/ 170 h 268"/>
                <a:gd name="T38" fmla="*/ 31 w 82"/>
                <a:gd name="T39" fmla="*/ 171 h 268"/>
                <a:gd name="T40" fmla="*/ 26 w 82"/>
                <a:gd name="T41" fmla="*/ 184 h 268"/>
                <a:gd name="T42" fmla="*/ 6 w 82"/>
                <a:gd name="T43" fmla="*/ 228 h 268"/>
                <a:gd name="T44" fmla="*/ 3 w 82"/>
                <a:gd name="T45" fmla="*/ 232 h 268"/>
                <a:gd name="T46" fmla="*/ 2 w 82"/>
                <a:gd name="T47" fmla="*/ 227 h 268"/>
                <a:gd name="T48" fmla="*/ 8 w 82"/>
                <a:gd name="T49" fmla="*/ 195 h 2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82" h="268">
                  <a:moveTo>
                    <a:pt x="8" y="195"/>
                  </a:moveTo>
                  <a:cubicBezTo>
                    <a:pt x="12" y="181"/>
                    <a:pt x="18" y="167"/>
                    <a:pt x="23" y="153"/>
                  </a:cubicBezTo>
                  <a:cubicBezTo>
                    <a:pt x="41" y="104"/>
                    <a:pt x="60" y="55"/>
                    <a:pt x="79" y="6"/>
                  </a:cubicBezTo>
                  <a:cubicBezTo>
                    <a:pt x="80" y="4"/>
                    <a:pt x="80" y="2"/>
                    <a:pt x="82" y="0"/>
                  </a:cubicBezTo>
                  <a:cubicBezTo>
                    <a:pt x="75" y="66"/>
                    <a:pt x="70" y="131"/>
                    <a:pt x="60" y="195"/>
                  </a:cubicBezTo>
                  <a:cubicBezTo>
                    <a:pt x="58" y="208"/>
                    <a:pt x="53" y="220"/>
                    <a:pt x="50" y="233"/>
                  </a:cubicBezTo>
                  <a:cubicBezTo>
                    <a:pt x="49" y="234"/>
                    <a:pt x="49" y="236"/>
                    <a:pt x="47" y="236"/>
                  </a:cubicBezTo>
                  <a:cubicBezTo>
                    <a:pt x="46" y="235"/>
                    <a:pt x="46" y="233"/>
                    <a:pt x="46" y="232"/>
                  </a:cubicBezTo>
                  <a:cubicBezTo>
                    <a:pt x="46" y="224"/>
                    <a:pt x="46" y="215"/>
                    <a:pt x="47" y="206"/>
                  </a:cubicBezTo>
                  <a:cubicBezTo>
                    <a:pt x="47" y="204"/>
                    <a:pt x="47" y="201"/>
                    <a:pt x="47" y="199"/>
                  </a:cubicBezTo>
                  <a:cubicBezTo>
                    <a:pt x="47" y="191"/>
                    <a:pt x="47" y="183"/>
                    <a:pt x="50" y="176"/>
                  </a:cubicBezTo>
                  <a:cubicBezTo>
                    <a:pt x="44" y="197"/>
                    <a:pt x="37" y="217"/>
                    <a:pt x="30" y="238"/>
                  </a:cubicBezTo>
                  <a:cubicBezTo>
                    <a:pt x="27" y="246"/>
                    <a:pt x="25" y="254"/>
                    <a:pt x="22" y="262"/>
                  </a:cubicBezTo>
                  <a:cubicBezTo>
                    <a:pt x="22" y="262"/>
                    <a:pt x="22" y="263"/>
                    <a:pt x="22" y="263"/>
                  </a:cubicBezTo>
                  <a:cubicBezTo>
                    <a:pt x="21" y="265"/>
                    <a:pt x="20" y="268"/>
                    <a:pt x="18" y="267"/>
                  </a:cubicBezTo>
                  <a:cubicBezTo>
                    <a:pt x="16" y="267"/>
                    <a:pt x="17" y="264"/>
                    <a:pt x="17" y="262"/>
                  </a:cubicBezTo>
                  <a:cubicBezTo>
                    <a:pt x="21" y="240"/>
                    <a:pt x="23" y="218"/>
                    <a:pt x="27" y="196"/>
                  </a:cubicBezTo>
                  <a:cubicBezTo>
                    <a:pt x="28" y="188"/>
                    <a:pt x="29" y="179"/>
                    <a:pt x="31" y="172"/>
                  </a:cubicBezTo>
                  <a:cubicBezTo>
                    <a:pt x="31" y="170"/>
                    <a:pt x="30" y="170"/>
                    <a:pt x="31" y="170"/>
                  </a:cubicBezTo>
                  <a:cubicBezTo>
                    <a:pt x="31" y="170"/>
                    <a:pt x="31" y="171"/>
                    <a:pt x="31" y="171"/>
                  </a:cubicBezTo>
                  <a:cubicBezTo>
                    <a:pt x="30" y="176"/>
                    <a:pt x="28" y="180"/>
                    <a:pt x="26" y="184"/>
                  </a:cubicBezTo>
                  <a:cubicBezTo>
                    <a:pt x="19" y="199"/>
                    <a:pt x="13" y="213"/>
                    <a:pt x="6" y="228"/>
                  </a:cubicBezTo>
                  <a:cubicBezTo>
                    <a:pt x="5" y="229"/>
                    <a:pt x="5" y="231"/>
                    <a:pt x="3" y="232"/>
                  </a:cubicBezTo>
                  <a:cubicBezTo>
                    <a:pt x="0" y="231"/>
                    <a:pt x="1" y="229"/>
                    <a:pt x="2" y="227"/>
                  </a:cubicBezTo>
                  <a:cubicBezTo>
                    <a:pt x="4" y="216"/>
                    <a:pt x="5" y="205"/>
                    <a:pt x="8" y="195"/>
                  </a:cubicBezTo>
                  <a:close/>
                </a:path>
              </a:pathLst>
            </a:custGeom>
            <a:solidFill>
              <a:srgbClr val="00924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6" name="Freeform 33">
              <a:extLst>
                <a:ext uri="{FF2B5EF4-FFF2-40B4-BE49-F238E27FC236}">
                  <a16:creationId xmlns:a16="http://schemas.microsoft.com/office/drawing/2014/main" id="{B686B985-9280-51C1-30AF-B1E182F63256}"/>
                </a:ext>
              </a:extLst>
            </p:cNvPr>
            <p:cNvSpPr>
              <a:spLocks/>
            </p:cNvSpPr>
            <p:nvPr/>
          </p:nvSpPr>
          <p:spPr bwMode="auto">
            <a:xfrm>
              <a:off x="4398963" y="2028825"/>
              <a:ext cx="114300" cy="461963"/>
            </a:xfrm>
            <a:custGeom>
              <a:avLst/>
              <a:gdLst>
                <a:gd name="T0" fmla="*/ 28 w 54"/>
                <a:gd name="T1" fmla="*/ 0 h 221"/>
                <a:gd name="T2" fmla="*/ 25 w 54"/>
                <a:gd name="T3" fmla="*/ 21 h 221"/>
                <a:gd name="T4" fmla="*/ 23 w 54"/>
                <a:gd name="T5" fmla="*/ 55 h 221"/>
                <a:gd name="T6" fmla="*/ 23 w 54"/>
                <a:gd name="T7" fmla="*/ 74 h 221"/>
                <a:gd name="T8" fmla="*/ 24 w 54"/>
                <a:gd name="T9" fmla="*/ 76 h 221"/>
                <a:gd name="T10" fmla="*/ 26 w 54"/>
                <a:gd name="T11" fmla="*/ 74 h 221"/>
                <a:gd name="T12" fmla="*/ 33 w 54"/>
                <a:gd name="T13" fmla="*/ 40 h 221"/>
                <a:gd name="T14" fmla="*/ 35 w 54"/>
                <a:gd name="T15" fmla="*/ 36 h 221"/>
                <a:gd name="T16" fmla="*/ 38 w 54"/>
                <a:gd name="T17" fmla="*/ 33 h 221"/>
                <a:gd name="T18" fmla="*/ 41 w 54"/>
                <a:gd name="T19" fmla="*/ 35 h 221"/>
                <a:gd name="T20" fmla="*/ 42 w 54"/>
                <a:gd name="T21" fmla="*/ 63 h 221"/>
                <a:gd name="T22" fmla="*/ 43 w 54"/>
                <a:gd name="T23" fmla="*/ 82 h 221"/>
                <a:gd name="T24" fmla="*/ 44 w 54"/>
                <a:gd name="T25" fmla="*/ 103 h 221"/>
                <a:gd name="T26" fmla="*/ 44 w 54"/>
                <a:gd name="T27" fmla="*/ 115 h 221"/>
                <a:gd name="T28" fmla="*/ 48 w 54"/>
                <a:gd name="T29" fmla="*/ 118 h 221"/>
                <a:gd name="T30" fmla="*/ 53 w 54"/>
                <a:gd name="T31" fmla="*/ 117 h 221"/>
                <a:gd name="T32" fmla="*/ 53 w 54"/>
                <a:gd name="T33" fmla="*/ 122 h 221"/>
                <a:gd name="T34" fmla="*/ 51 w 54"/>
                <a:gd name="T35" fmla="*/ 147 h 221"/>
                <a:gd name="T36" fmla="*/ 48 w 54"/>
                <a:gd name="T37" fmla="*/ 163 h 221"/>
                <a:gd name="T38" fmla="*/ 49 w 54"/>
                <a:gd name="T39" fmla="*/ 174 h 221"/>
                <a:gd name="T40" fmla="*/ 49 w 54"/>
                <a:gd name="T41" fmla="*/ 191 h 221"/>
                <a:gd name="T42" fmla="*/ 48 w 54"/>
                <a:gd name="T43" fmla="*/ 201 h 221"/>
                <a:gd name="T44" fmla="*/ 47 w 54"/>
                <a:gd name="T45" fmla="*/ 214 h 221"/>
                <a:gd name="T46" fmla="*/ 38 w 54"/>
                <a:gd name="T47" fmla="*/ 220 h 221"/>
                <a:gd name="T48" fmla="*/ 14 w 54"/>
                <a:gd name="T49" fmla="*/ 220 h 221"/>
                <a:gd name="T50" fmla="*/ 10 w 54"/>
                <a:gd name="T51" fmla="*/ 219 h 221"/>
                <a:gd name="T52" fmla="*/ 0 w 54"/>
                <a:gd name="T53" fmla="*/ 219 h 221"/>
                <a:gd name="T54" fmla="*/ 4 w 54"/>
                <a:gd name="T55" fmla="*/ 172 h 221"/>
                <a:gd name="T56" fmla="*/ 11 w 54"/>
                <a:gd name="T57" fmla="*/ 121 h 221"/>
                <a:gd name="T58" fmla="*/ 17 w 54"/>
                <a:gd name="T59" fmla="*/ 72 h 221"/>
                <a:gd name="T60" fmla="*/ 22 w 54"/>
                <a:gd name="T61" fmla="*/ 34 h 221"/>
                <a:gd name="T62" fmla="*/ 28 w 54"/>
                <a:gd name="T63" fmla="*/ 0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4" h="221">
                  <a:moveTo>
                    <a:pt x="28" y="0"/>
                  </a:moveTo>
                  <a:cubicBezTo>
                    <a:pt x="28" y="7"/>
                    <a:pt x="26" y="14"/>
                    <a:pt x="25" y="21"/>
                  </a:cubicBezTo>
                  <a:cubicBezTo>
                    <a:pt x="23" y="32"/>
                    <a:pt x="23" y="44"/>
                    <a:pt x="23" y="55"/>
                  </a:cubicBezTo>
                  <a:cubicBezTo>
                    <a:pt x="23" y="61"/>
                    <a:pt x="23" y="67"/>
                    <a:pt x="23" y="74"/>
                  </a:cubicBezTo>
                  <a:cubicBezTo>
                    <a:pt x="23" y="75"/>
                    <a:pt x="23" y="76"/>
                    <a:pt x="24" y="76"/>
                  </a:cubicBezTo>
                  <a:cubicBezTo>
                    <a:pt x="26" y="76"/>
                    <a:pt x="26" y="75"/>
                    <a:pt x="26" y="74"/>
                  </a:cubicBezTo>
                  <a:cubicBezTo>
                    <a:pt x="28" y="63"/>
                    <a:pt x="31" y="52"/>
                    <a:pt x="33" y="40"/>
                  </a:cubicBezTo>
                  <a:cubicBezTo>
                    <a:pt x="34" y="39"/>
                    <a:pt x="34" y="37"/>
                    <a:pt x="35" y="36"/>
                  </a:cubicBezTo>
                  <a:cubicBezTo>
                    <a:pt x="36" y="35"/>
                    <a:pt x="37" y="33"/>
                    <a:pt x="38" y="33"/>
                  </a:cubicBezTo>
                  <a:cubicBezTo>
                    <a:pt x="40" y="32"/>
                    <a:pt x="42" y="32"/>
                    <a:pt x="41" y="35"/>
                  </a:cubicBezTo>
                  <a:cubicBezTo>
                    <a:pt x="41" y="44"/>
                    <a:pt x="43" y="53"/>
                    <a:pt x="42" y="63"/>
                  </a:cubicBezTo>
                  <a:cubicBezTo>
                    <a:pt x="41" y="69"/>
                    <a:pt x="42" y="76"/>
                    <a:pt x="43" y="82"/>
                  </a:cubicBezTo>
                  <a:cubicBezTo>
                    <a:pt x="44" y="89"/>
                    <a:pt x="43" y="96"/>
                    <a:pt x="44" y="103"/>
                  </a:cubicBezTo>
                  <a:cubicBezTo>
                    <a:pt x="44" y="107"/>
                    <a:pt x="44" y="111"/>
                    <a:pt x="44" y="115"/>
                  </a:cubicBezTo>
                  <a:cubicBezTo>
                    <a:pt x="44" y="118"/>
                    <a:pt x="45" y="119"/>
                    <a:pt x="48" y="118"/>
                  </a:cubicBezTo>
                  <a:cubicBezTo>
                    <a:pt x="50" y="117"/>
                    <a:pt x="51" y="116"/>
                    <a:pt x="53" y="117"/>
                  </a:cubicBezTo>
                  <a:cubicBezTo>
                    <a:pt x="54" y="119"/>
                    <a:pt x="54" y="121"/>
                    <a:pt x="53" y="122"/>
                  </a:cubicBezTo>
                  <a:cubicBezTo>
                    <a:pt x="48" y="130"/>
                    <a:pt x="51" y="139"/>
                    <a:pt x="51" y="147"/>
                  </a:cubicBezTo>
                  <a:cubicBezTo>
                    <a:pt x="51" y="152"/>
                    <a:pt x="51" y="158"/>
                    <a:pt x="48" y="163"/>
                  </a:cubicBezTo>
                  <a:cubicBezTo>
                    <a:pt x="46" y="167"/>
                    <a:pt x="47" y="170"/>
                    <a:pt x="49" y="174"/>
                  </a:cubicBezTo>
                  <a:cubicBezTo>
                    <a:pt x="52" y="180"/>
                    <a:pt x="52" y="185"/>
                    <a:pt x="49" y="191"/>
                  </a:cubicBezTo>
                  <a:cubicBezTo>
                    <a:pt x="48" y="194"/>
                    <a:pt x="48" y="198"/>
                    <a:pt x="48" y="201"/>
                  </a:cubicBezTo>
                  <a:cubicBezTo>
                    <a:pt x="48" y="205"/>
                    <a:pt x="48" y="210"/>
                    <a:pt x="47" y="214"/>
                  </a:cubicBezTo>
                  <a:cubicBezTo>
                    <a:pt x="46" y="218"/>
                    <a:pt x="43" y="221"/>
                    <a:pt x="38" y="220"/>
                  </a:cubicBezTo>
                  <a:cubicBezTo>
                    <a:pt x="30" y="219"/>
                    <a:pt x="22" y="221"/>
                    <a:pt x="14" y="220"/>
                  </a:cubicBezTo>
                  <a:cubicBezTo>
                    <a:pt x="13" y="220"/>
                    <a:pt x="11" y="220"/>
                    <a:pt x="10" y="219"/>
                  </a:cubicBezTo>
                  <a:cubicBezTo>
                    <a:pt x="6" y="217"/>
                    <a:pt x="3" y="218"/>
                    <a:pt x="0" y="219"/>
                  </a:cubicBezTo>
                  <a:cubicBezTo>
                    <a:pt x="1" y="204"/>
                    <a:pt x="2" y="188"/>
                    <a:pt x="4" y="172"/>
                  </a:cubicBezTo>
                  <a:cubicBezTo>
                    <a:pt x="7" y="155"/>
                    <a:pt x="8" y="138"/>
                    <a:pt x="11" y="121"/>
                  </a:cubicBezTo>
                  <a:cubicBezTo>
                    <a:pt x="13" y="105"/>
                    <a:pt x="15" y="88"/>
                    <a:pt x="17" y="72"/>
                  </a:cubicBezTo>
                  <a:cubicBezTo>
                    <a:pt x="19" y="59"/>
                    <a:pt x="21" y="47"/>
                    <a:pt x="22" y="34"/>
                  </a:cubicBezTo>
                  <a:cubicBezTo>
                    <a:pt x="23" y="23"/>
                    <a:pt x="25" y="11"/>
                    <a:pt x="28" y="0"/>
                  </a:cubicBezTo>
                  <a:close/>
                </a:path>
              </a:pathLst>
            </a:custGeom>
            <a:solidFill>
              <a:srgbClr val="FDDA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8" name="Freeform 34">
              <a:extLst>
                <a:ext uri="{FF2B5EF4-FFF2-40B4-BE49-F238E27FC236}">
                  <a16:creationId xmlns:a16="http://schemas.microsoft.com/office/drawing/2014/main" id="{FF6901B9-84A6-2007-BB33-7E84463D4404}"/>
                </a:ext>
              </a:extLst>
            </p:cNvPr>
            <p:cNvSpPr>
              <a:spLocks/>
            </p:cNvSpPr>
            <p:nvPr/>
          </p:nvSpPr>
          <p:spPr bwMode="auto">
            <a:xfrm>
              <a:off x="3408362" y="2139950"/>
              <a:ext cx="258763" cy="509588"/>
            </a:xfrm>
            <a:custGeom>
              <a:avLst/>
              <a:gdLst>
                <a:gd name="T0" fmla="*/ 66 w 124"/>
                <a:gd name="T1" fmla="*/ 194 h 244"/>
                <a:gd name="T2" fmla="*/ 43 w 124"/>
                <a:gd name="T3" fmla="*/ 130 h 244"/>
                <a:gd name="T4" fmla="*/ 0 w 124"/>
                <a:gd name="T5" fmla="*/ 3 h 244"/>
                <a:gd name="T6" fmla="*/ 0 w 124"/>
                <a:gd name="T7" fmla="*/ 0 h 244"/>
                <a:gd name="T8" fmla="*/ 15 w 124"/>
                <a:gd name="T9" fmla="*/ 22 h 244"/>
                <a:gd name="T10" fmla="*/ 101 w 124"/>
                <a:gd name="T11" fmla="*/ 152 h 244"/>
                <a:gd name="T12" fmla="*/ 105 w 124"/>
                <a:gd name="T13" fmla="*/ 160 h 244"/>
                <a:gd name="T14" fmla="*/ 112 w 124"/>
                <a:gd name="T15" fmla="*/ 174 h 244"/>
                <a:gd name="T16" fmla="*/ 122 w 124"/>
                <a:gd name="T17" fmla="*/ 197 h 244"/>
                <a:gd name="T18" fmla="*/ 122 w 124"/>
                <a:gd name="T19" fmla="*/ 201 h 244"/>
                <a:gd name="T20" fmla="*/ 119 w 124"/>
                <a:gd name="T21" fmla="*/ 199 h 244"/>
                <a:gd name="T22" fmla="*/ 105 w 124"/>
                <a:gd name="T23" fmla="*/ 181 h 244"/>
                <a:gd name="T24" fmla="*/ 93 w 124"/>
                <a:gd name="T25" fmla="*/ 165 h 244"/>
                <a:gd name="T26" fmla="*/ 89 w 124"/>
                <a:gd name="T27" fmla="*/ 159 h 244"/>
                <a:gd name="T28" fmla="*/ 87 w 124"/>
                <a:gd name="T29" fmla="*/ 157 h 244"/>
                <a:gd name="T30" fmla="*/ 89 w 124"/>
                <a:gd name="T31" fmla="*/ 161 h 244"/>
                <a:gd name="T32" fmla="*/ 119 w 124"/>
                <a:gd name="T33" fmla="*/ 237 h 244"/>
                <a:gd name="T34" fmla="*/ 120 w 124"/>
                <a:gd name="T35" fmla="*/ 243 h 244"/>
                <a:gd name="T36" fmla="*/ 115 w 124"/>
                <a:gd name="T37" fmla="*/ 239 h 244"/>
                <a:gd name="T38" fmla="*/ 70 w 124"/>
                <a:gd name="T39" fmla="*/ 164 h 244"/>
                <a:gd name="T40" fmla="*/ 81 w 124"/>
                <a:gd name="T41" fmla="*/ 204 h 244"/>
                <a:gd name="T42" fmla="*/ 84 w 124"/>
                <a:gd name="T43" fmla="*/ 216 h 244"/>
                <a:gd name="T44" fmla="*/ 85 w 124"/>
                <a:gd name="T45" fmla="*/ 221 h 244"/>
                <a:gd name="T46" fmla="*/ 84 w 124"/>
                <a:gd name="T47" fmla="*/ 224 h 244"/>
                <a:gd name="T48" fmla="*/ 82 w 124"/>
                <a:gd name="T49" fmla="*/ 223 h 244"/>
                <a:gd name="T50" fmla="*/ 80 w 124"/>
                <a:gd name="T51" fmla="*/ 220 h 244"/>
                <a:gd name="T52" fmla="*/ 69 w 124"/>
                <a:gd name="T53" fmla="*/ 200 h 244"/>
                <a:gd name="T54" fmla="*/ 66 w 124"/>
                <a:gd name="T55" fmla="*/ 194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24" h="244">
                  <a:moveTo>
                    <a:pt x="66" y="194"/>
                  </a:moveTo>
                  <a:cubicBezTo>
                    <a:pt x="57" y="173"/>
                    <a:pt x="50" y="151"/>
                    <a:pt x="43" y="130"/>
                  </a:cubicBezTo>
                  <a:cubicBezTo>
                    <a:pt x="28" y="88"/>
                    <a:pt x="14" y="45"/>
                    <a:pt x="0" y="3"/>
                  </a:cubicBezTo>
                  <a:cubicBezTo>
                    <a:pt x="0" y="2"/>
                    <a:pt x="0" y="1"/>
                    <a:pt x="0" y="0"/>
                  </a:cubicBezTo>
                  <a:cubicBezTo>
                    <a:pt x="5" y="7"/>
                    <a:pt x="10" y="15"/>
                    <a:pt x="15" y="22"/>
                  </a:cubicBezTo>
                  <a:cubicBezTo>
                    <a:pt x="44" y="65"/>
                    <a:pt x="73" y="108"/>
                    <a:pt x="101" y="152"/>
                  </a:cubicBezTo>
                  <a:cubicBezTo>
                    <a:pt x="102" y="154"/>
                    <a:pt x="104" y="157"/>
                    <a:pt x="105" y="160"/>
                  </a:cubicBezTo>
                  <a:cubicBezTo>
                    <a:pt x="108" y="164"/>
                    <a:pt x="110" y="169"/>
                    <a:pt x="112" y="174"/>
                  </a:cubicBezTo>
                  <a:cubicBezTo>
                    <a:pt x="116" y="181"/>
                    <a:pt x="119" y="189"/>
                    <a:pt x="122" y="197"/>
                  </a:cubicBezTo>
                  <a:cubicBezTo>
                    <a:pt x="123" y="198"/>
                    <a:pt x="124" y="200"/>
                    <a:pt x="122" y="201"/>
                  </a:cubicBezTo>
                  <a:cubicBezTo>
                    <a:pt x="121" y="201"/>
                    <a:pt x="119" y="200"/>
                    <a:pt x="119" y="199"/>
                  </a:cubicBezTo>
                  <a:cubicBezTo>
                    <a:pt x="114" y="193"/>
                    <a:pt x="110" y="187"/>
                    <a:pt x="105" y="181"/>
                  </a:cubicBezTo>
                  <a:cubicBezTo>
                    <a:pt x="101" y="176"/>
                    <a:pt x="98" y="170"/>
                    <a:pt x="93" y="165"/>
                  </a:cubicBezTo>
                  <a:cubicBezTo>
                    <a:pt x="91" y="164"/>
                    <a:pt x="90" y="161"/>
                    <a:pt x="89" y="159"/>
                  </a:cubicBezTo>
                  <a:cubicBezTo>
                    <a:pt x="88" y="159"/>
                    <a:pt x="88" y="158"/>
                    <a:pt x="87" y="157"/>
                  </a:cubicBezTo>
                  <a:cubicBezTo>
                    <a:pt x="88" y="158"/>
                    <a:pt x="88" y="160"/>
                    <a:pt x="89" y="161"/>
                  </a:cubicBezTo>
                  <a:cubicBezTo>
                    <a:pt x="99" y="186"/>
                    <a:pt x="109" y="211"/>
                    <a:pt x="119" y="237"/>
                  </a:cubicBezTo>
                  <a:cubicBezTo>
                    <a:pt x="120" y="239"/>
                    <a:pt x="123" y="242"/>
                    <a:pt x="120" y="243"/>
                  </a:cubicBezTo>
                  <a:cubicBezTo>
                    <a:pt x="118" y="244"/>
                    <a:pt x="116" y="241"/>
                    <a:pt x="115" y="239"/>
                  </a:cubicBezTo>
                  <a:cubicBezTo>
                    <a:pt x="100" y="214"/>
                    <a:pt x="85" y="189"/>
                    <a:pt x="70" y="164"/>
                  </a:cubicBezTo>
                  <a:cubicBezTo>
                    <a:pt x="74" y="177"/>
                    <a:pt x="77" y="190"/>
                    <a:pt x="81" y="204"/>
                  </a:cubicBezTo>
                  <a:cubicBezTo>
                    <a:pt x="81" y="208"/>
                    <a:pt x="83" y="212"/>
                    <a:pt x="84" y="216"/>
                  </a:cubicBezTo>
                  <a:cubicBezTo>
                    <a:pt x="84" y="218"/>
                    <a:pt x="85" y="220"/>
                    <a:pt x="85" y="221"/>
                  </a:cubicBezTo>
                  <a:cubicBezTo>
                    <a:pt x="85" y="223"/>
                    <a:pt x="85" y="224"/>
                    <a:pt x="84" y="224"/>
                  </a:cubicBezTo>
                  <a:cubicBezTo>
                    <a:pt x="83" y="225"/>
                    <a:pt x="82" y="224"/>
                    <a:pt x="82" y="223"/>
                  </a:cubicBezTo>
                  <a:cubicBezTo>
                    <a:pt x="81" y="222"/>
                    <a:pt x="80" y="221"/>
                    <a:pt x="80" y="220"/>
                  </a:cubicBezTo>
                  <a:cubicBezTo>
                    <a:pt x="76" y="213"/>
                    <a:pt x="72" y="207"/>
                    <a:pt x="69" y="200"/>
                  </a:cubicBezTo>
                  <a:cubicBezTo>
                    <a:pt x="68" y="198"/>
                    <a:pt x="67" y="196"/>
                    <a:pt x="66" y="194"/>
                  </a:cubicBezTo>
                  <a:close/>
                </a:path>
              </a:pathLst>
            </a:custGeom>
            <a:solidFill>
              <a:srgbClr val="E525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9" name="Freeform 35">
              <a:extLst>
                <a:ext uri="{FF2B5EF4-FFF2-40B4-BE49-F238E27FC236}">
                  <a16:creationId xmlns:a16="http://schemas.microsoft.com/office/drawing/2014/main" id="{88293E07-E097-AEC4-22D5-6F5E473CE1C5}"/>
                </a:ext>
              </a:extLst>
            </p:cNvPr>
            <p:cNvSpPr>
              <a:spLocks/>
            </p:cNvSpPr>
            <p:nvPr/>
          </p:nvSpPr>
          <p:spPr bwMode="auto">
            <a:xfrm>
              <a:off x="3687763" y="2312988"/>
              <a:ext cx="254000" cy="492125"/>
            </a:xfrm>
            <a:custGeom>
              <a:avLst/>
              <a:gdLst>
                <a:gd name="T0" fmla="*/ 66 w 121"/>
                <a:gd name="T1" fmla="*/ 189 h 235"/>
                <a:gd name="T2" fmla="*/ 43 w 121"/>
                <a:gd name="T3" fmla="*/ 127 h 235"/>
                <a:gd name="T4" fmla="*/ 1 w 121"/>
                <a:gd name="T5" fmla="*/ 5 h 235"/>
                <a:gd name="T6" fmla="*/ 0 w 121"/>
                <a:gd name="T7" fmla="*/ 0 h 235"/>
                <a:gd name="T8" fmla="*/ 5 w 121"/>
                <a:gd name="T9" fmla="*/ 6 h 235"/>
                <a:gd name="T10" fmla="*/ 101 w 121"/>
                <a:gd name="T11" fmla="*/ 147 h 235"/>
                <a:gd name="T12" fmla="*/ 105 w 121"/>
                <a:gd name="T13" fmla="*/ 155 h 235"/>
                <a:gd name="T14" fmla="*/ 118 w 121"/>
                <a:gd name="T15" fmla="*/ 184 h 235"/>
                <a:gd name="T16" fmla="*/ 119 w 121"/>
                <a:gd name="T17" fmla="*/ 189 h 235"/>
                <a:gd name="T18" fmla="*/ 114 w 121"/>
                <a:gd name="T19" fmla="*/ 186 h 235"/>
                <a:gd name="T20" fmla="*/ 93 w 121"/>
                <a:gd name="T21" fmla="*/ 160 h 235"/>
                <a:gd name="T22" fmla="*/ 87 w 121"/>
                <a:gd name="T23" fmla="*/ 151 h 235"/>
                <a:gd name="T24" fmla="*/ 114 w 121"/>
                <a:gd name="T25" fmla="*/ 218 h 235"/>
                <a:gd name="T26" fmla="*/ 118 w 121"/>
                <a:gd name="T27" fmla="*/ 229 h 235"/>
                <a:gd name="T28" fmla="*/ 118 w 121"/>
                <a:gd name="T29" fmla="*/ 234 h 235"/>
                <a:gd name="T30" fmla="*/ 115 w 121"/>
                <a:gd name="T31" fmla="*/ 231 h 235"/>
                <a:gd name="T32" fmla="*/ 97 w 121"/>
                <a:gd name="T33" fmla="*/ 203 h 235"/>
                <a:gd name="T34" fmla="*/ 70 w 121"/>
                <a:gd name="T35" fmla="*/ 160 h 235"/>
                <a:gd name="T36" fmla="*/ 74 w 121"/>
                <a:gd name="T37" fmla="*/ 175 h 235"/>
                <a:gd name="T38" fmla="*/ 77 w 121"/>
                <a:gd name="T39" fmla="*/ 185 h 235"/>
                <a:gd name="T40" fmla="*/ 78 w 121"/>
                <a:gd name="T41" fmla="*/ 189 h 235"/>
                <a:gd name="T42" fmla="*/ 84 w 121"/>
                <a:gd name="T43" fmla="*/ 211 h 235"/>
                <a:gd name="T44" fmla="*/ 84 w 121"/>
                <a:gd name="T45" fmla="*/ 215 h 235"/>
                <a:gd name="T46" fmla="*/ 82 w 121"/>
                <a:gd name="T47" fmla="*/ 216 h 235"/>
                <a:gd name="T48" fmla="*/ 79 w 121"/>
                <a:gd name="T49" fmla="*/ 213 h 235"/>
                <a:gd name="T50" fmla="*/ 66 w 121"/>
                <a:gd name="T51" fmla="*/ 189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21" h="235">
                  <a:moveTo>
                    <a:pt x="66" y="189"/>
                  </a:moveTo>
                  <a:cubicBezTo>
                    <a:pt x="57" y="169"/>
                    <a:pt x="50" y="148"/>
                    <a:pt x="43" y="127"/>
                  </a:cubicBezTo>
                  <a:cubicBezTo>
                    <a:pt x="29" y="86"/>
                    <a:pt x="15" y="46"/>
                    <a:pt x="1" y="5"/>
                  </a:cubicBezTo>
                  <a:cubicBezTo>
                    <a:pt x="1" y="4"/>
                    <a:pt x="0" y="2"/>
                    <a:pt x="0" y="0"/>
                  </a:cubicBezTo>
                  <a:cubicBezTo>
                    <a:pt x="2" y="2"/>
                    <a:pt x="3" y="4"/>
                    <a:pt x="5" y="6"/>
                  </a:cubicBezTo>
                  <a:cubicBezTo>
                    <a:pt x="37" y="53"/>
                    <a:pt x="69" y="99"/>
                    <a:pt x="101" y="147"/>
                  </a:cubicBezTo>
                  <a:cubicBezTo>
                    <a:pt x="102" y="149"/>
                    <a:pt x="103" y="152"/>
                    <a:pt x="105" y="155"/>
                  </a:cubicBezTo>
                  <a:cubicBezTo>
                    <a:pt x="110" y="164"/>
                    <a:pt x="115" y="174"/>
                    <a:pt x="118" y="184"/>
                  </a:cubicBezTo>
                  <a:cubicBezTo>
                    <a:pt x="119" y="186"/>
                    <a:pt x="121" y="188"/>
                    <a:pt x="119" y="189"/>
                  </a:cubicBezTo>
                  <a:cubicBezTo>
                    <a:pt x="117" y="190"/>
                    <a:pt x="115" y="188"/>
                    <a:pt x="114" y="186"/>
                  </a:cubicBezTo>
                  <a:cubicBezTo>
                    <a:pt x="107" y="178"/>
                    <a:pt x="101" y="169"/>
                    <a:pt x="93" y="160"/>
                  </a:cubicBezTo>
                  <a:cubicBezTo>
                    <a:pt x="91" y="157"/>
                    <a:pt x="88" y="154"/>
                    <a:pt x="87" y="151"/>
                  </a:cubicBezTo>
                  <a:cubicBezTo>
                    <a:pt x="96" y="173"/>
                    <a:pt x="105" y="196"/>
                    <a:pt x="114" y="218"/>
                  </a:cubicBezTo>
                  <a:cubicBezTo>
                    <a:pt x="116" y="222"/>
                    <a:pt x="117" y="226"/>
                    <a:pt x="118" y="229"/>
                  </a:cubicBezTo>
                  <a:cubicBezTo>
                    <a:pt x="119" y="231"/>
                    <a:pt x="121" y="233"/>
                    <a:pt x="118" y="234"/>
                  </a:cubicBezTo>
                  <a:cubicBezTo>
                    <a:pt x="116" y="235"/>
                    <a:pt x="116" y="233"/>
                    <a:pt x="115" y="231"/>
                  </a:cubicBezTo>
                  <a:cubicBezTo>
                    <a:pt x="109" y="222"/>
                    <a:pt x="103" y="212"/>
                    <a:pt x="97" y="203"/>
                  </a:cubicBezTo>
                  <a:cubicBezTo>
                    <a:pt x="88" y="189"/>
                    <a:pt x="79" y="175"/>
                    <a:pt x="70" y="160"/>
                  </a:cubicBezTo>
                  <a:cubicBezTo>
                    <a:pt x="71" y="166"/>
                    <a:pt x="73" y="170"/>
                    <a:pt x="74" y="175"/>
                  </a:cubicBezTo>
                  <a:cubicBezTo>
                    <a:pt x="75" y="178"/>
                    <a:pt x="76" y="182"/>
                    <a:pt x="77" y="185"/>
                  </a:cubicBezTo>
                  <a:cubicBezTo>
                    <a:pt x="77" y="187"/>
                    <a:pt x="77" y="188"/>
                    <a:pt x="78" y="189"/>
                  </a:cubicBezTo>
                  <a:cubicBezTo>
                    <a:pt x="80" y="197"/>
                    <a:pt x="82" y="204"/>
                    <a:pt x="84" y="211"/>
                  </a:cubicBezTo>
                  <a:cubicBezTo>
                    <a:pt x="84" y="213"/>
                    <a:pt x="85" y="214"/>
                    <a:pt x="84" y="215"/>
                  </a:cubicBezTo>
                  <a:cubicBezTo>
                    <a:pt x="84" y="217"/>
                    <a:pt x="83" y="217"/>
                    <a:pt x="82" y="216"/>
                  </a:cubicBezTo>
                  <a:cubicBezTo>
                    <a:pt x="81" y="215"/>
                    <a:pt x="80" y="214"/>
                    <a:pt x="79" y="213"/>
                  </a:cubicBezTo>
                  <a:cubicBezTo>
                    <a:pt x="75" y="205"/>
                    <a:pt x="70" y="197"/>
                    <a:pt x="66" y="189"/>
                  </a:cubicBezTo>
                  <a:close/>
                </a:path>
              </a:pathLst>
            </a:custGeom>
            <a:solidFill>
              <a:srgbClr val="8E2F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0" name="Freeform 36">
              <a:extLst>
                <a:ext uri="{FF2B5EF4-FFF2-40B4-BE49-F238E27FC236}">
                  <a16:creationId xmlns:a16="http://schemas.microsoft.com/office/drawing/2014/main" id="{05A6559E-6B4C-F462-B3BF-EE443A5FF84E}"/>
                </a:ext>
              </a:extLst>
            </p:cNvPr>
            <p:cNvSpPr>
              <a:spLocks/>
            </p:cNvSpPr>
            <p:nvPr/>
          </p:nvSpPr>
          <p:spPr bwMode="auto">
            <a:xfrm>
              <a:off x="4568825" y="2203450"/>
              <a:ext cx="109538" cy="517525"/>
            </a:xfrm>
            <a:custGeom>
              <a:avLst/>
              <a:gdLst>
                <a:gd name="T0" fmla="*/ 48 w 52"/>
                <a:gd name="T1" fmla="*/ 213 h 248"/>
                <a:gd name="T2" fmla="*/ 37 w 52"/>
                <a:gd name="T3" fmla="*/ 161 h 248"/>
                <a:gd name="T4" fmla="*/ 36 w 52"/>
                <a:gd name="T5" fmla="*/ 161 h 248"/>
                <a:gd name="T6" fmla="*/ 28 w 52"/>
                <a:gd name="T7" fmla="*/ 248 h 248"/>
                <a:gd name="T8" fmla="*/ 27 w 52"/>
                <a:gd name="T9" fmla="*/ 248 h 248"/>
                <a:gd name="T10" fmla="*/ 18 w 52"/>
                <a:gd name="T11" fmla="*/ 159 h 248"/>
                <a:gd name="T12" fmla="*/ 18 w 52"/>
                <a:gd name="T13" fmla="*/ 159 h 248"/>
                <a:gd name="T14" fmla="*/ 5 w 52"/>
                <a:gd name="T15" fmla="*/ 218 h 248"/>
                <a:gd name="T16" fmla="*/ 2 w 52"/>
                <a:gd name="T17" fmla="*/ 199 h 248"/>
                <a:gd name="T18" fmla="*/ 11 w 52"/>
                <a:gd name="T19" fmla="*/ 105 h 248"/>
                <a:gd name="T20" fmla="*/ 27 w 52"/>
                <a:gd name="T21" fmla="*/ 2 h 248"/>
                <a:gd name="T22" fmla="*/ 28 w 52"/>
                <a:gd name="T23" fmla="*/ 0 h 248"/>
                <a:gd name="T24" fmla="*/ 31 w 52"/>
                <a:gd name="T25" fmla="*/ 25 h 248"/>
                <a:gd name="T26" fmla="*/ 45 w 52"/>
                <a:gd name="T27" fmla="*/ 123 h 248"/>
                <a:gd name="T28" fmla="*/ 51 w 52"/>
                <a:gd name="T29" fmla="*/ 167 h 248"/>
                <a:gd name="T30" fmla="*/ 51 w 52"/>
                <a:gd name="T31" fmla="*/ 185 h 248"/>
                <a:gd name="T32" fmla="*/ 52 w 52"/>
                <a:gd name="T33" fmla="*/ 188 h 248"/>
                <a:gd name="T34" fmla="*/ 51 w 52"/>
                <a:gd name="T35" fmla="*/ 206 h 248"/>
                <a:gd name="T36" fmla="*/ 48 w 52"/>
                <a:gd name="T37" fmla="*/ 213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2" h="248">
                  <a:moveTo>
                    <a:pt x="48" y="213"/>
                  </a:moveTo>
                  <a:cubicBezTo>
                    <a:pt x="44" y="196"/>
                    <a:pt x="40" y="178"/>
                    <a:pt x="37" y="161"/>
                  </a:cubicBezTo>
                  <a:cubicBezTo>
                    <a:pt x="36" y="161"/>
                    <a:pt x="36" y="161"/>
                    <a:pt x="36" y="161"/>
                  </a:cubicBezTo>
                  <a:cubicBezTo>
                    <a:pt x="33" y="190"/>
                    <a:pt x="31" y="219"/>
                    <a:pt x="28" y="248"/>
                  </a:cubicBezTo>
                  <a:cubicBezTo>
                    <a:pt x="28" y="248"/>
                    <a:pt x="27" y="248"/>
                    <a:pt x="27" y="248"/>
                  </a:cubicBezTo>
                  <a:cubicBezTo>
                    <a:pt x="24" y="218"/>
                    <a:pt x="21" y="189"/>
                    <a:pt x="18" y="159"/>
                  </a:cubicBezTo>
                  <a:cubicBezTo>
                    <a:pt x="18" y="159"/>
                    <a:pt x="18" y="159"/>
                    <a:pt x="18" y="159"/>
                  </a:cubicBezTo>
                  <a:cubicBezTo>
                    <a:pt x="13" y="179"/>
                    <a:pt x="9" y="198"/>
                    <a:pt x="5" y="218"/>
                  </a:cubicBezTo>
                  <a:cubicBezTo>
                    <a:pt x="2" y="212"/>
                    <a:pt x="3" y="205"/>
                    <a:pt x="2" y="199"/>
                  </a:cubicBezTo>
                  <a:cubicBezTo>
                    <a:pt x="0" y="167"/>
                    <a:pt x="7" y="136"/>
                    <a:pt x="11" y="105"/>
                  </a:cubicBezTo>
                  <a:cubicBezTo>
                    <a:pt x="16" y="71"/>
                    <a:pt x="21" y="36"/>
                    <a:pt x="27" y="2"/>
                  </a:cubicBezTo>
                  <a:cubicBezTo>
                    <a:pt x="27" y="1"/>
                    <a:pt x="27" y="0"/>
                    <a:pt x="28" y="0"/>
                  </a:cubicBezTo>
                  <a:cubicBezTo>
                    <a:pt x="29" y="8"/>
                    <a:pt x="30" y="16"/>
                    <a:pt x="31" y="25"/>
                  </a:cubicBezTo>
                  <a:cubicBezTo>
                    <a:pt x="36" y="57"/>
                    <a:pt x="41" y="90"/>
                    <a:pt x="45" y="123"/>
                  </a:cubicBezTo>
                  <a:cubicBezTo>
                    <a:pt x="47" y="138"/>
                    <a:pt x="49" y="152"/>
                    <a:pt x="51" y="167"/>
                  </a:cubicBezTo>
                  <a:cubicBezTo>
                    <a:pt x="51" y="173"/>
                    <a:pt x="51" y="179"/>
                    <a:pt x="51" y="185"/>
                  </a:cubicBezTo>
                  <a:cubicBezTo>
                    <a:pt x="51" y="186"/>
                    <a:pt x="52" y="187"/>
                    <a:pt x="52" y="188"/>
                  </a:cubicBezTo>
                  <a:cubicBezTo>
                    <a:pt x="51" y="194"/>
                    <a:pt x="51" y="200"/>
                    <a:pt x="51" y="206"/>
                  </a:cubicBezTo>
                  <a:cubicBezTo>
                    <a:pt x="51" y="208"/>
                    <a:pt x="51" y="212"/>
                    <a:pt x="48" y="213"/>
                  </a:cubicBezTo>
                  <a:close/>
                </a:path>
              </a:pathLst>
            </a:custGeom>
            <a:solidFill>
              <a:srgbClr val="2B4B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1" name="Freeform 37">
              <a:extLst>
                <a:ext uri="{FF2B5EF4-FFF2-40B4-BE49-F238E27FC236}">
                  <a16:creationId xmlns:a16="http://schemas.microsoft.com/office/drawing/2014/main" id="{8F2319BB-0920-348C-4E77-14EAB97D113C}"/>
                </a:ext>
              </a:extLst>
            </p:cNvPr>
            <p:cNvSpPr>
              <a:spLocks/>
            </p:cNvSpPr>
            <p:nvPr/>
          </p:nvSpPr>
          <p:spPr bwMode="auto">
            <a:xfrm>
              <a:off x="5108575" y="2730500"/>
              <a:ext cx="301625" cy="658813"/>
            </a:xfrm>
            <a:custGeom>
              <a:avLst/>
              <a:gdLst>
                <a:gd name="T0" fmla="*/ 51 w 144"/>
                <a:gd name="T1" fmla="*/ 237 h 315"/>
                <a:gd name="T2" fmla="*/ 29 w 144"/>
                <a:gd name="T3" fmla="*/ 273 h 315"/>
                <a:gd name="T4" fmla="*/ 6 w 144"/>
                <a:gd name="T5" fmla="*/ 310 h 315"/>
                <a:gd name="T6" fmla="*/ 3 w 144"/>
                <a:gd name="T7" fmla="*/ 314 h 315"/>
                <a:gd name="T8" fmla="*/ 1 w 144"/>
                <a:gd name="T9" fmla="*/ 312 h 315"/>
                <a:gd name="T10" fmla="*/ 3 w 144"/>
                <a:gd name="T11" fmla="*/ 304 h 315"/>
                <a:gd name="T12" fmla="*/ 7 w 144"/>
                <a:gd name="T13" fmla="*/ 295 h 315"/>
                <a:gd name="T14" fmla="*/ 12 w 144"/>
                <a:gd name="T15" fmla="*/ 283 h 315"/>
                <a:gd name="T16" fmla="*/ 19 w 144"/>
                <a:gd name="T17" fmla="*/ 264 h 315"/>
                <a:gd name="T18" fmla="*/ 20 w 144"/>
                <a:gd name="T19" fmla="*/ 261 h 315"/>
                <a:gd name="T20" fmla="*/ 28 w 144"/>
                <a:gd name="T21" fmla="*/ 244 h 315"/>
                <a:gd name="T22" fmla="*/ 39 w 144"/>
                <a:gd name="T23" fmla="*/ 216 h 315"/>
                <a:gd name="T24" fmla="*/ 52 w 144"/>
                <a:gd name="T25" fmla="*/ 184 h 315"/>
                <a:gd name="T26" fmla="*/ 59 w 144"/>
                <a:gd name="T27" fmla="*/ 165 h 315"/>
                <a:gd name="T28" fmla="*/ 73 w 144"/>
                <a:gd name="T29" fmla="*/ 131 h 315"/>
                <a:gd name="T30" fmla="*/ 81 w 144"/>
                <a:gd name="T31" fmla="*/ 111 h 315"/>
                <a:gd name="T32" fmla="*/ 101 w 144"/>
                <a:gd name="T33" fmla="*/ 61 h 315"/>
                <a:gd name="T34" fmla="*/ 111 w 144"/>
                <a:gd name="T35" fmla="*/ 38 h 315"/>
                <a:gd name="T36" fmla="*/ 118 w 144"/>
                <a:gd name="T37" fmla="*/ 20 h 315"/>
                <a:gd name="T38" fmla="*/ 124 w 144"/>
                <a:gd name="T39" fmla="*/ 5 h 315"/>
                <a:gd name="T40" fmla="*/ 130 w 144"/>
                <a:gd name="T41" fmla="*/ 0 h 315"/>
                <a:gd name="T42" fmla="*/ 134 w 144"/>
                <a:gd name="T43" fmla="*/ 1 h 315"/>
                <a:gd name="T44" fmla="*/ 139 w 144"/>
                <a:gd name="T45" fmla="*/ 3 h 315"/>
                <a:gd name="T46" fmla="*/ 144 w 144"/>
                <a:gd name="T47" fmla="*/ 7 h 315"/>
                <a:gd name="T48" fmla="*/ 114 w 144"/>
                <a:gd name="T49" fmla="*/ 81 h 315"/>
                <a:gd name="T50" fmla="*/ 86 w 144"/>
                <a:gd name="T51" fmla="*/ 150 h 315"/>
                <a:gd name="T52" fmla="*/ 85 w 144"/>
                <a:gd name="T53" fmla="*/ 153 h 315"/>
                <a:gd name="T54" fmla="*/ 84 w 144"/>
                <a:gd name="T55" fmla="*/ 159 h 315"/>
                <a:gd name="T56" fmla="*/ 73 w 144"/>
                <a:gd name="T57" fmla="*/ 187 h 315"/>
                <a:gd name="T58" fmla="*/ 58 w 144"/>
                <a:gd name="T59" fmla="*/ 223 h 315"/>
                <a:gd name="T60" fmla="*/ 51 w 144"/>
                <a:gd name="T61" fmla="*/ 237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44" h="315">
                  <a:moveTo>
                    <a:pt x="51" y="237"/>
                  </a:moveTo>
                  <a:cubicBezTo>
                    <a:pt x="45" y="249"/>
                    <a:pt x="37" y="261"/>
                    <a:pt x="29" y="273"/>
                  </a:cubicBezTo>
                  <a:cubicBezTo>
                    <a:pt x="22" y="285"/>
                    <a:pt x="14" y="297"/>
                    <a:pt x="6" y="310"/>
                  </a:cubicBezTo>
                  <a:cubicBezTo>
                    <a:pt x="5" y="311"/>
                    <a:pt x="5" y="313"/>
                    <a:pt x="3" y="314"/>
                  </a:cubicBezTo>
                  <a:cubicBezTo>
                    <a:pt x="1" y="315"/>
                    <a:pt x="0" y="314"/>
                    <a:pt x="1" y="312"/>
                  </a:cubicBezTo>
                  <a:cubicBezTo>
                    <a:pt x="1" y="309"/>
                    <a:pt x="1" y="306"/>
                    <a:pt x="3" y="304"/>
                  </a:cubicBezTo>
                  <a:cubicBezTo>
                    <a:pt x="6" y="301"/>
                    <a:pt x="7" y="298"/>
                    <a:pt x="7" y="295"/>
                  </a:cubicBezTo>
                  <a:cubicBezTo>
                    <a:pt x="7" y="291"/>
                    <a:pt x="10" y="287"/>
                    <a:pt x="12" y="283"/>
                  </a:cubicBezTo>
                  <a:cubicBezTo>
                    <a:pt x="15" y="277"/>
                    <a:pt x="17" y="270"/>
                    <a:pt x="19" y="264"/>
                  </a:cubicBezTo>
                  <a:cubicBezTo>
                    <a:pt x="19" y="263"/>
                    <a:pt x="20" y="261"/>
                    <a:pt x="20" y="261"/>
                  </a:cubicBezTo>
                  <a:cubicBezTo>
                    <a:pt x="24" y="255"/>
                    <a:pt x="26" y="250"/>
                    <a:pt x="28" y="244"/>
                  </a:cubicBezTo>
                  <a:cubicBezTo>
                    <a:pt x="32" y="234"/>
                    <a:pt x="35" y="225"/>
                    <a:pt x="39" y="216"/>
                  </a:cubicBezTo>
                  <a:cubicBezTo>
                    <a:pt x="43" y="205"/>
                    <a:pt x="46" y="194"/>
                    <a:pt x="52" y="184"/>
                  </a:cubicBezTo>
                  <a:cubicBezTo>
                    <a:pt x="55" y="178"/>
                    <a:pt x="57" y="171"/>
                    <a:pt x="59" y="165"/>
                  </a:cubicBezTo>
                  <a:cubicBezTo>
                    <a:pt x="64" y="153"/>
                    <a:pt x="68" y="142"/>
                    <a:pt x="73" y="131"/>
                  </a:cubicBezTo>
                  <a:cubicBezTo>
                    <a:pt x="77" y="124"/>
                    <a:pt x="78" y="118"/>
                    <a:pt x="81" y="111"/>
                  </a:cubicBezTo>
                  <a:cubicBezTo>
                    <a:pt x="87" y="94"/>
                    <a:pt x="95" y="78"/>
                    <a:pt x="101" y="61"/>
                  </a:cubicBezTo>
                  <a:cubicBezTo>
                    <a:pt x="104" y="53"/>
                    <a:pt x="109" y="46"/>
                    <a:pt x="111" y="38"/>
                  </a:cubicBezTo>
                  <a:cubicBezTo>
                    <a:pt x="113" y="32"/>
                    <a:pt x="116" y="26"/>
                    <a:pt x="118" y="20"/>
                  </a:cubicBezTo>
                  <a:cubicBezTo>
                    <a:pt x="120" y="15"/>
                    <a:pt x="122" y="10"/>
                    <a:pt x="124" y="5"/>
                  </a:cubicBezTo>
                  <a:cubicBezTo>
                    <a:pt x="125" y="2"/>
                    <a:pt x="127" y="1"/>
                    <a:pt x="130" y="0"/>
                  </a:cubicBezTo>
                  <a:cubicBezTo>
                    <a:pt x="132" y="0"/>
                    <a:pt x="133" y="0"/>
                    <a:pt x="134" y="1"/>
                  </a:cubicBezTo>
                  <a:cubicBezTo>
                    <a:pt x="136" y="1"/>
                    <a:pt x="137" y="3"/>
                    <a:pt x="139" y="3"/>
                  </a:cubicBezTo>
                  <a:cubicBezTo>
                    <a:pt x="141" y="4"/>
                    <a:pt x="144" y="4"/>
                    <a:pt x="144" y="7"/>
                  </a:cubicBezTo>
                  <a:cubicBezTo>
                    <a:pt x="134" y="32"/>
                    <a:pt x="124" y="56"/>
                    <a:pt x="114" y="81"/>
                  </a:cubicBezTo>
                  <a:cubicBezTo>
                    <a:pt x="105" y="104"/>
                    <a:pt x="96" y="127"/>
                    <a:pt x="86" y="150"/>
                  </a:cubicBezTo>
                  <a:cubicBezTo>
                    <a:pt x="86" y="151"/>
                    <a:pt x="86" y="152"/>
                    <a:pt x="85" y="153"/>
                  </a:cubicBezTo>
                  <a:cubicBezTo>
                    <a:pt x="86" y="155"/>
                    <a:pt x="85" y="157"/>
                    <a:pt x="84" y="159"/>
                  </a:cubicBezTo>
                  <a:cubicBezTo>
                    <a:pt x="80" y="168"/>
                    <a:pt x="77" y="178"/>
                    <a:pt x="73" y="187"/>
                  </a:cubicBezTo>
                  <a:cubicBezTo>
                    <a:pt x="68" y="199"/>
                    <a:pt x="63" y="211"/>
                    <a:pt x="58" y="223"/>
                  </a:cubicBezTo>
                  <a:cubicBezTo>
                    <a:pt x="56" y="228"/>
                    <a:pt x="54" y="232"/>
                    <a:pt x="51" y="237"/>
                  </a:cubicBezTo>
                  <a:close/>
                </a:path>
              </a:pathLst>
            </a:custGeom>
            <a:solidFill>
              <a:srgbClr val="F28F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2" name="Freeform 38">
              <a:extLst>
                <a:ext uri="{FF2B5EF4-FFF2-40B4-BE49-F238E27FC236}">
                  <a16:creationId xmlns:a16="http://schemas.microsoft.com/office/drawing/2014/main" id="{C7BCFFB3-92D0-606C-B727-64C2CD4BA055}"/>
                </a:ext>
              </a:extLst>
            </p:cNvPr>
            <p:cNvSpPr>
              <a:spLocks/>
            </p:cNvSpPr>
            <p:nvPr/>
          </p:nvSpPr>
          <p:spPr bwMode="auto">
            <a:xfrm>
              <a:off x="4927600" y="2679700"/>
              <a:ext cx="349250" cy="825500"/>
            </a:xfrm>
            <a:custGeom>
              <a:avLst/>
              <a:gdLst>
                <a:gd name="T0" fmla="*/ 120 w 167"/>
                <a:gd name="T1" fmla="*/ 89 h 395"/>
                <a:gd name="T2" fmla="*/ 120 w 167"/>
                <a:gd name="T3" fmla="*/ 89 h 395"/>
                <a:gd name="T4" fmla="*/ 123 w 167"/>
                <a:gd name="T5" fmla="*/ 85 h 395"/>
                <a:gd name="T6" fmla="*/ 156 w 167"/>
                <a:gd name="T7" fmla="*/ 4 h 395"/>
                <a:gd name="T8" fmla="*/ 157 w 167"/>
                <a:gd name="T9" fmla="*/ 1 h 395"/>
                <a:gd name="T10" fmla="*/ 161 w 167"/>
                <a:gd name="T11" fmla="*/ 1 h 395"/>
                <a:gd name="T12" fmla="*/ 165 w 167"/>
                <a:gd name="T13" fmla="*/ 3 h 395"/>
                <a:gd name="T14" fmla="*/ 166 w 167"/>
                <a:gd name="T15" fmla="*/ 9 h 395"/>
                <a:gd name="T16" fmla="*/ 158 w 167"/>
                <a:gd name="T17" fmla="*/ 29 h 395"/>
                <a:gd name="T18" fmla="*/ 142 w 167"/>
                <a:gd name="T19" fmla="*/ 70 h 395"/>
                <a:gd name="T20" fmla="*/ 124 w 167"/>
                <a:gd name="T21" fmla="*/ 114 h 395"/>
                <a:gd name="T22" fmla="*/ 107 w 167"/>
                <a:gd name="T23" fmla="*/ 156 h 395"/>
                <a:gd name="T24" fmla="*/ 97 w 167"/>
                <a:gd name="T25" fmla="*/ 183 h 395"/>
                <a:gd name="T26" fmla="*/ 71 w 167"/>
                <a:gd name="T27" fmla="*/ 244 h 395"/>
                <a:gd name="T28" fmla="*/ 47 w 167"/>
                <a:gd name="T29" fmla="*/ 305 h 395"/>
                <a:gd name="T30" fmla="*/ 26 w 167"/>
                <a:gd name="T31" fmla="*/ 358 h 395"/>
                <a:gd name="T32" fmla="*/ 13 w 167"/>
                <a:gd name="T33" fmla="*/ 389 h 395"/>
                <a:gd name="T34" fmla="*/ 7 w 167"/>
                <a:gd name="T35" fmla="*/ 394 h 395"/>
                <a:gd name="T36" fmla="*/ 4 w 167"/>
                <a:gd name="T37" fmla="*/ 394 h 395"/>
                <a:gd name="T38" fmla="*/ 1 w 167"/>
                <a:gd name="T39" fmla="*/ 391 h 395"/>
                <a:gd name="T40" fmla="*/ 3 w 167"/>
                <a:gd name="T41" fmla="*/ 379 h 395"/>
                <a:gd name="T42" fmla="*/ 12 w 167"/>
                <a:gd name="T43" fmla="*/ 357 h 395"/>
                <a:gd name="T44" fmla="*/ 35 w 167"/>
                <a:gd name="T45" fmla="*/ 301 h 395"/>
                <a:gd name="T46" fmla="*/ 57 w 167"/>
                <a:gd name="T47" fmla="*/ 246 h 395"/>
                <a:gd name="T48" fmla="*/ 71 w 167"/>
                <a:gd name="T49" fmla="*/ 212 h 395"/>
                <a:gd name="T50" fmla="*/ 89 w 167"/>
                <a:gd name="T51" fmla="*/ 166 h 395"/>
                <a:gd name="T52" fmla="*/ 102 w 167"/>
                <a:gd name="T53" fmla="*/ 133 h 395"/>
                <a:gd name="T54" fmla="*/ 116 w 167"/>
                <a:gd name="T55" fmla="*/ 98 h 395"/>
                <a:gd name="T56" fmla="*/ 120 w 167"/>
                <a:gd name="T57" fmla="*/ 89 h 3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67" h="395">
                  <a:moveTo>
                    <a:pt x="120" y="89"/>
                  </a:moveTo>
                  <a:cubicBezTo>
                    <a:pt x="120" y="89"/>
                    <a:pt x="120" y="89"/>
                    <a:pt x="120" y="89"/>
                  </a:cubicBezTo>
                  <a:cubicBezTo>
                    <a:pt x="122" y="89"/>
                    <a:pt x="122" y="87"/>
                    <a:pt x="123" y="85"/>
                  </a:cubicBezTo>
                  <a:cubicBezTo>
                    <a:pt x="134" y="58"/>
                    <a:pt x="145" y="31"/>
                    <a:pt x="156" y="4"/>
                  </a:cubicBezTo>
                  <a:cubicBezTo>
                    <a:pt x="156" y="3"/>
                    <a:pt x="157" y="2"/>
                    <a:pt x="157" y="1"/>
                  </a:cubicBezTo>
                  <a:cubicBezTo>
                    <a:pt x="159" y="0"/>
                    <a:pt x="160" y="0"/>
                    <a:pt x="161" y="1"/>
                  </a:cubicBezTo>
                  <a:cubicBezTo>
                    <a:pt x="162" y="1"/>
                    <a:pt x="164" y="2"/>
                    <a:pt x="165" y="3"/>
                  </a:cubicBezTo>
                  <a:cubicBezTo>
                    <a:pt x="167" y="5"/>
                    <a:pt x="167" y="7"/>
                    <a:pt x="166" y="9"/>
                  </a:cubicBezTo>
                  <a:cubicBezTo>
                    <a:pt x="163" y="16"/>
                    <a:pt x="161" y="22"/>
                    <a:pt x="158" y="29"/>
                  </a:cubicBezTo>
                  <a:cubicBezTo>
                    <a:pt x="153" y="43"/>
                    <a:pt x="147" y="56"/>
                    <a:pt x="142" y="70"/>
                  </a:cubicBezTo>
                  <a:cubicBezTo>
                    <a:pt x="136" y="85"/>
                    <a:pt x="129" y="99"/>
                    <a:pt x="124" y="114"/>
                  </a:cubicBezTo>
                  <a:cubicBezTo>
                    <a:pt x="119" y="128"/>
                    <a:pt x="112" y="142"/>
                    <a:pt x="107" y="156"/>
                  </a:cubicBezTo>
                  <a:cubicBezTo>
                    <a:pt x="104" y="165"/>
                    <a:pt x="100" y="174"/>
                    <a:pt x="97" y="183"/>
                  </a:cubicBezTo>
                  <a:cubicBezTo>
                    <a:pt x="88" y="203"/>
                    <a:pt x="80" y="224"/>
                    <a:pt x="71" y="244"/>
                  </a:cubicBezTo>
                  <a:cubicBezTo>
                    <a:pt x="63" y="265"/>
                    <a:pt x="55" y="285"/>
                    <a:pt x="47" y="305"/>
                  </a:cubicBezTo>
                  <a:cubicBezTo>
                    <a:pt x="39" y="323"/>
                    <a:pt x="32" y="341"/>
                    <a:pt x="26" y="358"/>
                  </a:cubicBezTo>
                  <a:cubicBezTo>
                    <a:pt x="22" y="369"/>
                    <a:pt x="17" y="379"/>
                    <a:pt x="13" y="389"/>
                  </a:cubicBezTo>
                  <a:cubicBezTo>
                    <a:pt x="12" y="392"/>
                    <a:pt x="10" y="393"/>
                    <a:pt x="7" y="394"/>
                  </a:cubicBezTo>
                  <a:cubicBezTo>
                    <a:pt x="6" y="394"/>
                    <a:pt x="5" y="394"/>
                    <a:pt x="4" y="394"/>
                  </a:cubicBezTo>
                  <a:cubicBezTo>
                    <a:pt x="1" y="395"/>
                    <a:pt x="1" y="393"/>
                    <a:pt x="1" y="391"/>
                  </a:cubicBezTo>
                  <a:cubicBezTo>
                    <a:pt x="0" y="387"/>
                    <a:pt x="2" y="383"/>
                    <a:pt x="3" y="379"/>
                  </a:cubicBezTo>
                  <a:cubicBezTo>
                    <a:pt x="6" y="371"/>
                    <a:pt x="9" y="364"/>
                    <a:pt x="12" y="357"/>
                  </a:cubicBezTo>
                  <a:cubicBezTo>
                    <a:pt x="19" y="338"/>
                    <a:pt x="27" y="320"/>
                    <a:pt x="35" y="301"/>
                  </a:cubicBezTo>
                  <a:cubicBezTo>
                    <a:pt x="42" y="283"/>
                    <a:pt x="49" y="264"/>
                    <a:pt x="57" y="246"/>
                  </a:cubicBezTo>
                  <a:cubicBezTo>
                    <a:pt x="62" y="235"/>
                    <a:pt x="66" y="223"/>
                    <a:pt x="71" y="212"/>
                  </a:cubicBezTo>
                  <a:cubicBezTo>
                    <a:pt x="77" y="197"/>
                    <a:pt x="82" y="181"/>
                    <a:pt x="89" y="166"/>
                  </a:cubicBezTo>
                  <a:cubicBezTo>
                    <a:pt x="94" y="155"/>
                    <a:pt x="97" y="144"/>
                    <a:pt x="102" y="133"/>
                  </a:cubicBezTo>
                  <a:cubicBezTo>
                    <a:pt x="107" y="122"/>
                    <a:pt x="111" y="110"/>
                    <a:pt x="116" y="98"/>
                  </a:cubicBezTo>
                  <a:cubicBezTo>
                    <a:pt x="118" y="95"/>
                    <a:pt x="117" y="91"/>
                    <a:pt x="120" y="89"/>
                  </a:cubicBezTo>
                  <a:close/>
                </a:path>
              </a:pathLst>
            </a:custGeom>
            <a:solidFill>
              <a:srgbClr val="E95C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3" name="Freeform 39">
              <a:extLst>
                <a:ext uri="{FF2B5EF4-FFF2-40B4-BE49-F238E27FC236}">
                  <a16:creationId xmlns:a16="http://schemas.microsoft.com/office/drawing/2014/main" id="{E14872AE-1AE3-E92F-5E6D-382EB9812790}"/>
                </a:ext>
              </a:extLst>
            </p:cNvPr>
            <p:cNvSpPr>
              <a:spLocks/>
            </p:cNvSpPr>
            <p:nvPr/>
          </p:nvSpPr>
          <p:spPr bwMode="auto">
            <a:xfrm>
              <a:off x="5086350" y="2200275"/>
              <a:ext cx="187325" cy="388938"/>
            </a:xfrm>
            <a:custGeom>
              <a:avLst/>
              <a:gdLst>
                <a:gd name="T0" fmla="*/ 5 w 90"/>
                <a:gd name="T1" fmla="*/ 180 h 186"/>
                <a:gd name="T2" fmla="*/ 3 w 90"/>
                <a:gd name="T3" fmla="*/ 183 h 186"/>
                <a:gd name="T4" fmla="*/ 0 w 90"/>
                <a:gd name="T5" fmla="*/ 185 h 186"/>
                <a:gd name="T6" fmla="*/ 14 w 90"/>
                <a:gd name="T7" fmla="*/ 135 h 186"/>
                <a:gd name="T8" fmla="*/ 52 w 90"/>
                <a:gd name="T9" fmla="*/ 3 h 186"/>
                <a:gd name="T10" fmla="*/ 52 w 90"/>
                <a:gd name="T11" fmla="*/ 1 h 186"/>
                <a:gd name="T12" fmla="*/ 57 w 90"/>
                <a:gd name="T13" fmla="*/ 1 h 186"/>
                <a:gd name="T14" fmla="*/ 79 w 90"/>
                <a:gd name="T15" fmla="*/ 7 h 186"/>
                <a:gd name="T16" fmla="*/ 90 w 90"/>
                <a:gd name="T17" fmla="*/ 12 h 186"/>
                <a:gd name="T18" fmla="*/ 89 w 90"/>
                <a:gd name="T19" fmla="*/ 15 h 186"/>
                <a:gd name="T20" fmla="*/ 79 w 90"/>
                <a:gd name="T21" fmla="*/ 15 h 186"/>
                <a:gd name="T22" fmla="*/ 60 w 90"/>
                <a:gd name="T23" fmla="*/ 15 h 186"/>
                <a:gd name="T24" fmla="*/ 58 w 90"/>
                <a:gd name="T25" fmla="*/ 18 h 186"/>
                <a:gd name="T26" fmla="*/ 60 w 90"/>
                <a:gd name="T27" fmla="*/ 20 h 186"/>
                <a:gd name="T28" fmla="*/ 72 w 90"/>
                <a:gd name="T29" fmla="*/ 21 h 186"/>
                <a:gd name="T30" fmla="*/ 78 w 90"/>
                <a:gd name="T31" fmla="*/ 27 h 186"/>
                <a:gd name="T32" fmla="*/ 79 w 90"/>
                <a:gd name="T33" fmla="*/ 40 h 186"/>
                <a:gd name="T34" fmla="*/ 76 w 90"/>
                <a:gd name="T35" fmla="*/ 42 h 186"/>
                <a:gd name="T36" fmla="*/ 62 w 90"/>
                <a:gd name="T37" fmla="*/ 52 h 186"/>
                <a:gd name="T38" fmla="*/ 62 w 90"/>
                <a:gd name="T39" fmla="*/ 85 h 186"/>
                <a:gd name="T40" fmla="*/ 63 w 90"/>
                <a:gd name="T41" fmla="*/ 91 h 186"/>
                <a:gd name="T42" fmla="*/ 59 w 90"/>
                <a:gd name="T43" fmla="*/ 96 h 186"/>
                <a:gd name="T44" fmla="*/ 56 w 90"/>
                <a:gd name="T45" fmla="*/ 99 h 186"/>
                <a:gd name="T46" fmla="*/ 61 w 90"/>
                <a:gd name="T47" fmla="*/ 100 h 186"/>
                <a:gd name="T48" fmla="*/ 53 w 90"/>
                <a:gd name="T49" fmla="*/ 106 h 186"/>
                <a:gd name="T50" fmla="*/ 47 w 90"/>
                <a:gd name="T51" fmla="*/ 111 h 186"/>
                <a:gd name="T52" fmla="*/ 47 w 90"/>
                <a:gd name="T53" fmla="*/ 123 h 186"/>
                <a:gd name="T54" fmla="*/ 47 w 90"/>
                <a:gd name="T55" fmla="*/ 129 h 186"/>
                <a:gd name="T56" fmla="*/ 49 w 90"/>
                <a:gd name="T57" fmla="*/ 132 h 186"/>
                <a:gd name="T58" fmla="*/ 41 w 90"/>
                <a:gd name="T59" fmla="*/ 137 h 186"/>
                <a:gd name="T60" fmla="*/ 33 w 90"/>
                <a:gd name="T61" fmla="*/ 142 h 186"/>
                <a:gd name="T62" fmla="*/ 30 w 90"/>
                <a:gd name="T63" fmla="*/ 145 h 186"/>
                <a:gd name="T64" fmla="*/ 27 w 90"/>
                <a:gd name="T65" fmla="*/ 148 h 186"/>
                <a:gd name="T66" fmla="*/ 31 w 90"/>
                <a:gd name="T67" fmla="*/ 151 h 186"/>
                <a:gd name="T68" fmla="*/ 26 w 90"/>
                <a:gd name="T69" fmla="*/ 156 h 186"/>
                <a:gd name="T70" fmla="*/ 24 w 90"/>
                <a:gd name="T71" fmla="*/ 158 h 186"/>
                <a:gd name="T72" fmla="*/ 21 w 90"/>
                <a:gd name="T73" fmla="*/ 147 h 186"/>
                <a:gd name="T74" fmla="*/ 21 w 90"/>
                <a:gd name="T75" fmla="*/ 140 h 186"/>
                <a:gd name="T76" fmla="*/ 18 w 90"/>
                <a:gd name="T77" fmla="*/ 136 h 186"/>
                <a:gd name="T78" fmla="*/ 17 w 90"/>
                <a:gd name="T79" fmla="*/ 147 h 186"/>
                <a:gd name="T80" fmla="*/ 12 w 90"/>
                <a:gd name="T81" fmla="*/ 157 h 186"/>
                <a:gd name="T82" fmla="*/ 10 w 90"/>
                <a:gd name="T83" fmla="*/ 164 h 186"/>
                <a:gd name="T84" fmla="*/ 8 w 90"/>
                <a:gd name="T85" fmla="*/ 169 h 186"/>
                <a:gd name="T86" fmla="*/ 6 w 90"/>
                <a:gd name="T87" fmla="*/ 178 h 186"/>
                <a:gd name="T88" fmla="*/ 5 w 90"/>
                <a:gd name="T89" fmla="*/ 180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90" h="186">
                  <a:moveTo>
                    <a:pt x="5" y="180"/>
                  </a:moveTo>
                  <a:cubicBezTo>
                    <a:pt x="3" y="181"/>
                    <a:pt x="3" y="182"/>
                    <a:pt x="3" y="183"/>
                  </a:cubicBezTo>
                  <a:cubicBezTo>
                    <a:pt x="2" y="184"/>
                    <a:pt x="2" y="186"/>
                    <a:pt x="0" y="185"/>
                  </a:cubicBezTo>
                  <a:cubicBezTo>
                    <a:pt x="4" y="168"/>
                    <a:pt x="9" y="152"/>
                    <a:pt x="14" y="135"/>
                  </a:cubicBezTo>
                  <a:cubicBezTo>
                    <a:pt x="26" y="91"/>
                    <a:pt x="39" y="47"/>
                    <a:pt x="52" y="3"/>
                  </a:cubicBezTo>
                  <a:cubicBezTo>
                    <a:pt x="52" y="2"/>
                    <a:pt x="52" y="2"/>
                    <a:pt x="52" y="1"/>
                  </a:cubicBezTo>
                  <a:cubicBezTo>
                    <a:pt x="54" y="0"/>
                    <a:pt x="56" y="0"/>
                    <a:pt x="57" y="1"/>
                  </a:cubicBezTo>
                  <a:cubicBezTo>
                    <a:pt x="65" y="3"/>
                    <a:pt x="72" y="5"/>
                    <a:pt x="79" y="7"/>
                  </a:cubicBezTo>
                  <a:cubicBezTo>
                    <a:pt x="83" y="9"/>
                    <a:pt x="87" y="9"/>
                    <a:pt x="90" y="12"/>
                  </a:cubicBezTo>
                  <a:cubicBezTo>
                    <a:pt x="90" y="13"/>
                    <a:pt x="90" y="14"/>
                    <a:pt x="89" y="15"/>
                  </a:cubicBezTo>
                  <a:cubicBezTo>
                    <a:pt x="86" y="17"/>
                    <a:pt x="83" y="17"/>
                    <a:pt x="79" y="15"/>
                  </a:cubicBezTo>
                  <a:cubicBezTo>
                    <a:pt x="73" y="13"/>
                    <a:pt x="67" y="15"/>
                    <a:pt x="60" y="15"/>
                  </a:cubicBezTo>
                  <a:cubicBezTo>
                    <a:pt x="59" y="15"/>
                    <a:pt x="58" y="16"/>
                    <a:pt x="58" y="18"/>
                  </a:cubicBezTo>
                  <a:cubicBezTo>
                    <a:pt x="58" y="20"/>
                    <a:pt x="59" y="20"/>
                    <a:pt x="60" y="20"/>
                  </a:cubicBezTo>
                  <a:cubicBezTo>
                    <a:pt x="64" y="22"/>
                    <a:pt x="68" y="21"/>
                    <a:pt x="72" y="21"/>
                  </a:cubicBezTo>
                  <a:cubicBezTo>
                    <a:pt x="77" y="21"/>
                    <a:pt x="78" y="22"/>
                    <a:pt x="78" y="27"/>
                  </a:cubicBezTo>
                  <a:cubicBezTo>
                    <a:pt x="77" y="31"/>
                    <a:pt x="76" y="36"/>
                    <a:pt x="79" y="40"/>
                  </a:cubicBezTo>
                  <a:cubicBezTo>
                    <a:pt x="79" y="42"/>
                    <a:pt x="79" y="43"/>
                    <a:pt x="76" y="42"/>
                  </a:cubicBezTo>
                  <a:cubicBezTo>
                    <a:pt x="70" y="40"/>
                    <a:pt x="62" y="46"/>
                    <a:pt x="62" y="52"/>
                  </a:cubicBezTo>
                  <a:cubicBezTo>
                    <a:pt x="62" y="63"/>
                    <a:pt x="62" y="74"/>
                    <a:pt x="62" y="85"/>
                  </a:cubicBezTo>
                  <a:cubicBezTo>
                    <a:pt x="62" y="87"/>
                    <a:pt x="63" y="89"/>
                    <a:pt x="63" y="91"/>
                  </a:cubicBezTo>
                  <a:cubicBezTo>
                    <a:pt x="63" y="94"/>
                    <a:pt x="63" y="96"/>
                    <a:pt x="59" y="96"/>
                  </a:cubicBezTo>
                  <a:cubicBezTo>
                    <a:pt x="58" y="97"/>
                    <a:pt x="55" y="96"/>
                    <a:pt x="56" y="99"/>
                  </a:cubicBezTo>
                  <a:cubicBezTo>
                    <a:pt x="56" y="101"/>
                    <a:pt x="59" y="99"/>
                    <a:pt x="61" y="100"/>
                  </a:cubicBezTo>
                  <a:cubicBezTo>
                    <a:pt x="59" y="103"/>
                    <a:pt x="59" y="107"/>
                    <a:pt x="53" y="106"/>
                  </a:cubicBezTo>
                  <a:cubicBezTo>
                    <a:pt x="50" y="105"/>
                    <a:pt x="47" y="107"/>
                    <a:pt x="47" y="111"/>
                  </a:cubicBezTo>
                  <a:cubicBezTo>
                    <a:pt x="48" y="115"/>
                    <a:pt x="48" y="119"/>
                    <a:pt x="47" y="123"/>
                  </a:cubicBezTo>
                  <a:cubicBezTo>
                    <a:pt x="46" y="125"/>
                    <a:pt x="47" y="127"/>
                    <a:pt x="47" y="129"/>
                  </a:cubicBezTo>
                  <a:cubicBezTo>
                    <a:pt x="48" y="130"/>
                    <a:pt x="51" y="130"/>
                    <a:pt x="49" y="132"/>
                  </a:cubicBezTo>
                  <a:cubicBezTo>
                    <a:pt x="46" y="134"/>
                    <a:pt x="45" y="139"/>
                    <a:pt x="41" y="137"/>
                  </a:cubicBezTo>
                  <a:cubicBezTo>
                    <a:pt x="36" y="136"/>
                    <a:pt x="34" y="137"/>
                    <a:pt x="33" y="142"/>
                  </a:cubicBezTo>
                  <a:cubicBezTo>
                    <a:pt x="32" y="143"/>
                    <a:pt x="32" y="145"/>
                    <a:pt x="30" y="145"/>
                  </a:cubicBezTo>
                  <a:cubicBezTo>
                    <a:pt x="29" y="145"/>
                    <a:pt x="28" y="146"/>
                    <a:pt x="27" y="148"/>
                  </a:cubicBezTo>
                  <a:cubicBezTo>
                    <a:pt x="27" y="150"/>
                    <a:pt x="30" y="149"/>
                    <a:pt x="31" y="151"/>
                  </a:cubicBezTo>
                  <a:cubicBezTo>
                    <a:pt x="27" y="150"/>
                    <a:pt x="25" y="152"/>
                    <a:pt x="26" y="156"/>
                  </a:cubicBezTo>
                  <a:cubicBezTo>
                    <a:pt x="26" y="158"/>
                    <a:pt x="25" y="158"/>
                    <a:pt x="24" y="158"/>
                  </a:cubicBezTo>
                  <a:cubicBezTo>
                    <a:pt x="19" y="156"/>
                    <a:pt x="18" y="151"/>
                    <a:pt x="21" y="147"/>
                  </a:cubicBezTo>
                  <a:cubicBezTo>
                    <a:pt x="24" y="145"/>
                    <a:pt x="24" y="142"/>
                    <a:pt x="21" y="140"/>
                  </a:cubicBezTo>
                  <a:cubicBezTo>
                    <a:pt x="20" y="139"/>
                    <a:pt x="19" y="137"/>
                    <a:pt x="18" y="136"/>
                  </a:cubicBezTo>
                  <a:cubicBezTo>
                    <a:pt x="14" y="140"/>
                    <a:pt x="19" y="144"/>
                    <a:pt x="17" y="147"/>
                  </a:cubicBezTo>
                  <a:cubicBezTo>
                    <a:pt x="15" y="150"/>
                    <a:pt x="12" y="152"/>
                    <a:pt x="12" y="157"/>
                  </a:cubicBezTo>
                  <a:cubicBezTo>
                    <a:pt x="12" y="159"/>
                    <a:pt x="11" y="161"/>
                    <a:pt x="10" y="164"/>
                  </a:cubicBezTo>
                  <a:cubicBezTo>
                    <a:pt x="9" y="165"/>
                    <a:pt x="8" y="167"/>
                    <a:pt x="8" y="169"/>
                  </a:cubicBezTo>
                  <a:cubicBezTo>
                    <a:pt x="11" y="173"/>
                    <a:pt x="8" y="175"/>
                    <a:pt x="6" y="178"/>
                  </a:cubicBezTo>
                  <a:cubicBezTo>
                    <a:pt x="7" y="180"/>
                    <a:pt x="6" y="181"/>
                    <a:pt x="5" y="180"/>
                  </a:cubicBezTo>
                  <a:close/>
                </a:path>
              </a:pathLst>
            </a:custGeom>
            <a:solidFill>
              <a:srgbClr val="6039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4" name="Freeform 40">
              <a:extLst>
                <a:ext uri="{FF2B5EF4-FFF2-40B4-BE49-F238E27FC236}">
                  <a16:creationId xmlns:a16="http://schemas.microsoft.com/office/drawing/2014/main" id="{F73F4ED4-FC00-87B0-E332-3462190CBD21}"/>
                </a:ext>
              </a:extLst>
            </p:cNvPr>
            <p:cNvSpPr>
              <a:spLocks/>
            </p:cNvSpPr>
            <p:nvPr/>
          </p:nvSpPr>
          <p:spPr bwMode="auto">
            <a:xfrm>
              <a:off x="5194300" y="1868488"/>
              <a:ext cx="158750" cy="349250"/>
            </a:xfrm>
            <a:custGeom>
              <a:avLst/>
              <a:gdLst>
                <a:gd name="T0" fmla="*/ 27 w 76"/>
                <a:gd name="T1" fmla="*/ 167 h 167"/>
                <a:gd name="T2" fmla="*/ 0 w 76"/>
                <a:gd name="T3" fmla="*/ 160 h 167"/>
                <a:gd name="T4" fmla="*/ 18 w 76"/>
                <a:gd name="T5" fmla="*/ 107 h 167"/>
                <a:gd name="T6" fmla="*/ 40 w 76"/>
                <a:gd name="T7" fmla="*/ 51 h 167"/>
                <a:gd name="T8" fmla="*/ 60 w 76"/>
                <a:gd name="T9" fmla="*/ 2 h 167"/>
                <a:gd name="T10" fmla="*/ 61 w 76"/>
                <a:gd name="T11" fmla="*/ 0 h 167"/>
                <a:gd name="T12" fmla="*/ 54 w 76"/>
                <a:gd name="T13" fmla="*/ 32 h 167"/>
                <a:gd name="T14" fmla="*/ 54 w 76"/>
                <a:gd name="T15" fmla="*/ 36 h 167"/>
                <a:gd name="T16" fmla="*/ 71 w 76"/>
                <a:gd name="T17" fmla="*/ 3 h 167"/>
                <a:gd name="T18" fmla="*/ 75 w 76"/>
                <a:gd name="T19" fmla="*/ 10 h 167"/>
                <a:gd name="T20" fmla="*/ 69 w 76"/>
                <a:gd name="T21" fmla="*/ 29 h 167"/>
                <a:gd name="T22" fmla="*/ 65 w 76"/>
                <a:gd name="T23" fmla="*/ 43 h 167"/>
                <a:gd name="T24" fmla="*/ 45 w 76"/>
                <a:gd name="T25" fmla="*/ 116 h 167"/>
                <a:gd name="T26" fmla="*/ 34 w 76"/>
                <a:gd name="T27" fmla="*/ 155 h 167"/>
                <a:gd name="T28" fmla="*/ 33 w 76"/>
                <a:gd name="T29" fmla="*/ 159 h 167"/>
                <a:gd name="T30" fmla="*/ 27 w 76"/>
                <a:gd name="T31" fmla="*/ 167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76" h="167">
                  <a:moveTo>
                    <a:pt x="27" y="167"/>
                  </a:moveTo>
                  <a:cubicBezTo>
                    <a:pt x="18" y="165"/>
                    <a:pt x="9" y="162"/>
                    <a:pt x="0" y="160"/>
                  </a:cubicBezTo>
                  <a:cubicBezTo>
                    <a:pt x="5" y="142"/>
                    <a:pt x="11" y="124"/>
                    <a:pt x="18" y="107"/>
                  </a:cubicBezTo>
                  <a:cubicBezTo>
                    <a:pt x="26" y="88"/>
                    <a:pt x="33" y="70"/>
                    <a:pt x="40" y="51"/>
                  </a:cubicBezTo>
                  <a:cubicBezTo>
                    <a:pt x="46" y="35"/>
                    <a:pt x="53" y="18"/>
                    <a:pt x="60" y="2"/>
                  </a:cubicBezTo>
                  <a:cubicBezTo>
                    <a:pt x="60" y="1"/>
                    <a:pt x="61" y="1"/>
                    <a:pt x="61" y="0"/>
                  </a:cubicBezTo>
                  <a:cubicBezTo>
                    <a:pt x="60" y="11"/>
                    <a:pt x="56" y="21"/>
                    <a:pt x="54" y="32"/>
                  </a:cubicBezTo>
                  <a:cubicBezTo>
                    <a:pt x="54" y="33"/>
                    <a:pt x="54" y="34"/>
                    <a:pt x="54" y="36"/>
                  </a:cubicBezTo>
                  <a:cubicBezTo>
                    <a:pt x="60" y="25"/>
                    <a:pt x="66" y="14"/>
                    <a:pt x="71" y="3"/>
                  </a:cubicBezTo>
                  <a:cubicBezTo>
                    <a:pt x="76" y="4"/>
                    <a:pt x="76" y="7"/>
                    <a:pt x="75" y="10"/>
                  </a:cubicBezTo>
                  <a:cubicBezTo>
                    <a:pt x="73" y="16"/>
                    <a:pt x="72" y="23"/>
                    <a:pt x="69" y="29"/>
                  </a:cubicBezTo>
                  <a:cubicBezTo>
                    <a:pt x="67" y="33"/>
                    <a:pt x="66" y="38"/>
                    <a:pt x="65" y="43"/>
                  </a:cubicBezTo>
                  <a:cubicBezTo>
                    <a:pt x="59" y="68"/>
                    <a:pt x="52" y="92"/>
                    <a:pt x="45" y="116"/>
                  </a:cubicBezTo>
                  <a:cubicBezTo>
                    <a:pt x="41" y="129"/>
                    <a:pt x="38" y="142"/>
                    <a:pt x="34" y="155"/>
                  </a:cubicBezTo>
                  <a:cubicBezTo>
                    <a:pt x="33" y="156"/>
                    <a:pt x="33" y="158"/>
                    <a:pt x="33" y="159"/>
                  </a:cubicBezTo>
                  <a:cubicBezTo>
                    <a:pt x="33" y="163"/>
                    <a:pt x="31" y="166"/>
                    <a:pt x="27" y="167"/>
                  </a:cubicBezTo>
                  <a:close/>
                </a:path>
              </a:pathLst>
            </a:custGeom>
            <a:solidFill>
              <a:srgbClr val="FCD68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5" name="Freeform 41">
              <a:extLst>
                <a:ext uri="{FF2B5EF4-FFF2-40B4-BE49-F238E27FC236}">
                  <a16:creationId xmlns:a16="http://schemas.microsoft.com/office/drawing/2014/main" id="{C951AA1D-A3A2-326A-86F1-90BF65DAB655}"/>
                </a:ext>
              </a:extLst>
            </p:cNvPr>
            <p:cNvSpPr>
              <a:spLocks/>
            </p:cNvSpPr>
            <p:nvPr/>
          </p:nvSpPr>
          <p:spPr bwMode="auto">
            <a:xfrm>
              <a:off x="3749675" y="1979613"/>
              <a:ext cx="138113" cy="350838"/>
            </a:xfrm>
            <a:custGeom>
              <a:avLst/>
              <a:gdLst>
                <a:gd name="T0" fmla="*/ 0 w 66"/>
                <a:gd name="T1" fmla="*/ 2 h 168"/>
                <a:gd name="T2" fmla="*/ 9 w 66"/>
                <a:gd name="T3" fmla="*/ 23 h 168"/>
                <a:gd name="T4" fmla="*/ 11 w 66"/>
                <a:gd name="T5" fmla="*/ 28 h 168"/>
                <a:gd name="T6" fmla="*/ 13 w 66"/>
                <a:gd name="T7" fmla="*/ 30 h 168"/>
                <a:gd name="T8" fmla="*/ 14 w 66"/>
                <a:gd name="T9" fmla="*/ 27 h 168"/>
                <a:gd name="T10" fmla="*/ 12 w 66"/>
                <a:gd name="T11" fmla="*/ 9 h 168"/>
                <a:gd name="T12" fmla="*/ 11 w 66"/>
                <a:gd name="T13" fmla="*/ 2 h 168"/>
                <a:gd name="T14" fmla="*/ 12 w 66"/>
                <a:gd name="T15" fmla="*/ 0 h 168"/>
                <a:gd name="T16" fmla="*/ 14 w 66"/>
                <a:gd name="T17" fmla="*/ 1 h 168"/>
                <a:gd name="T18" fmla="*/ 18 w 66"/>
                <a:gd name="T19" fmla="*/ 7 h 168"/>
                <a:gd name="T20" fmla="*/ 24 w 66"/>
                <a:gd name="T21" fmla="*/ 18 h 168"/>
                <a:gd name="T22" fmla="*/ 24 w 66"/>
                <a:gd name="T23" fmla="*/ 20 h 168"/>
                <a:gd name="T24" fmla="*/ 35 w 66"/>
                <a:gd name="T25" fmla="*/ 54 h 168"/>
                <a:gd name="T26" fmla="*/ 40 w 66"/>
                <a:gd name="T27" fmla="*/ 73 h 168"/>
                <a:gd name="T28" fmla="*/ 55 w 66"/>
                <a:gd name="T29" fmla="*/ 117 h 168"/>
                <a:gd name="T30" fmla="*/ 65 w 66"/>
                <a:gd name="T31" fmla="*/ 150 h 168"/>
                <a:gd name="T32" fmla="*/ 66 w 66"/>
                <a:gd name="T33" fmla="*/ 155 h 168"/>
                <a:gd name="T34" fmla="*/ 61 w 66"/>
                <a:gd name="T35" fmla="*/ 161 h 168"/>
                <a:gd name="T36" fmla="*/ 58 w 66"/>
                <a:gd name="T37" fmla="*/ 162 h 168"/>
                <a:gd name="T38" fmla="*/ 41 w 66"/>
                <a:gd name="T39" fmla="*/ 168 h 168"/>
                <a:gd name="T40" fmla="*/ 29 w 66"/>
                <a:gd name="T41" fmla="*/ 130 h 168"/>
                <a:gd name="T42" fmla="*/ 7 w 66"/>
                <a:gd name="T43" fmla="*/ 37 h 168"/>
                <a:gd name="T44" fmla="*/ 0 w 66"/>
                <a:gd name="T45" fmla="*/ 2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6" h="168">
                  <a:moveTo>
                    <a:pt x="0" y="2"/>
                  </a:moveTo>
                  <a:cubicBezTo>
                    <a:pt x="4" y="9"/>
                    <a:pt x="7" y="16"/>
                    <a:pt x="9" y="23"/>
                  </a:cubicBezTo>
                  <a:cubicBezTo>
                    <a:pt x="10" y="25"/>
                    <a:pt x="10" y="26"/>
                    <a:pt x="11" y="28"/>
                  </a:cubicBezTo>
                  <a:cubicBezTo>
                    <a:pt x="11" y="29"/>
                    <a:pt x="12" y="30"/>
                    <a:pt x="13" y="30"/>
                  </a:cubicBezTo>
                  <a:cubicBezTo>
                    <a:pt x="15" y="29"/>
                    <a:pt x="15" y="28"/>
                    <a:pt x="14" y="27"/>
                  </a:cubicBezTo>
                  <a:cubicBezTo>
                    <a:pt x="13" y="21"/>
                    <a:pt x="13" y="15"/>
                    <a:pt x="12" y="9"/>
                  </a:cubicBezTo>
                  <a:cubicBezTo>
                    <a:pt x="12" y="7"/>
                    <a:pt x="12" y="5"/>
                    <a:pt x="11" y="2"/>
                  </a:cubicBezTo>
                  <a:cubicBezTo>
                    <a:pt x="11" y="1"/>
                    <a:pt x="11" y="1"/>
                    <a:pt x="12" y="0"/>
                  </a:cubicBezTo>
                  <a:cubicBezTo>
                    <a:pt x="13" y="0"/>
                    <a:pt x="14" y="0"/>
                    <a:pt x="14" y="1"/>
                  </a:cubicBezTo>
                  <a:cubicBezTo>
                    <a:pt x="16" y="3"/>
                    <a:pt x="17" y="5"/>
                    <a:pt x="18" y="7"/>
                  </a:cubicBezTo>
                  <a:cubicBezTo>
                    <a:pt x="20" y="11"/>
                    <a:pt x="20" y="15"/>
                    <a:pt x="24" y="18"/>
                  </a:cubicBezTo>
                  <a:cubicBezTo>
                    <a:pt x="24" y="18"/>
                    <a:pt x="24" y="19"/>
                    <a:pt x="24" y="20"/>
                  </a:cubicBezTo>
                  <a:cubicBezTo>
                    <a:pt x="26" y="32"/>
                    <a:pt x="30" y="43"/>
                    <a:pt x="35" y="54"/>
                  </a:cubicBezTo>
                  <a:cubicBezTo>
                    <a:pt x="37" y="60"/>
                    <a:pt x="38" y="66"/>
                    <a:pt x="40" y="73"/>
                  </a:cubicBezTo>
                  <a:cubicBezTo>
                    <a:pt x="45" y="87"/>
                    <a:pt x="50" y="102"/>
                    <a:pt x="55" y="117"/>
                  </a:cubicBezTo>
                  <a:cubicBezTo>
                    <a:pt x="59" y="128"/>
                    <a:pt x="62" y="139"/>
                    <a:pt x="65" y="150"/>
                  </a:cubicBezTo>
                  <a:cubicBezTo>
                    <a:pt x="66" y="152"/>
                    <a:pt x="66" y="154"/>
                    <a:pt x="66" y="155"/>
                  </a:cubicBezTo>
                  <a:cubicBezTo>
                    <a:pt x="65" y="158"/>
                    <a:pt x="65" y="161"/>
                    <a:pt x="61" y="161"/>
                  </a:cubicBezTo>
                  <a:cubicBezTo>
                    <a:pt x="60" y="161"/>
                    <a:pt x="59" y="162"/>
                    <a:pt x="58" y="162"/>
                  </a:cubicBezTo>
                  <a:cubicBezTo>
                    <a:pt x="53" y="165"/>
                    <a:pt x="47" y="167"/>
                    <a:pt x="41" y="168"/>
                  </a:cubicBezTo>
                  <a:cubicBezTo>
                    <a:pt x="35" y="156"/>
                    <a:pt x="32" y="143"/>
                    <a:pt x="29" y="130"/>
                  </a:cubicBezTo>
                  <a:cubicBezTo>
                    <a:pt x="22" y="99"/>
                    <a:pt x="14" y="68"/>
                    <a:pt x="7" y="37"/>
                  </a:cubicBezTo>
                  <a:cubicBezTo>
                    <a:pt x="5" y="25"/>
                    <a:pt x="1" y="14"/>
                    <a:pt x="0" y="2"/>
                  </a:cubicBezTo>
                  <a:close/>
                </a:path>
              </a:pathLst>
            </a:custGeom>
            <a:solidFill>
              <a:srgbClr val="FCD0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6" name="Freeform 42">
              <a:extLst>
                <a:ext uri="{FF2B5EF4-FFF2-40B4-BE49-F238E27FC236}">
                  <a16:creationId xmlns:a16="http://schemas.microsoft.com/office/drawing/2014/main" id="{3F9A2F12-5FB1-1567-936D-873F166C5E35}"/>
                </a:ext>
              </a:extLst>
            </p:cNvPr>
            <p:cNvSpPr>
              <a:spLocks/>
            </p:cNvSpPr>
            <p:nvPr/>
          </p:nvSpPr>
          <p:spPr bwMode="auto">
            <a:xfrm>
              <a:off x="4770438" y="1855788"/>
              <a:ext cx="76200" cy="434975"/>
            </a:xfrm>
            <a:custGeom>
              <a:avLst/>
              <a:gdLst>
                <a:gd name="T0" fmla="*/ 8 w 37"/>
                <a:gd name="T1" fmla="*/ 51 h 208"/>
                <a:gd name="T2" fmla="*/ 9 w 37"/>
                <a:gd name="T3" fmla="*/ 46 h 208"/>
                <a:gd name="T4" fmla="*/ 8 w 37"/>
                <a:gd name="T5" fmla="*/ 0 h 208"/>
                <a:gd name="T6" fmla="*/ 16 w 37"/>
                <a:gd name="T7" fmla="*/ 50 h 208"/>
                <a:gd name="T8" fmla="*/ 27 w 37"/>
                <a:gd name="T9" fmla="*/ 116 h 208"/>
                <a:gd name="T10" fmla="*/ 37 w 37"/>
                <a:gd name="T11" fmla="*/ 196 h 208"/>
                <a:gd name="T12" fmla="*/ 37 w 37"/>
                <a:gd name="T13" fmla="*/ 204 h 208"/>
                <a:gd name="T14" fmla="*/ 19 w 37"/>
                <a:gd name="T15" fmla="*/ 205 h 208"/>
                <a:gd name="T16" fmla="*/ 10 w 37"/>
                <a:gd name="T17" fmla="*/ 191 h 208"/>
                <a:gd name="T18" fmla="*/ 7 w 37"/>
                <a:gd name="T19" fmla="*/ 153 h 208"/>
                <a:gd name="T20" fmla="*/ 6 w 37"/>
                <a:gd name="T21" fmla="*/ 135 h 208"/>
                <a:gd name="T22" fmla="*/ 5 w 37"/>
                <a:gd name="T23" fmla="*/ 113 h 208"/>
                <a:gd name="T24" fmla="*/ 3 w 37"/>
                <a:gd name="T25" fmla="*/ 102 h 208"/>
                <a:gd name="T26" fmla="*/ 3 w 37"/>
                <a:gd name="T27" fmla="*/ 69 h 208"/>
                <a:gd name="T28" fmla="*/ 3 w 37"/>
                <a:gd name="T29" fmla="*/ 54 h 208"/>
                <a:gd name="T30" fmla="*/ 5 w 37"/>
                <a:gd name="T31" fmla="*/ 51 h 208"/>
                <a:gd name="T32" fmla="*/ 7 w 37"/>
                <a:gd name="T33" fmla="*/ 52 h 208"/>
                <a:gd name="T34" fmla="*/ 8 w 37"/>
                <a:gd name="T35" fmla="*/ 52 h 208"/>
                <a:gd name="T36" fmla="*/ 8 w 37"/>
                <a:gd name="T37" fmla="*/ 51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7" h="208">
                  <a:moveTo>
                    <a:pt x="8" y="51"/>
                  </a:moveTo>
                  <a:cubicBezTo>
                    <a:pt x="10" y="50"/>
                    <a:pt x="9" y="47"/>
                    <a:pt x="9" y="46"/>
                  </a:cubicBezTo>
                  <a:cubicBezTo>
                    <a:pt x="9" y="30"/>
                    <a:pt x="7" y="15"/>
                    <a:pt x="8" y="0"/>
                  </a:cubicBezTo>
                  <a:cubicBezTo>
                    <a:pt x="12" y="17"/>
                    <a:pt x="14" y="33"/>
                    <a:pt x="16" y="50"/>
                  </a:cubicBezTo>
                  <a:cubicBezTo>
                    <a:pt x="20" y="72"/>
                    <a:pt x="24" y="94"/>
                    <a:pt x="27" y="116"/>
                  </a:cubicBezTo>
                  <a:cubicBezTo>
                    <a:pt x="30" y="143"/>
                    <a:pt x="36" y="169"/>
                    <a:pt x="37" y="196"/>
                  </a:cubicBezTo>
                  <a:cubicBezTo>
                    <a:pt x="37" y="199"/>
                    <a:pt x="37" y="202"/>
                    <a:pt x="37" y="204"/>
                  </a:cubicBezTo>
                  <a:cubicBezTo>
                    <a:pt x="31" y="206"/>
                    <a:pt x="25" y="208"/>
                    <a:pt x="19" y="205"/>
                  </a:cubicBezTo>
                  <a:cubicBezTo>
                    <a:pt x="11" y="202"/>
                    <a:pt x="10" y="201"/>
                    <a:pt x="10" y="191"/>
                  </a:cubicBezTo>
                  <a:cubicBezTo>
                    <a:pt x="9" y="179"/>
                    <a:pt x="8" y="166"/>
                    <a:pt x="7" y="153"/>
                  </a:cubicBezTo>
                  <a:cubicBezTo>
                    <a:pt x="6" y="147"/>
                    <a:pt x="7" y="141"/>
                    <a:pt x="6" y="135"/>
                  </a:cubicBezTo>
                  <a:cubicBezTo>
                    <a:pt x="5" y="128"/>
                    <a:pt x="5" y="120"/>
                    <a:pt x="5" y="113"/>
                  </a:cubicBezTo>
                  <a:cubicBezTo>
                    <a:pt x="5" y="109"/>
                    <a:pt x="3" y="106"/>
                    <a:pt x="3" y="102"/>
                  </a:cubicBezTo>
                  <a:cubicBezTo>
                    <a:pt x="5" y="91"/>
                    <a:pt x="0" y="80"/>
                    <a:pt x="3" y="69"/>
                  </a:cubicBezTo>
                  <a:cubicBezTo>
                    <a:pt x="4" y="64"/>
                    <a:pt x="3" y="59"/>
                    <a:pt x="3" y="54"/>
                  </a:cubicBezTo>
                  <a:cubicBezTo>
                    <a:pt x="3" y="53"/>
                    <a:pt x="4" y="51"/>
                    <a:pt x="5" y="51"/>
                  </a:cubicBezTo>
                  <a:cubicBezTo>
                    <a:pt x="7" y="49"/>
                    <a:pt x="7" y="51"/>
                    <a:pt x="7" y="52"/>
                  </a:cubicBezTo>
                  <a:cubicBezTo>
                    <a:pt x="7" y="52"/>
                    <a:pt x="8" y="52"/>
                    <a:pt x="8" y="52"/>
                  </a:cubicBezTo>
                  <a:cubicBezTo>
                    <a:pt x="8" y="52"/>
                    <a:pt x="8" y="52"/>
                    <a:pt x="8" y="51"/>
                  </a:cubicBezTo>
                  <a:close/>
                </a:path>
              </a:pathLst>
            </a:custGeom>
            <a:solidFill>
              <a:srgbClr val="FBD0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7" name="Freeform 43">
              <a:extLst>
                <a:ext uri="{FF2B5EF4-FFF2-40B4-BE49-F238E27FC236}">
                  <a16:creationId xmlns:a16="http://schemas.microsoft.com/office/drawing/2014/main" id="{23E1FAC1-38B6-81EC-99C4-B6A3901A7FA3}"/>
                </a:ext>
              </a:extLst>
            </p:cNvPr>
            <p:cNvSpPr>
              <a:spLocks/>
            </p:cNvSpPr>
            <p:nvPr/>
          </p:nvSpPr>
          <p:spPr bwMode="auto">
            <a:xfrm>
              <a:off x="4745038" y="2282825"/>
              <a:ext cx="111125" cy="285750"/>
            </a:xfrm>
            <a:custGeom>
              <a:avLst/>
              <a:gdLst>
                <a:gd name="T0" fmla="*/ 31 w 53"/>
                <a:gd name="T1" fmla="*/ 1 h 137"/>
                <a:gd name="T2" fmla="*/ 49 w 53"/>
                <a:gd name="T3" fmla="*/ 0 h 137"/>
                <a:gd name="T4" fmla="*/ 51 w 53"/>
                <a:gd name="T5" fmla="*/ 39 h 137"/>
                <a:gd name="T6" fmla="*/ 52 w 53"/>
                <a:gd name="T7" fmla="*/ 46 h 137"/>
                <a:gd name="T8" fmla="*/ 22 w 53"/>
                <a:gd name="T9" fmla="*/ 133 h 137"/>
                <a:gd name="T10" fmla="*/ 19 w 53"/>
                <a:gd name="T11" fmla="*/ 137 h 137"/>
                <a:gd name="T12" fmla="*/ 16 w 53"/>
                <a:gd name="T13" fmla="*/ 104 h 137"/>
                <a:gd name="T14" fmla="*/ 13 w 53"/>
                <a:gd name="T15" fmla="*/ 55 h 137"/>
                <a:gd name="T16" fmla="*/ 10 w 53"/>
                <a:gd name="T17" fmla="*/ 21 h 137"/>
                <a:gd name="T18" fmla="*/ 9 w 53"/>
                <a:gd name="T19" fmla="*/ 7 h 137"/>
                <a:gd name="T20" fmla="*/ 6 w 53"/>
                <a:gd name="T21" fmla="*/ 4 h 137"/>
                <a:gd name="T22" fmla="*/ 0 w 53"/>
                <a:gd name="T23" fmla="*/ 4 h 137"/>
                <a:gd name="T24" fmla="*/ 31 w 53"/>
                <a:gd name="T25" fmla="*/ 1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3" h="137">
                  <a:moveTo>
                    <a:pt x="31" y="1"/>
                  </a:moveTo>
                  <a:cubicBezTo>
                    <a:pt x="37" y="1"/>
                    <a:pt x="43" y="1"/>
                    <a:pt x="49" y="0"/>
                  </a:cubicBezTo>
                  <a:cubicBezTo>
                    <a:pt x="50" y="13"/>
                    <a:pt x="51" y="26"/>
                    <a:pt x="51" y="39"/>
                  </a:cubicBezTo>
                  <a:cubicBezTo>
                    <a:pt x="53" y="42"/>
                    <a:pt x="52" y="44"/>
                    <a:pt x="52" y="46"/>
                  </a:cubicBezTo>
                  <a:cubicBezTo>
                    <a:pt x="42" y="75"/>
                    <a:pt x="32" y="104"/>
                    <a:pt x="22" y="133"/>
                  </a:cubicBezTo>
                  <a:cubicBezTo>
                    <a:pt x="21" y="134"/>
                    <a:pt x="21" y="136"/>
                    <a:pt x="19" y="137"/>
                  </a:cubicBezTo>
                  <a:cubicBezTo>
                    <a:pt x="17" y="126"/>
                    <a:pt x="17" y="115"/>
                    <a:pt x="16" y="104"/>
                  </a:cubicBezTo>
                  <a:cubicBezTo>
                    <a:pt x="14" y="88"/>
                    <a:pt x="14" y="71"/>
                    <a:pt x="13" y="55"/>
                  </a:cubicBezTo>
                  <a:cubicBezTo>
                    <a:pt x="12" y="44"/>
                    <a:pt x="10" y="32"/>
                    <a:pt x="10" y="21"/>
                  </a:cubicBezTo>
                  <a:cubicBezTo>
                    <a:pt x="10" y="16"/>
                    <a:pt x="9" y="11"/>
                    <a:pt x="9" y="7"/>
                  </a:cubicBezTo>
                  <a:cubicBezTo>
                    <a:pt x="9" y="5"/>
                    <a:pt x="8" y="4"/>
                    <a:pt x="6" y="4"/>
                  </a:cubicBezTo>
                  <a:cubicBezTo>
                    <a:pt x="4" y="4"/>
                    <a:pt x="2" y="4"/>
                    <a:pt x="0" y="4"/>
                  </a:cubicBezTo>
                  <a:cubicBezTo>
                    <a:pt x="10" y="3"/>
                    <a:pt x="21" y="2"/>
                    <a:pt x="31" y="1"/>
                  </a:cubicBezTo>
                  <a:close/>
                </a:path>
              </a:pathLst>
            </a:custGeom>
            <a:solidFill>
              <a:srgbClr val="4E4E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8" name="Freeform 44">
              <a:extLst>
                <a:ext uri="{FF2B5EF4-FFF2-40B4-BE49-F238E27FC236}">
                  <a16:creationId xmlns:a16="http://schemas.microsoft.com/office/drawing/2014/main" id="{086C754C-42A0-72F2-1259-FB6492D2D2EB}"/>
                </a:ext>
              </a:extLst>
            </p:cNvPr>
            <p:cNvSpPr>
              <a:spLocks/>
            </p:cNvSpPr>
            <p:nvPr/>
          </p:nvSpPr>
          <p:spPr bwMode="auto">
            <a:xfrm>
              <a:off x="3825875" y="2701925"/>
              <a:ext cx="177800" cy="319088"/>
            </a:xfrm>
            <a:custGeom>
              <a:avLst/>
              <a:gdLst>
                <a:gd name="T0" fmla="*/ 0 w 85"/>
                <a:gd name="T1" fmla="*/ 3 h 152"/>
                <a:gd name="T2" fmla="*/ 18 w 85"/>
                <a:gd name="T3" fmla="*/ 30 h 152"/>
                <a:gd name="T4" fmla="*/ 11 w 85"/>
                <a:gd name="T5" fmla="*/ 3 h 152"/>
                <a:gd name="T6" fmla="*/ 17 w 85"/>
                <a:gd name="T7" fmla="*/ 3 h 152"/>
                <a:gd name="T8" fmla="*/ 25 w 85"/>
                <a:gd name="T9" fmla="*/ 16 h 152"/>
                <a:gd name="T10" fmla="*/ 40 w 85"/>
                <a:gd name="T11" fmla="*/ 47 h 152"/>
                <a:gd name="T12" fmla="*/ 66 w 85"/>
                <a:gd name="T13" fmla="*/ 98 h 152"/>
                <a:gd name="T14" fmla="*/ 81 w 85"/>
                <a:gd name="T15" fmla="*/ 128 h 152"/>
                <a:gd name="T16" fmla="*/ 85 w 85"/>
                <a:gd name="T17" fmla="*/ 137 h 152"/>
                <a:gd name="T18" fmla="*/ 83 w 85"/>
                <a:gd name="T19" fmla="*/ 139 h 152"/>
                <a:gd name="T20" fmla="*/ 64 w 85"/>
                <a:gd name="T21" fmla="*/ 150 h 152"/>
                <a:gd name="T22" fmla="*/ 60 w 85"/>
                <a:gd name="T23" fmla="*/ 152 h 152"/>
                <a:gd name="T24" fmla="*/ 22 w 85"/>
                <a:gd name="T25" fmla="*/ 63 h 152"/>
                <a:gd name="T26" fmla="*/ 1 w 85"/>
                <a:gd name="T27" fmla="*/ 8 h 152"/>
                <a:gd name="T28" fmla="*/ 0 w 85"/>
                <a:gd name="T29" fmla="*/ 3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5" h="152">
                  <a:moveTo>
                    <a:pt x="0" y="3"/>
                  </a:moveTo>
                  <a:cubicBezTo>
                    <a:pt x="7" y="11"/>
                    <a:pt x="11" y="21"/>
                    <a:pt x="18" y="30"/>
                  </a:cubicBezTo>
                  <a:cubicBezTo>
                    <a:pt x="15" y="21"/>
                    <a:pt x="13" y="12"/>
                    <a:pt x="11" y="3"/>
                  </a:cubicBezTo>
                  <a:cubicBezTo>
                    <a:pt x="13" y="1"/>
                    <a:pt x="16" y="0"/>
                    <a:pt x="17" y="3"/>
                  </a:cubicBezTo>
                  <a:cubicBezTo>
                    <a:pt x="20" y="8"/>
                    <a:pt x="23" y="11"/>
                    <a:pt x="25" y="16"/>
                  </a:cubicBezTo>
                  <a:cubicBezTo>
                    <a:pt x="29" y="27"/>
                    <a:pt x="35" y="37"/>
                    <a:pt x="40" y="47"/>
                  </a:cubicBezTo>
                  <a:cubicBezTo>
                    <a:pt x="49" y="64"/>
                    <a:pt x="57" y="81"/>
                    <a:pt x="66" y="98"/>
                  </a:cubicBezTo>
                  <a:cubicBezTo>
                    <a:pt x="72" y="108"/>
                    <a:pt x="75" y="118"/>
                    <a:pt x="81" y="128"/>
                  </a:cubicBezTo>
                  <a:cubicBezTo>
                    <a:pt x="83" y="131"/>
                    <a:pt x="82" y="134"/>
                    <a:pt x="85" y="137"/>
                  </a:cubicBezTo>
                  <a:cubicBezTo>
                    <a:pt x="85" y="138"/>
                    <a:pt x="85" y="139"/>
                    <a:pt x="83" y="139"/>
                  </a:cubicBezTo>
                  <a:cubicBezTo>
                    <a:pt x="77" y="143"/>
                    <a:pt x="70" y="146"/>
                    <a:pt x="64" y="150"/>
                  </a:cubicBezTo>
                  <a:cubicBezTo>
                    <a:pt x="62" y="151"/>
                    <a:pt x="61" y="152"/>
                    <a:pt x="60" y="152"/>
                  </a:cubicBezTo>
                  <a:cubicBezTo>
                    <a:pt x="44" y="124"/>
                    <a:pt x="34" y="93"/>
                    <a:pt x="22" y="63"/>
                  </a:cubicBezTo>
                  <a:cubicBezTo>
                    <a:pt x="15" y="45"/>
                    <a:pt x="8" y="26"/>
                    <a:pt x="1" y="8"/>
                  </a:cubicBezTo>
                  <a:cubicBezTo>
                    <a:pt x="1" y="6"/>
                    <a:pt x="1" y="5"/>
                    <a:pt x="0" y="3"/>
                  </a:cubicBezTo>
                  <a:close/>
                </a:path>
              </a:pathLst>
            </a:custGeom>
            <a:solidFill>
              <a:srgbClr val="FCD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9" name="Freeform 45">
              <a:extLst>
                <a:ext uri="{FF2B5EF4-FFF2-40B4-BE49-F238E27FC236}">
                  <a16:creationId xmlns:a16="http://schemas.microsoft.com/office/drawing/2014/main" id="{AC140CE3-1B13-8FC2-0751-8F6D19E2B8BC}"/>
                </a:ext>
              </a:extLst>
            </p:cNvPr>
            <p:cNvSpPr>
              <a:spLocks/>
            </p:cNvSpPr>
            <p:nvPr/>
          </p:nvSpPr>
          <p:spPr bwMode="auto">
            <a:xfrm>
              <a:off x="5503863" y="2490788"/>
              <a:ext cx="223838" cy="301625"/>
            </a:xfrm>
            <a:custGeom>
              <a:avLst/>
              <a:gdLst>
                <a:gd name="T0" fmla="*/ 98 w 107"/>
                <a:gd name="T1" fmla="*/ 0 h 144"/>
                <a:gd name="T2" fmla="*/ 92 w 107"/>
                <a:gd name="T3" fmla="*/ 11 h 144"/>
                <a:gd name="T4" fmla="*/ 84 w 107"/>
                <a:gd name="T5" fmla="*/ 28 h 144"/>
                <a:gd name="T6" fmla="*/ 97 w 107"/>
                <a:gd name="T7" fmla="*/ 17 h 144"/>
                <a:gd name="T8" fmla="*/ 100 w 107"/>
                <a:gd name="T9" fmla="*/ 14 h 144"/>
                <a:gd name="T10" fmla="*/ 102 w 107"/>
                <a:gd name="T11" fmla="*/ 12 h 144"/>
                <a:gd name="T12" fmla="*/ 105 w 107"/>
                <a:gd name="T13" fmla="*/ 14 h 144"/>
                <a:gd name="T14" fmla="*/ 104 w 107"/>
                <a:gd name="T15" fmla="*/ 22 h 144"/>
                <a:gd name="T16" fmla="*/ 94 w 107"/>
                <a:gd name="T17" fmla="*/ 34 h 144"/>
                <a:gd name="T18" fmla="*/ 67 w 107"/>
                <a:gd name="T19" fmla="*/ 79 h 144"/>
                <a:gd name="T20" fmla="*/ 53 w 107"/>
                <a:gd name="T21" fmla="*/ 103 h 144"/>
                <a:gd name="T22" fmla="*/ 36 w 107"/>
                <a:gd name="T23" fmla="*/ 131 h 144"/>
                <a:gd name="T24" fmla="*/ 31 w 107"/>
                <a:gd name="T25" fmla="*/ 140 h 144"/>
                <a:gd name="T26" fmla="*/ 24 w 107"/>
                <a:gd name="T27" fmla="*/ 142 h 144"/>
                <a:gd name="T28" fmla="*/ 18 w 107"/>
                <a:gd name="T29" fmla="*/ 138 h 144"/>
                <a:gd name="T30" fmla="*/ 6 w 107"/>
                <a:gd name="T31" fmla="*/ 131 h 144"/>
                <a:gd name="T32" fmla="*/ 0 w 107"/>
                <a:gd name="T33" fmla="*/ 130 h 144"/>
                <a:gd name="T34" fmla="*/ 37 w 107"/>
                <a:gd name="T35" fmla="*/ 78 h 144"/>
                <a:gd name="T36" fmla="*/ 75 w 107"/>
                <a:gd name="T37" fmla="*/ 28 h 144"/>
                <a:gd name="T38" fmla="*/ 96 w 107"/>
                <a:gd name="T39" fmla="*/ 1 h 144"/>
                <a:gd name="T40" fmla="*/ 98 w 107"/>
                <a:gd name="T41" fmla="*/ 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07" h="144">
                  <a:moveTo>
                    <a:pt x="98" y="0"/>
                  </a:moveTo>
                  <a:cubicBezTo>
                    <a:pt x="97" y="4"/>
                    <a:pt x="94" y="8"/>
                    <a:pt x="92" y="11"/>
                  </a:cubicBezTo>
                  <a:cubicBezTo>
                    <a:pt x="89" y="17"/>
                    <a:pt x="86" y="22"/>
                    <a:pt x="84" y="28"/>
                  </a:cubicBezTo>
                  <a:cubicBezTo>
                    <a:pt x="90" y="25"/>
                    <a:pt x="92" y="20"/>
                    <a:pt x="97" y="17"/>
                  </a:cubicBezTo>
                  <a:cubicBezTo>
                    <a:pt x="98" y="16"/>
                    <a:pt x="100" y="17"/>
                    <a:pt x="100" y="14"/>
                  </a:cubicBezTo>
                  <a:cubicBezTo>
                    <a:pt x="99" y="13"/>
                    <a:pt x="101" y="12"/>
                    <a:pt x="102" y="12"/>
                  </a:cubicBezTo>
                  <a:cubicBezTo>
                    <a:pt x="104" y="11"/>
                    <a:pt x="104" y="13"/>
                    <a:pt x="105" y="14"/>
                  </a:cubicBezTo>
                  <a:cubicBezTo>
                    <a:pt x="107" y="17"/>
                    <a:pt x="107" y="20"/>
                    <a:pt x="104" y="22"/>
                  </a:cubicBezTo>
                  <a:cubicBezTo>
                    <a:pt x="99" y="25"/>
                    <a:pt x="97" y="29"/>
                    <a:pt x="94" y="34"/>
                  </a:cubicBezTo>
                  <a:cubicBezTo>
                    <a:pt x="87" y="49"/>
                    <a:pt x="77" y="64"/>
                    <a:pt x="67" y="79"/>
                  </a:cubicBezTo>
                  <a:cubicBezTo>
                    <a:pt x="62" y="87"/>
                    <a:pt x="58" y="95"/>
                    <a:pt x="53" y="103"/>
                  </a:cubicBezTo>
                  <a:cubicBezTo>
                    <a:pt x="48" y="113"/>
                    <a:pt x="41" y="121"/>
                    <a:pt x="36" y="131"/>
                  </a:cubicBezTo>
                  <a:cubicBezTo>
                    <a:pt x="35" y="134"/>
                    <a:pt x="32" y="136"/>
                    <a:pt x="31" y="140"/>
                  </a:cubicBezTo>
                  <a:cubicBezTo>
                    <a:pt x="29" y="143"/>
                    <a:pt x="27" y="144"/>
                    <a:pt x="24" y="142"/>
                  </a:cubicBezTo>
                  <a:cubicBezTo>
                    <a:pt x="22" y="140"/>
                    <a:pt x="20" y="139"/>
                    <a:pt x="18" y="138"/>
                  </a:cubicBezTo>
                  <a:cubicBezTo>
                    <a:pt x="14" y="137"/>
                    <a:pt x="10" y="134"/>
                    <a:pt x="6" y="131"/>
                  </a:cubicBezTo>
                  <a:cubicBezTo>
                    <a:pt x="4" y="130"/>
                    <a:pt x="2" y="128"/>
                    <a:pt x="0" y="130"/>
                  </a:cubicBezTo>
                  <a:cubicBezTo>
                    <a:pt x="11" y="112"/>
                    <a:pt x="24" y="95"/>
                    <a:pt x="37" y="78"/>
                  </a:cubicBezTo>
                  <a:cubicBezTo>
                    <a:pt x="50" y="61"/>
                    <a:pt x="63" y="44"/>
                    <a:pt x="75" y="28"/>
                  </a:cubicBezTo>
                  <a:cubicBezTo>
                    <a:pt x="82" y="19"/>
                    <a:pt x="89" y="10"/>
                    <a:pt x="96" y="1"/>
                  </a:cubicBezTo>
                  <a:cubicBezTo>
                    <a:pt x="97" y="0"/>
                    <a:pt x="97" y="0"/>
                    <a:pt x="98" y="0"/>
                  </a:cubicBezTo>
                  <a:close/>
                </a:path>
              </a:pathLst>
            </a:custGeom>
            <a:solidFill>
              <a:srgbClr val="FBD18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0" name="Freeform 46">
              <a:extLst>
                <a:ext uri="{FF2B5EF4-FFF2-40B4-BE49-F238E27FC236}">
                  <a16:creationId xmlns:a16="http://schemas.microsoft.com/office/drawing/2014/main" id="{EAC43720-E9E4-3305-9FBF-8DF813B26D5E}"/>
                </a:ext>
              </a:extLst>
            </p:cNvPr>
            <p:cNvSpPr>
              <a:spLocks/>
            </p:cNvSpPr>
            <p:nvPr/>
          </p:nvSpPr>
          <p:spPr bwMode="auto">
            <a:xfrm>
              <a:off x="4765675" y="2309813"/>
              <a:ext cx="136525" cy="342900"/>
            </a:xfrm>
            <a:custGeom>
              <a:avLst/>
              <a:gdLst>
                <a:gd name="T0" fmla="*/ 9 w 65"/>
                <a:gd name="T1" fmla="*/ 124 h 164"/>
                <a:gd name="T2" fmla="*/ 24 w 65"/>
                <a:gd name="T3" fmla="*/ 80 h 164"/>
                <a:gd name="T4" fmla="*/ 40 w 65"/>
                <a:gd name="T5" fmla="*/ 34 h 164"/>
                <a:gd name="T6" fmla="*/ 41 w 65"/>
                <a:gd name="T7" fmla="*/ 26 h 164"/>
                <a:gd name="T8" fmla="*/ 45 w 65"/>
                <a:gd name="T9" fmla="*/ 19 h 164"/>
                <a:gd name="T10" fmla="*/ 52 w 65"/>
                <a:gd name="T11" fmla="*/ 0 h 164"/>
                <a:gd name="T12" fmla="*/ 47 w 65"/>
                <a:gd name="T13" fmla="*/ 34 h 164"/>
                <a:gd name="T14" fmla="*/ 47 w 65"/>
                <a:gd name="T15" fmla="*/ 37 h 164"/>
                <a:gd name="T16" fmla="*/ 55 w 65"/>
                <a:gd name="T17" fmla="*/ 21 h 164"/>
                <a:gd name="T18" fmla="*/ 59 w 65"/>
                <a:gd name="T19" fmla="*/ 11 h 164"/>
                <a:gd name="T20" fmla="*/ 63 w 65"/>
                <a:gd name="T21" fmla="*/ 9 h 164"/>
                <a:gd name="T22" fmla="*/ 64 w 65"/>
                <a:gd name="T23" fmla="*/ 13 h 164"/>
                <a:gd name="T24" fmla="*/ 64 w 65"/>
                <a:gd name="T25" fmla="*/ 18 h 164"/>
                <a:gd name="T26" fmla="*/ 55 w 65"/>
                <a:gd name="T27" fmla="*/ 59 h 164"/>
                <a:gd name="T28" fmla="*/ 40 w 65"/>
                <a:gd name="T29" fmla="*/ 117 h 164"/>
                <a:gd name="T30" fmla="*/ 33 w 65"/>
                <a:gd name="T31" fmla="*/ 148 h 164"/>
                <a:gd name="T32" fmla="*/ 32 w 65"/>
                <a:gd name="T33" fmla="*/ 154 h 164"/>
                <a:gd name="T34" fmla="*/ 18 w 65"/>
                <a:gd name="T35" fmla="*/ 162 h 164"/>
                <a:gd name="T36" fmla="*/ 7 w 65"/>
                <a:gd name="T37" fmla="*/ 160 h 164"/>
                <a:gd name="T38" fmla="*/ 0 w 65"/>
                <a:gd name="T39" fmla="*/ 158 h 164"/>
                <a:gd name="T40" fmla="*/ 9 w 65"/>
                <a:gd name="T41" fmla="*/ 124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5" h="164">
                  <a:moveTo>
                    <a:pt x="9" y="124"/>
                  </a:moveTo>
                  <a:cubicBezTo>
                    <a:pt x="14" y="109"/>
                    <a:pt x="19" y="95"/>
                    <a:pt x="24" y="80"/>
                  </a:cubicBezTo>
                  <a:cubicBezTo>
                    <a:pt x="29" y="65"/>
                    <a:pt x="35" y="49"/>
                    <a:pt x="40" y="34"/>
                  </a:cubicBezTo>
                  <a:cubicBezTo>
                    <a:pt x="41" y="31"/>
                    <a:pt x="42" y="29"/>
                    <a:pt x="41" y="26"/>
                  </a:cubicBezTo>
                  <a:cubicBezTo>
                    <a:pt x="44" y="24"/>
                    <a:pt x="44" y="21"/>
                    <a:pt x="45" y="19"/>
                  </a:cubicBezTo>
                  <a:cubicBezTo>
                    <a:pt x="47" y="12"/>
                    <a:pt x="49" y="6"/>
                    <a:pt x="52" y="0"/>
                  </a:cubicBezTo>
                  <a:cubicBezTo>
                    <a:pt x="51" y="11"/>
                    <a:pt x="48" y="22"/>
                    <a:pt x="47" y="34"/>
                  </a:cubicBezTo>
                  <a:cubicBezTo>
                    <a:pt x="46" y="35"/>
                    <a:pt x="46" y="36"/>
                    <a:pt x="47" y="37"/>
                  </a:cubicBezTo>
                  <a:cubicBezTo>
                    <a:pt x="50" y="32"/>
                    <a:pt x="52" y="26"/>
                    <a:pt x="55" y="21"/>
                  </a:cubicBezTo>
                  <a:cubicBezTo>
                    <a:pt x="56" y="18"/>
                    <a:pt x="59" y="15"/>
                    <a:pt x="59" y="11"/>
                  </a:cubicBezTo>
                  <a:cubicBezTo>
                    <a:pt x="59" y="10"/>
                    <a:pt x="61" y="8"/>
                    <a:pt x="63" y="9"/>
                  </a:cubicBezTo>
                  <a:cubicBezTo>
                    <a:pt x="64" y="9"/>
                    <a:pt x="64" y="11"/>
                    <a:pt x="64" y="13"/>
                  </a:cubicBezTo>
                  <a:cubicBezTo>
                    <a:pt x="65" y="14"/>
                    <a:pt x="64" y="16"/>
                    <a:pt x="64" y="18"/>
                  </a:cubicBezTo>
                  <a:cubicBezTo>
                    <a:pt x="60" y="31"/>
                    <a:pt x="58" y="45"/>
                    <a:pt x="55" y="59"/>
                  </a:cubicBezTo>
                  <a:cubicBezTo>
                    <a:pt x="49" y="78"/>
                    <a:pt x="45" y="98"/>
                    <a:pt x="40" y="117"/>
                  </a:cubicBezTo>
                  <a:cubicBezTo>
                    <a:pt x="37" y="127"/>
                    <a:pt x="35" y="137"/>
                    <a:pt x="33" y="148"/>
                  </a:cubicBezTo>
                  <a:cubicBezTo>
                    <a:pt x="33" y="150"/>
                    <a:pt x="32" y="152"/>
                    <a:pt x="32" y="154"/>
                  </a:cubicBezTo>
                  <a:cubicBezTo>
                    <a:pt x="29" y="163"/>
                    <a:pt x="26" y="164"/>
                    <a:pt x="18" y="162"/>
                  </a:cubicBezTo>
                  <a:cubicBezTo>
                    <a:pt x="14" y="162"/>
                    <a:pt x="11" y="160"/>
                    <a:pt x="7" y="160"/>
                  </a:cubicBezTo>
                  <a:cubicBezTo>
                    <a:pt x="5" y="160"/>
                    <a:pt x="2" y="160"/>
                    <a:pt x="0" y="158"/>
                  </a:cubicBezTo>
                  <a:cubicBezTo>
                    <a:pt x="2" y="146"/>
                    <a:pt x="6" y="135"/>
                    <a:pt x="9" y="124"/>
                  </a:cubicBezTo>
                  <a:close/>
                </a:path>
              </a:pathLst>
            </a:custGeom>
            <a:solidFill>
              <a:srgbClr val="FCD38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1" name="Freeform 47">
              <a:extLst>
                <a:ext uri="{FF2B5EF4-FFF2-40B4-BE49-F238E27FC236}">
                  <a16:creationId xmlns:a16="http://schemas.microsoft.com/office/drawing/2014/main" id="{932AE742-DA8C-A394-7332-170A24BA4CA3}"/>
                </a:ext>
              </a:extLst>
            </p:cNvPr>
            <p:cNvSpPr>
              <a:spLocks/>
            </p:cNvSpPr>
            <p:nvPr/>
          </p:nvSpPr>
          <p:spPr bwMode="auto">
            <a:xfrm>
              <a:off x="4508500" y="2092325"/>
              <a:ext cx="60325" cy="401638"/>
            </a:xfrm>
            <a:custGeom>
              <a:avLst/>
              <a:gdLst>
                <a:gd name="T0" fmla="*/ 11 w 29"/>
                <a:gd name="T1" fmla="*/ 14 h 192"/>
                <a:gd name="T2" fmla="*/ 14 w 29"/>
                <a:gd name="T3" fmla="*/ 34 h 192"/>
                <a:gd name="T4" fmla="*/ 14 w 29"/>
                <a:gd name="T5" fmla="*/ 36 h 192"/>
                <a:gd name="T6" fmla="*/ 16 w 29"/>
                <a:gd name="T7" fmla="*/ 40 h 192"/>
                <a:gd name="T8" fmla="*/ 18 w 29"/>
                <a:gd name="T9" fmla="*/ 36 h 192"/>
                <a:gd name="T10" fmla="*/ 21 w 29"/>
                <a:gd name="T11" fmla="*/ 3 h 192"/>
                <a:gd name="T12" fmla="*/ 21 w 29"/>
                <a:gd name="T13" fmla="*/ 0 h 192"/>
                <a:gd name="T14" fmla="*/ 23 w 29"/>
                <a:gd name="T15" fmla="*/ 23 h 192"/>
                <a:gd name="T16" fmla="*/ 27 w 29"/>
                <a:gd name="T17" fmla="*/ 116 h 192"/>
                <a:gd name="T18" fmla="*/ 27 w 29"/>
                <a:gd name="T19" fmla="*/ 121 h 192"/>
                <a:gd name="T20" fmla="*/ 28 w 29"/>
                <a:gd name="T21" fmla="*/ 141 h 192"/>
                <a:gd name="T22" fmla="*/ 28 w 29"/>
                <a:gd name="T23" fmla="*/ 146 h 192"/>
                <a:gd name="T24" fmla="*/ 28 w 29"/>
                <a:gd name="T25" fmla="*/ 147 h 192"/>
                <a:gd name="T26" fmla="*/ 27 w 29"/>
                <a:gd name="T27" fmla="*/ 192 h 192"/>
                <a:gd name="T28" fmla="*/ 16 w 29"/>
                <a:gd name="T29" fmla="*/ 192 h 192"/>
                <a:gd name="T30" fmla="*/ 0 w 29"/>
                <a:gd name="T31" fmla="*/ 191 h 192"/>
                <a:gd name="T32" fmla="*/ 4 w 29"/>
                <a:gd name="T33" fmla="*/ 173 h 192"/>
                <a:gd name="T34" fmla="*/ 6 w 29"/>
                <a:gd name="T35" fmla="*/ 127 h 192"/>
                <a:gd name="T36" fmla="*/ 8 w 29"/>
                <a:gd name="T37" fmla="*/ 81 h 192"/>
                <a:gd name="T38" fmla="*/ 11 w 29"/>
                <a:gd name="T39" fmla="*/ 56 h 192"/>
                <a:gd name="T40" fmla="*/ 10 w 29"/>
                <a:gd name="T41" fmla="*/ 50 h 192"/>
                <a:gd name="T42" fmla="*/ 10 w 29"/>
                <a:gd name="T43" fmla="*/ 38 h 192"/>
                <a:gd name="T44" fmla="*/ 11 w 29"/>
                <a:gd name="T45" fmla="*/ 31 h 192"/>
                <a:gd name="T46" fmla="*/ 9 w 29"/>
                <a:gd name="T47" fmla="*/ 19 h 192"/>
                <a:gd name="T48" fmla="*/ 11 w 29"/>
                <a:gd name="T49" fmla="*/ 14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9" h="192">
                  <a:moveTo>
                    <a:pt x="11" y="14"/>
                  </a:moveTo>
                  <a:cubicBezTo>
                    <a:pt x="12" y="21"/>
                    <a:pt x="13" y="27"/>
                    <a:pt x="14" y="34"/>
                  </a:cubicBezTo>
                  <a:cubicBezTo>
                    <a:pt x="14" y="35"/>
                    <a:pt x="14" y="36"/>
                    <a:pt x="14" y="36"/>
                  </a:cubicBezTo>
                  <a:cubicBezTo>
                    <a:pt x="14" y="38"/>
                    <a:pt x="14" y="40"/>
                    <a:pt x="16" y="40"/>
                  </a:cubicBezTo>
                  <a:cubicBezTo>
                    <a:pt x="18" y="40"/>
                    <a:pt x="17" y="38"/>
                    <a:pt x="18" y="36"/>
                  </a:cubicBezTo>
                  <a:cubicBezTo>
                    <a:pt x="19" y="25"/>
                    <a:pt x="20" y="14"/>
                    <a:pt x="21" y="3"/>
                  </a:cubicBezTo>
                  <a:cubicBezTo>
                    <a:pt x="21" y="2"/>
                    <a:pt x="21" y="1"/>
                    <a:pt x="21" y="0"/>
                  </a:cubicBezTo>
                  <a:cubicBezTo>
                    <a:pt x="23" y="8"/>
                    <a:pt x="23" y="16"/>
                    <a:pt x="23" y="23"/>
                  </a:cubicBezTo>
                  <a:cubicBezTo>
                    <a:pt x="25" y="54"/>
                    <a:pt x="26" y="85"/>
                    <a:pt x="27" y="116"/>
                  </a:cubicBezTo>
                  <a:cubicBezTo>
                    <a:pt x="27" y="118"/>
                    <a:pt x="27" y="119"/>
                    <a:pt x="27" y="121"/>
                  </a:cubicBezTo>
                  <a:cubicBezTo>
                    <a:pt x="28" y="127"/>
                    <a:pt x="27" y="134"/>
                    <a:pt x="28" y="141"/>
                  </a:cubicBezTo>
                  <a:cubicBezTo>
                    <a:pt x="28" y="142"/>
                    <a:pt x="27" y="144"/>
                    <a:pt x="28" y="146"/>
                  </a:cubicBezTo>
                  <a:cubicBezTo>
                    <a:pt x="28" y="146"/>
                    <a:pt x="28" y="146"/>
                    <a:pt x="28" y="147"/>
                  </a:cubicBezTo>
                  <a:cubicBezTo>
                    <a:pt x="29" y="162"/>
                    <a:pt x="29" y="177"/>
                    <a:pt x="27" y="192"/>
                  </a:cubicBezTo>
                  <a:cubicBezTo>
                    <a:pt x="23" y="191"/>
                    <a:pt x="20" y="192"/>
                    <a:pt x="16" y="192"/>
                  </a:cubicBezTo>
                  <a:cubicBezTo>
                    <a:pt x="10" y="192"/>
                    <a:pt x="5" y="192"/>
                    <a:pt x="0" y="191"/>
                  </a:cubicBezTo>
                  <a:cubicBezTo>
                    <a:pt x="4" y="186"/>
                    <a:pt x="4" y="180"/>
                    <a:pt x="4" y="173"/>
                  </a:cubicBezTo>
                  <a:cubicBezTo>
                    <a:pt x="4" y="158"/>
                    <a:pt x="6" y="143"/>
                    <a:pt x="6" y="127"/>
                  </a:cubicBezTo>
                  <a:cubicBezTo>
                    <a:pt x="7" y="112"/>
                    <a:pt x="8" y="96"/>
                    <a:pt x="8" y="81"/>
                  </a:cubicBezTo>
                  <a:cubicBezTo>
                    <a:pt x="7" y="73"/>
                    <a:pt x="9" y="64"/>
                    <a:pt x="11" y="56"/>
                  </a:cubicBezTo>
                  <a:cubicBezTo>
                    <a:pt x="12" y="54"/>
                    <a:pt x="11" y="52"/>
                    <a:pt x="10" y="50"/>
                  </a:cubicBezTo>
                  <a:cubicBezTo>
                    <a:pt x="9" y="46"/>
                    <a:pt x="8" y="42"/>
                    <a:pt x="10" y="38"/>
                  </a:cubicBezTo>
                  <a:cubicBezTo>
                    <a:pt x="12" y="36"/>
                    <a:pt x="11" y="33"/>
                    <a:pt x="11" y="31"/>
                  </a:cubicBezTo>
                  <a:cubicBezTo>
                    <a:pt x="10" y="27"/>
                    <a:pt x="9" y="23"/>
                    <a:pt x="9" y="19"/>
                  </a:cubicBezTo>
                  <a:cubicBezTo>
                    <a:pt x="10" y="18"/>
                    <a:pt x="9" y="16"/>
                    <a:pt x="11" y="14"/>
                  </a:cubicBezTo>
                  <a:close/>
                </a:path>
              </a:pathLst>
            </a:custGeom>
            <a:solidFill>
              <a:srgbClr val="FBCD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2" name="Freeform 48">
              <a:extLst>
                <a:ext uri="{FF2B5EF4-FFF2-40B4-BE49-F238E27FC236}">
                  <a16:creationId xmlns:a16="http://schemas.microsoft.com/office/drawing/2014/main" id="{DC631B8D-2B48-2654-39C4-BB9828AA56A5}"/>
                </a:ext>
              </a:extLst>
            </p:cNvPr>
            <p:cNvSpPr>
              <a:spLocks/>
            </p:cNvSpPr>
            <p:nvPr/>
          </p:nvSpPr>
          <p:spPr bwMode="auto">
            <a:xfrm>
              <a:off x="4213225" y="2087563"/>
              <a:ext cx="76200" cy="406400"/>
            </a:xfrm>
            <a:custGeom>
              <a:avLst/>
              <a:gdLst>
                <a:gd name="T0" fmla="*/ 0 w 36"/>
                <a:gd name="T1" fmla="*/ 10 h 194"/>
                <a:gd name="T2" fmla="*/ 8 w 36"/>
                <a:gd name="T3" fmla="*/ 43 h 194"/>
                <a:gd name="T4" fmla="*/ 11 w 36"/>
                <a:gd name="T5" fmla="*/ 50 h 194"/>
                <a:gd name="T6" fmla="*/ 11 w 36"/>
                <a:gd name="T7" fmla="*/ 0 h 194"/>
                <a:gd name="T8" fmla="*/ 15 w 36"/>
                <a:gd name="T9" fmla="*/ 23 h 194"/>
                <a:gd name="T10" fmla="*/ 25 w 36"/>
                <a:gd name="T11" fmla="*/ 100 h 194"/>
                <a:gd name="T12" fmla="*/ 34 w 36"/>
                <a:gd name="T13" fmla="*/ 164 h 194"/>
                <a:gd name="T14" fmla="*/ 36 w 36"/>
                <a:gd name="T15" fmla="*/ 193 h 194"/>
                <a:gd name="T16" fmla="*/ 34 w 36"/>
                <a:gd name="T17" fmla="*/ 179 h 194"/>
                <a:gd name="T18" fmla="*/ 29 w 36"/>
                <a:gd name="T19" fmla="*/ 134 h 194"/>
                <a:gd name="T20" fmla="*/ 25 w 36"/>
                <a:gd name="T21" fmla="*/ 112 h 194"/>
                <a:gd name="T22" fmla="*/ 24 w 36"/>
                <a:gd name="T23" fmla="*/ 110 h 194"/>
                <a:gd name="T24" fmla="*/ 22 w 36"/>
                <a:gd name="T25" fmla="*/ 112 h 194"/>
                <a:gd name="T26" fmla="*/ 24 w 36"/>
                <a:gd name="T27" fmla="*/ 142 h 194"/>
                <a:gd name="T28" fmla="*/ 24 w 36"/>
                <a:gd name="T29" fmla="*/ 164 h 194"/>
                <a:gd name="T30" fmla="*/ 26 w 36"/>
                <a:gd name="T31" fmla="*/ 172 h 194"/>
                <a:gd name="T32" fmla="*/ 26 w 36"/>
                <a:gd name="T33" fmla="*/ 189 h 194"/>
                <a:gd name="T34" fmla="*/ 20 w 36"/>
                <a:gd name="T35" fmla="*/ 193 h 194"/>
                <a:gd name="T36" fmla="*/ 6 w 36"/>
                <a:gd name="T37" fmla="*/ 194 h 194"/>
                <a:gd name="T38" fmla="*/ 10 w 36"/>
                <a:gd name="T39" fmla="*/ 188 h 194"/>
                <a:gd name="T40" fmla="*/ 8 w 36"/>
                <a:gd name="T41" fmla="*/ 134 h 194"/>
                <a:gd name="T42" fmla="*/ 6 w 36"/>
                <a:gd name="T43" fmla="*/ 105 h 194"/>
                <a:gd name="T44" fmla="*/ 3 w 36"/>
                <a:gd name="T45" fmla="*/ 42 h 194"/>
                <a:gd name="T46" fmla="*/ 0 w 36"/>
                <a:gd name="T47" fmla="*/ 10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36" h="194">
                  <a:moveTo>
                    <a:pt x="0" y="10"/>
                  </a:moveTo>
                  <a:cubicBezTo>
                    <a:pt x="4" y="21"/>
                    <a:pt x="6" y="32"/>
                    <a:pt x="8" y="43"/>
                  </a:cubicBezTo>
                  <a:cubicBezTo>
                    <a:pt x="9" y="45"/>
                    <a:pt x="9" y="48"/>
                    <a:pt x="11" y="50"/>
                  </a:cubicBezTo>
                  <a:cubicBezTo>
                    <a:pt x="11" y="34"/>
                    <a:pt x="11" y="17"/>
                    <a:pt x="11" y="0"/>
                  </a:cubicBezTo>
                  <a:cubicBezTo>
                    <a:pt x="12" y="8"/>
                    <a:pt x="14" y="16"/>
                    <a:pt x="15" y="23"/>
                  </a:cubicBezTo>
                  <a:cubicBezTo>
                    <a:pt x="18" y="49"/>
                    <a:pt x="22" y="74"/>
                    <a:pt x="25" y="100"/>
                  </a:cubicBezTo>
                  <a:cubicBezTo>
                    <a:pt x="28" y="121"/>
                    <a:pt x="32" y="143"/>
                    <a:pt x="34" y="164"/>
                  </a:cubicBezTo>
                  <a:cubicBezTo>
                    <a:pt x="35" y="174"/>
                    <a:pt x="36" y="184"/>
                    <a:pt x="36" y="193"/>
                  </a:cubicBezTo>
                  <a:cubicBezTo>
                    <a:pt x="33" y="189"/>
                    <a:pt x="34" y="183"/>
                    <a:pt x="34" y="179"/>
                  </a:cubicBezTo>
                  <a:cubicBezTo>
                    <a:pt x="33" y="164"/>
                    <a:pt x="31" y="149"/>
                    <a:pt x="29" y="134"/>
                  </a:cubicBezTo>
                  <a:cubicBezTo>
                    <a:pt x="27" y="127"/>
                    <a:pt x="27" y="120"/>
                    <a:pt x="25" y="112"/>
                  </a:cubicBezTo>
                  <a:cubicBezTo>
                    <a:pt x="25" y="111"/>
                    <a:pt x="25" y="110"/>
                    <a:pt x="24" y="110"/>
                  </a:cubicBezTo>
                  <a:cubicBezTo>
                    <a:pt x="22" y="110"/>
                    <a:pt x="22" y="111"/>
                    <a:pt x="22" y="112"/>
                  </a:cubicBezTo>
                  <a:cubicBezTo>
                    <a:pt x="24" y="122"/>
                    <a:pt x="23" y="132"/>
                    <a:pt x="24" y="142"/>
                  </a:cubicBezTo>
                  <a:cubicBezTo>
                    <a:pt x="25" y="149"/>
                    <a:pt x="27" y="157"/>
                    <a:pt x="24" y="164"/>
                  </a:cubicBezTo>
                  <a:cubicBezTo>
                    <a:pt x="24" y="167"/>
                    <a:pt x="25" y="169"/>
                    <a:pt x="26" y="172"/>
                  </a:cubicBezTo>
                  <a:cubicBezTo>
                    <a:pt x="27" y="178"/>
                    <a:pt x="26" y="183"/>
                    <a:pt x="26" y="189"/>
                  </a:cubicBezTo>
                  <a:cubicBezTo>
                    <a:pt x="26" y="192"/>
                    <a:pt x="24" y="194"/>
                    <a:pt x="20" y="193"/>
                  </a:cubicBezTo>
                  <a:cubicBezTo>
                    <a:pt x="15" y="193"/>
                    <a:pt x="11" y="194"/>
                    <a:pt x="6" y="194"/>
                  </a:cubicBezTo>
                  <a:cubicBezTo>
                    <a:pt x="9" y="193"/>
                    <a:pt x="10" y="191"/>
                    <a:pt x="10" y="188"/>
                  </a:cubicBezTo>
                  <a:cubicBezTo>
                    <a:pt x="10" y="170"/>
                    <a:pt x="8" y="152"/>
                    <a:pt x="8" y="134"/>
                  </a:cubicBezTo>
                  <a:cubicBezTo>
                    <a:pt x="8" y="125"/>
                    <a:pt x="6" y="115"/>
                    <a:pt x="6" y="105"/>
                  </a:cubicBezTo>
                  <a:cubicBezTo>
                    <a:pt x="5" y="84"/>
                    <a:pt x="4" y="63"/>
                    <a:pt x="3" y="42"/>
                  </a:cubicBezTo>
                  <a:cubicBezTo>
                    <a:pt x="3" y="31"/>
                    <a:pt x="0" y="21"/>
                    <a:pt x="0" y="10"/>
                  </a:cubicBezTo>
                  <a:close/>
                </a:path>
              </a:pathLst>
            </a:custGeom>
            <a:solidFill>
              <a:srgbClr val="FBD0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3" name="Freeform 49">
              <a:extLst>
                <a:ext uri="{FF2B5EF4-FFF2-40B4-BE49-F238E27FC236}">
                  <a16:creationId xmlns:a16="http://schemas.microsoft.com/office/drawing/2014/main" id="{FE840012-8388-3F38-0B33-BA75523606F4}"/>
                </a:ext>
              </a:extLst>
            </p:cNvPr>
            <p:cNvSpPr>
              <a:spLocks/>
            </p:cNvSpPr>
            <p:nvPr/>
          </p:nvSpPr>
          <p:spPr bwMode="auto">
            <a:xfrm>
              <a:off x="4648200" y="2581275"/>
              <a:ext cx="60325" cy="323850"/>
            </a:xfrm>
            <a:custGeom>
              <a:avLst/>
              <a:gdLst>
                <a:gd name="T0" fmla="*/ 10 w 29"/>
                <a:gd name="T1" fmla="*/ 32 h 155"/>
                <a:gd name="T2" fmla="*/ 12 w 29"/>
                <a:gd name="T3" fmla="*/ 19 h 155"/>
                <a:gd name="T4" fmla="*/ 13 w 29"/>
                <a:gd name="T5" fmla="*/ 4 h 155"/>
                <a:gd name="T6" fmla="*/ 14 w 29"/>
                <a:gd name="T7" fmla="*/ 0 h 155"/>
                <a:gd name="T8" fmla="*/ 17 w 29"/>
                <a:gd name="T9" fmla="*/ 22 h 155"/>
                <a:gd name="T10" fmla="*/ 24 w 29"/>
                <a:gd name="T11" fmla="*/ 86 h 155"/>
                <a:gd name="T12" fmla="*/ 28 w 29"/>
                <a:gd name="T13" fmla="*/ 134 h 155"/>
                <a:gd name="T14" fmla="*/ 29 w 29"/>
                <a:gd name="T15" fmla="*/ 139 h 155"/>
                <a:gd name="T16" fmla="*/ 27 w 29"/>
                <a:gd name="T17" fmla="*/ 155 h 155"/>
                <a:gd name="T18" fmla="*/ 13 w 29"/>
                <a:gd name="T19" fmla="*/ 155 h 155"/>
                <a:gd name="T20" fmla="*/ 2 w 29"/>
                <a:gd name="T21" fmla="*/ 143 h 155"/>
                <a:gd name="T22" fmla="*/ 3 w 29"/>
                <a:gd name="T23" fmla="*/ 101 h 155"/>
                <a:gd name="T24" fmla="*/ 2 w 29"/>
                <a:gd name="T25" fmla="*/ 67 h 155"/>
                <a:gd name="T26" fmla="*/ 3 w 29"/>
                <a:gd name="T27" fmla="*/ 41 h 155"/>
                <a:gd name="T28" fmla="*/ 4 w 29"/>
                <a:gd name="T29" fmla="*/ 28 h 155"/>
                <a:gd name="T30" fmla="*/ 3 w 29"/>
                <a:gd name="T31" fmla="*/ 27 h 155"/>
                <a:gd name="T32" fmla="*/ 0 w 29"/>
                <a:gd name="T33" fmla="*/ 24 h 155"/>
                <a:gd name="T34" fmla="*/ 3 w 29"/>
                <a:gd name="T35" fmla="*/ 22 h 155"/>
                <a:gd name="T36" fmla="*/ 7 w 29"/>
                <a:gd name="T37" fmla="*/ 25 h 155"/>
                <a:gd name="T38" fmla="*/ 8 w 29"/>
                <a:gd name="T39" fmla="*/ 32 h 155"/>
                <a:gd name="T40" fmla="*/ 10 w 29"/>
                <a:gd name="T41" fmla="*/ 32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9" h="155">
                  <a:moveTo>
                    <a:pt x="10" y="32"/>
                  </a:moveTo>
                  <a:cubicBezTo>
                    <a:pt x="12" y="28"/>
                    <a:pt x="11" y="23"/>
                    <a:pt x="12" y="19"/>
                  </a:cubicBezTo>
                  <a:cubicBezTo>
                    <a:pt x="12" y="14"/>
                    <a:pt x="12" y="9"/>
                    <a:pt x="13" y="4"/>
                  </a:cubicBezTo>
                  <a:cubicBezTo>
                    <a:pt x="14" y="3"/>
                    <a:pt x="13" y="1"/>
                    <a:pt x="14" y="0"/>
                  </a:cubicBezTo>
                  <a:cubicBezTo>
                    <a:pt x="16" y="7"/>
                    <a:pt x="16" y="15"/>
                    <a:pt x="17" y="22"/>
                  </a:cubicBezTo>
                  <a:cubicBezTo>
                    <a:pt x="20" y="43"/>
                    <a:pt x="22" y="65"/>
                    <a:pt x="24" y="86"/>
                  </a:cubicBezTo>
                  <a:cubicBezTo>
                    <a:pt x="25" y="102"/>
                    <a:pt x="27" y="118"/>
                    <a:pt x="28" y="134"/>
                  </a:cubicBezTo>
                  <a:cubicBezTo>
                    <a:pt x="28" y="135"/>
                    <a:pt x="28" y="137"/>
                    <a:pt x="29" y="139"/>
                  </a:cubicBezTo>
                  <a:cubicBezTo>
                    <a:pt x="28" y="144"/>
                    <a:pt x="28" y="149"/>
                    <a:pt x="27" y="155"/>
                  </a:cubicBezTo>
                  <a:cubicBezTo>
                    <a:pt x="23" y="155"/>
                    <a:pt x="18" y="155"/>
                    <a:pt x="13" y="155"/>
                  </a:cubicBezTo>
                  <a:cubicBezTo>
                    <a:pt x="5" y="155"/>
                    <a:pt x="2" y="151"/>
                    <a:pt x="2" y="143"/>
                  </a:cubicBezTo>
                  <a:cubicBezTo>
                    <a:pt x="2" y="129"/>
                    <a:pt x="4" y="115"/>
                    <a:pt x="3" y="101"/>
                  </a:cubicBezTo>
                  <a:cubicBezTo>
                    <a:pt x="2" y="90"/>
                    <a:pt x="3" y="78"/>
                    <a:pt x="2" y="67"/>
                  </a:cubicBezTo>
                  <a:cubicBezTo>
                    <a:pt x="1" y="58"/>
                    <a:pt x="2" y="50"/>
                    <a:pt x="3" y="41"/>
                  </a:cubicBezTo>
                  <a:cubicBezTo>
                    <a:pt x="3" y="37"/>
                    <a:pt x="1" y="32"/>
                    <a:pt x="4" y="28"/>
                  </a:cubicBezTo>
                  <a:cubicBezTo>
                    <a:pt x="5" y="27"/>
                    <a:pt x="4" y="26"/>
                    <a:pt x="3" y="27"/>
                  </a:cubicBezTo>
                  <a:cubicBezTo>
                    <a:pt x="1" y="27"/>
                    <a:pt x="0" y="26"/>
                    <a:pt x="0" y="24"/>
                  </a:cubicBezTo>
                  <a:cubicBezTo>
                    <a:pt x="0" y="23"/>
                    <a:pt x="1" y="22"/>
                    <a:pt x="3" y="22"/>
                  </a:cubicBezTo>
                  <a:cubicBezTo>
                    <a:pt x="5" y="22"/>
                    <a:pt x="6" y="23"/>
                    <a:pt x="7" y="25"/>
                  </a:cubicBezTo>
                  <a:cubicBezTo>
                    <a:pt x="7" y="28"/>
                    <a:pt x="7" y="30"/>
                    <a:pt x="8" y="32"/>
                  </a:cubicBezTo>
                  <a:cubicBezTo>
                    <a:pt x="8" y="34"/>
                    <a:pt x="9" y="34"/>
                    <a:pt x="10" y="32"/>
                  </a:cubicBezTo>
                  <a:close/>
                </a:path>
              </a:pathLst>
            </a:custGeom>
            <a:solidFill>
              <a:srgbClr val="FBCE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4" name="Freeform 50">
              <a:extLst>
                <a:ext uri="{FF2B5EF4-FFF2-40B4-BE49-F238E27FC236}">
                  <a16:creationId xmlns:a16="http://schemas.microsoft.com/office/drawing/2014/main" id="{953759A6-C018-0607-A6AF-7F8662BEDF10}"/>
                </a:ext>
              </a:extLst>
            </p:cNvPr>
            <p:cNvSpPr>
              <a:spLocks/>
            </p:cNvSpPr>
            <p:nvPr/>
          </p:nvSpPr>
          <p:spPr bwMode="auto">
            <a:xfrm>
              <a:off x="3838575" y="1922463"/>
              <a:ext cx="152400" cy="369888"/>
            </a:xfrm>
            <a:custGeom>
              <a:avLst/>
              <a:gdLst>
                <a:gd name="T0" fmla="*/ 73 w 73"/>
                <a:gd name="T1" fmla="*/ 171 h 177"/>
                <a:gd name="T2" fmla="*/ 66 w 73"/>
                <a:gd name="T3" fmla="*/ 173 h 177"/>
                <a:gd name="T4" fmla="*/ 56 w 73"/>
                <a:gd name="T5" fmla="*/ 176 h 177"/>
                <a:gd name="T6" fmla="*/ 50 w 73"/>
                <a:gd name="T7" fmla="*/ 172 h 177"/>
                <a:gd name="T8" fmla="*/ 42 w 73"/>
                <a:gd name="T9" fmla="*/ 146 h 177"/>
                <a:gd name="T10" fmla="*/ 26 w 73"/>
                <a:gd name="T11" fmla="*/ 93 h 177"/>
                <a:gd name="T12" fmla="*/ 22 w 73"/>
                <a:gd name="T13" fmla="*/ 82 h 177"/>
                <a:gd name="T14" fmla="*/ 13 w 73"/>
                <a:gd name="T15" fmla="*/ 56 h 177"/>
                <a:gd name="T16" fmla="*/ 8 w 73"/>
                <a:gd name="T17" fmla="*/ 45 h 177"/>
                <a:gd name="T18" fmla="*/ 10 w 73"/>
                <a:gd name="T19" fmla="*/ 37 h 177"/>
                <a:gd name="T20" fmla="*/ 2 w 73"/>
                <a:gd name="T21" fmla="*/ 7 h 177"/>
                <a:gd name="T22" fmla="*/ 3 w 73"/>
                <a:gd name="T23" fmla="*/ 0 h 177"/>
                <a:gd name="T24" fmla="*/ 32 w 73"/>
                <a:gd name="T25" fmla="*/ 68 h 177"/>
                <a:gd name="T26" fmla="*/ 64 w 73"/>
                <a:gd name="T27" fmla="*/ 144 h 177"/>
                <a:gd name="T28" fmla="*/ 73 w 73"/>
                <a:gd name="T29" fmla="*/ 171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3" h="177">
                  <a:moveTo>
                    <a:pt x="73" y="171"/>
                  </a:moveTo>
                  <a:cubicBezTo>
                    <a:pt x="70" y="172"/>
                    <a:pt x="68" y="174"/>
                    <a:pt x="66" y="173"/>
                  </a:cubicBezTo>
                  <a:cubicBezTo>
                    <a:pt x="62" y="174"/>
                    <a:pt x="59" y="175"/>
                    <a:pt x="56" y="176"/>
                  </a:cubicBezTo>
                  <a:cubicBezTo>
                    <a:pt x="53" y="177"/>
                    <a:pt x="51" y="176"/>
                    <a:pt x="50" y="172"/>
                  </a:cubicBezTo>
                  <a:cubicBezTo>
                    <a:pt x="48" y="163"/>
                    <a:pt x="44" y="155"/>
                    <a:pt x="42" y="146"/>
                  </a:cubicBezTo>
                  <a:cubicBezTo>
                    <a:pt x="38" y="128"/>
                    <a:pt x="29" y="111"/>
                    <a:pt x="26" y="93"/>
                  </a:cubicBezTo>
                  <a:cubicBezTo>
                    <a:pt x="25" y="89"/>
                    <a:pt x="23" y="85"/>
                    <a:pt x="22" y="82"/>
                  </a:cubicBezTo>
                  <a:cubicBezTo>
                    <a:pt x="18" y="73"/>
                    <a:pt x="15" y="65"/>
                    <a:pt x="13" y="56"/>
                  </a:cubicBezTo>
                  <a:cubicBezTo>
                    <a:pt x="12" y="52"/>
                    <a:pt x="11" y="48"/>
                    <a:pt x="8" y="45"/>
                  </a:cubicBezTo>
                  <a:cubicBezTo>
                    <a:pt x="5" y="41"/>
                    <a:pt x="9" y="40"/>
                    <a:pt x="10" y="37"/>
                  </a:cubicBezTo>
                  <a:cubicBezTo>
                    <a:pt x="8" y="27"/>
                    <a:pt x="6" y="17"/>
                    <a:pt x="2" y="7"/>
                  </a:cubicBezTo>
                  <a:cubicBezTo>
                    <a:pt x="2" y="5"/>
                    <a:pt x="0" y="2"/>
                    <a:pt x="3" y="0"/>
                  </a:cubicBezTo>
                  <a:cubicBezTo>
                    <a:pt x="13" y="23"/>
                    <a:pt x="22" y="45"/>
                    <a:pt x="32" y="68"/>
                  </a:cubicBezTo>
                  <a:cubicBezTo>
                    <a:pt x="43" y="93"/>
                    <a:pt x="54" y="119"/>
                    <a:pt x="64" y="144"/>
                  </a:cubicBezTo>
                  <a:cubicBezTo>
                    <a:pt x="68" y="153"/>
                    <a:pt x="71" y="162"/>
                    <a:pt x="73" y="171"/>
                  </a:cubicBezTo>
                  <a:close/>
                </a:path>
              </a:pathLst>
            </a:custGeom>
            <a:solidFill>
              <a:srgbClr val="FACA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5" name="Freeform 51">
              <a:extLst>
                <a:ext uri="{FF2B5EF4-FFF2-40B4-BE49-F238E27FC236}">
                  <a16:creationId xmlns:a16="http://schemas.microsoft.com/office/drawing/2014/main" id="{B74BCD8F-2760-C2F0-0005-1BC6D0DB5210}"/>
                </a:ext>
              </a:extLst>
            </p:cNvPr>
            <p:cNvSpPr>
              <a:spLocks/>
            </p:cNvSpPr>
            <p:nvPr/>
          </p:nvSpPr>
          <p:spPr bwMode="auto">
            <a:xfrm>
              <a:off x="4395788" y="2062163"/>
              <a:ext cx="141288" cy="484188"/>
            </a:xfrm>
            <a:custGeom>
              <a:avLst/>
              <a:gdLst>
                <a:gd name="T0" fmla="*/ 65 w 68"/>
                <a:gd name="T1" fmla="*/ 28 h 231"/>
                <a:gd name="T2" fmla="*/ 66 w 68"/>
                <a:gd name="T3" fmla="*/ 46 h 231"/>
                <a:gd name="T4" fmla="*/ 65 w 68"/>
                <a:gd name="T5" fmla="*/ 54 h 231"/>
                <a:gd name="T6" fmla="*/ 66 w 68"/>
                <a:gd name="T7" fmla="*/ 65 h 231"/>
                <a:gd name="T8" fmla="*/ 67 w 68"/>
                <a:gd name="T9" fmla="*/ 70 h 231"/>
                <a:gd name="T10" fmla="*/ 63 w 68"/>
                <a:gd name="T11" fmla="*/ 90 h 231"/>
                <a:gd name="T12" fmla="*/ 62 w 68"/>
                <a:gd name="T13" fmla="*/ 140 h 231"/>
                <a:gd name="T14" fmla="*/ 59 w 68"/>
                <a:gd name="T15" fmla="*/ 195 h 231"/>
                <a:gd name="T16" fmla="*/ 53 w 68"/>
                <a:gd name="T17" fmla="*/ 205 h 231"/>
                <a:gd name="T18" fmla="*/ 42 w 68"/>
                <a:gd name="T19" fmla="*/ 205 h 231"/>
                <a:gd name="T20" fmla="*/ 32 w 68"/>
                <a:gd name="T21" fmla="*/ 206 h 231"/>
                <a:gd name="T22" fmla="*/ 10 w 68"/>
                <a:gd name="T23" fmla="*/ 205 h 231"/>
                <a:gd name="T24" fmla="*/ 4 w 68"/>
                <a:gd name="T25" fmla="*/ 211 h 231"/>
                <a:gd name="T26" fmla="*/ 3 w 68"/>
                <a:gd name="T27" fmla="*/ 227 h 231"/>
                <a:gd name="T28" fmla="*/ 1 w 68"/>
                <a:gd name="T29" fmla="*/ 231 h 231"/>
                <a:gd name="T30" fmla="*/ 1 w 68"/>
                <a:gd name="T31" fmla="*/ 223 h 231"/>
                <a:gd name="T32" fmla="*/ 1 w 68"/>
                <a:gd name="T33" fmla="*/ 207 h 231"/>
                <a:gd name="T34" fmla="*/ 2 w 68"/>
                <a:gd name="T35" fmla="*/ 203 h 231"/>
                <a:gd name="T36" fmla="*/ 11 w 68"/>
                <a:gd name="T37" fmla="*/ 202 h 231"/>
                <a:gd name="T38" fmla="*/ 13 w 68"/>
                <a:gd name="T39" fmla="*/ 202 h 231"/>
                <a:gd name="T40" fmla="*/ 31 w 68"/>
                <a:gd name="T41" fmla="*/ 203 h 231"/>
                <a:gd name="T42" fmla="*/ 40 w 68"/>
                <a:gd name="T43" fmla="*/ 203 h 231"/>
                <a:gd name="T44" fmla="*/ 48 w 68"/>
                <a:gd name="T45" fmla="*/ 198 h 231"/>
                <a:gd name="T46" fmla="*/ 49 w 68"/>
                <a:gd name="T47" fmla="*/ 183 h 231"/>
                <a:gd name="T48" fmla="*/ 50 w 68"/>
                <a:gd name="T49" fmla="*/ 173 h 231"/>
                <a:gd name="T50" fmla="*/ 49 w 68"/>
                <a:gd name="T51" fmla="*/ 159 h 231"/>
                <a:gd name="T52" fmla="*/ 49 w 68"/>
                <a:gd name="T53" fmla="*/ 146 h 231"/>
                <a:gd name="T54" fmla="*/ 51 w 68"/>
                <a:gd name="T55" fmla="*/ 129 h 231"/>
                <a:gd name="T56" fmla="*/ 51 w 68"/>
                <a:gd name="T57" fmla="*/ 121 h 231"/>
                <a:gd name="T58" fmla="*/ 51 w 68"/>
                <a:gd name="T59" fmla="*/ 117 h 231"/>
                <a:gd name="T60" fmla="*/ 53 w 68"/>
                <a:gd name="T61" fmla="*/ 108 h 231"/>
                <a:gd name="T62" fmla="*/ 54 w 68"/>
                <a:gd name="T63" fmla="*/ 101 h 231"/>
                <a:gd name="T64" fmla="*/ 51 w 68"/>
                <a:gd name="T65" fmla="*/ 103 h 231"/>
                <a:gd name="T66" fmla="*/ 46 w 68"/>
                <a:gd name="T67" fmla="*/ 104 h 231"/>
                <a:gd name="T68" fmla="*/ 45 w 68"/>
                <a:gd name="T69" fmla="*/ 100 h 231"/>
                <a:gd name="T70" fmla="*/ 45 w 68"/>
                <a:gd name="T71" fmla="*/ 74 h 231"/>
                <a:gd name="T72" fmla="*/ 42 w 68"/>
                <a:gd name="T73" fmla="*/ 50 h 231"/>
                <a:gd name="T74" fmla="*/ 42 w 68"/>
                <a:gd name="T75" fmla="*/ 47 h 231"/>
                <a:gd name="T76" fmla="*/ 43 w 68"/>
                <a:gd name="T77" fmla="*/ 23 h 231"/>
                <a:gd name="T78" fmla="*/ 37 w 68"/>
                <a:gd name="T79" fmla="*/ 20 h 231"/>
                <a:gd name="T80" fmla="*/ 41 w 68"/>
                <a:gd name="T81" fmla="*/ 0 h 231"/>
                <a:gd name="T82" fmla="*/ 43 w 68"/>
                <a:gd name="T83" fmla="*/ 0 h 231"/>
                <a:gd name="T84" fmla="*/ 47 w 68"/>
                <a:gd name="T85" fmla="*/ 92 h 231"/>
                <a:gd name="T86" fmla="*/ 50 w 68"/>
                <a:gd name="T87" fmla="*/ 86 h 231"/>
                <a:gd name="T88" fmla="*/ 56 w 68"/>
                <a:gd name="T89" fmla="*/ 38 h 231"/>
                <a:gd name="T90" fmla="*/ 60 w 68"/>
                <a:gd name="T91" fmla="*/ 5 h 231"/>
                <a:gd name="T92" fmla="*/ 62 w 68"/>
                <a:gd name="T93" fmla="*/ 3 h 231"/>
                <a:gd name="T94" fmla="*/ 65 w 68"/>
                <a:gd name="T95" fmla="*/ 28 h 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68" h="231">
                  <a:moveTo>
                    <a:pt x="65" y="28"/>
                  </a:moveTo>
                  <a:cubicBezTo>
                    <a:pt x="65" y="34"/>
                    <a:pt x="65" y="40"/>
                    <a:pt x="66" y="46"/>
                  </a:cubicBezTo>
                  <a:cubicBezTo>
                    <a:pt x="67" y="49"/>
                    <a:pt x="67" y="51"/>
                    <a:pt x="65" y="54"/>
                  </a:cubicBezTo>
                  <a:cubicBezTo>
                    <a:pt x="62" y="58"/>
                    <a:pt x="65" y="62"/>
                    <a:pt x="66" y="65"/>
                  </a:cubicBezTo>
                  <a:cubicBezTo>
                    <a:pt x="67" y="67"/>
                    <a:pt x="68" y="68"/>
                    <a:pt x="67" y="70"/>
                  </a:cubicBezTo>
                  <a:cubicBezTo>
                    <a:pt x="64" y="76"/>
                    <a:pt x="63" y="83"/>
                    <a:pt x="63" y="90"/>
                  </a:cubicBezTo>
                  <a:cubicBezTo>
                    <a:pt x="63" y="106"/>
                    <a:pt x="62" y="123"/>
                    <a:pt x="62" y="140"/>
                  </a:cubicBezTo>
                  <a:cubicBezTo>
                    <a:pt x="61" y="158"/>
                    <a:pt x="59" y="177"/>
                    <a:pt x="59" y="195"/>
                  </a:cubicBezTo>
                  <a:cubicBezTo>
                    <a:pt x="59" y="199"/>
                    <a:pt x="59" y="204"/>
                    <a:pt x="53" y="205"/>
                  </a:cubicBezTo>
                  <a:cubicBezTo>
                    <a:pt x="50" y="205"/>
                    <a:pt x="46" y="205"/>
                    <a:pt x="42" y="205"/>
                  </a:cubicBezTo>
                  <a:cubicBezTo>
                    <a:pt x="39" y="208"/>
                    <a:pt x="35" y="207"/>
                    <a:pt x="32" y="206"/>
                  </a:cubicBezTo>
                  <a:cubicBezTo>
                    <a:pt x="25" y="206"/>
                    <a:pt x="18" y="205"/>
                    <a:pt x="10" y="205"/>
                  </a:cubicBezTo>
                  <a:cubicBezTo>
                    <a:pt x="5" y="205"/>
                    <a:pt x="5" y="205"/>
                    <a:pt x="4" y="211"/>
                  </a:cubicBezTo>
                  <a:cubicBezTo>
                    <a:pt x="4" y="216"/>
                    <a:pt x="3" y="221"/>
                    <a:pt x="3" y="227"/>
                  </a:cubicBezTo>
                  <a:cubicBezTo>
                    <a:pt x="3" y="228"/>
                    <a:pt x="4" y="231"/>
                    <a:pt x="1" y="231"/>
                  </a:cubicBezTo>
                  <a:cubicBezTo>
                    <a:pt x="0" y="229"/>
                    <a:pt x="0" y="226"/>
                    <a:pt x="1" y="223"/>
                  </a:cubicBezTo>
                  <a:cubicBezTo>
                    <a:pt x="1" y="218"/>
                    <a:pt x="1" y="213"/>
                    <a:pt x="1" y="207"/>
                  </a:cubicBezTo>
                  <a:cubicBezTo>
                    <a:pt x="1" y="206"/>
                    <a:pt x="1" y="204"/>
                    <a:pt x="2" y="203"/>
                  </a:cubicBezTo>
                  <a:cubicBezTo>
                    <a:pt x="5" y="199"/>
                    <a:pt x="6" y="198"/>
                    <a:pt x="11" y="202"/>
                  </a:cubicBezTo>
                  <a:cubicBezTo>
                    <a:pt x="12" y="202"/>
                    <a:pt x="12" y="203"/>
                    <a:pt x="13" y="202"/>
                  </a:cubicBezTo>
                  <a:cubicBezTo>
                    <a:pt x="19" y="202"/>
                    <a:pt x="25" y="204"/>
                    <a:pt x="31" y="203"/>
                  </a:cubicBezTo>
                  <a:cubicBezTo>
                    <a:pt x="34" y="202"/>
                    <a:pt x="37" y="202"/>
                    <a:pt x="40" y="203"/>
                  </a:cubicBezTo>
                  <a:cubicBezTo>
                    <a:pt x="44" y="204"/>
                    <a:pt x="47" y="202"/>
                    <a:pt x="48" y="198"/>
                  </a:cubicBezTo>
                  <a:cubicBezTo>
                    <a:pt x="49" y="193"/>
                    <a:pt x="49" y="188"/>
                    <a:pt x="49" y="183"/>
                  </a:cubicBezTo>
                  <a:cubicBezTo>
                    <a:pt x="49" y="180"/>
                    <a:pt x="49" y="177"/>
                    <a:pt x="50" y="173"/>
                  </a:cubicBezTo>
                  <a:cubicBezTo>
                    <a:pt x="52" y="169"/>
                    <a:pt x="53" y="164"/>
                    <a:pt x="49" y="159"/>
                  </a:cubicBezTo>
                  <a:cubicBezTo>
                    <a:pt x="47" y="155"/>
                    <a:pt x="47" y="150"/>
                    <a:pt x="49" y="146"/>
                  </a:cubicBezTo>
                  <a:cubicBezTo>
                    <a:pt x="53" y="141"/>
                    <a:pt x="52" y="135"/>
                    <a:pt x="51" y="129"/>
                  </a:cubicBezTo>
                  <a:cubicBezTo>
                    <a:pt x="51" y="127"/>
                    <a:pt x="50" y="124"/>
                    <a:pt x="51" y="121"/>
                  </a:cubicBezTo>
                  <a:cubicBezTo>
                    <a:pt x="52" y="120"/>
                    <a:pt x="52" y="118"/>
                    <a:pt x="51" y="117"/>
                  </a:cubicBezTo>
                  <a:cubicBezTo>
                    <a:pt x="49" y="114"/>
                    <a:pt x="51" y="111"/>
                    <a:pt x="53" y="108"/>
                  </a:cubicBezTo>
                  <a:cubicBezTo>
                    <a:pt x="55" y="106"/>
                    <a:pt x="54" y="104"/>
                    <a:pt x="54" y="101"/>
                  </a:cubicBezTo>
                  <a:cubicBezTo>
                    <a:pt x="53" y="101"/>
                    <a:pt x="52" y="103"/>
                    <a:pt x="51" y="103"/>
                  </a:cubicBezTo>
                  <a:cubicBezTo>
                    <a:pt x="49" y="104"/>
                    <a:pt x="48" y="105"/>
                    <a:pt x="46" y="104"/>
                  </a:cubicBezTo>
                  <a:cubicBezTo>
                    <a:pt x="44" y="103"/>
                    <a:pt x="45" y="101"/>
                    <a:pt x="45" y="100"/>
                  </a:cubicBezTo>
                  <a:cubicBezTo>
                    <a:pt x="45" y="91"/>
                    <a:pt x="45" y="82"/>
                    <a:pt x="45" y="74"/>
                  </a:cubicBezTo>
                  <a:cubicBezTo>
                    <a:pt x="44" y="66"/>
                    <a:pt x="46" y="58"/>
                    <a:pt x="42" y="50"/>
                  </a:cubicBezTo>
                  <a:cubicBezTo>
                    <a:pt x="42" y="50"/>
                    <a:pt x="42" y="48"/>
                    <a:pt x="42" y="47"/>
                  </a:cubicBezTo>
                  <a:cubicBezTo>
                    <a:pt x="45" y="39"/>
                    <a:pt x="42" y="31"/>
                    <a:pt x="43" y="23"/>
                  </a:cubicBezTo>
                  <a:cubicBezTo>
                    <a:pt x="43" y="17"/>
                    <a:pt x="43" y="17"/>
                    <a:pt x="37" y="20"/>
                  </a:cubicBezTo>
                  <a:cubicBezTo>
                    <a:pt x="38" y="13"/>
                    <a:pt x="40" y="6"/>
                    <a:pt x="41" y="0"/>
                  </a:cubicBezTo>
                  <a:cubicBezTo>
                    <a:pt x="42" y="0"/>
                    <a:pt x="42" y="0"/>
                    <a:pt x="43" y="0"/>
                  </a:cubicBezTo>
                  <a:cubicBezTo>
                    <a:pt x="44" y="31"/>
                    <a:pt x="46" y="61"/>
                    <a:pt x="47" y="92"/>
                  </a:cubicBezTo>
                  <a:cubicBezTo>
                    <a:pt x="50" y="91"/>
                    <a:pt x="50" y="89"/>
                    <a:pt x="50" y="86"/>
                  </a:cubicBezTo>
                  <a:cubicBezTo>
                    <a:pt x="51" y="70"/>
                    <a:pt x="54" y="54"/>
                    <a:pt x="56" y="38"/>
                  </a:cubicBezTo>
                  <a:cubicBezTo>
                    <a:pt x="57" y="27"/>
                    <a:pt x="58" y="16"/>
                    <a:pt x="60" y="5"/>
                  </a:cubicBezTo>
                  <a:cubicBezTo>
                    <a:pt x="60" y="4"/>
                    <a:pt x="60" y="4"/>
                    <a:pt x="62" y="3"/>
                  </a:cubicBezTo>
                  <a:cubicBezTo>
                    <a:pt x="63" y="11"/>
                    <a:pt x="64" y="20"/>
                    <a:pt x="65" y="28"/>
                  </a:cubicBezTo>
                  <a:close/>
                </a:path>
              </a:pathLst>
            </a:custGeom>
            <a:solidFill>
              <a:srgbClr val="FDDE8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6" name="Freeform 52">
              <a:extLst>
                <a:ext uri="{FF2B5EF4-FFF2-40B4-BE49-F238E27FC236}">
                  <a16:creationId xmlns:a16="http://schemas.microsoft.com/office/drawing/2014/main" id="{DC84232E-DD07-C319-F7B3-8B3AB1D29FF4}"/>
                </a:ext>
              </a:extLst>
            </p:cNvPr>
            <p:cNvSpPr>
              <a:spLocks/>
            </p:cNvSpPr>
            <p:nvPr/>
          </p:nvSpPr>
          <p:spPr bwMode="auto">
            <a:xfrm>
              <a:off x="5395913" y="2168525"/>
              <a:ext cx="246063" cy="576263"/>
            </a:xfrm>
            <a:custGeom>
              <a:avLst/>
              <a:gdLst>
                <a:gd name="T0" fmla="*/ 7 w 118"/>
                <a:gd name="T1" fmla="*/ 275 h 275"/>
                <a:gd name="T2" fmla="*/ 1 w 118"/>
                <a:gd name="T3" fmla="*/ 272 h 275"/>
                <a:gd name="T4" fmla="*/ 1 w 118"/>
                <a:gd name="T5" fmla="*/ 267 h 275"/>
                <a:gd name="T6" fmla="*/ 11 w 118"/>
                <a:gd name="T7" fmla="*/ 242 h 275"/>
                <a:gd name="T8" fmla="*/ 28 w 118"/>
                <a:gd name="T9" fmla="*/ 199 h 275"/>
                <a:gd name="T10" fmla="*/ 59 w 118"/>
                <a:gd name="T11" fmla="*/ 122 h 275"/>
                <a:gd name="T12" fmla="*/ 90 w 118"/>
                <a:gd name="T13" fmla="*/ 46 h 275"/>
                <a:gd name="T14" fmla="*/ 106 w 118"/>
                <a:gd name="T15" fmla="*/ 7 h 275"/>
                <a:gd name="T16" fmla="*/ 112 w 118"/>
                <a:gd name="T17" fmla="*/ 2 h 275"/>
                <a:gd name="T18" fmla="*/ 118 w 118"/>
                <a:gd name="T19" fmla="*/ 2 h 275"/>
                <a:gd name="T20" fmla="*/ 117 w 118"/>
                <a:gd name="T21" fmla="*/ 7 h 275"/>
                <a:gd name="T22" fmla="*/ 108 w 118"/>
                <a:gd name="T23" fmla="*/ 31 h 275"/>
                <a:gd name="T24" fmla="*/ 92 w 118"/>
                <a:gd name="T25" fmla="*/ 69 h 275"/>
                <a:gd name="T26" fmla="*/ 75 w 118"/>
                <a:gd name="T27" fmla="*/ 112 h 275"/>
                <a:gd name="T28" fmla="*/ 54 w 118"/>
                <a:gd name="T29" fmla="*/ 164 h 275"/>
                <a:gd name="T30" fmla="*/ 26 w 118"/>
                <a:gd name="T31" fmla="*/ 233 h 275"/>
                <a:gd name="T32" fmla="*/ 12 w 118"/>
                <a:gd name="T33" fmla="*/ 268 h 275"/>
                <a:gd name="T34" fmla="*/ 11 w 118"/>
                <a:gd name="T35" fmla="*/ 271 h 275"/>
                <a:gd name="T36" fmla="*/ 7 w 118"/>
                <a:gd name="T37" fmla="*/ 275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18" h="275">
                  <a:moveTo>
                    <a:pt x="7" y="275"/>
                  </a:moveTo>
                  <a:cubicBezTo>
                    <a:pt x="6" y="273"/>
                    <a:pt x="3" y="274"/>
                    <a:pt x="1" y="272"/>
                  </a:cubicBezTo>
                  <a:cubicBezTo>
                    <a:pt x="0" y="271"/>
                    <a:pt x="0" y="269"/>
                    <a:pt x="1" y="267"/>
                  </a:cubicBezTo>
                  <a:cubicBezTo>
                    <a:pt x="3" y="259"/>
                    <a:pt x="7" y="251"/>
                    <a:pt x="11" y="242"/>
                  </a:cubicBezTo>
                  <a:cubicBezTo>
                    <a:pt x="17" y="228"/>
                    <a:pt x="22" y="213"/>
                    <a:pt x="28" y="199"/>
                  </a:cubicBezTo>
                  <a:cubicBezTo>
                    <a:pt x="39" y="173"/>
                    <a:pt x="49" y="148"/>
                    <a:pt x="59" y="122"/>
                  </a:cubicBezTo>
                  <a:cubicBezTo>
                    <a:pt x="70" y="97"/>
                    <a:pt x="80" y="71"/>
                    <a:pt x="90" y="46"/>
                  </a:cubicBezTo>
                  <a:cubicBezTo>
                    <a:pt x="95" y="33"/>
                    <a:pt x="100" y="19"/>
                    <a:pt x="106" y="7"/>
                  </a:cubicBezTo>
                  <a:cubicBezTo>
                    <a:pt x="107" y="4"/>
                    <a:pt x="107" y="0"/>
                    <a:pt x="112" y="2"/>
                  </a:cubicBezTo>
                  <a:cubicBezTo>
                    <a:pt x="114" y="2"/>
                    <a:pt x="116" y="4"/>
                    <a:pt x="118" y="2"/>
                  </a:cubicBezTo>
                  <a:cubicBezTo>
                    <a:pt x="117" y="3"/>
                    <a:pt x="117" y="5"/>
                    <a:pt x="117" y="7"/>
                  </a:cubicBezTo>
                  <a:cubicBezTo>
                    <a:pt x="115" y="15"/>
                    <a:pt x="111" y="23"/>
                    <a:pt x="108" y="31"/>
                  </a:cubicBezTo>
                  <a:cubicBezTo>
                    <a:pt x="102" y="44"/>
                    <a:pt x="97" y="57"/>
                    <a:pt x="92" y="69"/>
                  </a:cubicBezTo>
                  <a:cubicBezTo>
                    <a:pt x="86" y="83"/>
                    <a:pt x="81" y="97"/>
                    <a:pt x="75" y="112"/>
                  </a:cubicBezTo>
                  <a:cubicBezTo>
                    <a:pt x="68" y="129"/>
                    <a:pt x="61" y="146"/>
                    <a:pt x="54" y="164"/>
                  </a:cubicBezTo>
                  <a:cubicBezTo>
                    <a:pt x="45" y="187"/>
                    <a:pt x="36" y="210"/>
                    <a:pt x="26" y="233"/>
                  </a:cubicBezTo>
                  <a:cubicBezTo>
                    <a:pt x="22" y="244"/>
                    <a:pt x="17" y="256"/>
                    <a:pt x="12" y="268"/>
                  </a:cubicBezTo>
                  <a:cubicBezTo>
                    <a:pt x="11" y="269"/>
                    <a:pt x="10" y="270"/>
                    <a:pt x="11" y="271"/>
                  </a:cubicBezTo>
                  <a:cubicBezTo>
                    <a:pt x="10" y="273"/>
                    <a:pt x="8" y="274"/>
                    <a:pt x="7" y="275"/>
                  </a:cubicBezTo>
                  <a:close/>
                </a:path>
              </a:pathLst>
            </a:custGeom>
            <a:solidFill>
              <a:srgbClr val="DFDE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7" name="Freeform 53">
              <a:extLst>
                <a:ext uri="{FF2B5EF4-FFF2-40B4-BE49-F238E27FC236}">
                  <a16:creationId xmlns:a16="http://schemas.microsoft.com/office/drawing/2014/main" id="{96CBBBF5-0AC9-F8FA-187F-3E96A3EC36D7}"/>
                </a:ext>
              </a:extLst>
            </p:cNvPr>
            <p:cNvSpPr>
              <a:spLocks/>
            </p:cNvSpPr>
            <p:nvPr/>
          </p:nvSpPr>
          <p:spPr bwMode="auto">
            <a:xfrm>
              <a:off x="3549650" y="2555875"/>
              <a:ext cx="176213" cy="315913"/>
            </a:xfrm>
            <a:custGeom>
              <a:avLst/>
              <a:gdLst>
                <a:gd name="T0" fmla="*/ 1 w 84"/>
                <a:gd name="T1" fmla="*/ 0 h 151"/>
                <a:gd name="T2" fmla="*/ 16 w 84"/>
                <a:gd name="T3" fmla="*/ 25 h 151"/>
                <a:gd name="T4" fmla="*/ 16 w 84"/>
                <a:gd name="T5" fmla="*/ 25 h 151"/>
                <a:gd name="T6" fmla="*/ 12 w 84"/>
                <a:gd name="T7" fmla="*/ 5 h 151"/>
                <a:gd name="T8" fmla="*/ 19 w 84"/>
                <a:gd name="T9" fmla="*/ 17 h 151"/>
                <a:gd name="T10" fmla="*/ 22 w 84"/>
                <a:gd name="T11" fmla="*/ 28 h 151"/>
                <a:gd name="T12" fmla="*/ 29 w 84"/>
                <a:gd name="T13" fmla="*/ 41 h 151"/>
                <a:gd name="T14" fmla="*/ 56 w 84"/>
                <a:gd name="T15" fmla="*/ 93 h 151"/>
                <a:gd name="T16" fmla="*/ 61 w 84"/>
                <a:gd name="T17" fmla="*/ 104 h 151"/>
                <a:gd name="T18" fmla="*/ 75 w 84"/>
                <a:gd name="T19" fmla="*/ 132 h 151"/>
                <a:gd name="T20" fmla="*/ 81 w 84"/>
                <a:gd name="T21" fmla="*/ 135 h 151"/>
                <a:gd name="T22" fmla="*/ 84 w 84"/>
                <a:gd name="T23" fmla="*/ 136 h 151"/>
                <a:gd name="T24" fmla="*/ 62 w 84"/>
                <a:gd name="T25" fmla="*/ 147 h 151"/>
                <a:gd name="T26" fmla="*/ 59 w 84"/>
                <a:gd name="T27" fmla="*/ 151 h 151"/>
                <a:gd name="T28" fmla="*/ 29 w 84"/>
                <a:gd name="T29" fmla="*/ 78 h 151"/>
                <a:gd name="T30" fmla="*/ 17 w 84"/>
                <a:gd name="T31" fmla="*/ 47 h 151"/>
                <a:gd name="T32" fmla="*/ 14 w 84"/>
                <a:gd name="T33" fmla="*/ 40 h 151"/>
                <a:gd name="T34" fmla="*/ 10 w 84"/>
                <a:gd name="T35" fmla="*/ 27 h 151"/>
                <a:gd name="T36" fmla="*/ 7 w 84"/>
                <a:gd name="T37" fmla="*/ 19 h 151"/>
                <a:gd name="T38" fmla="*/ 1 w 84"/>
                <a:gd name="T39" fmla="*/ 4 h 151"/>
                <a:gd name="T40" fmla="*/ 1 w 84"/>
                <a:gd name="T41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84" h="151">
                  <a:moveTo>
                    <a:pt x="1" y="0"/>
                  </a:moveTo>
                  <a:cubicBezTo>
                    <a:pt x="6" y="8"/>
                    <a:pt x="11" y="17"/>
                    <a:pt x="16" y="25"/>
                  </a:cubicBezTo>
                  <a:cubicBezTo>
                    <a:pt x="16" y="25"/>
                    <a:pt x="16" y="25"/>
                    <a:pt x="16" y="25"/>
                  </a:cubicBezTo>
                  <a:cubicBezTo>
                    <a:pt x="15" y="18"/>
                    <a:pt x="13" y="11"/>
                    <a:pt x="12" y="5"/>
                  </a:cubicBezTo>
                  <a:cubicBezTo>
                    <a:pt x="15" y="8"/>
                    <a:pt x="20" y="11"/>
                    <a:pt x="19" y="17"/>
                  </a:cubicBezTo>
                  <a:cubicBezTo>
                    <a:pt x="18" y="21"/>
                    <a:pt x="20" y="25"/>
                    <a:pt x="22" y="28"/>
                  </a:cubicBezTo>
                  <a:cubicBezTo>
                    <a:pt x="25" y="32"/>
                    <a:pt x="27" y="37"/>
                    <a:pt x="29" y="41"/>
                  </a:cubicBezTo>
                  <a:cubicBezTo>
                    <a:pt x="38" y="59"/>
                    <a:pt x="46" y="76"/>
                    <a:pt x="56" y="93"/>
                  </a:cubicBezTo>
                  <a:cubicBezTo>
                    <a:pt x="58" y="97"/>
                    <a:pt x="59" y="100"/>
                    <a:pt x="61" y="104"/>
                  </a:cubicBezTo>
                  <a:cubicBezTo>
                    <a:pt x="64" y="114"/>
                    <a:pt x="70" y="123"/>
                    <a:pt x="75" y="132"/>
                  </a:cubicBezTo>
                  <a:cubicBezTo>
                    <a:pt x="76" y="135"/>
                    <a:pt x="78" y="136"/>
                    <a:pt x="81" y="135"/>
                  </a:cubicBezTo>
                  <a:cubicBezTo>
                    <a:pt x="82" y="135"/>
                    <a:pt x="83" y="135"/>
                    <a:pt x="84" y="136"/>
                  </a:cubicBezTo>
                  <a:cubicBezTo>
                    <a:pt x="77" y="140"/>
                    <a:pt x="70" y="143"/>
                    <a:pt x="62" y="147"/>
                  </a:cubicBezTo>
                  <a:cubicBezTo>
                    <a:pt x="61" y="148"/>
                    <a:pt x="59" y="148"/>
                    <a:pt x="59" y="151"/>
                  </a:cubicBezTo>
                  <a:cubicBezTo>
                    <a:pt x="47" y="128"/>
                    <a:pt x="38" y="103"/>
                    <a:pt x="29" y="78"/>
                  </a:cubicBezTo>
                  <a:cubicBezTo>
                    <a:pt x="25" y="68"/>
                    <a:pt x="20" y="58"/>
                    <a:pt x="17" y="47"/>
                  </a:cubicBezTo>
                  <a:cubicBezTo>
                    <a:pt x="16" y="45"/>
                    <a:pt x="16" y="42"/>
                    <a:pt x="14" y="40"/>
                  </a:cubicBezTo>
                  <a:cubicBezTo>
                    <a:pt x="12" y="36"/>
                    <a:pt x="10" y="31"/>
                    <a:pt x="10" y="27"/>
                  </a:cubicBezTo>
                  <a:cubicBezTo>
                    <a:pt x="8" y="24"/>
                    <a:pt x="9" y="21"/>
                    <a:pt x="7" y="19"/>
                  </a:cubicBezTo>
                  <a:cubicBezTo>
                    <a:pt x="5" y="14"/>
                    <a:pt x="2" y="9"/>
                    <a:pt x="1" y="4"/>
                  </a:cubicBezTo>
                  <a:cubicBezTo>
                    <a:pt x="0" y="2"/>
                    <a:pt x="0" y="1"/>
                    <a:pt x="1" y="0"/>
                  </a:cubicBezTo>
                  <a:close/>
                </a:path>
              </a:pathLst>
            </a:custGeom>
            <a:solidFill>
              <a:srgbClr val="FAC5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8" name="Freeform 54">
              <a:extLst>
                <a:ext uri="{FF2B5EF4-FFF2-40B4-BE49-F238E27FC236}">
                  <a16:creationId xmlns:a16="http://schemas.microsoft.com/office/drawing/2014/main" id="{A03D6ED9-A180-2FB7-3A19-5BE622ACEA07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6538" y="1870075"/>
              <a:ext cx="114300" cy="377825"/>
            </a:xfrm>
            <a:custGeom>
              <a:avLst/>
              <a:gdLst>
                <a:gd name="T0" fmla="*/ 39 w 55"/>
                <a:gd name="T1" fmla="*/ 42 h 181"/>
                <a:gd name="T2" fmla="*/ 48 w 55"/>
                <a:gd name="T3" fmla="*/ 18 h 181"/>
                <a:gd name="T4" fmla="*/ 55 w 55"/>
                <a:gd name="T5" fmla="*/ 0 h 181"/>
                <a:gd name="T6" fmla="*/ 50 w 55"/>
                <a:gd name="T7" fmla="*/ 31 h 181"/>
                <a:gd name="T8" fmla="*/ 32 w 55"/>
                <a:gd name="T9" fmla="*/ 127 h 181"/>
                <a:gd name="T10" fmla="*/ 19 w 55"/>
                <a:gd name="T11" fmla="*/ 181 h 181"/>
                <a:gd name="T12" fmla="*/ 2 w 55"/>
                <a:gd name="T13" fmla="*/ 175 h 181"/>
                <a:gd name="T14" fmla="*/ 1 w 55"/>
                <a:gd name="T15" fmla="*/ 168 h 181"/>
                <a:gd name="T16" fmla="*/ 10 w 55"/>
                <a:gd name="T17" fmla="*/ 136 h 181"/>
                <a:gd name="T18" fmla="*/ 29 w 55"/>
                <a:gd name="T19" fmla="*/ 68 h 181"/>
                <a:gd name="T20" fmla="*/ 36 w 55"/>
                <a:gd name="T21" fmla="*/ 44 h 181"/>
                <a:gd name="T22" fmla="*/ 39 w 55"/>
                <a:gd name="T23" fmla="*/ 42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5" h="181">
                  <a:moveTo>
                    <a:pt x="39" y="42"/>
                  </a:moveTo>
                  <a:cubicBezTo>
                    <a:pt x="43" y="35"/>
                    <a:pt x="45" y="26"/>
                    <a:pt x="48" y="18"/>
                  </a:cubicBezTo>
                  <a:cubicBezTo>
                    <a:pt x="50" y="12"/>
                    <a:pt x="52" y="6"/>
                    <a:pt x="55" y="0"/>
                  </a:cubicBezTo>
                  <a:cubicBezTo>
                    <a:pt x="54" y="11"/>
                    <a:pt x="52" y="21"/>
                    <a:pt x="50" y="31"/>
                  </a:cubicBezTo>
                  <a:cubicBezTo>
                    <a:pt x="44" y="63"/>
                    <a:pt x="38" y="95"/>
                    <a:pt x="32" y="127"/>
                  </a:cubicBezTo>
                  <a:cubicBezTo>
                    <a:pt x="28" y="145"/>
                    <a:pt x="25" y="163"/>
                    <a:pt x="19" y="181"/>
                  </a:cubicBezTo>
                  <a:cubicBezTo>
                    <a:pt x="14" y="178"/>
                    <a:pt x="7" y="178"/>
                    <a:pt x="2" y="175"/>
                  </a:cubicBezTo>
                  <a:cubicBezTo>
                    <a:pt x="0" y="173"/>
                    <a:pt x="0" y="170"/>
                    <a:pt x="1" y="168"/>
                  </a:cubicBezTo>
                  <a:cubicBezTo>
                    <a:pt x="4" y="157"/>
                    <a:pt x="7" y="147"/>
                    <a:pt x="10" y="136"/>
                  </a:cubicBezTo>
                  <a:cubicBezTo>
                    <a:pt x="16" y="113"/>
                    <a:pt x="24" y="91"/>
                    <a:pt x="29" y="68"/>
                  </a:cubicBezTo>
                  <a:cubicBezTo>
                    <a:pt x="31" y="60"/>
                    <a:pt x="34" y="52"/>
                    <a:pt x="36" y="44"/>
                  </a:cubicBezTo>
                  <a:cubicBezTo>
                    <a:pt x="37" y="42"/>
                    <a:pt x="37" y="41"/>
                    <a:pt x="39" y="42"/>
                  </a:cubicBezTo>
                  <a:close/>
                </a:path>
              </a:pathLst>
            </a:custGeom>
            <a:solidFill>
              <a:srgbClr val="F8C3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9" name="Freeform 55">
              <a:extLst>
                <a:ext uri="{FF2B5EF4-FFF2-40B4-BE49-F238E27FC236}">
                  <a16:creationId xmlns:a16="http://schemas.microsoft.com/office/drawing/2014/main" id="{DCF15D44-C359-CB6F-F45C-74C59544F072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3400" y="2527300"/>
              <a:ext cx="198438" cy="322263"/>
            </a:xfrm>
            <a:custGeom>
              <a:avLst/>
              <a:gdLst>
                <a:gd name="T0" fmla="*/ 73 w 95"/>
                <a:gd name="T1" fmla="*/ 29 h 154"/>
                <a:gd name="T2" fmla="*/ 77 w 95"/>
                <a:gd name="T3" fmla="*/ 25 h 154"/>
                <a:gd name="T4" fmla="*/ 95 w 95"/>
                <a:gd name="T5" fmla="*/ 0 h 154"/>
                <a:gd name="T6" fmla="*/ 86 w 95"/>
                <a:gd name="T7" fmla="*/ 20 h 154"/>
                <a:gd name="T8" fmla="*/ 31 w 95"/>
                <a:gd name="T9" fmla="*/ 131 h 154"/>
                <a:gd name="T10" fmla="*/ 17 w 95"/>
                <a:gd name="T11" fmla="*/ 154 h 154"/>
                <a:gd name="T12" fmla="*/ 3 w 95"/>
                <a:gd name="T13" fmla="*/ 144 h 154"/>
                <a:gd name="T14" fmla="*/ 2 w 95"/>
                <a:gd name="T15" fmla="*/ 139 h 154"/>
                <a:gd name="T16" fmla="*/ 15 w 95"/>
                <a:gd name="T17" fmla="*/ 120 h 154"/>
                <a:gd name="T18" fmla="*/ 61 w 95"/>
                <a:gd name="T19" fmla="*/ 47 h 154"/>
                <a:gd name="T20" fmla="*/ 73 w 95"/>
                <a:gd name="T21" fmla="*/ 29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5" h="154">
                  <a:moveTo>
                    <a:pt x="73" y="29"/>
                  </a:moveTo>
                  <a:cubicBezTo>
                    <a:pt x="75" y="29"/>
                    <a:pt x="76" y="27"/>
                    <a:pt x="77" y="25"/>
                  </a:cubicBezTo>
                  <a:cubicBezTo>
                    <a:pt x="84" y="17"/>
                    <a:pt x="89" y="8"/>
                    <a:pt x="95" y="0"/>
                  </a:cubicBezTo>
                  <a:cubicBezTo>
                    <a:pt x="94" y="7"/>
                    <a:pt x="90" y="13"/>
                    <a:pt x="86" y="20"/>
                  </a:cubicBezTo>
                  <a:cubicBezTo>
                    <a:pt x="68" y="57"/>
                    <a:pt x="50" y="94"/>
                    <a:pt x="31" y="131"/>
                  </a:cubicBezTo>
                  <a:cubicBezTo>
                    <a:pt x="27" y="139"/>
                    <a:pt x="22" y="146"/>
                    <a:pt x="17" y="154"/>
                  </a:cubicBezTo>
                  <a:cubicBezTo>
                    <a:pt x="13" y="149"/>
                    <a:pt x="7" y="148"/>
                    <a:pt x="3" y="144"/>
                  </a:cubicBezTo>
                  <a:cubicBezTo>
                    <a:pt x="1" y="143"/>
                    <a:pt x="0" y="141"/>
                    <a:pt x="2" y="139"/>
                  </a:cubicBezTo>
                  <a:cubicBezTo>
                    <a:pt x="8" y="133"/>
                    <a:pt x="11" y="126"/>
                    <a:pt x="15" y="120"/>
                  </a:cubicBezTo>
                  <a:cubicBezTo>
                    <a:pt x="30" y="95"/>
                    <a:pt x="46" y="71"/>
                    <a:pt x="61" y="47"/>
                  </a:cubicBezTo>
                  <a:cubicBezTo>
                    <a:pt x="65" y="41"/>
                    <a:pt x="68" y="35"/>
                    <a:pt x="73" y="29"/>
                  </a:cubicBezTo>
                  <a:close/>
                </a:path>
              </a:pathLst>
            </a:custGeom>
            <a:solidFill>
              <a:srgbClr val="F8C3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0" name="Freeform 56">
              <a:extLst>
                <a:ext uri="{FF2B5EF4-FFF2-40B4-BE49-F238E27FC236}">
                  <a16:creationId xmlns:a16="http://schemas.microsoft.com/office/drawing/2014/main" id="{77B833AB-AE5C-9A8B-CA01-F575E7944862}"/>
                </a:ext>
              </a:extLst>
            </p:cNvPr>
            <p:cNvSpPr>
              <a:spLocks/>
            </p:cNvSpPr>
            <p:nvPr/>
          </p:nvSpPr>
          <p:spPr bwMode="auto">
            <a:xfrm>
              <a:off x="4870450" y="2305050"/>
              <a:ext cx="112713" cy="369888"/>
            </a:xfrm>
            <a:custGeom>
              <a:avLst/>
              <a:gdLst>
                <a:gd name="T0" fmla="*/ 42 w 54"/>
                <a:gd name="T1" fmla="*/ 5 h 177"/>
                <a:gd name="T2" fmla="*/ 41 w 54"/>
                <a:gd name="T3" fmla="*/ 42 h 177"/>
                <a:gd name="T4" fmla="*/ 43 w 54"/>
                <a:gd name="T5" fmla="*/ 39 h 177"/>
                <a:gd name="T6" fmla="*/ 52 w 54"/>
                <a:gd name="T7" fmla="*/ 7 h 177"/>
                <a:gd name="T8" fmla="*/ 54 w 54"/>
                <a:gd name="T9" fmla="*/ 2 h 177"/>
                <a:gd name="T10" fmla="*/ 50 w 54"/>
                <a:gd name="T11" fmla="*/ 37 h 177"/>
                <a:gd name="T12" fmla="*/ 49 w 54"/>
                <a:gd name="T13" fmla="*/ 44 h 177"/>
                <a:gd name="T14" fmla="*/ 48 w 54"/>
                <a:gd name="T15" fmla="*/ 34 h 177"/>
                <a:gd name="T16" fmla="*/ 45 w 54"/>
                <a:gd name="T17" fmla="*/ 42 h 177"/>
                <a:gd name="T18" fmla="*/ 39 w 54"/>
                <a:gd name="T19" fmla="*/ 67 h 177"/>
                <a:gd name="T20" fmla="*/ 36 w 54"/>
                <a:gd name="T21" fmla="*/ 76 h 177"/>
                <a:gd name="T22" fmla="*/ 25 w 54"/>
                <a:gd name="T23" fmla="*/ 122 h 177"/>
                <a:gd name="T24" fmla="*/ 18 w 54"/>
                <a:gd name="T25" fmla="*/ 149 h 177"/>
                <a:gd name="T26" fmla="*/ 13 w 54"/>
                <a:gd name="T27" fmla="*/ 168 h 177"/>
                <a:gd name="T28" fmla="*/ 16 w 54"/>
                <a:gd name="T29" fmla="*/ 173 h 177"/>
                <a:gd name="T30" fmla="*/ 20 w 54"/>
                <a:gd name="T31" fmla="*/ 177 h 177"/>
                <a:gd name="T32" fmla="*/ 2 w 54"/>
                <a:gd name="T33" fmla="*/ 173 h 177"/>
                <a:gd name="T34" fmla="*/ 1 w 54"/>
                <a:gd name="T35" fmla="*/ 166 h 177"/>
                <a:gd name="T36" fmla="*/ 9 w 54"/>
                <a:gd name="T37" fmla="*/ 126 h 177"/>
                <a:gd name="T38" fmla="*/ 16 w 54"/>
                <a:gd name="T39" fmla="*/ 100 h 177"/>
                <a:gd name="T40" fmla="*/ 23 w 54"/>
                <a:gd name="T41" fmla="*/ 72 h 177"/>
                <a:gd name="T42" fmla="*/ 22 w 54"/>
                <a:gd name="T43" fmla="*/ 67 h 177"/>
                <a:gd name="T44" fmla="*/ 24 w 54"/>
                <a:gd name="T45" fmla="*/ 56 h 177"/>
                <a:gd name="T46" fmla="*/ 27 w 54"/>
                <a:gd name="T47" fmla="*/ 43 h 177"/>
                <a:gd name="T48" fmla="*/ 31 w 54"/>
                <a:gd name="T49" fmla="*/ 28 h 177"/>
                <a:gd name="T50" fmla="*/ 32 w 54"/>
                <a:gd name="T51" fmla="*/ 27 h 177"/>
                <a:gd name="T52" fmla="*/ 37 w 54"/>
                <a:gd name="T53" fmla="*/ 5 h 177"/>
                <a:gd name="T54" fmla="*/ 38 w 54"/>
                <a:gd name="T55" fmla="*/ 3 h 177"/>
                <a:gd name="T56" fmla="*/ 41 w 54"/>
                <a:gd name="T57" fmla="*/ 0 h 177"/>
                <a:gd name="T58" fmla="*/ 42 w 54"/>
                <a:gd name="T59" fmla="*/ 4 h 177"/>
                <a:gd name="T60" fmla="*/ 42 w 54"/>
                <a:gd name="T61" fmla="*/ 5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4" h="177">
                  <a:moveTo>
                    <a:pt x="42" y="5"/>
                  </a:moveTo>
                  <a:cubicBezTo>
                    <a:pt x="42" y="17"/>
                    <a:pt x="41" y="29"/>
                    <a:pt x="41" y="42"/>
                  </a:cubicBezTo>
                  <a:cubicBezTo>
                    <a:pt x="42" y="41"/>
                    <a:pt x="42" y="40"/>
                    <a:pt x="43" y="39"/>
                  </a:cubicBezTo>
                  <a:cubicBezTo>
                    <a:pt x="46" y="28"/>
                    <a:pt x="49" y="18"/>
                    <a:pt x="52" y="7"/>
                  </a:cubicBezTo>
                  <a:cubicBezTo>
                    <a:pt x="53" y="5"/>
                    <a:pt x="53" y="3"/>
                    <a:pt x="54" y="2"/>
                  </a:cubicBezTo>
                  <a:cubicBezTo>
                    <a:pt x="54" y="14"/>
                    <a:pt x="52" y="26"/>
                    <a:pt x="50" y="37"/>
                  </a:cubicBezTo>
                  <a:cubicBezTo>
                    <a:pt x="50" y="40"/>
                    <a:pt x="50" y="42"/>
                    <a:pt x="49" y="44"/>
                  </a:cubicBezTo>
                  <a:cubicBezTo>
                    <a:pt x="46" y="41"/>
                    <a:pt x="48" y="37"/>
                    <a:pt x="48" y="34"/>
                  </a:cubicBezTo>
                  <a:cubicBezTo>
                    <a:pt x="47" y="36"/>
                    <a:pt x="46" y="39"/>
                    <a:pt x="45" y="42"/>
                  </a:cubicBezTo>
                  <a:cubicBezTo>
                    <a:pt x="41" y="50"/>
                    <a:pt x="40" y="58"/>
                    <a:pt x="39" y="67"/>
                  </a:cubicBezTo>
                  <a:cubicBezTo>
                    <a:pt x="38" y="70"/>
                    <a:pt x="37" y="73"/>
                    <a:pt x="36" y="76"/>
                  </a:cubicBezTo>
                  <a:cubicBezTo>
                    <a:pt x="31" y="91"/>
                    <a:pt x="28" y="107"/>
                    <a:pt x="25" y="122"/>
                  </a:cubicBezTo>
                  <a:cubicBezTo>
                    <a:pt x="23" y="131"/>
                    <a:pt x="21" y="140"/>
                    <a:pt x="18" y="149"/>
                  </a:cubicBezTo>
                  <a:cubicBezTo>
                    <a:pt x="17" y="155"/>
                    <a:pt x="16" y="162"/>
                    <a:pt x="13" y="168"/>
                  </a:cubicBezTo>
                  <a:cubicBezTo>
                    <a:pt x="12" y="171"/>
                    <a:pt x="13" y="172"/>
                    <a:pt x="16" y="173"/>
                  </a:cubicBezTo>
                  <a:cubicBezTo>
                    <a:pt x="17" y="174"/>
                    <a:pt x="20" y="174"/>
                    <a:pt x="20" y="177"/>
                  </a:cubicBezTo>
                  <a:cubicBezTo>
                    <a:pt x="14" y="176"/>
                    <a:pt x="8" y="174"/>
                    <a:pt x="2" y="173"/>
                  </a:cubicBezTo>
                  <a:cubicBezTo>
                    <a:pt x="0" y="171"/>
                    <a:pt x="0" y="169"/>
                    <a:pt x="1" y="166"/>
                  </a:cubicBezTo>
                  <a:cubicBezTo>
                    <a:pt x="5" y="153"/>
                    <a:pt x="6" y="139"/>
                    <a:pt x="9" y="126"/>
                  </a:cubicBezTo>
                  <a:cubicBezTo>
                    <a:pt x="11" y="118"/>
                    <a:pt x="14" y="109"/>
                    <a:pt x="16" y="100"/>
                  </a:cubicBezTo>
                  <a:cubicBezTo>
                    <a:pt x="18" y="91"/>
                    <a:pt x="20" y="81"/>
                    <a:pt x="23" y="72"/>
                  </a:cubicBezTo>
                  <a:cubicBezTo>
                    <a:pt x="24" y="70"/>
                    <a:pt x="23" y="69"/>
                    <a:pt x="22" y="67"/>
                  </a:cubicBezTo>
                  <a:cubicBezTo>
                    <a:pt x="21" y="63"/>
                    <a:pt x="22" y="59"/>
                    <a:pt x="24" y="56"/>
                  </a:cubicBezTo>
                  <a:cubicBezTo>
                    <a:pt x="26" y="52"/>
                    <a:pt x="26" y="47"/>
                    <a:pt x="27" y="43"/>
                  </a:cubicBezTo>
                  <a:cubicBezTo>
                    <a:pt x="28" y="38"/>
                    <a:pt x="28" y="33"/>
                    <a:pt x="31" y="28"/>
                  </a:cubicBezTo>
                  <a:cubicBezTo>
                    <a:pt x="31" y="28"/>
                    <a:pt x="32" y="27"/>
                    <a:pt x="32" y="27"/>
                  </a:cubicBezTo>
                  <a:cubicBezTo>
                    <a:pt x="31" y="19"/>
                    <a:pt x="36" y="12"/>
                    <a:pt x="37" y="5"/>
                  </a:cubicBezTo>
                  <a:cubicBezTo>
                    <a:pt x="37" y="4"/>
                    <a:pt x="38" y="3"/>
                    <a:pt x="38" y="3"/>
                  </a:cubicBezTo>
                  <a:cubicBezTo>
                    <a:pt x="39" y="1"/>
                    <a:pt x="40" y="0"/>
                    <a:pt x="41" y="0"/>
                  </a:cubicBezTo>
                  <a:cubicBezTo>
                    <a:pt x="43" y="1"/>
                    <a:pt x="42" y="2"/>
                    <a:pt x="42" y="4"/>
                  </a:cubicBezTo>
                  <a:cubicBezTo>
                    <a:pt x="42" y="4"/>
                    <a:pt x="42" y="5"/>
                    <a:pt x="42" y="5"/>
                  </a:cubicBezTo>
                  <a:close/>
                </a:path>
              </a:pathLst>
            </a:custGeom>
            <a:solidFill>
              <a:srgbClr val="FBD3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1" name="Freeform 57">
              <a:extLst>
                <a:ext uri="{FF2B5EF4-FFF2-40B4-BE49-F238E27FC236}">
                  <a16:creationId xmlns:a16="http://schemas.microsoft.com/office/drawing/2014/main" id="{C10D6B40-C2CA-F68F-C393-244F6FC9D629}"/>
                </a:ext>
              </a:extLst>
            </p:cNvPr>
            <p:cNvSpPr>
              <a:spLocks/>
            </p:cNvSpPr>
            <p:nvPr/>
          </p:nvSpPr>
          <p:spPr bwMode="auto">
            <a:xfrm>
              <a:off x="3876675" y="2638425"/>
              <a:ext cx="157163" cy="309563"/>
            </a:xfrm>
            <a:custGeom>
              <a:avLst/>
              <a:gdLst>
                <a:gd name="T0" fmla="*/ 4 w 75"/>
                <a:gd name="T1" fmla="*/ 5 h 148"/>
                <a:gd name="T2" fmla="*/ 24 w 75"/>
                <a:gd name="T3" fmla="*/ 29 h 148"/>
                <a:gd name="T4" fmla="*/ 29 w 75"/>
                <a:gd name="T5" fmla="*/ 34 h 148"/>
                <a:gd name="T6" fmla="*/ 16 w 75"/>
                <a:gd name="T7" fmla="*/ 4 h 148"/>
                <a:gd name="T8" fmla="*/ 15 w 75"/>
                <a:gd name="T9" fmla="*/ 0 h 148"/>
                <a:gd name="T10" fmla="*/ 33 w 75"/>
                <a:gd name="T11" fmla="*/ 25 h 148"/>
                <a:gd name="T12" fmla="*/ 37 w 75"/>
                <a:gd name="T13" fmla="*/ 33 h 148"/>
                <a:gd name="T14" fmla="*/ 56 w 75"/>
                <a:gd name="T15" fmla="*/ 87 h 148"/>
                <a:gd name="T16" fmla="*/ 67 w 75"/>
                <a:gd name="T17" fmla="*/ 121 h 148"/>
                <a:gd name="T18" fmla="*/ 69 w 75"/>
                <a:gd name="T19" fmla="*/ 129 h 148"/>
                <a:gd name="T20" fmla="*/ 73 w 75"/>
                <a:gd name="T21" fmla="*/ 140 h 148"/>
                <a:gd name="T22" fmla="*/ 73 w 75"/>
                <a:gd name="T23" fmla="*/ 140 h 148"/>
                <a:gd name="T24" fmla="*/ 74 w 75"/>
                <a:gd name="T25" fmla="*/ 143 h 148"/>
                <a:gd name="T26" fmla="*/ 73 w 75"/>
                <a:gd name="T27" fmla="*/ 147 h 148"/>
                <a:gd name="T28" fmla="*/ 70 w 75"/>
                <a:gd name="T29" fmla="*/ 145 h 148"/>
                <a:gd name="T30" fmla="*/ 61 w 75"/>
                <a:gd name="T31" fmla="*/ 130 h 148"/>
                <a:gd name="T32" fmla="*/ 38 w 75"/>
                <a:gd name="T33" fmla="*/ 83 h 148"/>
                <a:gd name="T34" fmla="*/ 27 w 75"/>
                <a:gd name="T35" fmla="*/ 62 h 148"/>
                <a:gd name="T36" fmla="*/ 18 w 75"/>
                <a:gd name="T37" fmla="*/ 44 h 148"/>
                <a:gd name="T38" fmla="*/ 5 w 75"/>
                <a:gd name="T39" fmla="*/ 16 h 148"/>
                <a:gd name="T40" fmla="*/ 1 w 75"/>
                <a:gd name="T41" fmla="*/ 8 h 148"/>
                <a:gd name="T42" fmla="*/ 4 w 75"/>
                <a:gd name="T43" fmla="*/ 5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75" h="148">
                  <a:moveTo>
                    <a:pt x="4" y="5"/>
                  </a:moveTo>
                  <a:cubicBezTo>
                    <a:pt x="12" y="12"/>
                    <a:pt x="17" y="21"/>
                    <a:pt x="24" y="29"/>
                  </a:cubicBezTo>
                  <a:cubicBezTo>
                    <a:pt x="25" y="31"/>
                    <a:pt x="26" y="33"/>
                    <a:pt x="29" y="34"/>
                  </a:cubicBezTo>
                  <a:cubicBezTo>
                    <a:pt x="25" y="23"/>
                    <a:pt x="20" y="14"/>
                    <a:pt x="16" y="4"/>
                  </a:cubicBezTo>
                  <a:cubicBezTo>
                    <a:pt x="16" y="2"/>
                    <a:pt x="15" y="1"/>
                    <a:pt x="15" y="0"/>
                  </a:cubicBezTo>
                  <a:cubicBezTo>
                    <a:pt x="22" y="8"/>
                    <a:pt x="27" y="17"/>
                    <a:pt x="33" y="25"/>
                  </a:cubicBezTo>
                  <a:cubicBezTo>
                    <a:pt x="34" y="28"/>
                    <a:pt x="36" y="30"/>
                    <a:pt x="37" y="33"/>
                  </a:cubicBezTo>
                  <a:cubicBezTo>
                    <a:pt x="45" y="50"/>
                    <a:pt x="49" y="69"/>
                    <a:pt x="56" y="87"/>
                  </a:cubicBezTo>
                  <a:cubicBezTo>
                    <a:pt x="60" y="98"/>
                    <a:pt x="61" y="110"/>
                    <a:pt x="67" y="121"/>
                  </a:cubicBezTo>
                  <a:cubicBezTo>
                    <a:pt x="68" y="123"/>
                    <a:pt x="67" y="126"/>
                    <a:pt x="69" y="129"/>
                  </a:cubicBezTo>
                  <a:cubicBezTo>
                    <a:pt x="70" y="133"/>
                    <a:pt x="71" y="136"/>
                    <a:pt x="73" y="140"/>
                  </a:cubicBezTo>
                  <a:cubicBezTo>
                    <a:pt x="73" y="140"/>
                    <a:pt x="73" y="140"/>
                    <a:pt x="73" y="140"/>
                  </a:cubicBezTo>
                  <a:cubicBezTo>
                    <a:pt x="74" y="141"/>
                    <a:pt x="73" y="142"/>
                    <a:pt x="74" y="143"/>
                  </a:cubicBezTo>
                  <a:cubicBezTo>
                    <a:pt x="74" y="144"/>
                    <a:pt x="75" y="146"/>
                    <a:pt x="73" y="147"/>
                  </a:cubicBezTo>
                  <a:cubicBezTo>
                    <a:pt x="72" y="148"/>
                    <a:pt x="71" y="146"/>
                    <a:pt x="70" y="145"/>
                  </a:cubicBezTo>
                  <a:cubicBezTo>
                    <a:pt x="65" y="141"/>
                    <a:pt x="63" y="135"/>
                    <a:pt x="61" y="130"/>
                  </a:cubicBezTo>
                  <a:cubicBezTo>
                    <a:pt x="53" y="115"/>
                    <a:pt x="45" y="99"/>
                    <a:pt x="38" y="83"/>
                  </a:cubicBezTo>
                  <a:cubicBezTo>
                    <a:pt x="34" y="76"/>
                    <a:pt x="30" y="69"/>
                    <a:pt x="27" y="62"/>
                  </a:cubicBezTo>
                  <a:cubicBezTo>
                    <a:pt x="24" y="56"/>
                    <a:pt x="21" y="50"/>
                    <a:pt x="18" y="44"/>
                  </a:cubicBezTo>
                  <a:cubicBezTo>
                    <a:pt x="13" y="35"/>
                    <a:pt x="8" y="26"/>
                    <a:pt x="5" y="16"/>
                  </a:cubicBezTo>
                  <a:cubicBezTo>
                    <a:pt x="4" y="13"/>
                    <a:pt x="3" y="10"/>
                    <a:pt x="1" y="8"/>
                  </a:cubicBezTo>
                  <a:cubicBezTo>
                    <a:pt x="0" y="6"/>
                    <a:pt x="1" y="4"/>
                    <a:pt x="4" y="5"/>
                  </a:cubicBezTo>
                  <a:close/>
                </a:path>
              </a:pathLst>
            </a:custGeom>
            <a:solidFill>
              <a:srgbClr val="FBD7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2" name="Freeform 58">
              <a:extLst>
                <a:ext uri="{FF2B5EF4-FFF2-40B4-BE49-F238E27FC236}">
                  <a16:creationId xmlns:a16="http://schemas.microsoft.com/office/drawing/2014/main" id="{90B08909-9290-4C45-3620-F330B42323B2}"/>
                </a:ext>
              </a:extLst>
            </p:cNvPr>
            <p:cNvSpPr>
              <a:spLocks/>
            </p:cNvSpPr>
            <p:nvPr/>
          </p:nvSpPr>
          <p:spPr bwMode="auto">
            <a:xfrm>
              <a:off x="3640138" y="2501900"/>
              <a:ext cx="179388" cy="304800"/>
            </a:xfrm>
            <a:custGeom>
              <a:avLst/>
              <a:gdLst>
                <a:gd name="T0" fmla="*/ 10 w 86"/>
                <a:gd name="T1" fmla="*/ 25 h 146"/>
                <a:gd name="T2" fmla="*/ 0 w 86"/>
                <a:gd name="T3" fmla="*/ 1 h 146"/>
                <a:gd name="T4" fmla="*/ 4 w 86"/>
                <a:gd name="T5" fmla="*/ 2 h 146"/>
                <a:gd name="T6" fmla="*/ 9 w 86"/>
                <a:gd name="T7" fmla="*/ 11 h 146"/>
                <a:gd name="T8" fmla="*/ 9 w 86"/>
                <a:gd name="T9" fmla="*/ 11 h 146"/>
                <a:gd name="T10" fmla="*/ 15 w 86"/>
                <a:gd name="T11" fmla="*/ 20 h 146"/>
                <a:gd name="T12" fmla="*/ 19 w 86"/>
                <a:gd name="T13" fmla="*/ 26 h 146"/>
                <a:gd name="T14" fmla="*/ 25 w 86"/>
                <a:gd name="T15" fmla="*/ 35 h 146"/>
                <a:gd name="T16" fmla="*/ 25 w 86"/>
                <a:gd name="T17" fmla="*/ 35 h 146"/>
                <a:gd name="T18" fmla="*/ 28 w 86"/>
                <a:gd name="T19" fmla="*/ 41 h 146"/>
                <a:gd name="T20" fmla="*/ 60 w 86"/>
                <a:gd name="T21" fmla="*/ 92 h 146"/>
                <a:gd name="T22" fmla="*/ 85 w 86"/>
                <a:gd name="T23" fmla="*/ 136 h 146"/>
                <a:gd name="T24" fmla="*/ 86 w 86"/>
                <a:gd name="T25" fmla="*/ 140 h 146"/>
                <a:gd name="T26" fmla="*/ 73 w 86"/>
                <a:gd name="T27" fmla="*/ 146 h 146"/>
                <a:gd name="T28" fmla="*/ 65 w 86"/>
                <a:gd name="T29" fmla="*/ 138 h 146"/>
                <a:gd name="T30" fmla="*/ 54 w 86"/>
                <a:gd name="T31" fmla="*/ 116 h 146"/>
                <a:gd name="T32" fmla="*/ 42 w 86"/>
                <a:gd name="T33" fmla="*/ 92 h 146"/>
                <a:gd name="T34" fmla="*/ 33 w 86"/>
                <a:gd name="T35" fmla="*/ 72 h 146"/>
                <a:gd name="T36" fmla="*/ 25 w 86"/>
                <a:gd name="T37" fmla="*/ 57 h 146"/>
                <a:gd name="T38" fmla="*/ 14 w 86"/>
                <a:gd name="T39" fmla="*/ 37 h 146"/>
                <a:gd name="T40" fmla="*/ 12 w 86"/>
                <a:gd name="T41" fmla="*/ 28 h 146"/>
                <a:gd name="T42" fmla="*/ 10 w 86"/>
                <a:gd name="T43" fmla="*/ 25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86" h="146">
                  <a:moveTo>
                    <a:pt x="10" y="25"/>
                  </a:moveTo>
                  <a:cubicBezTo>
                    <a:pt x="7" y="17"/>
                    <a:pt x="4" y="9"/>
                    <a:pt x="0" y="1"/>
                  </a:cubicBezTo>
                  <a:cubicBezTo>
                    <a:pt x="2" y="0"/>
                    <a:pt x="3" y="1"/>
                    <a:pt x="4" y="2"/>
                  </a:cubicBezTo>
                  <a:cubicBezTo>
                    <a:pt x="5" y="6"/>
                    <a:pt x="8" y="8"/>
                    <a:pt x="9" y="11"/>
                  </a:cubicBezTo>
                  <a:cubicBezTo>
                    <a:pt x="9" y="11"/>
                    <a:pt x="9" y="11"/>
                    <a:pt x="9" y="11"/>
                  </a:cubicBezTo>
                  <a:cubicBezTo>
                    <a:pt x="11" y="14"/>
                    <a:pt x="13" y="17"/>
                    <a:pt x="15" y="20"/>
                  </a:cubicBezTo>
                  <a:cubicBezTo>
                    <a:pt x="16" y="22"/>
                    <a:pt x="18" y="24"/>
                    <a:pt x="19" y="26"/>
                  </a:cubicBezTo>
                  <a:cubicBezTo>
                    <a:pt x="21" y="29"/>
                    <a:pt x="22" y="33"/>
                    <a:pt x="25" y="35"/>
                  </a:cubicBezTo>
                  <a:cubicBezTo>
                    <a:pt x="25" y="35"/>
                    <a:pt x="25" y="35"/>
                    <a:pt x="25" y="35"/>
                  </a:cubicBezTo>
                  <a:cubicBezTo>
                    <a:pt x="26" y="37"/>
                    <a:pt x="27" y="39"/>
                    <a:pt x="28" y="41"/>
                  </a:cubicBezTo>
                  <a:cubicBezTo>
                    <a:pt x="39" y="58"/>
                    <a:pt x="49" y="75"/>
                    <a:pt x="60" y="92"/>
                  </a:cubicBezTo>
                  <a:cubicBezTo>
                    <a:pt x="69" y="106"/>
                    <a:pt x="78" y="121"/>
                    <a:pt x="85" y="136"/>
                  </a:cubicBezTo>
                  <a:cubicBezTo>
                    <a:pt x="85" y="137"/>
                    <a:pt x="86" y="139"/>
                    <a:pt x="86" y="140"/>
                  </a:cubicBezTo>
                  <a:cubicBezTo>
                    <a:pt x="82" y="142"/>
                    <a:pt x="78" y="145"/>
                    <a:pt x="73" y="146"/>
                  </a:cubicBezTo>
                  <a:cubicBezTo>
                    <a:pt x="69" y="145"/>
                    <a:pt x="67" y="142"/>
                    <a:pt x="65" y="138"/>
                  </a:cubicBezTo>
                  <a:cubicBezTo>
                    <a:pt x="61" y="131"/>
                    <a:pt x="58" y="123"/>
                    <a:pt x="54" y="116"/>
                  </a:cubicBezTo>
                  <a:cubicBezTo>
                    <a:pt x="50" y="108"/>
                    <a:pt x="46" y="100"/>
                    <a:pt x="42" y="92"/>
                  </a:cubicBezTo>
                  <a:cubicBezTo>
                    <a:pt x="39" y="86"/>
                    <a:pt x="35" y="79"/>
                    <a:pt x="33" y="72"/>
                  </a:cubicBezTo>
                  <a:cubicBezTo>
                    <a:pt x="30" y="67"/>
                    <a:pt x="27" y="62"/>
                    <a:pt x="25" y="57"/>
                  </a:cubicBezTo>
                  <a:cubicBezTo>
                    <a:pt x="21" y="50"/>
                    <a:pt x="19" y="43"/>
                    <a:pt x="14" y="37"/>
                  </a:cubicBezTo>
                  <a:cubicBezTo>
                    <a:pt x="13" y="34"/>
                    <a:pt x="12" y="31"/>
                    <a:pt x="12" y="28"/>
                  </a:cubicBezTo>
                  <a:cubicBezTo>
                    <a:pt x="12" y="27"/>
                    <a:pt x="12" y="26"/>
                    <a:pt x="10" y="25"/>
                  </a:cubicBezTo>
                  <a:close/>
                </a:path>
              </a:pathLst>
            </a:custGeom>
            <a:solidFill>
              <a:srgbClr val="F9C6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3" name="Freeform 59">
              <a:extLst>
                <a:ext uri="{FF2B5EF4-FFF2-40B4-BE49-F238E27FC236}">
                  <a16:creationId xmlns:a16="http://schemas.microsoft.com/office/drawing/2014/main" id="{E4308E82-1A92-8A12-AB22-FFF521062936}"/>
                </a:ext>
              </a:extLst>
            </p:cNvPr>
            <p:cNvSpPr>
              <a:spLocks/>
            </p:cNvSpPr>
            <p:nvPr/>
          </p:nvSpPr>
          <p:spPr bwMode="auto">
            <a:xfrm>
              <a:off x="4891088" y="2365375"/>
              <a:ext cx="82550" cy="314325"/>
            </a:xfrm>
            <a:custGeom>
              <a:avLst/>
              <a:gdLst>
                <a:gd name="T0" fmla="*/ 10 w 39"/>
                <a:gd name="T1" fmla="*/ 148 h 150"/>
                <a:gd name="T2" fmla="*/ 5 w 39"/>
                <a:gd name="T3" fmla="*/ 146 h 150"/>
                <a:gd name="T4" fmla="*/ 2 w 39"/>
                <a:gd name="T5" fmla="*/ 139 h 150"/>
                <a:gd name="T6" fmla="*/ 15 w 39"/>
                <a:gd name="T7" fmla="*/ 86 h 150"/>
                <a:gd name="T8" fmla="*/ 26 w 39"/>
                <a:gd name="T9" fmla="*/ 43 h 150"/>
                <a:gd name="T10" fmla="*/ 32 w 39"/>
                <a:gd name="T11" fmla="*/ 18 h 150"/>
                <a:gd name="T12" fmla="*/ 36 w 39"/>
                <a:gd name="T13" fmla="*/ 7 h 150"/>
                <a:gd name="T14" fmla="*/ 38 w 39"/>
                <a:gd name="T15" fmla="*/ 0 h 150"/>
                <a:gd name="T16" fmla="*/ 39 w 39"/>
                <a:gd name="T17" fmla="*/ 15 h 150"/>
                <a:gd name="T18" fmla="*/ 39 w 39"/>
                <a:gd name="T19" fmla="*/ 16 h 150"/>
                <a:gd name="T20" fmla="*/ 37 w 39"/>
                <a:gd name="T21" fmla="*/ 30 h 150"/>
                <a:gd name="T22" fmla="*/ 37 w 39"/>
                <a:gd name="T23" fmla="*/ 30 h 150"/>
                <a:gd name="T24" fmla="*/ 33 w 39"/>
                <a:gd name="T25" fmla="*/ 57 h 150"/>
                <a:gd name="T26" fmla="*/ 28 w 39"/>
                <a:gd name="T27" fmla="*/ 93 h 150"/>
                <a:gd name="T28" fmla="*/ 21 w 39"/>
                <a:gd name="T29" fmla="*/ 132 h 150"/>
                <a:gd name="T30" fmla="*/ 17 w 39"/>
                <a:gd name="T31" fmla="*/ 150 h 150"/>
                <a:gd name="T32" fmla="*/ 10 w 39"/>
                <a:gd name="T33" fmla="*/ 148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9" h="150">
                  <a:moveTo>
                    <a:pt x="10" y="148"/>
                  </a:moveTo>
                  <a:cubicBezTo>
                    <a:pt x="9" y="146"/>
                    <a:pt x="7" y="146"/>
                    <a:pt x="5" y="146"/>
                  </a:cubicBezTo>
                  <a:cubicBezTo>
                    <a:pt x="1" y="145"/>
                    <a:pt x="0" y="142"/>
                    <a:pt x="2" y="139"/>
                  </a:cubicBezTo>
                  <a:cubicBezTo>
                    <a:pt x="8" y="122"/>
                    <a:pt x="11" y="104"/>
                    <a:pt x="15" y="86"/>
                  </a:cubicBezTo>
                  <a:cubicBezTo>
                    <a:pt x="18" y="72"/>
                    <a:pt x="22" y="57"/>
                    <a:pt x="26" y="43"/>
                  </a:cubicBezTo>
                  <a:cubicBezTo>
                    <a:pt x="29" y="35"/>
                    <a:pt x="30" y="26"/>
                    <a:pt x="32" y="18"/>
                  </a:cubicBezTo>
                  <a:cubicBezTo>
                    <a:pt x="33" y="14"/>
                    <a:pt x="34" y="11"/>
                    <a:pt x="36" y="7"/>
                  </a:cubicBezTo>
                  <a:cubicBezTo>
                    <a:pt x="36" y="5"/>
                    <a:pt x="36" y="3"/>
                    <a:pt x="38" y="0"/>
                  </a:cubicBezTo>
                  <a:cubicBezTo>
                    <a:pt x="39" y="5"/>
                    <a:pt x="38" y="10"/>
                    <a:pt x="39" y="15"/>
                  </a:cubicBezTo>
                  <a:cubicBezTo>
                    <a:pt x="39" y="15"/>
                    <a:pt x="39" y="15"/>
                    <a:pt x="39" y="16"/>
                  </a:cubicBezTo>
                  <a:cubicBezTo>
                    <a:pt x="37" y="20"/>
                    <a:pt x="37" y="25"/>
                    <a:pt x="37" y="30"/>
                  </a:cubicBezTo>
                  <a:cubicBezTo>
                    <a:pt x="37" y="30"/>
                    <a:pt x="37" y="30"/>
                    <a:pt x="37" y="30"/>
                  </a:cubicBezTo>
                  <a:cubicBezTo>
                    <a:pt x="35" y="39"/>
                    <a:pt x="34" y="48"/>
                    <a:pt x="33" y="57"/>
                  </a:cubicBezTo>
                  <a:cubicBezTo>
                    <a:pt x="31" y="69"/>
                    <a:pt x="30" y="81"/>
                    <a:pt x="28" y="93"/>
                  </a:cubicBezTo>
                  <a:cubicBezTo>
                    <a:pt x="26" y="106"/>
                    <a:pt x="24" y="119"/>
                    <a:pt x="21" y="132"/>
                  </a:cubicBezTo>
                  <a:cubicBezTo>
                    <a:pt x="20" y="138"/>
                    <a:pt x="19" y="144"/>
                    <a:pt x="17" y="150"/>
                  </a:cubicBezTo>
                  <a:cubicBezTo>
                    <a:pt x="14" y="150"/>
                    <a:pt x="12" y="149"/>
                    <a:pt x="10" y="148"/>
                  </a:cubicBezTo>
                  <a:close/>
                </a:path>
              </a:pathLst>
            </a:custGeom>
            <a:solidFill>
              <a:srgbClr val="F9C6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4" name="Freeform 60">
              <a:extLst>
                <a:ext uri="{FF2B5EF4-FFF2-40B4-BE49-F238E27FC236}">
                  <a16:creationId xmlns:a16="http://schemas.microsoft.com/office/drawing/2014/main" id="{9DDD23B4-6BF8-027E-F522-7D98DC4250DF}"/>
                </a:ext>
              </a:extLst>
            </p:cNvPr>
            <p:cNvSpPr>
              <a:spLocks/>
            </p:cNvSpPr>
            <p:nvPr/>
          </p:nvSpPr>
          <p:spPr bwMode="auto">
            <a:xfrm>
              <a:off x="4889500" y="2936875"/>
              <a:ext cx="88900" cy="92075"/>
            </a:xfrm>
            <a:custGeom>
              <a:avLst/>
              <a:gdLst>
                <a:gd name="T0" fmla="*/ 6 w 43"/>
                <a:gd name="T1" fmla="*/ 40 h 44"/>
                <a:gd name="T2" fmla="*/ 3 w 43"/>
                <a:gd name="T3" fmla="*/ 36 h 44"/>
                <a:gd name="T4" fmla="*/ 1 w 43"/>
                <a:gd name="T5" fmla="*/ 0 h 44"/>
                <a:gd name="T6" fmla="*/ 43 w 43"/>
                <a:gd name="T7" fmla="*/ 7 h 44"/>
                <a:gd name="T8" fmla="*/ 33 w 43"/>
                <a:gd name="T9" fmla="*/ 44 h 44"/>
                <a:gd name="T10" fmla="*/ 31 w 43"/>
                <a:gd name="T11" fmla="*/ 44 h 44"/>
                <a:gd name="T12" fmla="*/ 6 w 43"/>
                <a:gd name="T13" fmla="*/ 4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3" h="44">
                  <a:moveTo>
                    <a:pt x="6" y="40"/>
                  </a:moveTo>
                  <a:cubicBezTo>
                    <a:pt x="5" y="39"/>
                    <a:pt x="3" y="39"/>
                    <a:pt x="3" y="36"/>
                  </a:cubicBezTo>
                  <a:cubicBezTo>
                    <a:pt x="4" y="24"/>
                    <a:pt x="0" y="12"/>
                    <a:pt x="1" y="0"/>
                  </a:cubicBezTo>
                  <a:cubicBezTo>
                    <a:pt x="15" y="2"/>
                    <a:pt x="29" y="4"/>
                    <a:pt x="43" y="7"/>
                  </a:cubicBezTo>
                  <a:cubicBezTo>
                    <a:pt x="41" y="19"/>
                    <a:pt x="38" y="32"/>
                    <a:pt x="33" y="44"/>
                  </a:cubicBezTo>
                  <a:cubicBezTo>
                    <a:pt x="32" y="44"/>
                    <a:pt x="32" y="44"/>
                    <a:pt x="31" y="44"/>
                  </a:cubicBezTo>
                  <a:cubicBezTo>
                    <a:pt x="23" y="44"/>
                    <a:pt x="14" y="43"/>
                    <a:pt x="6" y="40"/>
                  </a:cubicBez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5" name="Freeform 61">
              <a:extLst>
                <a:ext uri="{FF2B5EF4-FFF2-40B4-BE49-F238E27FC236}">
                  <a16:creationId xmlns:a16="http://schemas.microsoft.com/office/drawing/2014/main" id="{6BDAD701-58A9-D1A4-0A37-1BD688CCFF45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1650" y="2932113"/>
              <a:ext cx="73025" cy="95250"/>
            </a:xfrm>
            <a:custGeom>
              <a:avLst/>
              <a:gdLst>
                <a:gd name="T0" fmla="*/ 2 w 35"/>
                <a:gd name="T1" fmla="*/ 45 h 45"/>
                <a:gd name="T2" fmla="*/ 0 w 35"/>
                <a:gd name="T3" fmla="*/ 23 h 45"/>
                <a:gd name="T4" fmla="*/ 0 w 35"/>
                <a:gd name="T5" fmla="*/ 5 h 45"/>
                <a:gd name="T6" fmla="*/ 32 w 35"/>
                <a:gd name="T7" fmla="*/ 0 h 45"/>
                <a:gd name="T8" fmla="*/ 33 w 35"/>
                <a:gd name="T9" fmla="*/ 0 h 45"/>
                <a:gd name="T10" fmla="*/ 35 w 35"/>
                <a:gd name="T11" fmla="*/ 5 h 45"/>
                <a:gd name="T12" fmla="*/ 33 w 35"/>
                <a:gd name="T13" fmla="*/ 36 h 45"/>
                <a:gd name="T14" fmla="*/ 32 w 35"/>
                <a:gd name="T15" fmla="*/ 40 h 45"/>
                <a:gd name="T16" fmla="*/ 31 w 35"/>
                <a:gd name="T17" fmla="*/ 41 h 45"/>
                <a:gd name="T18" fmla="*/ 2 w 35"/>
                <a:gd name="T19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5" h="45">
                  <a:moveTo>
                    <a:pt x="2" y="45"/>
                  </a:moveTo>
                  <a:cubicBezTo>
                    <a:pt x="0" y="38"/>
                    <a:pt x="1" y="30"/>
                    <a:pt x="0" y="23"/>
                  </a:cubicBezTo>
                  <a:cubicBezTo>
                    <a:pt x="0" y="17"/>
                    <a:pt x="0" y="11"/>
                    <a:pt x="0" y="5"/>
                  </a:cubicBezTo>
                  <a:cubicBezTo>
                    <a:pt x="11" y="3"/>
                    <a:pt x="21" y="2"/>
                    <a:pt x="32" y="0"/>
                  </a:cubicBezTo>
                  <a:cubicBezTo>
                    <a:pt x="32" y="0"/>
                    <a:pt x="33" y="0"/>
                    <a:pt x="33" y="0"/>
                  </a:cubicBezTo>
                  <a:cubicBezTo>
                    <a:pt x="35" y="1"/>
                    <a:pt x="35" y="3"/>
                    <a:pt x="35" y="5"/>
                  </a:cubicBezTo>
                  <a:cubicBezTo>
                    <a:pt x="34" y="15"/>
                    <a:pt x="34" y="26"/>
                    <a:pt x="33" y="36"/>
                  </a:cubicBezTo>
                  <a:cubicBezTo>
                    <a:pt x="33" y="37"/>
                    <a:pt x="33" y="39"/>
                    <a:pt x="32" y="40"/>
                  </a:cubicBezTo>
                  <a:cubicBezTo>
                    <a:pt x="32" y="40"/>
                    <a:pt x="31" y="41"/>
                    <a:pt x="31" y="41"/>
                  </a:cubicBezTo>
                  <a:cubicBezTo>
                    <a:pt x="21" y="43"/>
                    <a:pt x="12" y="44"/>
                    <a:pt x="2" y="45"/>
                  </a:cubicBez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6" name="Freeform 62">
              <a:extLst>
                <a:ext uri="{FF2B5EF4-FFF2-40B4-BE49-F238E27FC236}">
                  <a16:creationId xmlns:a16="http://schemas.microsoft.com/office/drawing/2014/main" id="{C7F81118-78E1-30F6-C7DC-8274E81E45A6}"/>
                </a:ext>
              </a:extLst>
            </p:cNvPr>
            <p:cNvSpPr>
              <a:spLocks/>
            </p:cNvSpPr>
            <p:nvPr/>
          </p:nvSpPr>
          <p:spPr bwMode="auto">
            <a:xfrm>
              <a:off x="5254625" y="2122488"/>
              <a:ext cx="227013" cy="552450"/>
            </a:xfrm>
            <a:custGeom>
              <a:avLst/>
              <a:gdLst>
                <a:gd name="T0" fmla="*/ 1 w 108"/>
                <a:gd name="T1" fmla="*/ 256 h 264"/>
                <a:gd name="T2" fmla="*/ 10 w 108"/>
                <a:gd name="T3" fmla="*/ 229 h 264"/>
                <a:gd name="T4" fmla="*/ 95 w 108"/>
                <a:gd name="T5" fmla="*/ 18 h 264"/>
                <a:gd name="T6" fmla="*/ 105 w 108"/>
                <a:gd name="T7" fmla="*/ 0 h 264"/>
                <a:gd name="T8" fmla="*/ 106 w 108"/>
                <a:gd name="T9" fmla="*/ 6 h 264"/>
                <a:gd name="T10" fmla="*/ 97 w 108"/>
                <a:gd name="T11" fmla="*/ 27 h 264"/>
                <a:gd name="T12" fmla="*/ 77 w 108"/>
                <a:gd name="T13" fmla="*/ 79 h 264"/>
                <a:gd name="T14" fmla="*/ 50 w 108"/>
                <a:gd name="T15" fmla="*/ 144 h 264"/>
                <a:gd name="T16" fmla="*/ 23 w 108"/>
                <a:gd name="T17" fmla="*/ 212 h 264"/>
                <a:gd name="T18" fmla="*/ 3 w 108"/>
                <a:gd name="T19" fmla="*/ 262 h 264"/>
                <a:gd name="T20" fmla="*/ 1 w 108"/>
                <a:gd name="T21" fmla="*/ 264 h 264"/>
                <a:gd name="T22" fmla="*/ 1 w 108"/>
                <a:gd name="T23" fmla="*/ 256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8" h="264">
                  <a:moveTo>
                    <a:pt x="1" y="256"/>
                  </a:moveTo>
                  <a:cubicBezTo>
                    <a:pt x="2" y="247"/>
                    <a:pt x="7" y="238"/>
                    <a:pt x="10" y="229"/>
                  </a:cubicBezTo>
                  <a:cubicBezTo>
                    <a:pt x="39" y="159"/>
                    <a:pt x="67" y="89"/>
                    <a:pt x="95" y="18"/>
                  </a:cubicBezTo>
                  <a:cubicBezTo>
                    <a:pt x="98" y="12"/>
                    <a:pt x="100" y="5"/>
                    <a:pt x="105" y="0"/>
                  </a:cubicBezTo>
                  <a:cubicBezTo>
                    <a:pt x="108" y="2"/>
                    <a:pt x="108" y="3"/>
                    <a:pt x="106" y="6"/>
                  </a:cubicBezTo>
                  <a:cubicBezTo>
                    <a:pt x="103" y="13"/>
                    <a:pt x="100" y="20"/>
                    <a:pt x="97" y="27"/>
                  </a:cubicBezTo>
                  <a:cubicBezTo>
                    <a:pt x="91" y="45"/>
                    <a:pt x="83" y="62"/>
                    <a:pt x="77" y="79"/>
                  </a:cubicBezTo>
                  <a:cubicBezTo>
                    <a:pt x="68" y="101"/>
                    <a:pt x="59" y="122"/>
                    <a:pt x="50" y="144"/>
                  </a:cubicBezTo>
                  <a:cubicBezTo>
                    <a:pt x="41" y="167"/>
                    <a:pt x="32" y="189"/>
                    <a:pt x="23" y="212"/>
                  </a:cubicBezTo>
                  <a:cubicBezTo>
                    <a:pt x="16" y="229"/>
                    <a:pt x="9" y="245"/>
                    <a:pt x="3" y="262"/>
                  </a:cubicBezTo>
                  <a:cubicBezTo>
                    <a:pt x="3" y="263"/>
                    <a:pt x="2" y="264"/>
                    <a:pt x="1" y="264"/>
                  </a:cubicBezTo>
                  <a:cubicBezTo>
                    <a:pt x="0" y="261"/>
                    <a:pt x="0" y="259"/>
                    <a:pt x="1" y="256"/>
                  </a:cubicBez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7" name="Freeform 63">
              <a:extLst>
                <a:ext uri="{FF2B5EF4-FFF2-40B4-BE49-F238E27FC236}">
                  <a16:creationId xmlns:a16="http://schemas.microsoft.com/office/drawing/2014/main" id="{E660CBF0-B2FD-D39C-2916-96EBFA586DC6}"/>
                </a:ext>
              </a:extLst>
            </p:cNvPr>
            <p:cNvSpPr>
              <a:spLocks/>
            </p:cNvSpPr>
            <p:nvPr/>
          </p:nvSpPr>
          <p:spPr bwMode="auto">
            <a:xfrm>
              <a:off x="5253038" y="2111375"/>
              <a:ext cx="241300" cy="573088"/>
            </a:xfrm>
            <a:custGeom>
              <a:avLst/>
              <a:gdLst>
                <a:gd name="T0" fmla="*/ 2 w 115"/>
                <a:gd name="T1" fmla="*/ 262 h 274"/>
                <a:gd name="T2" fmla="*/ 2 w 115"/>
                <a:gd name="T3" fmla="*/ 269 h 274"/>
                <a:gd name="T4" fmla="*/ 8 w 115"/>
                <a:gd name="T5" fmla="*/ 253 h 274"/>
                <a:gd name="T6" fmla="*/ 18 w 115"/>
                <a:gd name="T7" fmla="*/ 228 h 274"/>
                <a:gd name="T8" fmla="*/ 27 w 115"/>
                <a:gd name="T9" fmla="*/ 208 h 274"/>
                <a:gd name="T10" fmla="*/ 44 w 115"/>
                <a:gd name="T11" fmla="*/ 165 h 274"/>
                <a:gd name="T12" fmla="*/ 62 w 115"/>
                <a:gd name="T13" fmla="*/ 121 h 274"/>
                <a:gd name="T14" fmla="*/ 74 w 115"/>
                <a:gd name="T15" fmla="*/ 91 h 274"/>
                <a:gd name="T16" fmla="*/ 87 w 115"/>
                <a:gd name="T17" fmla="*/ 58 h 274"/>
                <a:gd name="T18" fmla="*/ 99 w 115"/>
                <a:gd name="T19" fmla="*/ 27 h 274"/>
                <a:gd name="T20" fmla="*/ 106 w 115"/>
                <a:gd name="T21" fmla="*/ 12 h 274"/>
                <a:gd name="T22" fmla="*/ 106 w 115"/>
                <a:gd name="T23" fmla="*/ 6 h 274"/>
                <a:gd name="T24" fmla="*/ 111 w 115"/>
                <a:gd name="T25" fmla="*/ 0 h 274"/>
                <a:gd name="T26" fmla="*/ 115 w 115"/>
                <a:gd name="T27" fmla="*/ 3 h 274"/>
                <a:gd name="T28" fmla="*/ 102 w 115"/>
                <a:gd name="T29" fmla="*/ 33 h 274"/>
                <a:gd name="T30" fmla="*/ 85 w 115"/>
                <a:gd name="T31" fmla="*/ 75 h 274"/>
                <a:gd name="T32" fmla="*/ 57 w 115"/>
                <a:gd name="T33" fmla="*/ 143 h 274"/>
                <a:gd name="T34" fmla="*/ 32 w 115"/>
                <a:gd name="T35" fmla="*/ 205 h 274"/>
                <a:gd name="T36" fmla="*/ 14 w 115"/>
                <a:gd name="T37" fmla="*/ 251 h 274"/>
                <a:gd name="T38" fmla="*/ 4 w 115"/>
                <a:gd name="T39" fmla="*/ 274 h 274"/>
                <a:gd name="T40" fmla="*/ 1 w 115"/>
                <a:gd name="T41" fmla="*/ 273 h 274"/>
                <a:gd name="T42" fmla="*/ 2 w 115"/>
                <a:gd name="T43" fmla="*/ 262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15" h="274">
                  <a:moveTo>
                    <a:pt x="2" y="262"/>
                  </a:moveTo>
                  <a:cubicBezTo>
                    <a:pt x="2" y="264"/>
                    <a:pt x="2" y="267"/>
                    <a:pt x="2" y="269"/>
                  </a:cubicBezTo>
                  <a:cubicBezTo>
                    <a:pt x="3" y="263"/>
                    <a:pt x="6" y="258"/>
                    <a:pt x="8" y="253"/>
                  </a:cubicBezTo>
                  <a:cubicBezTo>
                    <a:pt x="12" y="245"/>
                    <a:pt x="14" y="236"/>
                    <a:pt x="18" y="228"/>
                  </a:cubicBezTo>
                  <a:cubicBezTo>
                    <a:pt x="21" y="222"/>
                    <a:pt x="24" y="215"/>
                    <a:pt x="27" y="208"/>
                  </a:cubicBezTo>
                  <a:cubicBezTo>
                    <a:pt x="32" y="194"/>
                    <a:pt x="38" y="180"/>
                    <a:pt x="44" y="165"/>
                  </a:cubicBezTo>
                  <a:cubicBezTo>
                    <a:pt x="50" y="150"/>
                    <a:pt x="56" y="135"/>
                    <a:pt x="62" y="121"/>
                  </a:cubicBezTo>
                  <a:cubicBezTo>
                    <a:pt x="66" y="111"/>
                    <a:pt x="70" y="101"/>
                    <a:pt x="74" y="91"/>
                  </a:cubicBezTo>
                  <a:cubicBezTo>
                    <a:pt x="78" y="80"/>
                    <a:pt x="83" y="69"/>
                    <a:pt x="87" y="58"/>
                  </a:cubicBezTo>
                  <a:cubicBezTo>
                    <a:pt x="91" y="48"/>
                    <a:pt x="95" y="37"/>
                    <a:pt x="99" y="27"/>
                  </a:cubicBezTo>
                  <a:cubicBezTo>
                    <a:pt x="102" y="22"/>
                    <a:pt x="103" y="17"/>
                    <a:pt x="106" y="12"/>
                  </a:cubicBezTo>
                  <a:cubicBezTo>
                    <a:pt x="107" y="10"/>
                    <a:pt x="109" y="8"/>
                    <a:pt x="106" y="6"/>
                  </a:cubicBezTo>
                  <a:cubicBezTo>
                    <a:pt x="108" y="4"/>
                    <a:pt x="110" y="2"/>
                    <a:pt x="111" y="0"/>
                  </a:cubicBezTo>
                  <a:cubicBezTo>
                    <a:pt x="111" y="3"/>
                    <a:pt x="114" y="2"/>
                    <a:pt x="115" y="3"/>
                  </a:cubicBezTo>
                  <a:cubicBezTo>
                    <a:pt x="109" y="12"/>
                    <a:pt x="106" y="23"/>
                    <a:pt x="102" y="33"/>
                  </a:cubicBezTo>
                  <a:cubicBezTo>
                    <a:pt x="96" y="47"/>
                    <a:pt x="91" y="61"/>
                    <a:pt x="85" y="75"/>
                  </a:cubicBezTo>
                  <a:cubicBezTo>
                    <a:pt x="76" y="98"/>
                    <a:pt x="66" y="120"/>
                    <a:pt x="57" y="143"/>
                  </a:cubicBezTo>
                  <a:cubicBezTo>
                    <a:pt x="49" y="164"/>
                    <a:pt x="40" y="184"/>
                    <a:pt x="32" y="205"/>
                  </a:cubicBezTo>
                  <a:cubicBezTo>
                    <a:pt x="26" y="220"/>
                    <a:pt x="20" y="235"/>
                    <a:pt x="14" y="251"/>
                  </a:cubicBezTo>
                  <a:cubicBezTo>
                    <a:pt x="11" y="258"/>
                    <a:pt x="8" y="266"/>
                    <a:pt x="4" y="274"/>
                  </a:cubicBezTo>
                  <a:cubicBezTo>
                    <a:pt x="3" y="273"/>
                    <a:pt x="2" y="273"/>
                    <a:pt x="1" y="273"/>
                  </a:cubicBezTo>
                  <a:cubicBezTo>
                    <a:pt x="1" y="269"/>
                    <a:pt x="0" y="266"/>
                    <a:pt x="2" y="262"/>
                  </a:cubicBezTo>
                  <a:close/>
                </a:path>
              </a:pathLst>
            </a:custGeom>
            <a:solidFill>
              <a:srgbClr val="A0A0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8" name="Freeform 64">
              <a:extLst>
                <a:ext uri="{FF2B5EF4-FFF2-40B4-BE49-F238E27FC236}">
                  <a16:creationId xmlns:a16="http://schemas.microsoft.com/office/drawing/2014/main" id="{914C9BA9-7298-5851-66AC-B5775C8EE040}"/>
                </a:ext>
              </a:extLst>
            </p:cNvPr>
            <p:cNvSpPr>
              <a:spLocks/>
            </p:cNvSpPr>
            <p:nvPr/>
          </p:nvSpPr>
          <p:spPr bwMode="auto">
            <a:xfrm>
              <a:off x="5414963" y="2184400"/>
              <a:ext cx="227013" cy="550863"/>
            </a:xfrm>
            <a:custGeom>
              <a:avLst/>
              <a:gdLst>
                <a:gd name="T0" fmla="*/ 2 w 109"/>
                <a:gd name="T1" fmla="*/ 264 h 264"/>
                <a:gd name="T2" fmla="*/ 1 w 109"/>
                <a:gd name="T3" fmla="*/ 262 h 264"/>
                <a:gd name="T4" fmla="*/ 15 w 109"/>
                <a:gd name="T5" fmla="*/ 229 h 264"/>
                <a:gd name="T6" fmla="*/ 30 w 109"/>
                <a:gd name="T7" fmla="*/ 192 h 264"/>
                <a:gd name="T8" fmla="*/ 46 w 109"/>
                <a:gd name="T9" fmla="*/ 152 h 264"/>
                <a:gd name="T10" fmla="*/ 63 w 109"/>
                <a:gd name="T11" fmla="*/ 109 h 264"/>
                <a:gd name="T12" fmla="*/ 83 w 109"/>
                <a:gd name="T13" fmla="*/ 59 h 264"/>
                <a:gd name="T14" fmla="*/ 101 w 109"/>
                <a:gd name="T15" fmla="*/ 17 h 264"/>
                <a:gd name="T16" fmla="*/ 108 w 109"/>
                <a:gd name="T17" fmla="*/ 0 h 264"/>
                <a:gd name="T18" fmla="*/ 107 w 109"/>
                <a:gd name="T19" fmla="*/ 8 h 264"/>
                <a:gd name="T20" fmla="*/ 76 w 109"/>
                <a:gd name="T21" fmla="*/ 85 h 264"/>
                <a:gd name="T22" fmla="*/ 50 w 109"/>
                <a:gd name="T23" fmla="*/ 150 h 264"/>
                <a:gd name="T24" fmla="*/ 33 w 109"/>
                <a:gd name="T25" fmla="*/ 191 h 264"/>
                <a:gd name="T26" fmla="*/ 15 w 109"/>
                <a:gd name="T27" fmla="*/ 236 h 264"/>
                <a:gd name="T28" fmla="*/ 5 w 109"/>
                <a:gd name="T29" fmla="*/ 260 h 264"/>
                <a:gd name="T30" fmla="*/ 2 w 109"/>
                <a:gd name="T31" fmla="*/ 264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09" h="264">
                  <a:moveTo>
                    <a:pt x="2" y="264"/>
                  </a:moveTo>
                  <a:cubicBezTo>
                    <a:pt x="0" y="264"/>
                    <a:pt x="0" y="263"/>
                    <a:pt x="1" y="262"/>
                  </a:cubicBezTo>
                  <a:cubicBezTo>
                    <a:pt x="6" y="251"/>
                    <a:pt x="10" y="240"/>
                    <a:pt x="15" y="229"/>
                  </a:cubicBezTo>
                  <a:cubicBezTo>
                    <a:pt x="20" y="216"/>
                    <a:pt x="25" y="204"/>
                    <a:pt x="30" y="192"/>
                  </a:cubicBezTo>
                  <a:cubicBezTo>
                    <a:pt x="35" y="179"/>
                    <a:pt x="41" y="165"/>
                    <a:pt x="46" y="152"/>
                  </a:cubicBezTo>
                  <a:cubicBezTo>
                    <a:pt x="51" y="137"/>
                    <a:pt x="58" y="123"/>
                    <a:pt x="63" y="109"/>
                  </a:cubicBezTo>
                  <a:cubicBezTo>
                    <a:pt x="70" y="92"/>
                    <a:pt x="77" y="75"/>
                    <a:pt x="83" y="59"/>
                  </a:cubicBezTo>
                  <a:cubicBezTo>
                    <a:pt x="89" y="45"/>
                    <a:pt x="94" y="30"/>
                    <a:pt x="101" y="17"/>
                  </a:cubicBezTo>
                  <a:cubicBezTo>
                    <a:pt x="103" y="11"/>
                    <a:pt x="104" y="5"/>
                    <a:pt x="108" y="0"/>
                  </a:cubicBezTo>
                  <a:cubicBezTo>
                    <a:pt x="108" y="3"/>
                    <a:pt x="109" y="6"/>
                    <a:pt x="107" y="8"/>
                  </a:cubicBezTo>
                  <a:cubicBezTo>
                    <a:pt x="97" y="34"/>
                    <a:pt x="86" y="59"/>
                    <a:pt x="76" y="85"/>
                  </a:cubicBezTo>
                  <a:cubicBezTo>
                    <a:pt x="67" y="106"/>
                    <a:pt x="59" y="128"/>
                    <a:pt x="50" y="150"/>
                  </a:cubicBezTo>
                  <a:cubicBezTo>
                    <a:pt x="44" y="163"/>
                    <a:pt x="39" y="177"/>
                    <a:pt x="33" y="191"/>
                  </a:cubicBezTo>
                  <a:cubicBezTo>
                    <a:pt x="27" y="206"/>
                    <a:pt x="21" y="221"/>
                    <a:pt x="15" y="236"/>
                  </a:cubicBezTo>
                  <a:cubicBezTo>
                    <a:pt x="12" y="244"/>
                    <a:pt x="9" y="252"/>
                    <a:pt x="5" y="260"/>
                  </a:cubicBezTo>
                  <a:cubicBezTo>
                    <a:pt x="4" y="261"/>
                    <a:pt x="3" y="263"/>
                    <a:pt x="2" y="264"/>
                  </a:cubicBezTo>
                  <a:close/>
                </a:path>
              </a:pathLst>
            </a:custGeom>
            <a:solidFill>
              <a:srgbClr val="ADAD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9" name="Freeform 65">
              <a:extLst>
                <a:ext uri="{FF2B5EF4-FFF2-40B4-BE49-F238E27FC236}">
                  <a16:creationId xmlns:a16="http://schemas.microsoft.com/office/drawing/2014/main" id="{BCCCC51D-2D4B-E9E0-009E-8852F8F09CED}"/>
                </a:ext>
              </a:extLst>
            </p:cNvPr>
            <p:cNvSpPr>
              <a:spLocks/>
            </p:cNvSpPr>
            <p:nvPr/>
          </p:nvSpPr>
          <p:spPr bwMode="auto">
            <a:xfrm>
              <a:off x="5422900" y="2200275"/>
              <a:ext cx="215900" cy="527050"/>
            </a:xfrm>
            <a:custGeom>
              <a:avLst/>
              <a:gdLst>
                <a:gd name="T0" fmla="*/ 1 w 103"/>
                <a:gd name="T1" fmla="*/ 252 h 252"/>
                <a:gd name="T2" fmla="*/ 1 w 103"/>
                <a:gd name="T3" fmla="*/ 250 h 252"/>
                <a:gd name="T4" fmla="*/ 23 w 103"/>
                <a:gd name="T5" fmla="*/ 196 h 252"/>
                <a:gd name="T6" fmla="*/ 39 w 103"/>
                <a:gd name="T7" fmla="*/ 156 h 252"/>
                <a:gd name="T8" fmla="*/ 58 w 103"/>
                <a:gd name="T9" fmla="*/ 109 h 252"/>
                <a:gd name="T10" fmla="*/ 71 w 103"/>
                <a:gd name="T11" fmla="*/ 77 h 252"/>
                <a:gd name="T12" fmla="*/ 91 w 103"/>
                <a:gd name="T13" fmla="*/ 27 h 252"/>
                <a:gd name="T14" fmla="*/ 102 w 103"/>
                <a:gd name="T15" fmla="*/ 0 h 252"/>
                <a:gd name="T16" fmla="*/ 102 w 103"/>
                <a:gd name="T17" fmla="*/ 0 h 252"/>
                <a:gd name="T18" fmla="*/ 103 w 103"/>
                <a:gd name="T19" fmla="*/ 0 h 252"/>
                <a:gd name="T20" fmla="*/ 93 w 103"/>
                <a:gd name="T21" fmla="*/ 28 h 252"/>
                <a:gd name="T22" fmla="*/ 7 w 103"/>
                <a:gd name="T23" fmla="*/ 240 h 252"/>
                <a:gd name="T24" fmla="*/ 1 w 103"/>
                <a:gd name="T25" fmla="*/ 252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3" h="252">
                  <a:moveTo>
                    <a:pt x="1" y="252"/>
                  </a:moveTo>
                  <a:cubicBezTo>
                    <a:pt x="0" y="251"/>
                    <a:pt x="0" y="251"/>
                    <a:pt x="1" y="250"/>
                  </a:cubicBezTo>
                  <a:cubicBezTo>
                    <a:pt x="8" y="232"/>
                    <a:pt x="16" y="215"/>
                    <a:pt x="23" y="196"/>
                  </a:cubicBezTo>
                  <a:cubicBezTo>
                    <a:pt x="28" y="183"/>
                    <a:pt x="34" y="170"/>
                    <a:pt x="39" y="156"/>
                  </a:cubicBezTo>
                  <a:cubicBezTo>
                    <a:pt x="45" y="140"/>
                    <a:pt x="52" y="125"/>
                    <a:pt x="58" y="109"/>
                  </a:cubicBezTo>
                  <a:cubicBezTo>
                    <a:pt x="62" y="99"/>
                    <a:pt x="66" y="87"/>
                    <a:pt x="71" y="77"/>
                  </a:cubicBezTo>
                  <a:cubicBezTo>
                    <a:pt x="78" y="60"/>
                    <a:pt x="84" y="44"/>
                    <a:pt x="91" y="27"/>
                  </a:cubicBezTo>
                  <a:cubicBezTo>
                    <a:pt x="95" y="18"/>
                    <a:pt x="98" y="9"/>
                    <a:pt x="102" y="0"/>
                  </a:cubicBezTo>
                  <a:cubicBezTo>
                    <a:pt x="102" y="0"/>
                    <a:pt x="102" y="0"/>
                    <a:pt x="102" y="0"/>
                  </a:cubicBezTo>
                  <a:cubicBezTo>
                    <a:pt x="102" y="0"/>
                    <a:pt x="103" y="0"/>
                    <a:pt x="103" y="0"/>
                  </a:cubicBezTo>
                  <a:cubicBezTo>
                    <a:pt x="101" y="10"/>
                    <a:pt x="97" y="19"/>
                    <a:pt x="93" y="28"/>
                  </a:cubicBezTo>
                  <a:cubicBezTo>
                    <a:pt x="64" y="99"/>
                    <a:pt x="36" y="169"/>
                    <a:pt x="7" y="240"/>
                  </a:cubicBezTo>
                  <a:cubicBezTo>
                    <a:pt x="6" y="244"/>
                    <a:pt x="4" y="248"/>
                    <a:pt x="1" y="252"/>
                  </a:cubicBezTo>
                  <a:close/>
                </a:path>
              </a:pathLst>
            </a:custGeom>
            <a:solidFill>
              <a:srgbClr val="8585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70" name="Freeform 66">
              <a:extLst>
                <a:ext uri="{FF2B5EF4-FFF2-40B4-BE49-F238E27FC236}">
                  <a16:creationId xmlns:a16="http://schemas.microsoft.com/office/drawing/2014/main" id="{D6EBC271-E302-AA76-A6A3-B46A473B066C}"/>
                </a:ext>
              </a:extLst>
            </p:cNvPr>
            <p:cNvSpPr>
              <a:spLocks/>
            </p:cNvSpPr>
            <p:nvPr/>
          </p:nvSpPr>
          <p:spPr bwMode="auto">
            <a:xfrm>
              <a:off x="5257800" y="3049588"/>
              <a:ext cx="58738" cy="84138"/>
            </a:xfrm>
            <a:custGeom>
              <a:avLst/>
              <a:gdLst>
                <a:gd name="T0" fmla="*/ 0 w 28"/>
                <a:gd name="T1" fmla="*/ 34 h 40"/>
                <a:gd name="T2" fmla="*/ 14 w 28"/>
                <a:gd name="T3" fmla="*/ 0 h 40"/>
                <a:gd name="T4" fmla="*/ 28 w 28"/>
                <a:gd name="T5" fmla="*/ 8 h 40"/>
                <a:gd name="T6" fmla="*/ 8 w 28"/>
                <a:gd name="T7" fmla="*/ 40 h 40"/>
                <a:gd name="T8" fmla="*/ 0 w 28"/>
                <a:gd name="T9" fmla="*/ 3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40">
                  <a:moveTo>
                    <a:pt x="0" y="34"/>
                  </a:moveTo>
                  <a:cubicBezTo>
                    <a:pt x="5" y="22"/>
                    <a:pt x="9" y="11"/>
                    <a:pt x="14" y="0"/>
                  </a:cubicBezTo>
                  <a:cubicBezTo>
                    <a:pt x="19" y="3"/>
                    <a:pt x="23" y="5"/>
                    <a:pt x="28" y="8"/>
                  </a:cubicBezTo>
                  <a:cubicBezTo>
                    <a:pt x="22" y="19"/>
                    <a:pt x="16" y="30"/>
                    <a:pt x="8" y="40"/>
                  </a:cubicBezTo>
                  <a:cubicBezTo>
                    <a:pt x="5" y="39"/>
                    <a:pt x="1" y="38"/>
                    <a:pt x="0" y="34"/>
                  </a:cubicBezTo>
                  <a:close/>
                </a:path>
              </a:pathLst>
            </a:custGeom>
            <a:solidFill>
              <a:srgbClr val="35343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71" name="Freeform 67">
              <a:extLst>
                <a:ext uri="{FF2B5EF4-FFF2-40B4-BE49-F238E27FC236}">
                  <a16:creationId xmlns:a16="http://schemas.microsoft.com/office/drawing/2014/main" id="{35F92F74-C618-0C1B-8F9F-6E666C41DC67}"/>
                </a:ext>
              </a:extLst>
            </p:cNvPr>
            <p:cNvSpPr>
              <a:spLocks/>
            </p:cNvSpPr>
            <p:nvPr/>
          </p:nvSpPr>
          <p:spPr bwMode="auto">
            <a:xfrm>
              <a:off x="3949700" y="3048000"/>
              <a:ext cx="50800" cy="79375"/>
            </a:xfrm>
            <a:custGeom>
              <a:avLst/>
              <a:gdLst>
                <a:gd name="T0" fmla="*/ 7 w 24"/>
                <a:gd name="T1" fmla="*/ 0 h 38"/>
                <a:gd name="T2" fmla="*/ 18 w 24"/>
                <a:gd name="T3" fmla="*/ 21 h 38"/>
                <a:gd name="T4" fmla="*/ 24 w 24"/>
                <a:gd name="T5" fmla="*/ 33 h 38"/>
                <a:gd name="T6" fmla="*/ 17 w 24"/>
                <a:gd name="T7" fmla="*/ 37 h 38"/>
                <a:gd name="T8" fmla="*/ 0 w 24"/>
                <a:gd name="T9" fmla="*/ 4 h 38"/>
                <a:gd name="T10" fmla="*/ 7 w 24"/>
                <a:gd name="T11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" h="38">
                  <a:moveTo>
                    <a:pt x="7" y="0"/>
                  </a:moveTo>
                  <a:cubicBezTo>
                    <a:pt x="12" y="7"/>
                    <a:pt x="14" y="15"/>
                    <a:pt x="18" y="21"/>
                  </a:cubicBezTo>
                  <a:cubicBezTo>
                    <a:pt x="20" y="25"/>
                    <a:pt x="22" y="29"/>
                    <a:pt x="24" y="33"/>
                  </a:cubicBezTo>
                  <a:cubicBezTo>
                    <a:pt x="23" y="37"/>
                    <a:pt x="20" y="38"/>
                    <a:pt x="17" y="37"/>
                  </a:cubicBezTo>
                  <a:cubicBezTo>
                    <a:pt x="11" y="26"/>
                    <a:pt x="5" y="15"/>
                    <a:pt x="0" y="4"/>
                  </a:cubicBezTo>
                  <a:cubicBezTo>
                    <a:pt x="3" y="3"/>
                    <a:pt x="5" y="1"/>
                    <a:pt x="7" y="0"/>
                  </a:cubicBezTo>
                  <a:close/>
                </a:path>
              </a:pathLst>
            </a:custGeom>
            <a:solidFill>
              <a:srgbClr val="3B31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72" name="Freeform 68">
              <a:extLst>
                <a:ext uri="{FF2B5EF4-FFF2-40B4-BE49-F238E27FC236}">
                  <a16:creationId xmlns:a16="http://schemas.microsoft.com/office/drawing/2014/main" id="{7C413DF1-BF5B-70DE-DF4C-24298F61B72B}"/>
                </a:ext>
              </a:extLst>
            </p:cNvPr>
            <p:cNvSpPr>
              <a:spLocks/>
            </p:cNvSpPr>
            <p:nvPr/>
          </p:nvSpPr>
          <p:spPr bwMode="auto">
            <a:xfrm>
              <a:off x="4378325" y="2528888"/>
              <a:ext cx="23813" cy="403225"/>
            </a:xfrm>
            <a:custGeom>
              <a:avLst/>
              <a:gdLst>
                <a:gd name="T0" fmla="*/ 9 w 11"/>
                <a:gd name="T1" fmla="*/ 0 h 193"/>
                <a:gd name="T2" fmla="*/ 9 w 11"/>
                <a:gd name="T3" fmla="*/ 8 h 193"/>
                <a:gd name="T4" fmla="*/ 11 w 11"/>
                <a:gd name="T5" fmla="*/ 14 h 193"/>
                <a:gd name="T6" fmla="*/ 9 w 11"/>
                <a:gd name="T7" fmla="*/ 49 h 193"/>
                <a:gd name="T8" fmla="*/ 8 w 11"/>
                <a:gd name="T9" fmla="*/ 80 h 193"/>
                <a:gd name="T10" fmla="*/ 5 w 11"/>
                <a:gd name="T11" fmla="*/ 140 h 193"/>
                <a:gd name="T12" fmla="*/ 4 w 11"/>
                <a:gd name="T13" fmla="*/ 175 h 193"/>
                <a:gd name="T14" fmla="*/ 3 w 11"/>
                <a:gd name="T15" fmla="*/ 189 h 193"/>
                <a:gd name="T16" fmla="*/ 1 w 11"/>
                <a:gd name="T17" fmla="*/ 193 h 193"/>
                <a:gd name="T18" fmla="*/ 0 w 11"/>
                <a:gd name="T19" fmla="*/ 193 h 193"/>
                <a:gd name="T20" fmla="*/ 0 w 11"/>
                <a:gd name="T21" fmla="*/ 193 h 193"/>
                <a:gd name="T22" fmla="*/ 1 w 11"/>
                <a:gd name="T23" fmla="*/ 171 h 193"/>
                <a:gd name="T24" fmla="*/ 4 w 11"/>
                <a:gd name="T25" fmla="*/ 109 h 193"/>
                <a:gd name="T26" fmla="*/ 6 w 11"/>
                <a:gd name="T27" fmla="*/ 47 h 193"/>
                <a:gd name="T28" fmla="*/ 8 w 11"/>
                <a:gd name="T29" fmla="*/ 3 h 193"/>
                <a:gd name="T30" fmla="*/ 9 w 11"/>
                <a:gd name="T31" fmla="*/ 0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1" h="193">
                  <a:moveTo>
                    <a:pt x="9" y="0"/>
                  </a:moveTo>
                  <a:cubicBezTo>
                    <a:pt x="9" y="3"/>
                    <a:pt x="9" y="6"/>
                    <a:pt x="9" y="8"/>
                  </a:cubicBezTo>
                  <a:cubicBezTo>
                    <a:pt x="11" y="10"/>
                    <a:pt x="11" y="12"/>
                    <a:pt x="11" y="14"/>
                  </a:cubicBezTo>
                  <a:cubicBezTo>
                    <a:pt x="11" y="26"/>
                    <a:pt x="10" y="37"/>
                    <a:pt x="9" y="49"/>
                  </a:cubicBezTo>
                  <a:cubicBezTo>
                    <a:pt x="8" y="59"/>
                    <a:pt x="9" y="69"/>
                    <a:pt x="8" y="80"/>
                  </a:cubicBezTo>
                  <a:cubicBezTo>
                    <a:pt x="6" y="100"/>
                    <a:pt x="7" y="120"/>
                    <a:pt x="5" y="140"/>
                  </a:cubicBezTo>
                  <a:cubicBezTo>
                    <a:pt x="4" y="152"/>
                    <a:pt x="4" y="163"/>
                    <a:pt x="4" y="175"/>
                  </a:cubicBezTo>
                  <a:cubicBezTo>
                    <a:pt x="4" y="180"/>
                    <a:pt x="3" y="185"/>
                    <a:pt x="3" y="189"/>
                  </a:cubicBezTo>
                  <a:cubicBezTo>
                    <a:pt x="3" y="191"/>
                    <a:pt x="3" y="193"/>
                    <a:pt x="1" y="193"/>
                  </a:cubicBezTo>
                  <a:cubicBezTo>
                    <a:pt x="0" y="193"/>
                    <a:pt x="0" y="193"/>
                    <a:pt x="0" y="193"/>
                  </a:cubicBezTo>
                  <a:cubicBezTo>
                    <a:pt x="0" y="193"/>
                    <a:pt x="0" y="193"/>
                    <a:pt x="0" y="193"/>
                  </a:cubicBezTo>
                  <a:cubicBezTo>
                    <a:pt x="1" y="186"/>
                    <a:pt x="1" y="178"/>
                    <a:pt x="1" y="171"/>
                  </a:cubicBezTo>
                  <a:cubicBezTo>
                    <a:pt x="2" y="150"/>
                    <a:pt x="3" y="129"/>
                    <a:pt x="4" y="109"/>
                  </a:cubicBezTo>
                  <a:cubicBezTo>
                    <a:pt x="4" y="88"/>
                    <a:pt x="5" y="67"/>
                    <a:pt x="6" y="47"/>
                  </a:cubicBezTo>
                  <a:cubicBezTo>
                    <a:pt x="7" y="32"/>
                    <a:pt x="8" y="18"/>
                    <a:pt x="8" y="3"/>
                  </a:cubicBezTo>
                  <a:cubicBezTo>
                    <a:pt x="8" y="2"/>
                    <a:pt x="9" y="1"/>
                    <a:pt x="9" y="0"/>
                  </a:cubicBezTo>
                  <a:close/>
                </a:path>
              </a:pathLst>
            </a:custGeom>
            <a:solidFill>
              <a:srgbClr val="FDDA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73" name="Freeform 69">
              <a:extLst>
                <a:ext uri="{FF2B5EF4-FFF2-40B4-BE49-F238E27FC236}">
                  <a16:creationId xmlns:a16="http://schemas.microsoft.com/office/drawing/2014/main" id="{FE331C7E-67FB-08D5-B941-9520470239D3}"/>
                </a:ext>
              </a:extLst>
            </p:cNvPr>
            <p:cNvSpPr>
              <a:spLocks/>
            </p:cNvSpPr>
            <p:nvPr/>
          </p:nvSpPr>
          <p:spPr bwMode="auto">
            <a:xfrm>
              <a:off x="3830638" y="1897063"/>
              <a:ext cx="33338" cy="106363"/>
            </a:xfrm>
            <a:custGeom>
              <a:avLst/>
              <a:gdLst>
                <a:gd name="T0" fmla="*/ 7 w 16"/>
                <a:gd name="T1" fmla="*/ 12 h 51"/>
                <a:gd name="T2" fmla="*/ 10 w 16"/>
                <a:gd name="T3" fmla="*/ 28 h 51"/>
                <a:gd name="T4" fmla="*/ 16 w 16"/>
                <a:gd name="T5" fmla="*/ 50 h 51"/>
                <a:gd name="T6" fmla="*/ 11 w 16"/>
                <a:gd name="T7" fmla="*/ 48 h 51"/>
                <a:gd name="T8" fmla="*/ 2 w 16"/>
                <a:gd name="T9" fmla="*/ 30 h 51"/>
                <a:gd name="T10" fmla="*/ 2 w 16"/>
                <a:gd name="T11" fmla="*/ 28 h 51"/>
                <a:gd name="T12" fmla="*/ 9 w 16"/>
                <a:gd name="T13" fmla="*/ 37 h 51"/>
                <a:gd name="T14" fmla="*/ 9 w 16"/>
                <a:gd name="T15" fmla="*/ 31 h 51"/>
                <a:gd name="T16" fmla="*/ 1 w 16"/>
                <a:gd name="T17" fmla="*/ 4 h 51"/>
                <a:gd name="T18" fmla="*/ 1 w 16"/>
                <a:gd name="T19" fmla="*/ 0 h 51"/>
                <a:gd name="T20" fmla="*/ 7 w 16"/>
                <a:gd name="T21" fmla="*/ 12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6" h="51">
                  <a:moveTo>
                    <a:pt x="7" y="12"/>
                  </a:moveTo>
                  <a:cubicBezTo>
                    <a:pt x="6" y="18"/>
                    <a:pt x="9" y="23"/>
                    <a:pt x="10" y="28"/>
                  </a:cubicBezTo>
                  <a:cubicBezTo>
                    <a:pt x="12" y="35"/>
                    <a:pt x="15" y="42"/>
                    <a:pt x="16" y="50"/>
                  </a:cubicBezTo>
                  <a:cubicBezTo>
                    <a:pt x="13" y="51"/>
                    <a:pt x="12" y="50"/>
                    <a:pt x="11" y="48"/>
                  </a:cubicBezTo>
                  <a:cubicBezTo>
                    <a:pt x="7" y="42"/>
                    <a:pt x="4" y="37"/>
                    <a:pt x="2" y="30"/>
                  </a:cubicBezTo>
                  <a:cubicBezTo>
                    <a:pt x="2" y="29"/>
                    <a:pt x="2" y="29"/>
                    <a:pt x="2" y="28"/>
                  </a:cubicBezTo>
                  <a:cubicBezTo>
                    <a:pt x="6" y="30"/>
                    <a:pt x="6" y="34"/>
                    <a:pt x="9" y="37"/>
                  </a:cubicBezTo>
                  <a:cubicBezTo>
                    <a:pt x="11" y="35"/>
                    <a:pt x="10" y="33"/>
                    <a:pt x="9" y="31"/>
                  </a:cubicBezTo>
                  <a:cubicBezTo>
                    <a:pt x="5" y="22"/>
                    <a:pt x="5" y="13"/>
                    <a:pt x="1" y="4"/>
                  </a:cubicBezTo>
                  <a:cubicBezTo>
                    <a:pt x="0" y="3"/>
                    <a:pt x="1" y="2"/>
                    <a:pt x="1" y="0"/>
                  </a:cubicBezTo>
                  <a:cubicBezTo>
                    <a:pt x="3" y="4"/>
                    <a:pt x="5" y="8"/>
                    <a:pt x="7" y="12"/>
                  </a:cubicBezTo>
                  <a:close/>
                </a:path>
              </a:pathLst>
            </a:custGeom>
            <a:solidFill>
              <a:srgbClr val="9FCD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74" name="Freeform 70">
              <a:extLst>
                <a:ext uri="{FF2B5EF4-FFF2-40B4-BE49-F238E27FC236}">
                  <a16:creationId xmlns:a16="http://schemas.microsoft.com/office/drawing/2014/main" id="{3CACB941-C495-8EF7-DC44-9FC989B11B72}"/>
                </a:ext>
              </a:extLst>
            </p:cNvPr>
            <p:cNvSpPr>
              <a:spLocks/>
            </p:cNvSpPr>
            <p:nvPr/>
          </p:nvSpPr>
          <p:spPr bwMode="auto">
            <a:xfrm>
              <a:off x="5080000" y="2582863"/>
              <a:ext cx="33338" cy="49213"/>
            </a:xfrm>
            <a:custGeom>
              <a:avLst/>
              <a:gdLst>
                <a:gd name="T0" fmla="*/ 3 w 16"/>
                <a:gd name="T1" fmla="*/ 2 h 23"/>
                <a:gd name="T2" fmla="*/ 6 w 16"/>
                <a:gd name="T3" fmla="*/ 0 h 23"/>
                <a:gd name="T4" fmla="*/ 6 w 16"/>
                <a:gd name="T5" fmla="*/ 6 h 23"/>
                <a:gd name="T6" fmla="*/ 8 w 16"/>
                <a:gd name="T7" fmla="*/ 12 h 23"/>
                <a:gd name="T8" fmla="*/ 14 w 16"/>
                <a:gd name="T9" fmla="*/ 18 h 23"/>
                <a:gd name="T10" fmla="*/ 14 w 16"/>
                <a:gd name="T11" fmla="*/ 22 h 23"/>
                <a:gd name="T12" fmla="*/ 10 w 16"/>
                <a:gd name="T13" fmla="*/ 22 h 23"/>
                <a:gd name="T14" fmla="*/ 0 w 16"/>
                <a:gd name="T15" fmla="*/ 13 h 23"/>
                <a:gd name="T16" fmla="*/ 3 w 16"/>
                <a:gd name="T17" fmla="*/ 2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23">
                  <a:moveTo>
                    <a:pt x="3" y="2"/>
                  </a:moveTo>
                  <a:cubicBezTo>
                    <a:pt x="4" y="2"/>
                    <a:pt x="5" y="1"/>
                    <a:pt x="6" y="0"/>
                  </a:cubicBezTo>
                  <a:cubicBezTo>
                    <a:pt x="7" y="2"/>
                    <a:pt x="9" y="3"/>
                    <a:pt x="6" y="6"/>
                  </a:cubicBezTo>
                  <a:cubicBezTo>
                    <a:pt x="4" y="8"/>
                    <a:pt x="5" y="10"/>
                    <a:pt x="8" y="12"/>
                  </a:cubicBezTo>
                  <a:cubicBezTo>
                    <a:pt x="10" y="13"/>
                    <a:pt x="11" y="16"/>
                    <a:pt x="14" y="18"/>
                  </a:cubicBezTo>
                  <a:cubicBezTo>
                    <a:pt x="15" y="19"/>
                    <a:pt x="16" y="20"/>
                    <a:pt x="14" y="22"/>
                  </a:cubicBezTo>
                  <a:cubicBezTo>
                    <a:pt x="12" y="23"/>
                    <a:pt x="11" y="23"/>
                    <a:pt x="10" y="22"/>
                  </a:cubicBezTo>
                  <a:cubicBezTo>
                    <a:pt x="6" y="19"/>
                    <a:pt x="3" y="16"/>
                    <a:pt x="0" y="13"/>
                  </a:cubicBezTo>
                  <a:cubicBezTo>
                    <a:pt x="0" y="9"/>
                    <a:pt x="1" y="5"/>
                    <a:pt x="3" y="2"/>
                  </a:cubicBezTo>
                  <a:close/>
                </a:path>
              </a:pathLst>
            </a:custGeom>
            <a:solidFill>
              <a:srgbClr val="774D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75" name="Freeform 71">
              <a:extLst>
                <a:ext uri="{FF2B5EF4-FFF2-40B4-BE49-F238E27FC236}">
                  <a16:creationId xmlns:a16="http://schemas.microsoft.com/office/drawing/2014/main" id="{C2AC31B3-B65C-F5BB-8504-EFF362EFF76A}"/>
                </a:ext>
              </a:extLst>
            </p:cNvPr>
            <p:cNvSpPr>
              <a:spLocks/>
            </p:cNvSpPr>
            <p:nvPr/>
          </p:nvSpPr>
          <p:spPr bwMode="auto">
            <a:xfrm>
              <a:off x="4565650" y="2398713"/>
              <a:ext cx="4763" cy="136525"/>
            </a:xfrm>
            <a:custGeom>
              <a:avLst/>
              <a:gdLst>
                <a:gd name="T0" fmla="*/ 0 w 3"/>
                <a:gd name="T1" fmla="*/ 45 h 65"/>
                <a:gd name="T2" fmla="*/ 1 w 3"/>
                <a:gd name="T3" fmla="*/ 0 h 65"/>
                <a:gd name="T4" fmla="*/ 2 w 3"/>
                <a:gd name="T5" fmla="*/ 4 h 65"/>
                <a:gd name="T6" fmla="*/ 1 w 3"/>
                <a:gd name="T7" fmla="*/ 63 h 65"/>
                <a:gd name="T8" fmla="*/ 0 w 3"/>
                <a:gd name="T9" fmla="*/ 65 h 65"/>
                <a:gd name="T10" fmla="*/ 0 w 3"/>
                <a:gd name="T11" fmla="*/ 4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" h="65">
                  <a:moveTo>
                    <a:pt x="0" y="45"/>
                  </a:moveTo>
                  <a:cubicBezTo>
                    <a:pt x="2" y="30"/>
                    <a:pt x="1" y="15"/>
                    <a:pt x="1" y="0"/>
                  </a:cubicBezTo>
                  <a:cubicBezTo>
                    <a:pt x="2" y="1"/>
                    <a:pt x="2" y="2"/>
                    <a:pt x="2" y="4"/>
                  </a:cubicBezTo>
                  <a:cubicBezTo>
                    <a:pt x="3" y="23"/>
                    <a:pt x="1" y="43"/>
                    <a:pt x="1" y="63"/>
                  </a:cubicBezTo>
                  <a:cubicBezTo>
                    <a:pt x="1" y="64"/>
                    <a:pt x="0" y="64"/>
                    <a:pt x="0" y="65"/>
                  </a:cubicBezTo>
                  <a:cubicBezTo>
                    <a:pt x="0" y="59"/>
                    <a:pt x="0" y="52"/>
                    <a:pt x="0" y="45"/>
                  </a:cubicBezTo>
                  <a:close/>
                </a:path>
              </a:pathLst>
            </a:custGeom>
            <a:solidFill>
              <a:srgbClr val="FDDA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76" name="Freeform 72">
              <a:extLst>
                <a:ext uri="{FF2B5EF4-FFF2-40B4-BE49-F238E27FC236}">
                  <a16:creationId xmlns:a16="http://schemas.microsoft.com/office/drawing/2014/main" id="{4D5D9B07-56AC-468B-080F-04F0F57CCAC0}"/>
                </a:ext>
              </a:extLst>
            </p:cNvPr>
            <p:cNvSpPr>
              <a:spLocks/>
            </p:cNvSpPr>
            <p:nvPr/>
          </p:nvSpPr>
          <p:spPr bwMode="auto">
            <a:xfrm>
              <a:off x="3627438" y="2474913"/>
              <a:ext cx="31750" cy="49213"/>
            </a:xfrm>
            <a:custGeom>
              <a:avLst/>
              <a:gdLst>
                <a:gd name="T0" fmla="*/ 15 w 15"/>
                <a:gd name="T1" fmla="*/ 24 h 24"/>
                <a:gd name="T2" fmla="*/ 10 w 15"/>
                <a:gd name="T3" fmla="*/ 17 h 24"/>
                <a:gd name="T4" fmla="*/ 6 w 15"/>
                <a:gd name="T5" fmla="*/ 14 h 24"/>
                <a:gd name="T6" fmla="*/ 0 w 15"/>
                <a:gd name="T7" fmla="*/ 0 h 24"/>
                <a:gd name="T8" fmla="*/ 15 w 15"/>
                <a:gd name="T9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" h="24">
                  <a:moveTo>
                    <a:pt x="15" y="24"/>
                  </a:moveTo>
                  <a:cubicBezTo>
                    <a:pt x="13" y="22"/>
                    <a:pt x="11" y="20"/>
                    <a:pt x="10" y="17"/>
                  </a:cubicBezTo>
                  <a:cubicBezTo>
                    <a:pt x="9" y="15"/>
                    <a:pt x="8" y="14"/>
                    <a:pt x="6" y="14"/>
                  </a:cubicBezTo>
                  <a:cubicBezTo>
                    <a:pt x="4" y="9"/>
                    <a:pt x="2" y="5"/>
                    <a:pt x="0" y="0"/>
                  </a:cubicBezTo>
                  <a:cubicBezTo>
                    <a:pt x="6" y="7"/>
                    <a:pt x="11" y="15"/>
                    <a:pt x="15" y="24"/>
                  </a:cubicBezTo>
                  <a:close/>
                </a:path>
              </a:pathLst>
            </a:custGeom>
            <a:solidFill>
              <a:srgbClr val="FCD47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77" name="Freeform 73">
              <a:extLst>
                <a:ext uri="{FF2B5EF4-FFF2-40B4-BE49-F238E27FC236}">
                  <a16:creationId xmlns:a16="http://schemas.microsoft.com/office/drawing/2014/main" id="{4E11D50E-ED6F-2F1F-0EAA-7518BADEF60D}"/>
                </a:ext>
              </a:extLst>
            </p:cNvPr>
            <p:cNvSpPr>
              <a:spLocks/>
            </p:cNvSpPr>
            <p:nvPr/>
          </p:nvSpPr>
          <p:spPr bwMode="auto">
            <a:xfrm>
              <a:off x="4960938" y="2428875"/>
              <a:ext cx="7938" cy="55563"/>
            </a:xfrm>
            <a:custGeom>
              <a:avLst/>
              <a:gdLst>
                <a:gd name="T0" fmla="*/ 0 w 4"/>
                <a:gd name="T1" fmla="*/ 27 h 27"/>
                <a:gd name="T2" fmla="*/ 4 w 4"/>
                <a:gd name="T3" fmla="*/ 0 h 27"/>
                <a:gd name="T4" fmla="*/ 0 w 4"/>
                <a:gd name="T5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27">
                  <a:moveTo>
                    <a:pt x="0" y="27"/>
                  </a:moveTo>
                  <a:cubicBezTo>
                    <a:pt x="0" y="18"/>
                    <a:pt x="1" y="9"/>
                    <a:pt x="4" y="0"/>
                  </a:cubicBezTo>
                  <a:cubicBezTo>
                    <a:pt x="3" y="9"/>
                    <a:pt x="2" y="18"/>
                    <a:pt x="0" y="27"/>
                  </a:cubicBezTo>
                  <a:close/>
                </a:path>
              </a:pathLst>
            </a:custGeom>
            <a:solidFill>
              <a:srgbClr val="FBD3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78" name="Freeform 74">
              <a:extLst>
                <a:ext uri="{FF2B5EF4-FFF2-40B4-BE49-F238E27FC236}">
                  <a16:creationId xmlns:a16="http://schemas.microsoft.com/office/drawing/2014/main" id="{E9F76D23-3B65-67F6-3A74-7E69E6034F93}"/>
                </a:ext>
              </a:extLst>
            </p:cNvPr>
            <p:cNvSpPr>
              <a:spLocks/>
            </p:cNvSpPr>
            <p:nvPr/>
          </p:nvSpPr>
          <p:spPr bwMode="auto">
            <a:xfrm>
              <a:off x="4562475" y="2344738"/>
              <a:ext cx="6350" cy="52388"/>
            </a:xfrm>
            <a:custGeom>
              <a:avLst/>
              <a:gdLst>
                <a:gd name="T0" fmla="*/ 2 w 3"/>
                <a:gd name="T1" fmla="*/ 25 h 25"/>
                <a:gd name="T2" fmla="*/ 1 w 3"/>
                <a:gd name="T3" fmla="*/ 13 h 25"/>
                <a:gd name="T4" fmla="*/ 1 w 3"/>
                <a:gd name="T5" fmla="*/ 0 h 25"/>
                <a:gd name="T6" fmla="*/ 2 w 3"/>
                <a:gd name="T7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25">
                  <a:moveTo>
                    <a:pt x="2" y="25"/>
                  </a:moveTo>
                  <a:cubicBezTo>
                    <a:pt x="0" y="21"/>
                    <a:pt x="1" y="17"/>
                    <a:pt x="1" y="13"/>
                  </a:cubicBezTo>
                  <a:cubicBezTo>
                    <a:pt x="1" y="8"/>
                    <a:pt x="1" y="4"/>
                    <a:pt x="1" y="0"/>
                  </a:cubicBezTo>
                  <a:cubicBezTo>
                    <a:pt x="3" y="8"/>
                    <a:pt x="2" y="16"/>
                    <a:pt x="2" y="25"/>
                  </a:cubicBezTo>
                  <a:close/>
                </a:path>
              </a:pathLst>
            </a:custGeom>
            <a:solidFill>
              <a:srgbClr val="FDDA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79" name="Freeform 75">
              <a:extLst>
                <a:ext uri="{FF2B5EF4-FFF2-40B4-BE49-F238E27FC236}">
                  <a16:creationId xmlns:a16="http://schemas.microsoft.com/office/drawing/2014/main" id="{082CE1A4-8E08-7668-9E68-117D9B97D96F}"/>
                </a:ext>
              </a:extLst>
            </p:cNvPr>
            <p:cNvSpPr>
              <a:spLocks/>
            </p:cNvSpPr>
            <p:nvPr/>
          </p:nvSpPr>
          <p:spPr bwMode="auto">
            <a:xfrm>
              <a:off x="3679825" y="2555875"/>
              <a:ext cx="12700" cy="19050"/>
            </a:xfrm>
            <a:custGeom>
              <a:avLst/>
              <a:gdLst>
                <a:gd name="T0" fmla="*/ 6 w 6"/>
                <a:gd name="T1" fmla="*/ 9 h 9"/>
                <a:gd name="T2" fmla="*/ 0 w 6"/>
                <a:gd name="T3" fmla="*/ 0 h 9"/>
                <a:gd name="T4" fmla="*/ 6 w 6"/>
                <a:gd name="T5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9">
                  <a:moveTo>
                    <a:pt x="6" y="9"/>
                  </a:moveTo>
                  <a:cubicBezTo>
                    <a:pt x="2" y="7"/>
                    <a:pt x="1" y="4"/>
                    <a:pt x="0" y="0"/>
                  </a:cubicBezTo>
                  <a:cubicBezTo>
                    <a:pt x="3" y="3"/>
                    <a:pt x="5" y="6"/>
                    <a:pt x="6" y="9"/>
                  </a:cubicBezTo>
                  <a:close/>
                </a:path>
              </a:pathLst>
            </a:custGeom>
            <a:solidFill>
              <a:srgbClr val="FCD47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80" name="Freeform 76">
              <a:extLst>
                <a:ext uri="{FF2B5EF4-FFF2-40B4-BE49-F238E27FC236}">
                  <a16:creationId xmlns:a16="http://schemas.microsoft.com/office/drawing/2014/main" id="{29E6A7BA-0550-753F-7649-36A0D37AA076}"/>
                </a:ext>
              </a:extLst>
            </p:cNvPr>
            <p:cNvSpPr>
              <a:spLocks/>
            </p:cNvSpPr>
            <p:nvPr/>
          </p:nvSpPr>
          <p:spPr bwMode="auto">
            <a:xfrm>
              <a:off x="4967288" y="2398713"/>
              <a:ext cx="6350" cy="30163"/>
            </a:xfrm>
            <a:custGeom>
              <a:avLst/>
              <a:gdLst>
                <a:gd name="T0" fmla="*/ 1 w 3"/>
                <a:gd name="T1" fmla="*/ 14 h 14"/>
                <a:gd name="T2" fmla="*/ 3 w 3"/>
                <a:gd name="T3" fmla="*/ 0 h 14"/>
                <a:gd name="T4" fmla="*/ 1 w 3"/>
                <a:gd name="T5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14">
                  <a:moveTo>
                    <a:pt x="1" y="14"/>
                  </a:moveTo>
                  <a:cubicBezTo>
                    <a:pt x="0" y="9"/>
                    <a:pt x="1" y="4"/>
                    <a:pt x="3" y="0"/>
                  </a:cubicBezTo>
                  <a:cubicBezTo>
                    <a:pt x="3" y="4"/>
                    <a:pt x="2" y="9"/>
                    <a:pt x="1" y="14"/>
                  </a:cubicBezTo>
                  <a:close/>
                </a:path>
              </a:pathLst>
            </a:custGeom>
            <a:solidFill>
              <a:srgbClr val="FBD3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81" name="Freeform 77">
              <a:extLst>
                <a:ext uri="{FF2B5EF4-FFF2-40B4-BE49-F238E27FC236}">
                  <a16:creationId xmlns:a16="http://schemas.microsoft.com/office/drawing/2014/main" id="{A1ED25C4-2A8C-C2EC-312C-BF329CE65B7B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9188" y="2524125"/>
              <a:ext cx="12700" cy="19050"/>
            </a:xfrm>
            <a:custGeom>
              <a:avLst/>
              <a:gdLst>
                <a:gd name="T0" fmla="*/ 6 w 6"/>
                <a:gd name="T1" fmla="*/ 9 h 9"/>
                <a:gd name="T2" fmla="*/ 0 w 6"/>
                <a:gd name="T3" fmla="*/ 0 h 9"/>
                <a:gd name="T4" fmla="*/ 6 w 6"/>
                <a:gd name="T5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9">
                  <a:moveTo>
                    <a:pt x="6" y="9"/>
                  </a:moveTo>
                  <a:cubicBezTo>
                    <a:pt x="3" y="7"/>
                    <a:pt x="1" y="3"/>
                    <a:pt x="0" y="0"/>
                  </a:cubicBezTo>
                  <a:cubicBezTo>
                    <a:pt x="3" y="2"/>
                    <a:pt x="5" y="5"/>
                    <a:pt x="6" y="9"/>
                  </a:cubicBezTo>
                  <a:close/>
                </a:path>
              </a:pathLst>
            </a:custGeom>
            <a:solidFill>
              <a:srgbClr val="FCD47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82" name="Freeform 78">
              <a:extLst>
                <a:ext uri="{FF2B5EF4-FFF2-40B4-BE49-F238E27FC236}">
                  <a16:creationId xmlns:a16="http://schemas.microsoft.com/office/drawing/2014/main" id="{74CB5F97-A51C-B0AE-F75B-51661AA2CF2E}"/>
                </a:ext>
              </a:extLst>
            </p:cNvPr>
            <p:cNvSpPr>
              <a:spLocks/>
            </p:cNvSpPr>
            <p:nvPr/>
          </p:nvSpPr>
          <p:spPr bwMode="auto">
            <a:xfrm>
              <a:off x="3565525" y="2595563"/>
              <a:ext cx="4763" cy="17463"/>
            </a:xfrm>
            <a:custGeom>
              <a:avLst/>
              <a:gdLst>
                <a:gd name="T0" fmla="*/ 0 w 3"/>
                <a:gd name="T1" fmla="*/ 0 h 8"/>
                <a:gd name="T2" fmla="*/ 3 w 3"/>
                <a:gd name="T3" fmla="*/ 8 h 8"/>
                <a:gd name="T4" fmla="*/ 0 w 3"/>
                <a:gd name="T5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8">
                  <a:moveTo>
                    <a:pt x="0" y="0"/>
                  </a:moveTo>
                  <a:cubicBezTo>
                    <a:pt x="3" y="2"/>
                    <a:pt x="3" y="5"/>
                    <a:pt x="3" y="8"/>
                  </a:cubicBezTo>
                  <a:cubicBezTo>
                    <a:pt x="1" y="5"/>
                    <a:pt x="0" y="3"/>
                    <a:pt x="0" y="0"/>
                  </a:cubicBezTo>
                  <a:close/>
                </a:path>
              </a:pathLst>
            </a:custGeom>
            <a:solidFill>
              <a:srgbClr val="FEDF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83" name="Freeform 79">
              <a:extLst>
                <a:ext uri="{FF2B5EF4-FFF2-40B4-BE49-F238E27FC236}">
                  <a16:creationId xmlns:a16="http://schemas.microsoft.com/office/drawing/2014/main" id="{40594AB4-D760-4BCD-CB2C-CA73AA9F324C}"/>
                </a:ext>
              </a:extLst>
            </p:cNvPr>
            <p:cNvSpPr>
              <a:spLocks/>
            </p:cNvSpPr>
            <p:nvPr/>
          </p:nvSpPr>
          <p:spPr bwMode="auto">
            <a:xfrm>
              <a:off x="3546475" y="2546350"/>
              <a:ext cx="6350" cy="17463"/>
            </a:xfrm>
            <a:custGeom>
              <a:avLst/>
              <a:gdLst>
                <a:gd name="T0" fmla="*/ 3 w 3"/>
                <a:gd name="T1" fmla="*/ 5 h 9"/>
                <a:gd name="T2" fmla="*/ 3 w 3"/>
                <a:gd name="T3" fmla="*/ 9 h 9"/>
                <a:gd name="T4" fmla="*/ 0 w 3"/>
                <a:gd name="T5" fmla="*/ 0 h 9"/>
                <a:gd name="T6" fmla="*/ 3 w 3"/>
                <a:gd name="T7" fmla="*/ 5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9">
                  <a:moveTo>
                    <a:pt x="3" y="5"/>
                  </a:moveTo>
                  <a:cubicBezTo>
                    <a:pt x="3" y="6"/>
                    <a:pt x="3" y="7"/>
                    <a:pt x="3" y="9"/>
                  </a:cubicBezTo>
                  <a:cubicBezTo>
                    <a:pt x="2" y="6"/>
                    <a:pt x="0" y="3"/>
                    <a:pt x="0" y="0"/>
                  </a:cubicBezTo>
                  <a:cubicBezTo>
                    <a:pt x="2" y="1"/>
                    <a:pt x="2" y="3"/>
                    <a:pt x="3" y="5"/>
                  </a:cubicBezTo>
                  <a:close/>
                </a:path>
              </a:pathLst>
            </a:custGeom>
            <a:solidFill>
              <a:srgbClr val="FEDF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84" name="Freeform 80">
              <a:extLst>
                <a:ext uri="{FF2B5EF4-FFF2-40B4-BE49-F238E27FC236}">
                  <a16:creationId xmlns:a16="http://schemas.microsoft.com/office/drawing/2014/main" id="{BFC8EA54-60C5-5BF3-B659-1D27D12049EB}"/>
                </a:ext>
              </a:extLst>
            </p:cNvPr>
            <p:cNvSpPr>
              <a:spLocks/>
            </p:cNvSpPr>
            <p:nvPr/>
          </p:nvSpPr>
          <p:spPr bwMode="auto">
            <a:xfrm>
              <a:off x="3579813" y="2640013"/>
              <a:ext cx="6350" cy="14288"/>
            </a:xfrm>
            <a:custGeom>
              <a:avLst/>
              <a:gdLst>
                <a:gd name="T0" fmla="*/ 0 w 3"/>
                <a:gd name="T1" fmla="*/ 0 h 7"/>
                <a:gd name="T2" fmla="*/ 3 w 3"/>
                <a:gd name="T3" fmla="*/ 7 h 7"/>
                <a:gd name="T4" fmla="*/ 0 w 3"/>
                <a:gd name="T5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7">
                  <a:moveTo>
                    <a:pt x="0" y="0"/>
                  </a:moveTo>
                  <a:cubicBezTo>
                    <a:pt x="3" y="2"/>
                    <a:pt x="3" y="5"/>
                    <a:pt x="3" y="7"/>
                  </a:cubicBezTo>
                  <a:cubicBezTo>
                    <a:pt x="1" y="5"/>
                    <a:pt x="1" y="3"/>
                    <a:pt x="0" y="0"/>
                  </a:cubicBezTo>
                  <a:close/>
                </a:path>
              </a:pathLst>
            </a:custGeom>
            <a:solidFill>
              <a:srgbClr val="FEDF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86" name="Freeform 81">
              <a:extLst>
                <a:ext uri="{FF2B5EF4-FFF2-40B4-BE49-F238E27FC236}">
                  <a16:creationId xmlns:a16="http://schemas.microsoft.com/office/drawing/2014/main" id="{B5F82B6F-DCBF-AB5F-2854-62FD5553FA9A}"/>
                </a:ext>
              </a:extLst>
            </p:cNvPr>
            <p:cNvSpPr>
              <a:spLocks/>
            </p:cNvSpPr>
            <p:nvPr/>
          </p:nvSpPr>
          <p:spPr bwMode="auto">
            <a:xfrm>
              <a:off x="3692525" y="2574925"/>
              <a:ext cx="6350" cy="12700"/>
            </a:xfrm>
            <a:custGeom>
              <a:avLst/>
              <a:gdLst>
                <a:gd name="T0" fmla="*/ 3 w 3"/>
                <a:gd name="T1" fmla="*/ 6 h 6"/>
                <a:gd name="T2" fmla="*/ 0 w 3"/>
                <a:gd name="T3" fmla="*/ 0 h 6"/>
                <a:gd name="T4" fmla="*/ 3 w 3"/>
                <a:gd name="T5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6">
                  <a:moveTo>
                    <a:pt x="3" y="6"/>
                  </a:moveTo>
                  <a:cubicBezTo>
                    <a:pt x="1" y="5"/>
                    <a:pt x="0" y="3"/>
                    <a:pt x="0" y="0"/>
                  </a:cubicBezTo>
                  <a:cubicBezTo>
                    <a:pt x="2" y="2"/>
                    <a:pt x="3" y="4"/>
                    <a:pt x="3" y="6"/>
                  </a:cubicBezTo>
                  <a:close/>
                </a:path>
              </a:pathLst>
            </a:custGeom>
            <a:solidFill>
              <a:srgbClr val="FCD47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87" name="Freeform 82">
              <a:extLst>
                <a:ext uri="{FF2B5EF4-FFF2-40B4-BE49-F238E27FC236}">
                  <a16:creationId xmlns:a16="http://schemas.microsoft.com/office/drawing/2014/main" id="{8390901B-DC9D-6EDE-4EFB-862F9DEF0764}"/>
                </a:ext>
              </a:extLst>
            </p:cNvPr>
            <p:cNvSpPr>
              <a:spLocks/>
            </p:cNvSpPr>
            <p:nvPr/>
          </p:nvSpPr>
          <p:spPr bwMode="auto">
            <a:xfrm>
              <a:off x="4357688" y="2487613"/>
              <a:ext cx="125413" cy="1030288"/>
            </a:xfrm>
            <a:custGeom>
              <a:avLst/>
              <a:gdLst>
                <a:gd name="T0" fmla="*/ 11 w 60"/>
                <a:gd name="T1" fmla="*/ 213 h 493"/>
                <a:gd name="T2" fmla="*/ 12 w 60"/>
                <a:gd name="T3" fmla="*/ 201 h 493"/>
                <a:gd name="T4" fmla="*/ 14 w 60"/>
                <a:gd name="T5" fmla="*/ 162 h 493"/>
                <a:gd name="T6" fmla="*/ 16 w 60"/>
                <a:gd name="T7" fmla="*/ 96 h 493"/>
                <a:gd name="T8" fmla="*/ 19 w 60"/>
                <a:gd name="T9" fmla="*/ 28 h 493"/>
                <a:gd name="T10" fmla="*/ 21 w 60"/>
                <a:gd name="T11" fmla="*/ 8 h 493"/>
                <a:gd name="T12" fmla="*/ 29 w 60"/>
                <a:gd name="T13" fmla="*/ 1 h 493"/>
                <a:gd name="T14" fmla="*/ 60 w 60"/>
                <a:gd name="T15" fmla="*/ 2 h 493"/>
                <a:gd name="T16" fmla="*/ 59 w 60"/>
                <a:gd name="T17" fmla="*/ 44 h 493"/>
                <a:gd name="T18" fmla="*/ 57 w 60"/>
                <a:gd name="T19" fmla="*/ 84 h 493"/>
                <a:gd name="T20" fmla="*/ 55 w 60"/>
                <a:gd name="T21" fmla="*/ 125 h 493"/>
                <a:gd name="T22" fmla="*/ 53 w 60"/>
                <a:gd name="T23" fmla="*/ 176 h 493"/>
                <a:gd name="T24" fmla="*/ 51 w 60"/>
                <a:gd name="T25" fmla="*/ 220 h 493"/>
                <a:gd name="T26" fmla="*/ 49 w 60"/>
                <a:gd name="T27" fmla="*/ 261 h 493"/>
                <a:gd name="T28" fmla="*/ 47 w 60"/>
                <a:gd name="T29" fmla="*/ 306 h 493"/>
                <a:gd name="T30" fmla="*/ 46 w 60"/>
                <a:gd name="T31" fmla="*/ 353 h 493"/>
                <a:gd name="T32" fmla="*/ 44 w 60"/>
                <a:gd name="T33" fmla="*/ 400 h 493"/>
                <a:gd name="T34" fmla="*/ 41 w 60"/>
                <a:gd name="T35" fmla="*/ 461 h 493"/>
                <a:gd name="T36" fmla="*/ 40 w 60"/>
                <a:gd name="T37" fmla="*/ 485 h 493"/>
                <a:gd name="T38" fmla="*/ 32 w 60"/>
                <a:gd name="T39" fmla="*/ 493 h 493"/>
                <a:gd name="T40" fmla="*/ 20 w 60"/>
                <a:gd name="T41" fmla="*/ 492 h 493"/>
                <a:gd name="T42" fmla="*/ 16 w 60"/>
                <a:gd name="T43" fmla="*/ 486 h 493"/>
                <a:gd name="T44" fmla="*/ 2 w 60"/>
                <a:gd name="T45" fmla="*/ 442 h 493"/>
                <a:gd name="T46" fmla="*/ 1 w 60"/>
                <a:gd name="T47" fmla="*/ 435 h 493"/>
                <a:gd name="T48" fmla="*/ 3 w 60"/>
                <a:gd name="T49" fmla="*/ 369 h 493"/>
                <a:gd name="T50" fmla="*/ 4 w 60"/>
                <a:gd name="T51" fmla="*/ 342 h 493"/>
                <a:gd name="T52" fmla="*/ 7 w 60"/>
                <a:gd name="T53" fmla="*/ 279 h 493"/>
                <a:gd name="T54" fmla="*/ 8 w 60"/>
                <a:gd name="T55" fmla="*/ 258 h 493"/>
                <a:gd name="T56" fmla="*/ 9 w 60"/>
                <a:gd name="T57" fmla="*/ 253 h 493"/>
                <a:gd name="T58" fmla="*/ 11 w 60"/>
                <a:gd name="T59" fmla="*/ 215 h 493"/>
                <a:gd name="T60" fmla="*/ 11 w 60"/>
                <a:gd name="T61" fmla="*/ 213 h 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60" h="493">
                  <a:moveTo>
                    <a:pt x="11" y="213"/>
                  </a:moveTo>
                  <a:cubicBezTo>
                    <a:pt x="12" y="209"/>
                    <a:pt x="12" y="205"/>
                    <a:pt x="12" y="201"/>
                  </a:cubicBezTo>
                  <a:cubicBezTo>
                    <a:pt x="13" y="188"/>
                    <a:pt x="13" y="175"/>
                    <a:pt x="14" y="162"/>
                  </a:cubicBezTo>
                  <a:cubicBezTo>
                    <a:pt x="15" y="140"/>
                    <a:pt x="15" y="118"/>
                    <a:pt x="16" y="96"/>
                  </a:cubicBezTo>
                  <a:cubicBezTo>
                    <a:pt x="17" y="73"/>
                    <a:pt x="19" y="51"/>
                    <a:pt x="19" y="28"/>
                  </a:cubicBezTo>
                  <a:cubicBezTo>
                    <a:pt x="20" y="21"/>
                    <a:pt x="21" y="15"/>
                    <a:pt x="21" y="8"/>
                  </a:cubicBezTo>
                  <a:cubicBezTo>
                    <a:pt x="21" y="0"/>
                    <a:pt x="21" y="0"/>
                    <a:pt x="29" y="1"/>
                  </a:cubicBezTo>
                  <a:cubicBezTo>
                    <a:pt x="39" y="1"/>
                    <a:pt x="50" y="2"/>
                    <a:pt x="60" y="2"/>
                  </a:cubicBezTo>
                  <a:cubicBezTo>
                    <a:pt x="60" y="16"/>
                    <a:pt x="59" y="30"/>
                    <a:pt x="59" y="44"/>
                  </a:cubicBezTo>
                  <a:cubicBezTo>
                    <a:pt x="59" y="57"/>
                    <a:pt x="58" y="70"/>
                    <a:pt x="57" y="84"/>
                  </a:cubicBezTo>
                  <a:cubicBezTo>
                    <a:pt x="56" y="97"/>
                    <a:pt x="56" y="111"/>
                    <a:pt x="55" y="125"/>
                  </a:cubicBezTo>
                  <a:cubicBezTo>
                    <a:pt x="54" y="142"/>
                    <a:pt x="54" y="159"/>
                    <a:pt x="53" y="176"/>
                  </a:cubicBezTo>
                  <a:cubicBezTo>
                    <a:pt x="53" y="191"/>
                    <a:pt x="52" y="205"/>
                    <a:pt x="51" y="220"/>
                  </a:cubicBezTo>
                  <a:cubicBezTo>
                    <a:pt x="51" y="234"/>
                    <a:pt x="50" y="247"/>
                    <a:pt x="49" y="261"/>
                  </a:cubicBezTo>
                  <a:cubicBezTo>
                    <a:pt x="49" y="276"/>
                    <a:pt x="48" y="291"/>
                    <a:pt x="47" y="306"/>
                  </a:cubicBezTo>
                  <a:cubicBezTo>
                    <a:pt x="47" y="322"/>
                    <a:pt x="46" y="338"/>
                    <a:pt x="46" y="353"/>
                  </a:cubicBezTo>
                  <a:cubicBezTo>
                    <a:pt x="45" y="369"/>
                    <a:pt x="44" y="384"/>
                    <a:pt x="44" y="400"/>
                  </a:cubicBezTo>
                  <a:cubicBezTo>
                    <a:pt x="43" y="420"/>
                    <a:pt x="41" y="441"/>
                    <a:pt x="41" y="461"/>
                  </a:cubicBezTo>
                  <a:cubicBezTo>
                    <a:pt x="40" y="469"/>
                    <a:pt x="40" y="477"/>
                    <a:pt x="40" y="485"/>
                  </a:cubicBezTo>
                  <a:cubicBezTo>
                    <a:pt x="40" y="493"/>
                    <a:pt x="40" y="493"/>
                    <a:pt x="32" y="493"/>
                  </a:cubicBezTo>
                  <a:cubicBezTo>
                    <a:pt x="28" y="493"/>
                    <a:pt x="24" y="493"/>
                    <a:pt x="20" y="492"/>
                  </a:cubicBezTo>
                  <a:cubicBezTo>
                    <a:pt x="18" y="490"/>
                    <a:pt x="17" y="488"/>
                    <a:pt x="16" y="486"/>
                  </a:cubicBezTo>
                  <a:cubicBezTo>
                    <a:pt x="11" y="471"/>
                    <a:pt x="6" y="457"/>
                    <a:pt x="2" y="442"/>
                  </a:cubicBezTo>
                  <a:cubicBezTo>
                    <a:pt x="1" y="440"/>
                    <a:pt x="0" y="437"/>
                    <a:pt x="1" y="435"/>
                  </a:cubicBezTo>
                  <a:cubicBezTo>
                    <a:pt x="0" y="413"/>
                    <a:pt x="2" y="391"/>
                    <a:pt x="3" y="369"/>
                  </a:cubicBezTo>
                  <a:cubicBezTo>
                    <a:pt x="3" y="360"/>
                    <a:pt x="4" y="351"/>
                    <a:pt x="4" y="342"/>
                  </a:cubicBezTo>
                  <a:cubicBezTo>
                    <a:pt x="5" y="321"/>
                    <a:pt x="6" y="300"/>
                    <a:pt x="7" y="279"/>
                  </a:cubicBezTo>
                  <a:cubicBezTo>
                    <a:pt x="7" y="272"/>
                    <a:pt x="7" y="265"/>
                    <a:pt x="8" y="258"/>
                  </a:cubicBezTo>
                  <a:cubicBezTo>
                    <a:pt x="8" y="256"/>
                    <a:pt x="8" y="255"/>
                    <a:pt x="9" y="253"/>
                  </a:cubicBezTo>
                  <a:cubicBezTo>
                    <a:pt x="10" y="240"/>
                    <a:pt x="11" y="228"/>
                    <a:pt x="11" y="215"/>
                  </a:cubicBezTo>
                  <a:cubicBezTo>
                    <a:pt x="11" y="214"/>
                    <a:pt x="11" y="214"/>
                    <a:pt x="11" y="213"/>
                  </a:cubicBezTo>
                  <a:close/>
                </a:path>
              </a:pathLst>
            </a:custGeom>
            <a:solidFill>
              <a:srgbClr val="F4E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88" name="Freeform 83">
              <a:extLst>
                <a:ext uri="{FF2B5EF4-FFF2-40B4-BE49-F238E27FC236}">
                  <a16:creationId xmlns:a16="http://schemas.microsoft.com/office/drawing/2014/main" id="{B131097E-CD86-1F0C-2339-272A9DDD2193}"/>
                </a:ext>
              </a:extLst>
            </p:cNvPr>
            <p:cNvSpPr>
              <a:spLocks/>
            </p:cNvSpPr>
            <p:nvPr/>
          </p:nvSpPr>
          <p:spPr bwMode="auto">
            <a:xfrm>
              <a:off x="4970463" y="2693988"/>
              <a:ext cx="412750" cy="803275"/>
            </a:xfrm>
            <a:custGeom>
              <a:avLst/>
              <a:gdLst>
                <a:gd name="T0" fmla="*/ 197 w 197"/>
                <a:gd name="T1" fmla="*/ 19 h 384"/>
                <a:gd name="T2" fmla="*/ 190 w 197"/>
                <a:gd name="T3" fmla="*/ 24 h 384"/>
                <a:gd name="T4" fmla="*/ 180 w 197"/>
                <a:gd name="T5" fmla="*/ 50 h 384"/>
                <a:gd name="T6" fmla="*/ 172 w 197"/>
                <a:gd name="T7" fmla="*/ 70 h 384"/>
                <a:gd name="T8" fmla="*/ 166 w 197"/>
                <a:gd name="T9" fmla="*/ 83 h 384"/>
                <a:gd name="T10" fmla="*/ 157 w 197"/>
                <a:gd name="T11" fmla="*/ 106 h 384"/>
                <a:gd name="T12" fmla="*/ 155 w 197"/>
                <a:gd name="T13" fmla="*/ 114 h 384"/>
                <a:gd name="T14" fmla="*/ 151 w 197"/>
                <a:gd name="T15" fmla="*/ 119 h 384"/>
                <a:gd name="T16" fmla="*/ 146 w 197"/>
                <a:gd name="T17" fmla="*/ 138 h 384"/>
                <a:gd name="T18" fmla="*/ 145 w 197"/>
                <a:gd name="T19" fmla="*/ 141 h 384"/>
                <a:gd name="T20" fmla="*/ 135 w 197"/>
                <a:gd name="T21" fmla="*/ 161 h 384"/>
                <a:gd name="T22" fmla="*/ 126 w 197"/>
                <a:gd name="T23" fmla="*/ 184 h 384"/>
                <a:gd name="T24" fmla="*/ 120 w 197"/>
                <a:gd name="T25" fmla="*/ 199 h 384"/>
                <a:gd name="T26" fmla="*/ 114 w 197"/>
                <a:gd name="T27" fmla="*/ 213 h 384"/>
                <a:gd name="T28" fmla="*/ 106 w 197"/>
                <a:gd name="T29" fmla="*/ 232 h 384"/>
                <a:gd name="T30" fmla="*/ 99 w 197"/>
                <a:gd name="T31" fmla="*/ 252 h 384"/>
                <a:gd name="T32" fmla="*/ 95 w 197"/>
                <a:gd name="T33" fmla="*/ 262 h 384"/>
                <a:gd name="T34" fmla="*/ 81 w 197"/>
                <a:gd name="T35" fmla="*/ 297 h 384"/>
                <a:gd name="T36" fmla="*/ 75 w 197"/>
                <a:gd name="T37" fmla="*/ 312 h 384"/>
                <a:gd name="T38" fmla="*/ 68 w 197"/>
                <a:gd name="T39" fmla="*/ 328 h 384"/>
                <a:gd name="T40" fmla="*/ 69 w 197"/>
                <a:gd name="T41" fmla="*/ 331 h 384"/>
                <a:gd name="T42" fmla="*/ 54 w 197"/>
                <a:gd name="T43" fmla="*/ 357 h 384"/>
                <a:gd name="T44" fmla="*/ 44 w 197"/>
                <a:gd name="T45" fmla="*/ 375 h 384"/>
                <a:gd name="T46" fmla="*/ 2 w 197"/>
                <a:gd name="T47" fmla="*/ 384 h 384"/>
                <a:gd name="T48" fmla="*/ 2 w 197"/>
                <a:gd name="T49" fmla="*/ 381 h 384"/>
                <a:gd name="T50" fmla="*/ 25 w 197"/>
                <a:gd name="T51" fmla="*/ 325 h 384"/>
                <a:gd name="T52" fmla="*/ 47 w 197"/>
                <a:gd name="T53" fmla="*/ 271 h 384"/>
                <a:gd name="T54" fmla="*/ 72 w 197"/>
                <a:gd name="T55" fmla="*/ 209 h 384"/>
                <a:gd name="T56" fmla="*/ 91 w 197"/>
                <a:gd name="T57" fmla="*/ 161 h 384"/>
                <a:gd name="T58" fmla="*/ 118 w 197"/>
                <a:gd name="T59" fmla="*/ 93 h 384"/>
                <a:gd name="T60" fmla="*/ 149 w 197"/>
                <a:gd name="T61" fmla="*/ 17 h 384"/>
                <a:gd name="T62" fmla="*/ 156 w 197"/>
                <a:gd name="T63" fmla="*/ 2 h 384"/>
                <a:gd name="T64" fmla="*/ 165 w 197"/>
                <a:gd name="T65" fmla="*/ 4 h 384"/>
                <a:gd name="T66" fmla="*/ 180 w 197"/>
                <a:gd name="T67" fmla="*/ 9 h 384"/>
                <a:gd name="T68" fmla="*/ 190 w 197"/>
                <a:gd name="T69" fmla="*/ 14 h 384"/>
                <a:gd name="T70" fmla="*/ 197 w 197"/>
                <a:gd name="T71" fmla="*/ 19 h 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97" h="384">
                  <a:moveTo>
                    <a:pt x="197" y="19"/>
                  </a:moveTo>
                  <a:cubicBezTo>
                    <a:pt x="193" y="19"/>
                    <a:pt x="192" y="20"/>
                    <a:pt x="190" y="24"/>
                  </a:cubicBezTo>
                  <a:cubicBezTo>
                    <a:pt x="187" y="32"/>
                    <a:pt x="183" y="41"/>
                    <a:pt x="180" y="50"/>
                  </a:cubicBezTo>
                  <a:cubicBezTo>
                    <a:pt x="178" y="57"/>
                    <a:pt x="175" y="63"/>
                    <a:pt x="172" y="70"/>
                  </a:cubicBezTo>
                  <a:cubicBezTo>
                    <a:pt x="170" y="74"/>
                    <a:pt x="168" y="79"/>
                    <a:pt x="166" y="83"/>
                  </a:cubicBezTo>
                  <a:cubicBezTo>
                    <a:pt x="163" y="91"/>
                    <a:pt x="160" y="98"/>
                    <a:pt x="157" y="106"/>
                  </a:cubicBezTo>
                  <a:cubicBezTo>
                    <a:pt x="156" y="109"/>
                    <a:pt x="154" y="111"/>
                    <a:pt x="155" y="114"/>
                  </a:cubicBezTo>
                  <a:cubicBezTo>
                    <a:pt x="156" y="117"/>
                    <a:pt x="151" y="117"/>
                    <a:pt x="151" y="119"/>
                  </a:cubicBezTo>
                  <a:cubicBezTo>
                    <a:pt x="150" y="126"/>
                    <a:pt x="145" y="131"/>
                    <a:pt x="146" y="138"/>
                  </a:cubicBezTo>
                  <a:cubicBezTo>
                    <a:pt x="146" y="139"/>
                    <a:pt x="146" y="140"/>
                    <a:pt x="145" y="141"/>
                  </a:cubicBezTo>
                  <a:cubicBezTo>
                    <a:pt x="140" y="147"/>
                    <a:pt x="138" y="154"/>
                    <a:pt x="135" y="161"/>
                  </a:cubicBezTo>
                  <a:cubicBezTo>
                    <a:pt x="132" y="169"/>
                    <a:pt x="128" y="176"/>
                    <a:pt x="126" y="184"/>
                  </a:cubicBezTo>
                  <a:cubicBezTo>
                    <a:pt x="124" y="189"/>
                    <a:pt x="122" y="194"/>
                    <a:pt x="120" y="199"/>
                  </a:cubicBezTo>
                  <a:cubicBezTo>
                    <a:pt x="119" y="204"/>
                    <a:pt x="116" y="208"/>
                    <a:pt x="114" y="213"/>
                  </a:cubicBezTo>
                  <a:cubicBezTo>
                    <a:pt x="111" y="219"/>
                    <a:pt x="108" y="226"/>
                    <a:pt x="106" y="232"/>
                  </a:cubicBezTo>
                  <a:cubicBezTo>
                    <a:pt x="104" y="239"/>
                    <a:pt x="100" y="245"/>
                    <a:pt x="99" y="252"/>
                  </a:cubicBezTo>
                  <a:cubicBezTo>
                    <a:pt x="99" y="256"/>
                    <a:pt x="96" y="259"/>
                    <a:pt x="95" y="262"/>
                  </a:cubicBezTo>
                  <a:cubicBezTo>
                    <a:pt x="91" y="274"/>
                    <a:pt x="84" y="284"/>
                    <a:pt x="81" y="297"/>
                  </a:cubicBezTo>
                  <a:cubicBezTo>
                    <a:pt x="80" y="302"/>
                    <a:pt x="75" y="307"/>
                    <a:pt x="75" y="312"/>
                  </a:cubicBezTo>
                  <a:cubicBezTo>
                    <a:pt x="74" y="318"/>
                    <a:pt x="69" y="322"/>
                    <a:pt x="68" y="328"/>
                  </a:cubicBezTo>
                  <a:cubicBezTo>
                    <a:pt x="68" y="329"/>
                    <a:pt x="67" y="331"/>
                    <a:pt x="69" y="331"/>
                  </a:cubicBezTo>
                  <a:cubicBezTo>
                    <a:pt x="65" y="341"/>
                    <a:pt x="59" y="348"/>
                    <a:pt x="54" y="357"/>
                  </a:cubicBezTo>
                  <a:cubicBezTo>
                    <a:pt x="51" y="363"/>
                    <a:pt x="46" y="368"/>
                    <a:pt x="44" y="375"/>
                  </a:cubicBezTo>
                  <a:cubicBezTo>
                    <a:pt x="30" y="378"/>
                    <a:pt x="17" y="382"/>
                    <a:pt x="2" y="384"/>
                  </a:cubicBezTo>
                  <a:cubicBezTo>
                    <a:pt x="0" y="383"/>
                    <a:pt x="2" y="382"/>
                    <a:pt x="2" y="381"/>
                  </a:cubicBezTo>
                  <a:cubicBezTo>
                    <a:pt x="10" y="363"/>
                    <a:pt x="17" y="344"/>
                    <a:pt x="25" y="325"/>
                  </a:cubicBezTo>
                  <a:cubicBezTo>
                    <a:pt x="32" y="307"/>
                    <a:pt x="39" y="289"/>
                    <a:pt x="47" y="271"/>
                  </a:cubicBezTo>
                  <a:cubicBezTo>
                    <a:pt x="55" y="250"/>
                    <a:pt x="63" y="229"/>
                    <a:pt x="72" y="209"/>
                  </a:cubicBezTo>
                  <a:cubicBezTo>
                    <a:pt x="78" y="193"/>
                    <a:pt x="85" y="177"/>
                    <a:pt x="91" y="161"/>
                  </a:cubicBezTo>
                  <a:cubicBezTo>
                    <a:pt x="100" y="138"/>
                    <a:pt x="109" y="116"/>
                    <a:pt x="118" y="93"/>
                  </a:cubicBezTo>
                  <a:cubicBezTo>
                    <a:pt x="129" y="68"/>
                    <a:pt x="139" y="42"/>
                    <a:pt x="149" y="17"/>
                  </a:cubicBezTo>
                  <a:cubicBezTo>
                    <a:pt x="151" y="12"/>
                    <a:pt x="153" y="7"/>
                    <a:pt x="156" y="2"/>
                  </a:cubicBezTo>
                  <a:cubicBezTo>
                    <a:pt x="159" y="0"/>
                    <a:pt x="162" y="3"/>
                    <a:pt x="165" y="4"/>
                  </a:cubicBezTo>
                  <a:cubicBezTo>
                    <a:pt x="170" y="6"/>
                    <a:pt x="175" y="8"/>
                    <a:pt x="180" y="9"/>
                  </a:cubicBezTo>
                  <a:cubicBezTo>
                    <a:pt x="183" y="10"/>
                    <a:pt x="187" y="12"/>
                    <a:pt x="190" y="14"/>
                  </a:cubicBezTo>
                  <a:cubicBezTo>
                    <a:pt x="192" y="16"/>
                    <a:pt x="196" y="15"/>
                    <a:pt x="197" y="19"/>
                  </a:cubicBezTo>
                  <a:close/>
                </a:path>
              </a:pathLst>
            </a:custGeom>
            <a:solidFill>
              <a:srgbClr val="FBCB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89" name="Freeform 84">
              <a:extLst>
                <a:ext uri="{FF2B5EF4-FFF2-40B4-BE49-F238E27FC236}">
                  <a16:creationId xmlns:a16="http://schemas.microsoft.com/office/drawing/2014/main" id="{5F18449A-47EE-7F02-BB91-A83AE97D376A}"/>
                </a:ext>
              </a:extLst>
            </p:cNvPr>
            <p:cNvSpPr>
              <a:spLocks/>
            </p:cNvSpPr>
            <p:nvPr/>
          </p:nvSpPr>
          <p:spPr bwMode="auto">
            <a:xfrm>
              <a:off x="4537075" y="2905125"/>
              <a:ext cx="171450" cy="625475"/>
            </a:xfrm>
            <a:custGeom>
              <a:avLst/>
              <a:gdLst>
                <a:gd name="T0" fmla="*/ 42 w 82"/>
                <a:gd name="T1" fmla="*/ 1 h 299"/>
                <a:gd name="T2" fmla="*/ 80 w 82"/>
                <a:gd name="T3" fmla="*/ 0 h 299"/>
                <a:gd name="T4" fmla="*/ 81 w 82"/>
                <a:gd name="T5" fmla="*/ 9 h 299"/>
                <a:gd name="T6" fmla="*/ 81 w 82"/>
                <a:gd name="T7" fmla="*/ 151 h 299"/>
                <a:gd name="T8" fmla="*/ 82 w 82"/>
                <a:gd name="T9" fmla="*/ 156 h 299"/>
                <a:gd name="T10" fmla="*/ 81 w 82"/>
                <a:gd name="T11" fmla="*/ 172 h 299"/>
                <a:gd name="T12" fmla="*/ 81 w 82"/>
                <a:gd name="T13" fmla="*/ 285 h 299"/>
                <a:gd name="T14" fmla="*/ 80 w 82"/>
                <a:gd name="T15" fmla="*/ 296 h 299"/>
                <a:gd name="T16" fmla="*/ 77 w 82"/>
                <a:gd name="T17" fmla="*/ 299 h 299"/>
                <a:gd name="T18" fmla="*/ 27 w 82"/>
                <a:gd name="T19" fmla="*/ 299 h 299"/>
                <a:gd name="T20" fmla="*/ 6 w 82"/>
                <a:gd name="T21" fmla="*/ 299 h 299"/>
                <a:gd name="T22" fmla="*/ 1 w 82"/>
                <a:gd name="T23" fmla="*/ 298 h 299"/>
                <a:gd name="T24" fmla="*/ 0 w 82"/>
                <a:gd name="T25" fmla="*/ 296 h 299"/>
                <a:gd name="T26" fmla="*/ 1 w 82"/>
                <a:gd name="T27" fmla="*/ 293 h 299"/>
                <a:gd name="T28" fmla="*/ 2 w 82"/>
                <a:gd name="T29" fmla="*/ 291 h 299"/>
                <a:gd name="T30" fmla="*/ 4 w 82"/>
                <a:gd name="T31" fmla="*/ 293 h 299"/>
                <a:gd name="T32" fmla="*/ 10 w 82"/>
                <a:gd name="T33" fmla="*/ 296 h 299"/>
                <a:gd name="T34" fmla="*/ 34 w 82"/>
                <a:gd name="T35" fmla="*/ 296 h 299"/>
                <a:gd name="T36" fmla="*/ 41 w 82"/>
                <a:gd name="T37" fmla="*/ 290 h 299"/>
                <a:gd name="T38" fmla="*/ 41 w 82"/>
                <a:gd name="T39" fmla="*/ 275 h 299"/>
                <a:gd name="T40" fmla="*/ 41 w 82"/>
                <a:gd name="T41" fmla="*/ 111 h 299"/>
                <a:gd name="T42" fmla="*/ 41 w 82"/>
                <a:gd name="T43" fmla="*/ 5 h 299"/>
                <a:gd name="T44" fmla="*/ 42 w 82"/>
                <a:gd name="T45" fmla="*/ 1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82" h="299">
                  <a:moveTo>
                    <a:pt x="42" y="1"/>
                  </a:moveTo>
                  <a:cubicBezTo>
                    <a:pt x="55" y="1"/>
                    <a:pt x="67" y="1"/>
                    <a:pt x="80" y="0"/>
                  </a:cubicBezTo>
                  <a:cubicBezTo>
                    <a:pt x="82" y="3"/>
                    <a:pt x="81" y="6"/>
                    <a:pt x="81" y="9"/>
                  </a:cubicBezTo>
                  <a:cubicBezTo>
                    <a:pt x="82" y="56"/>
                    <a:pt x="81" y="103"/>
                    <a:pt x="81" y="151"/>
                  </a:cubicBezTo>
                  <a:cubicBezTo>
                    <a:pt x="81" y="152"/>
                    <a:pt x="82" y="154"/>
                    <a:pt x="82" y="156"/>
                  </a:cubicBezTo>
                  <a:cubicBezTo>
                    <a:pt x="81" y="161"/>
                    <a:pt x="81" y="166"/>
                    <a:pt x="81" y="172"/>
                  </a:cubicBezTo>
                  <a:cubicBezTo>
                    <a:pt x="81" y="209"/>
                    <a:pt x="81" y="247"/>
                    <a:pt x="81" y="285"/>
                  </a:cubicBezTo>
                  <a:cubicBezTo>
                    <a:pt x="80" y="289"/>
                    <a:pt x="81" y="293"/>
                    <a:pt x="80" y="296"/>
                  </a:cubicBezTo>
                  <a:cubicBezTo>
                    <a:pt x="79" y="298"/>
                    <a:pt x="79" y="299"/>
                    <a:pt x="77" y="299"/>
                  </a:cubicBezTo>
                  <a:cubicBezTo>
                    <a:pt x="60" y="299"/>
                    <a:pt x="44" y="299"/>
                    <a:pt x="27" y="299"/>
                  </a:cubicBezTo>
                  <a:cubicBezTo>
                    <a:pt x="20" y="299"/>
                    <a:pt x="13" y="299"/>
                    <a:pt x="6" y="299"/>
                  </a:cubicBezTo>
                  <a:cubicBezTo>
                    <a:pt x="4" y="299"/>
                    <a:pt x="3" y="298"/>
                    <a:pt x="1" y="298"/>
                  </a:cubicBezTo>
                  <a:cubicBezTo>
                    <a:pt x="0" y="297"/>
                    <a:pt x="0" y="297"/>
                    <a:pt x="0" y="296"/>
                  </a:cubicBezTo>
                  <a:cubicBezTo>
                    <a:pt x="0" y="295"/>
                    <a:pt x="0" y="294"/>
                    <a:pt x="1" y="293"/>
                  </a:cubicBezTo>
                  <a:cubicBezTo>
                    <a:pt x="1" y="292"/>
                    <a:pt x="1" y="292"/>
                    <a:pt x="2" y="291"/>
                  </a:cubicBezTo>
                  <a:cubicBezTo>
                    <a:pt x="3" y="291"/>
                    <a:pt x="3" y="292"/>
                    <a:pt x="4" y="293"/>
                  </a:cubicBezTo>
                  <a:cubicBezTo>
                    <a:pt x="5" y="296"/>
                    <a:pt x="8" y="296"/>
                    <a:pt x="10" y="296"/>
                  </a:cubicBezTo>
                  <a:cubicBezTo>
                    <a:pt x="18" y="296"/>
                    <a:pt x="26" y="296"/>
                    <a:pt x="34" y="296"/>
                  </a:cubicBezTo>
                  <a:cubicBezTo>
                    <a:pt x="40" y="296"/>
                    <a:pt x="41" y="295"/>
                    <a:pt x="41" y="290"/>
                  </a:cubicBezTo>
                  <a:cubicBezTo>
                    <a:pt x="41" y="285"/>
                    <a:pt x="41" y="280"/>
                    <a:pt x="41" y="275"/>
                  </a:cubicBezTo>
                  <a:cubicBezTo>
                    <a:pt x="41" y="220"/>
                    <a:pt x="41" y="166"/>
                    <a:pt x="41" y="111"/>
                  </a:cubicBezTo>
                  <a:cubicBezTo>
                    <a:pt x="41" y="76"/>
                    <a:pt x="41" y="40"/>
                    <a:pt x="41" y="5"/>
                  </a:cubicBezTo>
                  <a:cubicBezTo>
                    <a:pt x="41" y="3"/>
                    <a:pt x="41" y="2"/>
                    <a:pt x="42" y="1"/>
                  </a:cubicBezTo>
                  <a:close/>
                </a:path>
              </a:pathLst>
            </a:custGeom>
            <a:solidFill>
              <a:srgbClr val="2836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90" name="Freeform 85">
              <a:extLst>
                <a:ext uri="{FF2B5EF4-FFF2-40B4-BE49-F238E27FC236}">
                  <a16:creationId xmlns:a16="http://schemas.microsoft.com/office/drawing/2014/main" id="{D3C7E41B-F53D-D015-2900-2D0F53BFC884}"/>
                </a:ext>
              </a:extLst>
            </p:cNvPr>
            <p:cNvSpPr>
              <a:spLocks/>
            </p:cNvSpPr>
            <p:nvPr/>
          </p:nvSpPr>
          <p:spPr bwMode="auto">
            <a:xfrm>
              <a:off x="4941888" y="2686050"/>
              <a:ext cx="355600" cy="817563"/>
            </a:xfrm>
            <a:custGeom>
              <a:avLst/>
              <a:gdLst>
                <a:gd name="T0" fmla="*/ 170 w 170"/>
                <a:gd name="T1" fmla="*/ 6 h 391"/>
                <a:gd name="T2" fmla="*/ 161 w 170"/>
                <a:gd name="T3" fmla="*/ 30 h 391"/>
                <a:gd name="T4" fmla="*/ 150 w 170"/>
                <a:gd name="T5" fmla="*/ 58 h 391"/>
                <a:gd name="T6" fmla="*/ 136 w 170"/>
                <a:gd name="T7" fmla="*/ 91 h 391"/>
                <a:gd name="T8" fmla="*/ 123 w 170"/>
                <a:gd name="T9" fmla="*/ 123 h 391"/>
                <a:gd name="T10" fmla="*/ 102 w 170"/>
                <a:gd name="T11" fmla="*/ 175 h 391"/>
                <a:gd name="T12" fmla="*/ 85 w 170"/>
                <a:gd name="T13" fmla="*/ 219 h 391"/>
                <a:gd name="T14" fmla="*/ 56 w 170"/>
                <a:gd name="T15" fmla="*/ 290 h 391"/>
                <a:gd name="T16" fmla="*/ 33 w 170"/>
                <a:gd name="T17" fmla="*/ 348 h 391"/>
                <a:gd name="T18" fmla="*/ 18 w 170"/>
                <a:gd name="T19" fmla="*/ 384 h 391"/>
                <a:gd name="T20" fmla="*/ 16 w 170"/>
                <a:gd name="T21" fmla="*/ 388 h 391"/>
                <a:gd name="T22" fmla="*/ 0 w 170"/>
                <a:gd name="T23" fmla="*/ 391 h 391"/>
                <a:gd name="T24" fmla="*/ 6 w 170"/>
                <a:gd name="T25" fmla="*/ 383 h 391"/>
                <a:gd name="T26" fmla="*/ 31 w 170"/>
                <a:gd name="T27" fmla="*/ 322 h 391"/>
                <a:gd name="T28" fmla="*/ 54 w 170"/>
                <a:gd name="T29" fmla="*/ 264 h 391"/>
                <a:gd name="T30" fmla="*/ 67 w 170"/>
                <a:gd name="T31" fmla="*/ 232 h 391"/>
                <a:gd name="T32" fmla="*/ 84 w 170"/>
                <a:gd name="T33" fmla="*/ 189 h 391"/>
                <a:gd name="T34" fmla="*/ 96 w 170"/>
                <a:gd name="T35" fmla="*/ 159 h 391"/>
                <a:gd name="T36" fmla="*/ 113 w 170"/>
                <a:gd name="T37" fmla="*/ 119 h 391"/>
                <a:gd name="T38" fmla="*/ 135 w 170"/>
                <a:gd name="T39" fmla="*/ 62 h 391"/>
                <a:gd name="T40" fmla="*/ 144 w 170"/>
                <a:gd name="T41" fmla="*/ 41 h 391"/>
                <a:gd name="T42" fmla="*/ 154 w 170"/>
                <a:gd name="T43" fmla="*/ 16 h 391"/>
                <a:gd name="T44" fmla="*/ 158 w 170"/>
                <a:gd name="T45" fmla="*/ 5 h 391"/>
                <a:gd name="T46" fmla="*/ 157 w 170"/>
                <a:gd name="T47" fmla="*/ 1 h 391"/>
                <a:gd name="T48" fmla="*/ 159 w 170"/>
                <a:gd name="T49" fmla="*/ 0 h 391"/>
                <a:gd name="T50" fmla="*/ 170 w 170"/>
                <a:gd name="T51" fmla="*/ 5 h 391"/>
                <a:gd name="T52" fmla="*/ 170 w 170"/>
                <a:gd name="T53" fmla="*/ 6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70" h="391">
                  <a:moveTo>
                    <a:pt x="170" y="6"/>
                  </a:moveTo>
                  <a:cubicBezTo>
                    <a:pt x="168" y="14"/>
                    <a:pt x="164" y="22"/>
                    <a:pt x="161" y="30"/>
                  </a:cubicBezTo>
                  <a:cubicBezTo>
                    <a:pt x="157" y="39"/>
                    <a:pt x="154" y="49"/>
                    <a:pt x="150" y="58"/>
                  </a:cubicBezTo>
                  <a:cubicBezTo>
                    <a:pt x="144" y="69"/>
                    <a:pt x="141" y="80"/>
                    <a:pt x="136" y="91"/>
                  </a:cubicBezTo>
                  <a:cubicBezTo>
                    <a:pt x="131" y="102"/>
                    <a:pt x="127" y="113"/>
                    <a:pt x="123" y="123"/>
                  </a:cubicBezTo>
                  <a:cubicBezTo>
                    <a:pt x="116" y="141"/>
                    <a:pt x="109" y="158"/>
                    <a:pt x="102" y="175"/>
                  </a:cubicBezTo>
                  <a:cubicBezTo>
                    <a:pt x="96" y="190"/>
                    <a:pt x="90" y="204"/>
                    <a:pt x="85" y="219"/>
                  </a:cubicBezTo>
                  <a:cubicBezTo>
                    <a:pt x="75" y="243"/>
                    <a:pt x="65" y="266"/>
                    <a:pt x="56" y="290"/>
                  </a:cubicBezTo>
                  <a:cubicBezTo>
                    <a:pt x="48" y="309"/>
                    <a:pt x="40" y="328"/>
                    <a:pt x="33" y="348"/>
                  </a:cubicBezTo>
                  <a:cubicBezTo>
                    <a:pt x="28" y="360"/>
                    <a:pt x="23" y="372"/>
                    <a:pt x="18" y="384"/>
                  </a:cubicBezTo>
                  <a:cubicBezTo>
                    <a:pt x="18" y="385"/>
                    <a:pt x="15" y="386"/>
                    <a:pt x="16" y="388"/>
                  </a:cubicBezTo>
                  <a:cubicBezTo>
                    <a:pt x="11" y="389"/>
                    <a:pt x="6" y="390"/>
                    <a:pt x="0" y="391"/>
                  </a:cubicBezTo>
                  <a:cubicBezTo>
                    <a:pt x="4" y="389"/>
                    <a:pt x="5" y="386"/>
                    <a:pt x="6" y="383"/>
                  </a:cubicBezTo>
                  <a:cubicBezTo>
                    <a:pt x="14" y="362"/>
                    <a:pt x="23" y="342"/>
                    <a:pt x="31" y="322"/>
                  </a:cubicBezTo>
                  <a:cubicBezTo>
                    <a:pt x="38" y="302"/>
                    <a:pt x="47" y="284"/>
                    <a:pt x="54" y="264"/>
                  </a:cubicBezTo>
                  <a:cubicBezTo>
                    <a:pt x="57" y="253"/>
                    <a:pt x="63" y="243"/>
                    <a:pt x="67" y="232"/>
                  </a:cubicBezTo>
                  <a:cubicBezTo>
                    <a:pt x="73" y="218"/>
                    <a:pt x="79" y="203"/>
                    <a:pt x="84" y="189"/>
                  </a:cubicBezTo>
                  <a:cubicBezTo>
                    <a:pt x="88" y="179"/>
                    <a:pt x="93" y="169"/>
                    <a:pt x="96" y="159"/>
                  </a:cubicBezTo>
                  <a:cubicBezTo>
                    <a:pt x="102" y="145"/>
                    <a:pt x="108" y="132"/>
                    <a:pt x="113" y="119"/>
                  </a:cubicBezTo>
                  <a:cubicBezTo>
                    <a:pt x="119" y="100"/>
                    <a:pt x="129" y="82"/>
                    <a:pt x="135" y="62"/>
                  </a:cubicBezTo>
                  <a:cubicBezTo>
                    <a:pt x="138" y="55"/>
                    <a:pt x="141" y="48"/>
                    <a:pt x="144" y="41"/>
                  </a:cubicBezTo>
                  <a:cubicBezTo>
                    <a:pt x="147" y="32"/>
                    <a:pt x="150" y="24"/>
                    <a:pt x="154" y="16"/>
                  </a:cubicBezTo>
                  <a:cubicBezTo>
                    <a:pt x="156" y="12"/>
                    <a:pt x="156" y="8"/>
                    <a:pt x="158" y="5"/>
                  </a:cubicBezTo>
                  <a:cubicBezTo>
                    <a:pt x="160" y="3"/>
                    <a:pt x="158" y="2"/>
                    <a:pt x="157" y="1"/>
                  </a:cubicBezTo>
                  <a:cubicBezTo>
                    <a:pt x="158" y="0"/>
                    <a:pt x="158" y="0"/>
                    <a:pt x="159" y="0"/>
                  </a:cubicBezTo>
                  <a:cubicBezTo>
                    <a:pt x="162" y="1"/>
                    <a:pt x="166" y="2"/>
                    <a:pt x="170" y="5"/>
                  </a:cubicBezTo>
                  <a:cubicBezTo>
                    <a:pt x="170" y="5"/>
                    <a:pt x="170" y="5"/>
                    <a:pt x="170" y="6"/>
                  </a:cubicBezTo>
                  <a:close/>
                </a:path>
              </a:pathLst>
            </a:custGeom>
            <a:solidFill>
              <a:srgbClr val="F18A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91" name="Freeform 86">
              <a:extLst>
                <a:ext uri="{FF2B5EF4-FFF2-40B4-BE49-F238E27FC236}">
                  <a16:creationId xmlns:a16="http://schemas.microsoft.com/office/drawing/2014/main" id="{CAB9F8A7-2103-E9BF-2201-BF978A7A25C0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4625" y="3116263"/>
              <a:ext cx="187325" cy="358775"/>
            </a:xfrm>
            <a:custGeom>
              <a:avLst/>
              <a:gdLst>
                <a:gd name="T0" fmla="*/ 0 w 89"/>
                <a:gd name="T1" fmla="*/ 4 h 171"/>
                <a:gd name="T2" fmla="*/ 7 w 89"/>
                <a:gd name="T3" fmla="*/ 0 h 171"/>
                <a:gd name="T4" fmla="*/ 20 w 89"/>
                <a:gd name="T5" fmla="*/ 27 h 171"/>
                <a:gd name="T6" fmla="*/ 24 w 89"/>
                <a:gd name="T7" fmla="*/ 34 h 171"/>
                <a:gd name="T8" fmla="*/ 39 w 89"/>
                <a:gd name="T9" fmla="*/ 63 h 171"/>
                <a:gd name="T10" fmla="*/ 57 w 89"/>
                <a:gd name="T11" fmla="*/ 99 h 171"/>
                <a:gd name="T12" fmla="*/ 69 w 89"/>
                <a:gd name="T13" fmla="*/ 124 h 171"/>
                <a:gd name="T14" fmla="*/ 80 w 89"/>
                <a:gd name="T15" fmla="*/ 144 h 171"/>
                <a:gd name="T16" fmla="*/ 85 w 89"/>
                <a:gd name="T17" fmla="*/ 157 h 171"/>
                <a:gd name="T18" fmla="*/ 88 w 89"/>
                <a:gd name="T19" fmla="*/ 153 h 171"/>
                <a:gd name="T20" fmla="*/ 88 w 89"/>
                <a:gd name="T21" fmla="*/ 170 h 171"/>
                <a:gd name="T22" fmla="*/ 77 w 89"/>
                <a:gd name="T23" fmla="*/ 168 h 171"/>
                <a:gd name="T24" fmla="*/ 78 w 89"/>
                <a:gd name="T25" fmla="*/ 164 h 171"/>
                <a:gd name="T26" fmla="*/ 46 w 89"/>
                <a:gd name="T27" fmla="*/ 98 h 171"/>
                <a:gd name="T28" fmla="*/ 1 w 89"/>
                <a:gd name="T29" fmla="*/ 8 h 171"/>
                <a:gd name="T30" fmla="*/ 0 w 89"/>
                <a:gd name="T31" fmla="*/ 4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89" h="171">
                  <a:moveTo>
                    <a:pt x="0" y="4"/>
                  </a:moveTo>
                  <a:cubicBezTo>
                    <a:pt x="2" y="3"/>
                    <a:pt x="5" y="3"/>
                    <a:pt x="7" y="0"/>
                  </a:cubicBezTo>
                  <a:cubicBezTo>
                    <a:pt x="11" y="9"/>
                    <a:pt x="15" y="18"/>
                    <a:pt x="20" y="27"/>
                  </a:cubicBezTo>
                  <a:cubicBezTo>
                    <a:pt x="21" y="29"/>
                    <a:pt x="23" y="31"/>
                    <a:pt x="24" y="34"/>
                  </a:cubicBezTo>
                  <a:cubicBezTo>
                    <a:pt x="29" y="43"/>
                    <a:pt x="33" y="53"/>
                    <a:pt x="39" y="63"/>
                  </a:cubicBezTo>
                  <a:cubicBezTo>
                    <a:pt x="45" y="74"/>
                    <a:pt x="50" y="87"/>
                    <a:pt x="57" y="99"/>
                  </a:cubicBezTo>
                  <a:cubicBezTo>
                    <a:pt x="61" y="107"/>
                    <a:pt x="65" y="116"/>
                    <a:pt x="69" y="124"/>
                  </a:cubicBezTo>
                  <a:cubicBezTo>
                    <a:pt x="73" y="130"/>
                    <a:pt x="76" y="137"/>
                    <a:pt x="80" y="144"/>
                  </a:cubicBezTo>
                  <a:cubicBezTo>
                    <a:pt x="82" y="148"/>
                    <a:pt x="85" y="151"/>
                    <a:pt x="85" y="157"/>
                  </a:cubicBezTo>
                  <a:cubicBezTo>
                    <a:pt x="86" y="155"/>
                    <a:pt x="87" y="154"/>
                    <a:pt x="88" y="153"/>
                  </a:cubicBezTo>
                  <a:cubicBezTo>
                    <a:pt x="89" y="159"/>
                    <a:pt x="88" y="164"/>
                    <a:pt x="88" y="170"/>
                  </a:cubicBezTo>
                  <a:cubicBezTo>
                    <a:pt x="84" y="171"/>
                    <a:pt x="81" y="169"/>
                    <a:pt x="77" y="168"/>
                  </a:cubicBezTo>
                  <a:cubicBezTo>
                    <a:pt x="79" y="167"/>
                    <a:pt x="79" y="165"/>
                    <a:pt x="78" y="164"/>
                  </a:cubicBezTo>
                  <a:cubicBezTo>
                    <a:pt x="67" y="142"/>
                    <a:pt x="57" y="120"/>
                    <a:pt x="46" y="98"/>
                  </a:cubicBezTo>
                  <a:cubicBezTo>
                    <a:pt x="31" y="68"/>
                    <a:pt x="16" y="38"/>
                    <a:pt x="1" y="8"/>
                  </a:cubicBezTo>
                  <a:cubicBezTo>
                    <a:pt x="1" y="7"/>
                    <a:pt x="0" y="6"/>
                    <a:pt x="0" y="4"/>
                  </a:cubicBezTo>
                  <a:close/>
                </a:path>
              </a:pathLst>
            </a:custGeom>
            <a:solidFill>
              <a:srgbClr val="6C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92" name="Freeform 87">
              <a:extLst>
                <a:ext uri="{FF2B5EF4-FFF2-40B4-BE49-F238E27FC236}">
                  <a16:creationId xmlns:a16="http://schemas.microsoft.com/office/drawing/2014/main" id="{8A7895EE-BEE0-1E8F-88DF-98B6086F76C1}"/>
                </a:ext>
              </a:extLst>
            </p:cNvPr>
            <p:cNvSpPr>
              <a:spLocks/>
            </p:cNvSpPr>
            <p:nvPr/>
          </p:nvSpPr>
          <p:spPr bwMode="auto">
            <a:xfrm>
              <a:off x="4924425" y="2811463"/>
              <a:ext cx="255588" cy="696913"/>
            </a:xfrm>
            <a:custGeom>
              <a:avLst/>
              <a:gdLst>
                <a:gd name="T0" fmla="*/ 121 w 122"/>
                <a:gd name="T1" fmla="*/ 26 h 333"/>
                <a:gd name="T2" fmla="*/ 106 w 122"/>
                <a:gd name="T3" fmla="*/ 65 h 333"/>
                <a:gd name="T4" fmla="*/ 81 w 122"/>
                <a:gd name="T5" fmla="*/ 128 h 333"/>
                <a:gd name="T6" fmla="*/ 67 w 122"/>
                <a:gd name="T7" fmla="*/ 163 h 333"/>
                <a:gd name="T8" fmla="*/ 51 w 122"/>
                <a:gd name="T9" fmla="*/ 204 h 333"/>
                <a:gd name="T10" fmla="*/ 34 w 122"/>
                <a:gd name="T11" fmla="*/ 244 h 333"/>
                <a:gd name="T12" fmla="*/ 4 w 122"/>
                <a:gd name="T13" fmla="*/ 321 h 333"/>
                <a:gd name="T14" fmla="*/ 5 w 122"/>
                <a:gd name="T15" fmla="*/ 331 h 333"/>
                <a:gd name="T16" fmla="*/ 2 w 122"/>
                <a:gd name="T17" fmla="*/ 332 h 333"/>
                <a:gd name="T18" fmla="*/ 1 w 122"/>
                <a:gd name="T19" fmla="*/ 321 h 333"/>
                <a:gd name="T20" fmla="*/ 1 w 122"/>
                <a:gd name="T21" fmla="*/ 301 h 333"/>
                <a:gd name="T22" fmla="*/ 8 w 122"/>
                <a:gd name="T23" fmla="*/ 276 h 333"/>
                <a:gd name="T24" fmla="*/ 10 w 122"/>
                <a:gd name="T25" fmla="*/ 271 h 333"/>
                <a:gd name="T26" fmla="*/ 11 w 122"/>
                <a:gd name="T27" fmla="*/ 274 h 333"/>
                <a:gd name="T28" fmla="*/ 12 w 122"/>
                <a:gd name="T29" fmla="*/ 278 h 333"/>
                <a:gd name="T30" fmla="*/ 11 w 122"/>
                <a:gd name="T31" fmla="*/ 286 h 333"/>
                <a:gd name="T32" fmla="*/ 13 w 122"/>
                <a:gd name="T33" fmla="*/ 289 h 333"/>
                <a:gd name="T34" fmla="*/ 15 w 122"/>
                <a:gd name="T35" fmla="*/ 286 h 333"/>
                <a:gd name="T36" fmla="*/ 19 w 122"/>
                <a:gd name="T37" fmla="*/ 268 h 333"/>
                <a:gd name="T38" fmla="*/ 21 w 122"/>
                <a:gd name="T39" fmla="*/ 265 h 333"/>
                <a:gd name="T40" fmla="*/ 22 w 122"/>
                <a:gd name="T41" fmla="*/ 260 h 333"/>
                <a:gd name="T42" fmla="*/ 20 w 122"/>
                <a:gd name="T43" fmla="*/ 252 h 333"/>
                <a:gd name="T44" fmla="*/ 21 w 122"/>
                <a:gd name="T45" fmla="*/ 253 h 333"/>
                <a:gd name="T46" fmla="*/ 25 w 122"/>
                <a:gd name="T47" fmla="*/ 258 h 333"/>
                <a:gd name="T48" fmla="*/ 26 w 122"/>
                <a:gd name="T49" fmla="*/ 256 h 333"/>
                <a:gd name="T50" fmla="*/ 25 w 122"/>
                <a:gd name="T51" fmla="*/ 249 h 333"/>
                <a:gd name="T52" fmla="*/ 24 w 122"/>
                <a:gd name="T53" fmla="*/ 244 h 333"/>
                <a:gd name="T54" fmla="*/ 28 w 122"/>
                <a:gd name="T55" fmla="*/ 246 h 333"/>
                <a:gd name="T56" fmla="*/ 30 w 122"/>
                <a:gd name="T57" fmla="*/ 247 h 333"/>
                <a:gd name="T58" fmla="*/ 31 w 122"/>
                <a:gd name="T59" fmla="*/ 244 h 333"/>
                <a:gd name="T60" fmla="*/ 35 w 122"/>
                <a:gd name="T61" fmla="*/ 233 h 333"/>
                <a:gd name="T62" fmla="*/ 39 w 122"/>
                <a:gd name="T63" fmla="*/ 224 h 333"/>
                <a:gd name="T64" fmla="*/ 43 w 122"/>
                <a:gd name="T65" fmla="*/ 216 h 333"/>
                <a:gd name="T66" fmla="*/ 50 w 122"/>
                <a:gd name="T67" fmla="*/ 193 h 333"/>
                <a:gd name="T68" fmla="*/ 52 w 122"/>
                <a:gd name="T69" fmla="*/ 189 h 333"/>
                <a:gd name="T70" fmla="*/ 54 w 122"/>
                <a:gd name="T71" fmla="*/ 171 h 333"/>
                <a:gd name="T72" fmla="*/ 53 w 122"/>
                <a:gd name="T73" fmla="*/ 168 h 333"/>
                <a:gd name="T74" fmla="*/ 52 w 122"/>
                <a:gd name="T75" fmla="*/ 164 h 333"/>
                <a:gd name="T76" fmla="*/ 57 w 122"/>
                <a:gd name="T77" fmla="*/ 166 h 333"/>
                <a:gd name="T78" fmla="*/ 58 w 122"/>
                <a:gd name="T79" fmla="*/ 169 h 333"/>
                <a:gd name="T80" fmla="*/ 60 w 122"/>
                <a:gd name="T81" fmla="*/ 172 h 333"/>
                <a:gd name="T82" fmla="*/ 62 w 122"/>
                <a:gd name="T83" fmla="*/ 167 h 333"/>
                <a:gd name="T84" fmla="*/ 64 w 122"/>
                <a:gd name="T85" fmla="*/ 161 h 333"/>
                <a:gd name="T86" fmla="*/ 73 w 122"/>
                <a:gd name="T87" fmla="*/ 140 h 333"/>
                <a:gd name="T88" fmla="*/ 79 w 122"/>
                <a:gd name="T89" fmla="*/ 125 h 333"/>
                <a:gd name="T90" fmla="*/ 83 w 122"/>
                <a:gd name="T91" fmla="*/ 113 h 333"/>
                <a:gd name="T92" fmla="*/ 82 w 122"/>
                <a:gd name="T93" fmla="*/ 100 h 333"/>
                <a:gd name="T94" fmla="*/ 81 w 122"/>
                <a:gd name="T95" fmla="*/ 95 h 333"/>
                <a:gd name="T96" fmla="*/ 85 w 122"/>
                <a:gd name="T97" fmla="*/ 98 h 333"/>
                <a:gd name="T98" fmla="*/ 88 w 122"/>
                <a:gd name="T99" fmla="*/ 99 h 333"/>
                <a:gd name="T100" fmla="*/ 90 w 122"/>
                <a:gd name="T101" fmla="*/ 86 h 333"/>
                <a:gd name="T102" fmla="*/ 93 w 122"/>
                <a:gd name="T103" fmla="*/ 82 h 333"/>
                <a:gd name="T104" fmla="*/ 97 w 122"/>
                <a:gd name="T105" fmla="*/ 80 h 333"/>
                <a:gd name="T106" fmla="*/ 108 w 122"/>
                <a:gd name="T107" fmla="*/ 48 h 333"/>
                <a:gd name="T108" fmla="*/ 116 w 122"/>
                <a:gd name="T109" fmla="*/ 34 h 333"/>
                <a:gd name="T110" fmla="*/ 117 w 122"/>
                <a:gd name="T111" fmla="*/ 28 h 333"/>
                <a:gd name="T112" fmla="*/ 113 w 122"/>
                <a:gd name="T113" fmla="*/ 18 h 333"/>
                <a:gd name="T114" fmla="*/ 110 w 122"/>
                <a:gd name="T115" fmla="*/ 3 h 333"/>
                <a:gd name="T116" fmla="*/ 111 w 122"/>
                <a:gd name="T117" fmla="*/ 0 h 333"/>
                <a:gd name="T118" fmla="*/ 113 w 122"/>
                <a:gd name="T119" fmla="*/ 3 h 333"/>
                <a:gd name="T120" fmla="*/ 118 w 122"/>
                <a:gd name="T121" fmla="*/ 8 h 333"/>
                <a:gd name="T122" fmla="*/ 120 w 122"/>
                <a:gd name="T123" fmla="*/ 14 h 333"/>
                <a:gd name="T124" fmla="*/ 121 w 122"/>
                <a:gd name="T125" fmla="*/ 26 h 3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22" h="333">
                  <a:moveTo>
                    <a:pt x="121" y="26"/>
                  </a:moveTo>
                  <a:cubicBezTo>
                    <a:pt x="118" y="40"/>
                    <a:pt x="112" y="53"/>
                    <a:pt x="106" y="65"/>
                  </a:cubicBezTo>
                  <a:cubicBezTo>
                    <a:pt x="98" y="86"/>
                    <a:pt x="90" y="107"/>
                    <a:pt x="81" y="128"/>
                  </a:cubicBezTo>
                  <a:cubicBezTo>
                    <a:pt x="77" y="140"/>
                    <a:pt x="72" y="151"/>
                    <a:pt x="67" y="163"/>
                  </a:cubicBezTo>
                  <a:cubicBezTo>
                    <a:pt x="62" y="176"/>
                    <a:pt x="56" y="190"/>
                    <a:pt x="51" y="204"/>
                  </a:cubicBezTo>
                  <a:cubicBezTo>
                    <a:pt x="45" y="217"/>
                    <a:pt x="40" y="230"/>
                    <a:pt x="34" y="244"/>
                  </a:cubicBezTo>
                  <a:cubicBezTo>
                    <a:pt x="24" y="269"/>
                    <a:pt x="14" y="295"/>
                    <a:pt x="4" y="321"/>
                  </a:cubicBezTo>
                  <a:cubicBezTo>
                    <a:pt x="2" y="324"/>
                    <a:pt x="0" y="329"/>
                    <a:pt x="5" y="331"/>
                  </a:cubicBezTo>
                  <a:cubicBezTo>
                    <a:pt x="5" y="333"/>
                    <a:pt x="3" y="332"/>
                    <a:pt x="2" y="332"/>
                  </a:cubicBezTo>
                  <a:cubicBezTo>
                    <a:pt x="1" y="329"/>
                    <a:pt x="1" y="325"/>
                    <a:pt x="1" y="321"/>
                  </a:cubicBezTo>
                  <a:cubicBezTo>
                    <a:pt x="2" y="315"/>
                    <a:pt x="1" y="308"/>
                    <a:pt x="1" y="301"/>
                  </a:cubicBezTo>
                  <a:cubicBezTo>
                    <a:pt x="4" y="293"/>
                    <a:pt x="6" y="285"/>
                    <a:pt x="8" y="276"/>
                  </a:cubicBezTo>
                  <a:cubicBezTo>
                    <a:pt x="9" y="274"/>
                    <a:pt x="9" y="273"/>
                    <a:pt x="10" y="271"/>
                  </a:cubicBezTo>
                  <a:cubicBezTo>
                    <a:pt x="10" y="272"/>
                    <a:pt x="10" y="274"/>
                    <a:pt x="11" y="274"/>
                  </a:cubicBezTo>
                  <a:cubicBezTo>
                    <a:pt x="14" y="275"/>
                    <a:pt x="13" y="277"/>
                    <a:pt x="12" y="278"/>
                  </a:cubicBezTo>
                  <a:cubicBezTo>
                    <a:pt x="10" y="281"/>
                    <a:pt x="10" y="283"/>
                    <a:pt x="11" y="286"/>
                  </a:cubicBezTo>
                  <a:cubicBezTo>
                    <a:pt x="11" y="287"/>
                    <a:pt x="11" y="289"/>
                    <a:pt x="13" y="289"/>
                  </a:cubicBezTo>
                  <a:cubicBezTo>
                    <a:pt x="14" y="289"/>
                    <a:pt x="15" y="287"/>
                    <a:pt x="15" y="286"/>
                  </a:cubicBezTo>
                  <a:cubicBezTo>
                    <a:pt x="15" y="280"/>
                    <a:pt x="17" y="274"/>
                    <a:pt x="19" y="268"/>
                  </a:cubicBezTo>
                  <a:cubicBezTo>
                    <a:pt x="19" y="267"/>
                    <a:pt x="19" y="266"/>
                    <a:pt x="21" y="265"/>
                  </a:cubicBezTo>
                  <a:cubicBezTo>
                    <a:pt x="25" y="264"/>
                    <a:pt x="24" y="262"/>
                    <a:pt x="22" y="260"/>
                  </a:cubicBezTo>
                  <a:cubicBezTo>
                    <a:pt x="21" y="258"/>
                    <a:pt x="19" y="255"/>
                    <a:pt x="20" y="252"/>
                  </a:cubicBezTo>
                  <a:cubicBezTo>
                    <a:pt x="21" y="252"/>
                    <a:pt x="21" y="253"/>
                    <a:pt x="21" y="253"/>
                  </a:cubicBezTo>
                  <a:cubicBezTo>
                    <a:pt x="22" y="255"/>
                    <a:pt x="22" y="258"/>
                    <a:pt x="25" y="258"/>
                  </a:cubicBezTo>
                  <a:cubicBezTo>
                    <a:pt x="26" y="258"/>
                    <a:pt x="26" y="257"/>
                    <a:pt x="26" y="256"/>
                  </a:cubicBezTo>
                  <a:cubicBezTo>
                    <a:pt x="26" y="254"/>
                    <a:pt x="29" y="251"/>
                    <a:pt x="25" y="249"/>
                  </a:cubicBezTo>
                  <a:cubicBezTo>
                    <a:pt x="24" y="248"/>
                    <a:pt x="23" y="246"/>
                    <a:pt x="24" y="244"/>
                  </a:cubicBezTo>
                  <a:cubicBezTo>
                    <a:pt x="26" y="243"/>
                    <a:pt x="27" y="244"/>
                    <a:pt x="28" y="246"/>
                  </a:cubicBezTo>
                  <a:cubicBezTo>
                    <a:pt x="29" y="247"/>
                    <a:pt x="29" y="248"/>
                    <a:pt x="30" y="247"/>
                  </a:cubicBezTo>
                  <a:cubicBezTo>
                    <a:pt x="31" y="246"/>
                    <a:pt x="32" y="246"/>
                    <a:pt x="31" y="244"/>
                  </a:cubicBezTo>
                  <a:cubicBezTo>
                    <a:pt x="28" y="239"/>
                    <a:pt x="32" y="236"/>
                    <a:pt x="35" y="233"/>
                  </a:cubicBezTo>
                  <a:cubicBezTo>
                    <a:pt x="37" y="231"/>
                    <a:pt x="40" y="229"/>
                    <a:pt x="39" y="224"/>
                  </a:cubicBezTo>
                  <a:cubicBezTo>
                    <a:pt x="39" y="221"/>
                    <a:pt x="42" y="218"/>
                    <a:pt x="43" y="216"/>
                  </a:cubicBezTo>
                  <a:cubicBezTo>
                    <a:pt x="47" y="208"/>
                    <a:pt x="47" y="201"/>
                    <a:pt x="50" y="193"/>
                  </a:cubicBezTo>
                  <a:cubicBezTo>
                    <a:pt x="51" y="192"/>
                    <a:pt x="51" y="190"/>
                    <a:pt x="52" y="189"/>
                  </a:cubicBezTo>
                  <a:cubicBezTo>
                    <a:pt x="59" y="184"/>
                    <a:pt x="60" y="178"/>
                    <a:pt x="54" y="171"/>
                  </a:cubicBezTo>
                  <a:cubicBezTo>
                    <a:pt x="54" y="170"/>
                    <a:pt x="53" y="169"/>
                    <a:pt x="53" y="168"/>
                  </a:cubicBezTo>
                  <a:cubicBezTo>
                    <a:pt x="53" y="166"/>
                    <a:pt x="50" y="165"/>
                    <a:pt x="52" y="164"/>
                  </a:cubicBezTo>
                  <a:cubicBezTo>
                    <a:pt x="54" y="163"/>
                    <a:pt x="56" y="164"/>
                    <a:pt x="57" y="166"/>
                  </a:cubicBezTo>
                  <a:cubicBezTo>
                    <a:pt x="58" y="167"/>
                    <a:pt x="58" y="168"/>
                    <a:pt x="58" y="169"/>
                  </a:cubicBezTo>
                  <a:cubicBezTo>
                    <a:pt x="59" y="170"/>
                    <a:pt x="58" y="172"/>
                    <a:pt x="60" y="172"/>
                  </a:cubicBezTo>
                  <a:cubicBezTo>
                    <a:pt x="62" y="171"/>
                    <a:pt x="63" y="170"/>
                    <a:pt x="62" y="167"/>
                  </a:cubicBezTo>
                  <a:cubicBezTo>
                    <a:pt x="61" y="165"/>
                    <a:pt x="62" y="163"/>
                    <a:pt x="64" y="161"/>
                  </a:cubicBezTo>
                  <a:cubicBezTo>
                    <a:pt x="69" y="155"/>
                    <a:pt x="71" y="148"/>
                    <a:pt x="73" y="140"/>
                  </a:cubicBezTo>
                  <a:cubicBezTo>
                    <a:pt x="75" y="135"/>
                    <a:pt x="77" y="130"/>
                    <a:pt x="79" y="125"/>
                  </a:cubicBezTo>
                  <a:cubicBezTo>
                    <a:pt x="80" y="121"/>
                    <a:pt x="81" y="117"/>
                    <a:pt x="83" y="113"/>
                  </a:cubicBezTo>
                  <a:cubicBezTo>
                    <a:pt x="85" y="110"/>
                    <a:pt x="85" y="104"/>
                    <a:pt x="82" y="100"/>
                  </a:cubicBezTo>
                  <a:cubicBezTo>
                    <a:pt x="81" y="99"/>
                    <a:pt x="80" y="97"/>
                    <a:pt x="81" y="95"/>
                  </a:cubicBezTo>
                  <a:cubicBezTo>
                    <a:pt x="83" y="95"/>
                    <a:pt x="84" y="97"/>
                    <a:pt x="85" y="98"/>
                  </a:cubicBezTo>
                  <a:cubicBezTo>
                    <a:pt x="86" y="101"/>
                    <a:pt x="87" y="101"/>
                    <a:pt x="88" y="99"/>
                  </a:cubicBezTo>
                  <a:cubicBezTo>
                    <a:pt x="90" y="95"/>
                    <a:pt x="93" y="91"/>
                    <a:pt x="90" y="86"/>
                  </a:cubicBezTo>
                  <a:cubicBezTo>
                    <a:pt x="88" y="85"/>
                    <a:pt x="88" y="81"/>
                    <a:pt x="93" y="82"/>
                  </a:cubicBezTo>
                  <a:cubicBezTo>
                    <a:pt x="95" y="83"/>
                    <a:pt x="96" y="82"/>
                    <a:pt x="97" y="80"/>
                  </a:cubicBezTo>
                  <a:cubicBezTo>
                    <a:pt x="102" y="70"/>
                    <a:pt x="107" y="59"/>
                    <a:pt x="108" y="48"/>
                  </a:cubicBezTo>
                  <a:cubicBezTo>
                    <a:pt x="109" y="42"/>
                    <a:pt x="112" y="37"/>
                    <a:pt x="116" y="34"/>
                  </a:cubicBezTo>
                  <a:cubicBezTo>
                    <a:pt x="118" y="32"/>
                    <a:pt x="119" y="30"/>
                    <a:pt x="117" y="28"/>
                  </a:cubicBezTo>
                  <a:cubicBezTo>
                    <a:pt x="114" y="25"/>
                    <a:pt x="114" y="21"/>
                    <a:pt x="113" y="18"/>
                  </a:cubicBezTo>
                  <a:cubicBezTo>
                    <a:pt x="112" y="13"/>
                    <a:pt x="109" y="9"/>
                    <a:pt x="110" y="3"/>
                  </a:cubicBezTo>
                  <a:cubicBezTo>
                    <a:pt x="110" y="2"/>
                    <a:pt x="110" y="1"/>
                    <a:pt x="111" y="0"/>
                  </a:cubicBezTo>
                  <a:cubicBezTo>
                    <a:pt x="113" y="0"/>
                    <a:pt x="113" y="2"/>
                    <a:pt x="113" y="3"/>
                  </a:cubicBezTo>
                  <a:cubicBezTo>
                    <a:pt x="114" y="5"/>
                    <a:pt x="115" y="8"/>
                    <a:pt x="118" y="8"/>
                  </a:cubicBezTo>
                  <a:cubicBezTo>
                    <a:pt x="121" y="8"/>
                    <a:pt x="122" y="12"/>
                    <a:pt x="120" y="14"/>
                  </a:cubicBezTo>
                  <a:cubicBezTo>
                    <a:pt x="116" y="19"/>
                    <a:pt x="118" y="22"/>
                    <a:pt x="121" y="26"/>
                  </a:cubicBezTo>
                  <a:close/>
                </a:path>
              </a:pathLst>
            </a:custGeom>
            <a:solidFill>
              <a:srgbClr val="774C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93" name="Freeform 88">
              <a:extLst>
                <a:ext uri="{FF2B5EF4-FFF2-40B4-BE49-F238E27FC236}">
                  <a16:creationId xmlns:a16="http://schemas.microsoft.com/office/drawing/2014/main" id="{8277C1E0-E290-01EC-0845-8D50395BE4E7}"/>
                </a:ext>
              </a:extLst>
            </p:cNvPr>
            <p:cNvSpPr>
              <a:spLocks/>
            </p:cNvSpPr>
            <p:nvPr/>
          </p:nvSpPr>
          <p:spPr bwMode="auto">
            <a:xfrm>
              <a:off x="4329113" y="3314700"/>
              <a:ext cx="69850" cy="201613"/>
            </a:xfrm>
            <a:custGeom>
              <a:avLst/>
              <a:gdLst>
                <a:gd name="T0" fmla="*/ 15 w 34"/>
                <a:gd name="T1" fmla="*/ 40 h 96"/>
                <a:gd name="T2" fmla="*/ 26 w 34"/>
                <a:gd name="T3" fmla="*/ 74 h 96"/>
                <a:gd name="T4" fmla="*/ 34 w 34"/>
                <a:gd name="T5" fmla="*/ 96 h 96"/>
                <a:gd name="T6" fmla="*/ 5 w 34"/>
                <a:gd name="T7" fmla="*/ 92 h 96"/>
                <a:gd name="T8" fmla="*/ 4 w 34"/>
                <a:gd name="T9" fmla="*/ 71 h 96"/>
                <a:gd name="T10" fmla="*/ 1 w 34"/>
                <a:gd name="T11" fmla="*/ 20 h 96"/>
                <a:gd name="T12" fmla="*/ 1 w 34"/>
                <a:gd name="T13" fmla="*/ 6 h 96"/>
                <a:gd name="T14" fmla="*/ 1 w 34"/>
                <a:gd name="T15" fmla="*/ 1 h 96"/>
                <a:gd name="T16" fmla="*/ 5 w 34"/>
                <a:gd name="T17" fmla="*/ 4 h 96"/>
                <a:gd name="T18" fmla="*/ 15 w 34"/>
                <a:gd name="T19" fmla="*/ 40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4" h="96">
                  <a:moveTo>
                    <a:pt x="15" y="40"/>
                  </a:moveTo>
                  <a:cubicBezTo>
                    <a:pt x="18" y="51"/>
                    <a:pt x="22" y="62"/>
                    <a:pt x="26" y="74"/>
                  </a:cubicBezTo>
                  <a:cubicBezTo>
                    <a:pt x="28" y="81"/>
                    <a:pt x="31" y="89"/>
                    <a:pt x="34" y="96"/>
                  </a:cubicBezTo>
                  <a:cubicBezTo>
                    <a:pt x="24" y="95"/>
                    <a:pt x="15" y="94"/>
                    <a:pt x="5" y="92"/>
                  </a:cubicBezTo>
                  <a:cubicBezTo>
                    <a:pt x="4" y="85"/>
                    <a:pt x="4" y="78"/>
                    <a:pt x="4" y="71"/>
                  </a:cubicBezTo>
                  <a:cubicBezTo>
                    <a:pt x="4" y="54"/>
                    <a:pt x="2" y="37"/>
                    <a:pt x="1" y="20"/>
                  </a:cubicBezTo>
                  <a:cubicBezTo>
                    <a:pt x="1" y="15"/>
                    <a:pt x="0" y="11"/>
                    <a:pt x="1" y="6"/>
                  </a:cubicBezTo>
                  <a:cubicBezTo>
                    <a:pt x="1" y="4"/>
                    <a:pt x="0" y="3"/>
                    <a:pt x="1" y="1"/>
                  </a:cubicBezTo>
                  <a:cubicBezTo>
                    <a:pt x="4" y="0"/>
                    <a:pt x="4" y="2"/>
                    <a:pt x="5" y="4"/>
                  </a:cubicBezTo>
                  <a:cubicBezTo>
                    <a:pt x="8" y="16"/>
                    <a:pt x="13" y="27"/>
                    <a:pt x="15" y="40"/>
                  </a:cubicBezTo>
                  <a:close/>
                </a:path>
              </a:pathLst>
            </a:custGeom>
            <a:solidFill>
              <a:srgbClr val="3DB9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94" name="Freeform 89">
              <a:extLst>
                <a:ext uri="{FF2B5EF4-FFF2-40B4-BE49-F238E27FC236}">
                  <a16:creationId xmlns:a16="http://schemas.microsoft.com/office/drawing/2014/main" id="{8FE07695-FF97-4280-AC23-936C8ADB51DC}"/>
                </a:ext>
              </a:extLst>
            </p:cNvPr>
            <p:cNvSpPr>
              <a:spLocks/>
            </p:cNvSpPr>
            <p:nvPr/>
          </p:nvSpPr>
          <p:spPr bwMode="auto">
            <a:xfrm>
              <a:off x="4521200" y="3097213"/>
              <a:ext cx="25400" cy="431800"/>
            </a:xfrm>
            <a:custGeom>
              <a:avLst/>
              <a:gdLst>
                <a:gd name="T0" fmla="*/ 9 w 12"/>
                <a:gd name="T1" fmla="*/ 205 h 206"/>
                <a:gd name="T2" fmla="*/ 9 w 12"/>
                <a:gd name="T3" fmla="*/ 206 h 206"/>
                <a:gd name="T4" fmla="*/ 0 w 12"/>
                <a:gd name="T5" fmla="*/ 205 h 206"/>
                <a:gd name="T6" fmla="*/ 1 w 12"/>
                <a:gd name="T7" fmla="*/ 199 h 206"/>
                <a:gd name="T8" fmla="*/ 3 w 12"/>
                <a:gd name="T9" fmla="*/ 140 h 206"/>
                <a:gd name="T10" fmla="*/ 8 w 12"/>
                <a:gd name="T11" fmla="*/ 42 h 206"/>
                <a:gd name="T12" fmla="*/ 9 w 12"/>
                <a:gd name="T13" fmla="*/ 3 h 206"/>
                <a:gd name="T14" fmla="*/ 9 w 12"/>
                <a:gd name="T15" fmla="*/ 0 h 206"/>
                <a:gd name="T16" fmla="*/ 11 w 12"/>
                <a:gd name="T17" fmla="*/ 7 h 206"/>
                <a:gd name="T18" fmla="*/ 10 w 12"/>
                <a:gd name="T19" fmla="*/ 42 h 206"/>
                <a:gd name="T20" fmla="*/ 10 w 12"/>
                <a:gd name="T21" fmla="*/ 170 h 206"/>
                <a:gd name="T22" fmla="*/ 9 w 12"/>
                <a:gd name="T23" fmla="*/ 205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" h="206">
                  <a:moveTo>
                    <a:pt x="9" y="205"/>
                  </a:moveTo>
                  <a:cubicBezTo>
                    <a:pt x="9" y="205"/>
                    <a:pt x="9" y="205"/>
                    <a:pt x="9" y="206"/>
                  </a:cubicBezTo>
                  <a:cubicBezTo>
                    <a:pt x="6" y="205"/>
                    <a:pt x="3" y="205"/>
                    <a:pt x="0" y="205"/>
                  </a:cubicBezTo>
                  <a:cubicBezTo>
                    <a:pt x="1" y="203"/>
                    <a:pt x="1" y="201"/>
                    <a:pt x="1" y="199"/>
                  </a:cubicBezTo>
                  <a:cubicBezTo>
                    <a:pt x="2" y="180"/>
                    <a:pt x="2" y="160"/>
                    <a:pt x="3" y="140"/>
                  </a:cubicBezTo>
                  <a:cubicBezTo>
                    <a:pt x="5" y="108"/>
                    <a:pt x="6" y="75"/>
                    <a:pt x="8" y="42"/>
                  </a:cubicBezTo>
                  <a:cubicBezTo>
                    <a:pt x="8" y="29"/>
                    <a:pt x="8" y="16"/>
                    <a:pt x="9" y="3"/>
                  </a:cubicBezTo>
                  <a:cubicBezTo>
                    <a:pt x="9" y="2"/>
                    <a:pt x="9" y="1"/>
                    <a:pt x="9" y="0"/>
                  </a:cubicBezTo>
                  <a:cubicBezTo>
                    <a:pt x="12" y="2"/>
                    <a:pt x="11" y="5"/>
                    <a:pt x="11" y="7"/>
                  </a:cubicBezTo>
                  <a:cubicBezTo>
                    <a:pt x="12" y="19"/>
                    <a:pt x="10" y="30"/>
                    <a:pt x="10" y="42"/>
                  </a:cubicBezTo>
                  <a:cubicBezTo>
                    <a:pt x="10" y="85"/>
                    <a:pt x="10" y="127"/>
                    <a:pt x="10" y="170"/>
                  </a:cubicBezTo>
                  <a:cubicBezTo>
                    <a:pt x="10" y="182"/>
                    <a:pt x="11" y="193"/>
                    <a:pt x="9" y="205"/>
                  </a:cubicBezTo>
                  <a:close/>
                </a:path>
              </a:pathLst>
            </a:custGeom>
            <a:solidFill>
              <a:srgbClr val="6968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95" name="Freeform 90">
              <a:extLst>
                <a:ext uri="{FF2B5EF4-FFF2-40B4-BE49-F238E27FC236}">
                  <a16:creationId xmlns:a16="http://schemas.microsoft.com/office/drawing/2014/main" id="{A2B189DB-F273-9172-ADEC-57B654F8F7E3}"/>
                </a:ext>
              </a:extLst>
            </p:cNvPr>
            <p:cNvSpPr>
              <a:spLocks/>
            </p:cNvSpPr>
            <p:nvPr/>
          </p:nvSpPr>
          <p:spPr bwMode="auto">
            <a:xfrm>
              <a:off x="4724400" y="3395663"/>
              <a:ext cx="42863" cy="131763"/>
            </a:xfrm>
            <a:custGeom>
              <a:avLst/>
              <a:gdLst>
                <a:gd name="T0" fmla="*/ 0 w 21"/>
                <a:gd name="T1" fmla="*/ 63 h 63"/>
                <a:gd name="T2" fmla="*/ 6 w 21"/>
                <a:gd name="T3" fmla="*/ 40 h 63"/>
                <a:gd name="T4" fmla="*/ 13 w 21"/>
                <a:gd name="T5" fmla="*/ 11 h 63"/>
                <a:gd name="T6" fmla="*/ 15 w 21"/>
                <a:gd name="T7" fmla="*/ 0 h 63"/>
                <a:gd name="T8" fmla="*/ 18 w 21"/>
                <a:gd name="T9" fmla="*/ 53 h 63"/>
                <a:gd name="T10" fmla="*/ 19 w 21"/>
                <a:gd name="T11" fmla="*/ 61 h 63"/>
                <a:gd name="T12" fmla="*/ 11 w 21"/>
                <a:gd name="T13" fmla="*/ 62 h 63"/>
                <a:gd name="T14" fmla="*/ 0 w 21"/>
                <a:gd name="T15" fmla="*/ 6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" h="63">
                  <a:moveTo>
                    <a:pt x="0" y="63"/>
                  </a:moveTo>
                  <a:cubicBezTo>
                    <a:pt x="3" y="55"/>
                    <a:pt x="4" y="47"/>
                    <a:pt x="6" y="40"/>
                  </a:cubicBezTo>
                  <a:cubicBezTo>
                    <a:pt x="8" y="30"/>
                    <a:pt x="10" y="21"/>
                    <a:pt x="13" y="11"/>
                  </a:cubicBezTo>
                  <a:cubicBezTo>
                    <a:pt x="14" y="8"/>
                    <a:pt x="13" y="4"/>
                    <a:pt x="15" y="0"/>
                  </a:cubicBezTo>
                  <a:cubicBezTo>
                    <a:pt x="16" y="18"/>
                    <a:pt x="18" y="35"/>
                    <a:pt x="18" y="53"/>
                  </a:cubicBezTo>
                  <a:cubicBezTo>
                    <a:pt x="18" y="55"/>
                    <a:pt x="21" y="59"/>
                    <a:pt x="19" y="61"/>
                  </a:cubicBezTo>
                  <a:cubicBezTo>
                    <a:pt x="17" y="63"/>
                    <a:pt x="14" y="61"/>
                    <a:pt x="11" y="62"/>
                  </a:cubicBezTo>
                  <a:cubicBezTo>
                    <a:pt x="7" y="63"/>
                    <a:pt x="3" y="63"/>
                    <a:pt x="0" y="63"/>
                  </a:cubicBezTo>
                  <a:close/>
                </a:path>
              </a:pathLst>
            </a:custGeom>
            <a:solidFill>
              <a:srgbClr val="6668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96" name="Freeform 91">
              <a:extLst>
                <a:ext uri="{FF2B5EF4-FFF2-40B4-BE49-F238E27FC236}">
                  <a16:creationId xmlns:a16="http://schemas.microsoft.com/office/drawing/2014/main" id="{A7A54658-5B6D-8D04-A87E-8DA3782BB5CD}"/>
                </a:ext>
              </a:extLst>
            </p:cNvPr>
            <p:cNvSpPr>
              <a:spLocks/>
            </p:cNvSpPr>
            <p:nvPr/>
          </p:nvSpPr>
          <p:spPr bwMode="auto">
            <a:xfrm>
              <a:off x="3852863" y="3251200"/>
              <a:ext cx="57150" cy="104775"/>
            </a:xfrm>
            <a:custGeom>
              <a:avLst/>
              <a:gdLst>
                <a:gd name="T0" fmla="*/ 3 w 27"/>
                <a:gd name="T1" fmla="*/ 0 h 50"/>
                <a:gd name="T2" fmla="*/ 26 w 27"/>
                <a:gd name="T3" fmla="*/ 47 h 50"/>
                <a:gd name="T4" fmla="*/ 27 w 27"/>
                <a:gd name="T5" fmla="*/ 50 h 50"/>
                <a:gd name="T6" fmla="*/ 7 w 27"/>
                <a:gd name="T7" fmla="*/ 27 h 50"/>
                <a:gd name="T8" fmla="*/ 3 w 27"/>
                <a:gd name="T9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0">
                  <a:moveTo>
                    <a:pt x="3" y="0"/>
                  </a:moveTo>
                  <a:cubicBezTo>
                    <a:pt x="11" y="15"/>
                    <a:pt x="19" y="31"/>
                    <a:pt x="26" y="47"/>
                  </a:cubicBezTo>
                  <a:cubicBezTo>
                    <a:pt x="27" y="48"/>
                    <a:pt x="27" y="49"/>
                    <a:pt x="27" y="50"/>
                  </a:cubicBezTo>
                  <a:cubicBezTo>
                    <a:pt x="20" y="43"/>
                    <a:pt x="12" y="36"/>
                    <a:pt x="7" y="27"/>
                  </a:cubicBezTo>
                  <a:cubicBezTo>
                    <a:pt x="2" y="18"/>
                    <a:pt x="0" y="9"/>
                    <a:pt x="3" y="0"/>
                  </a:cubicBezTo>
                  <a:close/>
                </a:path>
              </a:pathLst>
            </a:custGeom>
            <a:solidFill>
              <a:srgbClr val="6D67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97" name="Freeform 92">
              <a:extLst>
                <a:ext uri="{FF2B5EF4-FFF2-40B4-BE49-F238E27FC236}">
                  <a16:creationId xmlns:a16="http://schemas.microsoft.com/office/drawing/2014/main" id="{1091B66E-C41D-9473-0C38-F2D08273877F}"/>
                </a:ext>
              </a:extLst>
            </p:cNvPr>
            <p:cNvSpPr>
              <a:spLocks/>
            </p:cNvSpPr>
            <p:nvPr/>
          </p:nvSpPr>
          <p:spPr bwMode="auto">
            <a:xfrm>
              <a:off x="5338763" y="3268663"/>
              <a:ext cx="53975" cy="84138"/>
            </a:xfrm>
            <a:custGeom>
              <a:avLst/>
              <a:gdLst>
                <a:gd name="T0" fmla="*/ 0 w 26"/>
                <a:gd name="T1" fmla="*/ 40 h 40"/>
                <a:gd name="T2" fmla="*/ 19 w 26"/>
                <a:gd name="T3" fmla="*/ 8 h 40"/>
                <a:gd name="T4" fmla="*/ 24 w 26"/>
                <a:gd name="T5" fmla="*/ 0 h 40"/>
                <a:gd name="T6" fmla="*/ 20 w 26"/>
                <a:gd name="T7" fmla="*/ 17 h 40"/>
                <a:gd name="T8" fmla="*/ 0 w 26"/>
                <a:gd name="T9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40">
                  <a:moveTo>
                    <a:pt x="0" y="40"/>
                  </a:moveTo>
                  <a:cubicBezTo>
                    <a:pt x="6" y="29"/>
                    <a:pt x="13" y="18"/>
                    <a:pt x="19" y="8"/>
                  </a:cubicBezTo>
                  <a:cubicBezTo>
                    <a:pt x="21" y="5"/>
                    <a:pt x="23" y="3"/>
                    <a:pt x="24" y="0"/>
                  </a:cubicBezTo>
                  <a:cubicBezTo>
                    <a:pt x="26" y="6"/>
                    <a:pt x="23" y="12"/>
                    <a:pt x="20" y="17"/>
                  </a:cubicBezTo>
                  <a:cubicBezTo>
                    <a:pt x="15" y="26"/>
                    <a:pt x="9" y="34"/>
                    <a:pt x="0" y="40"/>
                  </a:cubicBezTo>
                  <a:close/>
                </a:path>
              </a:pathLst>
            </a:custGeom>
            <a:solidFill>
              <a:srgbClr val="636A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98" name="Freeform 93">
              <a:extLst>
                <a:ext uri="{FF2B5EF4-FFF2-40B4-BE49-F238E27FC236}">
                  <a16:creationId xmlns:a16="http://schemas.microsoft.com/office/drawing/2014/main" id="{00BD1EDE-A8F7-2F2D-90DA-E27AE3822FC8}"/>
                </a:ext>
              </a:extLst>
            </p:cNvPr>
            <p:cNvSpPr>
              <a:spLocks/>
            </p:cNvSpPr>
            <p:nvPr/>
          </p:nvSpPr>
          <p:spPr bwMode="auto">
            <a:xfrm>
              <a:off x="4325938" y="3305175"/>
              <a:ext cx="12700" cy="203200"/>
            </a:xfrm>
            <a:custGeom>
              <a:avLst/>
              <a:gdLst>
                <a:gd name="T0" fmla="*/ 3 w 6"/>
                <a:gd name="T1" fmla="*/ 6 h 97"/>
                <a:gd name="T2" fmla="*/ 3 w 6"/>
                <a:gd name="T3" fmla="*/ 19 h 97"/>
                <a:gd name="T4" fmla="*/ 4 w 6"/>
                <a:gd name="T5" fmla="*/ 45 h 97"/>
                <a:gd name="T6" fmla="*/ 6 w 6"/>
                <a:gd name="T7" fmla="*/ 97 h 97"/>
                <a:gd name="T8" fmla="*/ 4 w 6"/>
                <a:gd name="T9" fmla="*/ 97 h 97"/>
                <a:gd name="T10" fmla="*/ 4 w 6"/>
                <a:gd name="T11" fmla="*/ 82 h 97"/>
                <a:gd name="T12" fmla="*/ 3 w 6"/>
                <a:gd name="T13" fmla="*/ 57 h 97"/>
                <a:gd name="T14" fmla="*/ 1 w 6"/>
                <a:gd name="T15" fmla="*/ 6 h 97"/>
                <a:gd name="T16" fmla="*/ 1 w 6"/>
                <a:gd name="T17" fmla="*/ 0 h 97"/>
                <a:gd name="T18" fmla="*/ 3 w 6"/>
                <a:gd name="T19" fmla="*/ 6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" h="97">
                  <a:moveTo>
                    <a:pt x="3" y="6"/>
                  </a:moveTo>
                  <a:cubicBezTo>
                    <a:pt x="2" y="10"/>
                    <a:pt x="2" y="15"/>
                    <a:pt x="3" y="19"/>
                  </a:cubicBezTo>
                  <a:cubicBezTo>
                    <a:pt x="4" y="28"/>
                    <a:pt x="4" y="36"/>
                    <a:pt x="4" y="45"/>
                  </a:cubicBezTo>
                  <a:cubicBezTo>
                    <a:pt x="6" y="63"/>
                    <a:pt x="6" y="80"/>
                    <a:pt x="6" y="97"/>
                  </a:cubicBezTo>
                  <a:cubicBezTo>
                    <a:pt x="6" y="97"/>
                    <a:pt x="5" y="97"/>
                    <a:pt x="4" y="97"/>
                  </a:cubicBezTo>
                  <a:cubicBezTo>
                    <a:pt x="5" y="92"/>
                    <a:pt x="4" y="87"/>
                    <a:pt x="4" y="82"/>
                  </a:cubicBezTo>
                  <a:cubicBezTo>
                    <a:pt x="4" y="73"/>
                    <a:pt x="3" y="65"/>
                    <a:pt x="3" y="57"/>
                  </a:cubicBezTo>
                  <a:cubicBezTo>
                    <a:pt x="2" y="40"/>
                    <a:pt x="1" y="23"/>
                    <a:pt x="1" y="6"/>
                  </a:cubicBezTo>
                  <a:cubicBezTo>
                    <a:pt x="1" y="4"/>
                    <a:pt x="0" y="2"/>
                    <a:pt x="1" y="0"/>
                  </a:cubicBezTo>
                  <a:cubicBezTo>
                    <a:pt x="3" y="2"/>
                    <a:pt x="5" y="3"/>
                    <a:pt x="3" y="6"/>
                  </a:cubicBezTo>
                  <a:close/>
                </a:path>
              </a:pathLst>
            </a:custGeom>
            <a:solidFill>
              <a:srgbClr val="95BC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99" name="Freeform 94">
              <a:extLst>
                <a:ext uri="{FF2B5EF4-FFF2-40B4-BE49-F238E27FC236}">
                  <a16:creationId xmlns:a16="http://schemas.microsoft.com/office/drawing/2014/main" id="{8A8DD72D-7E5B-3386-9EEC-4D0C2A3CA98D}"/>
                </a:ext>
              </a:extLst>
            </p:cNvPr>
            <p:cNvSpPr>
              <a:spLocks/>
            </p:cNvSpPr>
            <p:nvPr/>
          </p:nvSpPr>
          <p:spPr bwMode="auto">
            <a:xfrm>
              <a:off x="5541963" y="2457450"/>
              <a:ext cx="230188" cy="354013"/>
            </a:xfrm>
            <a:custGeom>
              <a:avLst/>
              <a:gdLst>
                <a:gd name="T0" fmla="*/ 0 w 110"/>
                <a:gd name="T1" fmla="*/ 154 h 169"/>
                <a:gd name="T2" fmla="*/ 6 w 110"/>
                <a:gd name="T3" fmla="*/ 157 h 169"/>
                <a:gd name="T4" fmla="*/ 12 w 110"/>
                <a:gd name="T5" fmla="*/ 155 h 169"/>
                <a:gd name="T6" fmla="*/ 30 w 110"/>
                <a:gd name="T7" fmla="*/ 126 h 169"/>
                <a:gd name="T8" fmla="*/ 43 w 110"/>
                <a:gd name="T9" fmla="*/ 103 h 169"/>
                <a:gd name="T10" fmla="*/ 64 w 110"/>
                <a:gd name="T11" fmla="*/ 70 h 169"/>
                <a:gd name="T12" fmla="*/ 74 w 110"/>
                <a:gd name="T13" fmla="*/ 52 h 169"/>
                <a:gd name="T14" fmla="*/ 86 w 110"/>
                <a:gd name="T15" fmla="*/ 37 h 169"/>
                <a:gd name="T16" fmla="*/ 87 w 110"/>
                <a:gd name="T17" fmla="*/ 33 h 169"/>
                <a:gd name="T18" fmla="*/ 85 w 110"/>
                <a:gd name="T19" fmla="*/ 29 h 169"/>
                <a:gd name="T20" fmla="*/ 83 w 110"/>
                <a:gd name="T21" fmla="*/ 33 h 169"/>
                <a:gd name="T22" fmla="*/ 79 w 110"/>
                <a:gd name="T23" fmla="*/ 33 h 169"/>
                <a:gd name="T24" fmla="*/ 110 w 110"/>
                <a:gd name="T25" fmla="*/ 0 h 169"/>
                <a:gd name="T26" fmla="*/ 102 w 110"/>
                <a:gd name="T27" fmla="*/ 17 h 169"/>
                <a:gd name="T28" fmla="*/ 70 w 110"/>
                <a:gd name="T29" fmla="*/ 82 h 169"/>
                <a:gd name="T30" fmla="*/ 68 w 110"/>
                <a:gd name="T31" fmla="*/ 85 h 169"/>
                <a:gd name="T32" fmla="*/ 73 w 110"/>
                <a:gd name="T33" fmla="*/ 81 h 169"/>
                <a:gd name="T34" fmla="*/ 76 w 110"/>
                <a:gd name="T35" fmla="*/ 77 h 169"/>
                <a:gd name="T36" fmla="*/ 78 w 110"/>
                <a:gd name="T37" fmla="*/ 74 h 169"/>
                <a:gd name="T38" fmla="*/ 83 w 110"/>
                <a:gd name="T39" fmla="*/ 68 h 169"/>
                <a:gd name="T40" fmla="*/ 84 w 110"/>
                <a:gd name="T41" fmla="*/ 67 h 169"/>
                <a:gd name="T42" fmla="*/ 87 w 110"/>
                <a:gd name="T43" fmla="*/ 65 h 169"/>
                <a:gd name="T44" fmla="*/ 88 w 110"/>
                <a:gd name="T45" fmla="*/ 73 h 169"/>
                <a:gd name="T46" fmla="*/ 83 w 110"/>
                <a:gd name="T47" fmla="*/ 78 h 169"/>
                <a:gd name="T48" fmla="*/ 74 w 110"/>
                <a:gd name="T49" fmla="*/ 91 h 169"/>
                <a:gd name="T50" fmla="*/ 66 w 110"/>
                <a:gd name="T51" fmla="*/ 104 h 169"/>
                <a:gd name="T52" fmla="*/ 46 w 110"/>
                <a:gd name="T53" fmla="*/ 136 h 169"/>
                <a:gd name="T54" fmla="*/ 37 w 110"/>
                <a:gd name="T55" fmla="*/ 150 h 169"/>
                <a:gd name="T56" fmla="*/ 29 w 110"/>
                <a:gd name="T57" fmla="*/ 164 h 169"/>
                <a:gd name="T58" fmla="*/ 22 w 110"/>
                <a:gd name="T59" fmla="*/ 168 h 169"/>
                <a:gd name="T60" fmla="*/ 0 w 110"/>
                <a:gd name="T61" fmla="*/ 154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10" h="169">
                  <a:moveTo>
                    <a:pt x="0" y="154"/>
                  </a:moveTo>
                  <a:cubicBezTo>
                    <a:pt x="2" y="154"/>
                    <a:pt x="4" y="155"/>
                    <a:pt x="6" y="157"/>
                  </a:cubicBezTo>
                  <a:cubicBezTo>
                    <a:pt x="8" y="159"/>
                    <a:pt x="10" y="159"/>
                    <a:pt x="12" y="155"/>
                  </a:cubicBezTo>
                  <a:cubicBezTo>
                    <a:pt x="18" y="145"/>
                    <a:pt x="23" y="135"/>
                    <a:pt x="30" y="126"/>
                  </a:cubicBezTo>
                  <a:cubicBezTo>
                    <a:pt x="35" y="119"/>
                    <a:pt x="39" y="110"/>
                    <a:pt x="43" y="103"/>
                  </a:cubicBezTo>
                  <a:cubicBezTo>
                    <a:pt x="50" y="92"/>
                    <a:pt x="57" y="81"/>
                    <a:pt x="64" y="70"/>
                  </a:cubicBezTo>
                  <a:cubicBezTo>
                    <a:pt x="68" y="64"/>
                    <a:pt x="71" y="58"/>
                    <a:pt x="74" y="52"/>
                  </a:cubicBezTo>
                  <a:cubicBezTo>
                    <a:pt x="77" y="46"/>
                    <a:pt x="80" y="40"/>
                    <a:pt x="86" y="37"/>
                  </a:cubicBezTo>
                  <a:cubicBezTo>
                    <a:pt x="87" y="36"/>
                    <a:pt x="88" y="35"/>
                    <a:pt x="87" y="33"/>
                  </a:cubicBezTo>
                  <a:cubicBezTo>
                    <a:pt x="87" y="31"/>
                    <a:pt x="87" y="29"/>
                    <a:pt x="85" y="29"/>
                  </a:cubicBezTo>
                  <a:cubicBezTo>
                    <a:pt x="81" y="29"/>
                    <a:pt x="82" y="31"/>
                    <a:pt x="83" y="33"/>
                  </a:cubicBezTo>
                  <a:cubicBezTo>
                    <a:pt x="81" y="34"/>
                    <a:pt x="80" y="32"/>
                    <a:pt x="79" y="33"/>
                  </a:cubicBezTo>
                  <a:cubicBezTo>
                    <a:pt x="89" y="21"/>
                    <a:pt x="99" y="10"/>
                    <a:pt x="110" y="0"/>
                  </a:cubicBezTo>
                  <a:cubicBezTo>
                    <a:pt x="108" y="6"/>
                    <a:pt x="105" y="11"/>
                    <a:pt x="102" y="17"/>
                  </a:cubicBezTo>
                  <a:cubicBezTo>
                    <a:pt x="91" y="38"/>
                    <a:pt x="81" y="60"/>
                    <a:pt x="70" y="82"/>
                  </a:cubicBezTo>
                  <a:cubicBezTo>
                    <a:pt x="69" y="83"/>
                    <a:pt x="69" y="84"/>
                    <a:pt x="68" y="85"/>
                  </a:cubicBezTo>
                  <a:cubicBezTo>
                    <a:pt x="71" y="85"/>
                    <a:pt x="72" y="83"/>
                    <a:pt x="73" y="81"/>
                  </a:cubicBezTo>
                  <a:cubicBezTo>
                    <a:pt x="74" y="80"/>
                    <a:pt x="75" y="78"/>
                    <a:pt x="76" y="77"/>
                  </a:cubicBezTo>
                  <a:cubicBezTo>
                    <a:pt x="76" y="76"/>
                    <a:pt x="77" y="75"/>
                    <a:pt x="78" y="74"/>
                  </a:cubicBezTo>
                  <a:cubicBezTo>
                    <a:pt x="80" y="73"/>
                    <a:pt x="82" y="71"/>
                    <a:pt x="83" y="68"/>
                  </a:cubicBezTo>
                  <a:cubicBezTo>
                    <a:pt x="83" y="68"/>
                    <a:pt x="84" y="67"/>
                    <a:pt x="84" y="67"/>
                  </a:cubicBezTo>
                  <a:cubicBezTo>
                    <a:pt x="85" y="66"/>
                    <a:pt x="86" y="64"/>
                    <a:pt x="87" y="65"/>
                  </a:cubicBezTo>
                  <a:cubicBezTo>
                    <a:pt x="89" y="68"/>
                    <a:pt x="90" y="70"/>
                    <a:pt x="88" y="73"/>
                  </a:cubicBezTo>
                  <a:cubicBezTo>
                    <a:pt x="87" y="75"/>
                    <a:pt x="85" y="76"/>
                    <a:pt x="83" y="78"/>
                  </a:cubicBezTo>
                  <a:cubicBezTo>
                    <a:pt x="79" y="81"/>
                    <a:pt x="76" y="86"/>
                    <a:pt x="74" y="91"/>
                  </a:cubicBezTo>
                  <a:cubicBezTo>
                    <a:pt x="72" y="96"/>
                    <a:pt x="69" y="100"/>
                    <a:pt x="66" y="104"/>
                  </a:cubicBezTo>
                  <a:cubicBezTo>
                    <a:pt x="59" y="115"/>
                    <a:pt x="53" y="126"/>
                    <a:pt x="46" y="136"/>
                  </a:cubicBezTo>
                  <a:cubicBezTo>
                    <a:pt x="42" y="140"/>
                    <a:pt x="40" y="145"/>
                    <a:pt x="37" y="150"/>
                  </a:cubicBezTo>
                  <a:cubicBezTo>
                    <a:pt x="35" y="155"/>
                    <a:pt x="31" y="159"/>
                    <a:pt x="29" y="164"/>
                  </a:cubicBezTo>
                  <a:cubicBezTo>
                    <a:pt x="28" y="167"/>
                    <a:pt x="25" y="169"/>
                    <a:pt x="22" y="168"/>
                  </a:cubicBezTo>
                  <a:cubicBezTo>
                    <a:pt x="14" y="164"/>
                    <a:pt x="7" y="159"/>
                    <a:pt x="0" y="154"/>
                  </a:cubicBezTo>
                  <a:close/>
                </a:path>
              </a:pathLst>
            </a:custGeom>
            <a:solidFill>
              <a:srgbClr val="FFE6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00" name="Freeform 95">
              <a:extLst>
                <a:ext uri="{FF2B5EF4-FFF2-40B4-BE49-F238E27FC236}">
                  <a16:creationId xmlns:a16="http://schemas.microsoft.com/office/drawing/2014/main" id="{481ECF20-A6D9-40A1-48B0-881170B961AC}"/>
                </a:ext>
              </a:extLst>
            </p:cNvPr>
            <p:cNvSpPr>
              <a:spLocks/>
            </p:cNvSpPr>
            <p:nvPr/>
          </p:nvSpPr>
          <p:spPr bwMode="auto">
            <a:xfrm>
              <a:off x="5588000" y="2481263"/>
              <a:ext cx="215900" cy="346075"/>
            </a:xfrm>
            <a:custGeom>
              <a:avLst/>
              <a:gdLst>
                <a:gd name="T0" fmla="*/ 0 w 103"/>
                <a:gd name="T1" fmla="*/ 157 h 166"/>
                <a:gd name="T2" fmla="*/ 7 w 103"/>
                <a:gd name="T3" fmla="*/ 150 h 166"/>
                <a:gd name="T4" fmla="*/ 11 w 103"/>
                <a:gd name="T5" fmla="*/ 144 h 166"/>
                <a:gd name="T6" fmla="*/ 22 w 103"/>
                <a:gd name="T7" fmla="*/ 125 h 166"/>
                <a:gd name="T8" fmla="*/ 31 w 103"/>
                <a:gd name="T9" fmla="*/ 111 h 166"/>
                <a:gd name="T10" fmla="*/ 53 w 103"/>
                <a:gd name="T11" fmla="*/ 75 h 166"/>
                <a:gd name="T12" fmla="*/ 64 w 103"/>
                <a:gd name="T13" fmla="*/ 62 h 166"/>
                <a:gd name="T14" fmla="*/ 65 w 103"/>
                <a:gd name="T15" fmla="*/ 56 h 166"/>
                <a:gd name="T16" fmla="*/ 62 w 103"/>
                <a:gd name="T17" fmla="*/ 56 h 166"/>
                <a:gd name="T18" fmla="*/ 79 w 103"/>
                <a:gd name="T19" fmla="*/ 31 h 166"/>
                <a:gd name="T20" fmla="*/ 100 w 103"/>
                <a:gd name="T21" fmla="*/ 4 h 166"/>
                <a:gd name="T22" fmla="*/ 103 w 103"/>
                <a:gd name="T23" fmla="*/ 0 h 166"/>
                <a:gd name="T24" fmla="*/ 85 w 103"/>
                <a:gd name="T25" fmla="*/ 51 h 166"/>
                <a:gd name="T26" fmla="*/ 77 w 103"/>
                <a:gd name="T27" fmla="*/ 64 h 166"/>
                <a:gd name="T28" fmla="*/ 36 w 103"/>
                <a:gd name="T29" fmla="*/ 130 h 166"/>
                <a:gd name="T30" fmla="*/ 19 w 103"/>
                <a:gd name="T31" fmla="*/ 158 h 166"/>
                <a:gd name="T32" fmla="*/ 16 w 103"/>
                <a:gd name="T33" fmla="*/ 161 h 166"/>
                <a:gd name="T34" fmla="*/ 15 w 103"/>
                <a:gd name="T35" fmla="*/ 166 h 166"/>
                <a:gd name="T36" fmla="*/ 0 w 103"/>
                <a:gd name="T37" fmla="*/ 157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03" h="166">
                  <a:moveTo>
                    <a:pt x="0" y="157"/>
                  </a:moveTo>
                  <a:cubicBezTo>
                    <a:pt x="4" y="156"/>
                    <a:pt x="6" y="154"/>
                    <a:pt x="7" y="150"/>
                  </a:cubicBezTo>
                  <a:cubicBezTo>
                    <a:pt x="7" y="147"/>
                    <a:pt x="10" y="146"/>
                    <a:pt x="11" y="144"/>
                  </a:cubicBezTo>
                  <a:cubicBezTo>
                    <a:pt x="14" y="137"/>
                    <a:pt x="19" y="132"/>
                    <a:pt x="22" y="125"/>
                  </a:cubicBezTo>
                  <a:cubicBezTo>
                    <a:pt x="24" y="120"/>
                    <a:pt x="29" y="116"/>
                    <a:pt x="31" y="111"/>
                  </a:cubicBezTo>
                  <a:cubicBezTo>
                    <a:pt x="38" y="99"/>
                    <a:pt x="47" y="88"/>
                    <a:pt x="53" y="75"/>
                  </a:cubicBezTo>
                  <a:cubicBezTo>
                    <a:pt x="55" y="70"/>
                    <a:pt x="60" y="66"/>
                    <a:pt x="64" y="62"/>
                  </a:cubicBezTo>
                  <a:cubicBezTo>
                    <a:pt x="67" y="60"/>
                    <a:pt x="65" y="58"/>
                    <a:pt x="65" y="56"/>
                  </a:cubicBezTo>
                  <a:cubicBezTo>
                    <a:pt x="64" y="53"/>
                    <a:pt x="63" y="56"/>
                    <a:pt x="62" y="56"/>
                  </a:cubicBezTo>
                  <a:cubicBezTo>
                    <a:pt x="67" y="47"/>
                    <a:pt x="74" y="39"/>
                    <a:pt x="79" y="31"/>
                  </a:cubicBezTo>
                  <a:cubicBezTo>
                    <a:pt x="86" y="22"/>
                    <a:pt x="93" y="13"/>
                    <a:pt x="100" y="4"/>
                  </a:cubicBezTo>
                  <a:cubicBezTo>
                    <a:pt x="101" y="3"/>
                    <a:pt x="102" y="1"/>
                    <a:pt x="103" y="0"/>
                  </a:cubicBezTo>
                  <a:cubicBezTo>
                    <a:pt x="97" y="18"/>
                    <a:pt x="90" y="34"/>
                    <a:pt x="85" y="51"/>
                  </a:cubicBezTo>
                  <a:cubicBezTo>
                    <a:pt x="84" y="57"/>
                    <a:pt x="79" y="60"/>
                    <a:pt x="77" y="64"/>
                  </a:cubicBezTo>
                  <a:cubicBezTo>
                    <a:pt x="63" y="86"/>
                    <a:pt x="49" y="108"/>
                    <a:pt x="36" y="130"/>
                  </a:cubicBezTo>
                  <a:cubicBezTo>
                    <a:pt x="30" y="139"/>
                    <a:pt x="24" y="149"/>
                    <a:pt x="19" y="158"/>
                  </a:cubicBezTo>
                  <a:cubicBezTo>
                    <a:pt x="18" y="159"/>
                    <a:pt x="17" y="161"/>
                    <a:pt x="16" y="161"/>
                  </a:cubicBezTo>
                  <a:cubicBezTo>
                    <a:pt x="13" y="163"/>
                    <a:pt x="14" y="165"/>
                    <a:pt x="15" y="166"/>
                  </a:cubicBezTo>
                  <a:cubicBezTo>
                    <a:pt x="10" y="164"/>
                    <a:pt x="5" y="161"/>
                    <a:pt x="0" y="157"/>
                  </a:cubicBezTo>
                  <a:close/>
                </a:path>
              </a:pathLst>
            </a:custGeom>
            <a:solidFill>
              <a:srgbClr val="FBDB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01" name="Freeform 96">
              <a:extLst>
                <a:ext uri="{FF2B5EF4-FFF2-40B4-BE49-F238E27FC236}">
                  <a16:creationId xmlns:a16="http://schemas.microsoft.com/office/drawing/2014/main" id="{3A431FB0-56F4-3E8B-E970-3D4B0C1DC98C}"/>
                </a:ext>
              </a:extLst>
            </p:cNvPr>
            <p:cNvSpPr>
              <a:spLocks/>
            </p:cNvSpPr>
            <p:nvPr/>
          </p:nvSpPr>
          <p:spPr bwMode="auto">
            <a:xfrm>
              <a:off x="5214938" y="3121025"/>
              <a:ext cx="58738" cy="104775"/>
            </a:xfrm>
            <a:custGeom>
              <a:avLst/>
              <a:gdLst>
                <a:gd name="T0" fmla="*/ 20 w 28"/>
                <a:gd name="T1" fmla="*/ 0 h 50"/>
                <a:gd name="T2" fmla="*/ 28 w 28"/>
                <a:gd name="T3" fmla="*/ 6 h 50"/>
                <a:gd name="T4" fmla="*/ 1 w 28"/>
                <a:gd name="T5" fmla="*/ 49 h 50"/>
                <a:gd name="T6" fmla="*/ 0 w 28"/>
                <a:gd name="T7" fmla="*/ 50 h 50"/>
                <a:gd name="T8" fmla="*/ 12 w 28"/>
                <a:gd name="T9" fmla="*/ 21 h 50"/>
                <a:gd name="T10" fmla="*/ 20 w 28"/>
                <a:gd name="T11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" h="50">
                  <a:moveTo>
                    <a:pt x="20" y="0"/>
                  </a:moveTo>
                  <a:cubicBezTo>
                    <a:pt x="22" y="3"/>
                    <a:pt x="26" y="3"/>
                    <a:pt x="28" y="6"/>
                  </a:cubicBezTo>
                  <a:cubicBezTo>
                    <a:pt x="19" y="20"/>
                    <a:pt x="10" y="35"/>
                    <a:pt x="1" y="49"/>
                  </a:cubicBezTo>
                  <a:cubicBezTo>
                    <a:pt x="1" y="49"/>
                    <a:pt x="1" y="50"/>
                    <a:pt x="0" y="50"/>
                  </a:cubicBezTo>
                  <a:cubicBezTo>
                    <a:pt x="4" y="40"/>
                    <a:pt x="8" y="30"/>
                    <a:pt x="12" y="21"/>
                  </a:cubicBezTo>
                  <a:cubicBezTo>
                    <a:pt x="15" y="14"/>
                    <a:pt x="18" y="7"/>
                    <a:pt x="20" y="0"/>
                  </a:cubicBezTo>
                  <a:close/>
                </a:path>
              </a:pathLst>
            </a:custGeom>
            <a:solidFill>
              <a:srgbClr val="6C68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02" name="Freeform 97">
              <a:extLst>
                <a:ext uri="{FF2B5EF4-FFF2-40B4-BE49-F238E27FC236}">
                  <a16:creationId xmlns:a16="http://schemas.microsoft.com/office/drawing/2014/main" id="{697ABFC0-68C8-60D5-BFC3-E15CA60B37E9}"/>
                </a:ext>
              </a:extLst>
            </p:cNvPr>
            <p:cNvSpPr>
              <a:spLocks/>
            </p:cNvSpPr>
            <p:nvPr/>
          </p:nvSpPr>
          <p:spPr bwMode="auto">
            <a:xfrm>
              <a:off x="3549650" y="2471738"/>
              <a:ext cx="220663" cy="371475"/>
            </a:xfrm>
            <a:custGeom>
              <a:avLst/>
              <a:gdLst>
                <a:gd name="T0" fmla="*/ 84 w 105"/>
                <a:gd name="T1" fmla="*/ 176 h 177"/>
                <a:gd name="T2" fmla="*/ 72 w 105"/>
                <a:gd name="T3" fmla="*/ 170 h 177"/>
                <a:gd name="T4" fmla="*/ 49 w 105"/>
                <a:gd name="T5" fmla="*/ 123 h 177"/>
                <a:gd name="T6" fmla="*/ 26 w 105"/>
                <a:gd name="T7" fmla="*/ 76 h 177"/>
                <a:gd name="T8" fmla="*/ 19 w 105"/>
                <a:gd name="T9" fmla="*/ 65 h 177"/>
                <a:gd name="T10" fmla="*/ 17 w 105"/>
                <a:gd name="T11" fmla="*/ 60 h 177"/>
                <a:gd name="T12" fmla="*/ 12 w 105"/>
                <a:gd name="T13" fmla="*/ 45 h 177"/>
                <a:gd name="T14" fmla="*/ 0 w 105"/>
                <a:gd name="T15" fmla="*/ 2 h 177"/>
                <a:gd name="T16" fmla="*/ 1 w 105"/>
                <a:gd name="T17" fmla="*/ 1 h 177"/>
                <a:gd name="T18" fmla="*/ 51 w 105"/>
                <a:gd name="T19" fmla="*/ 84 h 177"/>
                <a:gd name="T20" fmla="*/ 52 w 105"/>
                <a:gd name="T21" fmla="*/ 84 h 177"/>
                <a:gd name="T22" fmla="*/ 44 w 105"/>
                <a:gd name="T23" fmla="*/ 63 h 177"/>
                <a:gd name="T24" fmla="*/ 21 w 105"/>
                <a:gd name="T25" fmla="*/ 4 h 177"/>
                <a:gd name="T26" fmla="*/ 20 w 105"/>
                <a:gd name="T27" fmla="*/ 2 h 177"/>
                <a:gd name="T28" fmla="*/ 22 w 105"/>
                <a:gd name="T29" fmla="*/ 0 h 177"/>
                <a:gd name="T30" fmla="*/ 26 w 105"/>
                <a:gd name="T31" fmla="*/ 6 h 177"/>
                <a:gd name="T32" fmla="*/ 35 w 105"/>
                <a:gd name="T33" fmla="*/ 25 h 177"/>
                <a:gd name="T34" fmla="*/ 45 w 105"/>
                <a:gd name="T35" fmla="*/ 46 h 177"/>
                <a:gd name="T36" fmla="*/ 62 w 105"/>
                <a:gd name="T37" fmla="*/ 80 h 177"/>
                <a:gd name="T38" fmla="*/ 72 w 105"/>
                <a:gd name="T39" fmla="*/ 101 h 177"/>
                <a:gd name="T40" fmla="*/ 85 w 105"/>
                <a:gd name="T41" fmla="*/ 128 h 177"/>
                <a:gd name="T42" fmla="*/ 99 w 105"/>
                <a:gd name="T43" fmla="*/ 158 h 177"/>
                <a:gd name="T44" fmla="*/ 103 w 105"/>
                <a:gd name="T45" fmla="*/ 163 h 177"/>
                <a:gd name="T46" fmla="*/ 105 w 105"/>
                <a:gd name="T47" fmla="*/ 166 h 177"/>
                <a:gd name="T48" fmla="*/ 84 w 105"/>
                <a:gd name="T49" fmla="*/ 176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05" h="177">
                  <a:moveTo>
                    <a:pt x="84" y="176"/>
                  </a:moveTo>
                  <a:cubicBezTo>
                    <a:pt x="76" y="177"/>
                    <a:pt x="77" y="177"/>
                    <a:pt x="72" y="170"/>
                  </a:cubicBezTo>
                  <a:cubicBezTo>
                    <a:pt x="63" y="155"/>
                    <a:pt x="57" y="139"/>
                    <a:pt x="49" y="123"/>
                  </a:cubicBezTo>
                  <a:cubicBezTo>
                    <a:pt x="41" y="108"/>
                    <a:pt x="32" y="92"/>
                    <a:pt x="26" y="76"/>
                  </a:cubicBezTo>
                  <a:cubicBezTo>
                    <a:pt x="24" y="72"/>
                    <a:pt x="21" y="68"/>
                    <a:pt x="19" y="65"/>
                  </a:cubicBezTo>
                  <a:cubicBezTo>
                    <a:pt x="18" y="63"/>
                    <a:pt x="17" y="62"/>
                    <a:pt x="17" y="60"/>
                  </a:cubicBezTo>
                  <a:cubicBezTo>
                    <a:pt x="20" y="53"/>
                    <a:pt x="14" y="50"/>
                    <a:pt x="12" y="45"/>
                  </a:cubicBezTo>
                  <a:cubicBezTo>
                    <a:pt x="8" y="30"/>
                    <a:pt x="4" y="16"/>
                    <a:pt x="0" y="2"/>
                  </a:cubicBezTo>
                  <a:cubicBezTo>
                    <a:pt x="0" y="2"/>
                    <a:pt x="0" y="1"/>
                    <a:pt x="1" y="1"/>
                  </a:cubicBezTo>
                  <a:cubicBezTo>
                    <a:pt x="18" y="29"/>
                    <a:pt x="35" y="57"/>
                    <a:pt x="51" y="84"/>
                  </a:cubicBezTo>
                  <a:cubicBezTo>
                    <a:pt x="52" y="84"/>
                    <a:pt x="52" y="84"/>
                    <a:pt x="52" y="84"/>
                  </a:cubicBezTo>
                  <a:cubicBezTo>
                    <a:pt x="49" y="77"/>
                    <a:pt x="47" y="70"/>
                    <a:pt x="44" y="63"/>
                  </a:cubicBezTo>
                  <a:cubicBezTo>
                    <a:pt x="36" y="43"/>
                    <a:pt x="28" y="24"/>
                    <a:pt x="21" y="4"/>
                  </a:cubicBezTo>
                  <a:cubicBezTo>
                    <a:pt x="20" y="3"/>
                    <a:pt x="20" y="3"/>
                    <a:pt x="20" y="2"/>
                  </a:cubicBezTo>
                  <a:cubicBezTo>
                    <a:pt x="20" y="0"/>
                    <a:pt x="20" y="0"/>
                    <a:pt x="22" y="0"/>
                  </a:cubicBezTo>
                  <a:cubicBezTo>
                    <a:pt x="23" y="2"/>
                    <a:pt x="24" y="4"/>
                    <a:pt x="26" y="6"/>
                  </a:cubicBezTo>
                  <a:cubicBezTo>
                    <a:pt x="28" y="12"/>
                    <a:pt x="31" y="19"/>
                    <a:pt x="35" y="25"/>
                  </a:cubicBezTo>
                  <a:cubicBezTo>
                    <a:pt x="39" y="31"/>
                    <a:pt x="41" y="39"/>
                    <a:pt x="45" y="46"/>
                  </a:cubicBezTo>
                  <a:cubicBezTo>
                    <a:pt x="50" y="57"/>
                    <a:pt x="56" y="69"/>
                    <a:pt x="62" y="80"/>
                  </a:cubicBezTo>
                  <a:cubicBezTo>
                    <a:pt x="66" y="87"/>
                    <a:pt x="69" y="94"/>
                    <a:pt x="72" y="101"/>
                  </a:cubicBezTo>
                  <a:cubicBezTo>
                    <a:pt x="76" y="110"/>
                    <a:pt x="81" y="119"/>
                    <a:pt x="85" y="128"/>
                  </a:cubicBezTo>
                  <a:cubicBezTo>
                    <a:pt x="89" y="138"/>
                    <a:pt x="97" y="147"/>
                    <a:pt x="99" y="158"/>
                  </a:cubicBezTo>
                  <a:cubicBezTo>
                    <a:pt x="100" y="160"/>
                    <a:pt x="101" y="162"/>
                    <a:pt x="103" y="163"/>
                  </a:cubicBezTo>
                  <a:cubicBezTo>
                    <a:pt x="104" y="163"/>
                    <a:pt x="105" y="164"/>
                    <a:pt x="105" y="166"/>
                  </a:cubicBezTo>
                  <a:cubicBezTo>
                    <a:pt x="98" y="170"/>
                    <a:pt x="91" y="173"/>
                    <a:pt x="84" y="176"/>
                  </a:cubicBezTo>
                  <a:close/>
                </a:path>
              </a:pathLst>
            </a:custGeom>
            <a:solidFill>
              <a:srgbClr val="FEDF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03" name="Freeform 98">
              <a:extLst>
                <a:ext uri="{FF2B5EF4-FFF2-40B4-BE49-F238E27FC236}">
                  <a16:creationId xmlns:a16="http://schemas.microsoft.com/office/drawing/2014/main" id="{25271A8C-1B60-671D-D980-591EC2B829C7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2038" y="2484438"/>
              <a:ext cx="190500" cy="334963"/>
            </a:xfrm>
            <a:custGeom>
              <a:avLst/>
              <a:gdLst>
                <a:gd name="T0" fmla="*/ 80 w 91"/>
                <a:gd name="T1" fmla="*/ 160 h 160"/>
                <a:gd name="T2" fmla="*/ 72 w 91"/>
                <a:gd name="T3" fmla="*/ 149 h 160"/>
                <a:gd name="T4" fmla="*/ 66 w 91"/>
                <a:gd name="T5" fmla="*/ 137 h 160"/>
                <a:gd name="T6" fmla="*/ 51 w 91"/>
                <a:gd name="T7" fmla="*/ 106 h 160"/>
                <a:gd name="T8" fmla="*/ 37 w 91"/>
                <a:gd name="T9" fmla="*/ 76 h 160"/>
                <a:gd name="T10" fmla="*/ 20 w 91"/>
                <a:gd name="T11" fmla="*/ 43 h 160"/>
                <a:gd name="T12" fmla="*/ 10 w 91"/>
                <a:gd name="T13" fmla="*/ 21 h 160"/>
                <a:gd name="T14" fmla="*/ 8 w 91"/>
                <a:gd name="T15" fmla="*/ 18 h 160"/>
                <a:gd name="T16" fmla="*/ 1 w 91"/>
                <a:gd name="T17" fmla="*/ 0 h 160"/>
                <a:gd name="T18" fmla="*/ 18 w 91"/>
                <a:gd name="T19" fmla="*/ 21 h 160"/>
                <a:gd name="T20" fmla="*/ 28 w 91"/>
                <a:gd name="T21" fmla="*/ 34 h 160"/>
                <a:gd name="T22" fmla="*/ 29 w 91"/>
                <a:gd name="T23" fmla="*/ 34 h 160"/>
                <a:gd name="T24" fmla="*/ 28 w 91"/>
                <a:gd name="T25" fmla="*/ 33 h 160"/>
                <a:gd name="T26" fmla="*/ 31 w 91"/>
                <a:gd name="T27" fmla="*/ 35 h 160"/>
                <a:gd name="T28" fmla="*/ 36 w 91"/>
                <a:gd name="T29" fmla="*/ 49 h 160"/>
                <a:gd name="T30" fmla="*/ 46 w 91"/>
                <a:gd name="T31" fmla="*/ 69 h 160"/>
                <a:gd name="T32" fmla="*/ 57 w 91"/>
                <a:gd name="T33" fmla="*/ 90 h 160"/>
                <a:gd name="T34" fmla="*/ 68 w 91"/>
                <a:gd name="T35" fmla="*/ 114 h 160"/>
                <a:gd name="T36" fmla="*/ 72 w 91"/>
                <a:gd name="T37" fmla="*/ 121 h 160"/>
                <a:gd name="T38" fmla="*/ 79 w 91"/>
                <a:gd name="T39" fmla="*/ 136 h 160"/>
                <a:gd name="T40" fmla="*/ 86 w 91"/>
                <a:gd name="T41" fmla="*/ 149 h 160"/>
                <a:gd name="T42" fmla="*/ 91 w 91"/>
                <a:gd name="T43" fmla="*/ 154 h 160"/>
                <a:gd name="T44" fmla="*/ 80 w 91"/>
                <a:gd name="T45" fmla="*/ 160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91" h="160">
                  <a:moveTo>
                    <a:pt x="80" y="160"/>
                  </a:moveTo>
                  <a:cubicBezTo>
                    <a:pt x="75" y="158"/>
                    <a:pt x="73" y="154"/>
                    <a:pt x="72" y="149"/>
                  </a:cubicBezTo>
                  <a:cubicBezTo>
                    <a:pt x="71" y="145"/>
                    <a:pt x="68" y="141"/>
                    <a:pt x="66" y="137"/>
                  </a:cubicBezTo>
                  <a:cubicBezTo>
                    <a:pt x="61" y="127"/>
                    <a:pt x="56" y="116"/>
                    <a:pt x="51" y="106"/>
                  </a:cubicBezTo>
                  <a:cubicBezTo>
                    <a:pt x="46" y="96"/>
                    <a:pt x="42" y="86"/>
                    <a:pt x="37" y="76"/>
                  </a:cubicBezTo>
                  <a:cubicBezTo>
                    <a:pt x="31" y="65"/>
                    <a:pt x="25" y="54"/>
                    <a:pt x="20" y="43"/>
                  </a:cubicBezTo>
                  <a:cubicBezTo>
                    <a:pt x="16" y="36"/>
                    <a:pt x="12" y="29"/>
                    <a:pt x="10" y="21"/>
                  </a:cubicBezTo>
                  <a:cubicBezTo>
                    <a:pt x="10" y="20"/>
                    <a:pt x="9" y="19"/>
                    <a:pt x="8" y="18"/>
                  </a:cubicBezTo>
                  <a:cubicBezTo>
                    <a:pt x="4" y="12"/>
                    <a:pt x="0" y="7"/>
                    <a:pt x="1" y="0"/>
                  </a:cubicBezTo>
                  <a:cubicBezTo>
                    <a:pt x="7" y="6"/>
                    <a:pt x="12" y="14"/>
                    <a:pt x="18" y="21"/>
                  </a:cubicBezTo>
                  <a:cubicBezTo>
                    <a:pt x="21" y="26"/>
                    <a:pt x="24" y="30"/>
                    <a:pt x="28" y="34"/>
                  </a:cubicBezTo>
                  <a:cubicBezTo>
                    <a:pt x="28" y="34"/>
                    <a:pt x="28" y="36"/>
                    <a:pt x="29" y="34"/>
                  </a:cubicBezTo>
                  <a:cubicBezTo>
                    <a:pt x="29" y="34"/>
                    <a:pt x="29" y="33"/>
                    <a:pt x="28" y="33"/>
                  </a:cubicBezTo>
                  <a:cubicBezTo>
                    <a:pt x="30" y="33"/>
                    <a:pt x="31" y="34"/>
                    <a:pt x="31" y="35"/>
                  </a:cubicBezTo>
                  <a:cubicBezTo>
                    <a:pt x="31" y="40"/>
                    <a:pt x="34" y="44"/>
                    <a:pt x="36" y="49"/>
                  </a:cubicBezTo>
                  <a:cubicBezTo>
                    <a:pt x="39" y="56"/>
                    <a:pt x="43" y="62"/>
                    <a:pt x="46" y="69"/>
                  </a:cubicBezTo>
                  <a:cubicBezTo>
                    <a:pt x="50" y="76"/>
                    <a:pt x="54" y="83"/>
                    <a:pt x="57" y="90"/>
                  </a:cubicBezTo>
                  <a:cubicBezTo>
                    <a:pt x="61" y="98"/>
                    <a:pt x="65" y="106"/>
                    <a:pt x="68" y="114"/>
                  </a:cubicBezTo>
                  <a:cubicBezTo>
                    <a:pt x="69" y="117"/>
                    <a:pt x="71" y="119"/>
                    <a:pt x="72" y="121"/>
                  </a:cubicBezTo>
                  <a:cubicBezTo>
                    <a:pt x="75" y="126"/>
                    <a:pt x="77" y="131"/>
                    <a:pt x="79" y="136"/>
                  </a:cubicBezTo>
                  <a:cubicBezTo>
                    <a:pt x="81" y="141"/>
                    <a:pt x="84" y="145"/>
                    <a:pt x="86" y="149"/>
                  </a:cubicBezTo>
                  <a:cubicBezTo>
                    <a:pt x="87" y="152"/>
                    <a:pt x="91" y="151"/>
                    <a:pt x="91" y="154"/>
                  </a:cubicBezTo>
                  <a:cubicBezTo>
                    <a:pt x="87" y="156"/>
                    <a:pt x="84" y="158"/>
                    <a:pt x="80" y="160"/>
                  </a:cubicBezTo>
                  <a:close/>
                </a:path>
              </a:pathLst>
            </a:custGeom>
            <a:solidFill>
              <a:srgbClr val="FCD47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04" name="Freeform 99">
              <a:extLst>
                <a:ext uri="{FF2B5EF4-FFF2-40B4-BE49-F238E27FC236}">
                  <a16:creationId xmlns:a16="http://schemas.microsoft.com/office/drawing/2014/main" id="{8BC4D95E-CCA5-4714-02FC-9CC658CB4DF4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6413" y="3016250"/>
              <a:ext cx="60325" cy="382588"/>
            </a:xfrm>
            <a:custGeom>
              <a:avLst/>
              <a:gdLst>
                <a:gd name="T0" fmla="*/ 8 w 29"/>
                <a:gd name="T1" fmla="*/ 144 h 183"/>
                <a:gd name="T2" fmla="*/ 6 w 29"/>
                <a:gd name="T3" fmla="*/ 138 h 183"/>
                <a:gd name="T4" fmla="*/ 4 w 29"/>
                <a:gd name="T5" fmla="*/ 93 h 183"/>
                <a:gd name="T6" fmla="*/ 0 w 29"/>
                <a:gd name="T7" fmla="*/ 10 h 183"/>
                <a:gd name="T8" fmla="*/ 0 w 29"/>
                <a:gd name="T9" fmla="*/ 5 h 183"/>
                <a:gd name="T10" fmla="*/ 29 w 29"/>
                <a:gd name="T11" fmla="*/ 0 h 183"/>
                <a:gd name="T12" fmla="*/ 28 w 29"/>
                <a:gd name="T13" fmla="*/ 39 h 183"/>
                <a:gd name="T14" fmla="*/ 24 w 29"/>
                <a:gd name="T15" fmla="*/ 141 h 183"/>
                <a:gd name="T16" fmla="*/ 21 w 29"/>
                <a:gd name="T17" fmla="*/ 183 h 183"/>
                <a:gd name="T18" fmla="*/ 11 w 29"/>
                <a:gd name="T19" fmla="*/ 150 h 183"/>
                <a:gd name="T20" fmla="*/ 8 w 29"/>
                <a:gd name="T21" fmla="*/ 144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9" h="183">
                  <a:moveTo>
                    <a:pt x="8" y="144"/>
                  </a:moveTo>
                  <a:cubicBezTo>
                    <a:pt x="8" y="142"/>
                    <a:pt x="7" y="140"/>
                    <a:pt x="6" y="138"/>
                  </a:cubicBezTo>
                  <a:cubicBezTo>
                    <a:pt x="6" y="123"/>
                    <a:pt x="5" y="108"/>
                    <a:pt x="4" y="93"/>
                  </a:cubicBezTo>
                  <a:cubicBezTo>
                    <a:pt x="3" y="65"/>
                    <a:pt x="1" y="38"/>
                    <a:pt x="0" y="10"/>
                  </a:cubicBezTo>
                  <a:cubicBezTo>
                    <a:pt x="0" y="8"/>
                    <a:pt x="0" y="7"/>
                    <a:pt x="0" y="5"/>
                  </a:cubicBezTo>
                  <a:cubicBezTo>
                    <a:pt x="10" y="2"/>
                    <a:pt x="19" y="1"/>
                    <a:pt x="29" y="0"/>
                  </a:cubicBezTo>
                  <a:cubicBezTo>
                    <a:pt x="29" y="13"/>
                    <a:pt x="28" y="26"/>
                    <a:pt x="28" y="39"/>
                  </a:cubicBezTo>
                  <a:cubicBezTo>
                    <a:pt x="26" y="73"/>
                    <a:pt x="25" y="107"/>
                    <a:pt x="24" y="141"/>
                  </a:cubicBezTo>
                  <a:cubicBezTo>
                    <a:pt x="23" y="155"/>
                    <a:pt x="22" y="169"/>
                    <a:pt x="21" y="183"/>
                  </a:cubicBezTo>
                  <a:cubicBezTo>
                    <a:pt x="18" y="172"/>
                    <a:pt x="14" y="161"/>
                    <a:pt x="11" y="150"/>
                  </a:cubicBezTo>
                  <a:cubicBezTo>
                    <a:pt x="10" y="148"/>
                    <a:pt x="9" y="146"/>
                    <a:pt x="8" y="144"/>
                  </a:cubicBezTo>
                  <a:close/>
                </a:path>
              </a:pathLst>
            </a:custGeom>
            <a:solidFill>
              <a:srgbClr val="6767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05" name="Freeform 100">
              <a:extLst>
                <a:ext uri="{FF2B5EF4-FFF2-40B4-BE49-F238E27FC236}">
                  <a16:creationId xmlns:a16="http://schemas.microsoft.com/office/drawing/2014/main" id="{269FFA6C-C1DC-AE05-9D1A-12C6C84E6BD1}"/>
                </a:ext>
              </a:extLst>
            </p:cNvPr>
            <p:cNvSpPr>
              <a:spLocks/>
            </p:cNvSpPr>
            <p:nvPr/>
          </p:nvSpPr>
          <p:spPr bwMode="auto">
            <a:xfrm>
              <a:off x="4540250" y="2905125"/>
              <a:ext cx="87313" cy="623888"/>
            </a:xfrm>
            <a:custGeom>
              <a:avLst/>
              <a:gdLst>
                <a:gd name="T0" fmla="*/ 0 w 42"/>
                <a:gd name="T1" fmla="*/ 297 h 298"/>
                <a:gd name="T2" fmla="*/ 0 w 42"/>
                <a:gd name="T3" fmla="*/ 264 h 298"/>
                <a:gd name="T4" fmla="*/ 0 w 42"/>
                <a:gd name="T5" fmla="*/ 130 h 298"/>
                <a:gd name="T6" fmla="*/ 0 w 42"/>
                <a:gd name="T7" fmla="*/ 92 h 298"/>
                <a:gd name="T8" fmla="*/ 0 w 42"/>
                <a:gd name="T9" fmla="*/ 9 h 298"/>
                <a:gd name="T10" fmla="*/ 1 w 42"/>
                <a:gd name="T11" fmla="*/ 0 h 298"/>
                <a:gd name="T12" fmla="*/ 41 w 42"/>
                <a:gd name="T13" fmla="*/ 1 h 298"/>
                <a:gd name="T14" fmla="*/ 42 w 42"/>
                <a:gd name="T15" fmla="*/ 11 h 298"/>
                <a:gd name="T16" fmla="*/ 42 w 42"/>
                <a:gd name="T17" fmla="*/ 93 h 298"/>
                <a:gd name="T18" fmla="*/ 42 w 42"/>
                <a:gd name="T19" fmla="*/ 291 h 298"/>
                <a:gd name="T20" fmla="*/ 35 w 42"/>
                <a:gd name="T21" fmla="*/ 298 h 298"/>
                <a:gd name="T22" fmla="*/ 8 w 42"/>
                <a:gd name="T23" fmla="*/ 298 h 298"/>
                <a:gd name="T24" fmla="*/ 2 w 42"/>
                <a:gd name="T25" fmla="*/ 292 h 298"/>
                <a:gd name="T26" fmla="*/ 0 w 42"/>
                <a:gd name="T27" fmla="*/ 297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2" h="298">
                  <a:moveTo>
                    <a:pt x="0" y="297"/>
                  </a:moveTo>
                  <a:cubicBezTo>
                    <a:pt x="0" y="286"/>
                    <a:pt x="0" y="275"/>
                    <a:pt x="0" y="264"/>
                  </a:cubicBezTo>
                  <a:cubicBezTo>
                    <a:pt x="0" y="219"/>
                    <a:pt x="0" y="175"/>
                    <a:pt x="0" y="130"/>
                  </a:cubicBezTo>
                  <a:cubicBezTo>
                    <a:pt x="0" y="118"/>
                    <a:pt x="1" y="105"/>
                    <a:pt x="0" y="92"/>
                  </a:cubicBezTo>
                  <a:cubicBezTo>
                    <a:pt x="0" y="64"/>
                    <a:pt x="0" y="37"/>
                    <a:pt x="0" y="9"/>
                  </a:cubicBezTo>
                  <a:cubicBezTo>
                    <a:pt x="1" y="6"/>
                    <a:pt x="0" y="3"/>
                    <a:pt x="1" y="0"/>
                  </a:cubicBezTo>
                  <a:cubicBezTo>
                    <a:pt x="14" y="0"/>
                    <a:pt x="28" y="1"/>
                    <a:pt x="41" y="1"/>
                  </a:cubicBezTo>
                  <a:cubicBezTo>
                    <a:pt x="42" y="4"/>
                    <a:pt x="42" y="7"/>
                    <a:pt x="42" y="11"/>
                  </a:cubicBezTo>
                  <a:cubicBezTo>
                    <a:pt x="42" y="38"/>
                    <a:pt x="42" y="66"/>
                    <a:pt x="42" y="93"/>
                  </a:cubicBezTo>
                  <a:cubicBezTo>
                    <a:pt x="42" y="159"/>
                    <a:pt x="42" y="225"/>
                    <a:pt x="42" y="291"/>
                  </a:cubicBezTo>
                  <a:cubicBezTo>
                    <a:pt x="42" y="297"/>
                    <a:pt x="41" y="298"/>
                    <a:pt x="35" y="298"/>
                  </a:cubicBezTo>
                  <a:cubicBezTo>
                    <a:pt x="26" y="298"/>
                    <a:pt x="17" y="298"/>
                    <a:pt x="8" y="298"/>
                  </a:cubicBezTo>
                  <a:cubicBezTo>
                    <a:pt x="3" y="298"/>
                    <a:pt x="1" y="297"/>
                    <a:pt x="2" y="292"/>
                  </a:cubicBezTo>
                  <a:cubicBezTo>
                    <a:pt x="0" y="294"/>
                    <a:pt x="1" y="296"/>
                    <a:pt x="0" y="297"/>
                  </a:cubicBezTo>
                  <a:close/>
                </a:path>
              </a:pathLst>
            </a:custGeom>
            <a:solidFill>
              <a:srgbClr val="2B4B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06" name="Freeform 101">
              <a:extLst>
                <a:ext uri="{FF2B5EF4-FFF2-40B4-BE49-F238E27FC236}">
                  <a16:creationId xmlns:a16="http://schemas.microsoft.com/office/drawing/2014/main" id="{5FCBA202-8965-8BB6-2AC2-47C5803125EE}"/>
                </a:ext>
              </a:extLst>
            </p:cNvPr>
            <p:cNvSpPr>
              <a:spLocks/>
            </p:cNvSpPr>
            <p:nvPr/>
          </p:nvSpPr>
          <p:spPr bwMode="auto">
            <a:xfrm>
              <a:off x="5251450" y="1819275"/>
              <a:ext cx="130175" cy="411163"/>
            </a:xfrm>
            <a:custGeom>
              <a:avLst/>
              <a:gdLst>
                <a:gd name="T0" fmla="*/ 0 w 62"/>
                <a:gd name="T1" fmla="*/ 190 h 196"/>
                <a:gd name="T2" fmla="*/ 8 w 62"/>
                <a:gd name="T3" fmla="*/ 170 h 196"/>
                <a:gd name="T4" fmla="*/ 22 w 62"/>
                <a:gd name="T5" fmla="*/ 119 h 196"/>
                <a:gd name="T6" fmla="*/ 29 w 62"/>
                <a:gd name="T7" fmla="*/ 92 h 196"/>
                <a:gd name="T8" fmla="*/ 32 w 62"/>
                <a:gd name="T9" fmla="*/ 85 h 196"/>
                <a:gd name="T10" fmla="*/ 36 w 62"/>
                <a:gd name="T11" fmla="*/ 68 h 196"/>
                <a:gd name="T12" fmla="*/ 43 w 62"/>
                <a:gd name="T13" fmla="*/ 46 h 196"/>
                <a:gd name="T14" fmla="*/ 45 w 62"/>
                <a:gd name="T15" fmla="*/ 43 h 196"/>
                <a:gd name="T16" fmla="*/ 47 w 62"/>
                <a:gd name="T17" fmla="*/ 33 h 196"/>
                <a:gd name="T18" fmla="*/ 44 w 62"/>
                <a:gd name="T19" fmla="*/ 26 h 196"/>
                <a:gd name="T20" fmla="*/ 57 w 62"/>
                <a:gd name="T21" fmla="*/ 0 h 196"/>
                <a:gd name="T22" fmla="*/ 58 w 62"/>
                <a:gd name="T23" fmla="*/ 1 h 196"/>
                <a:gd name="T24" fmla="*/ 39 w 62"/>
                <a:gd name="T25" fmla="*/ 98 h 196"/>
                <a:gd name="T26" fmla="*/ 58 w 62"/>
                <a:gd name="T27" fmla="*/ 52 h 196"/>
                <a:gd name="T28" fmla="*/ 60 w 62"/>
                <a:gd name="T29" fmla="*/ 58 h 196"/>
                <a:gd name="T30" fmla="*/ 47 w 62"/>
                <a:gd name="T31" fmla="*/ 101 h 196"/>
                <a:gd name="T32" fmla="*/ 37 w 62"/>
                <a:gd name="T33" fmla="*/ 139 h 196"/>
                <a:gd name="T34" fmla="*/ 22 w 62"/>
                <a:gd name="T35" fmla="*/ 193 h 196"/>
                <a:gd name="T36" fmla="*/ 21 w 62"/>
                <a:gd name="T37" fmla="*/ 196 h 196"/>
                <a:gd name="T38" fmla="*/ 11 w 62"/>
                <a:gd name="T39" fmla="*/ 194 h 196"/>
                <a:gd name="T40" fmla="*/ 0 w 62"/>
                <a:gd name="T41" fmla="*/ 190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2" h="196">
                  <a:moveTo>
                    <a:pt x="0" y="190"/>
                  </a:moveTo>
                  <a:cubicBezTo>
                    <a:pt x="7" y="185"/>
                    <a:pt x="6" y="177"/>
                    <a:pt x="8" y="170"/>
                  </a:cubicBezTo>
                  <a:cubicBezTo>
                    <a:pt x="12" y="153"/>
                    <a:pt x="17" y="136"/>
                    <a:pt x="22" y="119"/>
                  </a:cubicBezTo>
                  <a:cubicBezTo>
                    <a:pt x="25" y="110"/>
                    <a:pt x="27" y="101"/>
                    <a:pt x="29" y="92"/>
                  </a:cubicBezTo>
                  <a:cubicBezTo>
                    <a:pt x="30" y="89"/>
                    <a:pt x="31" y="87"/>
                    <a:pt x="32" y="85"/>
                  </a:cubicBezTo>
                  <a:cubicBezTo>
                    <a:pt x="34" y="79"/>
                    <a:pt x="34" y="73"/>
                    <a:pt x="36" y="68"/>
                  </a:cubicBezTo>
                  <a:cubicBezTo>
                    <a:pt x="39" y="61"/>
                    <a:pt x="39" y="53"/>
                    <a:pt x="43" y="46"/>
                  </a:cubicBezTo>
                  <a:cubicBezTo>
                    <a:pt x="44" y="45"/>
                    <a:pt x="44" y="44"/>
                    <a:pt x="45" y="43"/>
                  </a:cubicBezTo>
                  <a:cubicBezTo>
                    <a:pt x="45" y="39"/>
                    <a:pt x="45" y="36"/>
                    <a:pt x="47" y="33"/>
                  </a:cubicBezTo>
                  <a:cubicBezTo>
                    <a:pt x="48" y="30"/>
                    <a:pt x="47" y="28"/>
                    <a:pt x="44" y="26"/>
                  </a:cubicBezTo>
                  <a:cubicBezTo>
                    <a:pt x="48" y="17"/>
                    <a:pt x="53" y="9"/>
                    <a:pt x="57" y="0"/>
                  </a:cubicBezTo>
                  <a:cubicBezTo>
                    <a:pt x="57" y="1"/>
                    <a:pt x="58" y="1"/>
                    <a:pt x="58" y="1"/>
                  </a:cubicBezTo>
                  <a:cubicBezTo>
                    <a:pt x="52" y="33"/>
                    <a:pt x="46" y="66"/>
                    <a:pt x="39" y="98"/>
                  </a:cubicBezTo>
                  <a:cubicBezTo>
                    <a:pt x="46" y="83"/>
                    <a:pt x="51" y="67"/>
                    <a:pt x="58" y="52"/>
                  </a:cubicBezTo>
                  <a:cubicBezTo>
                    <a:pt x="62" y="53"/>
                    <a:pt x="61" y="56"/>
                    <a:pt x="60" y="58"/>
                  </a:cubicBezTo>
                  <a:cubicBezTo>
                    <a:pt x="56" y="73"/>
                    <a:pt x="52" y="87"/>
                    <a:pt x="47" y="101"/>
                  </a:cubicBezTo>
                  <a:cubicBezTo>
                    <a:pt x="43" y="114"/>
                    <a:pt x="41" y="126"/>
                    <a:pt x="37" y="139"/>
                  </a:cubicBezTo>
                  <a:cubicBezTo>
                    <a:pt x="31" y="156"/>
                    <a:pt x="27" y="175"/>
                    <a:pt x="22" y="193"/>
                  </a:cubicBezTo>
                  <a:cubicBezTo>
                    <a:pt x="22" y="194"/>
                    <a:pt x="22" y="195"/>
                    <a:pt x="21" y="196"/>
                  </a:cubicBezTo>
                  <a:cubicBezTo>
                    <a:pt x="18" y="195"/>
                    <a:pt x="14" y="194"/>
                    <a:pt x="11" y="194"/>
                  </a:cubicBezTo>
                  <a:cubicBezTo>
                    <a:pt x="8" y="193"/>
                    <a:pt x="4" y="192"/>
                    <a:pt x="0" y="190"/>
                  </a:cubicBezTo>
                  <a:close/>
                </a:path>
              </a:pathLst>
            </a:custGeom>
            <a:solidFill>
              <a:srgbClr val="FFE5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07" name="Freeform 102">
              <a:extLst>
                <a:ext uri="{FF2B5EF4-FFF2-40B4-BE49-F238E27FC236}">
                  <a16:creationId xmlns:a16="http://schemas.microsoft.com/office/drawing/2014/main" id="{7F19F67C-8B2C-889F-CA9F-AABECFA8D03C}"/>
                </a:ext>
              </a:extLst>
            </p:cNvPr>
            <p:cNvSpPr>
              <a:spLocks/>
            </p:cNvSpPr>
            <p:nvPr/>
          </p:nvSpPr>
          <p:spPr bwMode="auto">
            <a:xfrm>
              <a:off x="5292725" y="1824038"/>
              <a:ext cx="119063" cy="412750"/>
            </a:xfrm>
            <a:custGeom>
              <a:avLst/>
              <a:gdLst>
                <a:gd name="T0" fmla="*/ 1 w 57"/>
                <a:gd name="T1" fmla="*/ 194 h 197"/>
                <a:gd name="T2" fmla="*/ 3 w 57"/>
                <a:gd name="T3" fmla="*/ 179 h 197"/>
                <a:gd name="T4" fmla="*/ 18 w 57"/>
                <a:gd name="T5" fmla="*/ 126 h 197"/>
                <a:gd name="T6" fmla="*/ 27 w 57"/>
                <a:gd name="T7" fmla="*/ 95 h 197"/>
                <a:gd name="T8" fmla="*/ 39 w 57"/>
                <a:gd name="T9" fmla="*/ 55 h 197"/>
                <a:gd name="T10" fmla="*/ 38 w 57"/>
                <a:gd name="T11" fmla="*/ 50 h 197"/>
                <a:gd name="T12" fmla="*/ 56 w 57"/>
                <a:gd name="T13" fmla="*/ 0 h 197"/>
                <a:gd name="T14" fmla="*/ 57 w 57"/>
                <a:gd name="T15" fmla="*/ 0 h 197"/>
                <a:gd name="T16" fmla="*/ 50 w 57"/>
                <a:gd name="T17" fmla="*/ 64 h 197"/>
                <a:gd name="T18" fmla="*/ 49 w 57"/>
                <a:gd name="T19" fmla="*/ 66 h 197"/>
                <a:gd name="T20" fmla="*/ 31 w 57"/>
                <a:gd name="T21" fmla="*/ 130 h 197"/>
                <a:gd name="T22" fmla="*/ 14 w 57"/>
                <a:gd name="T23" fmla="*/ 188 h 197"/>
                <a:gd name="T24" fmla="*/ 13 w 57"/>
                <a:gd name="T25" fmla="*/ 197 h 197"/>
                <a:gd name="T26" fmla="*/ 1 w 57"/>
                <a:gd name="T27" fmla="*/ 194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7" h="197">
                  <a:moveTo>
                    <a:pt x="1" y="194"/>
                  </a:moveTo>
                  <a:cubicBezTo>
                    <a:pt x="0" y="188"/>
                    <a:pt x="2" y="184"/>
                    <a:pt x="3" y="179"/>
                  </a:cubicBezTo>
                  <a:cubicBezTo>
                    <a:pt x="8" y="161"/>
                    <a:pt x="13" y="144"/>
                    <a:pt x="18" y="126"/>
                  </a:cubicBezTo>
                  <a:cubicBezTo>
                    <a:pt x="22" y="116"/>
                    <a:pt x="23" y="105"/>
                    <a:pt x="27" y="95"/>
                  </a:cubicBezTo>
                  <a:cubicBezTo>
                    <a:pt x="32" y="82"/>
                    <a:pt x="34" y="68"/>
                    <a:pt x="39" y="55"/>
                  </a:cubicBezTo>
                  <a:cubicBezTo>
                    <a:pt x="40" y="53"/>
                    <a:pt x="39" y="51"/>
                    <a:pt x="38" y="50"/>
                  </a:cubicBezTo>
                  <a:cubicBezTo>
                    <a:pt x="44" y="33"/>
                    <a:pt x="50" y="17"/>
                    <a:pt x="56" y="0"/>
                  </a:cubicBezTo>
                  <a:cubicBezTo>
                    <a:pt x="56" y="0"/>
                    <a:pt x="57" y="0"/>
                    <a:pt x="57" y="0"/>
                  </a:cubicBezTo>
                  <a:cubicBezTo>
                    <a:pt x="55" y="21"/>
                    <a:pt x="53" y="43"/>
                    <a:pt x="50" y="64"/>
                  </a:cubicBezTo>
                  <a:cubicBezTo>
                    <a:pt x="49" y="64"/>
                    <a:pt x="49" y="65"/>
                    <a:pt x="49" y="66"/>
                  </a:cubicBezTo>
                  <a:cubicBezTo>
                    <a:pt x="42" y="87"/>
                    <a:pt x="37" y="109"/>
                    <a:pt x="31" y="130"/>
                  </a:cubicBezTo>
                  <a:cubicBezTo>
                    <a:pt x="25" y="150"/>
                    <a:pt x="20" y="169"/>
                    <a:pt x="14" y="188"/>
                  </a:cubicBezTo>
                  <a:cubicBezTo>
                    <a:pt x="13" y="191"/>
                    <a:pt x="13" y="194"/>
                    <a:pt x="13" y="197"/>
                  </a:cubicBezTo>
                  <a:cubicBezTo>
                    <a:pt x="9" y="197"/>
                    <a:pt x="5" y="195"/>
                    <a:pt x="1" y="194"/>
                  </a:cubicBezTo>
                  <a:close/>
                </a:path>
              </a:pathLst>
            </a:custGeom>
            <a:solidFill>
              <a:srgbClr val="FCD68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08" name="Freeform 103">
              <a:extLst>
                <a:ext uri="{FF2B5EF4-FFF2-40B4-BE49-F238E27FC236}">
                  <a16:creationId xmlns:a16="http://schemas.microsoft.com/office/drawing/2014/main" id="{BE607568-94FB-8563-CF66-8B1D25560E3E}"/>
                </a:ext>
              </a:extLst>
            </p:cNvPr>
            <p:cNvSpPr>
              <a:spLocks/>
            </p:cNvSpPr>
            <p:nvPr/>
          </p:nvSpPr>
          <p:spPr bwMode="auto">
            <a:xfrm>
              <a:off x="4984750" y="3221038"/>
              <a:ext cx="30163" cy="69850"/>
            </a:xfrm>
            <a:custGeom>
              <a:avLst/>
              <a:gdLst>
                <a:gd name="T0" fmla="*/ 0 w 14"/>
                <a:gd name="T1" fmla="*/ 33 h 33"/>
                <a:gd name="T2" fmla="*/ 0 w 14"/>
                <a:gd name="T3" fmla="*/ 21 h 33"/>
                <a:gd name="T4" fmla="*/ 5 w 14"/>
                <a:gd name="T5" fmla="*/ 18 h 33"/>
                <a:gd name="T6" fmla="*/ 9 w 14"/>
                <a:gd name="T7" fmla="*/ 14 h 33"/>
                <a:gd name="T8" fmla="*/ 9 w 14"/>
                <a:gd name="T9" fmla="*/ 3 h 33"/>
                <a:gd name="T10" fmla="*/ 12 w 14"/>
                <a:gd name="T11" fmla="*/ 0 h 33"/>
                <a:gd name="T12" fmla="*/ 13 w 14"/>
                <a:gd name="T13" fmla="*/ 4 h 33"/>
                <a:gd name="T14" fmla="*/ 7 w 14"/>
                <a:gd name="T15" fmla="*/ 24 h 33"/>
                <a:gd name="T16" fmla="*/ 5 w 14"/>
                <a:gd name="T17" fmla="*/ 29 h 33"/>
                <a:gd name="T18" fmla="*/ 0 w 14"/>
                <a:gd name="T19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" h="33">
                  <a:moveTo>
                    <a:pt x="0" y="33"/>
                  </a:moveTo>
                  <a:cubicBezTo>
                    <a:pt x="0" y="29"/>
                    <a:pt x="0" y="25"/>
                    <a:pt x="0" y="21"/>
                  </a:cubicBezTo>
                  <a:cubicBezTo>
                    <a:pt x="0" y="19"/>
                    <a:pt x="2" y="17"/>
                    <a:pt x="5" y="18"/>
                  </a:cubicBezTo>
                  <a:cubicBezTo>
                    <a:pt x="9" y="19"/>
                    <a:pt x="9" y="17"/>
                    <a:pt x="9" y="14"/>
                  </a:cubicBezTo>
                  <a:cubicBezTo>
                    <a:pt x="8" y="10"/>
                    <a:pt x="7" y="7"/>
                    <a:pt x="9" y="3"/>
                  </a:cubicBezTo>
                  <a:cubicBezTo>
                    <a:pt x="10" y="2"/>
                    <a:pt x="10" y="0"/>
                    <a:pt x="12" y="0"/>
                  </a:cubicBezTo>
                  <a:cubicBezTo>
                    <a:pt x="14" y="1"/>
                    <a:pt x="14" y="3"/>
                    <a:pt x="13" y="4"/>
                  </a:cubicBezTo>
                  <a:cubicBezTo>
                    <a:pt x="13" y="11"/>
                    <a:pt x="12" y="18"/>
                    <a:pt x="7" y="24"/>
                  </a:cubicBezTo>
                  <a:cubicBezTo>
                    <a:pt x="6" y="25"/>
                    <a:pt x="5" y="27"/>
                    <a:pt x="5" y="29"/>
                  </a:cubicBezTo>
                  <a:cubicBezTo>
                    <a:pt x="5" y="32"/>
                    <a:pt x="3" y="32"/>
                    <a:pt x="0" y="33"/>
                  </a:cubicBezTo>
                  <a:close/>
                </a:path>
              </a:pathLst>
            </a:custGeom>
            <a:solidFill>
              <a:srgbClr val="774C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09" name="Freeform 104">
              <a:extLst>
                <a:ext uri="{FF2B5EF4-FFF2-40B4-BE49-F238E27FC236}">
                  <a16:creationId xmlns:a16="http://schemas.microsoft.com/office/drawing/2014/main" id="{515EA8CC-C669-D712-9D88-770304273946}"/>
                </a:ext>
              </a:extLst>
            </p:cNvPr>
            <p:cNvSpPr>
              <a:spLocks/>
            </p:cNvSpPr>
            <p:nvPr/>
          </p:nvSpPr>
          <p:spPr bwMode="auto">
            <a:xfrm>
              <a:off x="4964113" y="3292475"/>
              <a:ext cx="20638" cy="22225"/>
            </a:xfrm>
            <a:custGeom>
              <a:avLst/>
              <a:gdLst>
                <a:gd name="T0" fmla="*/ 0 w 10"/>
                <a:gd name="T1" fmla="*/ 11 h 11"/>
                <a:gd name="T2" fmla="*/ 2 w 10"/>
                <a:gd name="T3" fmla="*/ 4 h 11"/>
                <a:gd name="T4" fmla="*/ 10 w 10"/>
                <a:gd name="T5" fmla="*/ 1 h 11"/>
                <a:gd name="T6" fmla="*/ 2 w 10"/>
                <a:gd name="T7" fmla="*/ 9 h 11"/>
                <a:gd name="T8" fmla="*/ 0 w 10"/>
                <a:gd name="T9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1">
                  <a:moveTo>
                    <a:pt x="0" y="11"/>
                  </a:moveTo>
                  <a:cubicBezTo>
                    <a:pt x="0" y="9"/>
                    <a:pt x="1" y="6"/>
                    <a:pt x="2" y="4"/>
                  </a:cubicBezTo>
                  <a:cubicBezTo>
                    <a:pt x="4" y="4"/>
                    <a:pt x="6" y="0"/>
                    <a:pt x="10" y="1"/>
                  </a:cubicBezTo>
                  <a:cubicBezTo>
                    <a:pt x="8" y="5"/>
                    <a:pt x="7" y="8"/>
                    <a:pt x="2" y="9"/>
                  </a:cubicBezTo>
                  <a:cubicBezTo>
                    <a:pt x="1" y="9"/>
                    <a:pt x="1" y="10"/>
                    <a:pt x="0" y="11"/>
                  </a:cubicBezTo>
                  <a:close/>
                </a:path>
              </a:pathLst>
            </a:custGeom>
            <a:solidFill>
              <a:srgbClr val="774C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10" name="Freeform 105">
              <a:extLst>
                <a:ext uri="{FF2B5EF4-FFF2-40B4-BE49-F238E27FC236}">
                  <a16:creationId xmlns:a16="http://schemas.microsoft.com/office/drawing/2014/main" id="{97BE735F-386B-3E61-505D-7D4B16A6543D}"/>
                </a:ext>
              </a:extLst>
            </p:cNvPr>
            <p:cNvSpPr>
              <a:spLocks/>
            </p:cNvSpPr>
            <p:nvPr/>
          </p:nvSpPr>
          <p:spPr bwMode="auto">
            <a:xfrm>
              <a:off x="5167313" y="2514600"/>
              <a:ext cx="14288" cy="12700"/>
            </a:xfrm>
            <a:custGeom>
              <a:avLst/>
              <a:gdLst>
                <a:gd name="T0" fmla="*/ 2 w 7"/>
                <a:gd name="T1" fmla="*/ 6 h 6"/>
                <a:gd name="T2" fmla="*/ 0 w 7"/>
                <a:gd name="T3" fmla="*/ 4 h 6"/>
                <a:gd name="T4" fmla="*/ 5 w 7"/>
                <a:gd name="T5" fmla="*/ 0 h 6"/>
                <a:gd name="T6" fmla="*/ 7 w 7"/>
                <a:gd name="T7" fmla="*/ 2 h 6"/>
                <a:gd name="T8" fmla="*/ 2 w 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6">
                  <a:moveTo>
                    <a:pt x="2" y="6"/>
                  </a:moveTo>
                  <a:cubicBezTo>
                    <a:pt x="0" y="6"/>
                    <a:pt x="0" y="5"/>
                    <a:pt x="0" y="4"/>
                  </a:cubicBezTo>
                  <a:cubicBezTo>
                    <a:pt x="1" y="2"/>
                    <a:pt x="2" y="0"/>
                    <a:pt x="5" y="0"/>
                  </a:cubicBezTo>
                  <a:cubicBezTo>
                    <a:pt x="6" y="0"/>
                    <a:pt x="7" y="0"/>
                    <a:pt x="7" y="2"/>
                  </a:cubicBezTo>
                  <a:cubicBezTo>
                    <a:pt x="6" y="3"/>
                    <a:pt x="4" y="5"/>
                    <a:pt x="2" y="6"/>
                  </a:cubicBezTo>
                  <a:close/>
                </a:path>
              </a:pathLst>
            </a:custGeom>
            <a:solidFill>
              <a:srgbClr val="6039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11" name="Freeform 106">
              <a:extLst>
                <a:ext uri="{FF2B5EF4-FFF2-40B4-BE49-F238E27FC236}">
                  <a16:creationId xmlns:a16="http://schemas.microsoft.com/office/drawing/2014/main" id="{0DBFDE58-63DB-5EFA-041A-047E20952CA9}"/>
                </a:ext>
              </a:extLst>
            </p:cNvPr>
            <p:cNvSpPr>
              <a:spLocks/>
            </p:cNvSpPr>
            <p:nvPr/>
          </p:nvSpPr>
          <p:spPr bwMode="auto">
            <a:xfrm>
              <a:off x="4951413" y="3325813"/>
              <a:ext cx="12700" cy="26988"/>
            </a:xfrm>
            <a:custGeom>
              <a:avLst/>
              <a:gdLst>
                <a:gd name="T0" fmla="*/ 0 w 6"/>
                <a:gd name="T1" fmla="*/ 13 h 13"/>
                <a:gd name="T2" fmla="*/ 5 w 6"/>
                <a:gd name="T3" fmla="*/ 0 h 13"/>
                <a:gd name="T4" fmla="*/ 0 w 6"/>
                <a:gd name="T5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13">
                  <a:moveTo>
                    <a:pt x="0" y="13"/>
                  </a:moveTo>
                  <a:cubicBezTo>
                    <a:pt x="2" y="9"/>
                    <a:pt x="2" y="4"/>
                    <a:pt x="5" y="0"/>
                  </a:cubicBezTo>
                  <a:cubicBezTo>
                    <a:pt x="6" y="5"/>
                    <a:pt x="3" y="9"/>
                    <a:pt x="0" y="13"/>
                  </a:cubicBezTo>
                  <a:close/>
                </a:path>
              </a:pathLst>
            </a:custGeom>
            <a:solidFill>
              <a:srgbClr val="774C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12" name="Freeform 107">
              <a:extLst>
                <a:ext uri="{FF2B5EF4-FFF2-40B4-BE49-F238E27FC236}">
                  <a16:creationId xmlns:a16="http://schemas.microsoft.com/office/drawing/2014/main" id="{5FA07111-C2CC-E3E1-6D53-404DC05278B6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7450" y="3178175"/>
              <a:ext cx="11113" cy="22225"/>
            </a:xfrm>
            <a:custGeom>
              <a:avLst/>
              <a:gdLst>
                <a:gd name="T0" fmla="*/ 0 w 5"/>
                <a:gd name="T1" fmla="*/ 11 h 11"/>
                <a:gd name="T2" fmla="*/ 3 w 5"/>
                <a:gd name="T3" fmla="*/ 0 h 11"/>
                <a:gd name="T4" fmla="*/ 3 w 5"/>
                <a:gd name="T5" fmla="*/ 2 h 11"/>
                <a:gd name="T6" fmla="*/ 0 w 5"/>
                <a:gd name="T7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1">
                  <a:moveTo>
                    <a:pt x="0" y="11"/>
                  </a:moveTo>
                  <a:cubicBezTo>
                    <a:pt x="1" y="7"/>
                    <a:pt x="0" y="3"/>
                    <a:pt x="3" y="0"/>
                  </a:cubicBezTo>
                  <a:cubicBezTo>
                    <a:pt x="3" y="1"/>
                    <a:pt x="3" y="1"/>
                    <a:pt x="3" y="2"/>
                  </a:cubicBezTo>
                  <a:cubicBezTo>
                    <a:pt x="5" y="6"/>
                    <a:pt x="3" y="8"/>
                    <a:pt x="0" y="11"/>
                  </a:cubicBezTo>
                  <a:close/>
                </a:path>
              </a:pathLst>
            </a:custGeom>
            <a:solidFill>
              <a:srgbClr val="774C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13" name="Freeform 108">
              <a:extLst>
                <a:ext uri="{FF2B5EF4-FFF2-40B4-BE49-F238E27FC236}">
                  <a16:creationId xmlns:a16="http://schemas.microsoft.com/office/drawing/2014/main" id="{9529B38B-6251-B4C9-4E08-5CEC19F8D22B}"/>
                </a:ext>
              </a:extLst>
            </p:cNvPr>
            <p:cNvSpPr>
              <a:spLocks/>
            </p:cNvSpPr>
            <p:nvPr/>
          </p:nvSpPr>
          <p:spPr bwMode="auto">
            <a:xfrm>
              <a:off x="5180013" y="2527300"/>
              <a:ext cx="7938" cy="9525"/>
            </a:xfrm>
            <a:custGeom>
              <a:avLst/>
              <a:gdLst>
                <a:gd name="T0" fmla="*/ 4 w 4"/>
                <a:gd name="T1" fmla="*/ 1 h 5"/>
                <a:gd name="T2" fmla="*/ 1 w 4"/>
                <a:gd name="T3" fmla="*/ 5 h 5"/>
                <a:gd name="T4" fmla="*/ 0 w 4"/>
                <a:gd name="T5" fmla="*/ 3 h 5"/>
                <a:gd name="T6" fmla="*/ 3 w 4"/>
                <a:gd name="T7" fmla="*/ 0 h 5"/>
                <a:gd name="T8" fmla="*/ 4 w 4"/>
                <a:gd name="T9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5">
                  <a:moveTo>
                    <a:pt x="4" y="1"/>
                  </a:moveTo>
                  <a:cubicBezTo>
                    <a:pt x="3" y="3"/>
                    <a:pt x="3" y="4"/>
                    <a:pt x="1" y="5"/>
                  </a:cubicBezTo>
                  <a:cubicBezTo>
                    <a:pt x="1" y="5"/>
                    <a:pt x="0" y="4"/>
                    <a:pt x="0" y="3"/>
                  </a:cubicBezTo>
                  <a:cubicBezTo>
                    <a:pt x="0" y="2"/>
                    <a:pt x="1" y="1"/>
                    <a:pt x="3" y="0"/>
                  </a:cubicBezTo>
                  <a:cubicBezTo>
                    <a:pt x="3" y="0"/>
                    <a:pt x="4" y="1"/>
                    <a:pt x="4" y="1"/>
                  </a:cubicBezTo>
                  <a:close/>
                </a:path>
              </a:pathLst>
            </a:custGeom>
            <a:solidFill>
              <a:srgbClr val="6039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14" name="Freeform 109">
              <a:extLst>
                <a:ext uri="{FF2B5EF4-FFF2-40B4-BE49-F238E27FC236}">
                  <a16:creationId xmlns:a16="http://schemas.microsoft.com/office/drawing/2014/main" id="{E6DF98EA-4EE8-AD7E-ACD1-FFC81A49DCD5}"/>
                </a:ext>
              </a:extLst>
            </p:cNvPr>
            <p:cNvSpPr>
              <a:spLocks/>
            </p:cNvSpPr>
            <p:nvPr/>
          </p:nvSpPr>
          <p:spPr bwMode="auto">
            <a:xfrm>
              <a:off x="5003800" y="3162300"/>
              <a:ext cx="6350" cy="15875"/>
            </a:xfrm>
            <a:custGeom>
              <a:avLst/>
              <a:gdLst>
                <a:gd name="T0" fmla="*/ 0 w 3"/>
                <a:gd name="T1" fmla="*/ 7 h 7"/>
                <a:gd name="T2" fmla="*/ 2 w 3"/>
                <a:gd name="T3" fmla="*/ 0 h 7"/>
                <a:gd name="T4" fmla="*/ 0 w 3"/>
                <a:gd name="T5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7">
                  <a:moveTo>
                    <a:pt x="0" y="7"/>
                  </a:moveTo>
                  <a:cubicBezTo>
                    <a:pt x="0" y="4"/>
                    <a:pt x="0" y="2"/>
                    <a:pt x="2" y="0"/>
                  </a:cubicBezTo>
                  <a:cubicBezTo>
                    <a:pt x="1" y="2"/>
                    <a:pt x="3" y="5"/>
                    <a:pt x="0" y="7"/>
                  </a:cubicBezTo>
                  <a:close/>
                </a:path>
              </a:pathLst>
            </a:custGeom>
            <a:solidFill>
              <a:srgbClr val="774C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15" name="Freeform 110">
              <a:extLst>
                <a:ext uri="{FF2B5EF4-FFF2-40B4-BE49-F238E27FC236}">
                  <a16:creationId xmlns:a16="http://schemas.microsoft.com/office/drawing/2014/main" id="{04D79C21-7ACC-6A4B-763E-E43C1F5E2FCC}"/>
                </a:ext>
              </a:extLst>
            </p:cNvPr>
            <p:cNvSpPr>
              <a:spLocks/>
            </p:cNvSpPr>
            <p:nvPr/>
          </p:nvSpPr>
          <p:spPr bwMode="auto">
            <a:xfrm>
              <a:off x="4976813" y="3254375"/>
              <a:ext cx="7938" cy="12700"/>
            </a:xfrm>
            <a:custGeom>
              <a:avLst/>
              <a:gdLst>
                <a:gd name="T0" fmla="*/ 0 w 4"/>
                <a:gd name="T1" fmla="*/ 6 h 6"/>
                <a:gd name="T2" fmla="*/ 2 w 4"/>
                <a:gd name="T3" fmla="*/ 0 h 6"/>
                <a:gd name="T4" fmla="*/ 0 w 4"/>
                <a:gd name="T5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6">
                  <a:moveTo>
                    <a:pt x="0" y="6"/>
                  </a:moveTo>
                  <a:cubicBezTo>
                    <a:pt x="0" y="4"/>
                    <a:pt x="0" y="2"/>
                    <a:pt x="2" y="0"/>
                  </a:cubicBezTo>
                  <a:cubicBezTo>
                    <a:pt x="2" y="2"/>
                    <a:pt x="4" y="5"/>
                    <a:pt x="0" y="6"/>
                  </a:cubicBezTo>
                  <a:close/>
                </a:path>
              </a:pathLst>
            </a:custGeom>
            <a:solidFill>
              <a:srgbClr val="774C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16" name="Freeform 111">
              <a:extLst>
                <a:ext uri="{FF2B5EF4-FFF2-40B4-BE49-F238E27FC236}">
                  <a16:creationId xmlns:a16="http://schemas.microsoft.com/office/drawing/2014/main" id="{FDFDB2AF-D53F-3026-FBA2-12B70DF045D7}"/>
                </a:ext>
              </a:extLst>
            </p:cNvPr>
            <p:cNvSpPr>
              <a:spLocks/>
            </p:cNvSpPr>
            <p:nvPr/>
          </p:nvSpPr>
          <p:spPr bwMode="auto">
            <a:xfrm>
              <a:off x="3759200" y="1903413"/>
              <a:ext cx="192088" cy="414338"/>
            </a:xfrm>
            <a:custGeom>
              <a:avLst/>
              <a:gdLst>
                <a:gd name="T0" fmla="*/ 53 w 92"/>
                <a:gd name="T1" fmla="*/ 198 h 198"/>
                <a:gd name="T2" fmla="*/ 60 w 92"/>
                <a:gd name="T3" fmla="*/ 192 h 198"/>
                <a:gd name="T4" fmla="*/ 59 w 92"/>
                <a:gd name="T5" fmla="*/ 184 h 198"/>
                <a:gd name="T6" fmla="*/ 45 w 92"/>
                <a:gd name="T7" fmla="*/ 143 h 198"/>
                <a:gd name="T8" fmla="*/ 29 w 92"/>
                <a:gd name="T9" fmla="*/ 95 h 198"/>
                <a:gd name="T10" fmla="*/ 18 w 92"/>
                <a:gd name="T11" fmla="*/ 63 h 198"/>
                <a:gd name="T12" fmla="*/ 14 w 92"/>
                <a:gd name="T13" fmla="*/ 50 h 198"/>
                <a:gd name="T14" fmla="*/ 8 w 92"/>
                <a:gd name="T15" fmla="*/ 37 h 198"/>
                <a:gd name="T16" fmla="*/ 8 w 92"/>
                <a:gd name="T17" fmla="*/ 43 h 198"/>
                <a:gd name="T18" fmla="*/ 10 w 92"/>
                <a:gd name="T19" fmla="*/ 64 h 198"/>
                <a:gd name="T20" fmla="*/ 9 w 92"/>
                <a:gd name="T21" fmla="*/ 68 h 198"/>
                <a:gd name="T22" fmla="*/ 6 w 92"/>
                <a:gd name="T23" fmla="*/ 65 h 198"/>
                <a:gd name="T24" fmla="*/ 4 w 92"/>
                <a:gd name="T25" fmla="*/ 59 h 198"/>
                <a:gd name="T26" fmla="*/ 9 w 92"/>
                <a:gd name="T27" fmla="*/ 65 h 198"/>
                <a:gd name="T28" fmla="*/ 0 w 92"/>
                <a:gd name="T29" fmla="*/ 0 h 198"/>
                <a:gd name="T30" fmla="*/ 1 w 92"/>
                <a:gd name="T31" fmla="*/ 0 h 198"/>
                <a:gd name="T32" fmla="*/ 21 w 92"/>
                <a:gd name="T33" fmla="*/ 47 h 198"/>
                <a:gd name="T34" fmla="*/ 42 w 92"/>
                <a:gd name="T35" fmla="*/ 94 h 198"/>
                <a:gd name="T36" fmla="*/ 40 w 92"/>
                <a:gd name="T37" fmla="*/ 79 h 198"/>
                <a:gd name="T38" fmla="*/ 37 w 92"/>
                <a:gd name="T39" fmla="*/ 67 h 198"/>
                <a:gd name="T40" fmla="*/ 37 w 92"/>
                <a:gd name="T41" fmla="*/ 63 h 198"/>
                <a:gd name="T42" fmla="*/ 41 w 92"/>
                <a:gd name="T43" fmla="*/ 66 h 198"/>
                <a:gd name="T44" fmla="*/ 44 w 92"/>
                <a:gd name="T45" fmla="*/ 78 h 198"/>
                <a:gd name="T46" fmla="*/ 45 w 92"/>
                <a:gd name="T47" fmla="*/ 80 h 198"/>
                <a:gd name="T48" fmla="*/ 57 w 92"/>
                <a:gd name="T49" fmla="*/ 114 h 198"/>
                <a:gd name="T50" fmla="*/ 62 w 92"/>
                <a:gd name="T51" fmla="*/ 126 h 198"/>
                <a:gd name="T52" fmla="*/ 71 w 92"/>
                <a:gd name="T53" fmla="*/ 158 h 198"/>
                <a:gd name="T54" fmla="*/ 78 w 92"/>
                <a:gd name="T55" fmla="*/ 175 h 198"/>
                <a:gd name="T56" fmla="*/ 80 w 92"/>
                <a:gd name="T57" fmla="*/ 182 h 198"/>
                <a:gd name="T58" fmla="*/ 86 w 92"/>
                <a:gd name="T59" fmla="*/ 186 h 198"/>
                <a:gd name="T60" fmla="*/ 92 w 92"/>
                <a:gd name="T61" fmla="*/ 186 h 198"/>
                <a:gd name="T62" fmla="*/ 72 w 92"/>
                <a:gd name="T63" fmla="*/ 193 h 198"/>
                <a:gd name="T64" fmla="*/ 67 w 92"/>
                <a:gd name="T65" fmla="*/ 195 h 198"/>
                <a:gd name="T66" fmla="*/ 53 w 92"/>
                <a:gd name="T67" fmla="*/ 198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2" h="198">
                  <a:moveTo>
                    <a:pt x="53" y="198"/>
                  </a:moveTo>
                  <a:cubicBezTo>
                    <a:pt x="55" y="196"/>
                    <a:pt x="60" y="197"/>
                    <a:pt x="60" y="192"/>
                  </a:cubicBezTo>
                  <a:cubicBezTo>
                    <a:pt x="60" y="189"/>
                    <a:pt x="59" y="187"/>
                    <a:pt x="59" y="184"/>
                  </a:cubicBezTo>
                  <a:cubicBezTo>
                    <a:pt x="54" y="171"/>
                    <a:pt x="50" y="157"/>
                    <a:pt x="45" y="143"/>
                  </a:cubicBezTo>
                  <a:cubicBezTo>
                    <a:pt x="40" y="127"/>
                    <a:pt x="34" y="111"/>
                    <a:pt x="29" y="95"/>
                  </a:cubicBezTo>
                  <a:cubicBezTo>
                    <a:pt x="26" y="84"/>
                    <a:pt x="22" y="73"/>
                    <a:pt x="18" y="63"/>
                  </a:cubicBezTo>
                  <a:cubicBezTo>
                    <a:pt x="16" y="59"/>
                    <a:pt x="16" y="54"/>
                    <a:pt x="14" y="50"/>
                  </a:cubicBezTo>
                  <a:cubicBezTo>
                    <a:pt x="12" y="46"/>
                    <a:pt x="10" y="41"/>
                    <a:pt x="8" y="37"/>
                  </a:cubicBezTo>
                  <a:cubicBezTo>
                    <a:pt x="6" y="39"/>
                    <a:pt x="8" y="41"/>
                    <a:pt x="8" y="43"/>
                  </a:cubicBezTo>
                  <a:cubicBezTo>
                    <a:pt x="9" y="50"/>
                    <a:pt x="8" y="57"/>
                    <a:pt x="10" y="64"/>
                  </a:cubicBezTo>
                  <a:cubicBezTo>
                    <a:pt x="11" y="66"/>
                    <a:pt x="11" y="67"/>
                    <a:pt x="9" y="68"/>
                  </a:cubicBezTo>
                  <a:cubicBezTo>
                    <a:pt x="7" y="68"/>
                    <a:pt x="6" y="67"/>
                    <a:pt x="6" y="65"/>
                  </a:cubicBezTo>
                  <a:cubicBezTo>
                    <a:pt x="5" y="63"/>
                    <a:pt x="5" y="61"/>
                    <a:pt x="4" y="59"/>
                  </a:cubicBezTo>
                  <a:cubicBezTo>
                    <a:pt x="6" y="60"/>
                    <a:pt x="5" y="64"/>
                    <a:pt x="9" y="65"/>
                  </a:cubicBezTo>
                  <a:cubicBezTo>
                    <a:pt x="6" y="43"/>
                    <a:pt x="3" y="21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8" y="15"/>
                    <a:pt x="15" y="31"/>
                    <a:pt x="21" y="47"/>
                  </a:cubicBezTo>
                  <a:cubicBezTo>
                    <a:pt x="28" y="62"/>
                    <a:pt x="33" y="78"/>
                    <a:pt x="42" y="94"/>
                  </a:cubicBezTo>
                  <a:cubicBezTo>
                    <a:pt x="43" y="88"/>
                    <a:pt x="41" y="83"/>
                    <a:pt x="40" y="79"/>
                  </a:cubicBezTo>
                  <a:cubicBezTo>
                    <a:pt x="39" y="75"/>
                    <a:pt x="38" y="71"/>
                    <a:pt x="37" y="67"/>
                  </a:cubicBezTo>
                  <a:cubicBezTo>
                    <a:pt x="36" y="65"/>
                    <a:pt x="36" y="64"/>
                    <a:pt x="37" y="63"/>
                  </a:cubicBezTo>
                  <a:cubicBezTo>
                    <a:pt x="39" y="63"/>
                    <a:pt x="40" y="64"/>
                    <a:pt x="41" y="66"/>
                  </a:cubicBezTo>
                  <a:cubicBezTo>
                    <a:pt x="42" y="70"/>
                    <a:pt x="45" y="73"/>
                    <a:pt x="44" y="78"/>
                  </a:cubicBezTo>
                  <a:cubicBezTo>
                    <a:pt x="44" y="78"/>
                    <a:pt x="45" y="79"/>
                    <a:pt x="45" y="80"/>
                  </a:cubicBezTo>
                  <a:cubicBezTo>
                    <a:pt x="52" y="91"/>
                    <a:pt x="53" y="103"/>
                    <a:pt x="57" y="114"/>
                  </a:cubicBezTo>
                  <a:cubicBezTo>
                    <a:pt x="58" y="118"/>
                    <a:pt x="60" y="122"/>
                    <a:pt x="62" y="126"/>
                  </a:cubicBezTo>
                  <a:cubicBezTo>
                    <a:pt x="65" y="136"/>
                    <a:pt x="68" y="147"/>
                    <a:pt x="71" y="158"/>
                  </a:cubicBezTo>
                  <a:cubicBezTo>
                    <a:pt x="73" y="164"/>
                    <a:pt x="76" y="169"/>
                    <a:pt x="78" y="175"/>
                  </a:cubicBezTo>
                  <a:cubicBezTo>
                    <a:pt x="78" y="177"/>
                    <a:pt x="79" y="179"/>
                    <a:pt x="80" y="182"/>
                  </a:cubicBezTo>
                  <a:cubicBezTo>
                    <a:pt x="80" y="185"/>
                    <a:pt x="82" y="187"/>
                    <a:pt x="86" y="186"/>
                  </a:cubicBezTo>
                  <a:cubicBezTo>
                    <a:pt x="88" y="185"/>
                    <a:pt x="90" y="185"/>
                    <a:pt x="92" y="186"/>
                  </a:cubicBezTo>
                  <a:cubicBezTo>
                    <a:pt x="85" y="189"/>
                    <a:pt x="79" y="191"/>
                    <a:pt x="72" y="193"/>
                  </a:cubicBezTo>
                  <a:cubicBezTo>
                    <a:pt x="70" y="194"/>
                    <a:pt x="69" y="194"/>
                    <a:pt x="67" y="195"/>
                  </a:cubicBezTo>
                  <a:cubicBezTo>
                    <a:pt x="62" y="196"/>
                    <a:pt x="58" y="197"/>
                    <a:pt x="53" y="198"/>
                  </a:cubicBezTo>
                  <a:close/>
                </a:path>
              </a:pathLst>
            </a:custGeom>
            <a:solidFill>
              <a:srgbClr val="FFE5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17" name="Freeform 112">
              <a:extLst>
                <a:ext uri="{FF2B5EF4-FFF2-40B4-BE49-F238E27FC236}">
                  <a16:creationId xmlns:a16="http://schemas.microsoft.com/office/drawing/2014/main" id="{2A106964-D222-9153-F44A-B08452260DD3}"/>
                </a:ext>
              </a:extLst>
            </p:cNvPr>
            <p:cNvSpPr>
              <a:spLocks/>
            </p:cNvSpPr>
            <p:nvPr/>
          </p:nvSpPr>
          <p:spPr bwMode="auto">
            <a:xfrm>
              <a:off x="3832225" y="2622550"/>
              <a:ext cx="209550" cy="371475"/>
            </a:xfrm>
            <a:custGeom>
              <a:avLst/>
              <a:gdLst>
                <a:gd name="T0" fmla="*/ 25 w 100"/>
                <a:gd name="T1" fmla="*/ 12 h 177"/>
                <a:gd name="T2" fmla="*/ 22 w 100"/>
                <a:gd name="T3" fmla="*/ 13 h 177"/>
                <a:gd name="T4" fmla="*/ 25 w 100"/>
                <a:gd name="T5" fmla="*/ 16 h 177"/>
                <a:gd name="T6" fmla="*/ 27 w 100"/>
                <a:gd name="T7" fmla="*/ 18 h 177"/>
                <a:gd name="T8" fmla="*/ 34 w 100"/>
                <a:gd name="T9" fmla="*/ 38 h 177"/>
                <a:gd name="T10" fmla="*/ 48 w 100"/>
                <a:gd name="T11" fmla="*/ 66 h 177"/>
                <a:gd name="T12" fmla="*/ 57 w 100"/>
                <a:gd name="T13" fmla="*/ 84 h 177"/>
                <a:gd name="T14" fmla="*/ 67 w 100"/>
                <a:gd name="T15" fmla="*/ 105 h 177"/>
                <a:gd name="T16" fmla="*/ 79 w 100"/>
                <a:gd name="T17" fmla="*/ 129 h 177"/>
                <a:gd name="T18" fmla="*/ 87 w 100"/>
                <a:gd name="T19" fmla="*/ 146 h 177"/>
                <a:gd name="T20" fmla="*/ 93 w 100"/>
                <a:gd name="T21" fmla="*/ 153 h 177"/>
                <a:gd name="T22" fmla="*/ 94 w 100"/>
                <a:gd name="T23" fmla="*/ 153 h 177"/>
                <a:gd name="T24" fmla="*/ 94 w 100"/>
                <a:gd name="T25" fmla="*/ 152 h 177"/>
                <a:gd name="T26" fmla="*/ 94 w 100"/>
                <a:gd name="T27" fmla="*/ 147 h 177"/>
                <a:gd name="T28" fmla="*/ 100 w 100"/>
                <a:gd name="T29" fmla="*/ 168 h 177"/>
                <a:gd name="T30" fmla="*/ 80 w 100"/>
                <a:gd name="T31" fmla="*/ 177 h 177"/>
                <a:gd name="T32" fmla="*/ 81 w 100"/>
                <a:gd name="T33" fmla="*/ 176 h 177"/>
                <a:gd name="T34" fmla="*/ 75 w 100"/>
                <a:gd name="T35" fmla="*/ 162 h 177"/>
                <a:gd name="T36" fmla="*/ 56 w 100"/>
                <a:gd name="T37" fmla="*/ 124 h 177"/>
                <a:gd name="T38" fmla="*/ 30 w 100"/>
                <a:gd name="T39" fmla="*/ 75 h 177"/>
                <a:gd name="T40" fmla="*/ 20 w 100"/>
                <a:gd name="T41" fmla="*/ 53 h 177"/>
                <a:gd name="T42" fmla="*/ 13 w 100"/>
                <a:gd name="T43" fmla="*/ 41 h 177"/>
                <a:gd name="T44" fmla="*/ 8 w 100"/>
                <a:gd name="T45" fmla="*/ 41 h 177"/>
                <a:gd name="T46" fmla="*/ 7 w 100"/>
                <a:gd name="T47" fmla="*/ 38 h 177"/>
                <a:gd name="T48" fmla="*/ 6 w 100"/>
                <a:gd name="T49" fmla="*/ 28 h 177"/>
                <a:gd name="T50" fmla="*/ 4 w 100"/>
                <a:gd name="T51" fmla="*/ 27 h 177"/>
                <a:gd name="T52" fmla="*/ 0 w 100"/>
                <a:gd name="T53" fmla="*/ 9 h 177"/>
                <a:gd name="T54" fmla="*/ 49 w 100"/>
                <a:gd name="T55" fmla="*/ 86 h 177"/>
                <a:gd name="T56" fmla="*/ 50 w 100"/>
                <a:gd name="T57" fmla="*/ 85 h 177"/>
                <a:gd name="T58" fmla="*/ 15 w 100"/>
                <a:gd name="T59" fmla="*/ 0 h 177"/>
                <a:gd name="T60" fmla="*/ 16 w 100"/>
                <a:gd name="T61" fmla="*/ 0 h 177"/>
                <a:gd name="T62" fmla="*/ 25 w 100"/>
                <a:gd name="T63" fmla="*/ 12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00" h="177">
                  <a:moveTo>
                    <a:pt x="25" y="12"/>
                  </a:moveTo>
                  <a:cubicBezTo>
                    <a:pt x="25" y="13"/>
                    <a:pt x="22" y="11"/>
                    <a:pt x="22" y="13"/>
                  </a:cubicBezTo>
                  <a:cubicBezTo>
                    <a:pt x="23" y="15"/>
                    <a:pt x="23" y="16"/>
                    <a:pt x="25" y="16"/>
                  </a:cubicBezTo>
                  <a:cubicBezTo>
                    <a:pt x="26" y="16"/>
                    <a:pt x="27" y="16"/>
                    <a:pt x="27" y="18"/>
                  </a:cubicBezTo>
                  <a:cubicBezTo>
                    <a:pt x="26" y="25"/>
                    <a:pt x="31" y="31"/>
                    <a:pt x="34" y="38"/>
                  </a:cubicBezTo>
                  <a:cubicBezTo>
                    <a:pt x="38" y="48"/>
                    <a:pt x="44" y="56"/>
                    <a:pt x="48" y="66"/>
                  </a:cubicBezTo>
                  <a:cubicBezTo>
                    <a:pt x="50" y="72"/>
                    <a:pt x="53" y="78"/>
                    <a:pt x="57" y="84"/>
                  </a:cubicBezTo>
                  <a:cubicBezTo>
                    <a:pt x="61" y="90"/>
                    <a:pt x="63" y="98"/>
                    <a:pt x="67" y="105"/>
                  </a:cubicBezTo>
                  <a:cubicBezTo>
                    <a:pt x="71" y="113"/>
                    <a:pt x="75" y="121"/>
                    <a:pt x="79" y="129"/>
                  </a:cubicBezTo>
                  <a:cubicBezTo>
                    <a:pt x="82" y="135"/>
                    <a:pt x="85" y="140"/>
                    <a:pt x="87" y="146"/>
                  </a:cubicBezTo>
                  <a:cubicBezTo>
                    <a:pt x="88" y="149"/>
                    <a:pt x="92" y="150"/>
                    <a:pt x="93" y="153"/>
                  </a:cubicBezTo>
                  <a:cubicBezTo>
                    <a:pt x="93" y="153"/>
                    <a:pt x="93" y="153"/>
                    <a:pt x="94" y="153"/>
                  </a:cubicBezTo>
                  <a:cubicBezTo>
                    <a:pt x="95" y="153"/>
                    <a:pt x="95" y="152"/>
                    <a:pt x="94" y="152"/>
                  </a:cubicBezTo>
                  <a:cubicBezTo>
                    <a:pt x="94" y="150"/>
                    <a:pt x="94" y="149"/>
                    <a:pt x="94" y="147"/>
                  </a:cubicBezTo>
                  <a:cubicBezTo>
                    <a:pt x="97" y="154"/>
                    <a:pt x="99" y="161"/>
                    <a:pt x="100" y="168"/>
                  </a:cubicBezTo>
                  <a:cubicBezTo>
                    <a:pt x="94" y="171"/>
                    <a:pt x="87" y="175"/>
                    <a:pt x="80" y="177"/>
                  </a:cubicBezTo>
                  <a:cubicBezTo>
                    <a:pt x="81" y="177"/>
                    <a:pt x="81" y="176"/>
                    <a:pt x="81" y="176"/>
                  </a:cubicBezTo>
                  <a:cubicBezTo>
                    <a:pt x="77" y="172"/>
                    <a:pt x="77" y="167"/>
                    <a:pt x="75" y="162"/>
                  </a:cubicBezTo>
                  <a:cubicBezTo>
                    <a:pt x="68" y="150"/>
                    <a:pt x="62" y="137"/>
                    <a:pt x="56" y="124"/>
                  </a:cubicBezTo>
                  <a:cubicBezTo>
                    <a:pt x="47" y="108"/>
                    <a:pt x="39" y="91"/>
                    <a:pt x="30" y="75"/>
                  </a:cubicBezTo>
                  <a:cubicBezTo>
                    <a:pt x="26" y="68"/>
                    <a:pt x="25" y="60"/>
                    <a:pt x="20" y="53"/>
                  </a:cubicBezTo>
                  <a:cubicBezTo>
                    <a:pt x="18" y="49"/>
                    <a:pt x="15" y="46"/>
                    <a:pt x="13" y="41"/>
                  </a:cubicBezTo>
                  <a:cubicBezTo>
                    <a:pt x="12" y="39"/>
                    <a:pt x="10" y="41"/>
                    <a:pt x="8" y="41"/>
                  </a:cubicBezTo>
                  <a:cubicBezTo>
                    <a:pt x="7" y="40"/>
                    <a:pt x="7" y="39"/>
                    <a:pt x="7" y="38"/>
                  </a:cubicBezTo>
                  <a:cubicBezTo>
                    <a:pt x="7" y="34"/>
                    <a:pt x="8" y="31"/>
                    <a:pt x="6" y="28"/>
                  </a:cubicBezTo>
                  <a:cubicBezTo>
                    <a:pt x="5" y="27"/>
                    <a:pt x="5" y="27"/>
                    <a:pt x="4" y="27"/>
                  </a:cubicBezTo>
                  <a:cubicBezTo>
                    <a:pt x="2" y="21"/>
                    <a:pt x="0" y="16"/>
                    <a:pt x="0" y="9"/>
                  </a:cubicBezTo>
                  <a:cubicBezTo>
                    <a:pt x="16" y="35"/>
                    <a:pt x="33" y="60"/>
                    <a:pt x="49" y="86"/>
                  </a:cubicBezTo>
                  <a:cubicBezTo>
                    <a:pt x="49" y="86"/>
                    <a:pt x="49" y="85"/>
                    <a:pt x="50" y="85"/>
                  </a:cubicBezTo>
                  <a:cubicBezTo>
                    <a:pt x="38" y="57"/>
                    <a:pt x="27" y="29"/>
                    <a:pt x="15" y="0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9" y="4"/>
                    <a:pt x="22" y="8"/>
                    <a:pt x="25" y="12"/>
                  </a:cubicBezTo>
                  <a:close/>
                </a:path>
              </a:pathLst>
            </a:custGeom>
            <a:solidFill>
              <a:srgbClr val="FFE6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18" name="Freeform 113">
              <a:extLst>
                <a:ext uri="{FF2B5EF4-FFF2-40B4-BE49-F238E27FC236}">
                  <a16:creationId xmlns:a16="http://schemas.microsoft.com/office/drawing/2014/main" id="{975A41FC-55E7-0404-73E4-6FA136A2A3DD}"/>
                </a:ext>
              </a:extLst>
            </p:cNvPr>
            <p:cNvSpPr>
              <a:spLocks/>
            </p:cNvSpPr>
            <p:nvPr/>
          </p:nvSpPr>
          <p:spPr bwMode="auto">
            <a:xfrm>
              <a:off x="4021138" y="2908300"/>
              <a:ext cx="7938" cy="22225"/>
            </a:xfrm>
            <a:custGeom>
              <a:avLst/>
              <a:gdLst>
                <a:gd name="T0" fmla="*/ 4 w 4"/>
                <a:gd name="T1" fmla="*/ 11 h 11"/>
                <a:gd name="T2" fmla="*/ 0 w 4"/>
                <a:gd name="T3" fmla="*/ 0 h 11"/>
                <a:gd name="T4" fmla="*/ 4 w 4"/>
                <a:gd name="T5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11">
                  <a:moveTo>
                    <a:pt x="4" y="11"/>
                  </a:moveTo>
                  <a:cubicBezTo>
                    <a:pt x="1" y="8"/>
                    <a:pt x="0" y="4"/>
                    <a:pt x="0" y="0"/>
                  </a:cubicBezTo>
                  <a:cubicBezTo>
                    <a:pt x="2" y="3"/>
                    <a:pt x="3" y="7"/>
                    <a:pt x="4" y="11"/>
                  </a:cubicBezTo>
                  <a:close/>
                </a:path>
              </a:pathLst>
            </a:custGeom>
            <a:solidFill>
              <a:srgbClr val="FFE6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19" name="Freeform 114">
              <a:extLst>
                <a:ext uri="{FF2B5EF4-FFF2-40B4-BE49-F238E27FC236}">
                  <a16:creationId xmlns:a16="http://schemas.microsoft.com/office/drawing/2014/main" id="{14A51B7B-9E65-DD11-194B-155E9EBC38A9}"/>
                </a:ext>
              </a:extLst>
            </p:cNvPr>
            <p:cNvSpPr>
              <a:spLocks/>
            </p:cNvSpPr>
            <p:nvPr/>
          </p:nvSpPr>
          <p:spPr bwMode="auto">
            <a:xfrm>
              <a:off x="4897438" y="3021013"/>
              <a:ext cx="60325" cy="173038"/>
            </a:xfrm>
            <a:custGeom>
              <a:avLst/>
              <a:gdLst>
                <a:gd name="T0" fmla="*/ 2 w 29"/>
                <a:gd name="T1" fmla="*/ 0 h 83"/>
                <a:gd name="T2" fmla="*/ 29 w 29"/>
                <a:gd name="T3" fmla="*/ 4 h 83"/>
                <a:gd name="T4" fmla="*/ 25 w 29"/>
                <a:gd name="T5" fmla="*/ 21 h 83"/>
                <a:gd name="T6" fmla="*/ 11 w 29"/>
                <a:gd name="T7" fmla="*/ 69 h 83"/>
                <a:gd name="T8" fmla="*/ 7 w 29"/>
                <a:gd name="T9" fmla="*/ 83 h 83"/>
                <a:gd name="T10" fmla="*/ 4 w 29"/>
                <a:gd name="T11" fmla="*/ 74 h 83"/>
                <a:gd name="T12" fmla="*/ 2 w 29"/>
                <a:gd name="T13" fmla="*/ 28 h 83"/>
                <a:gd name="T14" fmla="*/ 0 w 29"/>
                <a:gd name="T15" fmla="*/ 4 h 83"/>
                <a:gd name="T16" fmla="*/ 2 w 29"/>
                <a:gd name="T17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83">
                  <a:moveTo>
                    <a:pt x="2" y="0"/>
                  </a:moveTo>
                  <a:cubicBezTo>
                    <a:pt x="11" y="1"/>
                    <a:pt x="20" y="2"/>
                    <a:pt x="29" y="4"/>
                  </a:cubicBezTo>
                  <a:cubicBezTo>
                    <a:pt x="28" y="10"/>
                    <a:pt x="26" y="16"/>
                    <a:pt x="25" y="21"/>
                  </a:cubicBezTo>
                  <a:cubicBezTo>
                    <a:pt x="19" y="37"/>
                    <a:pt x="16" y="53"/>
                    <a:pt x="11" y="69"/>
                  </a:cubicBezTo>
                  <a:cubicBezTo>
                    <a:pt x="9" y="73"/>
                    <a:pt x="7" y="78"/>
                    <a:pt x="7" y="83"/>
                  </a:cubicBezTo>
                  <a:cubicBezTo>
                    <a:pt x="4" y="81"/>
                    <a:pt x="4" y="77"/>
                    <a:pt x="4" y="74"/>
                  </a:cubicBezTo>
                  <a:cubicBezTo>
                    <a:pt x="5" y="59"/>
                    <a:pt x="2" y="44"/>
                    <a:pt x="2" y="28"/>
                  </a:cubicBezTo>
                  <a:cubicBezTo>
                    <a:pt x="2" y="20"/>
                    <a:pt x="0" y="12"/>
                    <a:pt x="0" y="4"/>
                  </a:cubicBezTo>
                  <a:cubicBezTo>
                    <a:pt x="0" y="2"/>
                    <a:pt x="0" y="0"/>
                    <a:pt x="2" y="0"/>
                  </a:cubicBezTo>
                  <a:close/>
                </a:path>
              </a:pathLst>
            </a:custGeom>
            <a:solidFill>
              <a:srgbClr val="6767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20" name="Freeform 115">
              <a:extLst>
                <a:ext uri="{FF2B5EF4-FFF2-40B4-BE49-F238E27FC236}">
                  <a16:creationId xmlns:a16="http://schemas.microsoft.com/office/drawing/2014/main" id="{2085FCE7-7099-8D90-AF75-4CE92DAC0F41}"/>
                </a:ext>
              </a:extLst>
            </p:cNvPr>
            <p:cNvSpPr>
              <a:spLocks/>
            </p:cNvSpPr>
            <p:nvPr/>
          </p:nvSpPr>
          <p:spPr bwMode="auto">
            <a:xfrm>
              <a:off x="5122863" y="2535238"/>
              <a:ext cx="49213" cy="50800"/>
            </a:xfrm>
            <a:custGeom>
              <a:avLst/>
              <a:gdLst>
                <a:gd name="T0" fmla="*/ 0 w 23"/>
                <a:gd name="T1" fmla="*/ 8 h 24"/>
                <a:gd name="T2" fmla="*/ 7 w 23"/>
                <a:gd name="T3" fmla="*/ 1 h 24"/>
                <a:gd name="T4" fmla="*/ 17 w 23"/>
                <a:gd name="T5" fmla="*/ 4 h 24"/>
                <a:gd name="T6" fmla="*/ 16 w 23"/>
                <a:gd name="T7" fmla="*/ 9 h 24"/>
                <a:gd name="T8" fmla="*/ 10 w 23"/>
                <a:gd name="T9" fmla="*/ 16 h 24"/>
                <a:gd name="T10" fmla="*/ 14 w 23"/>
                <a:gd name="T11" fmla="*/ 17 h 24"/>
                <a:gd name="T12" fmla="*/ 18 w 23"/>
                <a:gd name="T13" fmla="*/ 13 h 24"/>
                <a:gd name="T14" fmla="*/ 21 w 23"/>
                <a:gd name="T15" fmla="*/ 11 h 24"/>
                <a:gd name="T16" fmla="*/ 22 w 23"/>
                <a:gd name="T17" fmla="*/ 15 h 24"/>
                <a:gd name="T18" fmla="*/ 10 w 23"/>
                <a:gd name="T19" fmla="*/ 23 h 24"/>
                <a:gd name="T20" fmla="*/ 0 w 23"/>
                <a:gd name="T21" fmla="*/ 9 h 24"/>
                <a:gd name="T22" fmla="*/ 0 w 23"/>
                <a:gd name="T23" fmla="*/ 8 h 24"/>
                <a:gd name="T24" fmla="*/ 0 w 23"/>
                <a:gd name="T25" fmla="*/ 8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3" h="24">
                  <a:moveTo>
                    <a:pt x="0" y="8"/>
                  </a:moveTo>
                  <a:cubicBezTo>
                    <a:pt x="2" y="5"/>
                    <a:pt x="3" y="3"/>
                    <a:pt x="7" y="1"/>
                  </a:cubicBezTo>
                  <a:cubicBezTo>
                    <a:pt x="11" y="0"/>
                    <a:pt x="14" y="1"/>
                    <a:pt x="17" y="4"/>
                  </a:cubicBezTo>
                  <a:cubicBezTo>
                    <a:pt x="20" y="5"/>
                    <a:pt x="18" y="7"/>
                    <a:pt x="16" y="9"/>
                  </a:cubicBezTo>
                  <a:cubicBezTo>
                    <a:pt x="14" y="11"/>
                    <a:pt x="11" y="12"/>
                    <a:pt x="10" y="16"/>
                  </a:cubicBezTo>
                  <a:cubicBezTo>
                    <a:pt x="11" y="17"/>
                    <a:pt x="13" y="16"/>
                    <a:pt x="14" y="17"/>
                  </a:cubicBezTo>
                  <a:cubicBezTo>
                    <a:pt x="16" y="16"/>
                    <a:pt x="17" y="14"/>
                    <a:pt x="18" y="13"/>
                  </a:cubicBezTo>
                  <a:cubicBezTo>
                    <a:pt x="18" y="11"/>
                    <a:pt x="20" y="10"/>
                    <a:pt x="21" y="11"/>
                  </a:cubicBezTo>
                  <a:cubicBezTo>
                    <a:pt x="23" y="12"/>
                    <a:pt x="23" y="14"/>
                    <a:pt x="22" y="15"/>
                  </a:cubicBezTo>
                  <a:cubicBezTo>
                    <a:pt x="20" y="20"/>
                    <a:pt x="13" y="24"/>
                    <a:pt x="10" y="23"/>
                  </a:cubicBezTo>
                  <a:cubicBezTo>
                    <a:pt x="3" y="21"/>
                    <a:pt x="0" y="17"/>
                    <a:pt x="0" y="9"/>
                  </a:cubicBezTo>
                  <a:cubicBezTo>
                    <a:pt x="0" y="9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close/>
                </a:path>
              </a:pathLst>
            </a:custGeom>
            <a:solidFill>
              <a:srgbClr val="774D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21" name="Freeform 116">
              <a:extLst>
                <a:ext uri="{FF2B5EF4-FFF2-40B4-BE49-F238E27FC236}">
                  <a16:creationId xmlns:a16="http://schemas.microsoft.com/office/drawing/2014/main" id="{D499EC15-90CD-B7EB-5840-7423995DA315}"/>
                </a:ext>
              </a:extLst>
            </p:cNvPr>
            <p:cNvSpPr>
              <a:spLocks/>
            </p:cNvSpPr>
            <p:nvPr/>
          </p:nvSpPr>
          <p:spPr bwMode="auto">
            <a:xfrm>
              <a:off x="5095875" y="2557463"/>
              <a:ext cx="36513" cy="52388"/>
            </a:xfrm>
            <a:custGeom>
              <a:avLst/>
              <a:gdLst>
                <a:gd name="T0" fmla="*/ 0 w 17"/>
                <a:gd name="T1" fmla="*/ 9 h 25"/>
                <a:gd name="T2" fmla="*/ 1 w 17"/>
                <a:gd name="T3" fmla="*/ 7 h 25"/>
                <a:gd name="T4" fmla="*/ 6 w 17"/>
                <a:gd name="T5" fmla="*/ 4 h 25"/>
                <a:gd name="T6" fmla="*/ 9 w 17"/>
                <a:gd name="T7" fmla="*/ 1 h 25"/>
                <a:gd name="T8" fmla="*/ 10 w 17"/>
                <a:gd name="T9" fmla="*/ 6 h 25"/>
                <a:gd name="T10" fmla="*/ 13 w 17"/>
                <a:gd name="T11" fmla="*/ 16 h 25"/>
                <a:gd name="T12" fmla="*/ 14 w 17"/>
                <a:gd name="T13" fmla="*/ 17 h 25"/>
                <a:gd name="T14" fmla="*/ 16 w 17"/>
                <a:gd name="T15" fmla="*/ 19 h 25"/>
                <a:gd name="T16" fmla="*/ 16 w 17"/>
                <a:gd name="T17" fmla="*/ 24 h 25"/>
                <a:gd name="T18" fmla="*/ 12 w 17"/>
                <a:gd name="T19" fmla="*/ 23 h 25"/>
                <a:gd name="T20" fmla="*/ 0 w 17"/>
                <a:gd name="T21" fmla="*/ 9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" h="25">
                  <a:moveTo>
                    <a:pt x="0" y="9"/>
                  </a:moveTo>
                  <a:cubicBezTo>
                    <a:pt x="0" y="9"/>
                    <a:pt x="1" y="8"/>
                    <a:pt x="1" y="7"/>
                  </a:cubicBezTo>
                  <a:cubicBezTo>
                    <a:pt x="4" y="7"/>
                    <a:pt x="5" y="5"/>
                    <a:pt x="6" y="4"/>
                  </a:cubicBezTo>
                  <a:cubicBezTo>
                    <a:pt x="6" y="2"/>
                    <a:pt x="7" y="0"/>
                    <a:pt x="9" y="1"/>
                  </a:cubicBezTo>
                  <a:cubicBezTo>
                    <a:pt x="11" y="2"/>
                    <a:pt x="11" y="4"/>
                    <a:pt x="10" y="6"/>
                  </a:cubicBezTo>
                  <a:cubicBezTo>
                    <a:pt x="7" y="11"/>
                    <a:pt x="9" y="13"/>
                    <a:pt x="13" y="16"/>
                  </a:cubicBezTo>
                  <a:cubicBezTo>
                    <a:pt x="13" y="16"/>
                    <a:pt x="14" y="16"/>
                    <a:pt x="14" y="17"/>
                  </a:cubicBezTo>
                  <a:cubicBezTo>
                    <a:pt x="14" y="18"/>
                    <a:pt x="15" y="18"/>
                    <a:pt x="16" y="19"/>
                  </a:cubicBezTo>
                  <a:cubicBezTo>
                    <a:pt x="17" y="21"/>
                    <a:pt x="17" y="22"/>
                    <a:pt x="16" y="24"/>
                  </a:cubicBezTo>
                  <a:cubicBezTo>
                    <a:pt x="14" y="25"/>
                    <a:pt x="13" y="24"/>
                    <a:pt x="12" y="23"/>
                  </a:cubicBezTo>
                  <a:cubicBezTo>
                    <a:pt x="8" y="18"/>
                    <a:pt x="2" y="15"/>
                    <a:pt x="0" y="9"/>
                  </a:cubicBezTo>
                  <a:close/>
                </a:path>
              </a:pathLst>
            </a:custGeom>
            <a:solidFill>
              <a:srgbClr val="774D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22" name="Freeform 117">
              <a:extLst>
                <a:ext uri="{FF2B5EF4-FFF2-40B4-BE49-F238E27FC236}">
                  <a16:creationId xmlns:a16="http://schemas.microsoft.com/office/drawing/2014/main" id="{D4377523-0383-2079-75E0-F602F5E88ACD}"/>
                </a:ext>
              </a:extLst>
            </p:cNvPr>
            <p:cNvSpPr>
              <a:spLocks/>
            </p:cNvSpPr>
            <p:nvPr/>
          </p:nvSpPr>
          <p:spPr bwMode="auto">
            <a:xfrm>
              <a:off x="5113338" y="2524125"/>
              <a:ext cx="12700" cy="33338"/>
            </a:xfrm>
            <a:custGeom>
              <a:avLst/>
              <a:gdLst>
                <a:gd name="T0" fmla="*/ 5 w 6"/>
                <a:gd name="T1" fmla="*/ 13 h 16"/>
                <a:gd name="T2" fmla="*/ 5 w 6"/>
                <a:gd name="T3" fmla="*/ 14 h 16"/>
                <a:gd name="T4" fmla="*/ 2 w 6"/>
                <a:gd name="T5" fmla="*/ 16 h 16"/>
                <a:gd name="T6" fmla="*/ 0 w 6"/>
                <a:gd name="T7" fmla="*/ 12 h 16"/>
                <a:gd name="T8" fmla="*/ 0 w 6"/>
                <a:gd name="T9" fmla="*/ 3 h 16"/>
                <a:gd name="T10" fmla="*/ 4 w 6"/>
                <a:gd name="T11" fmla="*/ 0 h 16"/>
                <a:gd name="T12" fmla="*/ 5 w 6"/>
                <a:gd name="T13" fmla="*/ 4 h 16"/>
                <a:gd name="T14" fmla="*/ 5 w 6"/>
                <a:gd name="T15" fmla="*/ 13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" h="16">
                  <a:moveTo>
                    <a:pt x="5" y="13"/>
                  </a:moveTo>
                  <a:cubicBezTo>
                    <a:pt x="5" y="13"/>
                    <a:pt x="5" y="14"/>
                    <a:pt x="5" y="14"/>
                  </a:cubicBezTo>
                  <a:cubicBezTo>
                    <a:pt x="4" y="14"/>
                    <a:pt x="3" y="16"/>
                    <a:pt x="2" y="16"/>
                  </a:cubicBezTo>
                  <a:cubicBezTo>
                    <a:pt x="0" y="15"/>
                    <a:pt x="0" y="14"/>
                    <a:pt x="0" y="12"/>
                  </a:cubicBezTo>
                  <a:cubicBezTo>
                    <a:pt x="0" y="9"/>
                    <a:pt x="0" y="6"/>
                    <a:pt x="0" y="3"/>
                  </a:cubicBezTo>
                  <a:cubicBezTo>
                    <a:pt x="0" y="1"/>
                    <a:pt x="2" y="0"/>
                    <a:pt x="4" y="0"/>
                  </a:cubicBezTo>
                  <a:cubicBezTo>
                    <a:pt x="6" y="0"/>
                    <a:pt x="5" y="2"/>
                    <a:pt x="5" y="4"/>
                  </a:cubicBezTo>
                  <a:cubicBezTo>
                    <a:pt x="5" y="7"/>
                    <a:pt x="5" y="10"/>
                    <a:pt x="5" y="13"/>
                  </a:cubicBezTo>
                  <a:close/>
                </a:path>
              </a:pathLst>
            </a:custGeom>
            <a:solidFill>
              <a:srgbClr val="6039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23" name="Freeform 118">
              <a:extLst>
                <a:ext uri="{FF2B5EF4-FFF2-40B4-BE49-F238E27FC236}">
                  <a16:creationId xmlns:a16="http://schemas.microsoft.com/office/drawing/2014/main" id="{9F41CCF7-7224-EB53-1A72-AD5BE7834574}"/>
                </a:ext>
              </a:extLst>
            </p:cNvPr>
            <p:cNvSpPr>
              <a:spLocks/>
            </p:cNvSpPr>
            <p:nvPr/>
          </p:nvSpPr>
          <p:spPr bwMode="auto">
            <a:xfrm>
              <a:off x="5114925" y="2606675"/>
              <a:ext cx="25400" cy="19050"/>
            </a:xfrm>
            <a:custGeom>
              <a:avLst/>
              <a:gdLst>
                <a:gd name="T0" fmla="*/ 12 w 12"/>
                <a:gd name="T1" fmla="*/ 0 h 9"/>
                <a:gd name="T2" fmla="*/ 3 w 12"/>
                <a:gd name="T3" fmla="*/ 8 h 9"/>
                <a:gd name="T4" fmla="*/ 1 w 12"/>
                <a:gd name="T5" fmla="*/ 6 h 9"/>
                <a:gd name="T6" fmla="*/ 1 w 12"/>
                <a:gd name="T7" fmla="*/ 3 h 9"/>
                <a:gd name="T8" fmla="*/ 12 w 12"/>
                <a:gd name="T9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9">
                  <a:moveTo>
                    <a:pt x="12" y="0"/>
                  </a:moveTo>
                  <a:cubicBezTo>
                    <a:pt x="11" y="6"/>
                    <a:pt x="6" y="6"/>
                    <a:pt x="3" y="8"/>
                  </a:cubicBezTo>
                  <a:cubicBezTo>
                    <a:pt x="1" y="9"/>
                    <a:pt x="1" y="7"/>
                    <a:pt x="1" y="6"/>
                  </a:cubicBezTo>
                  <a:cubicBezTo>
                    <a:pt x="0" y="5"/>
                    <a:pt x="0" y="3"/>
                    <a:pt x="1" y="3"/>
                  </a:cubicBezTo>
                  <a:cubicBezTo>
                    <a:pt x="5" y="5"/>
                    <a:pt x="8" y="1"/>
                    <a:pt x="12" y="0"/>
                  </a:cubicBezTo>
                  <a:close/>
                </a:path>
              </a:pathLst>
            </a:custGeom>
            <a:solidFill>
              <a:srgbClr val="6039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24" name="Freeform 119">
              <a:extLst>
                <a:ext uri="{FF2B5EF4-FFF2-40B4-BE49-F238E27FC236}">
                  <a16:creationId xmlns:a16="http://schemas.microsoft.com/office/drawing/2014/main" id="{051F10F9-A123-770F-A221-C8028D65CB2B}"/>
                </a:ext>
              </a:extLst>
            </p:cNvPr>
            <p:cNvSpPr>
              <a:spLocks/>
            </p:cNvSpPr>
            <p:nvPr/>
          </p:nvSpPr>
          <p:spPr bwMode="auto">
            <a:xfrm>
              <a:off x="5138738" y="2593975"/>
              <a:ext cx="15875" cy="20638"/>
            </a:xfrm>
            <a:custGeom>
              <a:avLst/>
              <a:gdLst>
                <a:gd name="T0" fmla="*/ 0 w 8"/>
                <a:gd name="T1" fmla="*/ 6 h 10"/>
                <a:gd name="T2" fmla="*/ 4 w 8"/>
                <a:gd name="T3" fmla="*/ 2 h 10"/>
                <a:gd name="T4" fmla="*/ 6 w 8"/>
                <a:gd name="T5" fmla="*/ 0 h 10"/>
                <a:gd name="T6" fmla="*/ 7 w 8"/>
                <a:gd name="T7" fmla="*/ 2 h 10"/>
                <a:gd name="T8" fmla="*/ 7 w 8"/>
                <a:gd name="T9" fmla="*/ 5 h 10"/>
                <a:gd name="T10" fmla="*/ 6 w 8"/>
                <a:gd name="T11" fmla="*/ 9 h 10"/>
                <a:gd name="T12" fmla="*/ 3 w 8"/>
                <a:gd name="T13" fmla="*/ 7 h 10"/>
                <a:gd name="T14" fmla="*/ 0 w 8"/>
                <a:gd name="T15" fmla="*/ 6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" h="10">
                  <a:moveTo>
                    <a:pt x="0" y="6"/>
                  </a:moveTo>
                  <a:cubicBezTo>
                    <a:pt x="3" y="6"/>
                    <a:pt x="5" y="5"/>
                    <a:pt x="4" y="2"/>
                  </a:cubicBezTo>
                  <a:cubicBezTo>
                    <a:pt x="4" y="1"/>
                    <a:pt x="5" y="0"/>
                    <a:pt x="6" y="0"/>
                  </a:cubicBezTo>
                  <a:cubicBezTo>
                    <a:pt x="7" y="0"/>
                    <a:pt x="7" y="1"/>
                    <a:pt x="7" y="2"/>
                  </a:cubicBezTo>
                  <a:cubicBezTo>
                    <a:pt x="7" y="3"/>
                    <a:pt x="7" y="4"/>
                    <a:pt x="7" y="5"/>
                  </a:cubicBezTo>
                  <a:cubicBezTo>
                    <a:pt x="7" y="6"/>
                    <a:pt x="8" y="8"/>
                    <a:pt x="6" y="9"/>
                  </a:cubicBezTo>
                  <a:cubicBezTo>
                    <a:pt x="4" y="10"/>
                    <a:pt x="4" y="8"/>
                    <a:pt x="3" y="7"/>
                  </a:cubicBezTo>
                  <a:cubicBezTo>
                    <a:pt x="2" y="7"/>
                    <a:pt x="1" y="7"/>
                    <a:pt x="0" y="6"/>
                  </a:cubicBezTo>
                  <a:close/>
                </a:path>
              </a:pathLst>
            </a:custGeom>
            <a:solidFill>
              <a:srgbClr val="6039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25" name="Freeform 120">
              <a:extLst>
                <a:ext uri="{FF2B5EF4-FFF2-40B4-BE49-F238E27FC236}">
                  <a16:creationId xmlns:a16="http://schemas.microsoft.com/office/drawing/2014/main" id="{7C92B11D-110C-F0D8-5D11-C0D379976956}"/>
                </a:ext>
              </a:extLst>
            </p:cNvPr>
            <p:cNvSpPr>
              <a:spLocks/>
            </p:cNvSpPr>
            <p:nvPr/>
          </p:nvSpPr>
          <p:spPr bwMode="auto">
            <a:xfrm>
              <a:off x="5122863" y="2587625"/>
              <a:ext cx="17463" cy="11113"/>
            </a:xfrm>
            <a:custGeom>
              <a:avLst/>
              <a:gdLst>
                <a:gd name="T0" fmla="*/ 1 w 8"/>
                <a:gd name="T1" fmla="*/ 3 h 5"/>
                <a:gd name="T2" fmla="*/ 0 w 8"/>
                <a:gd name="T3" fmla="*/ 2 h 5"/>
                <a:gd name="T4" fmla="*/ 8 w 8"/>
                <a:gd name="T5" fmla="*/ 2 h 5"/>
                <a:gd name="T6" fmla="*/ 8 w 8"/>
                <a:gd name="T7" fmla="*/ 4 h 5"/>
                <a:gd name="T8" fmla="*/ 6 w 8"/>
                <a:gd name="T9" fmla="*/ 5 h 5"/>
                <a:gd name="T10" fmla="*/ 1 w 8"/>
                <a:gd name="T11" fmla="*/ 3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" h="5">
                  <a:moveTo>
                    <a:pt x="1" y="3"/>
                  </a:moveTo>
                  <a:cubicBezTo>
                    <a:pt x="1" y="3"/>
                    <a:pt x="0" y="2"/>
                    <a:pt x="0" y="2"/>
                  </a:cubicBezTo>
                  <a:cubicBezTo>
                    <a:pt x="2" y="0"/>
                    <a:pt x="7" y="0"/>
                    <a:pt x="8" y="2"/>
                  </a:cubicBezTo>
                  <a:cubicBezTo>
                    <a:pt x="8" y="3"/>
                    <a:pt x="8" y="4"/>
                    <a:pt x="8" y="4"/>
                  </a:cubicBezTo>
                  <a:cubicBezTo>
                    <a:pt x="8" y="5"/>
                    <a:pt x="7" y="5"/>
                    <a:pt x="6" y="5"/>
                  </a:cubicBezTo>
                  <a:cubicBezTo>
                    <a:pt x="4" y="4"/>
                    <a:pt x="3" y="4"/>
                    <a:pt x="1" y="3"/>
                  </a:cubicBezTo>
                  <a:close/>
                </a:path>
              </a:pathLst>
            </a:custGeom>
            <a:solidFill>
              <a:srgbClr val="6039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26" name="Freeform 121">
              <a:extLst>
                <a:ext uri="{FF2B5EF4-FFF2-40B4-BE49-F238E27FC236}">
                  <a16:creationId xmlns:a16="http://schemas.microsoft.com/office/drawing/2014/main" id="{B3F3DD97-1A4D-CF5D-F58F-8B36A4D7F1BD}"/>
                </a:ext>
              </a:extLst>
            </p:cNvPr>
            <p:cNvSpPr>
              <a:spLocks/>
            </p:cNvSpPr>
            <p:nvPr/>
          </p:nvSpPr>
          <p:spPr bwMode="auto">
            <a:xfrm>
              <a:off x="5145088" y="2560638"/>
              <a:ext cx="7938" cy="14288"/>
            </a:xfrm>
            <a:custGeom>
              <a:avLst/>
              <a:gdLst>
                <a:gd name="T0" fmla="*/ 4 w 4"/>
                <a:gd name="T1" fmla="*/ 5 h 7"/>
                <a:gd name="T2" fmla="*/ 0 w 4"/>
                <a:gd name="T3" fmla="*/ 4 h 7"/>
                <a:gd name="T4" fmla="*/ 4 w 4"/>
                <a:gd name="T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7">
                  <a:moveTo>
                    <a:pt x="4" y="5"/>
                  </a:moveTo>
                  <a:cubicBezTo>
                    <a:pt x="3" y="6"/>
                    <a:pt x="1" y="7"/>
                    <a:pt x="0" y="4"/>
                  </a:cubicBezTo>
                  <a:cubicBezTo>
                    <a:pt x="2" y="3"/>
                    <a:pt x="4" y="0"/>
                    <a:pt x="4" y="5"/>
                  </a:cubicBezTo>
                  <a:close/>
                </a:path>
              </a:pathLst>
            </a:custGeom>
            <a:solidFill>
              <a:srgbClr val="6039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27" name="Freeform 122">
              <a:extLst>
                <a:ext uri="{FF2B5EF4-FFF2-40B4-BE49-F238E27FC236}">
                  <a16:creationId xmlns:a16="http://schemas.microsoft.com/office/drawing/2014/main" id="{E9BA8CE3-0E47-760F-F36B-6C45CE46A032}"/>
                </a:ext>
              </a:extLst>
            </p:cNvPr>
            <p:cNvSpPr>
              <a:spLocks/>
            </p:cNvSpPr>
            <p:nvPr/>
          </p:nvSpPr>
          <p:spPr bwMode="auto">
            <a:xfrm>
              <a:off x="5146675" y="2527300"/>
              <a:ext cx="6350" cy="6350"/>
            </a:xfrm>
            <a:custGeom>
              <a:avLst/>
              <a:gdLst>
                <a:gd name="T0" fmla="*/ 1 w 3"/>
                <a:gd name="T1" fmla="*/ 0 h 3"/>
                <a:gd name="T2" fmla="*/ 3 w 3"/>
                <a:gd name="T3" fmla="*/ 1 h 3"/>
                <a:gd name="T4" fmla="*/ 2 w 3"/>
                <a:gd name="T5" fmla="*/ 3 h 3"/>
                <a:gd name="T6" fmla="*/ 0 w 3"/>
                <a:gd name="T7" fmla="*/ 1 h 3"/>
                <a:gd name="T8" fmla="*/ 1 w 3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3">
                  <a:moveTo>
                    <a:pt x="1" y="0"/>
                  </a:moveTo>
                  <a:cubicBezTo>
                    <a:pt x="2" y="0"/>
                    <a:pt x="3" y="0"/>
                    <a:pt x="3" y="1"/>
                  </a:cubicBezTo>
                  <a:cubicBezTo>
                    <a:pt x="3" y="2"/>
                    <a:pt x="2" y="3"/>
                    <a:pt x="2" y="3"/>
                  </a:cubicBezTo>
                  <a:cubicBezTo>
                    <a:pt x="1" y="3"/>
                    <a:pt x="0" y="2"/>
                    <a:pt x="0" y="1"/>
                  </a:cubicBezTo>
                  <a:cubicBezTo>
                    <a:pt x="0" y="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6039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920" name="Freeform 123">
              <a:extLst>
                <a:ext uri="{FF2B5EF4-FFF2-40B4-BE49-F238E27FC236}">
                  <a16:creationId xmlns:a16="http://schemas.microsoft.com/office/drawing/2014/main" id="{8F66573A-2006-D2AF-9BF7-BA8B4C47895E}"/>
                </a:ext>
              </a:extLst>
            </p:cNvPr>
            <p:cNvSpPr>
              <a:spLocks/>
            </p:cNvSpPr>
            <p:nvPr/>
          </p:nvSpPr>
          <p:spPr bwMode="auto">
            <a:xfrm>
              <a:off x="4779963" y="2254250"/>
              <a:ext cx="182563" cy="411163"/>
            </a:xfrm>
            <a:custGeom>
              <a:avLst/>
              <a:gdLst>
                <a:gd name="T0" fmla="*/ 85 w 87"/>
                <a:gd name="T1" fmla="*/ 29 h 196"/>
                <a:gd name="T2" fmla="*/ 84 w 87"/>
                <a:gd name="T3" fmla="*/ 25 h 196"/>
                <a:gd name="T4" fmla="*/ 80 w 87"/>
                <a:gd name="T5" fmla="*/ 35 h 196"/>
                <a:gd name="T6" fmla="*/ 79 w 87"/>
                <a:gd name="T7" fmla="*/ 40 h 196"/>
                <a:gd name="T8" fmla="*/ 76 w 87"/>
                <a:gd name="T9" fmla="*/ 48 h 196"/>
                <a:gd name="T10" fmla="*/ 75 w 87"/>
                <a:gd name="T11" fmla="*/ 55 h 196"/>
                <a:gd name="T12" fmla="*/ 70 w 87"/>
                <a:gd name="T13" fmla="*/ 77 h 196"/>
                <a:gd name="T14" fmla="*/ 69 w 87"/>
                <a:gd name="T15" fmla="*/ 80 h 196"/>
                <a:gd name="T16" fmla="*/ 67 w 87"/>
                <a:gd name="T17" fmla="*/ 91 h 196"/>
                <a:gd name="T18" fmla="*/ 53 w 87"/>
                <a:gd name="T19" fmla="*/ 146 h 196"/>
                <a:gd name="T20" fmla="*/ 44 w 87"/>
                <a:gd name="T21" fmla="*/ 186 h 196"/>
                <a:gd name="T22" fmla="*/ 44 w 87"/>
                <a:gd name="T23" fmla="*/ 196 h 196"/>
                <a:gd name="T24" fmla="*/ 31 w 87"/>
                <a:gd name="T25" fmla="*/ 194 h 196"/>
                <a:gd name="T26" fmla="*/ 0 w 87"/>
                <a:gd name="T27" fmla="*/ 186 h 196"/>
                <a:gd name="T28" fmla="*/ 12 w 87"/>
                <a:gd name="T29" fmla="*/ 188 h 196"/>
                <a:gd name="T30" fmla="*/ 23 w 87"/>
                <a:gd name="T31" fmla="*/ 182 h 196"/>
                <a:gd name="T32" fmla="*/ 25 w 87"/>
                <a:gd name="T33" fmla="*/ 171 h 196"/>
                <a:gd name="T34" fmla="*/ 35 w 87"/>
                <a:gd name="T35" fmla="*/ 129 h 196"/>
                <a:gd name="T36" fmla="*/ 44 w 87"/>
                <a:gd name="T37" fmla="*/ 90 h 196"/>
                <a:gd name="T38" fmla="*/ 51 w 87"/>
                <a:gd name="T39" fmla="*/ 60 h 196"/>
                <a:gd name="T40" fmla="*/ 56 w 87"/>
                <a:gd name="T41" fmla="*/ 35 h 196"/>
                <a:gd name="T42" fmla="*/ 49 w 87"/>
                <a:gd name="T43" fmla="*/ 47 h 196"/>
                <a:gd name="T44" fmla="*/ 41 w 87"/>
                <a:gd name="T45" fmla="*/ 63 h 196"/>
                <a:gd name="T46" fmla="*/ 40 w 87"/>
                <a:gd name="T47" fmla="*/ 63 h 196"/>
                <a:gd name="T48" fmla="*/ 63 w 87"/>
                <a:gd name="T49" fmla="*/ 11 h 196"/>
                <a:gd name="T50" fmla="*/ 69 w 87"/>
                <a:gd name="T51" fmla="*/ 0 h 196"/>
                <a:gd name="T52" fmla="*/ 55 w 87"/>
                <a:gd name="T53" fmla="*/ 98 h 196"/>
                <a:gd name="T54" fmla="*/ 56 w 87"/>
                <a:gd name="T55" fmla="*/ 98 h 196"/>
                <a:gd name="T56" fmla="*/ 86 w 87"/>
                <a:gd name="T57" fmla="*/ 6 h 196"/>
                <a:gd name="T58" fmla="*/ 87 w 87"/>
                <a:gd name="T59" fmla="*/ 6 h 196"/>
                <a:gd name="T60" fmla="*/ 85 w 87"/>
                <a:gd name="T61" fmla="*/ 29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87" h="196">
                  <a:moveTo>
                    <a:pt x="85" y="29"/>
                  </a:moveTo>
                  <a:cubicBezTo>
                    <a:pt x="85" y="28"/>
                    <a:pt x="85" y="27"/>
                    <a:pt x="84" y="25"/>
                  </a:cubicBezTo>
                  <a:cubicBezTo>
                    <a:pt x="81" y="28"/>
                    <a:pt x="81" y="32"/>
                    <a:pt x="80" y="35"/>
                  </a:cubicBezTo>
                  <a:cubicBezTo>
                    <a:pt x="80" y="37"/>
                    <a:pt x="80" y="39"/>
                    <a:pt x="79" y="40"/>
                  </a:cubicBezTo>
                  <a:cubicBezTo>
                    <a:pt x="76" y="42"/>
                    <a:pt x="76" y="45"/>
                    <a:pt x="76" y="48"/>
                  </a:cubicBezTo>
                  <a:cubicBezTo>
                    <a:pt x="76" y="50"/>
                    <a:pt x="76" y="52"/>
                    <a:pt x="75" y="55"/>
                  </a:cubicBezTo>
                  <a:cubicBezTo>
                    <a:pt x="71" y="62"/>
                    <a:pt x="71" y="69"/>
                    <a:pt x="70" y="77"/>
                  </a:cubicBezTo>
                  <a:cubicBezTo>
                    <a:pt x="69" y="78"/>
                    <a:pt x="70" y="79"/>
                    <a:pt x="69" y="80"/>
                  </a:cubicBezTo>
                  <a:cubicBezTo>
                    <a:pt x="65" y="83"/>
                    <a:pt x="66" y="87"/>
                    <a:pt x="67" y="91"/>
                  </a:cubicBezTo>
                  <a:cubicBezTo>
                    <a:pt x="62" y="109"/>
                    <a:pt x="58" y="127"/>
                    <a:pt x="53" y="146"/>
                  </a:cubicBezTo>
                  <a:cubicBezTo>
                    <a:pt x="50" y="159"/>
                    <a:pt x="47" y="172"/>
                    <a:pt x="44" y="186"/>
                  </a:cubicBezTo>
                  <a:cubicBezTo>
                    <a:pt x="43" y="189"/>
                    <a:pt x="44" y="193"/>
                    <a:pt x="44" y="196"/>
                  </a:cubicBezTo>
                  <a:cubicBezTo>
                    <a:pt x="40" y="196"/>
                    <a:pt x="36" y="195"/>
                    <a:pt x="31" y="194"/>
                  </a:cubicBezTo>
                  <a:cubicBezTo>
                    <a:pt x="21" y="192"/>
                    <a:pt x="11" y="189"/>
                    <a:pt x="0" y="186"/>
                  </a:cubicBezTo>
                  <a:cubicBezTo>
                    <a:pt x="4" y="185"/>
                    <a:pt x="8" y="187"/>
                    <a:pt x="12" y="188"/>
                  </a:cubicBezTo>
                  <a:cubicBezTo>
                    <a:pt x="18" y="189"/>
                    <a:pt x="21" y="187"/>
                    <a:pt x="23" y="182"/>
                  </a:cubicBezTo>
                  <a:cubicBezTo>
                    <a:pt x="24" y="179"/>
                    <a:pt x="25" y="175"/>
                    <a:pt x="25" y="171"/>
                  </a:cubicBezTo>
                  <a:cubicBezTo>
                    <a:pt x="29" y="157"/>
                    <a:pt x="31" y="143"/>
                    <a:pt x="35" y="129"/>
                  </a:cubicBezTo>
                  <a:cubicBezTo>
                    <a:pt x="39" y="116"/>
                    <a:pt x="41" y="103"/>
                    <a:pt x="44" y="90"/>
                  </a:cubicBezTo>
                  <a:cubicBezTo>
                    <a:pt x="47" y="80"/>
                    <a:pt x="50" y="70"/>
                    <a:pt x="51" y="60"/>
                  </a:cubicBezTo>
                  <a:cubicBezTo>
                    <a:pt x="53" y="52"/>
                    <a:pt x="58" y="44"/>
                    <a:pt x="56" y="35"/>
                  </a:cubicBezTo>
                  <a:cubicBezTo>
                    <a:pt x="52" y="39"/>
                    <a:pt x="51" y="43"/>
                    <a:pt x="49" y="47"/>
                  </a:cubicBezTo>
                  <a:cubicBezTo>
                    <a:pt x="46" y="52"/>
                    <a:pt x="43" y="58"/>
                    <a:pt x="41" y="63"/>
                  </a:cubicBezTo>
                  <a:cubicBezTo>
                    <a:pt x="41" y="63"/>
                    <a:pt x="40" y="63"/>
                    <a:pt x="40" y="63"/>
                  </a:cubicBezTo>
                  <a:cubicBezTo>
                    <a:pt x="48" y="46"/>
                    <a:pt x="56" y="29"/>
                    <a:pt x="63" y="11"/>
                  </a:cubicBezTo>
                  <a:cubicBezTo>
                    <a:pt x="65" y="8"/>
                    <a:pt x="67" y="4"/>
                    <a:pt x="69" y="0"/>
                  </a:cubicBezTo>
                  <a:cubicBezTo>
                    <a:pt x="64" y="33"/>
                    <a:pt x="60" y="65"/>
                    <a:pt x="55" y="98"/>
                  </a:cubicBezTo>
                  <a:cubicBezTo>
                    <a:pt x="55" y="98"/>
                    <a:pt x="56" y="98"/>
                    <a:pt x="56" y="98"/>
                  </a:cubicBezTo>
                  <a:cubicBezTo>
                    <a:pt x="66" y="67"/>
                    <a:pt x="76" y="36"/>
                    <a:pt x="86" y="6"/>
                  </a:cubicBezTo>
                  <a:cubicBezTo>
                    <a:pt x="86" y="6"/>
                    <a:pt x="87" y="6"/>
                    <a:pt x="87" y="6"/>
                  </a:cubicBezTo>
                  <a:cubicBezTo>
                    <a:pt x="86" y="14"/>
                    <a:pt x="86" y="22"/>
                    <a:pt x="85" y="29"/>
                  </a:cubicBezTo>
                  <a:close/>
                </a:path>
              </a:pathLst>
            </a:custGeom>
            <a:solidFill>
              <a:srgbClr val="FFE3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921" name="Freeform 124">
              <a:extLst>
                <a:ext uri="{FF2B5EF4-FFF2-40B4-BE49-F238E27FC236}">
                  <a16:creationId xmlns:a16="http://schemas.microsoft.com/office/drawing/2014/main" id="{1DD1B8E1-EA15-C06C-D69F-E1E156817D91}"/>
                </a:ext>
              </a:extLst>
            </p:cNvPr>
            <p:cNvSpPr>
              <a:spLocks/>
            </p:cNvSpPr>
            <p:nvPr/>
          </p:nvSpPr>
          <p:spPr bwMode="auto">
            <a:xfrm>
              <a:off x="4868863" y="2444750"/>
              <a:ext cx="55563" cy="222250"/>
            </a:xfrm>
            <a:custGeom>
              <a:avLst/>
              <a:gdLst>
                <a:gd name="T0" fmla="*/ 2 w 27"/>
                <a:gd name="T1" fmla="*/ 105 h 106"/>
                <a:gd name="T2" fmla="*/ 1 w 27"/>
                <a:gd name="T3" fmla="*/ 90 h 106"/>
                <a:gd name="T4" fmla="*/ 11 w 27"/>
                <a:gd name="T5" fmla="*/ 51 h 106"/>
                <a:gd name="T6" fmla="*/ 23 w 27"/>
                <a:gd name="T7" fmla="*/ 3 h 106"/>
                <a:gd name="T8" fmla="*/ 25 w 27"/>
                <a:gd name="T9" fmla="*/ 0 h 106"/>
                <a:gd name="T10" fmla="*/ 24 w 27"/>
                <a:gd name="T11" fmla="*/ 10 h 106"/>
                <a:gd name="T12" fmla="*/ 17 w 27"/>
                <a:gd name="T13" fmla="*/ 38 h 106"/>
                <a:gd name="T14" fmla="*/ 7 w 27"/>
                <a:gd name="T15" fmla="*/ 80 h 106"/>
                <a:gd name="T16" fmla="*/ 2 w 27"/>
                <a:gd name="T17" fmla="*/ 101 h 106"/>
                <a:gd name="T18" fmla="*/ 3 w 27"/>
                <a:gd name="T19" fmla="*/ 106 h 106"/>
                <a:gd name="T20" fmla="*/ 2 w 27"/>
                <a:gd name="T21" fmla="*/ 105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7" h="106">
                  <a:moveTo>
                    <a:pt x="2" y="105"/>
                  </a:moveTo>
                  <a:cubicBezTo>
                    <a:pt x="0" y="100"/>
                    <a:pt x="0" y="95"/>
                    <a:pt x="1" y="90"/>
                  </a:cubicBezTo>
                  <a:cubicBezTo>
                    <a:pt x="5" y="77"/>
                    <a:pt x="8" y="64"/>
                    <a:pt x="11" y="51"/>
                  </a:cubicBezTo>
                  <a:cubicBezTo>
                    <a:pt x="15" y="35"/>
                    <a:pt x="18" y="19"/>
                    <a:pt x="23" y="3"/>
                  </a:cubicBezTo>
                  <a:cubicBezTo>
                    <a:pt x="23" y="2"/>
                    <a:pt x="24" y="0"/>
                    <a:pt x="25" y="0"/>
                  </a:cubicBezTo>
                  <a:cubicBezTo>
                    <a:pt x="27" y="3"/>
                    <a:pt x="25" y="6"/>
                    <a:pt x="24" y="10"/>
                  </a:cubicBezTo>
                  <a:cubicBezTo>
                    <a:pt x="21" y="19"/>
                    <a:pt x="20" y="29"/>
                    <a:pt x="17" y="38"/>
                  </a:cubicBezTo>
                  <a:cubicBezTo>
                    <a:pt x="14" y="52"/>
                    <a:pt x="9" y="66"/>
                    <a:pt x="7" y="80"/>
                  </a:cubicBezTo>
                  <a:cubicBezTo>
                    <a:pt x="6" y="87"/>
                    <a:pt x="5" y="94"/>
                    <a:pt x="2" y="101"/>
                  </a:cubicBezTo>
                  <a:cubicBezTo>
                    <a:pt x="2" y="102"/>
                    <a:pt x="3" y="104"/>
                    <a:pt x="3" y="106"/>
                  </a:cubicBezTo>
                  <a:cubicBezTo>
                    <a:pt x="2" y="106"/>
                    <a:pt x="2" y="106"/>
                    <a:pt x="2" y="105"/>
                  </a:cubicBezTo>
                  <a:close/>
                </a:path>
              </a:pathLst>
            </a:custGeom>
            <a:solidFill>
              <a:srgbClr val="FCD38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922" name="Freeform 125">
              <a:extLst>
                <a:ext uri="{FF2B5EF4-FFF2-40B4-BE49-F238E27FC236}">
                  <a16:creationId xmlns:a16="http://schemas.microsoft.com/office/drawing/2014/main" id="{DFBE0F5D-0A38-8E99-7758-76629BD05420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6538" y="2138363"/>
              <a:ext cx="257175" cy="576263"/>
            </a:xfrm>
            <a:custGeom>
              <a:avLst/>
              <a:gdLst>
                <a:gd name="T0" fmla="*/ 15 w 123"/>
                <a:gd name="T1" fmla="*/ 276 h 276"/>
                <a:gd name="T2" fmla="*/ 0 w 123"/>
                <a:gd name="T3" fmla="*/ 270 h 276"/>
                <a:gd name="T4" fmla="*/ 7 w 123"/>
                <a:gd name="T5" fmla="*/ 253 h 276"/>
                <a:gd name="T6" fmla="*/ 26 w 123"/>
                <a:gd name="T7" fmla="*/ 206 h 276"/>
                <a:gd name="T8" fmla="*/ 47 w 123"/>
                <a:gd name="T9" fmla="*/ 154 h 276"/>
                <a:gd name="T10" fmla="*/ 64 w 123"/>
                <a:gd name="T11" fmla="*/ 111 h 276"/>
                <a:gd name="T12" fmla="*/ 105 w 123"/>
                <a:gd name="T13" fmla="*/ 10 h 276"/>
                <a:gd name="T14" fmla="*/ 108 w 123"/>
                <a:gd name="T15" fmla="*/ 0 h 276"/>
                <a:gd name="T16" fmla="*/ 123 w 123"/>
                <a:gd name="T17" fmla="*/ 6 h 276"/>
                <a:gd name="T18" fmla="*/ 87 w 123"/>
                <a:gd name="T19" fmla="*/ 96 h 276"/>
                <a:gd name="T20" fmla="*/ 46 w 123"/>
                <a:gd name="T21" fmla="*/ 196 h 276"/>
                <a:gd name="T22" fmla="*/ 26 w 123"/>
                <a:gd name="T23" fmla="*/ 247 h 276"/>
                <a:gd name="T24" fmla="*/ 16 w 123"/>
                <a:gd name="T25" fmla="*/ 271 h 276"/>
                <a:gd name="T26" fmla="*/ 15 w 123"/>
                <a:gd name="T27" fmla="*/ 276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3" h="276">
                  <a:moveTo>
                    <a:pt x="15" y="276"/>
                  </a:moveTo>
                  <a:cubicBezTo>
                    <a:pt x="9" y="276"/>
                    <a:pt x="5" y="273"/>
                    <a:pt x="0" y="270"/>
                  </a:cubicBezTo>
                  <a:cubicBezTo>
                    <a:pt x="1" y="264"/>
                    <a:pt x="4" y="258"/>
                    <a:pt x="7" y="253"/>
                  </a:cubicBezTo>
                  <a:cubicBezTo>
                    <a:pt x="13" y="237"/>
                    <a:pt x="19" y="221"/>
                    <a:pt x="26" y="206"/>
                  </a:cubicBezTo>
                  <a:cubicBezTo>
                    <a:pt x="33" y="189"/>
                    <a:pt x="39" y="171"/>
                    <a:pt x="47" y="154"/>
                  </a:cubicBezTo>
                  <a:cubicBezTo>
                    <a:pt x="53" y="140"/>
                    <a:pt x="58" y="125"/>
                    <a:pt x="64" y="111"/>
                  </a:cubicBezTo>
                  <a:cubicBezTo>
                    <a:pt x="78" y="78"/>
                    <a:pt x="91" y="44"/>
                    <a:pt x="105" y="10"/>
                  </a:cubicBezTo>
                  <a:cubicBezTo>
                    <a:pt x="106" y="7"/>
                    <a:pt x="107" y="4"/>
                    <a:pt x="108" y="0"/>
                  </a:cubicBezTo>
                  <a:cubicBezTo>
                    <a:pt x="114" y="1"/>
                    <a:pt x="118" y="4"/>
                    <a:pt x="123" y="6"/>
                  </a:cubicBezTo>
                  <a:cubicBezTo>
                    <a:pt x="111" y="36"/>
                    <a:pt x="99" y="66"/>
                    <a:pt x="87" y="96"/>
                  </a:cubicBezTo>
                  <a:cubicBezTo>
                    <a:pt x="73" y="129"/>
                    <a:pt x="60" y="162"/>
                    <a:pt x="46" y="196"/>
                  </a:cubicBezTo>
                  <a:cubicBezTo>
                    <a:pt x="40" y="213"/>
                    <a:pt x="32" y="230"/>
                    <a:pt x="26" y="247"/>
                  </a:cubicBezTo>
                  <a:cubicBezTo>
                    <a:pt x="23" y="255"/>
                    <a:pt x="20" y="263"/>
                    <a:pt x="16" y="271"/>
                  </a:cubicBezTo>
                  <a:cubicBezTo>
                    <a:pt x="15" y="273"/>
                    <a:pt x="15" y="274"/>
                    <a:pt x="15" y="276"/>
                  </a:cubicBezTo>
                  <a:close/>
                </a:path>
              </a:pathLst>
            </a:custGeom>
            <a:solidFill>
              <a:srgbClr val="8C8C8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923" name="Freeform 126">
              <a:extLst>
                <a:ext uri="{FF2B5EF4-FFF2-40B4-BE49-F238E27FC236}">
                  <a16:creationId xmlns:a16="http://schemas.microsoft.com/office/drawing/2014/main" id="{4DBAA06A-48CC-BE48-C1E0-F239F685088D}"/>
                </a:ext>
              </a:extLst>
            </p:cNvPr>
            <p:cNvSpPr>
              <a:spLocks/>
            </p:cNvSpPr>
            <p:nvPr/>
          </p:nvSpPr>
          <p:spPr bwMode="auto">
            <a:xfrm>
              <a:off x="5340350" y="2151063"/>
              <a:ext cx="255588" cy="574675"/>
            </a:xfrm>
            <a:custGeom>
              <a:avLst/>
              <a:gdLst>
                <a:gd name="T0" fmla="*/ 3 w 122"/>
                <a:gd name="T1" fmla="*/ 270 h 275"/>
                <a:gd name="T2" fmla="*/ 2 w 122"/>
                <a:gd name="T3" fmla="*/ 266 h 275"/>
                <a:gd name="T4" fmla="*/ 10 w 122"/>
                <a:gd name="T5" fmla="*/ 247 h 275"/>
                <a:gd name="T6" fmla="*/ 40 w 122"/>
                <a:gd name="T7" fmla="*/ 171 h 275"/>
                <a:gd name="T8" fmla="*/ 84 w 122"/>
                <a:gd name="T9" fmla="*/ 64 h 275"/>
                <a:gd name="T10" fmla="*/ 107 w 122"/>
                <a:gd name="T11" fmla="*/ 5 h 275"/>
                <a:gd name="T12" fmla="*/ 111 w 122"/>
                <a:gd name="T13" fmla="*/ 0 h 275"/>
                <a:gd name="T14" fmla="*/ 119 w 122"/>
                <a:gd name="T15" fmla="*/ 3 h 275"/>
                <a:gd name="T16" fmla="*/ 121 w 122"/>
                <a:gd name="T17" fmla="*/ 9 h 275"/>
                <a:gd name="T18" fmla="*/ 96 w 122"/>
                <a:gd name="T19" fmla="*/ 71 h 275"/>
                <a:gd name="T20" fmla="*/ 78 w 122"/>
                <a:gd name="T21" fmla="*/ 114 h 275"/>
                <a:gd name="T22" fmla="*/ 63 w 122"/>
                <a:gd name="T23" fmla="*/ 151 h 275"/>
                <a:gd name="T24" fmla="*/ 45 w 122"/>
                <a:gd name="T25" fmla="*/ 196 h 275"/>
                <a:gd name="T26" fmla="*/ 17 w 122"/>
                <a:gd name="T27" fmla="*/ 266 h 275"/>
                <a:gd name="T28" fmla="*/ 12 w 122"/>
                <a:gd name="T29" fmla="*/ 275 h 275"/>
                <a:gd name="T30" fmla="*/ 3 w 122"/>
                <a:gd name="T31" fmla="*/ 270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22" h="275">
                  <a:moveTo>
                    <a:pt x="3" y="270"/>
                  </a:moveTo>
                  <a:cubicBezTo>
                    <a:pt x="2" y="269"/>
                    <a:pt x="0" y="268"/>
                    <a:pt x="2" y="266"/>
                  </a:cubicBezTo>
                  <a:cubicBezTo>
                    <a:pt x="6" y="260"/>
                    <a:pt x="7" y="253"/>
                    <a:pt x="10" y="247"/>
                  </a:cubicBezTo>
                  <a:cubicBezTo>
                    <a:pt x="20" y="222"/>
                    <a:pt x="30" y="196"/>
                    <a:pt x="40" y="171"/>
                  </a:cubicBezTo>
                  <a:cubicBezTo>
                    <a:pt x="55" y="136"/>
                    <a:pt x="69" y="100"/>
                    <a:pt x="84" y="64"/>
                  </a:cubicBezTo>
                  <a:cubicBezTo>
                    <a:pt x="92" y="44"/>
                    <a:pt x="100" y="24"/>
                    <a:pt x="107" y="5"/>
                  </a:cubicBezTo>
                  <a:cubicBezTo>
                    <a:pt x="108" y="3"/>
                    <a:pt x="109" y="1"/>
                    <a:pt x="111" y="0"/>
                  </a:cubicBezTo>
                  <a:cubicBezTo>
                    <a:pt x="114" y="2"/>
                    <a:pt x="117" y="1"/>
                    <a:pt x="119" y="3"/>
                  </a:cubicBezTo>
                  <a:cubicBezTo>
                    <a:pt x="122" y="5"/>
                    <a:pt x="122" y="7"/>
                    <a:pt x="121" y="9"/>
                  </a:cubicBezTo>
                  <a:cubicBezTo>
                    <a:pt x="112" y="30"/>
                    <a:pt x="104" y="51"/>
                    <a:pt x="96" y="71"/>
                  </a:cubicBezTo>
                  <a:cubicBezTo>
                    <a:pt x="90" y="86"/>
                    <a:pt x="84" y="100"/>
                    <a:pt x="78" y="114"/>
                  </a:cubicBezTo>
                  <a:cubicBezTo>
                    <a:pt x="73" y="126"/>
                    <a:pt x="68" y="139"/>
                    <a:pt x="63" y="151"/>
                  </a:cubicBezTo>
                  <a:cubicBezTo>
                    <a:pt x="57" y="166"/>
                    <a:pt x="51" y="181"/>
                    <a:pt x="45" y="196"/>
                  </a:cubicBezTo>
                  <a:cubicBezTo>
                    <a:pt x="36" y="219"/>
                    <a:pt x="27" y="243"/>
                    <a:pt x="17" y="266"/>
                  </a:cubicBezTo>
                  <a:cubicBezTo>
                    <a:pt x="16" y="269"/>
                    <a:pt x="15" y="272"/>
                    <a:pt x="12" y="275"/>
                  </a:cubicBezTo>
                  <a:cubicBezTo>
                    <a:pt x="9" y="273"/>
                    <a:pt x="6" y="272"/>
                    <a:pt x="3" y="270"/>
                  </a:cubicBezTo>
                  <a:close/>
                </a:path>
              </a:pathLst>
            </a:custGeom>
            <a:solidFill>
              <a:srgbClr val="C2C2C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924" name="Freeform 127">
              <a:extLst>
                <a:ext uri="{FF2B5EF4-FFF2-40B4-BE49-F238E27FC236}">
                  <a16:creationId xmlns:a16="http://schemas.microsoft.com/office/drawing/2014/main" id="{32D1670C-9F39-33BE-6E11-C6701B186AF1}"/>
                </a:ext>
              </a:extLst>
            </p:cNvPr>
            <p:cNvSpPr>
              <a:spLocks/>
            </p:cNvSpPr>
            <p:nvPr/>
          </p:nvSpPr>
          <p:spPr bwMode="auto">
            <a:xfrm>
              <a:off x="5292725" y="2132013"/>
              <a:ext cx="250825" cy="569913"/>
            </a:xfrm>
            <a:custGeom>
              <a:avLst/>
              <a:gdLst>
                <a:gd name="T0" fmla="*/ 119 w 120"/>
                <a:gd name="T1" fmla="*/ 3 h 273"/>
                <a:gd name="T2" fmla="*/ 119 w 120"/>
                <a:gd name="T3" fmla="*/ 8 h 273"/>
                <a:gd name="T4" fmla="*/ 92 w 120"/>
                <a:gd name="T5" fmla="*/ 74 h 273"/>
                <a:gd name="T6" fmla="*/ 68 w 120"/>
                <a:gd name="T7" fmla="*/ 134 h 273"/>
                <a:gd name="T8" fmla="*/ 46 w 120"/>
                <a:gd name="T9" fmla="*/ 188 h 273"/>
                <a:gd name="T10" fmla="*/ 20 w 120"/>
                <a:gd name="T11" fmla="*/ 253 h 273"/>
                <a:gd name="T12" fmla="*/ 11 w 120"/>
                <a:gd name="T13" fmla="*/ 273 h 273"/>
                <a:gd name="T14" fmla="*/ 2 w 120"/>
                <a:gd name="T15" fmla="*/ 271 h 273"/>
                <a:gd name="T16" fmla="*/ 2 w 120"/>
                <a:gd name="T17" fmla="*/ 270 h 273"/>
                <a:gd name="T18" fmla="*/ 1 w 120"/>
                <a:gd name="T19" fmla="*/ 264 h 273"/>
                <a:gd name="T20" fmla="*/ 26 w 120"/>
                <a:gd name="T21" fmla="*/ 202 h 273"/>
                <a:gd name="T22" fmla="*/ 49 w 120"/>
                <a:gd name="T23" fmla="*/ 147 h 273"/>
                <a:gd name="T24" fmla="*/ 71 w 120"/>
                <a:gd name="T25" fmla="*/ 90 h 273"/>
                <a:gd name="T26" fmla="*/ 84 w 120"/>
                <a:gd name="T27" fmla="*/ 59 h 273"/>
                <a:gd name="T28" fmla="*/ 106 w 120"/>
                <a:gd name="T29" fmla="*/ 5 h 273"/>
                <a:gd name="T30" fmla="*/ 114 w 120"/>
                <a:gd name="T31" fmla="*/ 1 h 273"/>
                <a:gd name="T32" fmla="*/ 119 w 120"/>
                <a:gd name="T33" fmla="*/ 3 h 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20" h="273">
                  <a:moveTo>
                    <a:pt x="119" y="3"/>
                  </a:moveTo>
                  <a:cubicBezTo>
                    <a:pt x="120" y="5"/>
                    <a:pt x="120" y="6"/>
                    <a:pt x="119" y="8"/>
                  </a:cubicBezTo>
                  <a:cubicBezTo>
                    <a:pt x="110" y="30"/>
                    <a:pt x="101" y="52"/>
                    <a:pt x="92" y="74"/>
                  </a:cubicBezTo>
                  <a:cubicBezTo>
                    <a:pt x="84" y="94"/>
                    <a:pt x="76" y="114"/>
                    <a:pt x="68" y="134"/>
                  </a:cubicBezTo>
                  <a:cubicBezTo>
                    <a:pt x="61" y="152"/>
                    <a:pt x="54" y="170"/>
                    <a:pt x="46" y="188"/>
                  </a:cubicBezTo>
                  <a:cubicBezTo>
                    <a:pt x="38" y="210"/>
                    <a:pt x="29" y="232"/>
                    <a:pt x="20" y="253"/>
                  </a:cubicBezTo>
                  <a:cubicBezTo>
                    <a:pt x="17" y="260"/>
                    <a:pt x="15" y="267"/>
                    <a:pt x="11" y="273"/>
                  </a:cubicBezTo>
                  <a:cubicBezTo>
                    <a:pt x="8" y="273"/>
                    <a:pt x="5" y="272"/>
                    <a:pt x="2" y="271"/>
                  </a:cubicBezTo>
                  <a:cubicBezTo>
                    <a:pt x="2" y="271"/>
                    <a:pt x="2" y="270"/>
                    <a:pt x="2" y="270"/>
                  </a:cubicBezTo>
                  <a:cubicBezTo>
                    <a:pt x="0" y="268"/>
                    <a:pt x="0" y="266"/>
                    <a:pt x="1" y="264"/>
                  </a:cubicBezTo>
                  <a:cubicBezTo>
                    <a:pt x="10" y="244"/>
                    <a:pt x="18" y="222"/>
                    <a:pt x="26" y="202"/>
                  </a:cubicBezTo>
                  <a:cubicBezTo>
                    <a:pt x="34" y="183"/>
                    <a:pt x="41" y="165"/>
                    <a:pt x="49" y="147"/>
                  </a:cubicBezTo>
                  <a:cubicBezTo>
                    <a:pt x="56" y="128"/>
                    <a:pt x="64" y="109"/>
                    <a:pt x="71" y="90"/>
                  </a:cubicBezTo>
                  <a:cubicBezTo>
                    <a:pt x="75" y="80"/>
                    <a:pt x="80" y="70"/>
                    <a:pt x="84" y="59"/>
                  </a:cubicBezTo>
                  <a:cubicBezTo>
                    <a:pt x="91" y="41"/>
                    <a:pt x="99" y="23"/>
                    <a:pt x="106" y="5"/>
                  </a:cubicBezTo>
                  <a:cubicBezTo>
                    <a:pt x="108" y="0"/>
                    <a:pt x="109" y="0"/>
                    <a:pt x="114" y="1"/>
                  </a:cubicBezTo>
                  <a:cubicBezTo>
                    <a:pt x="116" y="1"/>
                    <a:pt x="118" y="2"/>
                    <a:pt x="119" y="3"/>
                  </a:cubicBezTo>
                  <a:close/>
                </a:path>
              </a:pathLst>
            </a:custGeom>
            <a:solidFill>
              <a:srgbClr val="C3C2C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925" name="Freeform 128">
              <a:extLst>
                <a:ext uri="{FF2B5EF4-FFF2-40B4-BE49-F238E27FC236}">
                  <a16:creationId xmlns:a16="http://schemas.microsoft.com/office/drawing/2014/main" id="{BE575C3E-CBCD-62C8-E8C1-2AE88843B768}"/>
                </a:ext>
              </a:extLst>
            </p:cNvPr>
            <p:cNvSpPr>
              <a:spLocks/>
            </p:cNvSpPr>
            <p:nvPr/>
          </p:nvSpPr>
          <p:spPr bwMode="auto">
            <a:xfrm>
              <a:off x="5365750" y="2157413"/>
              <a:ext cx="255588" cy="576263"/>
            </a:xfrm>
            <a:custGeom>
              <a:avLst/>
              <a:gdLst>
                <a:gd name="T0" fmla="*/ 0 w 122"/>
                <a:gd name="T1" fmla="*/ 272 h 276"/>
                <a:gd name="T2" fmla="*/ 16 w 122"/>
                <a:gd name="T3" fmla="*/ 233 h 276"/>
                <a:gd name="T4" fmla="*/ 28 w 122"/>
                <a:gd name="T5" fmla="*/ 202 h 276"/>
                <a:gd name="T6" fmla="*/ 45 w 122"/>
                <a:gd name="T7" fmla="*/ 160 h 276"/>
                <a:gd name="T8" fmla="*/ 58 w 122"/>
                <a:gd name="T9" fmla="*/ 127 h 276"/>
                <a:gd name="T10" fmla="*/ 77 w 122"/>
                <a:gd name="T11" fmla="*/ 82 h 276"/>
                <a:gd name="T12" fmla="*/ 94 w 122"/>
                <a:gd name="T13" fmla="*/ 40 h 276"/>
                <a:gd name="T14" fmla="*/ 108 w 122"/>
                <a:gd name="T15" fmla="*/ 6 h 276"/>
                <a:gd name="T16" fmla="*/ 107 w 122"/>
                <a:gd name="T17" fmla="*/ 0 h 276"/>
                <a:gd name="T18" fmla="*/ 122 w 122"/>
                <a:gd name="T19" fmla="*/ 6 h 276"/>
                <a:gd name="T20" fmla="*/ 115 w 122"/>
                <a:gd name="T21" fmla="*/ 20 h 276"/>
                <a:gd name="T22" fmla="*/ 101 w 122"/>
                <a:gd name="T23" fmla="*/ 54 h 276"/>
                <a:gd name="T24" fmla="*/ 86 w 122"/>
                <a:gd name="T25" fmla="*/ 90 h 276"/>
                <a:gd name="T26" fmla="*/ 67 w 122"/>
                <a:gd name="T27" fmla="*/ 139 h 276"/>
                <a:gd name="T28" fmla="*/ 55 w 122"/>
                <a:gd name="T29" fmla="*/ 168 h 276"/>
                <a:gd name="T30" fmla="*/ 35 w 122"/>
                <a:gd name="T31" fmla="*/ 218 h 276"/>
                <a:gd name="T32" fmla="*/ 12 w 122"/>
                <a:gd name="T33" fmla="*/ 276 h 276"/>
                <a:gd name="T34" fmla="*/ 8 w 122"/>
                <a:gd name="T35" fmla="*/ 276 h 276"/>
                <a:gd name="T36" fmla="*/ 0 w 122"/>
                <a:gd name="T37" fmla="*/ 272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22" h="276">
                  <a:moveTo>
                    <a:pt x="0" y="272"/>
                  </a:moveTo>
                  <a:cubicBezTo>
                    <a:pt x="5" y="259"/>
                    <a:pt x="10" y="246"/>
                    <a:pt x="16" y="233"/>
                  </a:cubicBezTo>
                  <a:cubicBezTo>
                    <a:pt x="20" y="223"/>
                    <a:pt x="24" y="212"/>
                    <a:pt x="28" y="202"/>
                  </a:cubicBezTo>
                  <a:cubicBezTo>
                    <a:pt x="34" y="188"/>
                    <a:pt x="39" y="174"/>
                    <a:pt x="45" y="160"/>
                  </a:cubicBezTo>
                  <a:cubicBezTo>
                    <a:pt x="50" y="149"/>
                    <a:pt x="54" y="138"/>
                    <a:pt x="58" y="127"/>
                  </a:cubicBezTo>
                  <a:cubicBezTo>
                    <a:pt x="64" y="112"/>
                    <a:pt x="71" y="97"/>
                    <a:pt x="77" y="82"/>
                  </a:cubicBezTo>
                  <a:cubicBezTo>
                    <a:pt x="83" y="68"/>
                    <a:pt x="88" y="54"/>
                    <a:pt x="94" y="40"/>
                  </a:cubicBezTo>
                  <a:cubicBezTo>
                    <a:pt x="98" y="29"/>
                    <a:pt x="103" y="18"/>
                    <a:pt x="108" y="6"/>
                  </a:cubicBezTo>
                  <a:cubicBezTo>
                    <a:pt x="109" y="4"/>
                    <a:pt x="109" y="2"/>
                    <a:pt x="107" y="0"/>
                  </a:cubicBezTo>
                  <a:cubicBezTo>
                    <a:pt x="112" y="2"/>
                    <a:pt x="117" y="4"/>
                    <a:pt x="122" y="6"/>
                  </a:cubicBezTo>
                  <a:cubicBezTo>
                    <a:pt x="117" y="9"/>
                    <a:pt x="117" y="15"/>
                    <a:pt x="115" y="20"/>
                  </a:cubicBezTo>
                  <a:cubicBezTo>
                    <a:pt x="110" y="31"/>
                    <a:pt x="105" y="42"/>
                    <a:pt x="101" y="54"/>
                  </a:cubicBezTo>
                  <a:cubicBezTo>
                    <a:pt x="96" y="66"/>
                    <a:pt x="91" y="78"/>
                    <a:pt x="86" y="90"/>
                  </a:cubicBezTo>
                  <a:cubicBezTo>
                    <a:pt x="80" y="106"/>
                    <a:pt x="74" y="123"/>
                    <a:pt x="67" y="139"/>
                  </a:cubicBezTo>
                  <a:cubicBezTo>
                    <a:pt x="63" y="148"/>
                    <a:pt x="59" y="158"/>
                    <a:pt x="55" y="168"/>
                  </a:cubicBezTo>
                  <a:cubicBezTo>
                    <a:pt x="48" y="184"/>
                    <a:pt x="42" y="201"/>
                    <a:pt x="35" y="218"/>
                  </a:cubicBezTo>
                  <a:cubicBezTo>
                    <a:pt x="27" y="237"/>
                    <a:pt x="19" y="256"/>
                    <a:pt x="12" y="276"/>
                  </a:cubicBezTo>
                  <a:cubicBezTo>
                    <a:pt x="10" y="276"/>
                    <a:pt x="9" y="276"/>
                    <a:pt x="8" y="276"/>
                  </a:cubicBezTo>
                  <a:cubicBezTo>
                    <a:pt x="6" y="274"/>
                    <a:pt x="2" y="274"/>
                    <a:pt x="0" y="272"/>
                  </a:cubicBezTo>
                  <a:close/>
                </a:path>
              </a:pathLst>
            </a:custGeom>
            <a:solidFill>
              <a:srgbClr val="8A8A8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926" name="Freeform 129">
              <a:extLst>
                <a:ext uri="{FF2B5EF4-FFF2-40B4-BE49-F238E27FC236}">
                  <a16:creationId xmlns:a16="http://schemas.microsoft.com/office/drawing/2014/main" id="{58278BF6-5636-4E09-CA2E-DC3C6CE285AE}"/>
                </a:ext>
              </a:extLst>
            </p:cNvPr>
            <p:cNvSpPr>
              <a:spLocks/>
            </p:cNvSpPr>
            <p:nvPr/>
          </p:nvSpPr>
          <p:spPr bwMode="auto">
            <a:xfrm>
              <a:off x="5273675" y="2120900"/>
              <a:ext cx="257175" cy="574675"/>
            </a:xfrm>
            <a:custGeom>
              <a:avLst/>
              <a:gdLst>
                <a:gd name="T0" fmla="*/ 123 w 123"/>
                <a:gd name="T1" fmla="*/ 6 h 275"/>
                <a:gd name="T2" fmla="*/ 116 w 123"/>
                <a:gd name="T3" fmla="*/ 10 h 275"/>
                <a:gd name="T4" fmla="*/ 98 w 123"/>
                <a:gd name="T5" fmla="*/ 56 h 275"/>
                <a:gd name="T6" fmla="*/ 85 w 123"/>
                <a:gd name="T7" fmla="*/ 88 h 275"/>
                <a:gd name="T8" fmla="*/ 69 w 123"/>
                <a:gd name="T9" fmla="*/ 128 h 275"/>
                <a:gd name="T10" fmla="*/ 47 w 123"/>
                <a:gd name="T11" fmla="*/ 181 h 275"/>
                <a:gd name="T12" fmla="*/ 24 w 123"/>
                <a:gd name="T13" fmla="*/ 238 h 275"/>
                <a:gd name="T14" fmla="*/ 11 w 123"/>
                <a:gd name="T15" fmla="*/ 270 h 275"/>
                <a:gd name="T16" fmla="*/ 11 w 123"/>
                <a:gd name="T17" fmla="*/ 275 h 275"/>
                <a:gd name="T18" fmla="*/ 0 w 123"/>
                <a:gd name="T19" fmla="*/ 270 h 275"/>
                <a:gd name="T20" fmla="*/ 9 w 123"/>
                <a:gd name="T21" fmla="*/ 248 h 275"/>
                <a:gd name="T22" fmla="*/ 30 w 123"/>
                <a:gd name="T23" fmla="*/ 195 h 275"/>
                <a:gd name="T24" fmla="*/ 47 w 123"/>
                <a:gd name="T25" fmla="*/ 153 h 275"/>
                <a:gd name="T26" fmla="*/ 73 w 123"/>
                <a:gd name="T27" fmla="*/ 88 h 275"/>
                <a:gd name="T28" fmla="*/ 103 w 123"/>
                <a:gd name="T29" fmla="*/ 14 h 275"/>
                <a:gd name="T30" fmla="*/ 109 w 123"/>
                <a:gd name="T31" fmla="*/ 0 h 275"/>
                <a:gd name="T32" fmla="*/ 123 w 123"/>
                <a:gd name="T33" fmla="*/ 6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23" h="275">
                  <a:moveTo>
                    <a:pt x="123" y="6"/>
                  </a:moveTo>
                  <a:cubicBezTo>
                    <a:pt x="119" y="5"/>
                    <a:pt x="118" y="7"/>
                    <a:pt x="116" y="10"/>
                  </a:cubicBezTo>
                  <a:cubicBezTo>
                    <a:pt x="110" y="26"/>
                    <a:pt x="104" y="41"/>
                    <a:pt x="98" y="56"/>
                  </a:cubicBezTo>
                  <a:cubicBezTo>
                    <a:pt x="93" y="67"/>
                    <a:pt x="89" y="78"/>
                    <a:pt x="85" y="88"/>
                  </a:cubicBezTo>
                  <a:cubicBezTo>
                    <a:pt x="80" y="102"/>
                    <a:pt x="74" y="115"/>
                    <a:pt x="69" y="128"/>
                  </a:cubicBezTo>
                  <a:cubicBezTo>
                    <a:pt x="62" y="146"/>
                    <a:pt x="54" y="163"/>
                    <a:pt x="47" y="181"/>
                  </a:cubicBezTo>
                  <a:cubicBezTo>
                    <a:pt x="39" y="200"/>
                    <a:pt x="32" y="219"/>
                    <a:pt x="24" y="238"/>
                  </a:cubicBezTo>
                  <a:cubicBezTo>
                    <a:pt x="20" y="249"/>
                    <a:pt x="17" y="260"/>
                    <a:pt x="11" y="270"/>
                  </a:cubicBezTo>
                  <a:cubicBezTo>
                    <a:pt x="10" y="272"/>
                    <a:pt x="10" y="273"/>
                    <a:pt x="11" y="275"/>
                  </a:cubicBezTo>
                  <a:cubicBezTo>
                    <a:pt x="7" y="274"/>
                    <a:pt x="3" y="273"/>
                    <a:pt x="0" y="270"/>
                  </a:cubicBezTo>
                  <a:cubicBezTo>
                    <a:pt x="2" y="263"/>
                    <a:pt x="6" y="256"/>
                    <a:pt x="9" y="248"/>
                  </a:cubicBezTo>
                  <a:cubicBezTo>
                    <a:pt x="15" y="230"/>
                    <a:pt x="23" y="212"/>
                    <a:pt x="30" y="195"/>
                  </a:cubicBezTo>
                  <a:cubicBezTo>
                    <a:pt x="36" y="181"/>
                    <a:pt x="41" y="167"/>
                    <a:pt x="47" y="153"/>
                  </a:cubicBezTo>
                  <a:cubicBezTo>
                    <a:pt x="56" y="131"/>
                    <a:pt x="64" y="110"/>
                    <a:pt x="73" y="88"/>
                  </a:cubicBezTo>
                  <a:cubicBezTo>
                    <a:pt x="83" y="64"/>
                    <a:pt x="93" y="39"/>
                    <a:pt x="103" y="14"/>
                  </a:cubicBezTo>
                  <a:cubicBezTo>
                    <a:pt x="105" y="10"/>
                    <a:pt x="106" y="5"/>
                    <a:pt x="109" y="0"/>
                  </a:cubicBezTo>
                  <a:cubicBezTo>
                    <a:pt x="114" y="2"/>
                    <a:pt x="119" y="3"/>
                    <a:pt x="123" y="6"/>
                  </a:cubicBezTo>
                  <a:close/>
                </a:path>
              </a:pathLst>
            </a:custGeom>
            <a:solidFill>
              <a:srgbClr val="8C8C8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927" name="Freeform 130">
              <a:extLst>
                <a:ext uri="{FF2B5EF4-FFF2-40B4-BE49-F238E27FC236}">
                  <a16:creationId xmlns:a16="http://schemas.microsoft.com/office/drawing/2014/main" id="{C81F6FEC-382E-0156-69A2-3E0AAFA2105B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0975" y="2116138"/>
              <a:ext cx="241300" cy="571500"/>
            </a:xfrm>
            <a:custGeom>
              <a:avLst/>
              <a:gdLst>
                <a:gd name="T0" fmla="*/ 115 w 115"/>
                <a:gd name="T1" fmla="*/ 2 h 273"/>
                <a:gd name="T2" fmla="*/ 110 w 115"/>
                <a:gd name="T3" fmla="*/ 18 h 273"/>
                <a:gd name="T4" fmla="*/ 98 w 115"/>
                <a:gd name="T5" fmla="*/ 46 h 273"/>
                <a:gd name="T6" fmla="*/ 84 w 115"/>
                <a:gd name="T7" fmla="*/ 81 h 273"/>
                <a:gd name="T8" fmla="*/ 70 w 115"/>
                <a:gd name="T9" fmla="*/ 116 h 273"/>
                <a:gd name="T10" fmla="*/ 58 w 115"/>
                <a:gd name="T11" fmla="*/ 146 h 273"/>
                <a:gd name="T12" fmla="*/ 42 w 115"/>
                <a:gd name="T13" fmla="*/ 185 h 273"/>
                <a:gd name="T14" fmla="*/ 29 w 115"/>
                <a:gd name="T15" fmla="*/ 217 h 273"/>
                <a:gd name="T16" fmla="*/ 12 w 115"/>
                <a:gd name="T17" fmla="*/ 260 h 273"/>
                <a:gd name="T18" fmla="*/ 6 w 115"/>
                <a:gd name="T19" fmla="*/ 272 h 273"/>
                <a:gd name="T20" fmla="*/ 4 w 115"/>
                <a:gd name="T21" fmla="*/ 273 h 273"/>
                <a:gd name="T22" fmla="*/ 0 w 115"/>
                <a:gd name="T23" fmla="*/ 271 h 273"/>
                <a:gd name="T24" fmla="*/ 7 w 115"/>
                <a:gd name="T25" fmla="*/ 251 h 273"/>
                <a:gd name="T26" fmla="*/ 17 w 115"/>
                <a:gd name="T27" fmla="*/ 228 h 273"/>
                <a:gd name="T28" fmla="*/ 28 w 115"/>
                <a:gd name="T29" fmla="*/ 200 h 273"/>
                <a:gd name="T30" fmla="*/ 45 w 115"/>
                <a:gd name="T31" fmla="*/ 158 h 273"/>
                <a:gd name="T32" fmla="*/ 55 w 115"/>
                <a:gd name="T33" fmla="*/ 133 h 273"/>
                <a:gd name="T34" fmla="*/ 67 w 115"/>
                <a:gd name="T35" fmla="*/ 102 h 273"/>
                <a:gd name="T36" fmla="*/ 84 w 115"/>
                <a:gd name="T37" fmla="*/ 61 h 273"/>
                <a:gd name="T38" fmla="*/ 90 w 115"/>
                <a:gd name="T39" fmla="*/ 44 h 273"/>
                <a:gd name="T40" fmla="*/ 94 w 115"/>
                <a:gd name="T41" fmla="*/ 35 h 273"/>
                <a:gd name="T42" fmla="*/ 102 w 115"/>
                <a:gd name="T43" fmla="*/ 15 h 273"/>
                <a:gd name="T44" fmla="*/ 111 w 115"/>
                <a:gd name="T45" fmla="*/ 0 h 273"/>
                <a:gd name="T46" fmla="*/ 115 w 115"/>
                <a:gd name="T47" fmla="*/ 2 h 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15" h="273">
                  <a:moveTo>
                    <a:pt x="115" y="2"/>
                  </a:moveTo>
                  <a:cubicBezTo>
                    <a:pt x="115" y="8"/>
                    <a:pt x="112" y="13"/>
                    <a:pt x="110" y="18"/>
                  </a:cubicBezTo>
                  <a:cubicBezTo>
                    <a:pt x="106" y="27"/>
                    <a:pt x="103" y="37"/>
                    <a:pt x="98" y="46"/>
                  </a:cubicBezTo>
                  <a:cubicBezTo>
                    <a:pt x="93" y="58"/>
                    <a:pt x="89" y="70"/>
                    <a:pt x="84" y="81"/>
                  </a:cubicBezTo>
                  <a:cubicBezTo>
                    <a:pt x="79" y="92"/>
                    <a:pt x="75" y="104"/>
                    <a:pt x="70" y="116"/>
                  </a:cubicBezTo>
                  <a:cubicBezTo>
                    <a:pt x="66" y="126"/>
                    <a:pt x="62" y="136"/>
                    <a:pt x="58" y="146"/>
                  </a:cubicBezTo>
                  <a:cubicBezTo>
                    <a:pt x="53" y="159"/>
                    <a:pt x="48" y="172"/>
                    <a:pt x="42" y="185"/>
                  </a:cubicBezTo>
                  <a:cubicBezTo>
                    <a:pt x="38" y="196"/>
                    <a:pt x="34" y="207"/>
                    <a:pt x="29" y="217"/>
                  </a:cubicBezTo>
                  <a:cubicBezTo>
                    <a:pt x="23" y="231"/>
                    <a:pt x="18" y="246"/>
                    <a:pt x="12" y="260"/>
                  </a:cubicBezTo>
                  <a:cubicBezTo>
                    <a:pt x="10" y="264"/>
                    <a:pt x="9" y="269"/>
                    <a:pt x="6" y="272"/>
                  </a:cubicBezTo>
                  <a:cubicBezTo>
                    <a:pt x="5" y="273"/>
                    <a:pt x="5" y="273"/>
                    <a:pt x="4" y="273"/>
                  </a:cubicBezTo>
                  <a:cubicBezTo>
                    <a:pt x="3" y="272"/>
                    <a:pt x="2" y="271"/>
                    <a:pt x="0" y="271"/>
                  </a:cubicBezTo>
                  <a:cubicBezTo>
                    <a:pt x="1" y="263"/>
                    <a:pt x="5" y="257"/>
                    <a:pt x="7" y="251"/>
                  </a:cubicBezTo>
                  <a:cubicBezTo>
                    <a:pt x="10" y="243"/>
                    <a:pt x="14" y="236"/>
                    <a:pt x="17" y="228"/>
                  </a:cubicBezTo>
                  <a:cubicBezTo>
                    <a:pt x="20" y="219"/>
                    <a:pt x="24" y="209"/>
                    <a:pt x="28" y="200"/>
                  </a:cubicBezTo>
                  <a:cubicBezTo>
                    <a:pt x="33" y="185"/>
                    <a:pt x="39" y="172"/>
                    <a:pt x="45" y="158"/>
                  </a:cubicBezTo>
                  <a:cubicBezTo>
                    <a:pt x="48" y="149"/>
                    <a:pt x="51" y="141"/>
                    <a:pt x="55" y="133"/>
                  </a:cubicBezTo>
                  <a:cubicBezTo>
                    <a:pt x="59" y="123"/>
                    <a:pt x="63" y="112"/>
                    <a:pt x="67" y="102"/>
                  </a:cubicBezTo>
                  <a:cubicBezTo>
                    <a:pt x="74" y="88"/>
                    <a:pt x="78" y="74"/>
                    <a:pt x="84" y="61"/>
                  </a:cubicBezTo>
                  <a:cubicBezTo>
                    <a:pt x="86" y="56"/>
                    <a:pt x="89" y="50"/>
                    <a:pt x="90" y="44"/>
                  </a:cubicBezTo>
                  <a:cubicBezTo>
                    <a:pt x="91" y="41"/>
                    <a:pt x="93" y="38"/>
                    <a:pt x="94" y="35"/>
                  </a:cubicBezTo>
                  <a:cubicBezTo>
                    <a:pt x="98" y="28"/>
                    <a:pt x="99" y="21"/>
                    <a:pt x="102" y="15"/>
                  </a:cubicBezTo>
                  <a:cubicBezTo>
                    <a:pt x="104" y="10"/>
                    <a:pt x="105" y="3"/>
                    <a:pt x="111" y="0"/>
                  </a:cubicBezTo>
                  <a:cubicBezTo>
                    <a:pt x="112" y="1"/>
                    <a:pt x="114" y="2"/>
                    <a:pt x="115" y="2"/>
                  </a:cubicBez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928" name="Freeform 131">
              <a:extLst>
                <a:ext uri="{FF2B5EF4-FFF2-40B4-BE49-F238E27FC236}">
                  <a16:creationId xmlns:a16="http://schemas.microsoft.com/office/drawing/2014/main" id="{693887F2-FF6C-5C93-5C65-30AC28CB69DC}"/>
                </a:ext>
              </a:extLst>
            </p:cNvPr>
            <p:cNvSpPr>
              <a:spLocks/>
            </p:cNvSpPr>
            <p:nvPr/>
          </p:nvSpPr>
          <p:spPr bwMode="auto">
            <a:xfrm>
              <a:off x="5386388" y="2166938"/>
              <a:ext cx="242888" cy="571500"/>
            </a:xfrm>
            <a:custGeom>
              <a:avLst/>
              <a:gdLst>
                <a:gd name="T0" fmla="*/ 2 w 116"/>
                <a:gd name="T1" fmla="*/ 271 h 273"/>
                <a:gd name="T2" fmla="*/ 5 w 116"/>
                <a:gd name="T3" fmla="*/ 258 h 273"/>
                <a:gd name="T4" fmla="*/ 20 w 116"/>
                <a:gd name="T5" fmla="*/ 221 h 273"/>
                <a:gd name="T6" fmla="*/ 41 w 116"/>
                <a:gd name="T7" fmla="*/ 170 h 273"/>
                <a:gd name="T8" fmla="*/ 58 w 116"/>
                <a:gd name="T9" fmla="*/ 126 h 273"/>
                <a:gd name="T10" fmla="*/ 81 w 116"/>
                <a:gd name="T11" fmla="*/ 70 h 273"/>
                <a:gd name="T12" fmla="*/ 94 w 116"/>
                <a:gd name="T13" fmla="*/ 39 h 273"/>
                <a:gd name="T14" fmla="*/ 107 w 116"/>
                <a:gd name="T15" fmla="*/ 5 h 273"/>
                <a:gd name="T16" fmla="*/ 112 w 116"/>
                <a:gd name="T17" fmla="*/ 1 h 273"/>
                <a:gd name="T18" fmla="*/ 116 w 116"/>
                <a:gd name="T19" fmla="*/ 3 h 273"/>
                <a:gd name="T20" fmla="*/ 112 w 116"/>
                <a:gd name="T21" fmla="*/ 7 h 273"/>
                <a:gd name="T22" fmla="*/ 101 w 116"/>
                <a:gd name="T23" fmla="*/ 33 h 273"/>
                <a:gd name="T24" fmla="*/ 84 w 116"/>
                <a:gd name="T25" fmla="*/ 75 h 273"/>
                <a:gd name="T26" fmla="*/ 67 w 116"/>
                <a:gd name="T27" fmla="*/ 118 h 273"/>
                <a:gd name="T28" fmla="*/ 50 w 116"/>
                <a:gd name="T29" fmla="*/ 159 h 273"/>
                <a:gd name="T30" fmla="*/ 36 w 116"/>
                <a:gd name="T31" fmla="*/ 193 h 273"/>
                <a:gd name="T32" fmla="*/ 28 w 116"/>
                <a:gd name="T33" fmla="*/ 214 h 273"/>
                <a:gd name="T34" fmla="*/ 23 w 116"/>
                <a:gd name="T35" fmla="*/ 227 h 273"/>
                <a:gd name="T36" fmla="*/ 8 w 116"/>
                <a:gd name="T37" fmla="*/ 262 h 273"/>
                <a:gd name="T38" fmla="*/ 5 w 116"/>
                <a:gd name="T39" fmla="*/ 273 h 273"/>
                <a:gd name="T40" fmla="*/ 2 w 116"/>
                <a:gd name="T41" fmla="*/ 271 h 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16" h="273">
                  <a:moveTo>
                    <a:pt x="2" y="271"/>
                  </a:moveTo>
                  <a:cubicBezTo>
                    <a:pt x="0" y="266"/>
                    <a:pt x="4" y="262"/>
                    <a:pt x="5" y="258"/>
                  </a:cubicBezTo>
                  <a:cubicBezTo>
                    <a:pt x="10" y="246"/>
                    <a:pt x="14" y="233"/>
                    <a:pt x="20" y="221"/>
                  </a:cubicBezTo>
                  <a:cubicBezTo>
                    <a:pt x="27" y="204"/>
                    <a:pt x="34" y="187"/>
                    <a:pt x="41" y="170"/>
                  </a:cubicBezTo>
                  <a:cubicBezTo>
                    <a:pt x="47" y="156"/>
                    <a:pt x="53" y="141"/>
                    <a:pt x="58" y="126"/>
                  </a:cubicBezTo>
                  <a:cubicBezTo>
                    <a:pt x="66" y="107"/>
                    <a:pt x="74" y="88"/>
                    <a:pt x="81" y="70"/>
                  </a:cubicBezTo>
                  <a:cubicBezTo>
                    <a:pt x="85" y="59"/>
                    <a:pt x="90" y="49"/>
                    <a:pt x="94" y="39"/>
                  </a:cubicBezTo>
                  <a:cubicBezTo>
                    <a:pt x="98" y="28"/>
                    <a:pt x="104" y="17"/>
                    <a:pt x="107" y="5"/>
                  </a:cubicBezTo>
                  <a:cubicBezTo>
                    <a:pt x="107" y="3"/>
                    <a:pt x="108" y="0"/>
                    <a:pt x="112" y="1"/>
                  </a:cubicBezTo>
                  <a:cubicBezTo>
                    <a:pt x="113" y="2"/>
                    <a:pt x="115" y="1"/>
                    <a:pt x="116" y="3"/>
                  </a:cubicBezTo>
                  <a:cubicBezTo>
                    <a:pt x="113" y="3"/>
                    <a:pt x="112" y="5"/>
                    <a:pt x="112" y="7"/>
                  </a:cubicBezTo>
                  <a:cubicBezTo>
                    <a:pt x="108" y="16"/>
                    <a:pt x="104" y="24"/>
                    <a:pt x="101" y="33"/>
                  </a:cubicBezTo>
                  <a:cubicBezTo>
                    <a:pt x="95" y="47"/>
                    <a:pt x="90" y="61"/>
                    <a:pt x="84" y="75"/>
                  </a:cubicBezTo>
                  <a:cubicBezTo>
                    <a:pt x="78" y="89"/>
                    <a:pt x="73" y="104"/>
                    <a:pt x="67" y="118"/>
                  </a:cubicBezTo>
                  <a:cubicBezTo>
                    <a:pt x="61" y="131"/>
                    <a:pt x="56" y="145"/>
                    <a:pt x="50" y="159"/>
                  </a:cubicBezTo>
                  <a:cubicBezTo>
                    <a:pt x="45" y="170"/>
                    <a:pt x="41" y="182"/>
                    <a:pt x="36" y="193"/>
                  </a:cubicBezTo>
                  <a:cubicBezTo>
                    <a:pt x="34" y="200"/>
                    <a:pt x="31" y="207"/>
                    <a:pt x="28" y="214"/>
                  </a:cubicBezTo>
                  <a:cubicBezTo>
                    <a:pt x="26" y="218"/>
                    <a:pt x="24" y="223"/>
                    <a:pt x="23" y="227"/>
                  </a:cubicBezTo>
                  <a:cubicBezTo>
                    <a:pt x="18" y="239"/>
                    <a:pt x="13" y="250"/>
                    <a:pt x="8" y="262"/>
                  </a:cubicBezTo>
                  <a:cubicBezTo>
                    <a:pt x="7" y="266"/>
                    <a:pt x="5" y="269"/>
                    <a:pt x="5" y="273"/>
                  </a:cubicBezTo>
                  <a:cubicBezTo>
                    <a:pt x="4" y="273"/>
                    <a:pt x="3" y="272"/>
                    <a:pt x="2" y="271"/>
                  </a:cubicBezTo>
                  <a:close/>
                </a:path>
              </a:pathLst>
            </a:custGeom>
            <a:solidFill>
              <a:srgbClr val="B3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929" name="Freeform 132">
              <a:extLst>
                <a:ext uri="{FF2B5EF4-FFF2-40B4-BE49-F238E27FC236}">
                  <a16:creationId xmlns:a16="http://schemas.microsoft.com/office/drawing/2014/main" id="{EA3BA814-34C7-A104-8626-017AB90A3445}"/>
                </a:ext>
              </a:extLst>
            </p:cNvPr>
            <p:cNvSpPr>
              <a:spLocks/>
            </p:cNvSpPr>
            <p:nvPr/>
          </p:nvSpPr>
          <p:spPr bwMode="auto">
            <a:xfrm>
              <a:off x="3800475" y="1905000"/>
              <a:ext cx="176213" cy="392113"/>
            </a:xfrm>
            <a:custGeom>
              <a:avLst/>
              <a:gdLst>
                <a:gd name="T0" fmla="*/ 72 w 84"/>
                <a:gd name="T1" fmla="*/ 185 h 187"/>
                <a:gd name="T2" fmla="*/ 66 w 84"/>
                <a:gd name="T3" fmla="*/ 186 h 187"/>
                <a:gd name="T4" fmla="*/ 58 w 84"/>
                <a:gd name="T5" fmla="*/ 179 h 187"/>
                <a:gd name="T6" fmla="*/ 56 w 84"/>
                <a:gd name="T7" fmla="*/ 174 h 187"/>
                <a:gd name="T8" fmla="*/ 45 w 84"/>
                <a:gd name="T9" fmla="*/ 139 h 187"/>
                <a:gd name="T10" fmla="*/ 37 w 84"/>
                <a:gd name="T11" fmla="*/ 117 h 187"/>
                <a:gd name="T12" fmla="*/ 29 w 84"/>
                <a:gd name="T13" fmla="*/ 90 h 187"/>
                <a:gd name="T14" fmla="*/ 24 w 84"/>
                <a:gd name="T15" fmla="*/ 81 h 187"/>
                <a:gd name="T16" fmla="*/ 23 w 84"/>
                <a:gd name="T17" fmla="*/ 76 h 187"/>
                <a:gd name="T18" fmla="*/ 17 w 84"/>
                <a:gd name="T19" fmla="*/ 62 h 187"/>
                <a:gd name="T20" fmla="*/ 14 w 84"/>
                <a:gd name="T21" fmla="*/ 54 h 187"/>
                <a:gd name="T22" fmla="*/ 2 w 84"/>
                <a:gd name="T23" fmla="*/ 7 h 187"/>
                <a:gd name="T24" fmla="*/ 2 w 84"/>
                <a:gd name="T25" fmla="*/ 1 h 187"/>
                <a:gd name="T26" fmla="*/ 6 w 84"/>
                <a:gd name="T27" fmla="*/ 5 h 187"/>
                <a:gd name="T28" fmla="*/ 16 w 84"/>
                <a:gd name="T29" fmla="*/ 26 h 187"/>
                <a:gd name="T30" fmla="*/ 26 w 84"/>
                <a:gd name="T31" fmla="*/ 43 h 187"/>
                <a:gd name="T32" fmla="*/ 30 w 84"/>
                <a:gd name="T33" fmla="*/ 46 h 187"/>
                <a:gd name="T34" fmla="*/ 27 w 84"/>
                <a:gd name="T35" fmla="*/ 48 h 187"/>
                <a:gd name="T36" fmla="*/ 26 w 84"/>
                <a:gd name="T37" fmla="*/ 51 h 187"/>
                <a:gd name="T38" fmla="*/ 33 w 84"/>
                <a:gd name="T39" fmla="*/ 67 h 187"/>
                <a:gd name="T40" fmla="*/ 42 w 84"/>
                <a:gd name="T41" fmla="*/ 93 h 187"/>
                <a:gd name="T42" fmla="*/ 54 w 84"/>
                <a:gd name="T43" fmla="*/ 129 h 187"/>
                <a:gd name="T44" fmla="*/ 66 w 84"/>
                <a:gd name="T45" fmla="*/ 169 h 187"/>
                <a:gd name="T46" fmla="*/ 69 w 84"/>
                <a:gd name="T47" fmla="*/ 181 h 187"/>
                <a:gd name="T48" fmla="*/ 74 w 84"/>
                <a:gd name="T49" fmla="*/ 183 h 187"/>
                <a:gd name="T50" fmla="*/ 84 w 84"/>
                <a:gd name="T51" fmla="*/ 181 h 187"/>
                <a:gd name="T52" fmla="*/ 72 w 84"/>
                <a:gd name="T53" fmla="*/ 185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84" h="187">
                  <a:moveTo>
                    <a:pt x="72" y="185"/>
                  </a:moveTo>
                  <a:cubicBezTo>
                    <a:pt x="70" y="185"/>
                    <a:pt x="68" y="185"/>
                    <a:pt x="66" y="186"/>
                  </a:cubicBezTo>
                  <a:cubicBezTo>
                    <a:pt x="61" y="187"/>
                    <a:pt x="58" y="184"/>
                    <a:pt x="58" y="179"/>
                  </a:cubicBezTo>
                  <a:cubicBezTo>
                    <a:pt x="59" y="176"/>
                    <a:pt x="56" y="176"/>
                    <a:pt x="56" y="174"/>
                  </a:cubicBezTo>
                  <a:cubicBezTo>
                    <a:pt x="52" y="162"/>
                    <a:pt x="48" y="151"/>
                    <a:pt x="45" y="139"/>
                  </a:cubicBezTo>
                  <a:cubicBezTo>
                    <a:pt x="43" y="132"/>
                    <a:pt x="40" y="125"/>
                    <a:pt x="37" y="117"/>
                  </a:cubicBezTo>
                  <a:cubicBezTo>
                    <a:pt x="33" y="109"/>
                    <a:pt x="31" y="99"/>
                    <a:pt x="29" y="90"/>
                  </a:cubicBezTo>
                  <a:cubicBezTo>
                    <a:pt x="28" y="87"/>
                    <a:pt x="27" y="83"/>
                    <a:pt x="24" y="81"/>
                  </a:cubicBezTo>
                  <a:cubicBezTo>
                    <a:pt x="22" y="79"/>
                    <a:pt x="23" y="77"/>
                    <a:pt x="23" y="76"/>
                  </a:cubicBezTo>
                  <a:cubicBezTo>
                    <a:pt x="22" y="71"/>
                    <a:pt x="20" y="66"/>
                    <a:pt x="17" y="62"/>
                  </a:cubicBezTo>
                  <a:cubicBezTo>
                    <a:pt x="15" y="60"/>
                    <a:pt x="14" y="56"/>
                    <a:pt x="14" y="54"/>
                  </a:cubicBezTo>
                  <a:cubicBezTo>
                    <a:pt x="10" y="38"/>
                    <a:pt x="6" y="22"/>
                    <a:pt x="2" y="7"/>
                  </a:cubicBezTo>
                  <a:cubicBezTo>
                    <a:pt x="2" y="5"/>
                    <a:pt x="0" y="2"/>
                    <a:pt x="2" y="1"/>
                  </a:cubicBezTo>
                  <a:cubicBezTo>
                    <a:pt x="5" y="0"/>
                    <a:pt x="5" y="4"/>
                    <a:pt x="6" y="5"/>
                  </a:cubicBezTo>
                  <a:cubicBezTo>
                    <a:pt x="9" y="12"/>
                    <a:pt x="13" y="19"/>
                    <a:pt x="16" y="26"/>
                  </a:cubicBezTo>
                  <a:cubicBezTo>
                    <a:pt x="19" y="32"/>
                    <a:pt x="23" y="37"/>
                    <a:pt x="26" y="43"/>
                  </a:cubicBezTo>
                  <a:cubicBezTo>
                    <a:pt x="27" y="45"/>
                    <a:pt x="28" y="46"/>
                    <a:pt x="30" y="46"/>
                  </a:cubicBezTo>
                  <a:cubicBezTo>
                    <a:pt x="30" y="47"/>
                    <a:pt x="28" y="48"/>
                    <a:pt x="27" y="48"/>
                  </a:cubicBezTo>
                  <a:cubicBezTo>
                    <a:pt x="26" y="49"/>
                    <a:pt x="25" y="50"/>
                    <a:pt x="26" y="51"/>
                  </a:cubicBezTo>
                  <a:cubicBezTo>
                    <a:pt x="31" y="56"/>
                    <a:pt x="31" y="62"/>
                    <a:pt x="33" y="67"/>
                  </a:cubicBezTo>
                  <a:cubicBezTo>
                    <a:pt x="35" y="76"/>
                    <a:pt x="39" y="84"/>
                    <a:pt x="42" y="93"/>
                  </a:cubicBezTo>
                  <a:cubicBezTo>
                    <a:pt x="47" y="105"/>
                    <a:pt x="49" y="117"/>
                    <a:pt x="54" y="129"/>
                  </a:cubicBezTo>
                  <a:cubicBezTo>
                    <a:pt x="59" y="142"/>
                    <a:pt x="62" y="156"/>
                    <a:pt x="66" y="169"/>
                  </a:cubicBezTo>
                  <a:cubicBezTo>
                    <a:pt x="67" y="173"/>
                    <a:pt x="70" y="176"/>
                    <a:pt x="69" y="181"/>
                  </a:cubicBezTo>
                  <a:cubicBezTo>
                    <a:pt x="69" y="182"/>
                    <a:pt x="71" y="184"/>
                    <a:pt x="74" y="183"/>
                  </a:cubicBezTo>
                  <a:cubicBezTo>
                    <a:pt x="77" y="182"/>
                    <a:pt x="80" y="181"/>
                    <a:pt x="84" y="181"/>
                  </a:cubicBezTo>
                  <a:cubicBezTo>
                    <a:pt x="80" y="183"/>
                    <a:pt x="76" y="184"/>
                    <a:pt x="72" y="185"/>
                  </a:cubicBezTo>
                  <a:close/>
                </a:path>
              </a:pathLst>
            </a:custGeom>
            <a:solidFill>
              <a:srgbClr val="FCD9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930" name="Freeform 133">
              <a:extLst>
                <a:ext uri="{FF2B5EF4-FFF2-40B4-BE49-F238E27FC236}">
                  <a16:creationId xmlns:a16="http://schemas.microsoft.com/office/drawing/2014/main" id="{808D9BFB-CEA8-F5FC-E8F6-3C21EBF1D536}"/>
                </a:ext>
              </a:extLst>
            </p:cNvPr>
            <p:cNvSpPr>
              <a:spLocks/>
            </p:cNvSpPr>
            <p:nvPr/>
          </p:nvSpPr>
          <p:spPr bwMode="auto">
            <a:xfrm>
              <a:off x="3795713" y="1887538"/>
              <a:ext cx="55563" cy="217488"/>
            </a:xfrm>
            <a:custGeom>
              <a:avLst/>
              <a:gdLst>
                <a:gd name="T0" fmla="*/ 19 w 27"/>
                <a:gd name="T1" fmla="*/ 35 h 104"/>
                <a:gd name="T2" fmla="*/ 10 w 27"/>
                <a:gd name="T3" fmla="*/ 18 h 104"/>
                <a:gd name="T4" fmla="*/ 5 w 27"/>
                <a:gd name="T5" fmla="*/ 11 h 104"/>
                <a:gd name="T6" fmla="*/ 20 w 27"/>
                <a:gd name="T7" fmla="*/ 71 h 104"/>
                <a:gd name="T8" fmla="*/ 26 w 27"/>
                <a:gd name="T9" fmla="*/ 97 h 104"/>
                <a:gd name="T10" fmla="*/ 27 w 27"/>
                <a:gd name="T11" fmla="*/ 101 h 104"/>
                <a:gd name="T12" fmla="*/ 25 w 27"/>
                <a:gd name="T13" fmla="*/ 104 h 104"/>
                <a:gd name="T14" fmla="*/ 23 w 27"/>
                <a:gd name="T15" fmla="*/ 102 h 104"/>
                <a:gd name="T16" fmla="*/ 12 w 27"/>
                <a:gd name="T17" fmla="*/ 75 h 104"/>
                <a:gd name="T18" fmla="*/ 4 w 27"/>
                <a:gd name="T19" fmla="*/ 55 h 104"/>
                <a:gd name="T20" fmla="*/ 15 w 27"/>
                <a:gd name="T21" fmla="*/ 79 h 104"/>
                <a:gd name="T22" fmla="*/ 23 w 27"/>
                <a:gd name="T23" fmla="*/ 96 h 104"/>
                <a:gd name="T24" fmla="*/ 24 w 27"/>
                <a:gd name="T25" fmla="*/ 96 h 104"/>
                <a:gd name="T26" fmla="*/ 0 w 27"/>
                <a:gd name="T27" fmla="*/ 0 h 104"/>
                <a:gd name="T28" fmla="*/ 2 w 27"/>
                <a:gd name="T29" fmla="*/ 0 h 104"/>
                <a:gd name="T30" fmla="*/ 19 w 27"/>
                <a:gd name="T31" fmla="*/ 33 h 104"/>
                <a:gd name="T32" fmla="*/ 19 w 27"/>
                <a:gd name="T33" fmla="*/ 35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7" h="104">
                  <a:moveTo>
                    <a:pt x="19" y="35"/>
                  </a:moveTo>
                  <a:cubicBezTo>
                    <a:pt x="15" y="30"/>
                    <a:pt x="13" y="24"/>
                    <a:pt x="10" y="18"/>
                  </a:cubicBezTo>
                  <a:cubicBezTo>
                    <a:pt x="8" y="15"/>
                    <a:pt x="7" y="13"/>
                    <a:pt x="5" y="11"/>
                  </a:cubicBezTo>
                  <a:cubicBezTo>
                    <a:pt x="10" y="31"/>
                    <a:pt x="14" y="51"/>
                    <a:pt x="20" y="71"/>
                  </a:cubicBezTo>
                  <a:cubicBezTo>
                    <a:pt x="22" y="80"/>
                    <a:pt x="24" y="89"/>
                    <a:pt x="26" y="97"/>
                  </a:cubicBezTo>
                  <a:cubicBezTo>
                    <a:pt x="27" y="99"/>
                    <a:pt x="27" y="100"/>
                    <a:pt x="27" y="101"/>
                  </a:cubicBezTo>
                  <a:cubicBezTo>
                    <a:pt x="27" y="103"/>
                    <a:pt x="27" y="104"/>
                    <a:pt x="25" y="104"/>
                  </a:cubicBezTo>
                  <a:cubicBezTo>
                    <a:pt x="24" y="104"/>
                    <a:pt x="24" y="103"/>
                    <a:pt x="23" y="102"/>
                  </a:cubicBezTo>
                  <a:cubicBezTo>
                    <a:pt x="19" y="93"/>
                    <a:pt x="15" y="84"/>
                    <a:pt x="12" y="75"/>
                  </a:cubicBezTo>
                  <a:cubicBezTo>
                    <a:pt x="9" y="69"/>
                    <a:pt x="6" y="62"/>
                    <a:pt x="4" y="55"/>
                  </a:cubicBezTo>
                  <a:cubicBezTo>
                    <a:pt x="9" y="62"/>
                    <a:pt x="12" y="71"/>
                    <a:pt x="15" y="79"/>
                  </a:cubicBezTo>
                  <a:cubicBezTo>
                    <a:pt x="17" y="85"/>
                    <a:pt x="20" y="90"/>
                    <a:pt x="23" y="96"/>
                  </a:cubicBezTo>
                  <a:cubicBezTo>
                    <a:pt x="23" y="96"/>
                    <a:pt x="24" y="96"/>
                    <a:pt x="24" y="96"/>
                  </a:cubicBezTo>
                  <a:cubicBezTo>
                    <a:pt x="16" y="64"/>
                    <a:pt x="8" y="32"/>
                    <a:pt x="0" y="0"/>
                  </a:cubicBezTo>
                  <a:cubicBezTo>
                    <a:pt x="1" y="0"/>
                    <a:pt x="1" y="0"/>
                    <a:pt x="2" y="0"/>
                  </a:cubicBezTo>
                  <a:cubicBezTo>
                    <a:pt x="8" y="11"/>
                    <a:pt x="14" y="22"/>
                    <a:pt x="19" y="33"/>
                  </a:cubicBezTo>
                  <a:cubicBezTo>
                    <a:pt x="19" y="34"/>
                    <a:pt x="19" y="34"/>
                    <a:pt x="19" y="35"/>
                  </a:cubicBezTo>
                  <a:close/>
                </a:path>
              </a:pathLst>
            </a:custGeom>
            <a:solidFill>
              <a:srgbClr val="D5E2A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931" name="Freeform 134">
              <a:extLst>
                <a:ext uri="{FF2B5EF4-FFF2-40B4-BE49-F238E27FC236}">
                  <a16:creationId xmlns:a16="http://schemas.microsoft.com/office/drawing/2014/main" id="{D760C3DF-D91B-FC7A-799B-967E99D0FD1C}"/>
                </a:ext>
              </a:extLst>
            </p:cNvPr>
            <p:cNvSpPr>
              <a:spLocks/>
            </p:cNvSpPr>
            <p:nvPr/>
          </p:nvSpPr>
          <p:spPr bwMode="auto">
            <a:xfrm>
              <a:off x="5684838" y="2619375"/>
              <a:ext cx="15875" cy="19050"/>
            </a:xfrm>
            <a:custGeom>
              <a:avLst/>
              <a:gdLst>
                <a:gd name="T0" fmla="*/ 8 w 8"/>
                <a:gd name="T1" fmla="*/ 0 h 9"/>
                <a:gd name="T2" fmla="*/ 1 w 8"/>
                <a:gd name="T3" fmla="*/ 9 h 9"/>
                <a:gd name="T4" fmla="*/ 0 w 8"/>
                <a:gd name="T5" fmla="*/ 9 h 9"/>
                <a:gd name="T6" fmla="*/ 0 w 8"/>
                <a:gd name="T7" fmla="*/ 8 h 9"/>
                <a:gd name="T8" fmla="*/ 8 w 8"/>
                <a:gd name="T9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9">
                  <a:moveTo>
                    <a:pt x="8" y="0"/>
                  </a:moveTo>
                  <a:cubicBezTo>
                    <a:pt x="7" y="4"/>
                    <a:pt x="5" y="8"/>
                    <a:pt x="1" y="9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8"/>
                    <a:pt x="0" y="8"/>
                  </a:cubicBezTo>
                  <a:cubicBezTo>
                    <a:pt x="4" y="7"/>
                    <a:pt x="5" y="2"/>
                    <a:pt x="8" y="0"/>
                  </a:cubicBezTo>
                  <a:close/>
                </a:path>
              </a:pathLst>
            </a:custGeom>
            <a:solidFill>
              <a:srgbClr val="FBDB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932" name="Freeform 135">
              <a:extLst>
                <a:ext uri="{FF2B5EF4-FFF2-40B4-BE49-F238E27FC236}">
                  <a16:creationId xmlns:a16="http://schemas.microsoft.com/office/drawing/2014/main" id="{DDF9D040-F3D3-748C-339F-CC3A4B5A019B}"/>
                </a:ext>
              </a:extLst>
            </p:cNvPr>
            <p:cNvSpPr>
              <a:spLocks/>
            </p:cNvSpPr>
            <p:nvPr/>
          </p:nvSpPr>
          <p:spPr bwMode="auto">
            <a:xfrm>
              <a:off x="5705475" y="2600325"/>
              <a:ext cx="9525" cy="12700"/>
            </a:xfrm>
            <a:custGeom>
              <a:avLst/>
              <a:gdLst>
                <a:gd name="T0" fmla="*/ 5 w 5"/>
                <a:gd name="T1" fmla="*/ 0 h 6"/>
                <a:gd name="T2" fmla="*/ 0 w 5"/>
                <a:gd name="T3" fmla="*/ 6 h 6"/>
                <a:gd name="T4" fmla="*/ 5 w 5"/>
                <a:gd name="T5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" h="6">
                  <a:moveTo>
                    <a:pt x="5" y="0"/>
                  </a:moveTo>
                  <a:cubicBezTo>
                    <a:pt x="5" y="4"/>
                    <a:pt x="3" y="6"/>
                    <a:pt x="0" y="6"/>
                  </a:cubicBezTo>
                  <a:cubicBezTo>
                    <a:pt x="1" y="4"/>
                    <a:pt x="3" y="2"/>
                    <a:pt x="5" y="0"/>
                  </a:cubicBezTo>
                  <a:close/>
                </a:path>
              </a:pathLst>
            </a:custGeom>
            <a:solidFill>
              <a:srgbClr val="FBDB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933" name="Freeform 136">
              <a:extLst>
                <a:ext uri="{FF2B5EF4-FFF2-40B4-BE49-F238E27FC236}">
                  <a16:creationId xmlns:a16="http://schemas.microsoft.com/office/drawing/2014/main" id="{104C0C0D-DDE9-443B-551A-93BEC75B85A4}"/>
                </a:ext>
              </a:extLst>
            </p:cNvPr>
            <p:cNvSpPr>
              <a:spLocks/>
            </p:cNvSpPr>
            <p:nvPr/>
          </p:nvSpPr>
          <p:spPr bwMode="auto">
            <a:xfrm>
              <a:off x="3586163" y="2460625"/>
              <a:ext cx="9525" cy="15875"/>
            </a:xfrm>
            <a:custGeom>
              <a:avLst/>
              <a:gdLst>
                <a:gd name="T0" fmla="*/ 5 w 5"/>
                <a:gd name="T1" fmla="*/ 6 h 8"/>
                <a:gd name="T2" fmla="*/ 3 w 5"/>
                <a:gd name="T3" fmla="*/ 8 h 8"/>
                <a:gd name="T4" fmla="*/ 0 w 5"/>
                <a:gd name="T5" fmla="*/ 0 h 8"/>
                <a:gd name="T6" fmla="*/ 5 w 5"/>
                <a:gd name="T7" fmla="*/ 6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8">
                  <a:moveTo>
                    <a:pt x="5" y="6"/>
                  </a:moveTo>
                  <a:cubicBezTo>
                    <a:pt x="4" y="6"/>
                    <a:pt x="4" y="7"/>
                    <a:pt x="3" y="8"/>
                  </a:cubicBezTo>
                  <a:cubicBezTo>
                    <a:pt x="2" y="6"/>
                    <a:pt x="1" y="3"/>
                    <a:pt x="0" y="0"/>
                  </a:cubicBezTo>
                  <a:cubicBezTo>
                    <a:pt x="2" y="2"/>
                    <a:pt x="4" y="4"/>
                    <a:pt x="5" y="6"/>
                  </a:cubicBezTo>
                  <a:close/>
                </a:path>
              </a:pathLst>
            </a:custGeom>
            <a:solidFill>
              <a:srgbClr val="FCD47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934" name="Freeform 137">
              <a:extLst>
                <a:ext uri="{FF2B5EF4-FFF2-40B4-BE49-F238E27FC236}">
                  <a16:creationId xmlns:a16="http://schemas.microsoft.com/office/drawing/2014/main" id="{EB148176-C05F-41CD-E1A0-575D802E7FF6}"/>
                </a:ext>
              </a:extLst>
            </p:cNvPr>
            <p:cNvSpPr>
              <a:spLocks/>
            </p:cNvSpPr>
            <p:nvPr/>
          </p:nvSpPr>
          <p:spPr bwMode="auto">
            <a:xfrm>
              <a:off x="3841750" y="2679700"/>
              <a:ext cx="9525" cy="22225"/>
            </a:xfrm>
            <a:custGeom>
              <a:avLst/>
              <a:gdLst>
                <a:gd name="T0" fmla="*/ 0 w 5"/>
                <a:gd name="T1" fmla="*/ 0 h 11"/>
                <a:gd name="T2" fmla="*/ 4 w 5"/>
                <a:gd name="T3" fmla="*/ 8 h 11"/>
                <a:gd name="T4" fmla="*/ 3 w 5"/>
                <a:gd name="T5" fmla="*/ 11 h 11"/>
                <a:gd name="T6" fmla="*/ 0 w 5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1">
                  <a:moveTo>
                    <a:pt x="0" y="0"/>
                  </a:moveTo>
                  <a:cubicBezTo>
                    <a:pt x="3" y="0"/>
                    <a:pt x="5" y="5"/>
                    <a:pt x="4" y="8"/>
                  </a:cubicBezTo>
                  <a:cubicBezTo>
                    <a:pt x="4" y="9"/>
                    <a:pt x="3" y="10"/>
                    <a:pt x="3" y="11"/>
                  </a:cubicBezTo>
                  <a:cubicBezTo>
                    <a:pt x="1" y="7"/>
                    <a:pt x="1" y="4"/>
                    <a:pt x="0" y="0"/>
                  </a:cubicBezTo>
                  <a:close/>
                </a:path>
              </a:pathLst>
            </a:custGeom>
            <a:solidFill>
              <a:srgbClr val="FCD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935" name="Freeform 138">
              <a:extLst>
                <a:ext uri="{FF2B5EF4-FFF2-40B4-BE49-F238E27FC236}">
                  <a16:creationId xmlns:a16="http://schemas.microsoft.com/office/drawing/2014/main" id="{F71848C8-C59B-161B-8127-8561B9B2D3D0}"/>
                </a:ext>
              </a:extLst>
            </p:cNvPr>
            <p:cNvSpPr>
              <a:spLocks/>
            </p:cNvSpPr>
            <p:nvPr/>
          </p:nvSpPr>
          <p:spPr bwMode="auto">
            <a:xfrm>
              <a:off x="4503738" y="2239963"/>
              <a:ext cx="4763" cy="6350"/>
            </a:xfrm>
            <a:custGeom>
              <a:avLst/>
              <a:gdLst>
                <a:gd name="T0" fmla="*/ 2 w 2"/>
                <a:gd name="T1" fmla="*/ 1 h 3"/>
                <a:gd name="T2" fmla="*/ 1 w 2"/>
                <a:gd name="T3" fmla="*/ 3 h 3"/>
                <a:gd name="T4" fmla="*/ 0 w 2"/>
                <a:gd name="T5" fmla="*/ 1 h 3"/>
                <a:gd name="T6" fmla="*/ 1 w 2"/>
                <a:gd name="T7" fmla="*/ 0 h 3"/>
                <a:gd name="T8" fmla="*/ 2 w 2"/>
                <a:gd name="T9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3">
                  <a:moveTo>
                    <a:pt x="2" y="1"/>
                  </a:moveTo>
                  <a:cubicBezTo>
                    <a:pt x="2" y="2"/>
                    <a:pt x="1" y="3"/>
                    <a:pt x="1" y="3"/>
                  </a:cubicBezTo>
                  <a:cubicBezTo>
                    <a:pt x="0" y="3"/>
                    <a:pt x="0" y="2"/>
                    <a:pt x="0" y="1"/>
                  </a:cubicBezTo>
                  <a:cubicBezTo>
                    <a:pt x="0" y="0"/>
                    <a:pt x="0" y="0"/>
                    <a:pt x="1" y="0"/>
                  </a:cubicBezTo>
                  <a:cubicBezTo>
                    <a:pt x="2" y="0"/>
                    <a:pt x="2" y="0"/>
                    <a:pt x="2" y="1"/>
                  </a:cubicBezTo>
                  <a:close/>
                </a:path>
              </a:pathLst>
            </a:custGeom>
            <a:solidFill>
              <a:srgbClr val="FDDA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936" name="Freeform 139">
              <a:extLst>
                <a:ext uri="{FF2B5EF4-FFF2-40B4-BE49-F238E27FC236}">
                  <a16:creationId xmlns:a16="http://schemas.microsoft.com/office/drawing/2014/main" id="{4E24E4A7-20A3-FEB7-EDDD-069CC34D6C02}"/>
                </a:ext>
              </a:extLst>
            </p:cNvPr>
            <p:cNvSpPr>
              <a:spLocks/>
            </p:cNvSpPr>
            <p:nvPr/>
          </p:nvSpPr>
          <p:spPr bwMode="auto">
            <a:xfrm>
              <a:off x="5726113" y="2501900"/>
              <a:ext cx="11113" cy="12700"/>
            </a:xfrm>
            <a:custGeom>
              <a:avLst/>
              <a:gdLst>
                <a:gd name="T0" fmla="*/ 0 w 5"/>
                <a:gd name="T1" fmla="*/ 6 h 6"/>
                <a:gd name="T2" fmla="*/ 4 w 5"/>
                <a:gd name="T3" fmla="*/ 0 h 6"/>
                <a:gd name="T4" fmla="*/ 5 w 5"/>
                <a:gd name="T5" fmla="*/ 2 h 6"/>
                <a:gd name="T6" fmla="*/ 0 w 5"/>
                <a:gd name="T7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6">
                  <a:moveTo>
                    <a:pt x="0" y="6"/>
                  </a:moveTo>
                  <a:cubicBezTo>
                    <a:pt x="0" y="2"/>
                    <a:pt x="2" y="1"/>
                    <a:pt x="4" y="0"/>
                  </a:cubicBezTo>
                  <a:cubicBezTo>
                    <a:pt x="5" y="0"/>
                    <a:pt x="5" y="1"/>
                    <a:pt x="5" y="2"/>
                  </a:cubicBezTo>
                  <a:cubicBezTo>
                    <a:pt x="5" y="5"/>
                    <a:pt x="2" y="4"/>
                    <a:pt x="0" y="6"/>
                  </a:cubicBezTo>
                  <a:close/>
                </a:path>
              </a:pathLst>
            </a:custGeom>
            <a:solidFill>
              <a:srgbClr val="FBD18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</p:grpSp>
      <p:grpSp>
        <p:nvGrpSpPr>
          <p:cNvPr id="2033" name="Grupo 2032">
            <a:extLst>
              <a:ext uri="{FF2B5EF4-FFF2-40B4-BE49-F238E27FC236}">
                <a16:creationId xmlns:a16="http://schemas.microsoft.com/office/drawing/2014/main" id="{2DEA73F4-93B6-A426-2EF9-C88D553F1EBA}"/>
              </a:ext>
            </a:extLst>
          </p:cNvPr>
          <p:cNvGrpSpPr/>
          <p:nvPr/>
        </p:nvGrpSpPr>
        <p:grpSpPr>
          <a:xfrm>
            <a:off x="6751638" y="82551"/>
            <a:ext cx="2298700" cy="306386"/>
            <a:chOff x="6751638" y="82551"/>
            <a:chExt cx="2298700" cy="306386"/>
          </a:xfrm>
        </p:grpSpPr>
        <p:sp>
          <p:nvSpPr>
            <p:cNvPr id="1943" name="Freeform 143">
              <a:extLst>
                <a:ext uri="{FF2B5EF4-FFF2-40B4-BE49-F238E27FC236}">
                  <a16:creationId xmlns:a16="http://schemas.microsoft.com/office/drawing/2014/main" id="{61520412-3562-A185-358E-68E9B9A8EEB0}"/>
                </a:ext>
              </a:extLst>
            </p:cNvPr>
            <p:cNvSpPr>
              <a:spLocks/>
            </p:cNvSpPr>
            <p:nvPr/>
          </p:nvSpPr>
          <p:spPr bwMode="auto">
            <a:xfrm>
              <a:off x="8439150" y="84138"/>
              <a:ext cx="274638" cy="301624"/>
            </a:xfrm>
            <a:custGeom>
              <a:avLst/>
              <a:gdLst>
                <a:gd name="T0" fmla="*/ 133 w 134"/>
                <a:gd name="T1" fmla="*/ 74 h 145"/>
                <a:gd name="T2" fmla="*/ 132 w 134"/>
                <a:gd name="T3" fmla="*/ 99 h 145"/>
                <a:gd name="T4" fmla="*/ 117 w 134"/>
                <a:gd name="T5" fmla="*/ 120 h 145"/>
                <a:gd name="T6" fmla="*/ 82 w 134"/>
                <a:gd name="T7" fmla="*/ 140 h 145"/>
                <a:gd name="T8" fmla="*/ 48 w 134"/>
                <a:gd name="T9" fmla="*/ 138 h 145"/>
                <a:gd name="T10" fmla="*/ 19 w 134"/>
                <a:gd name="T11" fmla="*/ 121 h 145"/>
                <a:gd name="T12" fmla="*/ 0 w 134"/>
                <a:gd name="T13" fmla="*/ 90 h 145"/>
                <a:gd name="T14" fmla="*/ 1 w 134"/>
                <a:gd name="T15" fmla="*/ 54 h 145"/>
                <a:gd name="T16" fmla="*/ 17 w 134"/>
                <a:gd name="T17" fmla="*/ 25 h 145"/>
                <a:gd name="T18" fmla="*/ 50 w 134"/>
                <a:gd name="T19" fmla="*/ 6 h 145"/>
                <a:gd name="T20" fmla="*/ 86 w 134"/>
                <a:gd name="T21" fmla="*/ 7 h 145"/>
                <a:gd name="T22" fmla="*/ 115 w 134"/>
                <a:gd name="T23" fmla="*/ 24 h 145"/>
                <a:gd name="T24" fmla="*/ 133 w 134"/>
                <a:gd name="T25" fmla="*/ 55 h 145"/>
                <a:gd name="T26" fmla="*/ 133 w 134"/>
                <a:gd name="T27" fmla="*/ 74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34" h="145">
                  <a:moveTo>
                    <a:pt x="133" y="74"/>
                  </a:moveTo>
                  <a:cubicBezTo>
                    <a:pt x="132" y="82"/>
                    <a:pt x="134" y="90"/>
                    <a:pt x="132" y="99"/>
                  </a:cubicBezTo>
                  <a:cubicBezTo>
                    <a:pt x="129" y="108"/>
                    <a:pt x="124" y="115"/>
                    <a:pt x="117" y="120"/>
                  </a:cubicBezTo>
                  <a:cubicBezTo>
                    <a:pt x="105" y="127"/>
                    <a:pt x="94" y="134"/>
                    <a:pt x="82" y="140"/>
                  </a:cubicBezTo>
                  <a:cubicBezTo>
                    <a:pt x="70" y="145"/>
                    <a:pt x="59" y="144"/>
                    <a:pt x="48" y="138"/>
                  </a:cubicBezTo>
                  <a:cubicBezTo>
                    <a:pt x="38" y="133"/>
                    <a:pt x="28" y="127"/>
                    <a:pt x="19" y="121"/>
                  </a:cubicBezTo>
                  <a:cubicBezTo>
                    <a:pt x="7" y="114"/>
                    <a:pt x="1" y="104"/>
                    <a:pt x="0" y="90"/>
                  </a:cubicBezTo>
                  <a:cubicBezTo>
                    <a:pt x="0" y="78"/>
                    <a:pt x="0" y="66"/>
                    <a:pt x="1" y="54"/>
                  </a:cubicBezTo>
                  <a:cubicBezTo>
                    <a:pt x="1" y="42"/>
                    <a:pt x="7" y="31"/>
                    <a:pt x="17" y="25"/>
                  </a:cubicBezTo>
                  <a:cubicBezTo>
                    <a:pt x="28" y="18"/>
                    <a:pt x="39" y="12"/>
                    <a:pt x="50" y="6"/>
                  </a:cubicBezTo>
                  <a:cubicBezTo>
                    <a:pt x="62" y="0"/>
                    <a:pt x="74" y="0"/>
                    <a:pt x="86" y="7"/>
                  </a:cubicBezTo>
                  <a:cubicBezTo>
                    <a:pt x="95" y="13"/>
                    <a:pt x="105" y="18"/>
                    <a:pt x="115" y="24"/>
                  </a:cubicBezTo>
                  <a:cubicBezTo>
                    <a:pt x="127" y="31"/>
                    <a:pt x="132" y="42"/>
                    <a:pt x="133" y="55"/>
                  </a:cubicBezTo>
                  <a:cubicBezTo>
                    <a:pt x="133" y="61"/>
                    <a:pt x="133" y="67"/>
                    <a:pt x="133" y="74"/>
                  </a:cubicBezTo>
                  <a:close/>
                </a:path>
              </a:pathLst>
            </a:custGeom>
            <a:solidFill>
              <a:srgbClr val="C69A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955" name="Freeform 144">
              <a:extLst>
                <a:ext uri="{FF2B5EF4-FFF2-40B4-BE49-F238E27FC236}">
                  <a16:creationId xmlns:a16="http://schemas.microsoft.com/office/drawing/2014/main" id="{DEB4E713-9E5C-4337-A5AF-C92BE9118F63}"/>
                </a:ext>
              </a:extLst>
            </p:cNvPr>
            <p:cNvSpPr>
              <a:spLocks/>
            </p:cNvSpPr>
            <p:nvPr/>
          </p:nvSpPr>
          <p:spPr bwMode="auto">
            <a:xfrm>
              <a:off x="8775700" y="84138"/>
              <a:ext cx="274638" cy="304799"/>
            </a:xfrm>
            <a:custGeom>
              <a:avLst/>
              <a:gdLst>
                <a:gd name="T0" fmla="*/ 133 w 134"/>
                <a:gd name="T1" fmla="*/ 75 h 146"/>
                <a:gd name="T2" fmla="*/ 132 w 134"/>
                <a:gd name="T3" fmla="*/ 98 h 146"/>
                <a:gd name="T4" fmla="*/ 116 w 134"/>
                <a:gd name="T5" fmla="*/ 121 h 146"/>
                <a:gd name="T6" fmla="*/ 84 w 134"/>
                <a:gd name="T7" fmla="*/ 139 h 146"/>
                <a:gd name="T8" fmla="*/ 48 w 134"/>
                <a:gd name="T9" fmla="*/ 138 h 146"/>
                <a:gd name="T10" fmla="*/ 17 w 134"/>
                <a:gd name="T11" fmla="*/ 120 h 146"/>
                <a:gd name="T12" fmla="*/ 1 w 134"/>
                <a:gd name="T13" fmla="*/ 89 h 146"/>
                <a:gd name="T14" fmla="*/ 1 w 134"/>
                <a:gd name="T15" fmla="*/ 52 h 146"/>
                <a:gd name="T16" fmla="*/ 18 w 134"/>
                <a:gd name="T17" fmla="*/ 24 h 146"/>
                <a:gd name="T18" fmla="*/ 47 w 134"/>
                <a:gd name="T19" fmla="*/ 7 h 146"/>
                <a:gd name="T20" fmla="*/ 87 w 134"/>
                <a:gd name="T21" fmla="*/ 8 h 146"/>
                <a:gd name="T22" fmla="*/ 119 w 134"/>
                <a:gd name="T23" fmla="*/ 27 h 146"/>
                <a:gd name="T24" fmla="*/ 133 w 134"/>
                <a:gd name="T25" fmla="*/ 53 h 146"/>
                <a:gd name="T26" fmla="*/ 133 w 134"/>
                <a:gd name="T27" fmla="*/ 75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34" h="146">
                  <a:moveTo>
                    <a:pt x="133" y="75"/>
                  </a:moveTo>
                  <a:cubicBezTo>
                    <a:pt x="133" y="81"/>
                    <a:pt x="134" y="90"/>
                    <a:pt x="132" y="98"/>
                  </a:cubicBezTo>
                  <a:cubicBezTo>
                    <a:pt x="130" y="108"/>
                    <a:pt x="125" y="116"/>
                    <a:pt x="116" y="121"/>
                  </a:cubicBezTo>
                  <a:cubicBezTo>
                    <a:pt x="106" y="127"/>
                    <a:pt x="95" y="133"/>
                    <a:pt x="84" y="139"/>
                  </a:cubicBezTo>
                  <a:cubicBezTo>
                    <a:pt x="72" y="146"/>
                    <a:pt x="60" y="145"/>
                    <a:pt x="48" y="138"/>
                  </a:cubicBezTo>
                  <a:cubicBezTo>
                    <a:pt x="37" y="132"/>
                    <a:pt x="27" y="126"/>
                    <a:pt x="17" y="120"/>
                  </a:cubicBezTo>
                  <a:cubicBezTo>
                    <a:pt x="6" y="112"/>
                    <a:pt x="1" y="101"/>
                    <a:pt x="1" y="89"/>
                  </a:cubicBezTo>
                  <a:cubicBezTo>
                    <a:pt x="1" y="76"/>
                    <a:pt x="0" y="64"/>
                    <a:pt x="1" y="52"/>
                  </a:cubicBezTo>
                  <a:cubicBezTo>
                    <a:pt x="2" y="40"/>
                    <a:pt x="8" y="31"/>
                    <a:pt x="18" y="24"/>
                  </a:cubicBezTo>
                  <a:cubicBezTo>
                    <a:pt x="28" y="18"/>
                    <a:pt x="38" y="13"/>
                    <a:pt x="47" y="7"/>
                  </a:cubicBezTo>
                  <a:cubicBezTo>
                    <a:pt x="61" y="0"/>
                    <a:pt x="74" y="0"/>
                    <a:pt x="87" y="8"/>
                  </a:cubicBezTo>
                  <a:cubicBezTo>
                    <a:pt x="98" y="14"/>
                    <a:pt x="109" y="19"/>
                    <a:pt x="119" y="27"/>
                  </a:cubicBezTo>
                  <a:cubicBezTo>
                    <a:pt x="128" y="33"/>
                    <a:pt x="132" y="42"/>
                    <a:pt x="133" y="53"/>
                  </a:cubicBezTo>
                  <a:cubicBezTo>
                    <a:pt x="133" y="60"/>
                    <a:pt x="133" y="66"/>
                    <a:pt x="133" y="75"/>
                  </a:cubicBezTo>
                  <a:close/>
                </a:path>
              </a:pathLst>
            </a:custGeom>
            <a:solidFill>
              <a:srgbClr val="C69A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017" name="Freeform 145">
              <a:extLst>
                <a:ext uri="{FF2B5EF4-FFF2-40B4-BE49-F238E27FC236}">
                  <a16:creationId xmlns:a16="http://schemas.microsoft.com/office/drawing/2014/main" id="{150630FF-DF22-DD67-7EA5-1553DD75E054}"/>
                </a:ext>
              </a:extLst>
            </p:cNvPr>
            <p:cNvSpPr>
              <a:spLocks/>
            </p:cNvSpPr>
            <p:nvPr/>
          </p:nvSpPr>
          <p:spPr bwMode="auto">
            <a:xfrm>
              <a:off x="7088188" y="84138"/>
              <a:ext cx="276225" cy="301624"/>
            </a:xfrm>
            <a:custGeom>
              <a:avLst/>
              <a:gdLst>
                <a:gd name="T0" fmla="*/ 1 w 134"/>
                <a:gd name="T1" fmla="*/ 72 h 145"/>
                <a:gd name="T2" fmla="*/ 1 w 134"/>
                <a:gd name="T3" fmla="*/ 51 h 145"/>
                <a:gd name="T4" fmla="*/ 23 w 134"/>
                <a:gd name="T5" fmla="*/ 21 h 145"/>
                <a:gd name="T6" fmla="*/ 49 w 134"/>
                <a:gd name="T7" fmla="*/ 7 h 145"/>
                <a:gd name="T8" fmla="*/ 87 w 134"/>
                <a:gd name="T9" fmla="*/ 8 h 145"/>
                <a:gd name="T10" fmla="*/ 116 w 134"/>
                <a:gd name="T11" fmla="*/ 24 h 145"/>
                <a:gd name="T12" fmla="*/ 133 w 134"/>
                <a:gd name="T13" fmla="*/ 56 h 145"/>
                <a:gd name="T14" fmla="*/ 133 w 134"/>
                <a:gd name="T15" fmla="*/ 90 h 145"/>
                <a:gd name="T16" fmla="*/ 114 w 134"/>
                <a:gd name="T17" fmla="*/ 122 h 145"/>
                <a:gd name="T18" fmla="*/ 87 w 134"/>
                <a:gd name="T19" fmla="*/ 138 h 145"/>
                <a:gd name="T20" fmla="*/ 47 w 134"/>
                <a:gd name="T21" fmla="*/ 138 h 145"/>
                <a:gd name="T22" fmla="*/ 20 w 134"/>
                <a:gd name="T23" fmla="*/ 122 h 145"/>
                <a:gd name="T24" fmla="*/ 1 w 134"/>
                <a:gd name="T25" fmla="*/ 89 h 145"/>
                <a:gd name="T26" fmla="*/ 1 w 134"/>
                <a:gd name="T27" fmla="*/ 72 h 145"/>
                <a:gd name="T28" fmla="*/ 1 w 134"/>
                <a:gd name="T29" fmla="*/ 72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4" h="145">
                  <a:moveTo>
                    <a:pt x="1" y="72"/>
                  </a:moveTo>
                  <a:cubicBezTo>
                    <a:pt x="1" y="65"/>
                    <a:pt x="0" y="58"/>
                    <a:pt x="1" y="51"/>
                  </a:cubicBezTo>
                  <a:cubicBezTo>
                    <a:pt x="3" y="37"/>
                    <a:pt x="11" y="28"/>
                    <a:pt x="23" y="21"/>
                  </a:cubicBezTo>
                  <a:cubicBezTo>
                    <a:pt x="32" y="17"/>
                    <a:pt x="40" y="12"/>
                    <a:pt x="49" y="7"/>
                  </a:cubicBezTo>
                  <a:cubicBezTo>
                    <a:pt x="61" y="0"/>
                    <a:pt x="74" y="0"/>
                    <a:pt x="87" y="8"/>
                  </a:cubicBezTo>
                  <a:cubicBezTo>
                    <a:pt x="96" y="13"/>
                    <a:pt x="106" y="18"/>
                    <a:pt x="116" y="24"/>
                  </a:cubicBezTo>
                  <a:cubicBezTo>
                    <a:pt x="127" y="31"/>
                    <a:pt x="133" y="42"/>
                    <a:pt x="133" y="56"/>
                  </a:cubicBezTo>
                  <a:cubicBezTo>
                    <a:pt x="134" y="67"/>
                    <a:pt x="134" y="79"/>
                    <a:pt x="133" y="90"/>
                  </a:cubicBezTo>
                  <a:cubicBezTo>
                    <a:pt x="133" y="104"/>
                    <a:pt x="126" y="115"/>
                    <a:pt x="114" y="122"/>
                  </a:cubicBezTo>
                  <a:cubicBezTo>
                    <a:pt x="105" y="127"/>
                    <a:pt x="96" y="132"/>
                    <a:pt x="87" y="138"/>
                  </a:cubicBezTo>
                  <a:cubicBezTo>
                    <a:pt x="74" y="145"/>
                    <a:pt x="60" y="145"/>
                    <a:pt x="47" y="138"/>
                  </a:cubicBezTo>
                  <a:cubicBezTo>
                    <a:pt x="38" y="132"/>
                    <a:pt x="29" y="127"/>
                    <a:pt x="20" y="122"/>
                  </a:cubicBezTo>
                  <a:cubicBezTo>
                    <a:pt x="7" y="114"/>
                    <a:pt x="1" y="104"/>
                    <a:pt x="1" y="89"/>
                  </a:cubicBezTo>
                  <a:cubicBezTo>
                    <a:pt x="1" y="84"/>
                    <a:pt x="1" y="78"/>
                    <a:pt x="1" y="72"/>
                  </a:cubicBezTo>
                  <a:cubicBezTo>
                    <a:pt x="1" y="72"/>
                    <a:pt x="1" y="72"/>
                    <a:pt x="1" y="72"/>
                  </a:cubicBezTo>
                  <a:close/>
                </a:path>
              </a:pathLst>
            </a:custGeom>
            <a:solidFill>
              <a:srgbClr val="C69A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022" name="Freeform 146">
              <a:extLst>
                <a:ext uri="{FF2B5EF4-FFF2-40B4-BE49-F238E27FC236}">
                  <a16:creationId xmlns:a16="http://schemas.microsoft.com/office/drawing/2014/main" id="{405A17C8-7065-056C-DDA0-85E26DA518C6}"/>
                </a:ext>
              </a:extLst>
            </p:cNvPr>
            <p:cNvSpPr>
              <a:spLocks/>
            </p:cNvSpPr>
            <p:nvPr/>
          </p:nvSpPr>
          <p:spPr bwMode="auto">
            <a:xfrm>
              <a:off x="8102600" y="84138"/>
              <a:ext cx="273050" cy="301624"/>
            </a:xfrm>
            <a:custGeom>
              <a:avLst/>
              <a:gdLst>
                <a:gd name="T0" fmla="*/ 0 w 133"/>
                <a:gd name="T1" fmla="*/ 72 h 145"/>
                <a:gd name="T2" fmla="*/ 0 w 133"/>
                <a:gd name="T3" fmla="*/ 55 h 145"/>
                <a:gd name="T4" fmla="*/ 15 w 133"/>
                <a:gd name="T5" fmla="*/ 26 h 145"/>
                <a:gd name="T6" fmla="*/ 52 w 133"/>
                <a:gd name="T7" fmla="*/ 5 h 145"/>
                <a:gd name="T8" fmla="*/ 85 w 133"/>
                <a:gd name="T9" fmla="*/ 7 h 145"/>
                <a:gd name="T10" fmla="*/ 114 w 133"/>
                <a:gd name="T11" fmla="*/ 24 h 145"/>
                <a:gd name="T12" fmla="*/ 132 w 133"/>
                <a:gd name="T13" fmla="*/ 52 h 145"/>
                <a:gd name="T14" fmla="*/ 132 w 133"/>
                <a:gd name="T15" fmla="*/ 93 h 145"/>
                <a:gd name="T16" fmla="*/ 110 w 133"/>
                <a:gd name="T17" fmla="*/ 124 h 145"/>
                <a:gd name="T18" fmla="*/ 85 w 133"/>
                <a:gd name="T19" fmla="*/ 138 h 145"/>
                <a:gd name="T20" fmla="*/ 48 w 133"/>
                <a:gd name="T21" fmla="*/ 138 h 145"/>
                <a:gd name="T22" fmla="*/ 17 w 133"/>
                <a:gd name="T23" fmla="*/ 121 h 145"/>
                <a:gd name="T24" fmla="*/ 0 w 133"/>
                <a:gd name="T25" fmla="*/ 90 h 145"/>
                <a:gd name="T26" fmla="*/ 0 w 133"/>
                <a:gd name="T27" fmla="*/ 72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33" h="145">
                  <a:moveTo>
                    <a:pt x="0" y="72"/>
                  </a:moveTo>
                  <a:cubicBezTo>
                    <a:pt x="0" y="67"/>
                    <a:pt x="0" y="61"/>
                    <a:pt x="0" y="55"/>
                  </a:cubicBezTo>
                  <a:cubicBezTo>
                    <a:pt x="0" y="43"/>
                    <a:pt x="5" y="33"/>
                    <a:pt x="15" y="26"/>
                  </a:cubicBezTo>
                  <a:cubicBezTo>
                    <a:pt x="27" y="18"/>
                    <a:pt x="39" y="11"/>
                    <a:pt x="52" y="5"/>
                  </a:cubicBezTo>
                  <a:cubicBezTo>
                    <a:pt x="63" y="0"/>
                    <a:pt x="74" y="1"/>
                    <a:pt x="85" y="7"/>
                  </a:cubicBezTo>
                  <a:cubicBezTo>
                    <a:pt x="95" y="12"/>
                    <a:pt x="104" y="18"/>
                    <a:pt x="114" y="24"/>
                  </a:cubicBezTo>
                  <a:cubicBezTo>
                    <a:pt x="125" y="30"/>
                    <a:pt x="131" y="40"/>
                    <a:pt x="132" y="52"/>
                  </a:cubicBezTo>
                  <a:cubicBezTo>
                    <a:pt x="133" y="66"/>
                    <a:pt x="133" y="79"/>
                    <a:pt x="132" y="93"/>
                  </a:cubicBezTo>
                  <a:cubicBezTo>
                    <a:pt x="131" y="108"/>
                    <a:pt x="122" y="117"/>
                    <a:pt x="110" y="124"/>
                  </a:cubicBezTo>
                  <a:cubicBezTo>
                    <a:pt x="101" y="129"/>
                    <a:pt x="93" y="134"/>
                    <a:pt x="85" y="138"/>
                  </a:cubicBezTo>
                  <a:cubicBezTo>
                    <a:pt x="73" y="145"/>
                    <a:pt x="60" y="145"/>
                    <a:pt x="48" y="138"/>
                  </a:cubicBezTo>
                  <a:cubicBezTo>
                    <a:pt x="38" y="133"/>
                    <a:pt x="27" y="127"/>
                    <a:pt x="17" y="121"/>
                  </a:cubicBezTo>
                  <a:cubicBezTo>
                    <a:pt x="6" y="114"/>
                    <a:pt x="0" y="103"/>
                    <a:pt x="0" y="90"/>
                  </a:cubicBezTo>
                  <a:cubicBezTo>
                    <a:pt x="0" y="84"/>
                    <a:pt x="0" y="78"/>
                    <a:pt x="0" y="72"/>
                  </a:cubicBezTo>
                  <a:close/>
                </a:path>
              </a:pathLst>
            </a:custGeom>
            <a:solidFill>
              <a:srgbClr val="C69A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023" name="Freeform 147">
              <a:extLst>
                <a:ext uri="{FF2B5EF4-FFF2-40B4-BE49-F238E27FC236}">
                  <a16:creationId xmlns:a16="http://schemas.microsoft.com/office/drawing/2014/main" id="{938C5F98-FC97-5C28-7C40-67464DA80B0D}"/>
                </a:ext>
              </a:extLst>
            </p:cNvPr>
            <p:cNvSpPr>
              <a:spLocks/>
            </p:cNvSpPr>
            <p:nvPr/>
          </p:nvSpPr>
          <p:spPr bwMode="auto">
            <a:xfrm>
              <a:off x="7427913" y="84138"/>
              <a:ext cx="271463" cy="304799"/>
            </a:xfrm>
            <a:custGeom>
              <a:avLst/>
              <a:gdLst>
                <a:gd name="T0" fmla="*/ 133 w 133"/>
                <a:gd name="T1" fmla="*/ 73 h 146"/>
                <a:gd name="T2" fmla="*/ 133 w 133"/>
                <a:gd name="T3" fmla="*/ 89 h 146"/>
                <a:gd name="T4" fmla="*/ 112 w 133"/>
                <a:gd name="T5" fmla="*/ 123 h 146"/>
                <a:gd name="T6" fmla="*/ 87 w 133"/>
                <a:gd name="T7" fmla="*/ 137 h 146"/>
                <a:gd name="T8" fmla="*/ 47 w 133"/>
                <a:gd name="T9" fmla="*/ 138 h 146"/>
                <a:gd name="T10" fmla="*/ 15 w 133"/>
                <a:gd name="T11" fmla="*/ 118 h 146"/>
                <a:gd name="T12" fmla="*/ 0 w 133"/>
                <a:gd name="T13" fmla="*/ 89 h 146"/>
                <a:gd name="T14" fmla="*/ 0 w 133"/>
                <a:gd name="T15" fmla="*/ 59 h 146"/>
                <a:gd name="T16" fmla="*/ 21 w 133"/>
                <a:gd name="T17" fmla="*/ 22 h 146"/>
                <a:gd name="T18" fmla="*/ 48 w 133"/>
                <a:gd name="T19" fmla="*/ 7 h 146"/>
                <a:gd name="T20" fmla="*/ 86 w 133"/>
                <a:gd name="T21" fmla="*/ 7 h 146"/>
                <a:gd name="T22" fmla="*/ 113 w 133"/>
                <a:gd name="T23" fmla="*/ 23 h 146"/>
                <a:gd name="T24" fmla="*/ 133 w 133"/>
                <a:gd name="T25" fmla="*/ 56 h 146"/>
                <a:gd name="T26" fmla="*/ 133 w 133"/>
                <a:gd name="T27" fmla="*/ 73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33" h="146">
                  <a:moveTo>
                    <a:pt x="133" y="73"/>
                  </a:moveTo>
                  <a:cubicBezTo>
                    <a:pt x="133" y="78"/>
                    <a:pt x="133" y="83"/>
                    <a:pt x="133" y="89"/>
                  </a:cubicBezTo>
                  <a:cubicBezTo>
                    <a:pt x="133" y="104"/>
                    <a:pt x="126" y="115"/>
                    <a:pt x="112" y="123"/>
                  </a:cubicBezTo>
                  <a:cubicBezTo>
                    <a:pt x="104" y="127"/>
                    <a:pt x="96" y="132"/>
                    <a:pt x="87" y="137"/>
                  </a:cubicBezTo>
                  <a:cubicBezTo>
                    <a:pt x="74" y="145"/>
                    <a:pt x="60" y="146"/>
                    <a:pt x="47" y="138"/>
                  </a:cubicBezTo>
                  <a:cubicBezTo>
                    <a:pt x="36" y="131"/>
                    <a:pt x="25" y="126"/>
                    <a:pt x="15" y="118"/>
                  </a:cubicBezTo>
                  <a:cubicBezTo>
                    <a:pt x="5" y="111"/>
                    <a:pt x="1" y="101"/>
                    <a:pt x="0" y="89"/>
                  </a:cubicBezTo>
                  <a:cubicBezTo>
                    <a:pt x="0" y="79"/>
                    <a:pt x="0" y="69"/>
                    <a:pt x="0" y="59"/>
                  </a:cubicBezTo>
                  <a:cubicBezTo>
                    <a:pt x="0" y="42"/>
                    <a:pt x="7" y="30"/>
                    <a:pt x="21" y="22"/>
                  </a:cubicBezTo>
                  <a:cubicBezTo>
                    <a:pt x="30" y="17"/>
                    <a:pt x="39" y="12"/>
                    <a:pt x="48" y="7"/>
                  </a:cubicBezTo>
                  <a:cubicBezTo>
                    <a:pt x="61" y="0"/>
                    <a:pt x="74" y="0"/>
                    <a:pt x="86" y="7"/>
                  </a:cubicBezTo>
                  <a:cubicBezTo>
                    <a:pt x="95" y="13"/>
                    <a:pt x="104" y="18"/>
                    <a:pt x="113" y="23"/>
                  </a:cubicBezTo>
                  <a:cubicBezTo>
                    <a:pt x="126" y="31"/>
                    <a:pt x="133" y="42"/>
                    <a:pt x="133" y="56"/>
                  </a:cubicBezTo>
                  <a:cubicBezTo>
                    <a:pt x="133" y="62"/>
                    <a:pt x="133" y="67"/>
                    <a:pt x="133" y="73"/>
                  </a:cubicBezTo>
                  <a:close/>
                </a:path>
              </a:pathLst>
            </a:custGeom>
            <a:solidFill>
              <a:srgbClr val="C69A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024" name="Freeform 148">
              <a:extLst>
                <a:ext uri="{FF2B5EF4-FFF2-40B4-BE49-F238E27FC236}">
                  <a16:creationId xmlns:a16="http://schemas.microsoft.com/office/drawing/2014/main" id="{9A83F0CB-20C7-07A0-A521-9C444A1D9016}"/>
                </a:ext>
              </a:extLst>
            </p:cNvPr>
            <p:cNvSpPr>
              <a:spLocks/>
            </p:cNvSpPr>
            <p:nvPr/>
          </p:nvSpPr>
          <p:spPr bwMode="auto">
            <a:xfrm>
              <a:off x="6751638" y="82551"/>
              <a:ext cx="273050" cy="303212"/>
            </a:xfrm>
            <a:custGeom>
              <a:avLst/>
              <a:gdLst>
                <a:gd name="T0" fmla="*/ 1 w 133"/>
                <a:gd name="T1" fmla="*/ 72 h 146"/>
                <a:gd name="T2" fmla="*/ 2 w 133"/>
                <a:gd name="T3" fmla="*/ 49 h 146"/>
                <a:gd name="T4" fmla="*/ 18 w 133"/>
                <a:gd name="T5" fmla="*/ 25 h 146"/>
                <a:gd name="T6" fmla="*/ 46 w 133"/>
                <a:gd name="T7" fmla="*/ 9 h 146"/>
                <a:gd name="T8" fmla="*/ 89 w 133"/>
                <a:gd name="T9" fmla="*/ 10 h 146"/>
                <a:gd name="T10" fmla="*/ 113 w 133"/>
                <a:gd name="T11" fmla="*/ 24 h 146"/>
                <a:gd name="T12" fmla="*/ 133 w 133"/>
                <a:gd name="T13" fmla="*/ 56 h 146"/>
                <a:gd name="T14" fmla="*/ 133 w 133"/>
                <a:gd name="T15" fmla="*/ 92 h 146"/>
                <a:gd name="T16" fmla="*/ 110 w 133"/>
                <a:gd name="T17" fmla="*/ 125 h 146"/>
                <a:gd name="T18" fmla="*/ 86 w 133"/>
                <a:gd name="T19" fmla="*/ 139 h 146"/>
                <a:gd name="T20" fmla="*/ 50 w 133"/>
                <a:gd name="T21" fmla="*/ 140 h 146"/>
                <a:gd name="T22" fmla="*/ 18 w 133"/>
                <a:gd name="T23" fmla="*/ 121 h 146"/>
                <a:gd name="T24" fmla="*/ 1 w 133"/>
                <a:gd name="T25" fmla="*/ 91 h 146"/>
                <a:gd name="T26" fmla="*/ 1 w 133"/>
                <a:gd name="T27" fmla="*/ 72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33" h="146">
                  <a:moveTo>
                    <a:pt x="1" y="72"/>
                  </a:moveTo>
                  <a:cubicBezTo>
                    <a:pt x="1" y="65"/>
                    <a:pt x="0" y="57"/>
                    <a:pt x="2" y="49"/>
                  </a:cubicBezTo>
                  <a:cubicBezTo>
                    <a:pt x="4" y="39"/>
                    <a:pt x="9" y="31"/>
                    <a:pt x="18" y="25"/>
                  </a:cubicBezTo>
                  <a:cubicBezTo>
                    <a:pt x="27" y="20"/>
                    <a:pt x="37" y="15"/>
                    <a:pt x="46" y="9"/>
                  </a:cubicBezTo>
                  <a:cubicBezTo>
                    <a:pt x="61" y="0"/>
                    <a:pt x="75" y="1"/>
                    <a:pt x="89" y="10"/>
                  </a:cubicBezTo>
                  <a:cubicBezTo>
                    <a:pt x="97" y="14"/>
                    <a:pt x="105" y="19"/>
                    <a:pt x="113" y="24"/>
                  </a:cubicBezTo>
                  <a:cubicBezTo>
                    <a:pt x="125" y="31"/>
                    <a:pt x="132" y="41"/>
                    <a:pt x="133" y="56"/>
                  </a:cubicBezTo>
                  <a:cubicBezTo>
                    <a:pt x="133" y="68"/>
                    <a:pt x="133" y="80"/>
                    <a:pt x="133" y="92"/>
                  </a:cubicBezTo>
                  <a:cubicBezTo>
                    <a:pt x="132" y="108"/>
                    <a:pt x="124" y="118"/>
                    <a:pt x="110" y="125"/>
                  </a:cubicBezTo>
                  <a:cubicBezTo>
                    <a:pt x="102" y="130"/>
                    <a:pt x="94" y="134"/>
                    <a:pt x="86" y="139"/>
                  </a:cubicBezTo>
                  <a:cubicBezTo>
                    <a:pt x="74" y="146"/>
                    <a:pt x="62" y="146"/>
                    <a:pt x="50" y="140"/>
                  </a:cubicBezTo>
                  <a:cubicBezTo>
                    <a:pt x="39" y="134"/>
                    <a:pt x="28" y="128"/>
                    <a:pt x="18" y="121"/>
                  </a:cubicBezTo>
                  <a:cubicBezTo>
                    <a:pt x="7" y="115"/>
                    <a:pt x="1" y="104"/>
                    <a:pt x="1" y="91"/>
                  </a:cubicBezTo>
                  <a:cubicBezTo>
                    <a:pt x="1" y="85"/>
                    <a:pt x="1" y="79"/>
                    <a:pt x="1" y="72"/>
                  </a:cubicBezTo>
                  <a:close/>
                </a:path>
              </a:pathLst>
            </a:custGeom>
            <a:solidFill>
              <a:srgbClr val="C69A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025" name="Freeform 149">
              <a:extLst>
                <a:ext uri="{FF2B5EF4-FFF2-40B4-BE49-F238E27FC236}">
                  <a16:creationId xmlns:a16="http://schemas.microsoft.com/office/drawing/2014/main" id="{6F59D0B9-5359-C915-8A5F-AE4A5D537936}"/>
                </a:ext>
              </a:extLst>
            </p:cNvPr>
            <p:cNvSpPr>
              <a:spLocks/>
            </p:cNvSpPr>
            <p:nvPr/>
          </p:nvSpPr>
          <p:spPr bwMode="auto">
            <a:xfrm>
              <a:off x="7766050" y="84138"/>
              <a:ext cx="273050" cy="304799"/>
            </a:xfrm>
            <a:custGeom>
              <a:avLst/>
              <a:gdLst>
                <a:gd name="T0" fmla="*/ 0 w 133"/>
                <a:gd name="T1" fmla="*/ 72 h 146"/>
                <a:gd name="T2" fmla="*/ 0 w 133"/>
                <a:gd name="T3" fmla="*/ 55 h 146"/>
                <a:gd name="T4" fmla="*/ 18 w 133"/>
                <a:gd name="T5" fmla="*/ 24 h 146"/>
                <a:gd name="T6" fmla="*/ 52 w 133"/>
                <a:gd name="T7" fmla="*/ 5 h 146"/>
                <a:gd name="T8" fmla="*/ 82 w 133"/>
                <a:gd name="T9" fmla="*/ 6 h 146"/>
                <a:gd name="T10" fmla="*/ 115 w 133"/>
                <a:gd name="T11" fmla="*/ 25 h 146"/>
                <a:gd name="T12" fmla="*/ 132 w 133"/>
                <a:gd name="T13" fmla="*/ 54 h 146"/>
                <a:gd name="T14" fmla="*/ 132 w 133"/>
                <a:gd name="T15" fmla="*/ 93 h 146"/>
                <a:gd name="T16" fmla="*/ 113 w 133"/>
                <a:gd name="T17" fmla="*/ 122 h 146"/>
                <a:gd name="T18" fmla="*/ 86 w 133"/>
                <a:gd name="T19" fmla="*/ 138 h 146"/>
                <a:gd name="T20" fmla="*/ 47 w 133"/>
                <a:gd name="T21" fmla="*/ 138 h 146"/>
                <a:gd name="T22" fmla="*/ 17 w 133"/>
                <a:gd name="T23" fmla="*/ 121 h 146"/>
                <a:gd name="T24" fmla="*/ 0 w 133"/>
                <a:gd name="T25" fmla="*/ 93 h 146"/>
                <a:gd name="T26" fmla="*/ 0 w 133"/>
                <a:gd name="T27" fmla="*/ 72 h 146"/>
                <a:gd name="T28" fmla="*/ 0 w 133"/>
                <a:gd name="T29" fmla="*/ 72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3" h="146">
                  <a:moveTo>
                    <a:pt x="0" y="72"/>
                  </a:moveTo>
                  <a:cubicBezTo>
                    <a:pt x="0" y="67"/>
                    <a:pt x="0" y="61"/>
                    <a:pt x="0" y="55"/>
                  </a:cubicBezTo>
                  <a:cubicBezTo>
                    <a:pt x="0" y="41"/>
                    <a:pt x="6" y="31"/>
                    <a:pt x="18" y="24"/>
                  </a:cubicBezTo>
                  <a:cubicBezTo>
                    <a:pt x="29" y="17"/>
                    <a:pt x="40" y="10"/>
                    <a:pt x="52" y="5"/>
                  </a:cubicBezTo>
                  <a:cubicBezTo>
                    <a:pt x="62" y="0"/>
                    <a:pt x="72" y="1"/>
                    <a:pt x="82" y="6"/>
                  </a:cubicBezTo>
                  <a:cubicBezTo>
                    <a:pt x="93" y="12"/>
                    <a:pt x="105" y="18"/>
                    <a:pt x="115" y="25"/>
                  </a:cubicBezTo>
                  <a:cubicBezTo>
                    <a:pt x="126" y="31"/>
                    <a:pt x="131" y="41"/>
                    <a:pt x="132" y="54"/>
                  </a:cubicBezTo>
                  <a:cubicBezTo>
                    <a:pt x="132" y="67"/>
                    <a:pt x="133" y="80"/>
                    <a:pt x="132" y="93"/>
                  </a:cubicBezTo>
                  <a:cubicBezTo>
                    <a:pt x="131" y="106"/>
                    <a:pt x="124" y="115"/>
                    <a:pt x="113" y="122"/>
                  </a:cubicBezTo>
                  <a:cubicBezTo>
                    <a:pt x="104" y="127"/>
                    <a:pt x="95" y="132"/>
                    <a:pt x="86" y="138"/>
                  </a:cubicBezTo>
                  <a:cubicBezTo>
                    <a:pt x="73" y="145"/>
                    <a:pt x="60" y="146"/>
                    <a:pt x="47" y="138"/>
                  </a:cubicBezTo>
                  <a:cubicBezTo>
                    <a:pt x="37" y="132"/>
                    <a:pt x="27" y="127"/>
                    <a:pt x="17" y="121"/>
                  </a:cubicBezTo>
                  <a:cubicBezTo>
                    <a:pt x="7" y="115"/>
                    <a:pt x="1" y="105"/>
                    <a:pt x="0" y="93"/>
                  </a:cubicBezTo>
                  <a:cubicBezTo>
                    <a:pt x="0" y="86"/>
                    <a:pt x="0" y="79"/>
                    <a:pt x="0" y="72"/>
                  </a:cubicBezTo>
                  <a:cubicBezTo>
                    <a:pt x="0" y="72"/>
                    <a:pt x="0" y="72"/>
                    <a:pt x="0" y="72"/>
                  </a:cubicBezTo>
                  <a:close/>
                </a:path>
              </a:pathLst>
            </a:custGeom>
            <a:solidFill>
              <a:srgbClr val="C69A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026" name="Freeform 150">
              <a:extLst>
                <a:ext uri="{FF2B5EF4-FFF2-40B4-BE49-F238E27FC236}">
                  <a16:creationId xmlns:a16="http://schemas.microsoft.com/office/drawing/2014/main" id="{1B9526EC-DB25-CDA9-6DDD-71399E179E76}"/>
                </a:ext>
              </a:extLst>
            </p:cNvPr>
            <p:cNvSpPr>
              <a:spLocks/>
            </p:cNvSpPr>
            <p:nvPr/>
          </p:nvSpPr>
          <p:spPr bwMode="auto">
            <a:xfrm>
              <a:off x="8512175" y="171450"/>
              <a:ext cx="125413" cy="130175"/>
            </a:xfrm>
            <a:custGeom>
              <a:avLst/>
              <a:gdLst>
                <a:gd name="T0" fmla="*/ 60 w 61"/>
                <a:gd name="T1" fmla="*/ 30 h 62"/>
                <a:gd name="T2" fmla="*/ 30 w 61"/>
                <a:gd name="T3" fmla="*/ 61 h 62"/>
                <a:gd name="T4" fmla="*/ 1 w 61"/>
                <a:gd name="T5" fmla="*/ 30 h 62"/>
                <a:gd name="T6" fmla="*/ 32 w 61"/>
                <a:gd name="T7" fmla="*/ 1 h 62"/>
                <a:gd name="T8" fmla="*/ 60 w 61"/>
                <a:gd name="T9" fmla="*/ 3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62">
                  <a:moveTo>
                    <a:pt x="60" y="30"/>
                  </a:moveTo>
                  <a:cubicBezTo>
                    <a:pt x="61" y="48"/>
                    <a:pt x="47" y="62"/>
                    <a:pt x="30" y="61"/>
                  </a:cubicBezTo>
                  <a:cubicBezTo>
                    <a:pt x="13" y="60"/>
                    <a:pt x="1" y="48"/>
                    <a:pt x="1" y="30"/>
                  </a:cubicBezTo>
                  <a:cubicBezTo>
                    <a:pt x="0" y="14"/>
                    <a:pt x="15" y="0"/>
                    <a:pt x="32" y="1"/>
                  </a:cubicBezTo>
                  <a:cubicBezTo>
                    <a:pt x="46" y="1"/>
                    <a:pt x="61" y="14"/>
                    <a:pt x="60" y="30"/>
                  </a:cubicBezTo>
                  <a:close/>
                </a:path>
              </a:pathLst>
            </a:custGeom>
            <a:solidFill>
              <a:srgbClr val="3035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027" name="Freeform 151">
              <a:extLst>
                <a:ext uri="{FF2B5EF4-FFF2-40B4-BE49-F238E27FC236}">
                  <a16:creationId xmlns:a16="http://schemas.microsoft.com/office/drawing/2014/main" id="{3A0164B9-1416-9A4D-8020-318A5D580E4A}"/>
                </a:ext>
              </a:extLst>
            </p:cNvPr>
            <p:cNvSpPr>
              <a:spLocks/>
            </p:cNvSpPr>
            <p:nvPr/>
          </p:nvSpPr>
          <p:spPr bwMode="auto">
            <a:xfrm>
              <a:off x="8848725" y="171450"/>
              <a:ext cx="127000" cy="127000"/>
            </a:xfrm>
            <a:custGeom>
              <a:avLst/>
              <a:gdLst>
                <a:gd name="T0" fmla="*/ 1 w 62"/>
                <a:gd name="T1" fmla="*/ 31 h 61"/>
                <a:gd name="T2" fmla="*/ 31 w 62"/>
                <a:gd name="T3" fmla="*/ 1 h 61"/>
                <a:gd name="T4" fmla="*/ 61 w 62"/>
                <a:gd name="T5" fmla="*/ 32 h 61"/>
                <a:gd name="T6" fmla="*/ 30 w 62"/>
                <a:gd name="T7" fmla="*/ 61 h 61"/>
                <a:gd name="T8" fmla="*/ 1 w 62"/>
                <a:gd name="T9" fmla="*/ 3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61">
                  <a:moveTo>
                    <a:pt x="1" y="31"/>
                  </a:moveTo>
                  <a:cubicBezTo>
                    <a:pt x="1" y="13"/>
                    <a:pt x="16" y="1"/>
                    <a:pt x="31" y="1"/>
                  </a:cubicBezTo>
                  <a:cubicBezTo>
                    <a:pt x="48" y="0"/>
                    <a:pt x="62" y="15"/>
                    <a:pt x="61" y="32"/>
                  </a:cubicBezTo>
                  <a:cubicBezTo>
                    <a:pt x="60" y="48"/>
                    <a:pt x="48" y="61"/>
                    <a:pt x="30" y="61"/>
                  </a:cubicBezTo>
                  <a:cubicBezTo>
                    <a:pt x="14" y="61"/>
                    <a:pt x="0" y="47"/>
                    <a:pt x="1" y="31"/>
                  </a:cubicBezTo>
                  <a:close/>
                </a:path>
              </a:pathLst>
            </a:custGeom>
            <a:solidFill>
              <a:srgbClr val="8F30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028" name="Freeform 152">
              <a:extLst>
                <a:ext uri="{FF2B5EF4-FFF2-40B4-BE49-F238E27FC236}">
                  <a16:creationId xmlns:a16="http://schemas.microsoft.com/office/drawing/2014/main" id="{54ADF288-5086-7C52-67DE-39A9DA0A3C33}"/>
                </a:ext>
              </a:extLst>
            </p:cNvPr>
            <p:cNvSpPr>
              <a:spLocks/>
            </p:cNvSpPr>
            <p:nvPr/>
          </p:nvSpPr>
          <p:spPr bwMode="auto">
            <a:xfrm>
              <a:off x="7162800" y="171450"/>
              <a:ext cx="127000" cy="127000"/>
            </a:xfrm>
            <a:custGeom>
              <a:avLst/>
              <a:gdLst>
                <a:gd name="T0" fmla="*/ 1 w 62"/>
                <a:gd name="T1" fmla="*/ 31 h 61"/>
                <a:gd name="T2" fmla="*/ 31 w 62"/>
                <a:gd name="T3" fmla="*/ 0 h 61"/>
                <a:gd name="T4" fmla="*/ 62 w 62"/>
                <a:gd name="T5" fmla="*/ 30 h 61"/>
                <a:gd name="T6" fmla="*/ 32 w 62"/>
                <a:gd name="T7" fmla="*/ 61 h 61"/>
                <a:gd name="T8" fmla="*/ 1 w 62"/>
                <a:gd name="T9" fmla="*/ 3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61">
                  <a:moveTo>
                    <a:pt x="1" y="31"/>
                  </a:moveTo>
                  <a:cubicBezTo>
                    <a:pt x="0" y="14"/>
                    <a:pt x="16" y="0"/>
                    <a:pt x="31" y="0"/>
                  </a:cubicBezTo>
                  <a:cubicBezTo>
                    <a:pt x="49" y="1"/>
                    <a:pt x="61" y="14"/>
                    <a:pt x="62" y="30"/>
                  </a:cubicBezTo>
                  <a:cubicBezTo>
                    <a:pt x="62" y="47"/>
                    <a:pt x="48" y="61"/>
                    <a:pt x="32" y="61"/>
                  </a:cubicBezTo>
                  <a:cubicBezTo>
                    <a:pt x="16" y="61"/>
                    <a:pt x="0" y="49"/>
                    <a:pt x="1" y="31"/>
                  </a:cubicBezTo>
                  <a:close/>
                </a:path>
              </a:pathLst>
            </a:custGeom>
            <a:solidFill>
              <a:srgbClr val="EB5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029" name="Freeform 153">
              <a:extLst>
                <a:ext uri="{FF2B5EF4-FFF2-40B4-BE49-F238E27FC236}">
                  <a16:creationId xmlns:a16="http://schemas.microsoft.com/office/drawing/2014/main" id="{AB3CA4F3-096B-55F4-F52D-62FAFAC42921}"/>
                </a:ext>
              </a:extLst>
            </p:cNvPr>
            <p:cNvSpPr>
              <a:spLocks/>
            </p:cNvSpPr>
            <p:nvPr/>
          </p:nvSpPr>
          <p:spPr bwMode="auto">
            <a:xfrm>
              <a:off x="8175625" y="171450"/>
              <a:ext cx="125413" cy="127000"/>
            </a:xfrm>
            <a:custGeom>
              <a:avLst/>
              <a:gdLst>
                <a:gd name="T0" fmla="*/ 31 w 61"/>
                <a:gd name="T1" fmla="*/ 1 h 61"/>
                <a:gd name="T2" fmla="*/ 61 w 61"/>
                <a:gd name="T3" fmla="*/ 30 h 61"/>
                <a:gd name="T4" fmla="*/ 30 w 61"/>
                <a:gd name="T5" fmla="*/ 61 h 61"/>
                <a:gd name="T6" fmla="*/ 0 w 61"/>
                <a:gd name="T7" fmla="*/ 32 h 61"/>
                <a:gd name="T8" fmla="*/ 31 w 61"/>
                <a:gd name="T9" fmla="*/ 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61">
                  <a:moveTo>
                    <a:pt x="31" y="1"/>
                  </a:moveTo>
                  <a:cubicBezTo>
                    <a:pt x="48" y="0"/>
                    <a:pt x="61" y="15"/>
                    <a:pt x="61" y="30"/>
                  </a:cubicBezTo>
                  <a:cubicBezTo>
                    <a:pt x="61" y="47"/>
                    <a:pt x="48" y="61"/>
                    <a:pt x="30" y="61"/>
                  </a:cubicBezTo>
                  <a:cubicBezTo>
                    <a:pt x="14" y="60"/>
                    <a:pt x="1" y="48"/>
                    <a:pt x="0" y="32"/>
                  </a:cubicBezTo>
                  <a:cubicBezTo>
                    <a:pt x="0" y="14"/>
                    <a:pt x="14" y="0"/>
                    <a:pt x="31" y="1"/>
                  </a:cubicBezTo>
                  <a:close/>
                </a:path>
              </a:pathLst>
            </a:custGeom>
            <a:solidFill>
              <a:srgbClr val="33AB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030" name="Freeform 154">
              <a:extLst>
                <a:ext uri="{FF2B5EF4-FFF2-40B4-BE49-F238E27FC236}">
                  <a16:creationId xmlns:a16="http://schemas.microsoft.com/office/drawing/2014/main" id="{164B0F4F-7EC1-D76E-BEBA-BBC1EE50A488}"/>
                </a:ext>
              </a:extLst>
            </p:cNvPr>
            <p:cNvSpPr>
              <a:spLocks/>
            </p:cNvSpPr>
            <p:nvPr/>
          </p:nvSpPr>
          <p:spPr bwMode="auto">
            <a:xfrm>
              <a:off x="7500938" y="169863"/>
              <a:ext cx="125413" cy="131762"/>
            </a:xfrm>
            <a:custGeom>
              <a:avLst/>
              <a:gdLst>
                <a:gd name="T0" fmla="*/ 1 w 61"/>
                <a:gd name="T1" fmla="*/ 32 h 63"/>
                <a:gd name="T2" fmla="*/ 28 w 61"/>
                <a:gd name="T3" fmla="*/ 1 h 63"/>
                <a:gd name="T4" fmla="*/ 61 w 61"/>
                <a:gd name="T5" fmla="*/ 32 h 63"/>
                <a:gd name="T6" fmla="*/ 32 w 61"/>
                <a:gd name="T7" fmla="*/ 62 h 63"/>
                <a:gd name="T8" fmla="*/ 1 w 61"/>
                <a:gd name="T9" fmla="*/ 32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63">
                  <a:moveTo>
                    <a:pt x="1" y="32"/>
                  </a:moveTo>
                  <a:cubicBezTo>
                    <a:pt x="0" y="15"/>
                    <a:pt x="14" y="2"/>
                    <a:pt x="28" y="1"/>
                  </a:cubicBezTo>
                  <a:cubicBezTo>
                    <a:pt x="47" y="0"/>
                    <a:pt x="61" y="15"/>
                    <a:pt x="61" y="32"/>
                  </a:cubicBezTo>
                  <a:cubicBezTo>
                    <a:pt x="61" y="48"/>
                    <a:pt x="48" y="61"/>
                    <a:pt x="32" y="62"/>
                  </a:cubicBezTo>
                  <a:cubicBezTo>
                    <a:pt x="14" y="63"/>
                    <a:pt x="0" y="48"/>
                    <a:pt x="1" y="32"/>
                  </a:cubicBezTo>
                  <a:close/>
                </a:path>
              </a:pathLst>
            </a:custGeom>
            <a:solidFill>
              <a:srgbClr val="FBEA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031" name="Freeform 155">
              <a:extLst>
                <a:ext uri="{FF2B5EF4-FFF2-40B4-BE49-F238E27FC236}">
                  <a16:creationId xmlns:a16="http://schemas.microsoft.com/office/drawing/2014/main" id="{35D7B538-C6BF-90C0-36E3-C88A43716B0C}"/>
                </a:ext>
              </a:extLst>
            </p:cNvPr>
            <p:cNvSpPr>
              <a:spLocks/>
            </p:cNvSpPr>
            <p:nvPr/>
          </p:nvSpPr>
          <p:spPr bwMode="auto">
            <a:xfrm>
              <a:off x="6826250" y="171450"/>
              <a:ext cx="127000" cy="127000"/>
            </a:xfrm>
            <a:custGeom>
              <a:avLst/>
              <a:gdLst>
                <a:gd name="T0" fmla="*/ 61 w 62"/>
                <a:gd name="T1" fmla="*/ 30 h 61"/>
                <a:gd name="T2" fmla="*/ 32 w 62"/>
                <a:gd name="T3" fmla="*/ 61 h 61"/>
                <a:gd name="T4" fmla="*/ 1 w 62"/>
                <a:gd name="T5" fmla="*/ 32 h 61"/>
                <a:gd name="T6" fmla="*/ 31 w 62"/>
                <a:gd name="T7" fmla="*/ 0 h 61"/>
                <a:gd name="T8" fmla="*/ 61 w 62"/>
                <a:gd name="T9" fmla="*/ 3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61">
                  <a:moveTo>
                    <a:pt x="61" y="30"/>
                  </a:moveTo>
                  <a:cubicBezTo>
                    <a:pt x="61" y="47"/>
                    <a:pt x="48" y="61"/>
                    <a:pt x="32" y="61"/>
                  </a:cubicBezTo>
                  <a:cubicBezTo>
                    <a:pt x="14" y="61"/>
                    <a:pt x="1" y="48"/>
                    <a:pt x="1" y="32"/>
                  </a:cubicBezTo>
                  <a:cubicBezTo>
                    <a:pt x="0" y="14"/>
                    <a:pt x="16" y="0"/>
                    <a:pt x="31" y="0"/>
                  </a:cubicBezTo>
                  <a:cubicBezTo>
                    <a:pt x="47" y="0"/>
                    <a:pt x="62" y="14"/>
                    <a:pt x="61" y="30"/>
                  </a:cubicBezTo>
                  <a:close/>
                </a:path>
              </a:pathLst>
            </a:custGeom>
            <a:solidFill>
              <a:srgbClr val="E525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032" name="Freeform 156">
              <a:extLst>
                <a:ext uri="{FF2B5EF4-FFF2-40B4-BE49-F238E27FC236}">
                  <a16:creationId xmlns:a16="http://schemas.microsoft.com/office/drawing/2014/main" id="{EC36CD3D-4647-0591-15FE-3B54EE52DDF3}"/>
                </a:ext>
              </a:extLst>
            </p:cNvPr>
            <p:cNvSpPr>
              <a:spLocks/>
            </p:cNvSpPr>
            <p:nvPr/>
          </p:nvSpPr>
          <p:spPr bwMode="auto">
            <a:xfrm>
              <a:off x="7837488" y="171450"/>
              <a:ext cx="125413" cy="127000"/>
            </a:xfrm>
            <a:custGeom>
              <a:avLst/>
              <a:gdLst>
                <a:gd name="T0" fmla="*/ 1 w 61"/>
                <a:gd name="T1" fmla="*/ 30 h 61"/>
                <a:gd name="T2" fmla="*/ 30 w 61"/>
                <a:gd name="T3" fmla="*/ 0 h 61"/>
                <a:gd name="T4" fmla="*/ 61 w 61"/>
                <a:gd name="T5" fmla="*/ 30 h 61"/>
                <a:gd name="T6" fmla="*/ 31 w 61"/>
                <a:gd name="T7" fmla="*/ 61 h 61"/>
                <a:gd name="T8" fmla="*/ 1 w 61"/>
                <a:gd name="T9" fmla="*/ 3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61">
                  <a:moveTo>
                    <a:pt x="1" y="30"/>
                  </a:moveTo>
                  <a:cubicBezTo>
                    <a:pt x="0" y="15"/>
                    <a:pt x="16" y="0"/>
                    <a:pt x="30" y="0"/>
                  </a:cubicBezTo>
                  <a:cubicBezTo>
                    <a:pt x="46" y="0"/>
                    <a:pt x="61" y="15"/>
                    <a:pt x="61" y="30"/>
                  </a:cubicBezTo>
                  <a:cubicBezTo>
                    <a:pt x="61" y="48"/>
                    <a:pt x="47" y="61"/>
                    <a:pt x="31" y="61"/>
                  </a:cubicBezTo>
                  <a:cubicBezTo>
                    <a:pt x="14" y="61"/>
                    <a:pt x="0" y="48"/>
                    <a:pt x="1" y="30"/>
                  </a:cubicBezTo>
                  <a:close/>
                </a:path>
              </a:pathLst>
            </a:custGeom>
            <a:solidFill>
              <a:srgbClr val="48AE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4264579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1" name="Google Shape;1721;p63"/>
          <p:cNvSpPr/>
          <p:nvPr/>
        </p:nvSpPr>
        <p:spPr>
          <a:xfrm>
            <a:off x="6497821" y="4193600"/>
            <a:ext cx="729900" cy="730200"/>
          </a:xfrm>
          <a:prstGeom prst="ellipse">
            <a:avLst/>
          </a:prstGeom>
          <a:solidFill>
            <a:srgbClr val="F93C8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722" name="Google Shape;1722;p63"/>
          <p:cNvSpPr/>
          <p:nvPr/>
        </p:nvSpPr>
        <p:spPr>
          <a:xfrm>
            <a:off x="7381546" y="4193600"/>
            <a:ext cx="729900" cy="7302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723" name="Google Shape;1723;p63"/>
          <p:cNvSpPr/>
          <p:nvPr/>
        </p:nvSpPr>
        <p:spPr>
          <a:xfrm>
            <a:off x="8265271" y="4193600"/>
            <a:ext cx="729900" cy="7302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724" name="Google Shape;1724;p63"/>
          <p:cNvSpPr txBox="1">
            <a:spLocks noGrp="1"/>
          </p:cNvSpPr>
          <p:nvPr>
            <p:ph type="ctrTitle"/>
          </p:nvPr>
        </p:nvSpPr>
        <p:spPr>
          <a:xfrm>
            <a:off x="630878" y="801929"/>
            <a:ext cx="6904463" cy="79232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r" rtl="1"/>
            <a:r>
              <a:rPr lang="fa-IR" sz="4400" dirty="0">
                <a:cs typeface="B Nazanin" panose="00000400000000000000" pitchFamily="2" charset="-78"/>
              </a:rPr>
              <a:t>با تشکر از شما دوستان عزیز ... !</a:t>
            </a:r>
            <a:endParaRPr sz="4400" dirty="0">
              <a:cs typeface="B Nazanin" panose="00000400000000000000" pitchFamily="2" charset="-78"/>
            </a:endParaRPr>
          </a:p>
        </p:txBody>
      </p:sp>
      <p:sp>
        <p:nvSpPr>
          <p:cNvPr id="1725" name="Google Shape;1725;p63"/>
          <p:cNvSpPr txBox="1">
            <a:spLocks noGrp="1"/>
          </p:cNvSpPr>
          <p:nvPr>
            <p:ph type="subTitle" idx="1"/>
          </p:nvPr>
        </p:nvSpPr>
        <p:spPr>
          <a:xfrm>
            <a:off x="1102021" y="1927225"/>
            <a:ext cx="2741700" cy="49876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buSzPts val="1100"/>
            </a:pPr>
            <a:r>
              <a:rPr lang="fa-IR" sz="2400" dirty="0">
                <a:cs typeface="B Nazanin" panose="00000400000000000000" pitchFamily="2" charset="-78"/>
              </a:rPr>
              <a:t>آیا هیچ سوالی دارید؟</a:t>
            </a:r>
            <a:endParaRPr sz="2400" dirty="0">
              <a:cs typeface="B Nazanin" panose="00000400000000000000" pitchFamily="2" charset="-78"/>
            </a:endParaRPr>
          </a:p>
        </p:txBody>
      </p:sp>
      <p:sp>
        <p:nvSpPr>
          <p:cNvPr id="1727" name="Google Shape;1727;p63"/>
          <p:cNvSpPr/>
          <p:nvPr/>
        </p:nvSpPr>
        <p:spPr>
          <a:xfrm>
            <a:off x="8511153" y="4342523"/>
            <a:ext cx="238137" cy="419624"/>
          </a:xfrm>
          <a:custGeom>
            <a:avLst/>
            <a:gdLst/>
            <a:ahLst/>
            <a:cxnLst/>
            <a:rect l="l" t="t" r="r" b="b"/>
            <a:pathLst>
              <a:path w="118476" h="208768" extrusionOk="0">
                <a:moveTo>
                  <a:pt x="82855" y="12232"/>
                </a:moveTo>
                <a:lnTo>
                  <a:pt x="106211" y="12265"/>
                </a:lnTo>
                <a:lnTo>
                  <a:pt x="106211" y="38100"/>
                </a:lnTo>
                <a:lnTo>
                  <a:pt x="91173" y="38100"/>
                </a:lnTo>
                <a:cubicBezTo>
                  <a:pt x="86378" y="38100"/>
                  <a:pt x="79495" y="38655"/>
                  <a:pt x="75157" y="43613"/>
                </a:cubicBezTo>
                <a:cubicBezTo>
                  <a:pt x="71536" y="47690"/>
                  <a:pt x="71079" y="53138"/>
                  <a:pt x="71079" y="57900"/>
                </a:cubicBezTo>
                <a:lnTo>
                  <a:pt x="71079" y="76135"/>
                </a:lnTo>
                <a:cubicBezTo>
                  <a:pt x="71079" y="79886"/>
                  <a:pt x="74080" y="82887"/>
                  <a:pt x="77832" y="82920"/>
                </a:cubicBezTo>
                <a:lnTo>
                  <a:pt x="105036" y="82920"/>
                </a:lnTo>
                <a:lnTo>
                  <a:pt x="105036" y="111005"/>
                </a:lnTo>
                <a:lnTo>
                  <a:pt x="77832" y="111005"/>
                </a:lnTo>
                <a:cubicBezTo>
                  <a:pt x="74080" y="111005"/>
                  <a:pt x="71079" y="114006"/>
                  <a:pt x="71079" y="117758"/>
                </a:cubicBezTo>
                <a:lnTo>
                  <a:pt x="71079" y="196535"/>
                </a:lnTo>
                <a:lnTo>
                  <a:pt x="41852" y="196535"/>
                </a:lnTo>
                <a:lnTo>
                  <a:pt x="41852" y="117758"/>
                </a:lnTo>
                <a:cubicBezTo>
                  <a:pt x="41852" y="114006"/>
                  <a:pt x="38818" y="111005"/>
                  <a:pt x="35099" y="110973"/>
                </a:cubicBezTo>
                <a:lnTo>
                  <a:pt x="12233" y="110973"/>
                </a:lnTo>
                <a:lnTo>
                  <a:pt x="12233" y="82887"/>
                </a:lnTo>
                <a:lnTo>
                  <a:pt x="35099" y="82887"/>
                </a:lnTo>
                <a:cubicBezTo>
                  <a:pt x="38818" y="82887"/>
                  <a:pt x="41852" y="79853"/>
                  <a:pt x="41852" y="76135"/>
                </a:cubicBezTo>
                <a:lnTo>
                  <a:pt x="41852" y="54475"/>
                </a:lnTo>
                <a:cubicBezTo>
                  <a:pt x="41852" y="28412"/>
                  <a:pt x="57575" y="12232"/>
                  <a:pt x="82855" y="12232"/>
                </a:cubicBezTo>
                <a:close/>
                <a:moveTo>
                  <a:pt x="82855" y="0"/>
                </a:moveTo>
                <a:cubicBezTo>
                  <a:pt x="67132" y="0"/>
                  <a:pt x="53725" y="5252"/>
                  <a:pt x="44168" y="15005"/>
                </a:cubicBezTo>
                <a:cubicBezTo>
                  <a:pt x="34643" y="24791"/>
                  <a:pt x="29619" y="38459"/>
                  <a:pt x="29619" y="54475"/>
                </a:cubicBezTo>
                <a:lnTo>
                  <a:pt x="29619" y="70655"/>
                </a:lnTo>
                <a:lnTo>
                  <a:pt x="10113" y="70655"/>
                </a:lnTo>
                <a:cubicBezTo>
                  <a:pt x="4535" y="70687"/>
                  <a:pt x="1" y="75189"/>
                  <a:pt x="1" y="80799"/>
                </a:cubicBezTo>
                <a:lnTo>
                  <a:pt x="1" y="113093"/>
                </a:lnTo>
                <a:cubicBezTo>
                  <a:pt x="1" y="118704"/>
                  <a:pt x="4535" y="123238"/>
                  <a:pt x="10113" y="123238"/>
                </a:cubicBezTo>
                <a:lnTo>
                  <a:pt x="29619" y="123238"/>
                </a:lnTo>
                <a:lnTo>
                  <a:pt x="29619" y="198655"/>
                </a:lnTo>
                <a:cubicBezTo>
                  <a:pt x="29619" y="204233"/>
                  <a:pt x="34154" y="208767"/>
                  <a:pt x="39732" y="208767"/>
                </a:cubicBezTo>
                <a:lnTo>
                  <a:pt x="73167" y="208767"/>
                </a:lnTo>
                <a:cubicBezTo>
                  <a:pt x="78777" y="208767"/>
                  <a:pt x="83312" y="204233"/>
                  <a:pt x="83312" y="198655"/>
                </a:cubicBezTo>
                <a:lnTo>
                  <a:pt x="83312" y="123238"/>
                </a:lnTo>
                <a:lnTo>
                  <a:pt x="107124" y="123238"/>
                </a:lnTo>
                <a:cubicBezTo>
                  <a:pt x="112735" y="123238"/>
                  <a:pt x="117269" y="118704"/>
                  <a:pt x="117269" y="113093"/>
                </a:cubicBezTo>
                <a:lnTo>
                  <a:pt x="117269" y="80799"/>
                </a:lnTo>
                <a:cubicBezTo>
                  <a:pt x="117269" y="77113"/>
                  <a:pt x="115279" y="73721"/>
                  <a:pt x="112050" y="71927"/>
                </a:cubicBezTo>
                <a:cubicBezTo>
                  <a:pt x="110517" y="71079"/>
                  <a:pt x="108788" y="70655"/>
                  <a:pt x="107059" y="70655"/>
                </a:cubicBezTo>
                <a:lnTo>
                  <a:pt x="83279" y="70655"/>
                </a:lnTo>
                <a:lnTo>
                  <a:pt x="83279" y="57868"/>
                </a:lnTo>
                <a:cubicBezTo>
                  <a:pt x="83279" y="53692"/>
                  <a:pt x="83866" y="52192"/>
                  <a:pt x="84323" y="51670"/>
                </a:cubicBezTo>
                <a:cubicBezTo>
                  <a:pt x="84616" y="51344"/>
                  <a:pt x="85954" y="50300"/>
                  <a:pt x="91173" y="50300"/>
                </a:cubicBezTo>
                <a:lnTo>
                  <a:pt x="108331" y="50300"/>
                </a:lnTo>
                <a:cubicBezTo>
                  <a:pt x="113942" y="50300"/>
                  <a:pt x="118443" y="45766"/>
                  <a:pt x="118476" y="40188"/>
                </a:cubicBezTo>
                <a:lnTo>
                  <a:pt x="118476" y="10177"/>
                </a:lnTo>
                <a:cubicBezTo>
                  <a:pt x="118443" y="4599"/>
                  <a:pt x="113942" y="65"/>
                  <a:pt x="108364" y="33"/>
                </a:cubicBezTo>
                <a:lnTo>
                  <a:pt x="82855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728" name="Google Shape;1728;p63"/>
          <p:cNvSpPr/>
          <p:nvPr/>
        </p:nvSpPr>
        <p:spPr>
          <a:xfrm>
            <a:off x="7535341" y="4394551"/>
            <a:ext cx="422311" cy="346452"/>
          </a:xfrm>
          <a:custGeom>
            <a:avLst/>
            <a:gdLst/>
            <a:ahLst/>
            <a:cxnLst/>
            <a:rect l="l" t="t" r="r" b="b"/>
            <a:pathLst>
              <a:path w="210105" h="172364" extrusionOk="0">
                <a:moveTo>
                  <a:pt x="142973" y="12233"/>
                </a:moveTo>
                <a:cubicBezTo>
                  <a:pt x="148453" y="12265"/>
                  <a:pt x="157521" y="15495"/>
                  <a:pt x="167242" y="20910"/>
                </a:cubicBezTo>
                <a:cubicBezTo>
                  <a:pt x="168417" y="21569"/>
                  <a:pt x="169710" y="21903"/>
                  <a:pt x="171012" y="21903"/>
                </a:cubicBezTo>
                <a:cubicBezTo>
                  <a:pt x="171771" y="21903"/>
                  <a:pt x="172533" y="21790"/>
                  <a:pt x="173277" y="21562"/>
                </a:cubicBezTo>
                <a:cubicBezTo>
                  <a:pt x="178757" y="19931"/>
                  <a:pt x="185053" y="17419"/>
                  <a:pt x="191707" y="14647"/>
                </a:cubicBezTo>
                <a:lnTo>
                  <a:pt x="191707" y="14647"/>
                </a:lnTo>
                <a:cubicBezTo>
                  <a:pt x="190892" y="16147"/>
                  <a:pt x="189978" y="17583"/>
                  <a:pt x="188967" y="18953"/>
                </a:cubicBezTo>
                <a:cubicBezTo>
                  <a:pt x="185450" y="23815"/>
                  <a:pt x="189073" y="30427"/>
                  <a:pt x="194754" y="30427"/>
                </a:cubicBezTo>
                <a:cubicBezTo>
                  <a:pt x="195133" y="30427"/>
                  <a:pt x="195520" y="30398"/>
                  <a:pt x="195915" y="30337"/>
                </a:cubicBezTo>
                <a:lnTo>
                  <a:pt x="195915" y="30337"/>
                </a:lnTo>
                <a:cubicBezTo>
                  <a:pt x="193403" y="35882"/>
                  <a:pt x="189489" y="40221"/>
                  <a:pt x="184694" y="42765"/>
                </a:cubicBezTo>
                <a:cubicBezTo>
                  <a:pt x="182313" y="44037"/>
                  <a:pt x="180845" y="46484"/>
                  <a:pt x="180845" y="49159"/>
                </a:cubicBezTo>
                <a:lnTo>
                  <a:pt x="180845" y="49485"/>
                </a:lnTo>
                <a:cubicBezTo>
                  <a:pt x="180845" y="79071"/>
                  <a:pt x="170276" y="106896"/>
                  <a:pt x="151095" y="127870"/>
                </a:cubicBezTo>
                <a:cubicBezTo>
                  <a:pt x="132045" y="148649"/>
                  <a:pt x="106895" y="160099"/>
                  <a:pt x="80212" y="160099"/>
                </a:cubicBezTo>
                <a:cubicBezTo>
                  <a:pt x="52485" y="160099"/>
                  <a:pt x="28803" y="155858"/>
                  <a:pt x="16408" y="148845"/>
                </a:cubicBezTo>
                <a:cubicBezTo>
                  <a:pt x="30761" y="148095"/>
                  <a:pt x="42667" y="144996"/>
                  <a:pt x="53562" y="139222"/>
                </a:cubicBezTo>
                <a:cubicBezTo>
                  <a:pt x="59662" y="135993"/>
                  <a:pt x="58194" y="126892"/>
                  <a:pt x="51409" y="125717"/>
                </a:cubicBezTo>
                <a:cubicBezTo>
                  <a:pt x="38622" y="123499"/>
                  <a:pt x="30337" y="117660"/>
                  <a:pt x="25150" y="107091"/>
                </a:cubicBezTo>
                <a:lnTo>
                  <a:pt x="25150" y="107091"/>
                </a:lnTo>
                <a:cubicBezTo>
                  <a:pt x="28216" y="108266"/>
                  <a:pt x="31446" y="108983"/>
                  <a:pt x="34740" y="109179"/>
                </a:cubicBezTo>
                <a:cubicBezTo>
                  <a:pt x="34911" y="109191"/>
                  <a:pt x="35081" y="109197"/>
                  <a:pt x="35251" y="109197"/>
                </a:cubicBezTo>
                <a:cubicBezTo>
                  <a:pt x="38285" y="109197"/>
                  <a:pt x="41060" y="107286"/>
                  <a:pt x="42080" y="104351"/>
                </a:cubicBezTo>
                <a:cubicBezTo>
                  <a:pt x="43156" y="101285"/>
                  <a:pt x="42047" y="97860"/>
                  <a:pt x="39340" y="96033"/>
                </a:cubicBezTo>
                <a:cubicBezTo>
                  <a:pt x="30076" y="89672"/>
                  <a:pt x="22736" y="81061"/>
                  <a:pt x="18430" y="71764"/>
                </a:cubicBezTo>
                <a:lnTo>
                  <a:pt x="18430" y="71764"/>
                </a:lnTo>
                <a:cubicBezTo>
                  <a:pt x="20583" y="72873"/>
                  <a:pt x="22834" y="73721"/>
                  <a:pt x="25183" y="74341"/>
                </a:cubicBezTo>
                <a:cubicBezTo>
                  <a:pt x="25852" y="74519"/>
                  <a:pt x="26505" y="74602"/>
                  <a:pt x="27133" y="74602"/>
                </a:cubicBezTo>
                <a:cubicBezTo>
                  <a:pt x="32963" y="74602"/>
                  <a:pt x="36697" y="67457"/>
                  <a:pt x="32457" y="62598"/>
                </a:cubicBezTo>
                <a:cubicBezTo>
                  <a:pt x="26912" y="56270"/>
                  <a:pt x="23225" y="49159"/>
                  <a:pt x="21855" y="42047"/>
                </a:cubicBezTo>
                <a:cubicBezTo>
                  <a:pt x="20485" y="35034"/>
                  <a:pt x="21301" y="27956"/>
                  <a:pt x="24237" y="20910"/>
                </a:cubicBezTo>
                <a:cubicBezTo>
                  <a:pt x="44755" y="41526"/>
                  <a:pt x="64457" y="51377"/>
                  <a:pt x="97729" y="57901"/>
                </a:cubicBezTo>
                <a:cubicBezTo>
                  <a:pt x="98205" y="57994"/>
                  <a:pt x="98678" y="58039"/>
                  <a:pt x="99142" y="58039"/>
                </a:cubicBezTo>
                <a:cubicBezTo>
                  <a:pt x="103040" y="58039"/>
                  <a:pt x="106370" y="54874"/>
                  <a:pt x="106341" y="50822"/>
                </a:cubicBezTo>
                <a:cubicBezTo>
                  <a:pt x="106341" y="29848"/>
                  <a:pt x="122781" y="12559"/>
                  <a:pt x="142973" y="12233"/>
                </a:cubicBezTo>
                <a:close/>
                <a:moveTo>
                  <a:pt x="142843" y="0"/>
                </a:moveTo>
                <a:cubicBezTo>
                  <a:pt x="129729" y="196"/>
                  <a:pt x="117464" y="5611"/>
                  <a:pt x="108265" y="15234"/>
                </a:cubicBezTo>
                <a:cubicBezTo>
                  <a:pt x="100567" y="23291"/>
                  <a:pt x="95739" y="33664"/>
                  <a:pt x="94467" y="44722"/>
                </a:cubicBezTo>
                <a:cubicBezTo>
                  <a:pt x="65599" y="38394"/>
                  <a:pt x="48897" y="29097"/>
                  <a:pt x="30271" y="9591"/>
                </a:cubicBezTo>
                <a:lnTo>
                  <a:pt x="27923" y="7209"/>
                </a:lnTo>
                <a:cubicBezTo>
                  <a:pt x="26491" y="5778"/>
                  <a:pt x="24659" y="5098"/>
                  <a:pt x="22843" y="5098"/>
                </a:cubicBezTo>
                <a:cubicBezTo>
                  <a:pt x="20230" y="5098"/>
                  <a:pt x="17651" y="6504"/>
                  <a:pt x="16343" y="9101"/>
                </a:cubicBezTo>
                <a:lnTo>
                  <a:pt x="15071" y="11678"/>
                </a:lnTo>
                <a:cubicBezTo>
                  <a:pt x="9460" y="22443"/>
                  <a:pt x="7731" y="33403"/>
                  <a:pt x="9851" y="44396"/>
                </a:cubicBezTo>
                <a:cubicBezTo>
                  <a:pt x="10634" y="48441"/>
                  <a:pt x="11939" y="52388"/>
                  <a:pt x="13668" y="56139"/>
                </a:cubicBezTo>
                <a:cubicBezTo>
                  <a:pt x="11972" y="56172"/>
                  <a:pt x="10341" y="56629"/>
                  <a:pt x="8873" y="57509"/>
                </a:cubicBezTo>
                <a:cubicBezTo>
                  <a:pt x="5285" y="59434"/>
                  <a:pt x="3295" y="63968"/>
                  <a:pt x="4175" y="68372"/>
                </a:cubicBezTo>
                <a:lnTo>
                  <a:pt x="4208" y="68633"/>
                </a:lnTo>
                <a:lnTo>
                  <a:pt x="4306" y="68926"/>
                </a:lnTo>
                <a:cubicBezTo>
                  <a:pt x="7046" y="77864"/>
                  <a:pt x="11645" y="86117"/>
                  <a:pt x="17811" y="93130"/>
                </a:cubicBezTo>
                <a:cubicBezTo>
                  <a:pt x="16734" y="93456"/>
                  <a:pt x="15723" y="93978"/>
                  <a:pt x="14842" y="94663"/>
                </a:cubicBezTo>
                <a:cubicBezTo>
                  <a:pt x="11254" y="97240"/>
                  <a:pt x="9884" y="101905"/>
                  <a:pt x="11450" y="106015"/>
                </a:cubicBezTo>
                <a:cubicBezTo>
                  <a:pt x="16114" y="119161"/>
                  <a:pt x="23943" y="128229"/>
                  <a:pt x="35230" y="133481"/>
                </a:cubicBezTo>
                <a:cubicBezTo>
                  <a:pt x="28151" y="135536"/>
                  <a:pt x="20355" y="136612"/>
                  <a:pt x="11450" y="136743"/>
                </a:cubicBezTo>
                <a:cubicBezTo>
                  <a:pt x="7046" y="136808"/>
                  <a:pt x="3132" y="139516"/>
                  <a:pt x="1501" y="143593"/>
                </a:cubicBezTo>
                <a:lnTo>
                  <a:pt x="1370" y="143952"/>
                </a:lnTo>
                <a:cubicBezTo>
                  <a:pt x="0" y="147997"/>
                  <a:pt x="1044" y="152107"/>
                  <a:pt x="4175" y="155238"/>
                </a:cubicBezTo>
                <a:lnTo>
                  <a:pt x="4404" y="155467"/>
                </a:lnTo>
                <a:lnTo>
                  <a:pt x="4665" y="155662"/>
                </a:lnTo>
                <a:cubicBezTo>
                  <a:pt x="17843" y="166264"/>
                  <a:pt x="45374" y="172364"/>
                  <a:pt x="80212" y="172364"/>
                </a:cubicBezTo>
                <a:cubicBezTo>
                  <a:pt x="141668" y="172364"/>
                  <a:pt x="191805" y="118639"/>
                  <a:pt x="193044" y="52029"/>
                </a:cubicBezTo>
                <a:cubicBezTo>
                  <a:pt x="200547" y="47201"/>
                  <a:pt x="206190" y="39470"/>
                  <a:pt x="209159" y="29945"/>
                </a:cubicBezTo>
                <a:lnTo>
                  <a:pt x="209257" y="29619"/>
                </a:lnTo>
                <a:cubicBezTo>
                  <a:pt x="210105" y="26129"/>
                  <a:pt x="209126" y="22410"/>
                  <a:pt x="206647" y="19801"/>
                </a:cubicBezTo>
                <a:cubicBezTo>
                  <a:pt x="205799" y="18985"/>
                  <a:pt x="204853" y="18333"/>
                  <a:pt x="203809" y="17876"/>
                </a:cubicBezTo>
                <a:cubicBezTo>
                  <a:pt x="204494" y="16376"/>
                  <a:pt x="205146" y="14842"/>
                  <a:pt x="205701" y="13277"/>
                </a:cubicBezTo>
                <a:cubicBezTo>
                  <a:pt x="207169" y="9493"/>
                  <a:pt x="206419" y="5578"/>
                  <a:pt x="203613" y="2806"/>
                </a:cubicBezTo>
                <a:cubicBezTo>
                  <a:pt x="201756" y="970"/>
                  <a:pt x="199298" y="7"/>
                  <a:pt x="196805" y="7"/>
                </a:cubicBezTo>
                <a:cubicBezTo>
                  <a:pt x="195444" y="7"/>
                  <a:pt x="194073" y="294"/>
                  <a:pt x="192784" y="881"/>
                </a:cubicBezTo>
                <a:cubicBezTo>
                  <a:pt x="185085" y="4176"/>
                  <a:pt x="177681" y="7307"/>
                  <a:pt x="171515" y="9297"/>
                </a:cubicBezTo>
                <a:cubicBezTo>
                  <a:pt x="164339" y="5448"/>
                  <a:pt x="152498" y="0"/>
                  <a:pt x="142940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grpSp>
        <p:nvGrpSpPr>
          <p:cNvPr id="1770" name="Google Shape;1770;p63"/>
          <p:cNvGrpSpPr/>
          <p:nvPr/>
        </p:nvGrpSpPr>
        <p:grpSpPr>
          <a:xfrm>
            <a:off x="6673899" y="4306567"/>
            <a:ext cx="377744" cy="419568"/>
            <a:chOff x="4571993" y="2006847"/>
            <a:chExt cx="460495" cy="511482"/>
          </a:xfrm>
        </p:grpSpPr>
        <p:sp>
          <p:nvSpPr>
            <p:cNvPr id="1771" name="Google Shape;1771;p63"/>
            <p:cNvSpPr/>
            <p:nvPr/>
          </p:nvSpPr>
          <p:spPr>
            <a:xfrm>
              <a:off x="4577268" y="2158294"/>
              <a:ext cx="121319" cy="360035"/>
            </a:xfrm>
            <a:custGeom>
              <a:avLst/>
              <a:gdLst/>
              <a:ahLst/>
              <a:cxnLst/>
              <a:rect l="l" t="t" r="r" b="b"/>
              <a:pathLst>
                <a:path w="49518" h="146953" extrusionOk="0">
                  <a:moveTo>
                    <a:pt x="37252" y="12266"/>
                  </a:moveTo>
                  <a:lnTo>
                    <a:pt x="37252" y="134688"/>
                  </a:lnTo>
                  <a:lnTo>
                    <a:pt x="12265" y="134688"/>
                  </a:lnTo>
                  <a:lnTo>
                    <a:pt x="12265" y="12266"/>
                  </a:lnTo>
                  <a:close/>
                  <a:moveTo>
                    <a:pt x="7177" y="1"/>
                  </a:moveTo>
                  <a:cubicBezTo>
                    <a:pt x="3230" y="1"/>
                    <a:pt x="0" y="3197"/>
                    <a:pt x="0" y="7177"/>
                  </a:cubicBezTo>
                  <a:lnTo>
                    <a:pt x="0" y="139809"/>
                  </a:lnTo>
                  <a:cubicBezTo>
                    <a:pt x="0" y="143756"/>
                    <a:pt x="3230" y="146953"/>
                    <a:pt x="7177" y="146953"/>
                  </a:cubicBezTo>
                  <a:lnTo>
                    <a:pt x="42374" y="146953"/>
                  </a:lnTo>
                  <a:cubicBezTo>
                    <a:pt x="46321" y="146953"/>
                    <a:pt x="49517" y="143756"/>
                    <a:pt x="49517" y="139809"/>
                  </a:cubicBezTo>
                  <a:lnTo>
                    <a:pt x="49517" y="7177"/>
                  </a:lnTo>
                  <a:cubicBezTo>
                    <a:pt x="49517" y="3197"/>
                    <a:pt x="46321" y="1"/>
                    <a:pt x="4237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72" name="Google Shape;1772;p63"/>
            <p:cNvSpPr/>
            <p:nvPr/>
          </p:nvSpPr>
          <p:spPr>
            <a:xfrm>
              <a:off x="4571993" y="2006847"/>
              <a:ext cx="127072" cy="122284"/>
            </a:xfrm>
            <a:custGeom>
              <a:avLst/>
              <a:gdLst/>
              <a:ahLst/>
              <a:cxnLst/>
              <a:rect l="l" t="t" r="r" b="b"/>
              <a:pathLst>
                <a:path w="51866" h="49912" extrusionOk="0">
                  <a:moveTo>
                    <a:pt x="26917" y="12248"/>
                  </a:moveTo>
                  <a:cubicBezTo>
                    <a:pt x="28554" y="12248"/>
                    <a:pt x="30205" y="12563"/>
                    <a:pt x="31772" y="13212"/>
                  </a:cubicBezTo>
                  <a:cubicBezTo>
                    <a:pt x="36535" y="15169"/>
                    <a:pt x="39634" y="19801"/>
                    <a:pt x="39634" y="24955"/>
                  </a:cubicBezTo>
                  <a:cubicBezTo>
                    <a:pt x="39601" y="31968"/>
                    <a:pt x="33925" y="37644"/>
                    <a:pt x="26912" y="37644"/>
                  </a:cubicBezTo>
                  <a:cubicBezTo>
                    <a:pt x="21758" y="37644"/>
                    <a:pt x="17126" y="34545"/>
                    <a:pt x="15169" y="29815"/>
                  </a:cubicBezTo>
                  <a:cubicBezTo>
                    <a:pt x="13211" y="25053"/>
                    <a:pt x="14288" y="19605"/>
                    <a:pt x="17941" y="15952"/>
                  </a:cubicBezTo>
                  <a:cubicBezTo>
                    <a:pt x="20362" y="13531"/>
                    <a:pt x="23614" y="12248"/>
                    <a:pt x="26917" y="12248"/>
                  </a:cubicBezTo>
                  <a:close/>
                  <a:moveTo>
                    <a:pt x="26912" y="1"/>
                  </a:moveTo>
                  <a:cubicBezTo>
                    <a:pt x="16832" y="1"/>
                    <a:pt x="7731" y="6068"/>
                    <a:pt x="3850" y="15397"/>
                  </a:cubicBezTo>
                  <a:cubicBezTo>
                    <a:pt x="0" y="24727"/>
                    <a:pt x="2121" y="35459"/>
                    <a:pt x="9264" y="42602"/>
                  </a:cubicBezTo>
                  <a:cubicBezTo>
                    <a:pt x="14043" y="47381"/>
                    <a:pt x="20427" y="49912"/>
                    <a:pt x="26923" y="49912"/>
                  </a:cubicBezTo>
                  <a:cubicBezTo>
                    <a:pt x="30138" y="49912"/>
                    <a:pt x="33381" y="49292"/>
                    <a:pt x="36469" y="48017"/>
                  </a:cubicBezTo>
                  <a:cubicBezTo>
                    <a:pt x="45799" y="44136"/>
                    <a:pt x="51866" y="35035"/>
                    <a:pt x="51866" y="24955"/>
                  </a:cubicBezTo>
                  <a:cubicBezTo>
                    <a:pt x="51866" y="11189"/>
                    <a:pt x="40677" y="1"/>
                    <a:pt x="2691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73" name="Google Shape;1773;p63"/>
            <p:cNvSpPr/>
            <p:nvPr/>
          </p:nvSpPr>
          <p:spPr>
            <a:xfrm>
              <a:off x="4734467" y="2158294"/>
              <a:ext cx="298020" cy="360035"/>
            </a:xfrm>
            <a:custGeom>
              <a:avLst/>
              <a:gdLst/>
              <a:ahLst/>
              <a:cxnLst/>
              <a:rect l="l" t="t" r="r" b="b"/>
              <a:pathLst>
                <a:path w="121641" h="146953" extrusionOk="0">
                  <a:moveTo>
                    <a:pt x="37252" y="12266"/>
                  </a:moveTo>
                  <a:lnTo>
                    <a:pt x="37252" y="21171"/>
                  </a:lnTo>
                  <a:cubicBezTo>
                    <a:pt x="37230" y="24832"/>
                    <a:pt x="40245" y="27319"/>
                    <a:pt x="43412" y="27319"/>
                  </a:cubicBezTo>
                  <a:cubicBezTo>
                    <a:pt x="44816" y="27319"/>
                    <a:pt x="46250" y="26830"/>
                    <a:pt x="47463" y="25738"/>
                  </a:cubicBezTo>
                  <a:cubicBezTo>
                    <a:pt x="53497" y="20388"/>
                    <a:pt x="61228" y="17387"/>
                    <a:pt x="69285" y="17224"/>
                  </a:cubicBezTo>
                  <a:cubicBezTo>
                    <a:pt x="69469" y="17221"/>
                    <a:pt x="69652" y="17219"/>
                    <a:pt x="69835" y="17219"/>
                  </a:cubicBezTo>
                  <a:cubicBezTo>
                    <a:pt x="77696" y="17219"/>
                    <a:pt x="85279" y="19951"/>
                    <a:pt x="91304" y="24987"/>
                  </a:cubicBezTo>
                  <a:cubicBezTo>
                    <a:pt x="102753" y="34512"/>
                    <a:pt x="109375" y="48637"/>
                    <a:pt x="109375" y="63544"/>
                  </a:cubicBezTo>
                  <a:lnTo>
                    <a:pt x="109375" y="134721"/>
                  </a:lnTo>
                  <a:lnTo>
                    <a:pt x="86769" y="134721"/>
                  </a:lnTo>
                  <a:lnTo>
                    <a:pt x="86769" y="61098"/>
                  </a:lnTo>
                  <a:cubicBezTo>
                    <a:pt x="86769" y="47430"/>
                    <a:pt x="75679" y="36339"/>
                    <a:pt x="62011" y="36339"/>
                  </a:cubicBezTo>
                  <a:cubicBezTo>
                    <a:pt x="48343" y="36339"/>
                    <a:pt x="37252" y="47430"/>
                    <a:pt x="37252" y="61098"/>
                  </a:cubicBezTo>
                  <a:lnTo>
                    <a:pt x="37252" y="134688"/>
                  </a:lnTo>
                  <a:lnTo>
                    <a:pt x="12266" y="134688"/>
                  </a:lnTo>
                  <a:lnTo>
                    <a:pt x="12266" y="12266"/>
                  </a:lnTo>
                  <a:close/>
                  <a:moveTo>
                    <a:pt x="6851" y="1"/>
                  </a:moveTo>
                  <a:cubicBezTo>
                    <a:pt x="3067" y="1"/>
                    <a:pt x="1" y="3067"/>
                    <a:pt x="1" y="6851"/>
                  </a:cubicBezTo>
                  <a:lnTo>
                    <a:pt x="1" y="140103"/>
                  </a:lnTo>
                  <a:cubicBezTo>
                    <a:pt x="1" y="143887"/>
                    <a:pt x="3067" y="146953"/>
                    <a:pt x="6851" y="146953"/>
                  </a:cubicBezTo>
                  <a:lnTo>
                    <a:pt x="43385" y="146953"/>
                  </a:lnTo>
                  <a:cubicBezTo>
                    <a:pt x="46777" y="146953"/>
                    <a:pt x="49518" y="144213"/>
                    <a:pt x="49518" y="140820"/>
                  </a:cubicBezTo>
                  <a:lnTo>
                    <a:pt x="49518" y="61358"/>
                  </a:lnTo>
                  <a:cubicBezTo>
                    <a:pt x="49518" y="54574"/>
                    <a:pt x="54835" y="48800"/>
                    <a:pt x="61620" y="48604"/>
                  </a:cubicBezTo>
                  <a:cubicBezTo>
                    <a:pt x="61738" y="48601"/>
                    <a:pt x="61857" y="48599"/>
                    <a:pt x="61975" y="48599"/>
                  </a:cubicBezTo>
                  <a:cubicBezTo>
                    <a:pt x="68861" y="48599"/>
                    <a:pt x="74504" y="54170"/>
                    <a:pt x="74504" y="61098"/>
                  </a:cubicBezTo>
                  <a:lnTo>
                    <a:pt x="74504" y="140951"/>
                  </a:lnTo>
                  <a:cubicBezTo>
                    <a:pt x="74504" y="144278"/>
                    <a:pt x="77179" y="146953"/>
                    <a:pt x="80506" y="146953"/>
                  </a:cubicBezTo>
                  <a:lnTo>
                    <a:pt x="115605" y="146953"/>
                  </a:lnTo>
                  <a:cubicBezTo>
                    <a:pt x="118933" y="146953"/>
                    <a:pt x="121607" y="144278"/>
                    <a:pt x="121607" y="140951"/>
                  </a:cubicBezTo>
                  <a:lnTo>
                    <a:pt x="121607" y="63544"/>
                  </a:lnTo>
                  <a:cubicBezTo>
                    <a:pt x="121640" y="44983"/>
                    <a:pt x="113420" y="27434"/>
                    <a:pt x="99165" y="15560"/>
                  </a:cubicBezTo>
                  <a:cubicBezTo>
                    <a:pt x="90959" y="8717"/>
                    <a:pt x="80661" y="4982"/>
                    <a:pt x="70004" y="4982"/>
                  </a:cubicBezTo>
                  <a:cubicBezTo>
                    <a:pt x="69689" y="4982"/>
                    <a:pt x="69373" y="4985"/>
                    <a:pt x="69057" y="4991"/>
                  </a:cubicBezTo>
                  <a:cubicBezTo>
                    <a:pt x="62272" y="5122"/>
                    <a:pt x="55585" y="6753"/>
                    <a:pt x="49518" y="9754"/>
                  </a:cubicBezTo>
                  <a:lnTo>
                    <a:pt x="49518" y="6851"/>
                  </a:lnTo>
                  <a:cubicBezTo>
                    <a:pt x="49518" y="3067"/>
                    <a:pt x="46451" y="33"/>
                    <a:pt x="4270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sp>
        <p:nvSpPr>
          <p:cNvPr id="17" name="TextBox 109">
            <a:extLst>
              <a:ext uri="{FF2B5EF4-FFF2-40B4-BE49-F238E27FC236}">
                <a16:creationId xmlns:a16="http://schemas.microsoft.com/office/drawing/2014/main" id="{27DCC15C-62BB-4B50-8E18-C50DF0B5360E}"/>
              </a:ext>
            </a:extLst>
          </p:cNvPr>
          <p:cNvSpPr txBox="1"/>
          <p:nvPr/>
        </p:nvSpPr>
        <p:spPr>
          <a:xfrm>
            <a:off x="5326829" y="1658767"/>
            <a:ext cx="3449625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latinLnBrk="1">
              <a:lnSpc>
                <a:spcPct val="150000"/>
              </a:lnSpc>
            </a:pPr>
            <a:r>
              <a:rPr lang="fa-IR" altLang="ko-KR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Open Sans" panose="020B0606030504020204" pitchFamily="34" charset="0"/>
                <a:ea typeface="Open Sans" panose="020B0606030504020204" pitchFamily="34" charset="0"/>
                <a:cs typeface="B Nazanin" panose="00000400000000000000" pitchFamily="2" charset="-78"/>
              </a:rPr>
              <a:t>ارائه پاورپوینت مدرنی را دریافت کنید که به زیبایی طراحی شده است. آسان برای تغییر رنگ، عکس و متن. شما به سادگی می توانید مخاطبان خود را تحت تاثیر قرار دهید و به ارائه های خود جذابیت و زیبایی بی نظیری اضافه کنید.</a:t>
            </a:r>
            <a:endParaRPr lang="en-US" altLang="ko-KR" sz="1600" dirty="0">
              <a:solidFill>
                <a:prstClr val="black">
                  <a:lumMod val="75000"/>
                  <a:lumOff val="25000"/>
                </a:prstClr>
              </a:solidFill>
              <a:latin typeface="Open Sans" panose="020B0606030504020204" pitchFamily="34" charset="0"/>
              <a:ea typeface="Open Sans" panose="020B0606030504020204" pitchFamily="34" charset="0"/>
              <a:cs typeface="B Nazanin" panose="00000400000000000000" pitchFamily="2" charset="-78"/>
            </a:endParaRPr>
          </a:p>
        </p:txBody>
      </p:sp>
      <p:grpSp>
        <p:nvGrpSpPr>
          <p:cNvPr id="21" name="Grupo 20">
            <a:extLst>
              <a:ext uri="{FF2B5EF4-FFF2-40B4-BE49-F238E27FC236}">
                <a16:creationId xmlns:a16="http://schemas.microsoft.com/office/drawing/2014/main" id="{5820ED2A-B43E-65BF-F307-84C6BD0E0174}"/>
              </a:ext>
            </a:extLst>
          </p:cNvPr>
          <p:cNvGrpSpPr/>
          <p:nvPr/>
        </p:nvGrpSpPr>
        <p:grpSpPr>
          <a:xfrm>
            <a:off x="4776788" y="95250"/>
            <a:ext cx="4225925" cy="565150"/>
            <a:chOff x="4776788" y="95250"/>
            <a:chExt cx="4225925" cy="565150"/>
          </a:xfrm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C874D0BE-545F-0A4B-8F16-B0D71AD43576}"/>
                </a:ext>
              </a:extLst>
            </p:cNvPr>
            <p:cNvSpPr>
              <a:spLocks/>
            </p:cNvSpPr>
            <p:nvPr/>
          </p:nvSpPr>
          <p:spPr bwMode="auto">
            <a:xfrm>
              <a:off x="7878763" y="100012"/>
              <a:ext cx="504825" cy="557213"/>
            </a:xfrm>
            <a:custGeom>
              <a:avLst/>
              <a:gdLst>
                <a:gd name="T0" fmla="*/ 133 w 134"/>
                <a:gd name="T1" fmla="*/ 74 h 145"/>
                <a:gd name="T2" fmla="*/ 132 w 134"/>
                <a:gd name="T3" fmla="*/ 99 h 145"/>
                <a:gd name="T4" fmla="*/ 117 w 134"/>
                <a:gd name="T5" fmla="*/ 120 h 145"/>
                <a:gd name="T6" fmla="*/ 82 w 134"/>
                <a:gd name="T7" fmla="*/ 140 h 145"/>
                <a:gd name="T8" fmla="*/ 48 w 134"/>
                <a:gd name="T9" fmla="*/ 138 h 145"/>
                <a:gd name="T10" fmla="*/ 19 w 134"/>
                <a:gd name="T11" fmla="*/ 121 h 145"/>
                <a:gd name="T12" fmla="*/ 0 w 134"/>
                <a:gd name="T13" fmla="*/ 90 h 145"/>
                <a:gd name="T14" fmla="*/ 1 w 134"/>
                <a:gd name="T15" fmla="*/ 54 h 145"/>
                <a:gd name="T16" fmla="*/ 17 w 134"/>
                <a:gd name="T17" fmla="*/ 25 h 145"/>
                <a:gd name="T18" fmla="*/ 50 w 134"/>
                <a:gd name="T19" fmla="*/ 6 h 145"/>
                <a:gd name="T20" fmla="*/ 86 w 134"/>
                <a:gd name="T21" fmla="*/ 7 h 145"/>
                <a:gd name="T22" fmla="*/ 115 w 134"/>
                <a:gd name="T23" fmla="*/ 24 h 145"/>
                <a:gd name="T24" fmla="*/ 133 w 134"/>
                <a:gd name="T25" fmla="*/ 55 h 145"/>
                <a:gd name="T26" fmla="*/ 133 w 134"/>
                <a:gd name="T27" fmla="*/ 74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34" h="145">
                  <a:moveTo>
                    <a:pt x="133" y="74"/>
                  </a:moveTo>
                  <a:cubicBezTo>
                    <a:pt x="132" y="82"/>
                    <a:pt x="134" y="90"/>
                    <a:pt x="132" y="99"/>
                  </a:cubicBezTo>
                  <a:cubicBezTo>
                    <a:pt x="129" y="108"/>
                    <a:pt x="124" y="115"/>
                    <a:pt x="117" y="120"/>
                  </a:cubicBezTo>
                  <a:cubicBezTo>
                    <a:pt x="105" y="127"/>
                    <a:pt x="94" y="134"/>
                    <a:pt x="82" y="140"/>
                  </a:cubicBezTo>
                  <a:cubicBezTo>
                    <a:pt x="70" y="145"/>
                    <a:pt x="59" y="144"/>
                    <a:pt x="48" y="138"/>
                  </a:cubicBezTo>
                  <a:cubicBezTo>
                    <a:pt x="38" y="133"/>
                    <a:pt x="28" y="127"/>
                    <a:pt x="19" y="121"/>
                  </a:cubicBezTo>
                  <a:cubicBezTo>
                    <a:pt x="7" y="114"/>
                    <a:pt x="1" y="104"/>
                    <a:pt x="0" y="90"/>
                  </a:cubicBezTo>
                  <a:cubicBezTo>
                    <a:pt x="0" y="78"/>
                    <a:pt x="0" y="66"/>
                    <a:pt x="1" y="54"/>
                  </a:cubicBezTo>
                  <a:cubicBezTo>
                    <a:pt x="1" y="42"/>
                    <a:pt x="7" y="31"/>
                    <a:pt x="17" y="25"/>
                  </a:cubicBezTo>
                  <a:cubicBezTo>
                    <a:pt x="28" y="18"/>
                    <a:pt x="39" y="12"/>
                    <a:pt x="50" y="6"/>
                  </a:cubicBezTo>
                  <a:cubicBezTo>
                    <a:pt x="62" y="0"/>
                    <a:pt x="74" y="0"/>
                    <a:pt x="86" y="7"/>
                  </a:cubicBezTo>
                  <a:cubicBezTo>
                    <a:pt x="95" y="13"/>
                    <a:pt x="105" y="18"/>
                    <a:pt x="115" y="24"/>
                  </a:cubicBezTo>
                  <a:cubicBezTo>
                    <a:pt x="127" y="31"/>
                    <a:pt x="132" y="42"/>
                    <a:pt x="133" y="55"/>
                  </a:cubicBezTo>
                  <a:cubicBezTo>
                    <a:pt x="133" y="61"/>
                    <a:pt x="133" y="67"/>
                    <a:pt x="133" y="74"/>
                  </a:cubicBezTo>
                  <a:close/>
                </a:path>
              </a:pathLst>
            </a:custGeom>
            <a:solidFill>
              <a:srgbClr val="C69A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8CB6B893-9A37-961D-026C-49F5A77C12C9}"/>
                </a:ext>
              </a:extLst>
            </p:cNvPr>
            <p:cNvSpPr>
              <a:spLocks/>
            </p:cNvSpPr>
            <p:nvPr/>
          </p:nvSpPr>
          <p:spPr bwMode="auto">
            <a:xfrm>
              <a:off x="8496300" y="100012"/>
              <a:ext cx="506413" cy="560388"/>
            </a:xfrm>
            <a:custGeom>
              <a:avLst/>
              <a:gdLst>
                <a:gd name="T0" fmla="*/ 133 w 134"/>
                <a:gd name="T1" fmla="*/ 75 h 146"/>
                <a:gd name="T2" fmla="*/ 132 w 134"/>
                <a:gd name="T3" fmla="*/ 98 h 146"/>
                <a:gd name="T4" fmla="*/ 116 w 134"/>
                <a:gd name="T5" fmla="*/ 121 h 146"/>
                <a:gd name="T6" fmla="*/ 84 w 134"/>
                <a:gd name="T7" fmla="*/ 139 h 146"/>
                <a:gd name="T8" fmla="*/ 48 w 134"/>
                <a:gd name="T9" fmla="*/ 138 h 146"/>
                <a:gd name="T10" fmla="*/ 17 w 134"/>
                <a:gd name="T11" fmla="*/ 120 h 146"/>
                <a:gd name="T12" fmla="*/ 1 w 134"/>
                <a:gd name="T13" fmla="*/ 89 h 146"/>
                <a:gd name="T14" fmla="*/ 1 w 134"/>
                <a:gd name="T15" fmla="*/ 52 h 146"/>
                <a:gd name="T16" fmla="*/ 18 w 134"/>
                <a:gd name="T17" fmla="*/ 24 h 146"/>
                <a:gd name="T18" fmla="*/ 47 w 134"/>
                <a:gd name="T19" fmla="*/ 7 h 146"/>
                <a:gd name="T20" fmla="*/ 87 w 134"/>
                <a:gd name="T21" fmla="*/ 8 h 146"/>
                <a:gd name="T22" fmla="*/ 119 w 134"/>
                <a:gd name="T23" fmla="*/ 27 h 146"/>
                <a:gd name="T24" fmla="*/ 133 w 134"/>
                <a:gd name="T25" fmla="*/ 53 h 146"/>
                <a:gd name="T26" fmla="*/ 133 w 134"/>
                <a:gd name="T27" fmla="*/ 75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34" h="146">
                  <a:moveTo>
                    <a:pt x="133" y="75"/>
                  </a:moveTo>
                  <a:cubicBezTo>
                    <a:pt x="133" y="81"/>
                    <a:pt x="134" y="90"/>
                    <a:pt x="132" y="98"/>
                  </a:cubicBezTo>
                  <a:cubicBezTo>
                    <a:pt x="130" y="108"/>
                    <a:pt x="125" y="116"/>
                    <a:pt x="116" y="121"/>
                  </a:cubicBezTo>
                  <a:cubicBezTo>
                    <a:pt x="106" y="127"/>
                    <a:pt x="95" y="133"/>
                    <a:pt x="84" y="139"/>
                  </a:cubicBezTo>
                  <a:cubicBezTo>
                    <a:pt x="72" y="146"/>
                    <a:pt x="60" y="145"/>
                    <a:pt x="48" y="138"/>
                  </a:cubicBezTo>
                  <a:cubicBezTo>
                    <a:pt x="37" y="132"/>
                    <a:pt x="27" y="126"/>
                    <a:pt x="17" y="120"/>
                  </a:cubicBezTo>
                  <a:cubicBezTo>
                    <a:pt x="6" y="112"/>
                    <a:pt x="1" y="101"/>
                    <a:pt x="1" y="89"/>
                  </a:cubicBezTo>
                  <a:cubicBezTo>
                    <a:pt x="1" y="76"/>
                    <a:pt x="0" y="64"/>
                    <a:pt x="1" y="52"/>
                  </a:cubicBezTo>
                  <a:cubicBezTo>
                    <a:pt x="2" y="40"/>
                    <a:pt x="8" y="31"/>
                    <a:pt x="18" y="24"/>
                  </a:cubicBezTo>
                  <a:cubicBezTo>
                    <a:pt x="28" y="18"/>
                    <a:pt x="38" y="13"/>
                    <a:pt x="47" y="7"/>
                  </a:cubicBezTo>
                  <a:cubicBezTo>
                    <a:pt x="61" y="0"/>
                    <a:pt x="74" y="0"/>
                    <a:pt x="87" y="8"/>
                  </a:cubicBezTo>
                  <a:cubicBezTo>
                    <a:pt x="98" y="14"/>
                    <a:pt x="109" y="19"/>
                    <a:pt x="119" y="27"/>
                  </a:cubicBezTo>
                  <a:cubicBezTo>
                    <a:pt x="128" y="33"/>
                    <a:pt x="132" y="42"/>
                    <a:pt x="133" y="53"/>
                  </a:cubicBezTo>
                  <a:cubicBezTo>
                    <a:pt x="133" y="60"/>
                    <a:pt x="133" y="66"/>
                    <a:pt x="133" y="75"/>
                  </a:cubicBezTo>
                  <a:close/>
                </a:path>
              </a:pathLst>
            </a:custGeom>
            <a:solidFill>
              <a:srgbClr val="C69A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F656B2A5-BD84-E8C6-14A7-D13497862AFD}"/>
                </a:ext>
              </a:extLst>
            </p:cNvPr>
            <p:cNvSpPr>
              <a:spLocks/>
            </p:cNvSpPr>
            <p:nvPr/>
          </p:nvSpPr>
          <p:spPr bwMode="auto">
            <a:xfrm>
              <a:off x="5395913" y="100012"/>
              <a:ext cx="504825" cy="557213"/>
            </a:xfrm>
            <a:custGeom>
              <a:avLst/>
              <a:gdLst>
                <a:gd name="T0" fmla="*/ 1 w 134"/>
                <a:gd name="T1" fmla="*/ 72 h 145"/>
                <a:gd name="T2" fmla="*/ 1 w 134"/>
                <a:gd name="T3" fmla="*/ 51 h 145"/>
                <a:gd name="T4" fmla="*/ 23 w 134"/>
                <a:gd name="T5" fmla="*/ 21 h 145"/>
                <a:gd name="T6" fmla="*/ 49 w 134"/>
                <a:gd name="T7" fmla="*/ 7 h 145"/>
                <a:gd name="T8" fmla="*/ 87 w 134"/>
                <a:gd name="T9" fmla="*/ 8 h 145"/>
                <a:gd name="T10" fmla="*/ 116 w 134"/>
                <a:gd name="T11" fmla="*/ 24 h 145"/>
                <a:gd name="T12" fmla="*/ 133 w 134"/>
                <a:gd name="T13" fmla="*/ 56 h 145"/>
                <a:gd name="T14" fmla="*/ 133 w 134"/>
                <a:gd name="T15" fmla="*/ 90 h 145"/>
                <a:gd name="T16" fmla="*/ 114 w 134"/>
                <a:gd name="T17" fmla="*/ 122 h 145"/>
                <a:gd name="T18" fmla="*/ 87 w 134"/>
                <a:gd name="T19" fmla="*/ 138 h 145"/>
                <a:gd name="T20" fmla="*/ 47 w 134"/>
                <a:gd name="T21" fmla="*/ 138 h 145"/>
                <a:gd name="T22" fmla="*/ 20 w 134"/>
                <a:gd name="T23" fmla="*/ 122 h 145"/>
                <a:gd name="T24" fmla="*/ 1 w 134"/>
                <a:gd name="T25" fmla="*/ 89 h 145"/>
                <a:gd name="T26" fmla="*/ 1 w 134"/>
                <a:gd name="T27" fmla="*/ 72 h 145"/>
                <a:gd name="T28" fmla="*/ 1 w 134"/>
                <a:gd name="T29" fmla="*/ 72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4" h="145">
                  <a:moveTo>
                    <a:pt x="1" y="72"/>
                  </a:moveTo>
                  <a:cubicBezTo>
                    <a:pt x="1" y="65"/>
                    <a:pt x="0" y="58"/>
                    <a:pt x="1" y="51"/>
                  </a:cubicBezTo>
                  <a:cubicBezTo>
                    <a:pt x="3" y="37"/>
                    <a:pt x="11" y="28"/>
                    <a:pt x="23" y="21"/>
                  </a:cubicBezTo>
                  <a:cubicBezTo>
                    <a:pt x="32" y="17"/>
                    <a:pt x="40" y="12"/>
                    <a:pt x="49" y="7"/>
                  </a:cubicBezTo>
                  <a:cubicBezTo>
                    <a:pt x="61" y="0"/>
                    <a:pt x="74" y="0"/>
                    <a:pt x="87" y="8"/>
                  </a:cubicBezTo>
                  <a:cubicBezTo>
                    <a:pt x="96" y="13"/>
                    <a:pt x="106" y="18"/>
                    <a:pt x="116" y="24"/>
                  </a:cubicBezTo>
                  <a:cubicBezTo>
                    <a:pt x="127" y="31"/>
                    <a:pt x="133" y="42"/>
                    <a:pt x="133" y="56"/>
                  </a:cubicBezTo>
                  <a:cubicBezTo>
                    <a:pt x="134" y="67"/>
                    <a:pt x="134" y="79"/>
                    <a:pt x="133" y="90"/>
                  </a:cubicBezTo>
                  <a:cubicBezTo>
                    <a:pt x="133" y="104"/>
                    <a:pt x="126" y="115"/>
                    <a:pt x="114" y="122"/>
                  </a:cubicBezTo>
                  <a:cubicBezTo>
                    <a:pt x="105" y="127"/>
                    <a:pt x="96" y="132"/>
                    <a:pt x="87" y="138"/>
                  </a:cubicBezTo>
                  <a:cubicBezTo>
                    <a:pt x="74" y="145"/>
                    <a:pt x="60" y="145"/>
                    <a:pt x="47" y="138"/>
                  </a:cubicBezTo>
                  <a:cubicBezTo>
                    <a:pt x="38" y="132"/>
                    <a:pt x="29" y="127"/>
                    <a:pt x="20" y="122"/>
                  </a:cubicBezTo>
                  <a:cubicBezTo>
                    <a:pt x="7" y="114"/>
                    <a:pt x="1" y="104"/>
                    <a:pt x="1" y="89"/>
                  </a:cubicBezTo>
                  <a:cubicBezTo>
                    <a:pt x="1" y="84"/>
                    <a:pt x="1" y="78"/>
                    <a:pt x="1" y="72"/>
                  </a:cubicBezTo>
                  <a:cubicBezTo>
                    <a:pt x="1" y="72"/>
                    <a:pt x="1" y="72"/>
                    <a:pt x="1" y="72"/>
                  </a:cubicBezTo>
                  <a:close/>
                </a:path>
              </a:pathLst>
            </a:custGeom>
            <a:solidFill>
              <a:srgbClr val="C69A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442E431E-90BC-D067-3EE6-D207F21E6384}"/>
                </a:ext>
              </a:extLst>
            </p:cNvPr>
            <p:cNvSpPr>
              <a:spLocks/>
            </p:cNvSpPr>
            <p:nvPr/>
          </p:nvSpPr>
          <p:spPr bwMode="auto">
            <a:xfrm>
              <a:off x="7259638" y="100012"/>
              <a:ext cx="501650" cy="557213"/>
            </a:xfrm>
            <a:custGeom>
              <a:avLst/>
              <a:gdLst>
                <a:gd name="T0" fmla="*/ 0 w 133"/>
                <a:gd name="T1" fmla="*/ 72 h 145"/>
                <a:gd name="T2" fmla="*/ 0 w 133"/>
                <a:gd name="T3" fmla="*/ 55 h 145"/>
                <a:gd name="T4" fmla="*/ 15 w 133"/>
                <a:gd name="T5" fmla="*/ 26 h 145"/>
                <a:gd name="T6" fmla="*/ 52 w 133"/>
                <a:gd name="T7" fmla="*/ 5 h 145"/>
                <a:gd name="T8" fmla="*/ 85 w 133"/>
                <a:gd name="T9" fmla="*/ 7 h 145"/>
                <a:gd name="T10" fmla="*/ 114 w 133"/>
                <a:gd name="T11" fmla="*/ 24 h 145"/>
                <a:gd name="T12" fmla="*/ 132 w 133"/>
                <a:gd name="T13" fmla="*/ 52 h 145"/>
                <a:gd name="T14" fmla="*/ 132 w 133"/>
                <a:gd name="T15" fmla="*/ 93 h 145"/>
                <a:gd name="T16" fmla="*/ 110 w 133"/>
                <a:gd name="T17" fmla="*/ 124 h 145"/>
                <a:gd name="T18" fmla="*/ 85 w 133"/>
                <a:gd name="T19" fmla="*/ 138 h 145"/>
                <a:gd name="T20" fmla="*/ 48 w 133"/>
                <a:gd name="T21" fmla="*/ 138 h 145"/>
                <a:gd name="T22" fmla="*/ 17 w 133"/>
                <a:gd name="T23" fmla="*/ 121 h 145"/>
                <a:gd name="T24" fmla="*/ 0 w 133"/>
                <a:gd name="T25" fmla="*/ 90 h 145"/>
                <a:gd name="T26" fmla="*/ 0 w 133"/>
                <a:gd name="T27" fmla="*/ 72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33" h="145">
                  <a:moveTo>
                    <a:pt x="0" y="72"/>
                  </a:moveTo>
                  <a:cubicBezTo>
                    <a:pt x="0" y="67"/>
                    <a:pt x="0" y="61"/>
                    <a:pt x="0" y="55"/>
                  </a:cubicBezTo>
                  <a:cubicBezTo>
                    <a:pt x="0" y="43"/>
                    <a:pt x="5" y="33"/>
                    <a:pt x="15" y="26"/>
                  </a:cubicBezTo>
                  <a:cubicBezTo>
                    <a:pt x="27" y="18"/>
                    <a:pt x="39" y="11"/>
                    <a:pt x="52" y="5"/>
                  </a:cubicBezTo>
                  <a:cubicBezTo>
                    <a:pt x="63" y="0"/>
                    <a:pt x="74" y="1"/>
                    <a:pt x="85" y="7"/>
                  </a:cubicBezTo>
                  <a:cubicBezTo>
                    <a:pt x="95" y="12"/>
                    <a:pt x="104" y="18"/>
                    <a:pt x="114" y="24"/>
                  </a:cubicBezTo>
                  <a:cubicBezTo>
                    <a:pt x="125" y="30"/>
                    <a:pt x="131" y="40"/>
                    <a:pt x="132" y="52"/>
                  </a:cubicBezTo>
                  <a:cubicBezTo>
                    <a:pt x="133" y="66"/>
                    <a:pt x="133" y="79"/>
                    <a:pt x="132" y="93"/>
                  </a:cubicBezTo>
                  <a:cubicBezTo>
                    <a:pt x="131" y="108"/>
                    <a:pt x="122" y="117"/>
                    <a:pt x="110" y="124"/>
                  </a:cubicBezTo>
                  <a:cubicBezTo>
                    <a:pt x="101" y="129"/>
                    <a:pt x="93" y="134"/>
                    <a:pt x="85" y="138"/>
                  </a:cubicBezTo>
                  <a:cubicBezTo>
                    <a:pt x="73" y="145"/>
                    <a:pt x="60" y="145"/>
                    <a:pt x="48" y="138"/>
                  </a:cubicBezTo>
                  <a:cubicBezTo>
                    <a:pt x="38" y="133"/>
                    <a:pt x="27" y="127"/>
                    <a:pt x="17" y="121"/>
                  </a:cubicBezTo>
                  <a:cubicBezTo>
                    <a:pt x="6" y="114"/>
                    <a:pt x="0" y="103"/>
                    <a:pt x="0" y="90"/>
                  </a:cubicBezTo>
                  <a:cubicBezTo>
                    <a:pt x="0" y="84"/>
                    <a:pt x="0" y="78"/>
                    <a:pt x="0" y="72"/>
                  </a:cubicBezTo>
                  <a:close/>
                </a:path>
              </a:pathLst>
            </a:custGeom>
            <a:solidFill>
              <a:srgbClr val="C69A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F38DC36A-8658-C793-EFB5-1FF9F0B753B6}"/>
                </a:ext>
              </a:extLst>
            </p:cNvPr>
            <p:cNvSpPr>
              <a:spLocks/>
            </p:cNvSpPr>
            <p:nvPr/>
          </p:nvSpPr>
          <p:spPr bwMode="auto">
            <a:xfrm>
              <a:off x="6018213" y="100012"/>
              <a:ext cx="501650" cy="560388"/>
            </a:xfrm>
            <a:custGeom>
              <a:avLst/>
              <a:gdLst>
                <a:gd name="T0" fmla="*/ 133 w 133"/>
                <a:gd name="T1" fmla="*/ 73 h 146"/>
                <a:gd name="T2" fmla="*/ 133 w 133"/>
                <a:gd name="T3" fmla="*/ 89 h 146"/>
                <a:gd name="T4" fmla="*/ 112 w 133"/>
                <a:gd name="T5" fmla="*/ 123 h 146"/>
                <a:gd name="T6" fmla="*/ 87 w 133"/>
                <a:gd name="T7" fmla="*/ 137 h 146"/>
                <a:gd name="T8" fmla="*/ 47 w 133"/>
                <a:gd name="T9" fmla="*/ 138 h 146"/>
                <a:gd name="T10" fmla="*/ 15 w 133"/>
                <a:gd name="T11" fmla="*/ 118 h 146"/>
                <a:gd name="T12" fmla="*/ 0 w 133"/>
                <a:gd name="T13" fmla="*/ 89 h 146"/>
                <a:gd name="T14" fmla="*/ 0 w 133"/>
                <a:gd name="T15" fmla="*/ 59 h 146"/>
                <a:gd name="T16" fmla="*/ 21 w 133"/>
                <a:gd name="T17" fmla="*/ 22 h 146"/>
                <a:gd name="T18" fmla="*/ 48 w 133"/>
                <a:gd name="T19" fmla="*/ 7 h 146"/>
                <a:gd name="T20" fmla="*/ 86 w 133"/>
                <a:gd name="T21" fmla="*/ 7 h 146"/>
                <a:gd name="T22" fmla="*/ 113 w 133"/>
                <a:gd name="T23" fmla="*/ 23 h 146"/>
                <a:gd name="T24" fmla="*/ 133 w 133"/>
                <a:gd name="T25" fmla="*/ 56 h 146"/>
                <a:gd name="T26" fmla="*/ 133 w 133"/>
                <a:gd name="T27" fmla="*/ 73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33" h="146">
                  <a:moveTo>
                    <a:pt x="133" y="73"/>
                  </a:moveTo>
                  <a:cubicBezTo>
                    <a:pt x="133" y="78"/>
                    <a:pt x="133" y="83"/>
                    <a:pt x="133" y="89"/>
                  </a:cubicBezTo>
                  <a:cubicBezTo>
                    <a:pt x="133" y="104"/>
                    <a:pt x="126" y="115"/>
                    <a:pt x="112" y="123"/>
                  </a:cubicBezTo>
                  <a:cubicBezTo>
                    <a:pt x="104" y="127"/>
                    <a:pt x="96" y="132"/>
                    <a:pt x="87" y="137"/>
                  </a:cubicBezTo>
                  <a:cubicBezTo>
                    <a:pt x="74" y="145"/>
                    <a:pt x="60" y="146"/>
                    <a:pt x="47" y="138"/>
                  </a:cubicBezTo>
                  <a:cubicBezTo>
                    <a:pt x="36" y="131"/>
                    <a:pt x="25" y="126"/>
                    <a:pt x="15" y="118"/>
                  </a:cubicBezTo>
                  <a:cubicBezTo>
                    <a:pt x="5" y="111"/>
                    <a:pt x="1" y="101"/>
                    <a:pt x="0" y="89"/>
                  </a:cubicBezTo>
                  <a:cubicBezTo>
                    <a:pt x="0" y="79"/>
                    <a:pt x="0" y="69"/>
                    <a:pt x="0" y="59"/>
                  </a:cubicBezTo>
                  <a:cubicBezTo>
                    <a:pt x="0" y="42"/>
                    <a:pt x="7" y="30"/>
                    <a:pt x="21" y="22"/>
                  </a:cubicBezTo>
                  <a:cubicBezTo>
                    <a:pt x="30" y="17"/>
                    <a:pt x="39" y="12"/>
                    <a:pt x="48" y="7"/>
                  </a:cubicBezTo>
                  <a:cubicBezTo>
                    <a:pt x="61" y="0"/>
                    <a:pt x="74" y="0"/>
                    <a:pt x="86" y="7"/>
                  </a:cubicBezTo>
                  <a:cubicBezTo>
                    <a:pt x="95" y="13"/>
                    <a:pt x="104" y="18"/>
                    <a:pt x="113" y="23"/>
                  </a:cubicBezTo>
                  <a:cubicBezTo>
                    <a:pt x="126" y="31"/>
                    <a:pt x="133" y="42"/>
                    <a:pt x="133" y="56"/>
                  </a:cubicBezTo>
                  <a:cubicBezTo>
                    <a:pt x="133" y="62"/>
                    <a:pt x="133" y="67"/>
                    <a:pt x="133" y="73"/>
                  </a:cubicBezTo>
                  <a:close/>
                </a:path>
              </a:pathLst>
            </a:custGeom>
            <a:solidFill>
              <a:srgbClr val="C69A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968376E9-7975-0E9A-4095-CE91E81130E9}"/>
                </a:ext>
              </a:extLst>
            </p:cNvPr>
            <p:cNvSpPr>
              <a:spLocks/>
            </p:cNvSpPr>
            <p:nvPr/>
          </p:nvSpPr>
          <p:spPr bwMode="auto">
            <a:xfrm>
              <a:off x="4776788" y="95250"/>
              <a:ext cx="501650" cy="561976"/>
            </a:xfrm>
            <a:custGeom>
              <a:avLst/>
              <a:gdLst>
                <a:gd name="T0" fmla="*/ 1 w 133"/>
                <a:gd name="T1" fmla="*/ 72 h 146"/>
                <a:gd name="T2" fmla="*/ 2 w 133"/>
                <a:gd name="T3" fmla="*/ 49 h 146"/>
                <a:gd name="T4" fmla="*/ 18 w 133"/>
                <a:gd name="T5" fmla="*/ 25 h 146"/>
                <a:gd name="T6" fmla="*/ 46 w 133"/>
                <a:gd name="T7" fmla="*/ 9 h 146"/>
                <a:gd name="T8" fmla="*/ 89 w 133"/>
                <a:gd name="T9" fmla="*/ 10 h 146"/>
                <a:gd name="T10" fmla="*/ 113 w 133"/>
                <a:gd name="T11" fmla="*/ 24 h 146"/>
                <a:gd name="T12" fmla="*/ 133 w 133"/>
                <a:gd name="T13" fmla="*/ 56 h 146"/>
                <a:gd name="T14" fmla="*/ 133 w 133"/>
                <a:gd name="T15" fmla="*/ 92 h 146"/>
                <a:gd name="T16" fmla="*/ 110 w 133"/>
                <a:gd name="T17" fmla="*/ 125 h 146"/>
                <a:gd name="T18" fmla="*/ 86 w 133"/>
                <a:gd name="T19" fmla="*/ 139 h 146"/>
                <a:gd name="T20" fmla="*/ 50 w 133"/>
                <a:gd name="T21" fmla="*/ 140 h 146"/>
                <a:gd name="T22" fmla="*/ 18 w 133"/>
                <a:gd name="T23" fmla="*/ 121 h 146"/>
                <a:gd name="T24" fmla="*/ 1 w 133"/>
                <a:gd name="T25" fmla="*/ 91 h 146"/>
                <a:gd name="T26" fmla="*/ 1 w 133"/>
                <a:gd name="T27" fmla="*/ 72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33" h="146">
                  <a:moveTo>
                    <a:pt x="1" y="72"/>
                  </a:moveTo>
                  <a:cubicBezTo>
                    <a:pt x="1" y="65"/>
                    <a:pt x="0" y="57"/>
                    <a:pt x="2" y="49"/>
                  </a:cubicBezTo>
                  <a:cubicBezTo>
                    <a:pt x="4" y="39"/>
                    <a:pt x="9" y="31"/>
                    <a:pt x="18" y="25"/>
                  </a:cubicBezTo>
                  <a:cubicBezTo>
                    <a:pt x="27" y="20"/>
                    <a:pt x="37" y="15"/>
                    <a:pt x="46" y="9"/>
                  </a:cubicBezTo>
                  <a:cubicBezTo>
                    <a:pt x="61" y="0"/>
                    <a:pt x="75" y="1"/>
                    <a:pt x="89" y="10"/>
                  </a:cubicBezTo>
                  <a:cubicBezTo>
                    <a:pt x="97" y="14"/>
                    <a:pt x="105" y="19"/>
                    <a:pt x="113" y="24"/>
                  </a:cubicBezTo>
                  <a:cubicBezTo>
                    <a:pt x="125" y="31"/>
                    <a:pt x="132" y="41"/>
                    <a:pt x="133" y="56"/>
                  </a:cubicBezTo>
                  <a:cubicBezTo>
                    <a:pt x="133" y="68"/>
                    <a:pt x="133" y="80"/>
                    <a:pt x="133" y="92"/>
                  </a:cubicBezTo>
                  <a:cubicBezTo>
                    <a:pt x="132" y="108"/>
                    <a:pt x="124" y="118"/>
                    <a:pt x="110" y="125"/>
                  </a:cubicBezTo>
                  <a:cubicBezTo>
                    <a:pt x="102" y="130"/>
                    <a:pt x="94" y="134"/>
                    <a:pt x="86" y="139"/>
                  </a:cubicBezTo>
                  <a:cubicBezTo>
                    <a:pt x="74" y="146"/>
                    <a:pt x="62" y="146"/>
                    <a:pt x="50" y="140"/>
                  </a:cubicBezTo>
                  <a:cubicBezTo>
                    <a:pt x="39" y="134"/>
                    <a:pt x="28" y="128"/>
                    <a:pt x="18" y="121"/>
                  </a:cubicBezTo>
                  <a:cubicBezTo>
                    <a:pt x="7" y="115"/>
                    <a:pt x="1" y="104"/>
                    <a:pt x="1" y="91"/>
                  </a:cubicBezTo>
                  <a:cubicBezTo>
                    <a:pt x="1" y="85"/>
                    <a:pt x="1" y="79"/>
                    <a:pt x="1" y="72"/>
                  </a:cubicBezTo>
                  <a:close/>
                </a:path>
              </a:pathLst>
            </a:custGeom>
            <a:solidFill>
              <a:srgbClr val="C69A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ABFCE50A-8DAC-AD21-62AA-658BCCE734FC}"/>
                </a:ext>
              </a:extLst>
            </p:cNvPr>
            <p:cNvSpPr>
              <a:spLocks/>
            </p:cNvSpPr>
            <p:nvPr/>
          </p:nvSpPr>
          <p:spPr bwMode="auto">
            <a:xfrm>
              <a:off x="6640513" y="100012"/>
              <a:ext cx="501650" cy="560388"/>
            </a:xfrm>
            <a:custGeom>
              <a:avLst/>
              <a:gdLst>
                <a:gd name="T0" fmla="*/ 0 w 133"/>
                <a:gd name="T1" fmla="*/ 72 h 146"/>
                <a:gd name="T2" fmla="*/ 0 w 133"/>
                <a:gd name="T3" fmla="*/ 55 h 146"/>
                <a:gd name="T4" fmla="*/ 18 w 133"/>
                <a:gd name="T5" fmla="*/ 24 h 146"/>
                <a:gd name="T6" fmla="*/ 52 w 133"/>
                <a:gd name="T7" fmla="*/ 5 h 146"/>
                <a:gd name="T8" fmla="*/ 82 w 133"/>
                <a:gd name="T9" fmla="*/ 6 h 146"/>
                <a:gd name="T10" fmla="*/ 115 w 133"/>
                <a:gd name="T11" fmla="*/ 25 h 146"/>
                <a:gd name="T12" fmla="*/ 132 w 133"/>
                <a:gd name="T13" fmla="*/ 54 h 146"/>
                <a:gd name="T14" fmla="*/ 132 w 133"/>
                <a:gd name="T15" fmla="*/ 93 h 146"/>
                <a:gd name="T16" fmla="*/ 113 w 133"/>
                <a:gd name="T17" fmla="*/ 122 h 146"/>
                <a:gd name="T18" fmla="*/ 86 w 133"/>
                <a:gd name="T19" fmla="*/ 138 h 146"/>
                <a:gd name="T20" fmla="*/ 47 w 133"/>
                <a:gd name="T21" fmla="*/ 138 h 146"/>
                <a:gd name="T22" fmla="*/ 17 w 133"/>
                <a:gd name="T23" fmla="*/ 121 h 146"/>
                <a:gd name="T24" fmla="*/ 0 w 133"/>
                <a:gd name="T25" fmla="*/ 93 h 146"/>
                <a:gd name="T26" fmla="*/ 0 w 133"/>
                <a:gd name="T27" fmla="*/ 72 h 146"/>
                <a:gd name="T28" fmla="*/ 0 w 133"/>
                <a:gd name="T29" fmla="*/ 72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3" h="146">
                  <a:moveTo>
                    <a:pt x="0" y="72"/>
                  </a:moveTo>
                  <a:cubicBezTo>
                    <a:pt x="0" y="67"/>
                    <a:pt x="0" y="61"/>
                    <a:pt x="0" y="55"/>
                  </a:cubicBezTo>
                  <a:cubicBezTo>
                    <a:pt x="0" y="41"/>
                    <a:pt x="6" y="31"/>
                    <a:pt x="18" y="24"/>
                  </a:cubicBezTo>
                  <a:cubicBezTo>
                    <a:pt x="29" y="17"/>
                    <a:pt x="40" y="10"/>
                    <a:pt x="52" y="5"/>
                  </a:cubicBezTo>
                  <a:cubicBezTo>
                    <a:pt x="62" y="0"/>
                    <a:pt x="72" y="1"/>
                    <a:pt x="82" y="6"/>
                  </a:cubicBezTo>
                  <a:cubicBezTo>
                    <a:pt x="93" y="12"/>
                    <a:pt x="105" y="18"/>
                    <a:pt x="115" y="25"/>
                  </a:cubicBezTo>
                  <a:cubicBezTo>
                    <a:pt x="126" y="31"/>
                    <a:pt x="131" y="41"/>
                    <a:pt x="132" y="54"/>
                  </a:cubicBezTo>
                  <a:cubicBezTo>
                    <a:pt x="132" y="67"/>
                    <a:pt x="133" y="80"/>
                    <a:pt x="132" y="93"/>
                  </a:cubicBezTo>
                  <a:cubicBezTo>
                    <a:pt x="131" y="106"/>
                    <a:pt x="124" y="115"/>
                    <a:pt x="113" y="122"/>
                  </a:cubicBezTo>
                  <a:cubicBezTo>
                    <a:pt x="104" y="127"/>
                    <a:pt x="95" y="132"/>
                    <a:pt x="86" y="138"/>
                  </a:cubicBezTo>
                  <a:cubicBezTo>
                    <a:pt x="73" y="145"/>
                    <a:pt x="60" y="146"/>
                    <a:pt x="47" y="138"/>
                  </a:cubicBezTo>
                  <a:cubicBezTo>
                    <a:pt x="37" y="132"/>
                    <a:pt x="27" y="127"/>
                    <a:pt x="17" y="121"/>
                  </a:cubicBezTo>
                  <a:cubicBezTo>
                    <a:pt x="7" y="115"/>
                    <a:pt x="1" y="105"/>
                    <a:pt x="0" y="93"/>
                  </a:cubicBezTo>
                  <a:cubicBezTo>
                    <a:pt x="0" y="86"/>
                    <a:pt x="0" y="79"/>
                    <a:pt x="0" y="72"/>
                  </a:cubicBezTo>
                  <a:cubicBezTo>
                    <a:pt x="0" y="72"/>
                    <a:pt x="0" y="72"/>
                    <a:pt x="0" y="72"/>
                  </a:cubicBezTo>
                  <a:close/>
                </a:path>
              </a:pathLst>
            </a:custGeom>
            <a:solidFill>
              <a:srgbClr val="C69A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B2AFC9C7-A1DB-98ED-BC3A-EDC83747242B}"/>
                </a:ext>
              </a:extLst>
            </p:cNvPr>
            <p:cNvSpPr>
              <a:spLocks/>
            </p:cNvSpPr>
            <p:nvPr/>
          </p:nvSpPr>
          <p:spPr bwMode="auto">
            <a:xfrm>
              <a:off x="8013700" y="260350"/>
              <a:ext cx="230188" cy="238125"/>
            </a:xfrm>
            <a:custGeom>
              <a:avLst/>
              <a:gdLst>
                <a:gd name="T0" fmla="*/ 60 w 61"/>
                <a:gd name="T1" fmla="*/ 30 h 62"/>
                <a:gd name="T2" fmla="*/ 30 w 61"/>
                <a:gd name="T3" fmla="*/ 61 h 62"/>
                <a:gd name="T4" fmla="*/ 1 w 61"/>
                <a:gd name="T5" fmla="*/ 30 h 62"/>
                <a:gd name="T6" fmla="*/ 32 w 61"/>
                <a:gd name="T7" fmla="*/ 1 h 62"/>
                <a:gd name="T8" fmla="*/ 60 w 61"/>
                <a:gd name="T9" fmla="*/ 3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62">
                  <a:moveTo>
                    <a:pt x="60" y="30"/>
                  </a:moveTo>
                  <a:cubicBezTo>
                    <a:pt x="61" y="48"/>
                    <a:pt x="47" y="62"/>
                    <a:pt x="30" y="61"/>
                  </a:cubicBezTo>
                  <a:cubicBezTo>
                    <a:pt x="13" y="60"/>
                    <a:pt x="1" y="48"/>
                    <a:pt x="1" y="30"/>
                  </a:cubicBezTo>
                  <a:cubicBezTo>
                    <a:pt x="0" y="14"/>
                    <a:pt x="15" y="0"/>
                    <a:pt x="32" y="1"/>
                  </a:cubicBezTo>
                  <a:cubicBezTo>
                    <a:pt x="46" y="1"/>
                    <a:pt x="61" y="14"/>
                    <a:pt x="60" y="30"/>
                  </a:cubicBezTo>
                  <a:close/>
                </a:path>
              </a:pathLst>
            </a:custGeom>
            <a:solidFill>
              <a:srgbClr val="3035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CE9A9E0D-5732-7085-93AE-595AA6FF458E}"/>
                </a:ext>
              </a:extLst>
            </p:cNvPr>
            <p:cNvSpPr>
              <a:spLocks/>
            </p:cNvSpPr>
            <p:nvPr/>
          </p:nvSpPr>
          <p:spPr bwMode="auto">
            <a:xfrm>
              <a:off x="8632825" y="260350"/>
              <a:ext cx="233363" cy="234950"/>
            </a:xfrm>
            <a:custGeom>
              <a:avLst/>
              <a:gdLst>
                <a:gd name="T0" fmla="*/ 1 w 62"/>
                <a:gd name="T1" fmla="*/ 31 h 61"/>
                <a:gd name="T2" fmla="*/ 31 w 62"/>
                <a:gd name="T3" fmla="*/ 1 h 61"/>
                <a:gd name="T4" fmla="*/ 61 w 62"/>
                <a:gd name="T5" fmla="*/ 32 h 61"/>
                <a:gd name="T6" fmla="*/ 30 w 62"/>
                <a:gd name="T7" fmla="*/ 61 h 61"/>
                <a:gd name="T8" fmla="*/ 1 w 62"/>
                <a:gd name="T9" fmla="*/ 3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61">
                  <a:moveTo>
                    <a:pt x="1" y="31"/>
                  </a:moveTo>
                  <a:cubicBezTo>
                    <a:pt x="1" y="13"/>
                    <a:pt x="16" y="1"/>
                    <a:pt x="31" y="1"/>
                  </a:cubicBezTo>
                  <a:cubicBezTo>
                    <a:pt x="48" y="0"/>
                    <a:pt x="62" y="15"/>
                    <a:pt x="61" y="32"/>
                  </a:cubicBezTo>
                  <a:cubicBezTo>
                    <a:pt x="60" y="48"/>
                    <a:pt x="48" y="61"/>
                    <a:pt x="30" y="61"/>
                  </a:cubicBezTo>
                  <a:cubicBezTo>
                    <a:pt x="14" y="61"/>
                    <a:pt x="0" y="47"/>
                    <a:pt x="1" y="31"/>
                  </a:cubicBezTo>
                  <a:close/>
                </a:path>
              </a:pathLst>
            </a:custGeom>
            <a:solidFill>
              <a:srgbClr val="8F30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7F824C78-35F4-DDA4-6FB4-C53C005AB213}"/>
                </a:ext>
              </a:extLst>
            </p:cNvPr>
            <p:cNvSpPr>
              <a:spLocks/>
            </p:cNvSpPr>
            <p:nvPr/>
          </p:nvSpPr>
          <p:spPr bwMode="auto">
            <a:xfrm>
              <a:off x="5532438" y="260350"/>
              <a:ext cx="233363" cy="234950"/>
            </a:xfrm>
            <a:custGeom>
              <a:avLst/>
              <a:gdLst>
                <a:gd name="T0" fmla="*/ 1 w 62"/>
                <a:gd name="T1" fmla="*/ 31 h 61"/>
                <a:gd name="T2" fmla="*/ 31 w 62"/>
                <a:gd name="T3" fmla="*/ 0 h 61"/>
                <a:gd name="T4" fmla="*/ 62 w 62"/>
                <a:gd name="T5" fmla="*/ 30 h 61"/>
                <a:gd name="T6" fmla="*/ 32 w 62"/>
                <a:gd name="T7" fmla="*/ 61 h 61"/>
                <a:gd name="T8" fmla="*/ 1 w 62"/>
                <a:gd name="T9" fmla="*/ 3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61">
                  <a:moveTo>
                    <a:pt x="1" y="31"/>
                  </a:moveTo>
                  <a:cubicBezTo>
                    <a:pt x="0" y="14"/>
                    <a:pt x="16" y="0"/>
                    <a:pt x="31" y="0"/>
                  </a:cubicBezTo>
                  <a:cubicBezTo>
                    <a:pt x="49" y="1"/>
                    <a:pt x="61" y="14"/>
                    <a:pt x="62" y="30"/>
                  </a:cubicBezTo>
                  <a:cubicBezTo>
                    <a:pt x="62" y="47"/>
                    <a:pt x="48" y="61"/>
                    <a:pt x="32" y="61"/>
                  </a:cubicBezTo>
                  <a:cubicBezTo>
                    <a:pt x="16" y="61"/>
                    <a:pt x="0" y="49"/>
                    <a:pt x="1" y="31"/>
                  </a:cubicBezTo>
                  <a:close/>
                </a:path>
              </a:pathLst>
            </a:custGeom>
            <a:solidFill>
              <a:srgbClr val="EB5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A89C5554-126E-668E-51EC-27610F8165CE}"/>
                </a:ext>
              </a:extLst>
            </p:cNvPr>
            <p:cNvSpPr>
              <a:spLocks/>
            </p:cNvSpPr>
            <p:nvPr/>
          </p:nvSpPr>
          <p:spPr bwMode="auto">
            <a:xfrm>
              <a:off x="7394575" y="260350"/>
              <a:ext cx="230188" cy="234950"/>
            </a:xfrm>
            <a:custGeom>
              <a:avLst/>
              <a:gdLst>
                <a:gd name="T0" fmla="*/ 31 w 61"/>
                <a:gd name="T1" fmla="*/ 1 h 61"/>
                <a:gd name="T2" fmla="*/ 61 w 61"/>
                <a:gd name="T3" fmla="*/ 30 h 61"/>
                <a:gd name="T4" fmla="*/ 30 w 61"/>
                <a:gd name="T5" fmla="*/ 61 h 61"/>
                <a:gd name="T6" fmla="*/ 0 w 61"/>
                <a:gd name="T7" fmla="*/ 32 h 61"/>
                <a:gd name="T8" fmla="*/ 31 w 61"/>
                <a:gd name="T9" fmla="*/ 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61">
                  <a:moveTo>
                    <a:pt x="31" y="1"/>
                  </a:moveTo>
                  <a:cubicBezTo>
                    <a:pt x="48" y="0"/>
                    <a:pt x="61" y="15"/>
                    <a:pt x="61" y="30"/>
                  </a:cubicBezTo>
                  <a:cubicBezTo>
                    <a:pt x="61" y="47"/>
                    <a:pt x="48" y="61"/>
                    <a:pt x="30" y="61"/>
                  </a:cubicBezTo>
                  <a:cubicBezTo>
                    <a:pt x="14" y="60"/>
                    <a:pt x="1" y="48"/>
                    <a:pt x="0" y="32"/>
                  </a:cubicBezTo>
                  <a:cubicBezTo>
                    <a:pt x="0" y="14"/>
                    <a:pt x="14" y="0"/>
                    <a:pt x="31" y="1"/>
                  </a:cubicBezTo>
                  <a:close/>
                </a:path>
              </a:pathLst>
            </a:custGeom>
            <a:solidFill>
              <a:srgbClr val="33AB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8" name="Freeform 16">
              <a:extLst>
                <a:ext uri="{FF2B5EF4-FFF2-40B4-BE49-F238E27FC236}">
                  <a16:creationId xmlns:a16="http://schemas.microsoft.com/office/drawing/2014/main" id="{5B646158-16F4-4A0C-B7F2-AB4D19E8D2FB}"/>
                </a:ext>
              </a:extLst>
            </p:cNvPr>
            <p:cNvSpPr>
              <a:spLocks/>
            </p:cNvSpPr>
            <p:nvPr/>
          </p:nvSpPr>
          <p:spPr bwMode="auto">
            <a:xfrm>
              <a:off x="6154738" y="257175"/>
              <a:ext cx="230188" cy="241300"/>
            </a:xfrm>
            <a:custGeom>
              <a:avLst/>
              <a:gdLst>
                <a:gd name="T0" fmla="*/ 1 w 61"/>
                <a:gd name="T1" fmla="*/ 32 h 63"/>
                <a:gd name="T2" fmla="*/ 28 w 61"/>
                <a:gd name="T3" fmla="*/ 1 h 63"/>
                <a:gd name="T4" fmla="*/ 61 w 61"/>
                <a:gd name="T5" fmla="*/ 32 h 63"/>
                <a:gd name="T6" fmla="*/ 32 w 61"/>
                <a:gd name="T7" fmla="*/ 62 h 63"/>
                <a:gd name="T8" fmla="*/ 1 w 61"/>
                <a:gd name="T9" fmla="*/ 32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63">
                  <a:moveTo>
                    <a:pt x="1" y="32"/>
                  </a:moveTo>
                  <a:cubicBezTo>
                    <a:pt x="0" y="15"/>
                    <a:pt x="14" y="2"/>
                    <a:pt x="28" y="1"/>
                  </a:cubicBezTo>
                  <a:cubicBezTo>
                    <a:pt x="47" y="0"/>
                    <a:pt x="61" y="15"/>
                    <a:pt x="61" y="32"/>
                  </a:cubicBezTo>
                  <a:cubicBezTo>
                    <a:pt x="61" y="48"/>
                    <a:pt x="48" y="61"/>
                    <a:pt x="32" y="62"/>
                  </a:cubicBezTo>
                  <a:cubicBezTo>
                    <a:pt x="14" y="63"/>
                    <a:pt x="0" y="48"/>
                    <a:pt x="1" y="32"/>
                  </a:cubicBezTo>
                  <a:close/>
                </a:path>
              </a:pathLst>
            </a:custGeom>
            <a:solidFill>
              <a:srgbClr val="FBEA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9" name="Freeform 17">
              <a:extLst>
                <a:ext uri="{FF2B5EF4-FFF2-40B4-BE49-F238E27FC236}">
                  <a16:creationId xmlns:a16="http://schemas.microsoft.com/office/drawing/2014/main" id="{75BDF91E-0670-1C5B-7667-BDB675ED8D9D}"/>
                </a:ext>
              </a:extLst>
            </p:cNvPr>
            <p:cNvSpPr>
              <a:spLocks/>
            </p:cNvSpPr>
            <p:nvPr/>
          </p:nvSpPr>
          <p:spPr bwMode="auto">
            <a:xfrm>
              <a:off x="4913313" y="260350"/>
              <a:ext cx="233363" cy="234950"/>
            </a:xfrm>
            <a:custGeom>
              <a:avLst/>
              <a:gdLst>
                <a:gd name="T0" fmla="*/ 61 w 62"/>
                <a:gd name="T1" fmla="*/ 30 h 61"/>
                <a:gd name="T2" fmla="*/ 32 w 62"/>
                <a:gd name="T3" fmla="*/ 61 h 61"/>
                <a:gd name="T4" fmla="*/ 1 w 62"/>
                <a:gd name="T5" fmla="*/ 32 h 61"/>
                <a:gd name="T6" fmla="*/ 31 w 62"/>
                <a:gd name="T7" fmla="*/ 0 h 61"/>
                <a:gd name="T8" fmla="*/ 61 w 62"/>
                <a:gd name="T9" fmla="*/ 3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61">
                  <a:moveTo>
                    <a:pt x="61" y="30"/>
                  </a:moveTo>
                  <a:cubicBezTo>
                    <a:pt x="61" y="47"/>
                    <a:pt x="48" y="61"/>
                    <a:pt x="32" y="61"/>
                  </a:cubicBezTo>
                  <a:cubicBezTo>
                    <a:pt x="14" y="61"/>
                    <a:pt x="1" y="48"/>
                    <a:pt x="1" y="32"/>
                  </a:cubicBezTo>
                  <a:cubicBezTo>
                    <a:pt x="0" y="14"/>
                    <a:pt x="16" y="0"/>
                    <a:pt x="31" y="0"/>
                  </a:cubicBezTo>
                  <a:cubicBezTo>
                    <a:pt x="47" y="0"/>
                    <a:pt x="62" y="14"/>
                    <a:pt x="61" y="30"/>
                  </a:cubicBezTo>
                  <a:close/>
                </a:path>
              </a:pathLst>
            </a:custGeom>
            <a:solidFill>
              <a:srgbClr val="E525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0" name="Freeform 18">
              <a:extLst>
                <a:ext uri="{FF2B5EF4-FFF2-40B4-BE49-F238E27FC236}">
                  <a16:creationId xmlns:a16="http://schemas.microsoft.com/office/drawing/2014/main" id="{93BF9AE2-3E3E-E347-247B-42E106E7DB5B}"/>
                </a:ext>
              </a:extLst>
            </p:cNvPr>
            <p:cNvSpPr>
              <a:spLocks/>
            </p:cNvSpPr>
            <p:nvPr/>
          </p:nvSpPr>
          <p:spPr bwMode="auto">
            <a:xfrm>
              <a:off x="6772275" y="260350"/>
              <a:ext cx="230188" cy="234950"/>
            </a:xfrm>
            <a:custGeom>
              <a:avLst/>
              <a:gdLst>
                <a:gd name="T0" fmla="*/ 1 w 61"/>
                <a:gd name="T1" fmla="*/ 30 h 61"/>
                <a:gd name="T2" fmla="*/ 30 w 61"/>
                <a:gd name="T3" fmla="*/ 0 h 61"/>
                <a:gd name="T4" fmla="*/ 61 w 61"/>
                <a:gd name="T5" fmla="*/ 30 h 61"/>
                <a:gd name="T6" fmla="*/ 31 w 61"/>
                <a:gd name="T7" fmla="*/ 61 h 61"/>
                <a:gd name="T8" fmla="*/ 1 w 61"/>
                <a:gd name="T9" fmla="*/ 3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61">
                  <a:moveTo>
                    <a:pt x="1" y="30"/>
                  </a:moveTo>
                  <a:cubicBezTo>
                    <a:pt x="0" y="15"/>
                    <a:pt x="16" y="0"/>
                    <a:pt x="30" y="0"/>
                  </a:cubicBezTo>
                  <a:cubicBezTo>
                    <a:pt x="46" y="0"/>
                    <a:pt x="61" y="15"/>
                    <a:pt x="61" y="30"/>
                  </a:cubicBezTo>
                  <a:cubicBezTo>
                    <a:pt x="61" y="48"/>
                    <a:pt x="47" y="61"/>
                    <a:pt x="31" y="61"/>
                  </a:cubicBezTo>
                  <a:cubicBezTo>
                    <a:pt x="14" y="61"/>
                    <a:pt x="0" y="48"/>
                    <a:pt x="1" y="30"/>
                  </a:cubicBezTo>
                  <a:close/>
                </a:path>
              </a:pathLst>
            </a:custGeom>
            <a:solidFill>
              <a:srgbClr val="48AE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</p:grpSp>
      <p:grpSp>
        <p:nvGrpSpPr>
          <p:cNvPr id="1784" name="Grupo 1783">
            <a:extLst>
              <a:ext uri="{FF2B5EF4-FFF2-40B4-BE49-F238E27FC236}">
                <a16:creationId xmlns:a16="http://schemas.microsoft.com/office/drawing/2014/main" id="{0A163C77-9B69-9014-02B1-3EE6A185A3D9}"/>
              </a:ext>
            </a:extLst>
          </p:cNvPr>
          <p:cNvGrpSpPr/>
          <p:nvPr/>
        </p:nvGrpSpPr>
        <p:grpSpPr>
          <a:xfrm>
            <a:off x="738188" y="2481263"/>
            <a:ext cx="4054475" cy="2252663"/>
            <a:chOff x="738188" y="2481263"/>
            <a:chExt cx="4054475" cy="2252663"/>
          </a:xfrm>
        </p:grpSpPr>
        <p:sp>
          <p:nvSpPr>
            <p:cNvPr id="24" name="Freeform 22">
              <a:extLst>
                <a:ext uri="{FF2B5EF4-FFF2-40B4-BE49-F238E27FC236}">
                  <a16:creationId xmlns:a16="http://schemas.microsoft.com/office/drawing/2014/main" id="{0091A95F-5FD3-0AC4-D7BC-B09561D23443}"/>
                </a:ext>
              </a:extLst>
            </p:cNvPr>
            <p:cNvSpPr>
              <a:spLocks/>
            </p:cNvSpPr>
            <p:nvPr/>
          </p:nvSpPr>
          <p:spPr bwMode="auto">
            <a:xfrm>
              <a:off x="4135438" y="2936875"/>
              <a:ext cx="657225" cy="704850"/>
            </a:xfrm>
            <a:custGeom>
              <a:avLst/>
              <a:gdLst>
                <a:gd name="T0" fmla="*/ 87 w 87"/>
                <a:gd name="T1" fmla="*/ 0 h 93"/>
                <a:gd name="T2" fmla="*/ 87 w 87"/>
                <a:gd name="T3" fmla="*/ 28 h 93"/>
                <a:gd name="T4" fmla="*/ 72 w 87"/>
                <a:gd name="T5" fmla="*/ 44 h 93"/>
                <a:gd name="T6" fmla="*/ 41 w 87"/>
                <a:gd name="T7" fmla="*/ 69 h 93"/>
                <a:gd name="T8" fmla="*/ 23 w 87"/>
                <a:gd name="T9" fmla="*/ 86 h 93"/>
                <a:gd name="T10" fmla="*/ 14 w 87"/>
                <a:gd name="T11" fmla="*/ 93 h 93"/>
                <a:gd name="T12" fmla="*/ 5 w 87"/>
                <a:gd name="T13" fmla="*/ 90 h 93"/>
                <a:gd name="T14" fmla="*/ 0 w 87"/>
                <a:gd name="T15" fmla="*/ 85 h 93"/>
                <a:gd name="T16" fmla="*/ 0 w 87"/>
                <a:gd name="T17" fmla="*/ 82 h 93"/>
                <a:gd name="T18" fmla="*/ 15 w 87"/>
                <a:gd name="T19" fmla="*/ 60 h 93"/>
                <a:gd name="T20" fmla="*/ 54 w 87"/>
                <a:gd name="T21" fmla="*/ 26 h 93"/>
                <a:gd name="T22" fmla="*/ 85 w 87"/>
                <a:gd name="T23" fmla="*/ 0 h 93"/>
                <a:gd name="T24" fmla="*/ 87 w 87"/>
                <a:gd name="T25" fmla="*/ 0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7" h="93">
                  <a:moveTo>
                    <a:pt x="87" y="0"/>
                  </a:moveTo>
                  <a:cubicBezTo>
                    <a:pt x="87" y="9"/>
                    <a:pt x="87" y="19"/>
                    <a:pt x="87" y="28"/>
                  </a:cubicBezTo>
                  <a:cubicBezTo>
                    <a:pt x="83" y="34"/>
                    <a:pt x="78" y="40"/>
                    <a:pt x="72" y="44"/>
                  </a:cubicBezTo>
                  <a:cubicBezTo>
                    <a:pt x="62" y="52"/>
                    <a:pt x="52" y="62"/>
                    <a:pt x="41" y="69"/>
                  </a:cubicBezTo>
                  <a:cubicBezTo>
                    <a:pt x="34" y="74"/>
                    <a:pt x="29" y="81"/>
                    <a:pt x="23" y="86"/>
                  </a:cubicBezTo>
                  <a:cubicBezTo>
                    <a:pt x="20" y="89"/>
                    <a:pt x="18" y="92"/>
                    <a:pt x="14" y="93"/>
                  </a:cubicBezTo>
                  <a:cubicBezTo>
                    <a:pt x="10" y="93"/>
                    <a:pt x="8" y="90"/>
                    <a:pt x="5" y="90"/>
                  </a:cubicBezTo>
                  <a:cubicBezTo>
                    <a:pt x="3" y="89"/>
                    <a:pt x="1" y="87"/>
                    <a:pt x="0" y="85"/>
                  </a:cubicBezTo>
                  <a:cubicBezTo>
                    <a:pt x="0" y="84"/>
                    <a:pt x="0" y="83"/>
                    <a:pt x="0" y="82"/>
                  </a:cubicBezTo>
                  <a:cubicBezTo>
                    <a:pt x="2" y="73"/>
                    <a:pt x="7" y="66"/>
                    <a:pt x="15" y="60"/>
                  </a:cubicBezTo>
                  <a:cubicBezTo>
                    <a:pt x="29" y="50"/>
                    <a:pt x="42" y="38"/>
                    <a:pt x="54" y="26"/>
                  </a:cubicBezTo>
                  <a:cubicBezTo>
                    <a:pt x="64" y="17"/>
                    <a:pt x="74" y="7"/>
                    <a:pt x="85" y="0"/>
                  </a:cubicBezTo>
                  <a:cubicBezTo>
                    <a:pt x="86" y="0"/>
                    <a:pt x="87" y="0"/>
                    <a:pt x="87" y="0"/>
                  </a:cubicBezTo>
                  <a:close/>
                </a:path>
              </a:pathLst>
            </a:custGeom>
            <a:solidFill>
              <a:srgbClr val="076D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5" name="Freeform 23">
              <a:extLst>
                <a:ext uri="{FF2B5EF4-FFF2-40B4-BE49-F238E27FC236}">
                  <a16:creationId xmlns:a16="http://schemas.microsoft.com/office/drawing/2014/main" id="{2136BB48-4F9B-1369-58F4-6109FB80DDF7}"/>
                </a:ext>
              </a:extLst>
            </p:cNvPr>
            <p:cNvSpPr>
              <a:spLocks/>
            </p:cNvSpPr>
            <p:nvPr/>
          </p:nvSpPr>
          <p:spPr bwMode="auto">
            <a:xfrm>
              <a:off x="3962400" y="2601913"/>
              <a:ext cx="830263" cy="804863"/>
            </a:xfrm>
            <a:custGeom>
              <a:avLst/>
              <a:gdLst>
                <a:gd name="T0" fmla="*/ 72 w 110"/>
                <a:gd name="T1" fmla="*/ 32 h 106"/>
                <a:gd name="T2" fmla="*/ 75 w 110"/>
                <a:gd name="T3" fmla="*/ 29 h 106"/>
                <a:gd name="T4" fmla="*/ 82 w 110"/>
                <a:gd name="T5" fmla="*/ 23 h 106"/>
                <a:gd name="T6" fmla="*/ 84 w 110"/>
                <a:gd name="T7" fmla="*/ 21 h 106"/>
                <a:gd name="T8" fmla="*/ 94 w 110"/>
                <a:gd name="T9" fmla="*/ 13 h 106"/>
                <a:gd name="T10" fmla="*/ 104 w 110"/>
                <a:gd name="T11" fmla="*/ 4 h 106"/>
                <a:gd name="T12" fmla="*/ 110 w 110"/>
                <a:gd name="T13" fmla="*/ 0 h 106"/>
                <a:gd name="T14" fmla="*/ 110 w 110"/>
                <a:gd name="T15" fmla="*/ 20 h 106"/>
                <a:gd name="T16" fmla="*/ 67 w 110"/>
                <a:gd name="T17" fmla="*/ 54 h 106"/>
                <a:gd name="T18" fmla="*/ 24 w 110"/>
                <a:gd name="T19" fmla="*/ 90 h 106"/>
                <a:gd name="T20" fmla="*/ 13 w 110"/>
                <a:gd name="T21" fmla="*/ 105 h 106"/>
                <a:gd name="T22" fmla="*/ 11 w 110"/>
                <a:gd name="T23" fmla="*/ 106 h 106"/>
                <a:gd name="T24" fmla="*/ 7 w 110"/>
                <a:gd name="T25" fmla="*/ 104 h 106"/>
                <a:gd name="T26" fmla="*/ 9 w 110"/>
                <a:gd name="T27" fmla="*/ 88 h 106"/>
                <a:gd name="T28" fmla="*/ 18 w 110"/>
                <a:gd name="T29" fmla="*/ 79 h 106"/>
                <a:gd name="T30" fmla="*/ 21 w 110"/>
                <a:gd name="T31" fmla="*/ 76 h 106"/>
                <a:gd name="T32" fmla="*/ 29 w 110"/>
                <a:gd name="T33" fmla="*/ 69 h 106"/>
                <a:gd name="T34" fmla="*/ 39 w 110"/>
                <a:gd name="T35" fmla="*/ 60 h 106"/>
                <a:gd name="T36" fmla="*/ 41 w 110"/>
                <a:gd name="T37" fmla="*/ 59 h 106"/>
                <a:gd name="T38" fmla="*/ 51 w 110"/>
                <a:gd name="T39" fmla="*/ 51 h 106"/>
                <a:gd name="T40" fmla="*/ 61 w 110"/>
                <a:gd name="T41" fmla="*/ 41 h 106"/>
                <a:gd name="T42" fmla="*/ 64 w 110"/>
                <a:gd name="T43" fmla="*/ 39 h 106"/>
                <a:gd name="T44" fmla="*/ 72 w 110"/>
                <a:gd name="T45" fmla="*/ 32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10" h="106">
                  <a:moveTo>
                    <a:pt x="72" y="32"/>
                  </a:moveTo>
                  <a:cubicBezTo>
                    <a:pt x="73" y="31"/>
                    <a:pt x="74" y="30"/>
                    <a:pt x="75" y="29"/>
                  </a:cubicBezTo>
                  <a:cubicBezTo>
                    <a:pt x="78" y="28"/>
                    <a:pt x="80" y="25"/>
                    <a:pt x="82" y="23"/>
                  </a:cubicBezTo>
                  <a:cubicBezTo>
                    <a:pt x="83" y="22"/>
                    <a:pt x="84" y="22"/>
                    <a:pt x="84" y="21"/>
                  </a:cubicBezTo>
                  <a:cubicBezTo>
                    <a:pt x="88" y="20"/>
                    <a:pt x="91" y="16"/>
                    <a:pt x="94" y="13"/>
                  </a:cubicBezTo>
                  <a:cubicBezTo>
                    <a:pt x="98" y="11"/>
                    <a:pt x="101" y="7"/>
                    <a:pt x="104" y="4"/>
                  </a:cubicBezTo>
                  <a:cubicBezTo>
                    <a:pt x="105" y="1"/>
                    <a:pt x="108" y="1"/>
                    <a:pt x="110" y="0"/>
                  </a:cubicBezTo>
                  <a:cubicBezTo>
                    <a:pt x="110" y="6"/>
                    <a:pt x="110" y="13"/>
                    <a:pt x="110" y="20"/>
                  </a:cubicBezTo>
                  <a:cubicBezTo>
                    <a:pt x="93" y="27"/>
                    <a:pt x="82" y="43"/>
                    <a:pt x="67" y="54"/>
                  </a:cubicBezTo>
                  <a:cubicBezTo>
                    <a:pt x="52" y="65"/>
                    <a:pt x="38" y="78"/>
                    <a:pt x="24" y="90"/>
                  </a:cubicBezTo>
                  <a:cubicBezTo>
                    <a:pt x="19" y="94"/>
                    <a:pt x="16" y="100"/>
                    <a:pt x="13" y="105"/>
                  </a:cubicBezTo>
                  <a:cubicBezTo>
                    <a:pt x="12" y="105"/>
                    <a:pt x="12" y="106"/>
                    <a:pt x="11" y="106"/>
                  </a:cubicBezTo>
                  <a:cubicBezTo>
                    <a:pt x="9" y="106"/>
                    <a:pt x="8" y="105"/>
                    <a:pt x="7" y="104"/>
                  </a:cubicBezTo>
                  <a:cubicBezTo>
                    <a:pt x="0" y="96"/>
                    <a:pt x="0" y="94"/>
                    <a:pt x="9" y="88"/>
                  </a:cubicBezTo>
                  <a:cubicBezTo>
                    <a:pt x="12" y="85"/>
                    <a:pt x="15" y="82"/>
                    <a:pt x="18" y="79"/>
                  </a:cubicBezTo>
                  <a:cubicBezTo>
                    <a:pt x="19" y="78"/>
                    <a:pt x="20" y="77"/>
                    <a:pt x="21" y="76"/>
                  </a:cubicBezTo>
                  <a:cubicBezTo>
                    <a:pt x="25" y="75"/>
                    <a:pt x="27" y="72"/>
                    <a:pt x="29" y="69"/>
                  </a:cubicBezTo>
                  <a:cubicBezTo>
                    <a:pt x="34" y="67"/>
                    <a:pt x="37" y="64"/>
                    <a:pt x="39" y="60"/>
                  </a:cubicBezTo>
                  <a:cubicBezTo>
                    <a:pt x="40" y="59"/>
                    <a:pt x="40" y="59"/>
                    <a:pt x="41" y="59"/>
                  </a:cubicBezTo>
                  <a:cubicBezTo>
                    <a:pt x="45" y="57"/>
                    <a:pt x="48" y="53"/>
                    <a:pt x="51" y="51"/>
                  </a:cubicBezTo>
                  <a:cubicBezTo>
                    <a:pt x="55" y="48"/>
                    <a:pt x="58" y="45"/>
                    <a:pt x="61" y="41"/>
                  </a:cubicBezTo>
                  <a:cubicBezTo>
                    <a:pt x="62" y="40"/>
                    <a:pt x="63" y="40"/>
                    <a:pt x="64" y="39"/>
                  </a:cubicBezTo>
                  <a:cubicBezTo>
                    <a:pt x="67" y="37"/>
                    <a:pt x="70" y="35"/>
                    <a:pt x="72" y="32"/>
                  </a:cubicBezTo>
                  <a:close/>
                </a:path>
              </a:pathLst>
            </a:custGeom>
            <a:solidFill>
              <a:srgbClr val="0A47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6" name="Freeform 24">
              <a:extLst>
                <a:ext uri="{FF2B5EF4-FFF2-40B4-BE49-F238E27FC236}">
                  <a16:creationId xmlns:a16="http://schemas.microsoft.com/office/drawing/2014/main" id="{3219CE96-7056-23E8-9716-C0CAAF4EC7C8}"/>
                </a:ext>
              </a:extLst>
            </p:cNvPr>
            <p:cNvSpPr>
              <a:spLocks/>
            </p:cNvSpPr>
            <p:nvPr/>
          </p:nvSpPr>
          <p:spPr bwMode="auto">
            <a:xfrm>
              <a:off x="3048000" y="2481263"/>
              <a:ext cx="271463" cy="652463"/>
            </a:xfrm>
            <a:custGeom>
              <a:avLst/>
              <a:gdLst>
                <a:gd name="T0" fmla="*/ 16 w 36"/>
                <a:gd name="T1" fmla="*/ 0 h 86"/>
                <a:gd name="T2" fmla="*/ 34 w 36"/>
                <a:gd name="T3" fmla="*/ 0 h 86"/>
                <a:gd name="T4" fmla="*/ 34 w 36"/>
                <a:gd name="T5" fmla="*/ 7 h 86"/>
                <a:gd name="T6" fmla="*/ 22 w 36"/>
                <a:gd name="T7" fmla="*/ 74 h 86"/>
                <a:gd name="T8" fmla="*/ 16 w 36"/>
                <a:gd name="T9" fmla="*/ 85 h 86"/>
                <a:gd name="T10" fmla="*/ 12 w 36"/>
                <a:gd name="T11" fmla="*/ 85 h 86"/>
                <a:gd name="T12" fmla="*/ 3 w 36"/>
                <a:gd name="T13" fmla="*/ 80 h 86"/>
                <a:gd name="T14" fmla="*/ 0 w 36"/>
                <a:gd name="T15" fmla="*/ 77 h 86"/>
                <a:gd name="T16" fmla="*/ 4 w 36"/>
                <a:gd name="T17" fmla="*/ 54 h 86"/>
                <a:gd name="T18" fmla="*/ 13 w 36"/>
                <a:gd name="T19" fmla="*/ 8 h 86"/>
                <a:gd name="T20" fmla="*/ 16 w 36"/>
                <a:gd name="T21" fmla="*/ 0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6" h="86">
                  <a:moveTo>
                    <a:pt x="16" y="0"/>
                  </a:moveTo>
                  <a:cubicBezTo>
                    <a:pt x="22" y="0"/>
                    <a:pt x="28" y="0"/>
                    <a:pt x="34" y="0"/>
                  </a:cubicBezTo>
                  <a:cubicBezTo>
                    <a:pt x="36" y="2"/>
                    <a:pt x="35" y="4"/>
                    <a:pt x="34" y="7"/>
                  </a:cubicBezTo>
                  <a:cubicBezTo>
                    <a:pt x="31" y="29"/>
                    <a:pt x="26" y="52"/>
                    <a:pt x="22" y="74"/>
                  </a:cubicBezTo>
                  <a:cubicBezTo>
                    <a:pt x="21" y="79"/>
                    <a:pt x="20" y="82"/>
                    <a:pt x="16" y="85"/>
                  </a:cubicBezTo>
                  <a:cubicBezTo>
                    <a:pt x="15" y="85"/>
                    <a:pt x="13" y="86"/>
                    <a:pt x="12" y="85"/>
                  </a:cubicBezTo>
                  <a:cubicBezTo>
                    <a:pt x="8" y="85"/>
                    <a:pt x="6" y="82"/>
                    <a:pt x="3" y="80"/>
                  </a:cubicBezTo>
                  <a:cubicBezTo>
                    <a:pt x="2" y="79"/>
                    <a:pt x="1" y="78"/>
                    <a:pt x="0" y="77"/>
                  </a:cubicBezTo>
                  <a:cubicBezTo>
                    <a:pt x="0" y="69"/>
                    <a:pt x="2" y="61"/>
                    <a:pt x="4" y="54"/>
                  </a:cubicBezTo>
                  <a:cubicBezTo>
                    <a:pt x="7" y="39"/>
                    <a:pt x="10" y="23"/>
                    <a:pt x="13" y="8"/>
                  </a:cubicBezTo>
                  <a:cubicBezTo>
                    <a:pt x="14" y="5"/>
                    <a:pt x="14" y="2"/>
                    <a:pt x="16" y="0"/>
                  </a:cubicBezTo>
                  <a:close/>
                </a:path>
              </a:pathLst>
            </a:custGeom>
            <a:solidFill>
              <a:srgbClr val="EDD90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7" name="Freeform 25">
              <a:extLst>
                <a:ext uri="{FF2B5EF4-FFF2-40B4-BE49-F238E27FC236}">
                  <a16:creationId xmlns:a16="http://schemas.microsoft.com/office/drawing/2014/main" id="{0A45450F-EF3E-DE8E-EAF3-4FAB4917C657}"/>
                </a:ext>
              </a:extLst>
            </p:cNvPr>
            <p:cNvSpPr>
              <a:spLocks/>
            </p:cNvSpPr>
            <p:nvPr/>
          </p:nvSpPr>
          <p:spPr bwMode="auto">
            <a:xfrm>
              <a:off x="2014538" y="2481263"/>
              <a:ext cx="279400" cy="660400"/>
            </a:xfrm>
            <a:custGeom>
              <a:avLst/>
              <a:gdLst>
                <a:gd name="T0" fmla="*/ 1 w 37"/>
                <a:gd name="T1" fmla="*/ 0 h 87"/>
                <a:gd name="T2" fmla="*/ 18 w 37"/>
                <a:gd name="T3" fmla="*/ 0 h 87"/>
                <a:gd name="T4" fmla="*/ 23 w 37"/>
                <a:gd name="T5" fmla="*/ 15 h 87"/>
                <a:gd name="T6" fmla="*/ 35 w 37"/>
                <a:gd name="T7" fmla="*/ 72 h 87"/>
                <a:gd name="T8" fmla="*/ 33 w 37"/>
                <a:gd name="T9" fmla="*/ 85 h 87"/>
                <a:gd name="T10" fmla="*/ 16 w 37"/>
                <a:gd name="T11" fmla="*/ 74 h 87"/>
                <a:gd name="T12" fmla="*/ 4 w 37"/>
                <a:gd name="T13" fmla="*/ 22 h 87"/>
                <a:gd name="T14" fmla="*/ 1 w 37"/>
                <a:gd name="T15" fmla="*/ 5 h 87"/>
                <a:gd name="T16" fmla="*/ 1 w 37"/>
                <a:gd name="T17" fmla="*/ 0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7" h="87">
                  <a:moveTo>
                    <a:pt x="1" y="0"/>
                  </a:moveTo>
                  <a:cubicBezTo>
                    <a:pt x="7" y="0"/>
                    <a:pt x="12" y="0"/>
                    <a:pt x="18" y="0"/>
                  </a:cubicBezTo>
                  <a:cubicBezTo>
                    <a:pt x="21" y="4"/>
                    <a:pt x="21" y="10"/>
                    <a:pt x="23" y="15"/>
                  </a:cubicBezTo>
                  <a:cubicBezTo>
                    <a:pt x="28" y="33"/>
                    <a:pt x="30" y="53"/>
                    <a:pt x="35" y="72"/>
                  </a:cubicBezTo>
                  <a:cubicBezTo>
                    <a:pt x="36" y="76"/>
                    <a:pt x="37" y="81"/>
                    <a:pt x="33" y="85"/>
                  </a:cubicBezTo>
                  <a:cubicBezTo>
                    <a:pt x="22" y="87"/>
                    <a:pt x="18" y="84"/>
                    <a:pt x="16" y="74"/>
                  </a:cubicBezTo>
                  <a:cubicBezTo>
                    <a:pt x="12" y="57"/>
                    <a:pt x="9" y="39"/>
                    <a:pt x="4" y="22"/>
                  </a:cubicBezTo>
                  <a:cubicBezTo>
                    <a:pt x="2" y="16"/>
                    <a:pt x="2" y="10"/>
                    <a:pt x="1" y="5"/>
                  </a:cubicBezTo>
                  <a:cubicBezTo>
                    <a:pt x="0" y="3"/>
                    <a:pt x="0" y="1"/>
                    <a:pt x="1" y="0"/>
                  </a:cubicBezTo>
                  <a:close/>
                </a:path>
              </a:pathLst>
            </a:custGeom>
            <a:solidFill>
              <a:srgbClr val="7DAE3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8" name="Freeform 26">
              <a:extLst>
                <a:ext uri="{FF2B5EF4-FFF2-40B4-BE49-F238E27FC236}">
                  <a16:creationId xmlns:a16="http://schemas.microsoft.com/office/drawing/2014/main" id="{6712610A-CC9E-B511-45D0-6EF5268E8C4B}"/>
                </a:ext>
              </a:extLst>
            </p:cNvPr>
            <p:cNvSpPr>
              <a:spLocks/>
            </p:cNvSpPr>
            <p:nvPr/>
          </p:nvSpPr>
          <p:spPr bwMode="auto">
            <a:xfrm>
              <a:off x="738188" y="3248025"/>
              <a:ext cx="536575" cy="492125"/>
            </a:xfrm>
            <a:custGeom>
              <a:avLst/>
              <a:gdLst>
                <a:gd name="T0" fmla="*/ 0 w 71"/>
                <a:gd name="T1" fmla="*/ 22 h 65"/>
                <a:gd name="T2" fmla="*/ 0 w 71"/>
                <a:gd name="T3" fmla="*/ 1 h 65"/>
                <a:gd name="T4" fmla="*/ 9 w 71"/>
                <a:gd name="T5" fmla="*/ 5 h 65"/>
                <a:gd name="T6" fmla="*/ 60 w 71"/>
                <a:gd name="T7" fmla="*/ 48 h 65"/>
                <a:gd name="T8" fmla="*/ 69 w 71"/>
                <a:gd name="T9" fmla="*/ 53 h 65"/>
                <a:gd name="T10" fmla="*/ 70 w 71"/>
                <a:gd name="T11" fmla="*/ 55 h 65"/>
                <a:gd name="T12" fmla="*/ 70 w 71"/>
                <a:gd name="T13" fmla="*/ 58 h 65"/>
                <a:gd name="T14" fmla="*/ 65 w 71"/>
                <a:gd name="T15" fmla="*/ 64 h 65"/>
                <a:gd name="T16" fmla="*/ 61 w 71"/>
                <a:gd name="T17" fmla="*/ 65 h 65"/>
                <a:gd name="T18" fmla="*/ 59 w 71"/>
                <a:gd name="T19" fmla="*/ 65 h 65"/>
                <a:gd name="T20" fmla="*/ 43 w 71"/>
                <a:gd name="T21" fmla="*/ 57 h 65"/>
                <a:gd name="T22" fmla="*/ 0 w 71"/>
                <a:gd name="T23" fmla="*/ 22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1" h="65">
                  <a:moveTo>
                    <a:pt x="0" y="22"/>
                  </a:moveTo>
                  <a:cubicBezTo>
                    <a:pt x="0" y="15"/>
                    <a:pt x="0" y="8"/>
                    <a:pt x="0" y="1"/>
                  </a:cubicBezTo>
                  <a:cubicBezTo>
                    <a:pt x="4" y="0"/>
                    <a:pt x="6" y="3"/>
                    <a:pt x="9" y="5"/>
                  </a:cubicBezTo>
                  <a:cubicBezTo>
                    <a:pt x="26" y="20"/>
                    <a:pt x="43" y="34"/>
                    <a:pt x="60" y="48"/>
                  </a:cubicBezTo>
                  <a:cubicBezTo>
                    <a:pt x="63" y="50"/>
                    <a:pt x="66" y="52"/>
                    <a:pt x="69" y="53"/>
                  </a:cubicBezTo>
                  <a:cubicBezTo>
                    <a:pt x="69" y="54"/>
                    <a:pt x="70" y="54"/>
                    <a:pt x="70" y="55"/>
                  </a:cubicBezTo>
                  <a:cubicBezTo>
                    <a:pt x="71" y="56"/>
                    <a:pt x="71" y="57"/>
                    <a:pt x="70" y="58"/>
                  </a:cubicBezTo>
                  <a:cubicBezTo>
                    <a:pt x="69" y="61"/>
                    <a:pt x="67" y="62"/>
                    <a:pt x="65" y="64"/>
                  </a:cubicBezTo>
                  <a:cubicBezTo>
                    <a:pt x="64" y="64"/>
                    <a:pt x="63" y="65"/>
                    <a:pt x="61" y="65"/>
                  </a:cubicBezTo>
                  <a:cubicBezTo>
                    <a:pt x="60" y="65"/>
                    <a:pt x="60" y="65"/>
                    <a:pt x="59" y="65"/>
                  </a:cubicBezTo>
                  <a:cubicBezTo>
                    <a:pt x="52" y="65"/>
                    <a:pt x="47" y="61"/>
                    <a:pt x="43" y="57"/>
                  </a:cubicBezTo>
                  <a:cubicBezTo>
                    <a:pt x="29" y="44"/>
                    <a:pt x="15" y="33"/>
                    <a:pt x="0" y="22"/>
                  </a:cubicBezTo>
                  <a:close/>
                </a:path>
              </a:pathLst>
            </a:custGeom>
            <a:solidFill>
              <a:srgbClr val="CF29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9" name="Freeform 27">
              <a:extLst>
                <a:ext uri="{FF2B5EF4-FFF2-40B4-BE49-F238E27FC236}">
                  <a16:creationId xmlns:a16="http://schemas.microsoft.com/office/drawing/2014/main" id="{AAE01F9C-E12D-0CE7-8F86-3B3D414EDC29}"/>
                </a:ext>
              </a:extLst>
            </p:cNvPr>
            <p:cNvSpPr>
              <a:spLocks/>
            </p:cNvSpPr>
            <p:nvPr/>
          </p:nvSpPr>
          <p:spPr bwMode="auto">
            <a:xfrm>
              <a:off x="2806700" y="2481263"/>
              <a:ext cx="249238" cy="584200"/>
            </a:xfrm>
            <a:custGeom>
              <a:avLst/>
              <a:gdLst>
                <a:gd name="T0" fmla="*/ 15 w 33"/>
                <a:gd name="T1" fmla="*/ 0 h 77"/>
                <a:gd name="T2" fmla="*/ 31 w 33"/>
                <a:gd name="T3" fmla="*/ 0 h 77"/>
                <a:gd name="T4" fmla="*/ 31 w 33"/>
                <a:gd name="T5" fmla="*/ 7 h 77"/>
                <a:gd name="T6" fmla="*/ 19 w 33"/>
                <a:gd name="T7" fmla="*/ 70 h 77"/>
                <a:gd name="T8" fmla="*/ 18 w 33"/>
                <a:gd name="T9" fmla="*/ 72 h 77"/>
                <a:gd name="T10" fmla="*/ 1 w 33"/>
                <a:gd name="T11" fmla="*/ 73 h 77"/>
                <a:gd name="T12" fmla="*/ 0 w 33"/>
                <a:gd name="T13" fmla="*/ 69 h 77"/>
                <a:gd name="T14" fmla="*/ 10 w 33"/>
                <a:gd name="T15" fmla="*/ 17 h 77"/>
                <a:gd name="T16" fmla="*/ 15 w 33"/>
                <a:gd name="T17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3" h="77">
                  <a:moveTo>
                    <a:pt x="15" y="0"/>
                  </a:moveTo>
                  <a:cubicBezTo>
                    <a:pt x="20" y="0"/>
                    <a:pt x="26" y="0"/>
                    <a:pt x="31" y="0"/>
                  </a:cubicBezTo>
                  <a:cubicBezTo>
                    <a:pt x="33" y="2"/>
                    <a:pt x="32" y="4"/>
                    <a:pt x="31" y="7"/>
                  </a:cubicBezTo>
                  <a:cubicBezTo>
                    <a:pt x="26" y="28"/>
                    <a:pt x="22" y="49"/>
                    <a:pt x="19" y="70"/>
                  </a:cubicBezTo>
                  <a:cubicBezTo>
                    <a:pt x="19" y="71"/>
                    <a:pt x="18" y="72"/>
                    <a:pt x="18" y="72"/>
                  </a:cubicBezTo>
                  <a:cubicBezTo>
                    <a:pt x="12" y="74"/>
                    <a:pt x="7" y="77"/>
                    <a:pt x="1" y="73"/>
                  </a:cubicBezTo>
                  <a:cubicBezTo>
                    <a:pt x="1" y="72"/>
                    <a:pt x="1" y="70"/>
                    <a:pt x="0" y="69"/>
                  </a:cubicBezTo>
                  <a:cubicBezTo>
                    <a:pt x="3" y="52"/>
                    <a:pt x="7" y="34"/>
                    <a:pt x="10" y="17"/>
                  </a:cubicBezTo>
                  <a:cubicBezTo>
                    <a:pt x="12" y="11"/>
                    <a:pt x="12" y="5"/>
                    <a:pt x="15" y="0"/>
                  </a:cubicBezTo>
                  <a:close/>
                </a:path>
              </a:pathLst>
            </a:custGeom>
            <a:solidFill>
              <a:srgbClr val="CB9C0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0" name="Freeform 28">
              <a:extLst>
                <a:ext uri="{FF2B5EF4-FFF2-40B4-BE49-F238E27FC236}">
                  <a16:creationId xmlns:a16="http://schemas.microsoft.com/office/drawing/2014/main" id="{EFEE4D36-4F9E-6D8F-16D1-5EA9C21B3D87}"/>
                </a:ext>
              </a:extLst>
            </p:cNvPr>
            <p:cNvSpPr>
              <a:spLocks/>
            </p:cNvSpPr>
            <p:nvPr/>
          </p:nvSpPr>
          <p:spPr bwMode="auto">
            <a:xfrm>
              <a:off x="4052888" y="2754313"/>
              <a:ext cx="739775" cy="666750"/>
            </a:xfrm>
            <a:custGeom>
              <a:avLst/>
              <a:gdLst>
                <a:gd name="T0" fmla="*/ 0 w 98"/>
                <a:gd name="T1" fmla="*/ 85 h 88"/>
                <a:gd name="T2" fmla="*/ 14 w 98"/>
                <a:gd name="T3" fmla="*/ 66 h 88"/>
                <a:gd name="T4" fmla="*/ 40 w 98"/>
                <a:gd name="T5" fmla="*/ 43 h 88"/>
                <a:gd name="T6" fmla="*/ 52 w 98"/>
                <a:gd name="T7" fmla="*/ 35 h 88"/>
                <a:gd name="T8" fmla="*/ 81 w 98"/>
                <a:gd name="T9" fmla="*/ 9 h 88"/>
                <a:gd name="T10" fmla="*/ 98 w 98"/>
                <a:gd name="T11" fmla="*/ 0 h 88"/>
                <a:gd name="T12" fmla="*/ 98 w 98"/>
                <a:gd name="T13" fmla="*/ 8 h 88"/>
                <a:gd name="T14" fmla="*/ 42 w 98"/>
                <a:gd name="T15" fmla="*/ 56 h 88"/>
                <a:gd name="T16" fmla="*/ 32 w 98"/>
                <a:gd name="T17" fmla="*/ 67 h 88"/>
                <a:gd name="T18" fmla="*/ 9 w 98"/>
                <a:gd name="T19" fmla="*/ 85 h 88"/>
                <a:gd name="T20" fmla="*/ 3 w 98"/>
                <a:gd name="T21" fmla="*/ 88 h 88"/>
                <a:gd name="T22" fmla="*/ 0 w 98"/>
                <a:gd name="T23" fmla="*/ 85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8" h="88">
                  <a:moveTo>
                    <a:pt x="0" y="85"/>
                  </a:moveTo>
                  <a:cubicBezTo>
                    <a:pt x="2" y="77"/>
                    <a:pt x="7" y="71"/>
                    <a:pt x="14" y="66"/>
                  </a:cubicBezTo>
                  <a:cubicBezTo>
                    <a:pt x="23" y="59"/>
                    <a:pt x="31" y="50"/>
                    <a:pt x="40" y="43"/>
                  </a:cubicBezTo>
                  <a:cubicBezTo>
                    <a:pt x="44" y="40"/>
                    <a:pt x="48" y="38"/>
                    <a:pt x="52" y="35"/>
                  </a:cubicBezTo>
                  <a:cubicBezTo>
                    <a:pt x="62" y="26"/>
                    <a:pt x="71" y="17"/>
                    <a:pt x="81" y="9"/>
                  </a:cubicBezTo>
                  <a:cubicBezTo>
                    <a:pt x="86" y="4"/>
                    <a:pt x="92" y="1"/>
                    <a:pt x="98" y="0"/>
                  </a:cubicBezTo>
                  <a:cubicBezTo>
                    <a:pt x="98" y="3"/>
                    <a:pt x="98" y="5"/>
                    <a:pt x="98" y="8"/>
                  </a:cubicBezTo>
                  <a:cubicBezTo>
                    <a:pt x="79" y="23"/>
                    <a:pt x="62" y="41"/>
                    <a:pt x="42" y="56"/>
                  </a:cubicBezTo>
                  <a:cubicBezTo>
                    <a:pt x="38" y="59"/>
                    <a:pt x="37" y="65"/>
                    <a:pt x="32" y="67"/>
                  </a:cubicBezTo>
                  <a:cubicBezTo>
                    <a:pt x="24" y="73"/>
                    <a:pt x="17" y="79"/>
                    <a:pt x="9" y="85"/>
                  </a:cubicBezTo>
                  <a:cubicBezTo>
                    <a:pt x="7" y="86"/>
                    <a:pt x="5" y="88"/>
                    <a:pt x="3" y="88"/>
                  </a:cubicBezTo>
                  <a:cubicBezTo>
                    <a:pt x="1" y="88"/>
                    <a:pt x="0" y="87"/>
                    <a:pt x="0" y="85"/>
                  </a:cubicBezTo>
                  <a:close/>
                </a:path>
              </a:pathLst>
            </a:custGeom>
            <a:solidFill>
              <a:srgbClr val="03508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1" name="Freeform 29">
              <a:extLst>
                <a:ext uri="{FF2B5EF4-FFF2-40B4-BE49-F238E27FC236}">
                  <a16:creationId xmlns:a16="http://schemas.microsoft.com/office/drawing/2014/main" id="{561983C6-1CCD-932A-B16E-ADEB51BFA48E}"/>
                </a:ext>
              </a:extLst>
            </p:cNvPr>
            <p:cNvSpPr>
              <a:spLocks/>
            </p:cNvSpPr>
            <p:nvPr/>
          </p:nvSpPr>
          <p:spPr bwMode="auto">
            <a:xfrm>
              <a:off x="738188" y="2921000"/>
              <a:ext cx="663575" cy="630238"/>
            </a:xfrm>
            <a:custGeom>
              <a:avLst/>
              <a:gdLst>
                <a:gd name="T0" fmla="*/ 0 w 88"/>
                <a:gd name="T1" fmla="*/ 13 h 83"/>
                <a:gd name="T2" fmla="*/ 0 w 88"/>
                <a:gd name="T3" fmla="*/ 2 h 83"/>
                <a:gd name="T4" fmla="*/ 6 w 88"/>
                <a:gd name="T5" fmla="*/ 4 h 83"/>
                <a:gd name="T6" fmla="*/ 45 w 88"/>
                <a:gd name="T7" fmla="*/ 35 h 83"/>
                <a:gd name="T8" fmla="*/ 67 w 88"/>
                <a:gd name="T9" fmla="*/ 54 h 83"/>
                <a:gd name="T10" fmla="*/ 87 w 88"/>
                <a:gd name="T11" fmla="*/ 71 h 83"/>
                <a:gd name="T12" fmla="*/ 88 w 88"/>
                <a:gd name="T13" fmla="*/ 77 h 83"/>
                <a:gd name="T14" fmla="*/ 81 w 88"/>
                <a:gd name="T15" fmla="*/ 83 h 83"/>
                <a:gd name="T16" fmla="*/ 55 w 88"/>
                <a:gd name="T17" fmla="*/ 60 h 83"/>
                <a:gd name="T18" fmla="*/ 4 w 88"/>
                <a:gd name="T19" fmla="*/ 18 h 83"/>
                <a:gd name="T20" fmla="*/ 0 w 88"/>
                <a:gd name="T21" fmla="*/ 1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8" h="83">
                  <a:moveTo>
                    <a:pt x="0" y="13"/>
                  </a:moveTo>
                  <a:cubicBezTo>
                    <a:pt x="0" y="9"/>
                    <a:pt x="0" y="6"/>
                    <a:pt x="0" y="2"/>
                  </a:cubicBezTo>
                  <a:cubicBezTo>
                    <a:pt x="2" y="0"/>
                    <a:pt x="4" y="2"/>
                    <a:pt x="6" y="4"/>
                  </a:cubicBezTo>
                  <a:cubicBezTo>
                    <a:pt x="19" y="14"/>
                    <a:pt x="32" y="24"/>
                    <a:pt x="45" y="35"/>
                  </a:cubicBezTo>
                  <a:cubicBezTo>
                    <a:pt x="52" y="41"/>
                    <a:pt x="60" y="48"/>
                    <a:pt x="67" y="54"/>
                  </a:cubicBezTo>
                  <a:cubicBezTo>
                    <a:pt x="72" y="61"/>
                    <a:pt x="81" y="65"/>
                    <a:pt x="87" y="71"/>
                  </a:cubicBezTo>
                  <a:cubicBezTo>
                    <a:pt x="88" y="73"/>
                    <a:pt x="88" y="75"/>
                    <a:pt x="88" y="77"/>
                  </a:cubicBezTo>
                  <a:cubicBezTo>
                    <a:pt x="86" y="80"/>
                    <a:pt x="84" y="82"/>
                    <a:pt x="81" y="83"/>
                  </a:cubicBezTo>
                  <a:cubicBezTo>
                    <a:pt x="72" y="76"/>
                    <a:pt x="64" y="68"/>
                    <a:pt x="55" y="60"/>
                  </a:cubicBezTo>
                  <a:cubicBezTo>
                    <a:pt x="38" y="46"/>
                    <a:pt x="21" y="32"/>
                    <a:pt x="4" y="18"/>
                  </a:cubicBezTo>
                  <a:cubicBezTo>
                    <a:pt x="2" y="17"/>
                    <a:pt x="1" y="15"/>
                    <a:pt x="0" y="13"/>
                  </a:cubicBezTo>
                  <a:close/>
                </a:path>
              </a:pathLst>
            </a:custGeom>
            <a:solidFill>
              <a:srgbClr val="CD2E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2" name="Freeform 30">
              <a:extLst>
                <a:ext uri="{FF2B5EF4-FFF2-40B4-BE49-F238E27FC236}">
                  <a16:creationId xmlns:a16="http://schemas.microsoft.com/office/drawing/2014/main" id="{33D48EB5-1212-BD82-1D39-DA78DB4E9A5D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8150" y="3201988"/>
              <a:ext cx="544513" cy="538163"/>
            </a:xfrm>
            <a:custGeom>
              <a:avLst/>
              <a:gdLst>
                <a:gd name="T0" fmla="*/ 72 w 72"/>
                <a:gd name="T1" fmla="*/ 1 h 71"/>
                <a:gd name="T2" fmla="*/ 72 w 72"/>
                <a:gd name="T3" fmla="*/ 15 h 71"/>
                <a:gd name="T4" fmla="*/ 58 w 72"/>
                <a:gd name="T5" fmla="*/ 29 h 71"/>
                <a:gd name="T6" fmla="*/ 15 w 72"/>
                <a:gd name="T7" fmla="*/ 67 h 71"/>
                <a:gd name="T8" fmla="*/ 6 w 72"/>
                <a:gd name="T9" fmla="*/ 71 h 71"/>
                <a:gd name="T10" fmla="*/ 0 w 72"/>
                <a:gd name="T11" fmla="*/ 66 h 71"/>
                <a:gd name="T12" fmla="*/ 10 w 72"/>
                <a:gd name="T13" fmla="*/ 52 h 71"/>
                <a:gd name="T14" fmla="*/ 53 w 72"/>
                <a:gd name="T15" fmla="*/ 14 h 71"/>
                <a:gd name="T16" fmla="*/ 68 w 72"/>
                <a:gd name="T17" fmla="*/ 2 h 71"/>
                <a:gd name="T18" fmla="*/ 72 w 72"/>
                <a:gd name="T19" fmla="*/ 1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2" h="71">
                  <a:moveTo>
                    <a:pt x="72" y="1"/>
                  </a:moveTo>
                  <a:cubicBezTo>
                    <a:pt x="72" y="6"/>
                    <a:pt x="72" y="10"/>
                    <a:pt x="72" y="15"/>
                  </a:cubicBezTo>
                  <a:cubicBezTo>
                    <a:pt x="68" y="20"/>
                    <a:pt x="63" y="24"/>
                    <a:pt x="58" y="29"/>
                  </a:cubicBezTo>
                  <a:cubicBezTo>
                    <a:pt x="43" y="41"/>
                    <a:pt x="29" y="54"/>
                    <a:pt x="15" y="67"/>
                  </a:cubicBezTo>
                  <a:cubicBezTo>
                    <a:pt x="12" y="69"/>
                    <a:pt x="9" y="70"/>
                    <a:pt x="6" y="71"/>
                  </a:cubicBezTo>
                  <a:cubicBezTo>
                    <a:pt x="3" y="71"/>
                    <a:pt x="1" y="69"/>
                    <a:pt x="0" y="66"/>
                  </a:cubicBezTo>
                  <a:cubicBezTo>
                    <a:pt x="1" y="60"/>
                    <a:pt x="6" y="56"/>
                    <a:pt x="10" y="52"/>
                  </a:cubicBezTo>
                  <a:cubicBezTo>
                    <a:pt x="24" y="40"/>
                    <a:pt x="39" y="28"/>
                    <a:pt x="53" y="14"/>
                  </a:cubicBezTo>
                  <a:cubicBezTo>
                    <a:pt x="57" y="10"/>
                    <a:pt x="63" y="6"/>
                    <a:pt x="68" y="2"/>
                  </a:cubicBezTo>
                  <a:cubicBezTo>
                    <a:pt x="69" y="1"/>
                    <a:pt x="71" y="0"/>
                    <a:pt x="72" y="1"/>
                  </a:cubicBezTo>
                  <a:close/>
                </a:path>
              </a:pathLst>
            </a:custGeom>
            <a:solidFill>
              <a:srgbClr val="6499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3" name="Freeform 31">
              <a:extLst>
                <a:ext uri="{FF2B5EF4-FFF2-40B4-BE49-F238E27FC236}">
                  <a16:creationId xmlns:a16="http://schemas.microsoft.com/office/drawing/2014/main" id="{00E0A6D1-45E6-4997-B124-236F70E02824}"/>
                </a:ext>
              </a:extLst>
            </p:cNvPr>
            <p:cNvSpPr>
              <a:spLocks/>
            </p:cNvSpPr>
            <p:nvPr/>
          </p:nvSpPr>
          <p:spPr bwMode="auto">
            <a:xfrm>
              <a:off x="4075113" y="2852738"/>
              <a:ext cx="717550" cy="712788"/>
            </a:xfrm>
            <a:custGeom>
              <a:avLst/>
              <a:gdLst>
                <a:gd name="T0" fmla="*/ 95 w 95"/>
                <a:gd name="T1" fmla="*/ 11 h 94"/>
                <a:gd name="T2" fmla="*/ 81 w 95"/>
                <a:gd name="T3" fmla="*/ 22 h 94"/>
                <a:gd name="T4" fmla="*/ 78 w 95"/>
                <a:gd name="T5" fmla="*/ 24 h 94"/>
                <a:gd name="T6" fmla="*/ 44 w 95"/>
                <a:gd name="T7" fmla="*/ 56 h 94"/>
                <a:gd name="T8" fmla="*/ 20 w 95"/>
                <a:gd name="T9" fmla="*/ 76 h 94"/>
                <a:gd name="T10" fmla="*/ 10 w 95"/>
                <a:gd name="T11" fmla="*/ 94 h 94"/>
                <a:gd name="T12" fmla="*/ 5 w 95"/>
                <a:gd name="T13" fmla="*/ 90 h 94"/>
                <a:gd name="T14" fmla="*/ 0 w 95"/>
                <a:gd name="T15" fmla="*/ 82 h 94"/>
                <a:gd name="T16" fmla="*/ 2 w 95"/>
                <a:gd name="T17" fmla="*/ 78 h 94"/>
                <a:gd name="T18" fmla="*/ 33 w 95"/>
                <a:gd name="T19" fmla="*/ 53 h 94"/>
                <a:gd name="T20" fmla="*/ 77 w 95"/>
                <a:gd name="T21" fmla="*/ 15 h 94"/>
                <a:gd name="T22" fmla="*/ 84 w 95"/>
                <a:gd name="T23" fmla="*/ 7 h 94"/>
                <a:gd name="T24" fmla="*/ 95 w 95"/>
                <a:gd name="T25" fmla="*/ 2 h 94"/>
                <a:gd name="T26" fmla="*/ 95 w 95"/>
                <a:gd name="T27" fmla="*/ 11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5" h="94">
                  <a:moveTo>
                    <a:pt x="95" y="11"/>
                  </a:moveTo>
                  <a:cubicBezTo>
                    <a:pt x="92" y="16"/>
                    <a:pt x="87" y="19"/>
                    <a:pt x="81" y="22"/>
                  </a:cubicBezTo>
                  <a:cubicBezTo>
                    <a:pt x="80" y="22"/>
                    <a:pt x="78" y="23"/>
                    <a:pt x="78" y="24"/>
                  </a:cubicBezTo>
                  <a:cubicBezTo>
                    <a:pt x="68" y="37"/>
                    <a:pt x="55" y="45"/>
                    <a:pt x="44" y="56"/>
                  </a:cubicBezTo>
                  <a:cubicBezTo>
                    <a:pt x="37" y="63"/>
                    <a:pt x="28" y="70"/>
                    <a:pt x="20" y="76"/>
                  </a:cubicBezTo>
                  <a:cubicBezTo>
                    <a:pt x="13" y="80"/>
                    <a:pt x="12" y="87"/>
                    <a:pt x="10" y="94"/>
                  </a:cubicBezTo>
                  <a:cubicBezTo>
                    <a:pt x="8" y="93"/>
                    <a:pt x="7" y="91"/>
                    <a:pt x="5" y="90"/>
                  </a:cubicBezTo>
                  <a:cubicBezTo>
                    <a:pt x="3" y="88"/>
                    <a:pt x="1" y="85"/>
                    <a:pt x="0" y="82"/>
                  </a:cubicBezTo>
                  <a:cubicBezTo>
                    <a:pt x="0" y="80"/>
                    <a:pt x="1" y="79"/>
                    <a:pt x="2" y="78"/>
                  </a:cubicBezTo>
                  <a:cubicBezTo>
                    <a:pt x="15" y="73"/>
                    <a:pt x="23" y="62"/>
                    <a:pt x="33" y="53"/>
                  </a:cubicBezTo>
                  <a:cubicBezTo>
                    <a:pt x="47" y="40"/>
                    <a:pt x="63" y="28"/>
                    <a:pt x="77" y="15"/>
                  </a:cubicBezTo>
                  <a:cubicBezTo>
                    <a:pt x="80" y="12"/>
                    <a:pt x="82" y="10"/>
                    <a:pt x="84" y="7"/>
                  </a:cubicBezTo>
                  <a:cubicBezTo>
                    <a:pt x="87" y="4"/>
                    <a:pt x="90" y="0"/>
                    <a:pt x="95" y="2"/>
                  </a:cubicBezTo>
                  <a:cubicBezTo>
                    <a:pt x="95" y="5"/>
                    <a:pt x="95" y="8"/>
                    <a:pt x="95" y="11"/>
                  </a:cubicBezTo>
                  <a:close/>
                </a:path>
              </a:pathLst>
            </a:custGeom>
            <a:solidFill>
              <a:srgbClr val="0360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4" name="Freeform 32">
              <a:extLst>
                <a:ext uri="{FF2B5EF4-FFF2-40B4-BE49-F238E27FC236}">
                  <a16:creationId xmlns:a16="http://schemas.microsoft.com/office/drawing/2014/main" id="{3DA88C60-9534-4DAF-52E6-5CFD54106610}"/>
                </a:ext>
              </a:extLst>
            </p:cNvPr>
            <p:cNvSpPr>
              <a:spLocks/>
            </p:cNvSpPr>
            <p:nvPr/>
          </p:nvSpPr>
          <p:spPr bwMode="auto">
            <a:xfrm>
              <a:off x="1749425" y="2481263"/>
              <a:ext cx="271463" cy="720725"/>
            </a:xfrm>
            <a:custGeom>
              <a:avLst/>
              <a:gdLst>
                <a:gd name="T0" fmla="*/ 1 w 36"/>
                <a:gd name="T1" fmla="*/ 3 h 95"/>
                <a:gd name="T2" fmla="*/ 0 w 36"/>
                <a:gd name="T3" fmla="*/ 0 h 95"/>
                <a:gd name="T4" fmla="*/ 14 w 36"/>
                <a:gd name="T5" fmla="*/ 0 h 95"/>
                <a:gd name="T6" fmla="*/ 18 w 36"/>
                <a:gd name="T7" fmla="*/ 18 h 95"/>
                <a:gd name="T8" fmla="*/ 29 w 36"/>
                <a:gd name="T9" fmla="*/ 75 h 95"/>
                <a:gd name="T10" fmla="*/ 35 w 36"/>
                <a:gd name="T11" fmla="*/ 86 h 95"/>
                <a:gd name="T12" fmla="*/ 36 w 36"/>
                <a:gd name="T13" fmla="*/ 88 h 95"/>
                <a:gd name="T14" fmla="*/ 25 w 36"/>
                <a:gd name="T15" fmla="*/ 94 h 95"/>
                <a:gd name="T16" fmla="*/ 24 w 36"/>
                <a:gd name="T17" fmla="*/ 93 h 95"/>
                <a:gd name="T18" fmla="*/ 19 w 36"/>
                <a:gd name="T19" fmla="*/ 80 h 95"/>
                <a:gd name="T20" fmla="*/ 9 w 36"/>
                <a:gd name="T21" fmla="*/ 36 h 95"/>
                <a:gd name="T22" fmla="*/ 5 w 36"/>
                <a:gd name="T23" fmla="*/ 19 h 95"/>
                <a:gd name="T24" fmla="*/ 1 w 36"/>
                <a:gd name="T25" fmla="*/ 3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" h="95">
                  <a:moveTo>
                    <a:pt x="1" y="3"/>
                  </a:moveTo>
                  <a:cubicBezTo>
                    <a:pt x="0" y="2"/>
                    <a:pt x="0" y="1"/>
                    <a:pt x="0" y="0"/>
                  </a:cubicBezTo>
                  <a:cubicBezTo>
                    <a:pt x="5" y="0"/>
                    <a:pt x="9" y="0"/>
                    <a:pt x="14" y="0"/>
                  </a:cubicBezTo>
                  <a:cubicBezTo>
                    <a:pt x="17" y="5"/>
                    <a:pt x="16" y="12"/>
                    <a:pt x="18" y="18"/>
                  </a:cubicBezTo>
                  <a:cubicBezTo>
                    <a:pt x="22" y="37"/>
                    <a:pt x="25" y="56"/>
                    <a:pt x="29" y="75"/>
                  </a:cubicBezTo>
                  <a:cubicBezTo>
                    <a:pt x="30" y="79"/>
                    <a:pt x="31" y="83"/>
                    <a:pt x="35" y="86"/>
                  </a:cubicBezTo>
                  <a:cubicBezTo>
                    <a:pt x="35" y="87"/>
                    <a:pt x="35" y="87"/>
                    <a:pt x="36" y="88"/>
                  </a:cubicBezTo>
                  <a:cubicBezTo>
                    <a:pt x="33" y="91"/>
                    <a:pt x="30" y="95"/>
                    <a:pt x="25" y="94"/>
                  </a:cubicBezTo>
                  <a:cubicBezTo>
                    <a:pt x="25" y="94"/>
                    <a:pt x="24" y="93"/>
                    <a:pt x="24" y="93"/>
                  </a:cubicBezTo>
                  <a:cubicBezTo>
                    <a:pt x="20" y="89"/>
                    <a:pt x="20" y="84"/>
                    <a:pt x="19" y="80"/>
                  </a:cubicBezTo>
                  <a:cubicBezTo>
                    <a:pt x="16" y="65"/>
                    <a:pt x="13" y="50"/>
                    <a:pt x="9" y="36"/>
                  </a:cubicBezTo>
                  <a:cubicBezTo>
                    <a:pt x="8" y="30"/>
                    <a:pt x="7" y="24"/>
                    <a:pt x="5" y="19"/>
                  </a:cubicBezTo>
                  <a:cubicBezTo>
                    <a:pt x="4" y="13"/>
                    <a:pt x="4" y="8"/>
                    <a:pt x="1" y="3"/>
                  </a:cubicBezTo>
                  <a:close/>
                </a:path>
              </a:pathLst>
            </a:custGeom>
            <a:solidFill>
              <a:srgbClr val="4D74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5" name="Freeform 33">
              <a:extLst>
                <a:ext uri="{FF2B5EF4-FFF2-40B4-BE49-F238E27FC236}">
                  <a16:creationId xmlns:a16="http://schemas.microsoft.com/office/drawing/2014/main" id="{D0F5B370-2D04-9EBA-42CD-F2CBC6C5DDAA}"/>
                </a:ext>
              </a:extLst>
            </p:cNvPr>
            <p:cNvSpPr>
              <a:spLocks/>
            </p:cNvSpPr>
            <p:nvPr/>
          </p:nvSpPr>
          <p:spPr bwMode="auto">
            <a:xfrm>
              <a:off x="2217738" y="2481263"/>
              <a:ext cx="249238" cy="652463"/>
            </a:xfrm>
            <a:custGeom>
              <a:avLst/>
              <a:gdLst>
                <a:gd name="T0" fmla="*/ 1 w 33"/>
                <a:gd name="T1" fmla="*/ 0 h 86"/>
                <a:gd name="T2" fmla="*/ 11 w 33"/>
                <a:gd name="T3" fmla="*/ 0 h 86"/>
                <a:gd name="T4" fmla="*/ 18 w 33"/>
                <a:gd name="T5" fmla="*/ 23 h 86"/>
                <a:gd name="T6" fmla="*/ 28 w 33"/>
                <a:gd name="T7" fmla="*/ 70 h 86"/>
                <a:gd name="T8" fmla="*/ 32 w 33"/>
                <a:gd name="T9" fmla="*/ 77 h 86"/>
                <a:gd name="T10" fmla="*/ 31 w 33"/>
                <a:gd name="T11" fmla="*/ 80 h 86"/>
                <a:gd name="T12" fmla="*/ 18 w 33"/>
                <a:gd name="T13" fmla="*/ 83 h 86"/>
                <a:gd name="T14" fmla="*/ 15 w 33"/>
                <a:gd name="T15" fmla="*/ 72 h 86"/>
                <a:gd name="T16" fmla="*/ 4 w 33"/>
                <a:gd name="T17" fmla="*/ 27 h 86"/>
                <a:gd name="T18" fmla="*/ 0 w 33"/>
                <a:gd name="T19" fmla="*/ 4 h 86"/>
                <a:gd name="T20" fmla="*/ 1 w 33"/>
                <a:gd name="T21" fmla="*/ 0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3" h="86">
                  <a:moveTo>
                    <a:pt x="1" y="0"/>
                  </a:moveTo>
                  <a:cubicBezTo>
                    <a:pt x="5" y="0"/>
                    <a:pt x="8" y="0"/>
                    <a:pt x="11" y="0"/>
                  </a:cubicBezTo>
                  <a:cubicBezTo>
                    <a:pt x="16" y="7"/>
                    <a:pt x="16" y="15"/>
                    <a:pt x="18" y="23"/>
                  </a:cubicBezTo>
                  <a:cubicBezTo>
                    <a:pt x="21" y="39"/>
                    <a:pt x="25" y="54"/>
                    <a:pt x="28" y="70"/>
                  </a:cubicBezTo>
                  <a:cubicBezTo>
                    <a:pt x="29" y="73"/>
                    <a:pt x="30" y="75"/>
                    <a:pt x="32" y="77"/>
                  </a:cubicBezTo>
                  <a:cubicBezTo>
                    <a:pt x="33" y="78"/>
                    <a:pt x="32" y="79"/>
                    <a:pt x="31" y="80"/>
                  </a:cubicBezTo>
                  <a:cubicBezTo>
                    <a:pt x="27" y="82"/>
                    <a:pt x="24" y="86"/>
                    <a:pt x="18" y="83"/>
                  </a:cubicBezTo>
                  <a:cubicBezTo>
                    <a:pt x="15" y="80"/>
                    <a:pt x="15" y="76"/>
                    <a:pt x="15" y="72"/>
                  </a:cubicBezTo>
                  <a:cubicBezTo>
                    <a:pt x="11" y="57"/>
                    <a:pt x="8" y="42"/>
                    <a:pt x="4" y="27"/>
                  </a:cubicBezTo>
                  <a:cubicBezTo>
                    <a:pt x="2" y="19"/>
                    <a:pt x="1" y="12"/>
                    <a:pt x="0" y="4"/>
                  </a:cubicBezTo>
                  <a:cubicBezTo>
                    <a:pt x="0" y="2"/>
                    <a:pt x="0" y="1"/>
                    <a:pt x="1" y="0"/>
                  </a:cubicBezTo>
                  <a:close/>
                </a:path>
              </a:pathLst>
            </a:custGeom>
            <a:solidFill>
              <a:srgbClr val="D0E1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6" name="Freeform 34">
              <a:extLst>
                <a:ext uri="{FF2B5EF4-FFF2-40B4-BE49-F238E27FC236}">
                  <a16:creationId xmlns:a16="http://schemas.microsoft.com/office/drawing/2014/main" id="{50E1E184-1EA7-91A6-C454-6DC86A029D02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6275" y="2481263"/>
              <a:ext cx="331788" cy="674688"/>
            </a:xfrm>
            <a:custGeom>
              <a:avLst/>
              <a:gdLst>
                <a:gd name="T0" fmla="*/ 10 w 44"/>
                <a:gd name="T1" fmla="*/ 0 h 89"/>
                <a:gd name="T2" fmla="*/ 26 w 44"/>
                <a:gd name="T3" fmla="*/ 69 h 89"/>
                <a:gd name="T4" fmla="*/ 27 w 44"/>
                <a:gd name="T5" fmla="*/ 72 h 89"/>
                <a:gd name="T6" fmla="*/ 41 w 44"/>
                <a:gd name="T7" fmla="*/ 84 h 89"/>
                <a:gd name="T8" fmla="*/ 44 w 44"/>
                <a:gd name="T9" fmla="*/ 86 h 89"/>
                <a:gd name="T10" fmla="*/ 39 w 44"/>
                <a:gd name="T11" fmla="*/ 88 h 89"/>
                <a:gd name="T12" fmla="*/ 23 w 44"/>
                <a:gd name="T13" fmla="*/ 89 h 89"/>
                <a:gd name="T14" fmla="*/ 18 w 44"/>
                <a:gd name="T15" fmla="*/ 83 h 89"/>
                <a:gd name="T16" fmla="*/ 2 w 44"/>
                <a:gd name="T17" fmla="*/ 7 h 89"/>
                <a:gd name="T18" fmla="*/ 2 w 44"/>
                <a:gd name="T19" fmla="*/ 0 h 89"/>
                <a:gd name="T20" fmla="*/ 10 w 44"/>
                <a:gd name="T21" fmla="*/ 0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4" h="89">
                  <a:moveTo>
                    <a:pt x="10" y="0"/>
                  </a:moveTo>
                  <a:cubicBezTo>
                    <a:pt x="16" y="23"/>
                    <a:pt x="21" y="46"/>
                    <a:pt x="26" y="69"/>
                  </a:cubicBezTo>
                  <a:cubicBezTo>
                    <a:pt x="26" y="70"/>
                    <a:pt x="26" y="71"/>
                    <a:pt x="27" y="72"/>
                  </a:cubicBezTo>
                  <a:cubicBezTo>
                    <a:pt x="28" y="84"/>
                    <a:pt x="29" y="84"/>
                    <a:pt x="41" y="84"/>
                  </a:cubicBezTo>
                  <a:cubicBezTo>
                    <a:pt x="43" y="83"/>
                    <a:pt x="44" y="83"/>
                    <a:pt x="44" y="86"/>
                  </a:cubicBezTo>
                  <a:cubicBezTo>
                    <a:pt x="43" y="87"/>
                    <a:pt x="41" y="88"/>
                    <a:pt x="39" y="88"/>
                  </a:cubicBezTo>
                  <a:cubicBezTo>
                    <a:pt x="33" y="86"/>
                    <a:pt x="28" y="88"/>
                    <a:pt x="23" y="89"/>
                  </a:cubicBezTo>
                  <a:cubicBezTo>
                    <a:pt x="20" y="88"/>
                    <a:pt x="19" y="86"/>
                    <a:pt x="18" y="83"/>
                  </a:cubicBezTo>
                  <a:cubicBezTo>
                    <a:pt x="12" y="58"/>
                    <a:pt x="7" y="33"/>
                    <a:pt x="2" y="7"/>
                  </a:cubicBezTo>
                  <a:cubicBezTo>
                    <a:pt x="1" y="5"/>
                    <a:pt x="0" y="2"/>
                    <a:pt x="2" y="0"/>
                  </a:cubicBezTo>
                  <a:cubicBezTo>
                    <a:pt x="5" y="0"/>
                    <a:pt x="8" y="0"/>
                    <a:pt x="10" y="0"/>
                  </a:cubicBezTo>
                  <a:close/>
                </a:path>
              </a:pathLst>
            </a:custGeom>
            <a:solidFill>
              <a:srgbClr val="6C9A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7" name="Freeform 35">
              <a:extLst>
                <a:ext uri="{FF2B5EF4-FFF2-40B4-BE49-F238E27FC236}">
                  <a16:creationId xmlns:a16="http://schemas.microsoft.com/office/drawing/2014/main" id="{D90E1E94-D843-FCCD-F7CA-63EA2D1134A0}"/>
                </a:ext>
              </a:extLst>
            </p:cNvPr>
            <p:cNvSpPr>
              <a:spLocks/>
            </p:cNvSpPr>
            <p:nvPr/>
          </p:nvSpPr>
          <p:spPr bwMode="auto">
            <a:xfrm>
              <a:off x="4294188" y="3316288"/>
              <a:ext cx="498475" cy="477838"/>
            </a:xfrm>
            <a:custGeom>
              <a:avLst/>
              <a:gdLst>
                <a:gd name="T0" fmla="*/ 0 w 66"/>
                <a:gd name="T1" fmla="*/ 56 h 63"/>
                <a:gd name="T2" fmla="*/ 66 w 66"/>
                <a:gd name="T3" fmla="*/ 0 h 63"/>
                <a:gd name="T4" fmla="*/ 66 w 66"/>
                <a:gd name="T5" fmla="*/ 12 h 63"/>
                <a:gd name="T6" fmla="*/ 34 w 66"/>
                <a:gd name="T7" fmla="*/ 43 h 63"/>
                <a:gd name="T8" fmla="*/ 17 w 66"/>
                <a:gd name="T9" fmla="*/ 58 h 63"/>
                <a:gd name="T10" fmla="*/ 9 w 66"/>
                <a:gd name="T11" fmla="*/ 62 h 63"/>
                <a:gd name="T12" fmla="*/ 1 w 66"/>
                <a:gd name="T13" fmla="*/ 57 h 63"/>
                <a:gd name="T14" fmla="*/ 0 w 66"/>
                <a:gd name="T15" fmla="*/ 56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6" h="63">
                  <a:moveTo>
                    <a:pt x="0" y="56"/>
                  </a:moveTo>
                  <a:cubicBezTo>
                    <a:pt x="23" y="38"/>
                    <a:pt x="43" y="17"/>
                    <a:pt x="66" y="0"/>
                  </a:cubicBezTo>
                  <a:cubicBezTo>
                    <a:pt x="66" y="4"/>
                    <a:pt x="66" y="8"/>
                    <a:pt x="66" y="12"/>
                  </a:cubicBezTo>
                  <a:cubicBezTo>
                    <a:pt x="56" y="23"/>
                    <a:pt x="45" y="33"/>
                    <a:pt x="34" y="43"/>
                  </a:cubicBezTo>
                  <a:cubicBezTo>
                    <a:pt x="28" y="48"/>
                    <a:pt x="22" y="53"/>
                    <a:pt x="17" y="58"/>
                  </a:cubicBezTo>
                  <a:cubicBezTo>
                    <a:pt x="15" y="60"/>
                    <a:pt x="12" y="62"/>
                    <a:pt x="9" y="62"/>
                  </a:cubicBezTo>
                  <a:cubicBezTo>
                    <a:pt x="5" y="63"/>
                    <a:pt x="2" y="60"/>
                    <a:pt x="1" y="57"/>
                  </a:cubicBezTo>
                  <a:cubicBezTo>
                    <a:pt x="0" y="57"/>
                    <a:pt x="0" y="56"/>
                    <a:pt x="0" y="56"/>
                  </a:cubicBezTo>
                  <a:close/>
                </a:path>
              </a:pathLst>
            </a:custGeom>
            <a:solidFill>
              <a:srgbClr val="0B6D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8" name="Freeform 36">
              <a:extLst>
                <a:ext uri="{FF2B5EF4-FFF2-40B4-BE49-F238E27FC236}">
                  <a16:creationId xmlns:a16="http://schemas.microsoft.com/office/drawing/2014/main" id="{8FB1D262-BEC8-7863-FE62-45C14B1369BE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5288" y="2481263"/>
              <a:ext cx="188913" cy="606425"/>
            </a:xfrm>
            <a:custGeom>
              <a:avLst/>
              <a:gdLst>
                <a:gd name="T0" fmla="*/ 0 w 25"/>
                <a:gd name="T1" fmla="*/ 72 h 80"/>
                <a:gd name="T2" fmla="*/ 10 w 25"/>
                <a:gd name="T3" fmla="*/ 16 h 80"/>
                <a:gd name="T4" fmla="*/ 14 w 25"/>
                <a:gd name="T5" fmla="*/ 0 h 80"/>
                <a:gd name="T6" fmla="*/ 23 w 25"/>
                <a:gd name="T7" fmla="*/ 0 h 80"/>
                <a:gd name="T8" fmla="*/ 25 w 25"/>
                <a:gd name="T9" fmla="*/ 6 h 80"/>
                <a:gd name="T10" fmla="*/ 10 w 25"/>
                <a:gd name="T11" fmla="*/ 75 h 80"/>
                <a:gd name="T12" fmla="*/ 9 w 25"/>
                <a:gd name="T13" fmla="*/ 77 h 80"/>
                <a:gd name="T14" fmla="*/ 0 w 25"/>
                <a:gd name="T15" fmla="*/ 75 h 80"/>
                <a:gd name="T16" fmla="*/ 0 w 25"/>
                <a:gd name="T17" fmla="*/ 72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80">
                  <a:moveTo>
                    <a:pt x="0" y="72"/>
                  </a:moveTo>
                  <a:cubicBezTo>
                    <a:pt x="2" y="53"/>
                    <a:pt x="6" y="35"/>
                    <a:pt x="10" y="16"/>
                  </a:cubicBezTo>
                  <a:cubicBezTo>
                    <a:pt x="12" y="11"/>
                    <a:pt x="13" y="5"/>
                    <a:pt x="14" y="0"/>
                  </a:cubicBezTo>
                  <a:cubicBezTo>
                    <a:pt x="17" y="0"/>
                    <a:pt x="20" y="0"/>
                    <a:pt x="23" y="0"/>
                  </a:cubicBezTo>
                  <a:cubicBezTo>
                    <a:pt x="25" y="1"/>
                    <a:pt x="25" y="4"/>
                    <a:pt x="25" y="6"/>
                  </a:cubicBezTo>
                  <a:cubicBezTo>
                    <a:pt x="19" y="29"/>
                    <a:pt x="16" y="52"/>
                    <a:pt x="10" y="75"/>
                  </a:cubicBezTo>
                  <a:cubicBezTo>
                    <a:pt x="10" y="76"/>
                    <a:pt x="10" y="77"/>
                    <a:pt x="9" y="77"/>
                  </a:cubicBezTo>
                  <a:cubicBezTo>
                    <a:pt x="5" y="80"/>
                    <a:pt x="2" y="79"/>
                    <a:pt x="0" y="75"/>
                  </a:cubicBezTo>
                  <a:cubicBezTo>
                    <a:pt x="0" y="74"/>
                    <a:pt x="0" y="73"/>
                    <a:pt x="0" y="72"/>
                  </a:cubicBezTo>
                  <a:close/>
                </a:path>
              </a:pathLst>
            </a:custGeom>
            <a:solidFill>
              <a:srgbClr val="D8B4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9" name="Freeform 37">
              <a:extLst>
                <a:ext uri="{FF2B5EF4-FFF2-40B4-BE49-F238E27FC236}">
                  <a16:creationId xmlns:a16="http://schemas.microsoft.com/office/drawing/2014/main" id="{8B523FD2-FEF0-D52A-BA92-87F30DFD1F3F}"/>
                </a:ext>
              </a:extLst>
            </p:cNvPr>
            <p:cNvSpPr>
              <a:spLocks/>
            </p:cNvSpPr>
            <p:nvPr/>
          </p:nvSpPr>
          <p:spPr bwMode="auto">
            <a:xfrm>
              <a:off x="738188" y="3049588"/>
              <a:ext cx="627063" cy="576263"/>
            </a:xfrm>
            <a:custGeom>
              <a:avLst/>
              <a:gdLst>
                <a:gd name="T0" fmla="*/ 0 w 83"/>
                <a:gd name="T1" fmla="*/ 12 h 76"/>
                <a:gd name="T2" fmla="*/ 0 w 83"/>
                <a:gd name="T3" fmla="*/ 1 h 76"/>
                <a:gd name="T4" fmla="*/ 3 w 83"/>
                <a:gd name="T5" fmla="*/ 2 h 76"/>
                <a:gd name="T6" fmla="*/ 51 w 83"/>
                <a:gd name="T7" fmla="*/ 42 h 76"/>
                <a:gd name="T8" fmla="*/ 77 w 83"/>
                <a:gd name="T9" fmla="*/ 64 h 76"/>
                <a:gd name="T10" fmla="*/ 82 w 83"/>
                <a:gd name="T11" fmla="*/ 67 h 76"/>
                <a:gd name="T12" fmla="*/ 77 w 83"/>
                <a:gd name="T13" fmla="*/ 76 h 76"/>
                <a:gd name="T14" fmla="*/ 43 w 83"/>
                <a:gd name="T15" fmla="*/ 49 h 76"/>
                <a:gd name="T16" fmla="*/ 2 w 83"/>
                <a:gd name="T17" fmla="*/ 15 h 76"/>
                <a:gd name="T18" fmla="*/ 0 w 83"/>
                <a:gd name="T19" fmla="*/ 12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3" h="76">
                  <a:moveTo>
                    <a:pt x="0" y="12"/>
                  </a:moveTo>
                  <a:cubicBezTo>
                    <a:pt x="0" y="8"/>
                    <a:pt x="0" y="5"/>
                    <a:pt x="0" y="1"/>
                  </a:cubicBezTo>
                  <a:cubicBezTo>
                    <a:pt x="1" y="0"/>
                    <a:pt x="2" y="1"/>
                    <a:pt x="3" y="2"/>
                  </a:cubicBezTo>
                  <a:cubicBezTo>
                    <a:pt x="19" y="16"/>
                    <a:pt x="35" y="29"/>
                    <a:pt x="51" y="42"/>
                  </a:cubicBezTo>
                  <a:cubicBezTo>
                    <a:pt x="60" y="49"/>
                    <a:pt x="69" y="57"/>
                    <a:pt x="77" y="64"/>
                  </a:cubicBezTo>
                  <a:cubicBezTo>
                    <a:pt x="79" y="65"/>
                    <a:pt x="80" y="66"/>
                    <a:pt x="82" y="67"/>
                  </a:cubicBezTo>
                  <a:cubicBezTo>
                    <a:pt x="83" y="72"/>
                    <a:pt x="80" y="74"/>
                    <a:pt x="77" y="76"/>
                  </a:cubicBezTo>
                  <a:cubicBezTo>
                    <a:pt x="64" y="68"/>
                    <a:pt x="54" y="58"/>
                    <a:pt x="43" y="49"/>
                  </a:cubicBezTo>
                  <a:cubicBezTo>
                    <a:pt x="29" y="38"/>
                    <a:pt x="16" y="26"/>
                    <a:pt x="2" y="15"/>
                  </a:cubicBezTo>
                  <a:cubicBezTo>
                    <a:pt x="1" y="14"/>
                    <a:pt x="1" y="13"/>
                    <a:pt x="0" y="12"/>
                  </a:cubicBezTo>
                  <a:close/>
                </a:path>
              </a:pathLst>
            </a:custGeom>
            <a:solidFill>
              <a:srgbClr val="F7C1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0" name="Freeform 38">
              <a:extLst>
                <a:ext uri="{FF2B5EF4-FFF2-40B4-BE49-F238E27FC236}">
                  <a16:creationId xmlns:a16="http://schemas.microsoft.com/office/drawing/2014/main" id="{9C70FB12-14FF-8E51-D599-A273DAF50DBA}"/>
                </a:ext>
              </a:extLst>
            </p:cNvPr>
            <p:cNvSpPr>
              <a:spLocks/>
            </p:cNvSpPr>
            <p:nvPr/>
          </p:nvSpPr>
          <p:spPr bwMode="auto">
            <a:xfrm>
              <a:off x="1885950" y="2481263"/>
              <a:ext cx="241300" cy="690563"/>
            </a:xfrm>
            <a:custGeom>
              <a:avLst/>
              <a:gdLst>
                <a:gd name="T0" fmla="*/ 10 w 32"/>
                <a:gd name="T1" fmla="*/ 0 h 91"/>
                <a:gd name="T2" fmla="*/ 20 w 32"/>
                <a:gd name="T3" fmla="*/ 49 h 91"/>
                <a:gd name="T4" fmla="*/ 28 w 32"/>
                <a:gd name="T5" fmla="*/ 83 h 91"/>
                <a:gd name="T6" fmla="*/ 32 w 32"/>
                <a:gd name="T7" fmla="*/ 88 h 91"/>
                <a:gd name="T8" fmla="*/ 30 w 32"/>
                <a:gd name="T9" fmla="*/ 90 h 91"/>
                <a:gd name="T10" fmla="*/ 28 w 32"/>
                <a:gd name="T11" fmla="*/ 91 h 91"/>
                <a:gd name="T12" fmla="*/ 18 w 32"/>
                <a:gd name="T13" fmla="*/ 88 h 91"/>
                <a:gd name="T14" fmla="*/ 19 w 32"/>
                <a:gd name="T15" fmla="*/ 85 h 91"/>
                <a:gd name="T16" fmla="*/ 2 w 32"/>
                <a:gd name="T17" fmla="*/ 10 h 91"/>
                <a:gd name="T18" fmla="*/ 2 w 32"/>
                <a:gd name="T19" fmla="*/ 0 h 91"/>
                <a:gd name="T20" fmla="*/ 10 w 32"/>
                <a:gd name="T21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2" h="91">
                  <a:moveTo>
                    <a:pt x="10" y="0"/>
                  </a:moveTo>
                  <a:cubicBezTo>
                    <a:pt x="12" y="16"/>
                    <a:pt x="17" y="33"/>
                    <a:pt x="20" y="49"/>
                  </a:cubicBezTo>
                  <a:cubicBezTo>
                    <a:pt x="23" y="60"/>
                    <a:pt x="26" y="72"/>
                    <a:pt x="28" y="83"/>
                  </a:cubicBezTo>
                  <a:cubicBezTo>
                    <a:pt x="28" y="86"/>
                    <a:pt x="30" y="87"/>
                    <a:pt x="32" y="88"/>
                  </a:cubicBezTo>
                  <a:cubicBezTo>
                    <a:pt x="32" y="89"/>
                    <a:pt x="31" y="90"/>
                    <a:pt x="30" y="90"/>
                  </a:cubicBezTo>
                  <a:cubicBezTo>
                    <a:pt x="30" y="91"/>
                    <a:pt x="29" y="91"/>
                    <a:pt x="28" y="91"/>
                  </a:cubicBezTo>
                  <a:cubicBezTo>
                    <a:pt x="25" y="91"/>
                    <a:pt x="21" y="91"/>
                    <a:pt x="18" y="88"/>
                  </a:cubicBezTo>
                  <a:cubicBezTo>
                    <a:pt x="18" y="87"/>
                    <a:pt x="20" y="86"/>
                    <a:pt x="19" y="85"/>
                  </a:cubicBezTo>
                  <a:cubicBezTo>
                    <a:pt x="12" y="61"/>
                    <a:pt x="9" y="35"/>
                    <a:pt x="2" y="10"/>
                  </a:cubicBezTo>
                  <a:cubicBezTo>
                    <a:pt x="1" y="7"/>
                    <a:pt x="0" y="3"/>
                    <a:pt x="2" y="0"/>
                  </a:cubicBezTo>
                  <a:cubicBezTo>
                    <a:pt x="5" y="0"/>
                    <a:pt x="8" y="0"/>
                    <a:pt x="10" y="0"/>
                  </a:cubicBezTo>
                  <a:close/>
                </a:path>
              </a:pathLst>
            </a:custGeom>
            <a:solidFill>
              <a:srgbClr val="618C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1" name="Freeform 39">
              <a:extLst>
                <a:ext uri="{FF2B5EF4-FFF2-40B4-BE49-F238E27FC236}">
                  <a16:creationId xmlns:a16="http://schemas.microsoft.com/office/drawing/2014/main" id="{B3649FE3-A6FF-0C04-74E8-0AE9EA28E51F}"/>
                </a:ext>
              </a:extLst>
            </p:cNvPr>
            <p:cNvSpPr>
              <a:spLocks/>
            </p:cNvSpPr>
            <p:nvPr/>
          </p:nvSpPr>
          <p:spPr bwMode="auto">
            <a:xfrm>
              <a:off x="1839913" y="2481263"/>
              <a:ext cx="241300" cy="674688"/>
            </a:xfrm>
            <a:custGeom>
              <a:avLst/>
              <a:gdLst>
                <a:gd name="T0" fmla="*/ 8 w 32"/>
                <a:gd name="T1" fmla="*/ 0 h 89"/>
                <a:gd name="T2" fmla="*/ 15 w 32"/>
                <a:gd name="T3" fmla="*/ 35 h 89"/>
                <a:gd name="T4" fmla="*/ 25 w 32"/>
                <a:gd name="T5" fmla="*/ 79 h 89"/>
                <a:gd name="T6" fmla="*/ 26 w 32"/>
                <a:gd name="T7" fmla="*/ 84 h 89"/>
                <a:gd name="T8" fmla="*/ 24 w 32"/>
                <a:gd name="T9" fmla="*/ 88 h 89"/>
                <a:gd name="T10" fmla="*/ 23 w 32"/>
                <a:gd name="T11" fmla="*/ 88 h 89"/>
                <a:gd name="T12" fmla="*/ 15 w 32"/>
                <a:gd name="T13" fmla="*/ 75 h 89"/>
                <a:gd name="T14" fmla="*/ 5 w 32"/>
                <a:gd name="T15" fmla="*/ 26 h 89"/>
                <a:gd name="T16" fmla="*/ 2 w 32"/>
                <a:gd name="T17" fmla="*/ 0 h 89"/>
                <a:gd name="T18" fmla="*/ 8 w 32"/>
                <a:gd name="T19" fmla="*/ 0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2" h="89">
                  <a:moveTo>
                    <a:pt x="8" y="0"/>
                  </a:moveTo>
                  <a:cubicBezTo>
                    <a:pt x="8" y="12"/>
                    <a:pt x="13" y="23"/>
                    <a:pt x="15" y="35"/>
                  </a:cubicBezTo>
                  <a:cubicBezTo>
                    <a:pt x="18" y="50"/>
                    <a:pt x="22" y="64"/>
                    <a:pt x="25" y="79"/>
                  </a:cubicBezTo>
                  <a:cubicBezTo>
                    <a:pt x="25" y="81"/>
                    <a:pt x="25" y="83"/>
                    <a:pt x="26" y="84"/>
                  </a:cubicBezTo>
                  <a:cubicBezTo>
                    <a:pt x="32" y="88"/>
                    <a:pt x="24" y="86"/>
                    <a:pt x="24" y="88"/>
                  </a:cubicBezTo>
                  <a:cubicBezTo>
                    <a:pt x="24" y="88"/>
                    <a:pt x="24" y="89"/>
                    <a:pt x="23" y="88"/>
                  </a:cubicBezTo>
                  <a:cubicBezTo>
                    <a:pt x="17" y="86"/>
                    <a:pt x="16" y="80"/>
                    <a:pt x="15" y="75"/>
                  </a:cubicBezTo>
                  <a:cubicBezTo>
                    <a:pt x="12" y="59"/>
                    <a:pt x="8" y="42"/>
                    <a:pt x="5" y="26"/>
                  </a:cubicBezTo>
                  <a:cubicBezTo>
                    <a:pt x="4" y="17"/>
                    <a:pt x="0" y="9"/>
                    <a:pt x="2" y="0"/>
                  </a:cubicBezTo>
                  <a:cubicBezTo>
                    <a:pt x="4" y="0"/>
                    <a:pt x="6" y="0"/>
                    <a:pt x="8" y="0"/>
                  </a:cubicBezTo>
                  <a:close/>
                </a:path>
              </a:pathLst>
            </a:custGeom>
            <a:solidFill>
              <a:srgbClr val="557D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2" name="Freeform 40">
              <a:extLst>
                <a:ext uri="{FF2B5EF4-FFF2-40B4-BE49-F238E27FC236}">
                  <a16:creationId xmlns:a16="http://schemas.microsoft.com/office/drawing/2014/main" id="{D896906E-FEB2-27E3-0A42-321F36A0E034}"/>
                </a:ext>
              </a:extLst>
            </p:cNvPr>
            <p:cNvSpPr>
              <a:spLocks/>
            </p:cNvSpPr>
            <p:nvPr/>
          </p:nvSpPr>
          <p:spPr bwMode="auto">
            <a:xfrm>
              <a:off x="738188" y="3489325"/>
              <a:ext cx="407988" cy="379413"/>
            </a:xfrm>
            <a:custGeom>
              <a:avLst/>
              <a:gdLst>
                <a:gd name="T0" fmla="*/ 0 w 54"/>
                <a:gd name="T1" fmla="*/ 18 h 50"/>
                <a:gd name="T2" fmla="*/ 0 w 54"/>
                <a:gd name="T3" fmla="*/ 2 h 50"/>
                <a:gd name="T4" fmla="*/ 8 w 54"/>
                <a:gd name="T5" fmla="*/ 4 h 50"/>
                <a:gd name="T6" fmla="*/ 48 w 54"/>
                <a:gd name="T7" fmla="*/ 38 h 50"/>
                <a:gd name="T8" fmla="*/ 54 w 54"/>
                <a:gd name="T9" fmla="*/ 41 h 50"/>
                <a:gd name="T10" fmla="*/ 54 w 54"/>
                <a:gd name="T11" fmla="*/ 43 h 50"/>
                <a:gd name="T12" fmla="*/ 48 w 54"/>
                <a:gd name="T13" fmla="*/ 47 h 50"/>
                <a:gd name="T14" fmla="*/ 44 w 54"/>
                <a:gd name="T15" fmla="*/ 48 h 50"/>
                <a:gd name="T16" fmla="*/ 35 w 54"/>
                <a:gd name="T17" fmla="*/ 46 h 50"/>
                <a:gd name="T18" fmla="*/ 0 w 54"/>
                <a:gd name="T19" fmla="*/ 18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4" h="50">
                  <a:moveTo>
                    <a:pt x="0" y="18"/>
                  </a:moveTo>
                  <a:cubicBezTo>
                    <a:pt x="0" y="13"/>
                    <a:pt x="0" y="8"/>
                    <a:pt x="0" y="2"/>
                  </a:cubicBezTo>
                  <a:cubicBezTo>
                    <a:pt x="3" y="0"/>
                    <a:pt x="6" y="2"/>
                    <a:pt x="8" y="4"/>
                  </a:cubicBezTo>
                  <a:cubicBezTo>
                    <a:pt x="23" y="14"/>
                    <a:pt x="35" y="27"/>
                    <a:pt x="48" y="38"/>
                  </a:cubicBezTo>
                  <a:cubicBezTo>
                    <a:pt x="50" y="40"/>
                    <a:pt x="52" y="40"/>
                    <a:pt x="54" y="41"/>
                  </a:cubicBezTo>
                  <a:cubicBezTo>
                    <a:pt x="54" y="42"/>
                    <a:pt x="54" y="42"/>
                    <a:pt x="54" y="43"/>
                  </a:cubicBezTo>
                  <a:cubicBezTo>
                    <a:pt x="53" y="46"/>
                    <a:pt x="50" y="46"/>
                    <a:pt x="48" y="47"/>
                  </a:cubicBezTo>
                  <a:cubicBezTo>
                    <a:pt x="47" y="47"/>
                    <a:pt x="46" y="48"/>
                    <a:pt x="44" y="48"/>
                  </a:cubicBezTo>
                  <a:cubicBezTo>
                    <a:pt x="41" y="50"/>
                    <a:pt x="37" y="49"/>
                    <a:pt x="35" y="46"/>
                  </a:cubicBezTo>
                  <a:cubicBezTo>
                    <a:pt x="25" y="35"/>
                    <a:pt x="13" y="26"/>
                    <a:pt x="0" y="18"/>
                  </a:cubicBezTo>
                  <a:close/>
                </a:path>
              </a:pathLst>
            </a:custGeom>
            <a:solidFill>
              <a:srgbClr val="9E1B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3" name="Freeform 41">
              <a:extLst>
                <a:ext uri="{FF2B5EF4-FFF2-40B4-BE49-F238E27FC236}">
                  <a16:creationId xmlns:a16="http://schemas.microsoft.com/office/drawing/2014/main" id="{50C6D272-7712-DC93-F19B-ADBD7BDAE3CA}"/>
                </a:ext>
              </a:extLst>
            </p:cNvPr>
            <p:cNvSpPr>
              <a:spLocks/>
            </p:cNvSpPr>
            <p:nvPr/>
          </p:nvSpPr>
          <p:spPr bwMode="auto">
            <a:xfrm>
              <a:off x="3319463" y="2481263"/>
              <a:ext cx="212725" cy="698500"/>
            </a:xfrm>
            <a:custGeom>
              <a:avLst/>
              <a:gdLst>
                <a:gd name="T0" fmla="*/ 18 w 28"/>
                <a:gd name="T1" fmla="*/ 0 h 92"/>
                <a:gd name="T2" fmla="*/ 26 w 28"/>
                <a:gd name="T3" fmla="*/ 0 h 92"/>
                <a:gd name="T4" fmla="*/ 27 w 28"/>
                <a:gd name="T5" fmla="*/ 7 h 92"/>
                <a:gd name="T6" fmla="*/ 14 w 28"/>
                <a:gd name="T7" fmla="*/ 72 h 92"/>
                <a:gd name="T8" fmla="*/ 15 w 28"/>
                <a:gd name="T9" fmla="*/ 86 h 92"/>
                <a:gd name="T10" fmla="*/ 17 w 28"/>
                <a:gd name="T11" fmla="*/ 87 h 92"/>
                <a:gd name="T12" fmla="*/ 5 w 28"/>
                <a:gd name="T13" fmla="*/ 88 h 92"/>
                <a:gd name="T14" fmla="*/ 2 w 28"/>
                <a:gd name="T15" fmla="*/ 86 h 92"/>
                <a:gd name="T16" fmla="*/ 1 w 28"/>
                <a:gd name="T17" fmla="*/ 77 h 92"/>
                <a:gd name="T18" fmla="*/ 15 w 28"/>
                <a:gd name="T19" fmla="*/ 8 h 92"/>
                <a:gd name="T20" fmla="*/ 18 w 28"/>
                <a:gd name="T21" fmla="*/ 0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8" h="92">
                  <a:moveTo>
                    <a:pt x="18" y="0"/>
                  </a:moveTo>
                  <a:cubicBezTo>
                    <a:pt x="21" y="0"/>
                    <a:pt x="23" y="0"/>
                    <a:pt x="26" y="0"/>
                  </a:cubicBezTo>
                  <a:cubicBezTo>
                    <a:pt x="28" y="2"/>
                    <a:pt x="27" y="5"/>
                    <a:pt x="27" y="7"/>
                  </a:cubicBezTo>
                  <a:cubicBezTo>
                    <a:pt x="22" y="29"/>
                    <a:pt x="19" y="50"/>
                    <a:pt x="14" y="72"/>
                  </a:cubicBezTo>
                  <a:cubicBezTo>
                    <a:pt x="13" y="76"/>
                    <a:pt x="9" y="82"/>
                    <a:pt x="15" y="86"/>
                  </a:cubicBezTo>
                  <a:cubicBezTo>
                    <a:pt x="16" y="86"/>
                    <a:pt x="17" y="87"/>
                    <a:pt x="17" y="87"/>
                  </a:cubicBezTo>
                  <a:cubicBezTo>
                    <a:pt x="13" y="92"/>
                    <a:pt x="9" y="90"/>
                    <a:pt x="5" y="88"/>
                  </a:cubicBezTo>
                  <a:cubicBezTo>
                    <a:pt x="4" y="87"/>
                    <a:pt x="3" y="87"/>
                    <a:pt x="2" y="86"/>
                  </a:cubicBezTo>
                  <a:cubicBezTo>
                    <a:pt x="0" y="83"/>
                    <a:pt x="0" y="80"/>
                    <a:pt x="1" y="77"/>
                  </a:cubicBezTo>
                  <a:cubicBezTo>
                    <a:pt x="6" y="54"/>
                    <a:pt x="10" y="31"/>
                    <a:pt x="15" y="8"/>
                  </a:cubicBezTo>
                  <a:cubicBezTo>
                    <a:pt x="15" y="5"/>
                    <a:pt x="16" y="2"/>
                    <a:pt x="18" y="0"/>
                  </a:cubicBezTo>
                  <a:close/>
                </a:path>
              </a:pathLst>
            </a:custGeom>
            <a:solidFill>
              <a:srgbClr val="ECD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4" name="Freeform 42">
              <a:extLst>
                <a:ext uri="{FF2B5EF4-FFF2-40B4-BE49-F238E27FC236}">
                  <a16:creationId xmlns:a16="http://schemas.microsoft.com/office/drawing/2014/main" id="{CB2565CC-1099-11E8-1C52-A2B709851C4E}"/>
                </a:ext>
              </a:extLst>
            </p:cNvPr>
            <p:cNvSpPr>
              <a:spLocks/>
            </p:cNvSpPr>
            <p:nvPr/>
          </p:nvSpPr>
          <p:spPr bwMode="auto">
            <a:xfrm>
              <a:off x="738188" y="3414713"/>
              <a:ext cx="452438" cy="409575"/>
            </a:xfrm>
            <a:custGeom>
              <a:avLst/>
              <a:gdLst>
                <a:gd name="T0" fmla="*/ 54 w 60"/>
                <a:gd name="T1" fmla="*/ 51 h 54"/>
                <a:gd name="T2" fmla="*/ 48 w 60"/>
                <a:gd name="T3" fmla="*/ 51 h 54"/>
                <a:gd name="T4" fmla="*/ 35 w 60"/>
                <a:gd name="T5" fmla="*/ 39 h 54"/>
                <a:gd name="T6" fmla="*/ 8 w 60"/>
                <a:gd name="T7" fmla="*/ 16 h 54"/>
                <a:gd name="T8" fmla="*/ 0 w 60"/>
                <a:gd name="T9" fmla="*/ 12 h 54"/>
                <a:gd name="T10" fmla="*/ 0 w 60"/>
                <a:gd name="T11" fmla="*/ 0 h 54"/>
                <a:gd name="T12" fmla="*/ 18 w 60"/>
                <a:gd name="T13" fmla="*/ 12 h 54"/>
                <a:gd name="T14" fmla="*/ 54 w 60"/>
                <a:gd name="T15" fmla="*/ 41 h 54"/>
                <a:gd name="T16" fmla="*/ 60 w 60"/>
                <a:gd name="T17" fmla="*/ 42 h 54"/>
                <a:gd name="T18" fmla="*/ 59 w 60"/>
                <a:gd name="T19" fmla="*/ 47 h 54"/>
                <a:gd name="T20" fmla="*/ 54 w 60"/>
                <a:gd name="T21" fmla="*/ 5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0" h="54">
                  <a:moveTo>
                    <a:pt x="54" y="51"/>
                  </a:moveTo>
                  <a:cubicBezTo>
                    <a:pt x="52" y="52"/>
                    <a:pt x="50" y="54"/>
                    <a:pt x="48" y="51"/>
                  </a:cubicBezTo>
                  <a:cubicBezTo>
                    <a:pt x="45" y="45"/>
                    <a:pt x="40" y="43"/>
                    <a:pt x="35" y="39"/>
                  </a:cubicBezTo>
                  <a:cubicBezTo>
                    <a:pt x="26" y="32"/>
                    <a:pt x="19" y="22"/>
                    <a:pt x="8" y="16"/>
                  </a:cubicBezTo>
                  <a:cubicBezTo>
                    <a:pt x="5" y="14"/>
                    <a:pt x="3" y="12"/>
                    <a:pt x="0" y="12"/>
                  </a:cubicBezTo>
                  <a:cubicBezTo>
                    <a:pt x="0" y="8"/>
                    <a:pt x="0" y="4"/>
                    <a:pt x="0" y="0"/>
                  </a:cubicBezTo>
                  <a:cubicBezTo>
                    <a:pt x="7" y="2"/>
                    <a:pt x="12" y="8"/>
                    <a:pt x="18" y="12"/>
                  </a:cubicBezTo>
                  <a:cubicBezTo>
                    <a:pt x="30" y="21"/>
                    <a:pt x="40" y="33"/>
                    <a:pt x="54" y="41"/>
                  </a:cubicBezTo>
                  <a:cubicBezTo>
                    <a:pt x="55" y="42"/>
                    <a:pt x="58" y="42"/>
                    <a:pt x="60" y="42"/>
                  </a:cubicBezTo>
                  <a:cubicBezTo>
                    <a:pt x="60" y="44"/>
                    <a:pt x="59" y="45"/>
                    <a:pt x="59" y="47"/>
                  </a:cubicBezTo>
                  <a:cubicBezTo>
                    <a:pt x="57" y="48"/>
                    <a:pt x="57" y="51"/>
                    <a:pt x="54" y="51"/>
                  </a:cubicBezTo>
                  <a:close/>
                </a:path>
              </a:pathLst>
            </a:custGeom>
            <a:solidFill>
              <a:srgbClr val="B820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5" name="Freeform 43">
              <a:extLst>
                <a:ext uri="{FF2B5EF4-FFF2-40B4-BE49-F238E27FC236}">
                  <a16:creationId xmlns:a16="http://schemas.microsoft.com/office/drawing/2014/main" id="{148F5053-AE3F-31D2-C63A-D98EF1B1D81D}"/>
                </a:ext>
              </a:extLst>
            </p:cNvPr>
            <p:cNvSpPr>
              <a:spLocks/>
            </p:cNvSpPr>
            <p:nvPr/>
          </p:nvSpPr>
          <p:spPr bwMode="auto">
            <a:xfrm>
              <a:off x="738188" y="3625850"/>
              <a:ext cx="347663" cy="327025"/>
            </a:xfrm>
            <a:custGeom>
              <a:avLst/>
              <a:gdLst>
                <a:gd name="T0" fmla="*/ 0 w 46"/>
                <a:gd name="T1" fmla="*/ 0 h 43"/>
                <a:gd name="T2" fmla="*/ 18 w 46"/>
                <a:gd name="T3" fmla="*/ 10 h 43"/>
                <a:gd name="T4" fmla="*/ 36 w 46"/>
                <a:gd name="T5" fmla="*/ 27 h 43"/>
                <a:gd name="T6" fmla="*/ 44 w 46"/>
                <a:gd name="T7" fmla="*/ 29 h 43"/>
                <a:gd name="T8" fmla="*/ 44 w 46"/>
                <a:gd name="T9" fmla="*/ 35 h 43"/>
                <a:gd name="T10" fmla="*/ 35 w 46"/>
                <a:gd name="T11" fmla="*/ 42 h 43"/>
                <a:gd name="T12" fmla="*/ 27 w 46"/>
                <a:gd name="T13" fmla="*/ 36 h 43"/>
                <a:gd name="T14" fmla="*/ 1 w 46"/>
                <a:gd name="T15" fmla="*/ 15 h 43"/>
                <a:gd name="T16" fmla="*/ 0 w 46"/>
                <a:gd name="T17" fmla="*/ 15 h 43"/>
                <a:gd name="T18" fmla="*/ 0 w 46"/>
                <a:gd name="T19" fmla="*/ 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6" h="43">
                  <a:moveTo>
                    <a:pt x="0" y="0"/>
                  </a:moveTo>
                  <a:cubicBezTo>
                    <a:pt x="7" y="1"/>
                    <a:pt x="12" y="6"/>
                    <a:pt x="18" y="10"/>
                  </a:cubicBezTo>
                  <a:cubicBezTo>
                    <a:pt x="24" y="15"/>
                    <a:pt x="30" y="21"/>
                    <a:pt x="36" y="27"/>
                  </a:cubicBezTo>
                  <a:cubicBezTo>
                    <a:pt x="38" y="29"/>
                    <a:pt x="41" y="31"/>
                    <a:pt x="44" y="29"/>
                  </a:cubicBezTo>
                  <a:cubicBezTo>
                    <a:pt x="46" y="31"/>
                    <a:pt x="44" y="33"/>
                    <a:pt x="44" y="35"/>
                  </a:cubicBezTo>
                  <a:cubicBezTo>
                    <a:pt x="43" y="39"/>
                    <a:pt x="41" y="43"/>
                    <a:pt x="35" y="42"/>
                  </a:cubicBezTo>
                  <a:cubicBezTo>
                    <a:pt x="31" y="41"/>
                    <a:pt x="29" y="38"/>
                    <a:pt x="27" y="36"/>
                  </a:cubicBezTo>
                  <a:cubicBezTo>
                    <a:pt x="19" y="28"/>
                    <a:pt x="11" y="21"/>
                    <a:pt x="1" y="15"/>
                  </a:cubicBezTo>
                  <a:cubicBezTo>
                    <a:pt x="1" y="15"/>
                    <a:pt x="0" y="15"/>
                    <a:pt x="0" y="15"/>
                  </a:cubicBezTo>
                  <a:cubicBezTo>
                    <a:pt x="0" y="10"/>
                    <a:pt x="0" y="5"/>
                    <a:pt x="0" y="0"/>
                  </a:cubicBezTo>
                  <a:close/>
                </a:path>
              </a:pathLst>
            </a:custGeom>
            <a:solidFill>
              <a:srgbClr val="8619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6" name="Freeform 44">
              <a:extLst>
                <a:ext uri="{FF2B5EF4-FFF2-40B4-BE49-F238E27FC236}">
                  <a16:creationId xmlns:a16="http://schemas.microsoft.com/office/drawing/2014/main" id="{D5071B8D-A1A7-EC53-63D9-F60FBE815573}"/>
                </a:ext>
              </a:extLst>
            </p:cNvPr>
            <p:cNvSpPr>
              <a:spLocks/>
            </p:cNvSpPr>
            <p:nvPr/>
          </p:nvSpPr>
          <p:spPr bwMode="auto">
            <a:xfrm>
              <a:off x="4059238" y="2814638"/>
              <a:ext cx="733425" cy="668338"/>
            </a:xfrm>
            <a:custGeom>
              <a:avLst/>
              <a:gdLst>
                <a:gd name="T0" fmla="*/ 97 w 97"/>
                <a:gd name="T1" fmla="*/ 7 h 88"/>
                <a:gd name="T2" fmla="*/ 85 w 97"/>
                <a:gd name="T3" fmla="*/ 16 h 88"/>
                <a:gd name="T4" fmla="*/ 71 w 97"/>
                <a:gd name="T5" fmla="*/ 29 h 88"/>
                <a:gd name="T6" fmla="*/ 38 w 97"/>
                <a:gd name="T7" fmla="*/ 57 h 88"/>
                <a:gd name="T8" fmla="*/ 14 w 97"/>
                <a:gd name="T9" fmla="*/ 80 h 88"/>
                <a:gd name="T10" fmla="*/ 3 w 97"/>
                <a:gd name="T11" fmla="*/ 88 h 88"/>
                <a:gd name="T12" fmla="*/ 1 w 97"/>
                <a:gd name="T13" fmla="*/ 87 h 88"/>
                <a:gd name="T14" fmla="*/ 1 w 97"/>
                <a:gd name="T15" fmla="*/ 81 h 88"/>
                <a:gd name="T16" fmla="*/ 30 w 97"/>
                <a:gd name="T17" fmla="*/ 58 h 88"/>
                <a:gd name="T18" fmla="*/ 62 w 97"/>
                <a:gd name="T19" fmla="*/ 28 h 88"/>
                <a:gd name="T20" fmla="*/ 91 w 97"/>
                <a:gd name="T21" fmla="*/ 3 h 88"/>
                <a:gd name="T22" fmla="*/ 97 w 97"/>
                <a:gd name="T23" fmla="*/ 0 h 88"/>
                <a:gd name="T24" fmla="*/ 97 w 97"/>
                <a:gd name="T25" fmla="*/ 7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7" h="88">
                  <a:moveTo>
                    <a:pt x="97" y="7"/>
                  </a:moveTo>
                  <a:cubicBezTo>
                    <a:pt x="92" y="8"/>
                    <a:pt x="88" y="11"/>
                    <a:pt x="85" y="16"/>
                  </a:cubicBezTo>
                  <a:cubicBezTo>
                    <a:pt x="82" y="21"/>
                    <a:pt x="76" y="25"/>
                    <a:pt x="71" y="29"/>
                  </a:cubicBezTo>
                  <a:cubicBezTo>
                    <a:pt x="60" y="38"/>
                    <a:pt x="49" y="47"/>
                    <a:pt x="38" y="57"/>
                  </a:cubicBezTo>
                  <a:cubicBezTo>
                    <a:pt x="30" y="65"/>
                    <a:pt x="22" y="72"/>
                    <a:pt x="14" y="80"/>
                  </a:cubicBezTo>
                  <a:cubicBezTo>
                    <a:pt x="11" y="83"/>
                    <a:pt x="4" y="82"/>
                    <a:pt x="3" y="88"/>
                  </a:cubicBezTo>
                  <a:cubicBezTo>
                    <a:pt x="2" y="88"/>
                    <a:pt x="2" y="88"/>
                    <a:pt x="1" y="87"/>
                  </a:cubicBezTo>
                  <a:cubicBezTo>
                    <a:pt x="0" y="85"/>
                    <a:pt x="0" y="83"/>
                    <a:pt x="1" y="81"/>
                  </a:cubicBezTo>
                  <a:cubicBezTo>
                    <a:pt x="13" y="76"/>
                    <a:pt x="21" y="67"/>
                    <a:pt x="30" y="58"/>
                  </a:cubicBezTo>
                  <a:cubicBezTo>
                    <a:pt x="40" y="46"/>
                    <a:pt x="51" y="37"/>
                    <a:pt x="62" y="28"/>
                  </a:cubicBezTo>
                  <a:cubicBezTo>
                    <a:pt x="72" y="20"/>
                    <a:pt x="81" y="10"/>
                    <a:pt x="91" y="3"/>
                  </a:cubicBezTo>
                  <a:cubicBezTo>
                    <a:pt x="93" y="1"/>
                    <a:pt x="95" y="0"/>
                    <a:pt x="97" y="0"/>
                  </a:cubicBezTo>
                  <a:cubicBezTo>
                    <a:pt x="97" y="2"/>
                    <a:pt x="97" y="4"/>
                    <a:pt x="97" y="7"/>
                  </a:cubicBezTo>
                  <a:close/>
                </a:path>
              </a:pathLst>
            </a:custGeom>
            <a:solidFill>
              <a:srgbClr val="0359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7" name="Freeform 45">
              <a:extLst>
                <a:ext uri="{FF2B5EF4-FFF2-40B4-BE49-F238E27FC236}">
                  <a16:creationId xmlns:a16="http://schemas.microsoft.com/office/drawing/2014/main" id="{0398481F-7ACA-75DD-262B-A578FBE030C0}"/>
                </a:ext>
              </a:extLst>
            </p:cNvPr>
            <p:cNvSpPr>
              <a:spLocks/>
            </p:cNvSpPr>
            <p:nvPr/>
          </p:nvSpPr>
          <p:spPr bwMode="auto">
            <a:xfrm>
              <a:off x="2300288" y="2481263"/>
              <a:ext cx="204788" cy="592138"/>
            </a:xfrm>
            <a:custGeom>
              <a:avLst/>
              <a:gdLst>
                <a:gd name="T0" fmla="*/ 21 w 27"/>
                <a:gd name="T1" fmla="*/ 78 h 78"/>
                <a:gd name="T2" fmla="*/ 16 w 27"/>
                <a:gd name="T3" fmla="*/ 74 h 78"/>
                <a:gd name="T4" fmla="*/ 5 w 27"/>
                <a:gd name="T5" fmla="*/ 22 h 78"/>
                <a:gd name="T6" fmla="*/ 0 w 27"/>
                <a:gd name="T7" fmla="*/ 0 h 78"/>
                <a:gd name="T8" fmla="*/ 8 w 27"/>
                <a:gd name="T9" fmla="*/ 0 h 78"/>
                <a:gd name="T10" fmla="*/ 12 w 27"/>
                <a:gd name="T11" fmla="*/ 10 h 78"/>
                <a:gd name="T12" fmla="*/ 24 w 27"/>
                <a:gd name="T13" fmla="*/ 63 h 78"/>
                <a:gd name="T14" fmla="*/ 23 w 27"/>
                <a:gd name="T15" fmla="*/ 77 h 78"/>
                <a:gd name="T16" fmla="*/ 21 w 27"/>
                <a:gd name="T17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" h="78">
                  <a:moveTo>
                    <a:pt x="21" y="78"/>
                  </a:moveTo>
                  <a:cubicBezTo>
                    <a:pt x="19" y="78"/>
                    <a:pt x="17" y="77"/>
                    <a:pt x="16" y="74"/>
                  </a:cubicBezTo>
                  <a:cubicBezTo>
                    <a:pt x="12" y="56"/>
                    <a:pt x="8" y="39"/>
                    <a:pt x="5" y="22"/>
                  </a:cubicBezTo>
                  <a:cubicBezTo>
                    <a:pt x="4" y="14"/>
                    <a:pt x="1" y="7"/>
                    <a:pt x="0" y="0"/>
                  </a:cubicBezTo>
                  <a:cubicBezTo>
                    <a:pt x="2" y="0"/>
                    <a:pt x="5" y="0"/>
                    <a:pt x="8" y="0"/>
                  </a:cubicBezTo>
                  <a:cubicBezTo>
                    <a:pt x="11" y="2"/>
                    <a:pt x="12" y="6"/>
                    <a:pt x="12" y="10"/>
                  </a:cubicBezTo>
                  <a:cubicBezTo>
                    <a:pt x="16" y="28"/>
                    <a:pt x="20" y="45"/>
                    <a:pt x="24" y="63"/>
                  </a:cubicBezTo>
                  <a:cubicBezTo>
                    <a:pt x="25" y="68"/>
                    <a:pt x="27" y="73"/>
                    <a:pt x="23" y="77"/>
                  </a:cubicBezTo>
                  <a:cubicBezTo>
                    <a:pt x="23" y="78"/>
                    <a:pt x="22" y="78"/>
                    <a:pt x="21" y="78"/>
                  </a:cubicBezTo>
                  <a:close/>
                </a:path>
              </a:pathLst>
            </a:custGeom>
            <a:solidFill>
              <a:srgbClr val="81AD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8" name="Freeform 46">
              <a:extLst>
                <a:ext uri="{FF2B5EF4-FFF2-40B4-BE49-F238E27FC236}">
                  <a16:creationId xmlns:a16="http://schemas.microsoft.com/office/drawing/2014/main" id="{1D545B17-B096-94B6-26BB-71380B50C4AE}"/>
                </a:ext>
              </a:extLst>
            </p:cNvPr>
            <p:cNvSpPr>
              <a:spLocks/>
            </p:cNvSpPr>
            <p:nvPr/>
          </p:nvSpPr>
          <p:spPr bwMode="auto">
            <a:xfrm>
              <a:off x="3222625" y="2481263"/>
              <a:ext cx="219075" cy="682625"/>
            </a:xfrm>
            <a:custGeom>
              <a:avLst/>
              <a:gdLst>
                <a:gd name="T0" fmla="*/ 20 w 29"/>
                <a:gd name="T1" fmla="*/ 0 h 90"/>
                <a:gd name="T2" fmla="*/ 27 w 29"/>
                <a:gd name="T3" fmla="*/ 0 h 90"/>
                <a:gd name="T4" fmla="*/ 28 w 29"/>
                <a:gd name="T5" fmla="*/ 8 h 90"/>
                <a:gd name="T6" fmla="*/ 14 w 29"/>
                <a:gd name="T7" fmla="*/ 75 h 90"/>
                <a:gd name="T8" fmla="*/ 14 w 29"/>
                <a:gd name="T9" fmla="*/ 86 h 90"/>
                <a:gd name="T10" fmla="*/ 12 w 29"/>
                <a:gd name="T11" fmla="*/ 88 h 90"/>
                <a:gd name="T12" fmla="*/ 0 w 29"/>
                <a:gd name="T13" fmla="*/ 86 h 90"/>
                <a:gd name="T14" fmla="*/ 12 w 29"/>
                <a:gd name="T15" fmla="*/ 32 h 90"/>
                <a:gd name="T16" fmla="*/ 17 w 29"/>
                <a:gd name="T17" fmla="*/ 7 h 90"/>
                <a:gd name="T18" fmla="*/ 20 w 29"/>
                <a:gd name="T19" fmla="*/ 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" h="90">
                  <a:moveTo>
                    <a:pt x="20" y="0"/>
                  </a:moveTo>
                  <a:cubicBezTo>
                    <a:pt x="22" y="0"/>
                    <a:pt x="25" y="0"/>
                    <a:pt x="27" y="0"/>
                  </a:cubicBezTo>
                  <a:cubicBezTo>
                    <a:pt x="29" y="2"/>
                    <a:pt x="28" y="5"/>
                    <a:pt x="28" y="8"/>
                  </a:cubicBezTo>
                  <a:cubicBezTo>
                    <a:pt x="23" y="30"/>
                    <a:pt x="19" y="53"/>
                    <a:pt x="14" y="75"/>
                  </a:cubicBezTo>
                  <a:cubicBezTo>
                    <a:pt x="14" y="79"/>
                    <a:pt x="13" y="82"/>
                    <a:pt x="14" y="86"/>
                  </a:cubicBezTo>
                  <a:cubicBezTo>
                    <a:pt x="14" y="87"/>
                    <a:pt x="13" y="88"/>
                    <a:pt x="12" y="88"/>
                  </a:cubicBezTo>
                  <a:cubicBezTo>
                    <a:pt x="8" y="89"/>
                    <a:pt x="3" y="90"/>
                    <a:pt x="0" y="86"/>
                  </a:cubicBezTo>
                  <a:cubicBezTo>
                    <a:pt x="6" y="69"/>
                    <a:pt x="8" y="50"/>
                    <a:pt x="12" y="32"/>
                  </a:cubicBezTo>
                  <a:cubicBezTo>
                    <a:pt x="13" y="24"/>
                    <a:pt x="16" y="16"/>
                    <a:pt x="17" y="7"/>
                  </a:cubicBezTo>
                  <a:cubicBezTo>
                    <a:pt x="17" y="5"/>
                    <a:pt x="18" y="2"/>
                    <a:pt x="20" y="0"/>
                  </a:cubicBezTo>
                  <a:close/>
                </a:path>
              </a:pathLst>
            </a:custGeom>
            <a:solidFill>
              <a:srgbClr val="FDF6C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9" name="Freeform 47">
              <a:extLst>
                <a:ext uri="{FF2B5EF4-FFF2-40B4-BE49-F238E27FC236}">
                  <a16:creationId xmlns:a16="http://schemas.microsoft.com/office/drawing/2014/main" id="{0CAE111B-A8E0-5D22-7372-B3D660018172}"/>
                </a:ext>
              </a:extLst>
            </p:cNvPr>
            <p:cNvSpPr>
              <a:spLocks/>
            </p:cNvSpPr>
            <p:nvPr/>
          </p:nvSpPr>
          <p:spPr bwMode="auto">
            <a:xfrm>
              <a:off x="2995613" y="2481263"/>
              <a:ext cx="173038" cy="598488"/>
            </a:xfrm>
            <a:custGeom>
              <a:avLst/>
              <a:gdLst>
                <a:gd name="T0" fmla="*/ 0 w 23"/>
                <a:gd name="T1" fmla="*/ 77 h 79"/>
                <a:gd name="T2" fmla="*/ 9 w 23"/>
                <a:gd name="T3" fmla="*/ 35 h 79"/>
                <a:gd name="T4" fmla="*/ 15 w 23"/>
                <a:gd name="T5" fmla="*/ 0 h 79"/>
                <a:gd name="T6" fmla="*/ 23 w 23"/>
                <a:gd name="T7" fmla="*/ 0 h 79"/>
                <a:gd name="T8" fmla="*/ 12 w 23"/>
                <a:gd name="T9" fmla="*/ 55 h 79"/>
                <a:gd name="T10" fmla="*/ 9 w 23"/>
                <a:gd name="T11" fmla="*/ 77 h 79"/>
                <a:gd name="T12" fmla="*/ 5 w 23"/>
                <a:gd name="T13" fmla="*/ 79 h 79"/>
                <a:gd name="T14" fmla="*/ 0 w 23"/>
                <a:gd name="T15" fmla="*/ 7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3" h="79">
                  <a:moveTo>
                    <a:pt x="0" y="77"/>
                  </a:moveTo>
                  <a:cubicBezTo>
                    <a:pt x="3" y="63"/>
                    <a:pt x="6" y="49"/>
                    <a:pt x="9" y="35"/>
                  </a:cubicBezTo>
                  <a:cubicBezTo>
                    <a:pt x="11" y="23"/>
                    <a:pt x="13" y="11"/>
                    <a:pt x="15" y="0"/>
                  </a:cubicBezTo>
                  <a:cubicBezTo>
                    <a:pt x="18" y="0"/>
                    <a:pt x="21" y="0"/>
                    <a:pt x="23" y="0"/>
                  </a:cubicBezTo>
                  <a:cubicBezTo>
                    <a:pt x="20" y="18"/>
                    <a:pt x="17" y="37"/>
                    <a:pt x="12" y="55"/>
                  </a:cubicBezTo>
                  <a:cubicBezTo>
                    <a:pt x="11" y="62"/>
                    <a:pt x="10" y="70"/>
                    <a:pt x="9" y="77"/>
                  </a:cubicBezTo>
                  <a:cubicBezTo>
                    <a:pt x="8" y="79"/>
                    <a:pt x="6" y="79"/>
                    <a:pt x="5" y="79"/>
                  </a:cubicBezTo>
                  <a:cubicBezTo>
                    <a:pt x="3" y="79"/>
                    <a:pt x="2" y="79"/>
                    <a:pt x="0" y="77"/>
                  </a:cubicBezTo>
                  <a:close/>
                </a:path>
              </a:pathLst>
            </a:custGeom>
            <a:solidFill>
              <a:srgbClr val="E1C30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0" name="Freeform 48">
              <a:extLst>
                <a:ext uri="{FF2B5EF4-FFF2-40B4-BE49-F238E27FC236}">
                  <a16:creationId xmlns:a16="http://schemas.microsoft.com/office/drawing/2014/main" id="{6C8A4387-7029-3B73-8EB0-ABCD97EA4970}"/>
                </a:ext>
              </a:extLst>
            </p:cNvPr>
            <p:cNvSpPr>
              <a:spLocks/>
            </p:cNvSpPr>
            <p:nvPr/>
          </p:nvSpPr>
          <p:spPr bwMode="auto">
            <a:xfrm>
              <a:off x="3417888" y="2481263"/>
              <a:ext cx="204788" cy="674688"/>
            </a:xfrm>
            <a:custGeom>
              <a:avLst/>
              <a:gdLst>
                <a:gd name="T0" fmla="*/ 4 w 27"/>
                <a:gd name="T1" fmla="*/ 87 h 89"/>
                <a:gd name="T2" fmla="*/ 2 w 27"/>
                <a:gd name="T3" fmla="*/ 87 h 89"/>
                <a:gd name="T4" fmla="*/ 1 w 27"/>
                <a:gd name="T5" fmla="*/ 80 h 89"/>
                <a:gd name="T6" fmla="*/ 16 w 27"/>
                <a:gd name="T7" fmla="*/ 6 h 89"/>
                <a:gd name="T8" fmla="*/ 18 w 27"/>
                <a:gd name="T9" fmla="*/ 0 h 89"/>
                <a:gd name="T10" fmla="*/ 26 w 27"/>
                <a:gd name="T11" fmla="*/ 0 h 89"/>
                <a:gd name="T12" fmla="*/ 25 w 27"/>
                <a:gd name="T13" fmla="*/ 5 h 89"/>
                <a:gd name="T14" fmla="*/ 18 w 27"/>
                <a:gd name="T15" fmla="*/ 40 h 89"/>
                <a:gd name="T16" fmla="*/ 15 w 27"/>
                <a:gd name="T17" fmla="*/ 56 h 89"/>
                <a:gd name="T18" fmla="*/ 12 w 27"/>
                <a:gd name="T19" fmla="*/ 74 h 89"/>
                <a:gd name="T20" fmla="*/ 11 w 27"/>
                <a:gd name="T21" fmla="*/ 70 h 89"/>
                <a:gd name="T22" fmla="*/ 10 w 27"/>
                <a:gd name="T23" fmla="*/ 84 h 89"/>
                <a:gd name="T24" fmla="*/ 9 w 27"/>
                <a:gd name="T25" fmla="*/ 86 h 89"/>
                <a:gd name="T26" fmla="*/ 4 w 27"/>
                <a:gd name="T27" fmla="*/ 87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7" h="89">
                  <a:moveTo>
                    <a:pt x="4" y="87"/>
                  </a:moveTo>
                  <a:cubicBezTo>
                    <a:pt x="3" y="87"/>
                    <a:pt x="3" y="87"/>
                    <a:pt x="2" y="87"/>
                  </a:cubicBezTo>
                  <a:cubicBezTo>
                    <a:pt x="0" y="85"/>
                    <a:pt x="0" y="82"/>
                    <a:pt x="1" y="80"/>
                  </a:cubicBezTo>
                  <a:cubicBezTo>
                    <a:pt x="6" y="55"/>
                    <a:pt x="11" y="31"/>
                    <a:pt x="16" y="6"/>
                  </a:cubicBezTo>
                  <a:cubicBezTo>
                    <a:pt x="16" y="4"/>
                    <a:pt x="17" y="2"/>
                    <a:pt x="18" y="0"/>
                  </a:cubicBezTo>
                  <a:cubicBezTo>
                    <a:pt x="21" y="0"/>
                    <a:pt x="24" y="0"/>
                    <a:pt x="26" y="0"/>
                  </a:cubicBezTo>
                  <a:cubicBezTo>
                    <a:pt x="27" y="2"/>
                    <a:pt x="27" y="4"/>
                    <a:pt x="25" y="5"/>
                  </a:cubicBezTo>
                  <a:cubicBezTo>
                    <a:pt x="21" y="16"/>
                    <a:pt x="20" y="28"/>
                    <a:pt x="18" y="40"/>
                  </a:cubicBezTo>
                  <a:cubicBezTo>
                    <a:pt x="17" y="45"/>
                    <a:pt x="15" y="50"/>
                    <a:pt x="15" y="56"/>
                  </a:cubicBezTo>
                  <a:cubicBezTo>
                    <a:pt x="15" y="62"/>
                    <a:pt x="14" y="68"/>
                    <a:pt x="12" y="74"/>
                  </a:cubicBezTo>
                  <a:cubicBezTo>
                    <a:pt x="11" y="73"/>
                    <a:pt x="12" y="71"/>
                    <a:pt x="11" y="70"/>
                  </a:cubicBezTo>
                  <a:cubicBezTo>
                    <a:pt x="12" y="75"/>
                    <a:pt x="9" y="79"/>
                    <a:pt x="10" y="84"/>
                  </a:cubicBezTo>
                  <a:cubicBezTo>
                    <a:pt x="10" y="85"/>
                    <a:pt x="9" y="85"/>
                    <a:pt x="9" y="86"/>
                  </a:cubicBezTo>
                  <a:cubicBezTo>
                    <a:pt x="7" y="87"/>
                    <a:pt x="6" y="89"/>
                    <a:pt x="4" y="87"/>
                  </a:cubicBezTo>
                  <a:close/>
                </a:path>
              </a:pathLst>
            </a:custGeom>
            <a:solidFill>
              <a:srgbClr val="CEA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1" name="Freeform 49">
              <a:extLst>
                <a:ext uri="{FF2B5EF4-FFF2-40B4-BE49-F238E27FC236}">
                  <a16:creationId xmlns:a16="http://schemas.microsoft.com/office/drawing/2014/main" id="{6DBD8DF3-4B26-C4B1-7FA3-4AA9E9DBE9E3}"/>
                </a:ext>
              </a:extLst>
            </p:cNvPr>
            <p:cNvSpPr>
              <a:spLocks/>
            </p:cNvSpPr>
            <p:nvPr/>
          </p:nvSpPr>
          <p:spPr bwMode="auto">
            <a:xfrm>
              <a:off x="4225925" y="3148013"/>
              <a:ext cx="566738" cy="554038"/>
            </a:xfrm>
            <a:custGeom>
              <a:avLst/>
              <a:gdLst>
                <a:gd name="T0" fmla="*/ 75 w 75"/>
                <a:gd name="T1" fmla="*/ 8 h 73"/>
                <a:gd name="T2" fmla="*/ 58 w 75"/>
                <a:gd name="T3" fmla="*/ 21 h 73"/>
                <a:gd name="T4" fmla="*/ 13 w 75"/>
                <a:gd name="T5" fmla="*/ 61 h 73"/>
                <a:gd name="T6" fmla="*/ 4 w 75"/>
                <a:gd name="T7" fmla="*/ 73 h 73"/>
                <a:gd name="T8" fmla="*/ 0 w 75"/>
                <a:gd name="T9" fmla="*/ 69 h 73"/>
                <a:gd name="T10" fmla="*/ 1 w 75"/>
                <a:gd name="T11" fmla="*/ 65 h 73"/>
                <a:gd name="T12" fmla="*/ 36 w 75"/>
                <a:gd name="T13" fmla="*/ 34 h 73"/>
                <a:gd name="T14" fmla="*/ 68 w 75"/>
                <a:gd name="T15" fmla="*/ 6 h 73"/>
                <a:gd name="T16" fmla="*/ 75 w 75"/>
                <a:gd name="T17" fmla="*/ 0 h 73"/>
                <a:gd name="T18" fmla="*/ 75 w 75"/>
                <a:gd name="T19" fmla="*/ 8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5" h="73">
                  <a:moveTo>
                    <a:pt x="75" y="8"/>
                  </a:moveTo>
                  <a:cubicBezTo>
                    <a:pt x="69" y="12"/>
                    <a:pt x="63" y="16"/>
                    <a:pt x="58" y="21"/>
                  </a:cubicBezTo>
                  <a:cubicBezTo>
                    <a:pt x="44" y="35"/>
                    <a:pt x="29" y="48"/>
                    <a:pt x="13" y="61"/>
                  </a:cubicBezTo>
                  <a:cubicBezTo>
                    <a:pt x="9" y="64"/>
                    <a:pt x="6" y="68"/>
                    <a:pt x="4" y="73"/>
                  </a:cubicBezTo>
                  <a:cubicBezTo>
                    <a:pt x="1" y="73"/>
                    <a:pt x="0" y="71"/>
                    <a:pt x="0" y="69"/>
                  </a:cubicBezTo>
                  <a:cubicBezTo>
                    <a:pt x="0" y="67"/>
                    <a:pt x="0" y="66"/>
                    <a:pt x="1" y="65"/>
                  </a:cubicBezTo>
                  <a:cubicBezTo>
                    <a:pt x="14" y="55"/>
                    <a:pt x="24" y="43"/>
                    <a:pt x="36" y="34"/>
                  </a:cubicBezTo>
                  <a:cubicBezTo>
                    <a:pt x="47" y="26"/>
                    <a:pt x="59" y="18"/>
                    <a:pt x="68" y="6"/>
                  </a:cubicBezTo>
                  <a:cubicBezTo>
                    <a:pt x="69" y="4"/>
                    <a:pt x="73" y="2"/>
                    <a:pt x="75" y="0"/>
                  </a:cubicBezTo>
                  <a:cubicBezTo>
                    <a:pt x="75" y="3"/>
                    <a:pt x="75" y="6"/>
                    <a:pt x="75" y="8"/>
                  </a:cubicBezTo>
                  <a:close/>
                </a:path>
              </a:pathLst>
            </a:custGeom>
            <a:solidFill>
              <a:srgbClr val="2D81C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2" name="Freeform 50">
              <a:extLst>
                <a:ext uri="{FF2B5EF4-FFF2-40B4-BE49-F238E27FC236}">
                  <a16:creationId xmlns:a16="http://schemas.microsoft.com/office/drawing/2014/main" id="{A981E751-F1D9-81BD-2B34-0C4DAF239D82}"/>
                </a:ext>
              </a:extLst>
            </p:cNvPr>
            <p:cNvSpPr>
              <a:spLocks/>
            </p:cNvSpPr>
            <p:nvPr/>
          </p:nvSpPr>
          <p:spPr bwMode="auto">
            <a:xfrm>
              <a:off x="3387725" y="2481263"/>
              <a:ext cx="166688" cy="666750"/>
            </a:xfrm>
            <a:custGeom>
              <a:avLst/>
              <a:gdLst>
                <a:gd name="T0" fmla="*/ 22 w 22"/>
                <a:gd name="T1" fmla="*/ 0 h 88"/>
                <a:gd name="T2" fmla="*/ 13 w 22"/>
                <a:gd name="T3" fmla="*/ 51 h 88"/>
                <a:gd name="T4" fmla="*/ 6 w 22"/>
                <a:gd name="T5" fmla="*/ 87 h 88"/>
                <a:gd name="T6" fmla="*/ 1 w 22"/>
                <a:gd name="T7" fmla="*/ 82 h 88"/>
                <a:gd name="T8" fmla="*/ 14 w 22"/>
                <a:gd name="T9" fmla="*/ 17 h 88"/>
                <a:gd name="T10" fmla="*/ 17 w 22"/>
                <a:gd name="T11" fmla="*/ 0 h 88"/>
                <a:gd name="T12" fmla="*/ 22 w 22"/>
                <a:gd name="T13" fmla="*/ 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" h="88">
                  <a:moveTo>
                    <a:pt x="22" y="0"/>
                  </a:moveTo>
                  <a:cubicBezTo>
                    <a:pt x="19" y="17"/>
                    <a:pt x="17" y="34"/>
                    <a:pt x="13" y="51"/>
                  </a:cubicBezTo>
                  <a:cubicBezTo>
                    <a:pt x="10" y="63"/>
                    <a:pt x="8" y="75"/>
                    <a:pt x="6" y="87"/>
                  </a:cubicBezTo>
                  <a:cubicBezTo>
                    <a:pt x="2" y="88"/>
                    <a:pt x="0" y="86"/>
                    <a:pt x="1" y="82"/>
                  </a:cubicBezTo>
                  <a:cubicBezTo>
                    <a:pt x="5" y="60"/>
                    <a:pt x="9" y="39"/>
                    <a:pt x="14" y="17"/>
                  </a:cubicBezTo>
                  <a:cubicBezTo>
                    <a:pt x="15" y="11"/>
                    <a:pt x="16" y="5"/>
                    <a:pt x="17" y="0"/>
                  </a:cubicBezTo>
                  <a:cubicBezTo>
                    <a:pt x="19" y="0"/>
                    <a:pt x="21" y="0"/>
                    <a:pt x="22" y="0"/>
                  </a:cubicBezTo>
                  <a:close/>
                </a:path>
              </a:pathLst>
            </a:custGeom>
            <a:solidFill>
              <a:srgbClr val="DCBB0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3" name="Freeform 51">
              <a:extLst>
                <a:ext uri="{FF2B5EF4-FFF2-40B4-BE49-F238E27FC236}">
                  <a16:creationId xmlns:a16="http://schemas.microsoft.com/office/drawing/2014/main" id="{10D1157C-BCBC-4017-0E84-BC0181ADEC28}"/>
                </a:ext>
              </a:extLst>
            </p:cNvPr>
            <p:cNvSpPr>
              <a:spLocks/>
            </p:cNvSpPr>
            <p:nvPr/>
          </p:nvSpPr>
          <p:spPr bwMode="auto">
            <a:xfrm>
              <a:off x="738188" y="2822575"/>
              <a:ext cx="701675" cy="674688"/>
            </a:xfrm>
            <a:custGeom>
              <a:avLst/>
              <a:gdLst>
                <a:gd name="T0" fmla="*/ 87 w 93"/>
                <a:gd name="T1" fmla="*/ 89 h 89"/>
                <a:gd name="T2" fmla="*/ 87 w 93"/>
                <a:gd name="T3" fmla="*/ 85 h 89"/>
                <a:gd name="T4" fmla="*/ 82 w 93"/>
                <a:gd name="T5" fmla="*/ 76 h 89"/>
                <a:gd name="T6" fmla="*/ 28 w 93"/>
                <a:gd name="T7" fmla="*/ 31 h 89"/>
                <a:gd name="T8" fmla="*/ 0 w 93"/>
                <a:gd name="T9" fmla="*/ 8 h 89"/>
                <a:gd name="T10" fmla="*/ 0 w 93"/>
                <a:gd name="T11" fmla="*/ 0 h 89"/>
                <a:gd name="T12" fmla="*/ 17 w 93"/>
                <a:gd name="T13" fmla="*/ 15 h 89"/>
                <a:gd name="T14" fmla="*/ 42 w 93"/>
                <a:gd name="T15" fmla="*/ 35 h 89"/>
                <a:gd name="T16" fmla="*/ 44 w 93"/>
                <a:gd name="T17" fmla="*/ 36 h 89"/>
                <a:gd name="T18" fmla="*/ 65 w 93"/>
                <a:gd name="T19" fmla="*/ 55 h 89"/>
                <a:gd name="T20" fmla="*/ 74 w 93"/>
                <a:gd name="T21" fmla="*/ 61 h 89"/>
                <a:gd name="T22" fmla="*/ 83 w 93"/>
                <a:gd name="T23" fmla="*/ 69 h 89"/>
                <a:gd name="T24" fmla="*/ 92 w 93"/>
                <a:gd name="T25" fmla="*/ 79 h 89"/>
                <a:gd name="T26" fmla="*/ 90 w 93"/>
                <a:gd name="T27" fmla="*/ 87 h 89"/>
                <a:gd name="T28" fmla="*/ 87 w 93"/>
                <a:gd name="T29" fmla="*/ 8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93" h="89">
                  <a:moveTo>
                    <a:pt x="87" y="89"/>
                  </a:moveTo>
                  <a:cubicBezTo>
                    <a:pt x="85" y="87"/>
                    <a:pt x="87" y="86"/>
                    <a:pt x="87" y="85"/>
                  </a:cubicBezTo>
                  <a:cubicBezTo>
                    <a:pt x="87" y="81"/>
                    <a:pt x="85" y="79"/>
                    <a:pt x="82" y="76"/>
                  </a:cubicBezTo>
                  <a:cubicBezTo>
                    <a:pt x="63" y="62"/>
                    <a:pt x="46" y="46"/>
                    <a:pt x="28" y="31"/>
                  </a:cubicBezTo>
                  <a:cubicBezTo>
                    <a:pt x="18" y="24"/>
                    <a:pt x="9" y="16"/>
                    <a:pt x="0" y="8"/>
                  </a:cubicBezTo>
                  <a:cubicBezTo>
                    <a:pt x="0" y="6"/>
                    <a:pt x="0" y="3"/>
                    <a:pt x="0" y="0"/>
                  </a:cubicBezTo>
                  <a:cubicBezTo>
                    <a:pt x="6" y="5"/>
                    <a:pt x="11" y="10"/>
                    <a:pt x="17" y="15"/>
                  </a:cubicBezTo>
                  <a:cubicBezTo>
                    <a:pt x="26" y="22"/>
                    <a:pt x="33" y="29"/>
                    <a:pt x="42" y="35"/>
                  </a:cubicBezTo>
                  <a:cubicBezTo>
                    <a:pt x="43" y="35"/>
                    <a:pt x="44" y="35"/>
                    <a:pt x="44" y="36"/>
                  </a:cubicBezTo>
                  <a:cubicBezTo>
                    <a:pt x="50" y="44"/>
                    <a:pt x="58" y="49"/>
                    <a:pt x="65" y="55"/>
                  </a:cubicBezTo>
                  <a:cubicBezTo>
                    <a:pt x="68" y="57"/>
                    <a:pt x="70" y="61"/>
                    <a:pt x="74" y="61"/>
                  </a:cubicBezTo>
                  <a:cubicBezTo>
                    <a:pt x="77" y="64"/>
                    <a:pt x="80" y="66"/>
                    <a:pt x="83" y="69"/>
                  </a:cubicBezTo>
                  <a:cubicBezTo>
                    <a:pt x="85" y="73"/>
                    <a:pt x="89" y="75"/>
                    <a:pt x="92" y="79"/>
                  </a:cubicBezTo>
                  <a:cubicBezTo>
                    <a:pt x="93" y="82"/>
                    <a:pt x="91" y="84"/>
                    <a:pt x="90" y="87"/>
                  </a:cubicBezTo>
                  <a:cubicBezTo>
                    <a:pt x="89" y="88"/>
                    <a:pt x="88" y="89"/>
                    <a:pt x="87" y="89"/>
                  </a:cubicBezTo>
                  <a:close/>
                </a:path>
              </a:pathLst>
            </a:custGeom>
            <a:solidFill>
              <a:srgbClr val="9D1C1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4" name="Freeform 52">
              <a:extLst>
                <a:ext uri="{FF2B5EF4-FFF2-40B4-BE49-F238E27FC236}">
                  <a16:creationId xmlns:a16="http://schemas.microsoft.com/office/drawing/2014/main" id="{1A43865A-EB23-76CF-941B-C666E289AE24}"/>
                </a:ext>
              </a:extLst>
            </p:cNvPr>
            <p:cNvSpPr>
              <a:spLocks/>
            </p:cNvSpPr>
            <p:nvPr/>
          </p:nvSpPr>
          <p:spPr bwMode="auto">
            <a:xfrm>
              <a:off x="3162300" y="2481263"/>
              <a:ext cx="203200" cy="652463"/>
            </a:xfrm>
            <a:custGeom>
              <a:avLst/>
              <a:gdLst>
                <a:gd name="T0" fmla="*/ 0 w 27"/>
                <a:gd name="T1" fmla="*/ 84 h 86"/>
                <a:gd name="T2" fmla="*/ 6 w 27"/>
                <a:gd name="T3" fmla="*/ 68 h 86"/>
                <a:gd name="T4" fmla="*/ 19 w 27"/>
                <a:gd name="T5" fmla="*/ 0 h 86"/>
                <a:gd name="T6" fmla="*/ 24 w 27"/>
                <a:gd name="T7" fmla="*/ 0 h 86"/>
                <a:gd name="T8" fmla="*/ 23 w 27"/>
                <a:gd name="T9" fmla="*/ 17 h 86"/>
                <a:gd name="T10" fmla="*/ 13 w 27"/>
                <a:gd name="T11" fmla="*/ 70 h 86"/>
                <a:gd name="T12" fmla="*/ 6 w 27"/>
                <a:gd name="T13" fmla="*/ 85 h 86"/>
                <a:gd name="T14" fmla="*/ 2 w 27"/>
                <a:gd name="T15" fmla="*/ 85 h 86"/>
                <a:gd name="T16" fmla="*/ 0 w 27"/>
                <a:gd name="T17" fmla="*/ 84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" h="86">
                  <a:moveTo>
                    <a:pt x="0" y="84"/>
                  </a:moveTo>
                  <a:cubicBezTo>
                    <a:pt x="5" y="80"/>
                    <a:pt x="5" y="74"/>
                    <a:pt x="6" y="68"/>
                  </a:cubicBezTo>
                  <a:cubicBezTo>
                    <a:pt x="10" y="45"/>
                    <a:pt x="15" y="22"/>
                    <a:pt x="19" y="0"/>
                  </a:cubicBezTo>
                  <a:cubicBezTo>
                    <a:pt x="21" y="0"/>
                    <a:pt x="22" y="0"/>
                    <a:pt x="24" y="0"/>
                  </a:cubicBezTo>
                  <a:cubicBezTo>
                    <a:pt x="27" y="6"/>
                    <a:pt x="25" y="11"/>
                    <a:pt x="23" y="17"/>
                  </a:cubicBezTo>
                  <a:cubicBezTo>
                    <a:pt x="19" y="35"/>
                    <a:pt x="16" y="52"/>
                    <a:pt x="13" y="70"/>
                  </a:cubicBezTo>
                  <a:cubicBezTo>
                    <a:pt x="12" y="76"/>
                    <a:pt x="10" y="81"/>
                    <a:pt x="6" y="85"/>
                  </a:cubicBezTo>
                  <a:cubicBezTo>
                    <a:pt x="5" y="85"/>
                    <a:pt x="3" y="86"/>
                    <a:pt x="2" y="85"/>
                  </a:cubicBezTo>
                  <a:cubicBezTo>
                    <a:pt x="1" y="85"/>
                    <a:pt x="0" y="85"/>
                    <a:pt x="0" y="84"/>
                  </a:cubicBezTo>
                  <a:close/>
                </a:path>
              </a:pathLst>
            </a:custGeom>
            <a:solidFill>
              <a:srgbClr val="F0E2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5" name="Freeform 53">
              <a:extLst>
                <a:ext uri="{FF2B5EF4-FFF2-40B4-BE49-F238E27FC236}">
                  <a16:creationId xmlns:a16="http://schemas.microsoft.com/office/drawing/2014/main" id="{EB18D231-E42D-A92A-D126-4E005D0B290E}"/>
                </a:ext>
              </a:extLst>
            </p:cNvPr>
            <p:cNvSpPr>
              <a:spLocks/>
            </p:cNvSpPr>
            <p:nvPr/>
          </p:nvSpPr>
          <p:spPr bwMode="auto">
            <a:xfrm>
              <a:off x="738188" y="3201988"/>
              <a:ext cx="528638" cy="461963"/>
            </a:xfrm>
            <a:custGeom>
              <a:avLst/>
              <a:gdLst>
                <a:gd name="T0" fmla="*/ 69 w 70"/>
                <a:gd name="T1" fmla="*/ 61 h 61"/>
                <a:gd name="T2" fmla="*/ 51 w 70"/>
                <a:gd name="T3" fmla="*/ 49 h 61"/>
                <a:gd name="T4" fmla="*/ 4 w 70"/>
                <a:gd name="T5" fmla="*/ 9 h 61"/>
                <a:gd name="T6" fmla="*/ 0 w 70"/>
                <a:gd name="T7" fmla="*/ 7 h 61"/>
                <a:gd name="T8" fmla="*/ 0 w 70"/>
                <a:gd name="T9" fmla="*/ 0 h 61"/>
                <a:gd name="T10" fmla="*/ 11 w 70"/>
                <a:gd name="T11" fmla="*/ 7 h 61"/>
                <a:gd name="T12" fmla="*/ 58 w 70"/>
                <a:gd name="T13" fmla="*/ 47 h 61"/>
                <a:gd name="T14" fmla="*/ 64 w 70"/>
                <a:gd name="T15" fmla="*/ 51 h 61"/>
                <a:gd name="T16" fmla="*/ 69 w 70"/>
                <a:gd name="T17" fmla="*/ 6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0" h="61">
                  <a:moveTo>
                    <a:pt x="69" y="61"/>
                  </a:moveTo>
                  <a:cubicBezTo>
                    <a:pt x="62" y="59"/>
                    <a:pt x="56" y="54"/>
                    <a:pt x="51" y="49"/>
                  </a:cubicBezTo>
                  <a:cubicBezTo>
                    <a:pt x="36" y="35"/>
                    <a:pt x="19" y="24"/>
                    <a:pt x="4" y="9"/>
                  </a:cubicBezTo>
                  <a:cubicBezTo>
                    <a:pt x="3" y="8"/>
                    <a:pt x="1" y="8"/>
                    <a:pt x="0" y="7"/>
                  </a:cubicBezTo>
                  <a:cubicBezTo>
                    <a:pt x="0" y="5"/>
                    <a:pt x="0" y="2"/>
                    <a:pt x="0" y="0"/>
                  </a:cubicBezTo>
                  <a:cubicBezTo>
                    <a:pt x="5" y="0"/>
                    <a:pt x="7" y="4"/>
                    <a:pt x="11" y="7"/>
                  </a:cubicBezTo>
                  <a:cubicBezTo>
                    <a:pt x="26" y="20"/>
                    <a:pt x="43" y="33"/>
                    <a:pt x="58" y="47"/>
                  </a:cubicBezTo>
                  <a:cubicBezTo>
                    <a:pt x="60" y="49"/>
                    <a:pt x="62" y="50"/>
                    <a:pt x="64" y="51"/>
                  </a:cubicBezTo>
                  <a:cubicBezTo>
                    <a:pt x="67" y="54"/>
                    <a:pt x="70" y="56"/>
                    <a:pt x="69" y="61"/>
                  </a:cubicBezTo>
                  <a:close/>
                </a:path>
              </a:pathLst>
            </a:custGeom>
            <a:solidFill>
              <a:srgbClr val="D542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6" name="Freeform 54">
              <a:extLst>
                <a:ext uri="{FF2B5EF4-FFF2-40B4-BE49-F238E27FC236}">
                  <a16:creationId xmlns:a16="http://schemas.microsoft.com/office/drawing/2014/main" id="{1712F197-35EE-8113-A943-8E5D38A74B64}"/>
                </a:ext>
              </a:extLst>
            </p:cNvPr>
            <p:cNvSpPr>
              <a:spLocks/>
            </p:cNvSpPr>
            <p:nvPr/>
          </p:nvSpPr>
          <p:spPr bwMode="auto">
            <a:xfrm>
              <a:off x="2406650" y="2481263"/>
              <a:ext cx="173038" cy="576263"/>
            </a:xfrm>
            <a:custGeom>
              <a:avLst/>
              <a:gdLst>
                <a:gd name="T0" fmla="*/ 2 w 23"/>
                <a:gd name="T1" fmla="*/ 0 h 76"/>
                <a:gd name="T2" fmla="*/ 7 w 23"/>
                <a:gd name="T3" fmla="*/ 0 h 76"/>
                <a:gd name="T4" fmla="*/ 22 w 23"/>
                <a:gd name="T5" fmla="*/ 65 h 76"/>
                <a:gd name="T6" fmla="*/ 22 w 23"/>
                <a:gd name="T7" fmla="*/ 71 h 76"/>
                <a:gd name="T8" fmla="*/ 16 w 23"/>
                <a:gd name="T9" fmla="*/ 75 h 76"/>
                <a:gd name="T10" fmla="*/ 8 w 23"/>
                <a:gd name="T11" fmla="*/ 39 h 76"/>
                <a:gd name="T12" fmla="*/ 1 w 23"/>
                <a:gd name="T13" fmla="*/ 7 h 76"/>
                <a:gd name="T14" fmla="*/ 2 w 23"/>
                <a:gd name="T15" fmla="*/ 0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3" h="76">
                  <a:moveTo>
                    <a:pt x="2" y="0"/>
                  </a:moveTo>
                  <a:cubicBezTo>
                    <a:pt x="4" y="0"/>
                    <a:pt x="5" y="0"/>
                    <a:pt x="7" y="0"/>
                  </a:cubicBezTo>
                  <a:cubicBezTo>
                    <a:pt x="12" y="21"/>
                    <a:pt x="17" y="43"/>
                    <a:pt x="22" y="65"/>
                  </a:cubicBezTo>
                  <a:cubicBezTo>
                    <a:pt x="22" y="67"/>
                    <a:pt x="23" y="69"/>
                    <a:pt x="22" y="71"/>
                  </a:cubicBezTo>
                  <a:cubicBezTo>
                    <a:pt x="22" y="75"/>
                    <a:pt x="20" y="76"/>
                    <a:pt x="16" y="75"/>
                  </a:cubicBezTo>
                  <a:cubicBezTo>
                    <a:pt x="14" y="63"/>
                    <a:pt x="11" y="51"/>
                    <a:pt x="8" y="39"/>
                  </a:cubicBezTo>
                  <a:cubicBezTo>
                    <a:pt x="5" y="28"/>
                    <a:pt x="4" y="17"/>
                    <a:pt x="1" y="7"/>
                  </a:cubicBezTo>
                  <a:cubicBezTo>
                    <a:pt x="0" y="4"/>
                    <a:pt x="0" y="2"/>
                    <a:pt x="2" y="0"/>
                  </a:cubicBezTo>
                  <a:close/>
                </a:path>
              </a:pathLst>
            </a:custGeom>
            <a:solidFill>
              <a:srgbClr val="4D74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7" name="Freeform 55">
              <a:extLst>
                <a:ext uri="{FF2B5EF4-FFF2-40B4-BE49-F238E27FC236}">
                  <a16:creationId xmlns:a16="http://schemas.microsoft.com/office/drawing/2014/main" id="{1F9E3403-FE40-C253-5219-638A86459161}"/>
                </a:ext>
              </a:extLst>
            </p:cNvPr>
            <p:cNvSpPr>
              <a:spLocks/>
            </p:cNvSpPr>
            <p:nvPr/>
          </p:nvSpPr>
          <p:spPr bwMode="auto">
            <a:xfrm>
              <a:off x="4354513" y="3406775"/>
              <a:ext cx="438150" cy="409575"/>
            </a:xfrm>
            <a:custGeom>
              <a:avLst/>
              <a:gdLst>
                <a:gd name="T0" fmla="*/ 1 w 58"/>
                <a:gd name="T1" fmla="*/ 50 h 54"/>
                <a:gd name="T2" fmla="*/ 30 w 58"/>
                <a:gd name="T3" fmla="*/ 25 h 54"/>
                <a:gd name="T4" fmla="*/ 58 w 58"/>
                <a:gd name="T5" fmla="*/ 0 h 54"/>
                <a:gd name="T6" fmla="*/ 58 w 58"/>
                <a:gd name="T7" fmla="*/ 8 h 54"/>
                <a:gd name="T8" fmla="*/ 40 w 58"/>
                <a:gd name="T9" fmla="*/ 24 h 54"/>
                <a:gd name="T10" fmla="*/ 34 w 58"/>
                <a:gd name="T11" fmla="*/ 29 h 54"/>
                <a:gd name="T12" fmla="*/ 16 w 58"/>
                <a:gd name="T13" fmla="*/ 45 h 54"/>
                <a:gd name="T14" fmla="*/ 7 w 58"/>
                <a:gd name="T15" fmla="*/ 53 h 54"/>
                <a:gd name="T16" fmla="*/ 1 w 58"/>
                <a:gd name="T17" fmla="*/ 52 h 54"/>
                <a:gd name="T18" fmla="*/ 0 w 58"/>
                <a:gd name="T19" fmla="*/ 51 h 54"/>
                <a:gd name="T20" fmla="*/ 1 w 58"/>
                <a:gd name="T21" fmla="*/ 5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8" h="54">
                  <a:moveTo>
                    <a:pt x="1" y="50"/>
                  </a:moveTo>
                  <a:cubicBezTo>
                    <a:pt x="11" y="42"/>
                    <a:pt x="20" y="33"/>
                    <a:pt x="30" y="25"/>
                  </a:cubicBezTo>
                  <a:cubicBezTo>
                    <a:pt x="40" y="17"/>
                    <a:pt x="47" y="6"/>
                    <a:pt x="58" y="0"/>
                  </a:cubicBezTo>
                  <a:cubicBezTo>
                    <a:pt x="58" y="3"/>
                    <a:pt x="58" y="5"/>
                    <a:pt x="58" y="8"/>
                  </a:cubicBezTo>
                  <a:cubicBezTo>
                    <a:pt x="54" y="15"/>
                    <a:pt x="49" y="21"/>
                    <a:pt x="40" y="24"/>
                  </a:cubicBezTo>
                  <a:cubicBezTo>
                    <a:pt x="38" y="24"/>
                    <a:pt x="36" y="27"/>
                    <a:pt x="34" y="29"/>
                  </a:cubicBezTo>
                  <a:cubicBezTo>
                    <a:pt x="29" y="36"/>
                    <a:pt x="22" y="40"/>
                    <a:pt x="16" y="45"/>
                  </a:cubicBezTo>
                  <a:cubicBezTo>
                    <a:pt x="13" y="47"/>
                    <a:pt x="11" y="50"/>
                    <a:pt x="7" y="53"/>
                  </a:cubicBezTo>
                  <a:cubicBezTo>
                    <a:pt x="5" y="54"/>
                    <a:pt x="3" y="53"/>
                    <a:pt x="1" y="52"/>
                  </a:cubicBezTo>
                  <a:cubicBezTo>
                    <a:pt x="1" y="51"/>
                    <a:pt x="0" y="51"/>
                    <a:pt x="0" y="51"/>
                  </a:cubicBezTo>
                  <a:cubicBezTo>
                    <a:pt x="0" y="50"/>
                    <a:pt x="1" y="50"/>
                    <a:pt x="1" y="50"/>
                  </a:cubicBezTo>
                  <a:close/>
                </a:path>
              </a:pathLst>
            </a:custGeom>
            <a:solidFill>
              <a:srgbClr val="0455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8" name="Freeform 56">
              <a:extLst>
                <a:ext uri="{FF2B5EF4-FFF2-40B4-BE49-F238E27FC236}">
                  <a16:creationId xmlns:a16="http://schemas.microsoft.com/office/drawing/2014/main" id="{CF2FE89A-DE67-BCCB-C90D-73B852D4C518}"/>
                </a:ext>
              </a:extLst>
            </p:cNvPr>
            <p:cNvSpPr>
              <a:spLocks/>
            </p:cNvSpPr>
            <p:nvPr/>
          </p:nvSpPr>
          <p:spPr bwMode="auto">
            <a:xfrm>
              <a:off x="738188" y="2882900"/>
              <a:ext cx="671513" cy="584200"/>
            </a:xfrm>
            <a:custGeom>
              <a:avLst/>
              <a:gdLst>
                <a:gd name="T0" fmla="*/ 0 w 89"/>
                <a:gd name="T1" fmla="*/ 0 h 77"/>
                <a:gd name="T2" fmla="*/ 14 w 89"/>
                <a:gd name="T3" fmla="*/ 11 h 77"/>
                <a:gd name="T4" fmla="*/ 60 w 89"/>
                <a:gd name="T5" fmla="*/ 49 h 77"/>
                <a:gd name="T6" fmla="*/ 85 w 89"/>
                <a:gd name="T7" fmla="*/ 69 h 77"/>
                <a:gd name="T8" fmla="*/ 87 w 89"/>
                <a:gd name="T9" fmla="*/ 77 h 77"/>
                <a:gd name="T10" fmla="*/ 67 w 89"/>
                <a:gd name="T11" fmla="*/ 59 h 77"/>
                <a:gd name="T12" fmla="*/ 0 w 89"/>
                <a:gd name="T13" fmla="*/ 4 h 77"/>
                <a:gd name="T14" fmla="*/ 0 w 89"/>
                <a:gd name="T15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9" h="77">
                  <a:moveTo>
                    <a:pt x="0" y="0"/>
                  </a:moveTo>
                  <a:cubicBezTo>
                    <a:pt x="6" y="2"/>
                    <a:pt x="9" y="7"/>
                    <a:pt x="14" y="11"/>
                  </a:cubicBezTo>
                  <a:cubicBezTo>
                    <a:pt x="30" y="23"/>
                    <a:pt x="46" y="36"/>
                    <a:pt x="60" y="49"/>
                  </a:cubicBezTo>
                  <a:cubicBezTo>
                    <a:pt x="68" y="56"/>
                    <a:pt x="77" y="63"/>
                    <a:pt x="85" y="69"/>
                  </a:cubicBezTo>
                  <a:cubicBezTo>
                    <a:pt x="88" y="71"/>
                    <a:pt x="89" y="73"/>
                    <a:pt x="87" y="77"/>
                  </a:cubicBezTo>
                  <a:cubicBezTo>
                    <a:pt x="80" y="72"/>
                    <a:pt x="71" y="68"/>
                    <a:pt x="67" y="59"/>
                  </a:cubicBezTo>
                  <a:cubicBezTo>
                    <a:pt x="45" y="40"/>
                    <a:pt x="23" y="22"/>
                    <a:pt x="0" y="4"/>
                  </a:cubicBezTo>
                  <a:cubicBezTo>
                    <a:pt x="0" y="3"/>
                    <a:pt x="0" y="2"/>
                    <a:pt x="0" y="0"/>
                  </a:cubicBezTo>
                  <a:close/>
                </a:path>
              </a:pathLst>
            </a:custGeom>
            <a:solidFill>
              <a:srgbClr val="B520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9" name="Freeform 57">
              <a:extLst>
                <a:ext uri="{FF2B5EF4-FFF2-40B4-BE49-F238E27FC236}">
                  <a16:creationId xmlns:a16="http://schemas.microsoft.com/office/drawing/2014/main" id="{A946B320-E5F5-3AE7-5071-EB79A2967954}"/>
                </a:ext>
              </a:extLst>
            </p:cNvPr>
            <p:cNvSpPr>
              <a:spLocks/>
            </p:cNvSpPr>
            <p:nvPr/>
          </p:nvSpPr>
          <p:spPr bwMode="auto">
            <a:xfrm>
              <a:off x="738188" y="3019425"/>
              <a:ext cx="619125" cy="554038"/>
            </a:xfrm>
            <a:custGeom>
              <a:avLst/>
              <a:gdLst>
                <a:gd name="T0" fmla="*/ 82 w 82"/>
                <a:gd name="T1" fmla="*/ 71 h 73"/>
                <a:gd name="T2" fmla="*/ 71 w 82"/>
                <a:gd name="T3" fmla="*/ 65 h 73"/>
                <a:gd name="T4" fmla="*/ 51 w 82"/>
                <a:gd name="T5" fmla="*/ 47 h 73"/>
                <a:gd name="T6" fmla="*/ 2 w 82"/>
                <a:gd name="T7" fmla="*/ 7 h 73"/>
                <a:gd name="T8" fmla="*/ 0 w 82"/>
                <a:gd name="T9" fmla="*/ 5 h 73"/>
                <a:gd name="T10" fmla="*/ 0 w 82"/>
                <a:gd name="T11" fmla="*/ 0 h 73"/>
                <a:gd name="T12" fmla="*/ 70 w 82"/>
                <a:gd name="T13" fmla="*/ 58 h 73"/>
                <a:gd name="T14" fmla="*/ 81 w 82"/>
                <a:gd name="T15" fmla="*/ 70 h 73"/>
                <a:gd name="T16" fmla="*/ 82 w 82"/>
                <a:gd name="T17" fmla="*/ 71 h 73"/>
                <a:gd name="T18" fmla="*/ 82 w 82"/>
                <a:gd name="T19" fmla="*/ 71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2" h="73">
                  <a:moveTo>
                    <a:pt x="82" y="71"/>
                  </a:moveTo>
                  <a:cubicBezTo>
                    <a:pt x="76" y="73"/>
                    <a:pt x="74" y="67"/>
                    <a:pt x="71" y="65"/>
                  </a:cubicBezTo>
                  <a:cubicBezTo>
                    <a:pt x="64" y="60"/>
                    <a:pt x="58" y="53"/>
                    <a:pt x="51" y="47"/>
                  </a:cubicBezTo>
                  <a:cubicBezTo>
                    <a:pt x="35" y="33"/>
                    <a:pt x="18" y="20"/>
                    <a:pt x="2" y="7"/>
                  </a:cubicBezTo>
                  <a:cubicBezTo>
                    <a:pt x="2" y="6"/>
                    <a:pt x="1" y="6"/>
                    <a:pt x="0" y="5"/>
                  </a:cubicBezTo>
                  <a:cubicBezTo>
                    <a:pt x="0" y="3"/>
                    <a:pt x="0" y="2"/>
                    <a:pt x="0" y="0"/>
                  </a:cubicBezTo>
                  <a:cubicBezTo>
                    <a:pt x="23" y="19"/>
                    <a:pt x="47" y="38"/>
                    <a:pt x="70" y="58"/>
                  </a:cubicBezTo>
                  <a:cubicBezTo>
                    <a:pt x="74" y="62"/>
                    <a:pt x="79" y="65"/>
                    <a:pt x="81" y="70"/>
                  </a:cubicBezTo>
                  <a:cubicBezTo>
                    <a:pt x="82" y="70"/>
                    <a:pt x="82" y="70"/>
                    <a:pt x="82" y="71"/>
                  </a:cubicBezTo>
                  <a:cubicBezTo>
                    <a:pt x="82" y="71"/>
                    <a:pt x="82" y="71"/>
                    <a:pt x="82" y="71"/>
                  </a:cubicBezTo>
                  <a:close/>
                </a:path>
              </a:pathLst>
            </a:custGeom>
            <a:solidFill>
              <a:srgbClr val="E27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0" name="Freeform 58">
              <a:extLst>
                <a:ext uri="{FF2B5EF4-FFF2-40B4-BE49-F238E27FC236}">
                  <a16:creationId xmlns:a16="http://schemas.microsoft.com/office/drawing/2014/main" id="{EF4DAF11-5F0D-FC6F-A1F7-B3F4DFE74E15}"/>
                </a:ext>
              </a:extLst>
            </p:cNvPr>
            <p:cNvSpPr>
              <a:spLocks/>
            </p:cNvSpPr>
            <p:nvPr/>
          </p:nvSpPr>
          <p:spPr bwMode="auto">
            <a:xfrm>
              <a:off x="738188" y="3171825"/>
              <a:ext cx="558800" cy="492125"/>
            </a:xfrm>
            <a:custGeom>
              <a:avLst/>
              <a:gdLst>
                <a:gd name="T0" fmla="*/ 69 w 74"/>
                <a:gd name="T1" fmla="*/ 65 h 65"/>
                <a:gd name="T2" fmla="*/ 55 w 74"/>
                <a:gd name="T3" fmla="*/ 51 h 65"/>
                <a:gd name="T4" fmla="*/ 0 w 74"/>
                <a:gd name="T5" fmla="*/ 4 h 65"/>
                <a:gd name="T6" fmla="*/ 0 w 74"/>
                <a:gd name="T7" fmla="*/ 0 h 65"/>
                <a:gd name="T8" fmla="*/ 13 w 74"/>
                <a:gd name="T9" fmla="*/ 8 h 65"/>
                <a:gd name="T10" fmla="*/ 19 w 74"/>
                <a:gd name="T11" fmla="*/ 14 h 65"/>
                <a:gd name="T12" fmla="*/ 32 w 74"/>
                <a:gd name="T13" fmla="*/ 24 h 65"/>
                <a:gd name="T14" fmla="*/ 33 w 74"/>
                <a:gd name="T15" fmla="*/ 25 h 65"/>
                <a:gd name="T16" fmla="*/ 42 w 74"/>
                <a:gd name="T17" fmla="*/ 33 h 65"/>
                <a:gd name="T18" fmla="*/ 70 w 74"/>
                <a:gd name="T19" fmla="*/ 56 h 65"/>
                <a:gd name="T20" fmla="*/ 74 w 74"/>
                <a:gd name="T21" fmla="*/ 61 h 65"/>
                <a:gd name="T22" fmla="*/ 70 w 74"/>
                <a:gd name="T23" fmla="*/ 65 h 65"/>
                <a:gd name="T24" fmla="*/ 69 w 74"/>
                <a:gd name="T25" fmla="*/ 6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4" h="65">
                  <a:moveTo>
                    <a:pt x="69" y="65"/>
                  </a:moveTo>
                  <a:cubicBezTo>
                    <a:pt x="67" y="57"/>
                    <a:pt x="60" y="55"/>
                    <a:pt x="55" y="51"/>
                  </a:cubicBezTo>
                  <a:cubicBezTo>
                    <a:pt x="37" y="35"/>
                    <a:pt x="18" y="20"/>
                    <a:pt x="0" y="4"/>
                  </a:cubicBezTo>
                  <a:cubicBezTo>
                    <a:pt x="0" y="3"/>
                    <a:pt x="0" y="1"/>
                    <a:pt x="0" y="0"/>
                  </a:cubicBezTo>
                  <a:cubicBezTo>
                    <a:pt x="6" y="0"/>
                    <a:pt x="9" y="5"/>
                    <a:pt x="13" y="8"/>
                  </a:cubicBezTo>
                  <a:cubicBezTo>
                    <a:pt x="15" y="9"/>
                    <a:pt x="17" y="12"/>
                    <a:pt x="19" y="14"/>
                  </a:cubicBezTo>
                  <a:cubicBezTo>
                    <a:pt x="23" y="18"/>
                    <a:pt x="27" y="21"/>
                    <a:pt x="32" y="24"/>
                  </a:cubicBezTo>
                  <a:cubicBezTo>
                    <a:pt x="32" y="25"/>
                    <a:pt x="33" y="25"/>
                    <a:pt x="33" y="25"/>
                  </a:cubicBezTo>
                  <a:cubicBezTo>
                    <a:pt x="36" y="28"/>
                    <a:pt x="38" y="31"/>
                    <a:pt x="42" y="33"/>
                  </a:cubicBezTo>
                  <a:cubicBezTo>
                    <a:pt x="52" y="40"/>
                    <a:pt x="61" y="48"/>
                    <a:pt x="70" y="56"/>
                  </a:cubicBezTo>
                  <a:cubicBezTo>
                    <a:pt x="72" y="57"/>
                    <a:pt x="74" y="59"/>
                    <a:pt x="74" y="61"/>
                  </a:cubicBezTo>
                  <a:cubicBezTo>
                    <a:pt x="74" y="63"/>
                    <a:pt x="72" y="65"/>
                    <a:pt x="70" y="65"/>
                  </a:cubicBezTo>
                  <a:lnTo>
                    <a:pt x="69" y="65"/>
                  </a:lnTo>
                  <a:close/>
                </a:path>
              </a:pathLst>
            </a:custGeom>
            <a:solidFill>
              <a:srgbClr val="DB5F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1" name="Freeform 59">
              <a:extLst>
                <a:ext uri="{FF2B5EF4-FFF2-40B4-BE49-F238E27FC236}">
                  <a16:creationId xmlns:a16="http://schemas.microsoft.com/office/drawing/2014/main" id="{8E6317D9-4C95-69AD-294E-A2754157FED4}"/>
                </a:ext>
              </a:extLst>
            </p:cNvPr>
            <p:cNvSpPr>
              <a:spLocks/>
            </p:cNvSpPr>
            <p:nvPr/>
          </p:nvSpPr>
          <p:spPr bwMode="auto">
            <a:xfrm>
              <a:off x="2149475" y="2481263"/>
              <a:ext cx="174625" cy="652463"/>
            </a:xfrm>
            <a:custGeom>
              <a:avLst/>
              <a:gdLst>
                <a:gd name="T0" fmla="*/ 17 w 23"/>
                <a:gd name="T1" fmla="*/ 85 h 86"/>
                <a:gd name="T2" fmla="*/ 14 w 23"/>
                <a:gd name="T3" fmla="*/ 84 h 86"/>
                <a:gd name="T4" fmla="*/ 14 w 23"/>
                <a:gd name="T5" fmla="*/ 67 h 86"/>
                <a:gd name="T6" fmla="*/ 6 w 23"/>
                <a:gd name="T7" fmla="*/ 27 h 86"/>
                <a:gd name="T8" fmla="*/ 0 w 23"/>
                <a:gd name="T9" fmla="*/ 0 h 86"/>
                <a:gd name="T10" fmla="*/ 4 w 23"/>
                <a:gd name="T11" fmla="*/ 0 h 86"/>
                <a:gd name="T12" fmla="*/ 13 w 23"/>
                <a:gd name="T13" fmla="*/ 36 h 86"/>
                <a:gd name="T14" fmla="*/ 22 w 23"/>
                <a:gd name="T15" fmla="*/ 77 h 86"/>
                <a:gd name="T16" fmla="*/ 23 w 23"/>
                <a:gd name="T17" fmla="*/ 81 h 86"/>
                <a:gd name="T18" fmla="*/ 21 w 23"/>
                <a:gd name="T19" fmla="*/ 85 h 86"/>
                <a:gd name="T20" fmla="*/ 17 w 23"/>
                <a:gd name="T21" fmla="*/ 86 h 86"/>
                <a:gd name="T22" fmla="*/ 17 w 23"/>
                <a:gd name="T23" fmla="*/ 85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3" h="86">
                  <a:moveTo>
                    <a:pt x="17" y="85"/>
                  </a:moveTo>
                  <a:cubicBezTo>
                    <a:pt x="16" y="85"/>
                    <a:pt x="15" y="84"/>
                    <a:pt x="14" y="84"/>
                  </a:cubicBezTo>
                  <a:cubicBezTo>
                    <a:pt x="18" y="78"/>
                    <a:pt x="15" y="72"/>
                    <a:pt x="14" y="67"/>
                  </a:cubicBezTo>
                  <a:cubicBezTo>
                    <a:pt x="10" y="54"/>
                    <a:pt x="10" y="40"/>
                    <a:pt x="6" y="27"/>
                  </a:cubicBezTo>
                  <a:cubicBezTo>
                    <a:pt x="4" y="18"/>
                    <a:pt x="1" y="9"/>
                    <a:pt x="0" y="0"/>
                  </a:cubicBezTo>
                  <a:cubicBezTo>
                    <a:pt x="1" y="0"/>
                    <a:pt x="2" y="0"/>
                    <a:pt x="4" y="0"/>
                  </a:cubicBezTo>
                  <a:cubicBezTo>
                    <a:pt x="9" y="11"/>
                    <a:pt x="10" y="24"/>
                    <a:pt x="13" y="36"/>
                  </a:cubicBezTo>
                  <a:cubicBezTo>
                    <a:pt x="16" y="49"/>
                    <a:pt x="19" y="63"/>
                    <a:pt x="22" y="77"/>
                  </a:cubicBezTo>
                  <a:cubicBezTo>
                    <a:pt x="23" y="78"/>
                    <a:pt x="23" y="80"/>
                    <a:pt x="23" y="81"/>
                  </a:cubicBezTo>
                  <a:cubicBezTo>
                    <a:pt x="23" y="83"/>
                    <a:pt x="22" y="84"/>
                    <a:pt x="21" y="85"/>
                  </a:cubicBezTo>
                  <a:cubicBezTo>
                    <a:pt x="20" y="85"/>
                    <a:pt x="19" y="86"/>
                    <a:pt x="17" y="86"/>
                  </a:cubicBezTo>
                  <a:cubicBezTo>
                    <a:pt x="16" y="86"/>
                    <a:pt x="16" y="86"/>
                    <a:pt x="17" y="85"/>
                  </a:cubicBezTo>
                  <a:close/>
                </a:path>
              </a:pathLst>
            </a:custGeom>
            <a:solidFill>
              <a:srgbClr val="8CB7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2" name="Freeform 60">
              <a:extLst>
                <a:ext uri="{FF2B5EF4-FFF2-40B4-BE49-F238E27FC236}">
                  <a16:creationId xmlns:a16="http://schemas.microsoft.com/office/drawing/2014/main" id="{7AB6FFC8-142B-389F-AF14-968CCF9347D6}"/>
                </a:ext>
              </a:extLst>
            </p:cNvPr>
            <p:cNvSpPr>
              <a:spLocks/>
            </p:cNvSpPr>
            <p:nvPr/>
          </p:nvSpPr>
          <p:spPr bwMode="auto">
            <a:xfrm>
              <a:off x="3198813" y="2481263"/>
              <a:ext cx="174625" cy="652463"/>
            </a:xfrm>
            <a:custGeom>
              <a:avLst/>
              <a:gdLst>
                <a:gd name="T0" fmla="*/ 0 w 23"/>
                <a:gd name="T1" fmla="*/ 84 h 86"/>
                <a:gd name="T2" fmla="*/ 8 w 23"/>
                <a:gd name="T3" fmla="*/ 56 h 86"/>
                <a:gd name="T4" fmla="*/ 16 w 23"/>
                <a:gd name="T5" fmla="*/ 20 h 86"/>
                <a:gd name="T6" fmla="*/ 19 w 23"/>
                <a:gd name="T7" fmla="*/ 0 h 86"/>
                <a:gd name="T8" fmla="*/ 23 w 23"/>
                <a:gd name="T9" fmla="*/ 0 h 86"/>
                <a:gd name="T10" fmla="*/ 10 w 23"/>
                <a:gd name="T11" fmla="*/ 64 h 86"/>
                <a:gd name="T12" fmla="*/ 7 w 23"/>
                <a:gd name="T13" fmla="*/ 80 h 86"/>
                <a:gd name="T14" fmla="*/ 3 w 23"/>
                <a:gd name="T15" fmla="*/ 86 h 86"/>
                <a:gd name="T16" fmla="*/ 0 w 23"/>
                <a:gd name="T17" fmla="*/ 84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" h="86">
                  <a:moveTo>
                    <a:pt x="0" y="84"/>
                  </a:moveTo>
                  <a:cubicBezTo>
                    <a:pt x="7" y="76"/>
                    <a:pt x="6" y="65"/>
                    <a:pt x="8" y="56"/>
                  </a:cubicBezTo>
                  <a:cubicBezTo>
                    <a:pt x="12" y="44"/>
                    <a:pt x="12" y="32"/>
                    <a:pt x="16" y="20"/>
                  </a:cubicBezTo>
                  <a:cubicBezTo>
                    <a:pt x="18" y="14"/>
                    <a:pt x="18" y="6"/>
                    <a:pt x="19" y="0"/>
                  </a:cubicBezTo>
                  <a:cubicBezTo>
                    <a:pt x="21" y="0"/>
                    <a:pt x="22" y="0"/>
                    <a:pt x="23" y="0"/>
                  </a:cubicBezTo>
                  <a:cubicBezTo>
                    <a:pt x="19" y="21"/>
                    <a:pt x="16" y="43"/>
                    <a:pt x="10" y="64"/>
                  </a:cubicBezTo>
                  <a:cubicBezTo>
                    <a:pt x="9" y="69"/>
                    <a:pt x="10" y="75"/>
                    <a:pt x="7" y="80"/>
                  </a:cubicBezTo>
                  <a:cubicBezTo>
                    <a:pt x="6" y="82"/>
                    <a:pt x="6" y="84"/>
                    <a:pt x="3" y="86"/>
                  </a:cubicBezTo>
                  <a:cubicBezTo>
                    <a:pt x="2" y="86"/>
                    <a:pt x="1" y="85"/>
                    <a:pt x="0" y="84"/>
                  </a:cubicBezTo>
                  <a:close/>
                </a:path>
              </a:pathLst>
            </a:custGeom>
            <a:solidFill>
              <a:srgbClr val="F6EC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3" name="Freeform 61">
              <a:extLst>
                <a:ext uri="{FF2B5EF4-FFF2-40B4-BE49-F238E27FC236}">
                  <a16:creationId xmlns:a16="http://schemas.microsoft.com/office/drawing/2014/main" id="{9137BB1F-3229-DBD2-2794-71F88AD47F04}"/>
                </a:ext>
              </a:extLst>
            </p:cNvPr>
            <p:cNvSpPr>
              <a:spLocks/>
            </p:cNvSpPr>
            <p:nvPr/>
          </p:nvSpPr>
          <p:spPr bwMode="auto">
            <a:xfrm>
              <a:off x="3305175" y="2481263"/>
              <a:ext cx="150813" cy="652463"/>
            </a:xfrm>
            <a:custGeom>
              <a:avLst/>
              <a:gdLst>
                <a:gd name="T0" fmla="*/ 2 w 20"/>
                <a:gd name="T1" fmla="*/ 86 h 86"/>
                <a:gd name="T2" fmla="*/ 1 w 20"/>
                <a:gd name="T3" fmla="*/ 80 h 86"/>
                <a:gd name="T4" fmla="*/ 15 w 20"/>
                <a:gd name="T5" fmla="*/ 7 h 86"/>
                <a:gd name="T6" fmla="*/ 16 w 20"/>
                <a:gd name="T7" fmla="*/ 0 h 86"/>
                <a:gd name="T8" fmla="*/ 20 w 20"/>
                <a:gd name="T9" fmla="*/ 0 h 86"/>
                <a:gd name="T10" fmla="*/ 13 w 20"/>
                <a:gd name="T11" fmla="*/ 37 h 86"/>
                <a:gd name="T12" fmla="*/ 4 w 20"/>
                <a:gd name="T13" fmla="*/ 79 h 86"/>
                <a:gd name="T14" fmla="*/ 5 w 20"/>
                <a:gd name="T15" fmla="*/ 86 h 86"/>
                <a:gd name="T16" fmla="*/ 2 w 20"/>
                <a:gd name="T17" fmla="*/ 86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" h="86">
                  <a:moveTo>
                    <a:pt x="2" y="86"/>
                  </a:moveTo>
                  <a:cubicBezTo>
                    <a:pt x="0" y="84"/>
                    <a:pt x="0" y="83"/>
                    <a:pt x="1" y="80"/>
                  </a:cubicBezTo>
                  <a:cubicBezTo>
                    <a:pt x="6" y="56"/>
                    <a:pt x="10" y="31"/>
                    <a:pt x="15" y="7"/>
                  </a:cubicBezTo>
                  <a:cubicBezTo>
                    <a:pt x="16" y="4"/>
                    <a:pt x="16" y="2"/>
                    <a:pt x="16" y="0"/>
                  </a:cubicBezTo>
                  <a:cubicBezTo>
                    <a:pt x="17" y="0"/>
                    <a:pt x="19" y="0"/>
                    <a:pt x="20" y="0"/>
                  </a:cubicBezTo>
                  <a:cubicBezTo>
                    <a:pt x="18" y="12"/>
                    <a:pt x="15" y="24"/>
                    <a:pt x="13" y="37"/>
                  </a:cubicBezTo>
                  <a:cubicBezTo>
                    <a:pt x="10" y="51"/>
                    <a:pt x="7" y="65"/>
                    <a:pt x="4" y="79"/>
                  </a:cubicBezTo>
                  <a:cubicBezTo>
                    <a:pt x="4" y="81"/>
                    <a:pt x="4" y="83"/>
                    <a:pt x="5" y="86"/>
                  </a:cubicBezTo>
                  <a:cubicBezTo>
                    <a:pt x="4" y="86"/>
                    <a:pt x="3" y="86"/>
                    <a:pt x="2" y="86"/>
                  </a:cubicBezTo>
                  <a:close/>
                </a:path>
              </a:pathLst>
            </a:custGeom>
            <a:solidFill>
              <a:srgbClr val="F7ED8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664" name="Freeform 62">
              <a:extLst>
                <a:ext uri="{FF2B5EF4-FFF2-40B4-BE49-F238E27FC236}">
                  <a16:creationId xmlns:a16="http://schemas.microsoft.com/office/drawing/2014/main" id="{AFA31D13-9613-AE0C-1E80-749D76B80C36}"/>
                </a:ext>
              </a:extLst>
            </p:cNvPr>
            <p:cNvSpPr>
              <a:spLocks/>
            </p:cNvSpPr>
            <p:nvPr/>
          </p:nvSpPr>
          <p:spPr bwMode="auto">
            <a:xfrm>
              <a:off x="738188" y="3141663"/>
              <a:ext cx="581025" cy="500063"/>
            </a:xfrm>
            <a:custGeom>
              <a:avLst/>
              <a:gdLst>
                <a:gd name="T0" fmla="*/ 19 w 77"/>
                <a:gd name="T1" fmla="*/ 19 h 66"/>
                <a:gd name="T2" fmla="*/ 0 w 77"/>
                <a:gd name="T3" fmla="*/ 4 h 66"/>
                <a:gd name="T4" fmla="*/ 0 w 77"/>
                <a:gd name="T5" fmla="*/ 0 h 66"/>
                <a:gd name="T6" fmla="*/ 26 w 77"/>
                <a:gd name="T7" fmla="*/ 20 h 66"/>
                <a:gd name="T8" fmla="*/ 72 w 77"/>
                <a:gd name="T9" fmla="*/ 59 h 66"/>
                <a:gd name="T10" fmla="*/ 76 w 77"/>
                <a:gd name="T11" fmla="*/ 63 h 66"/>
                <a:gd name="T12" fmla="*/ 74 w 77"/>
                <a:gd name="T13" fmla="*/ 66 h 66"/>
                <a:gd name="T14" fmla="*/ 41 w 77"/>
                <a:gd name="T15" fmla="*/ 38 h 66"/>
                <a:gd name="T16" fmla="*/ 32 w 77"/>
                <a:gd name="T17" fmla="*/ 30 h 66"/>
                <a:gd name="T18" fmla="*/ 32 w 77"/>
                <a:gd name="T19" fmla="*/ 30 h 66"/>
                <a:gd name="T20" fmla="*/ 19 w 77"/>
                <a:gd name="T21" fmla="*/ 19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7" h="66">
                  <a:moveTo>
                    <a:pt x="19" y="19"/>
                  </a:moveTo>
                  <a:cubicBezTo>
                    <a:pt x="12" y="14"/>
                    <a:pt x="6" y="9"/>
                    <a:pt x="0" y="4"/>
                  </a:cubicBezTo>
                  <a:cubicBezTo>
                    <a:pt x="0" y="3"/>
                    <a:pt x="0" y="1"/>
                    <a:pt x="0" y="0"/>
                  </a:cubicBezTo>
                  <a:cubicBezTo>
                    <a:pt x="10" y="5"/>
                    <a:pt x="17" y="14"/>
                    <a:pt x="26" y="20"/>
                  </a:cubicBezTo>
                  <a:cubicBezTo>
                    <a:pt x="42" y="33"/>
                    <a:pt x="57" y="46"/>
                    <a:pt x="72" y="59"/>
                  </a:cubicBezTo>
                  <a:cubicBezTo>
                    <a:pt x="74" y="60"/>
                    <a:pt x="75" y="62"/>
                    <a:pt x="76" y="63"/>
                  </a:cubicBezTo>
                  <a:cubicBezTo>
                    <a:pt x="77" y="65"/>
                    <a:pt x="76" y="66"/>
                    <a:pt x="74" y="66"/>
                  </a:cubicBezTo>
                  <a:cubicBezTo>
                    <a:pt x="64" y="55"/>
                    <a:pt x="52" y="47"/>
                    <a:pt x="41" y="38"/>
                  </a:cubicBezTo>
                  <a:cubicBezTo>
                    <a:pt x="38" y="35"/>
                    <a:pt x="36" y="32"/>
                    <a:pt x="32" y="30"/>
                  </a:cubicBezTo>
                  <a:cubicBezTo>
                    <a:pt x="32" y="30"/>
                    <a:pt x="32" y="30"/>
                    <a:pt x="32" y="30"/>
                  </a:cubicBezTo>
                  <a:cubicBezTo>
                    <a:pt x="28" y="26"/>
                    <a:pt x="23" y="22"/>
                    <a:pt x="19" y="19"/>
                  </a:cubicBezTo>
                  <a:close/>
                </a:path>
              </a:pathLst>
            </a:custGeom>
            <a:solidFill>
              <a:srgbClr val="E485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665" name="Freeform 63">
              <a:extLst>
                <a:ext uri="{FF2B5EF4-FFF2-40B4-BE49-F238E27FC236}">
                  <a16:creationId xmlns:a16="http://schemas.microsoft.com/office/drawing/2014/main" id="{7B89D7CE-1A4E-447A-61EB-CA325ADE9094}"/>
                </a:ext>
              </a:extLst>
            </p:cNvPr>
            <p:cNvSpPr>
              <a:spLocks/>
            </p:cNvSpPr>
            <p:nvPr/>
          </p:nvSpPr>
          <p:spPr bwMode="auto">
            <a:xfrm>
              <a:off x="2165350" y="2481263"/>
              <a:ext cx="180975" cy="636588"/>
            </a:xfrm>
            <a:custGeom>
              <a:avLst/>
              <a:gdLst>
                <a:gd name="T0" fmla="*/ 20 w 24"/>
                <a:gd name="T1" fmla="*/ 83 h 84"/>
                <a:gd name="T2" fmla="*/ 6 w 24"/>
                <a:gd name="T3" fmla="*/ 18 h 84"/>
                <a:gd name="T4" fmla="*/ 2 w 24"/>
                <a:gd name="T5" fmla="*/ 0 h 84"/>
                <a:gd name="T6" fmla="*/ 6 w 24"/>
                <a:gd name="T7" fmla="*/ 0 h 84"/>
                <a:gd name="T8" fmla="*/ 10 w 24"/>
                <a:gd name="T9" fmla="*/ 18 h 84"/>
                <a:gd name="T10" fmla="*/ 24 w 24"/>
                <a:gd name="T11" fmla="*/ 78 h 84"/>
                <a:gd name="T12" fmla="*/ 24 w 24"/>
                <a:gd name="T13" fmla="*/ 83 h 84"/>
                <a:gd name="T14" fmla="*/ 20 w 24"/>
                <a:gd name="T15" fmla="*/ 83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" h="84">
                  <a:moveTo>
                    <a:pt x="20" y="83"/>
                  </a:moveTo>
                  <a:cubicBezTo>
                    <a:pt x="15" y="61"/>
                    <a:pt x="9" y="40"/>
                    <a:pt x="6" y="18"/>
                  </a:cubicBezTo>
                  <a:cubicBezTo>
                    <a:pt x="5" y="12"/>
                    <a:pt x="0" y="6"/>
                    <a:pt x="2" y="0"/>
                  </a:cubicBezTo>
                  <a:cubicBezTo>
                    <a:pt x="3" y="0"/>
                    <a:pt x="4" y="0"/>
                    <a:pt x="6" y="0"/>
                  </a:cubicBezTo>
                  <a:cubicBezTo>
                    <a:pt x="8" y="5"/>
                    <a:pt x="9" y="12"/>
                    <a:pt x="10" y="18"/>
                  </a:cubicBezTo>
                  <a:cubicBezTo>
                    <a:pt x="14" y="38"/>
                    <a:pt x="19" y="58"/>
                    <a:pt x="24" y="78"/>
                  </a:cubicBezTo>
                  <a:cubicBezTo>
                    <a:pt x="24" y="80"/>
                    <a:pt x="24" y="81"/>
                    <a:pt x="24" y="83"/>
                  </a:cubicBezTo>
                  <a:cubicBezTo>
                    <a:pt x="23" y="84"/>
                    <a:pt x="22" y="84"/>
                    <a:pt x="20" y="83"/>
                  </a:cubicBezTo>
                  <a:close/>
                </a:path>
              </a:pathLst>
            </a:custGeom>
            <a:solidFill>
              <a:srgbClr val="9ABE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666" name="Freeform 64">
              <a:extLst>
                <a:ext uri="{FF2B5EF4-FFF2-40B4-BE49-F238E27FC236}">
                  <a16:creationId xmlns:a16="http://schemas.microsoft.com/office/drawing/2014/main" id="{6DA87149-DFFE-3E4E-B262-6C08FBAD95D9}"/>
                </a:ext>
              </a:extLst>
            </p:cNvPr>
            <p:cNvSpPr>
              <a:spLocks/>
            </p:cNvSpPr>
            <p:nvPr/>
          </p:nvSpPr>
          <p:spPr bwMode="auto">
            <a:xfrm>
              <a:off x="2360613" y="2481263"/>
              <a:ext cx="166688" cy="592138"/>
            </a:xfrm>
            <a:custGeom>
              <a:avLst/>
              <a:gdLst>
                <a:gd name="T0" fmla="*/ 15 w 22"/>
                <a:gd name="T1" fmla="*/ 77 h 78"/>
                <a:gd name="T2" fmla="*/ 13 w 22"/>
                <a:gd name="T3" fmla="*/ 58 h 78"/>
                <a:gd name="T4" fmla="*/ 0 w 22"/>
                <a:gd name="T5" fmla="*/ 0 h 78"/>
                <a:gd name="T6" fmla="*/ 4 w 22"/>
                <a:gd name="T7" fmla="*/ 0 h 78"/>
                <a:gd name="T8" fmla="*/ 9 w 22"/>
                <a:gd name="T9" fmla="*/ 14 h 78"/>
                <a:gd name="T10" fmla="*/ 19 w 22"/>
                <a:gd name="T11" fmla="*/ 61 h 78"/>
                <a:gd name="T12" fmla="*/ 18 w 22"/>
                <a:gd name="T13" fmla="*/ 78 h 78"/>
                <a:gd name="T14" fmla="*/ 15 w 22"/>
                <a:gd name="T15" fmla="*/ 77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" h="78">
                  <a:moveTo>
                    <a:pt x="15" y="77"/>
                  </a:moveTo>
                  <a:cubicBezTo>
                    <a:pt x="17" y="71"/>
                    <a:pt x="14" y="64"/>
                    <a:pt x="13" y="58"/>
                  </a:cubicBezTo>
                  <a:cubicBezTo>
                    <a:pt x="9" y="39"/>
                    <a:pt x="4" y="19"/>
                    <a:pt x="0" y="0"/>
                  </a:cubicBezTo>
                  <a:cubicBezTo>
                    <a:pt x="1" y="0"/>
                    <a:pt x="3" y="0"/>
                    <a:pt x="4" y="0"/>
                  </a:cubicBezTo>
                  <a:cubicBezTo>
                    <a:pt x="8" y="3"/>
                    <a:pt x="8" y="9"/>
                    <a:pt x="9" y="14"/>
                  </a:cubicBezTo>
                  <a:cubicBezTo>
                    <a:pt x="12" y="29"/>
                    <a:pt x="15" y="45"/>
                    <a:pt x="19" y="61"/>
                  </a:cubicBezTo>
                  <a:cubicBezTo>
                    <a:pt x="21" y="67"/>
                    <a:pt x="22" y="73"/>
                    <a:pt x="18" y="78"/>
                  </a:cubicBezTo>
                  <a:cubicBezTo>
                    <a:pt x="17" y="78"/>
                    <a:pt x="15" y="78"/>
                    <a:pt x="15" y="77"/>
                  </a:cubicBezTo>
                  <a:close/>
                </a:path>
              </a:pathLst>
            </a:custGeom>
            <a:solidFill>
              <a:srgbClr val="6C98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667" name="Freeform 65">
              <a:extLst>
                <a:ext uri="{FF2B5EF4-FFF2-40B4-BE49-F238E27FC236}">
                  <a16:creationId xmlns:a16="http://schemas.microsoft.com/office/drawing/2014/main" id="{B5AE9BEB-B7CE-C5ED-CDAC-A8A590865919}"/>
                </a:ext>
              </a:extLst>
            </p:cNvPr>
            <p:cNvSpPr>
              <a:spLocks/>
            </p:cNvSpPr>
            <p:nvPr/>
          </p:nvSpPr>
          <p:spPr bwMode="auto">
            <a:xfrm>
              <a:off x="2390775" y="2481263"/>
              <a:ext cx="152400" cy="598488"/>
            </a:xfrm>
            <a:custGeom>
              <a:avLst/>
              <a:gdLst>
                <a:gd name="T0" fmla="*/ 13 w 20"/>
                <a:gd name="T1" fmla="*/ 77 h 79"/>
                <a:gd name="T2" fmla="*/ 12 w 20"/>
                <a:gd name="T3" fmla="*/ 56 h 79"/>
                <a:gd name="T4" fmla="*/ 0 w 20"/>
                <a:gd name="T5" fmla="*/ 0 h 79"/>
                <a:gd name="T6" fmla="*/ 4 w 20"/>
                <a:gd name="T7" fmla="*/ 0 h 79"/>
                <a:gd name="T8" fmla="*/ 8 w 20"/>
                <a:gd name="T9" fmla="*/ 22 h 79"/>
                <a:gd name="T10" fmla="*/ 19 w 20"/>
                <a:gd name="T11" fmla="*/ 69 h 79"/>
                <a:gd name="T12" fmla="*/ 19 w 20"/>
                <a:gd name="T13" fmla="*/ 75 h 79"/>
                <a:gd name="T14" fmla="*/ 16 w 20"/>
                <a:gd name="T15" fmla="*/ 78 h 79"/>
                <a:gd name="T16" fmla="*/ 13 w 20"/>
                <a:gd name="T17" fmla="*/ 7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" h="79">
                  <a:moveTo>
                    <a:pt x="13" y="77"/>
                  </a:moveTo>
                  <a:cubicBezTo>
                    <a:pt x="16" y="70"/>
                    <a:pt x="14" y="63"/>
                    <a:pt x="12" y="56"/>
                  </a:cubicBezTo>
                  <a:cubicBezTo>
                    <a:pt x="8" y="37"/>
                    <a:pt x="4" y="18"/>
                    <a:pt x="0" y="0"/>
                  </a:cubicBezTo>
                  <a:cubicBezTo>
                    <a:pt x="1" y="0"/>
                    <a:pt x="3" y="0"/>
                    <a:pt x="4" y="0"/>
                  </a:cubicBezTo>
                  <a:cubicBezTo>
                    <a:pt x="4" y="7"/>
                    <a:pt x="7" y="14"/>
                    <a:pt x="8" y="22"/>
                  </a:cubicBezTo>
                  <a:cubicBezTo>
                    <a:pt x="11" y="38"/>
                    <a:pt x="15" y="53"/>
                    <a:pt x="19" y="69"/>
                  </a:cubicBezTo>
                  <a:cubicBezTo>
                    <a:pt x="20" y="72"/>
                    <a:pt x="17" y="73"/>
                    <a:pt x="19" y="75"/>
                  </a:cubicBezTo>
                  <a:cubicBezTo>
                    <a:pt x="19" y="77"/>
                    <a:pt x="18" y="78"/>
                    <a:pt x="16" y="78"/>
                  </a:cubicBezTo>
                  <a:cubicBezTo>
                    <a:pt x="15" y="79"/>
                    <a:pt x="14" y="78"/>
                    <a:pt x="13" y="77"/>
                  </a:cubicBezTo>
                  <a:close/>
                </a:path>
              </a:pathLst>
            </a:custGeom>
            <a:solidFill>
              <a:srgbClr val="5B85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668" name="Freeform 66">
              <a:extLst>
                <a:ext uri="{FF2B5EF4-FFF2-40B4-BE49-F238E27FC236}">
                  <a16:creationId xmlns:a16="http://schemas.microsoft.com/office/drawing/2014/main" id="{71C7B248-2598-0439-64DB-D37C1310DF49}"/>
                </a:ext>
              </a:extLst>
            </p:cNvPr>
            <p:cNvSpPr>
              <a:spLocks/>
            </p:cNvSpPr>
            <p:nvPr/>
          </p:nvSpPr>
          <p:spPr bwMode="auto">
            <a:xfrm>
              <a:off x="2209800" y="2481263"/>
              <a:ext cx="150813" cy="636588"/>
            </a:xfrm>
            <a:custGeom>
              <a:avLst/>
              <a:gdLst>
                <a:gd name="T0" fmla="*/ 17 w 20"/>
                <a:gd name="T1" fmla="*/ 83 h 84"/>
                <a:gd name="T2" fmla="*/ 9 w 20"/>
                <a:gd name="T3" fmla="*/ 45 h 84"/>
                <a:gd name="T4" fmla="*/ 0 w 20"/>
                <a:gd name="T5" fmla="*/ 0 h 84"/>
                <a:gd name="T6" fmla="*/ 2 w 20"/>
                <a:gd name="T7" fmla="*/ 0 h 84"/>
                <a:gd name="T8" fmla="*/ 9 w 20"/>
                <a:gd name="T9" fmla="*/ 33 h 84"/>
                <a:gd name="T10" fmla="*/ 20 w 20"/>
                <a:gd name="T11" fmla="*/ 83 h 84"/>
                <a:gd name="T12" fmla="*/ 17 w 20"/>
                <a:gd name="T13" fmla="*/ 83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" h="84">
                  <a:moveTo>
                    <a:pt x="17" y="83"/>
                  </a:moveTo>
                  <a:cubicBezTo>
                    <a:pt x="14" y="70"/>
                    <a:pt x="11" y="57"/>
                    <a:pt x="9" y="45"/>
                  </a:cubicBezTo>
                  <a:cubicBezTo>
                    <a:pt x="5" y="30"/>
                    <a:pt x="2" y="15"/>
                    <a:pt x="0" y="0"/>
                  </a:cubicBezTo>
                  <a:cubicBezTo>
                    <a:pt x="1" y="0"/>
                    <a:pt x="1" y="0"/>
                    <a:pt x="2" y="0"/>
                  </a:cubicBezTo>
                  <a:cubicBezTo>
                    <a:pt x="4" y="11"/>
                    <a:pt x="6" y="22"/>
                    <a:pt x="9" y="33"/>
                  </a:cubicBezTo>
                  <a:cubicBezTo>
                    <a:pt x="13" y="50"/>
                    <a:pt x="16" y="66"/>
                    <a:pt x="20" y="83"/>
                  </a:cubicBezTo>
                  <a:cubicBezTo>
                    <a:pt x="19" y="84"/>
                    <a:pt x="18" y="84"/>
                    <a:pt x="17" y="83"/>
                  </a:cubicBezTo>
                  <a:close/>
                </a:path>
              </a:pathLst>
            </a:custGeom>
            <a:solidFill>
              <a:srgbClr val="B8D0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669" name="Freeform 67">
              <a:extLst>
                <a:ext uri="{FF2B5EF4-FFF2-40B4-BE49-F238E27FC236}">
                  <a16:creationId xmlns:a16="http://schemas.microsoft.com/office/drawing/2014/main" id="{CF624017-ABDA-51F9-3873-02520FC575E0}"/>
                </a:ext>
              </a:extLst>
            </p:cNvPr>
            <p:cNvSpPr>
              <a:spLocks/>
            </p:cNvSpPr>
            <p:nvPr/>
          </p:nvSpPr>
          <p:spPr bwMode="auto">
            <a:xfrm>
              <a:off x="738188" y="2913063"/>
              <a:ext cx="506413" cy="425450"/>
            </a:xfrm>
            <a:custGeom>
              <a:avLst/>
              <a:gdLst>
                <a:gd name="T0" fmla="*/ 0 w 67"/>
                <a:gd name="T1" fmla="*/ 0 h 56"/>
                <a:gd name="T2" fmla="*/ 22 w 67"/>
                <a:gd name="T3" fmla="*/ 16 h 56"/>
                <a:gd name="T4" fmla="*/ 63 w 67"/>
                <a:gd name="T5" fmla="*/ 51 h 56"/>
                <a:gd name="T6" fmla="*/ 67 w 67"/>
                <a:gd name="T7" fmla="*/ 55 h 56"/>
                <a:gd name="T8" fmla="*/ 61 w 67"/>
                <a:gd name="T9" fmla="*/ 52 h 56"/>
                <a:gd name="T10" fmla="*/ 23 w 67"/>
                <a:gd name="T11" fmla="*/ 20 h 56"/>
                <a:gd name="T12" fmla="*/ 0 w 67"/>
                <a:gd name="T13" fmla="*/ 3 h 56"/>
                <a:gd name="T14" fmla="*/ 0 w 67"/>
                <a:gd name="T15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7" h="56">
                  <a:moveTo>
                    <a:pt x="0" y="0"/>
                  </a:moveTo>
                  <a:cubicBezTo>
                    <a:pt x="8" y="5"/>
                    <a:pt x="16" y="10"/>
                    <a:pt x="22" y="16"/>
                  </a:cubicBezTo>
                  <a:cubicBezTo>
                    <a:pt x="36" y="28"/>
                    <a:pt x="51" y="38"/>
                    <a:pt x="63" y="51"/>
                  </a:cubicBezTo>
                  <a:cubicBezTo>
                    <a:pt x="64" y="52"/>
                    <a:pt x="66" y="54"/>
                    <a:pt x="67" y="55"/>
                  </a:cubicBezTo>
                  <a:cubicBezTo>
                    <a:pt x="64" y="56"/>
                    <a:pt x="63" y="53"/>
                    <a:pt x="61" y="52"/>
                  </a:cubicBezTo>
                  <a:cubicBezTo>
                    <a:pt x="48" y="41"/>
                    <a:pt x="36" y="30"/>
                    <a:pt x="23" y="20"/>
                  </a:cubicBezTo>
                  <a:cubicBezTo>
                    <a:pt x="15" y="14"/>
                    <a:pt x="8" y="8"/>
                    <a:pt x="0" y="3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rgbClr val="B620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670" name="Freeform 68">
              <a:extLst>
                <a:ext uri="{FF2B5EF4-FFF2-40B4-BE49-F238E27FC236}">
                  <a16:creationId xmlns:a16="http://schemas.microsoft.com/office/drawing/2014/main" id="{BC1E0868-65CC-F743-D7A0-567EA49A9918}"/>
                </a:ext>
              </a:extLst>
            </p:cNvPr>
            <p:cNvSpPr>
              <a:spLocks/>
            </p:cNvSpPr>
            <p:nvPr/>
          </p:nvSpPr>
          <p:spPr bwMode="auto">
            <a:xfrm>
              <a:off x="4595813" y="3467100"/>
              <a:ext cx="196850" cy="182563"/>
            </a:xfrm>
            <a:custGeom>
              <a:avLst/>
              <a:gdLst>
                <a:gd name="T0" fmla="*/ 1 w 26"/>
                <a:gd name="T1" fmla="*/ 20 h 24"/>
                <a:gd name="T2" fmla="*/ 11 w 26"/>
                <a:gd name="T3" fmla="*/ 13 h 24"/>
                <a:gd name="T4" fmla="*/ 20 w 26"/>
                <a:gd name="T5" fmla="*/ 6 h 24"/>
                <a:gd name="T6" fmla="*/ 26 w 26"/>
                <a:gd name="T7" fmla="*/ 0 h 24"/>
                <a:gd name="T8" fmla="*/ 26 w 26"/>
                <a:gd name="T9" fmla="*/ 8 h 24"/>
                <a:gd name="T10" fmla="*/ 20 w 26"/>
                <a:gd name="T11" fmla="*/ 12 h 24"/>
                <a:gd name="T12" fmla="*/ 13 w 26"/>
                <a:gd name="T13" fmla="*/ 19 h 24"/>
                <a:gd name="T14" fmla="*/ 11 w 26"/>
                <a:gd name="T15" fmla="*/ 20 h 24"/>
                <a:gd name="T16" fmla="*/ 4 w 26"/>
                <a:gd name="T17" fmla="*/ 24 h 24"/>
                <a:gd name="T18" fmla="*/ 1 w 26"/>
                <a:gd name="T19" fmla="*/ 2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6" h="24">
                  <a:moveTo>
                    <a:pt x="1" y="20"/>
                  </a:moveTo>
                  <a:cubicBezTo>
                    <a:pt x="3" y="16"/>
                    <a:pt x="6" y="14"/>
                    <a:pt x="11" y="13"/>
                  </a:cubicBezTo>
                  <a:cubicBezTo>
                    <a:pt x="15" y="12"/>
                    <a:pt x="18" y="9"/>
                    <a:pt x="20" y="6"/>
                  </a:cubicBezTo>
                  <a:cubicBezTo>
                    <a:pt x="22" y="3"/>
                    <a:pt x="24" y="1"/>
                    <a:pt x="26" y="0"/>
                  </a:cubicBezTo>
                  <a:cubicBezTo>
                    <a:pt x="26" y="3"/>
                    <a:pt x="26" y="5"/>
                    <a:pt x="26" y="8"/>
                  </a:cubicBezTo>
                  <a:cubicBezTo>
                    <a:pt x="24" y="9"/>
                    <a:pt x="22" y="11"/>
                    <a:pt x="20" y="12"/>
                  </a:cubicBezTo>
                  <a:cubicBezTo>
                    <a:pt x="17" y="13"/>
                    <a:pt x="15" y="16"/>
                    <a:pt x="13" y="19"/>
                  </a:cubicBezTo>
                  <a:cubicBezTo>
                    <a:pt x="12" y="19"/>
                    <a:pt x="12" y="20"/>
                    <a:pt x="11" y="20"/>
                  </a:cubicBezTo>
                  <a:cubicBezTo>
                    <a:pt x="8" y="21"/>
                    <a:pt x="7" y="23"/>
                    <a:pt x="4" y="24"/>
                  </a:cubicBezTo>
                  <a:cubicBezTo>
                    <a:pt x="2" y="24"/>
                    <a:pt x="0" y="24"/>
                    <a:pt x="1" y="20"/>
                  </a:cubicBezTo>
                  <a:close/>
                </a:path>
              </a:pathLst>
            </a:custGeom>
            <a:solidFill>
              <a:srgbClr val="0C4B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671" name="Freeform 69">
              <a:extLst>
                <a:ext uri="{FF2B5EF4-FFF2-40B4-BE49-F238E27FC236}">
                  <a16:creationId xmlns:a16="http://schemas.microsoft.com/office/drawing/2014/main" id="{2AC16080-B666-3163-D80D-BEA02C1DEF20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9038" y="2481263"/>
              <a:ext cx="128588" cy="538163"/>
            </a:xfrm>
            <a:custGeom>
              <a:avLst/>
              <a:gdLst>
                <a:gd name="T0" fmla="*/ 15 w 17"/>
                <a:gd name="T1" fmla="*/ 71 h 71"/>
                <a:gd name="T2" fmla="*/ 4 w 17"/>
                <a:gd name="T3" fmla="*/ 18 h 71"/>
                <a:gd name="T4" fmla="*/ 0 w 17"/>
                <a:gd name="T5" fmla="*/ 0 h 71"/>
                <a:gd name="T6" fmla="*/ 2 w 17"/>
                <a:gd name="T7" fmla="*/ 0 h 71"/>
                <a:gd name="T8" fmla="*/ 16 w 17"/>
                <a:gd name="T9" fmla="*/ 64 h 71"/>
                <a:gd name="T10" fmla="*/ 16 w 17"/>
                <a:gd name="T11" fmla="*/ 71 h 71"/>
                <a:gd name="T12" fmla="*/ 15 w 17"/>
                <a:gd name="T13" fmla="*/ 71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71">
                  <a:moveTo>
                    <a:pt x="15" y="71"/>
                  </a:moveTo>
                  <a:cubicBezTo>
                    <a:pt x="11" y="53"/>
                    <a:pt x="7" y="36"/>
                    <a:pt x="4" y="18"/>
                  </a:cubicBezTo>
                  <a:cubicBezTo>
                    <a:pt x="2" y="12"/>
                    <a:pt x="0" y="6"/>
                    <a:pt x="0" y="0"/>
                  </a:cubicBezTo>
                  <a:cubicBezTo>
                    <a:pt x="1" y="0"/>
                    <a:pt x="1" y="0"/>
                    <a:pt x="2" y="0"/>
                  </a:cubicBezTo>
                  <a:cubicBezTo>
                    <a:pt x="6" y="21"/>
                    <a:pt x="11" y="43"/>
                    <a:pt x="16" y="64"/>
                  </a:cubicBezTo>
                  <a:cubicBezTo>
                    <a:pt x="16" y="66"/>
                    <a:pt x="17" y="68"/>
                    <a:pt x="16" y="71"/>
                  </a:cubicBezTo>
                  <a:cubicBezTo>
                    <a:pt x="16" y="71"/>
                    <a:pt x="15" y="71"/>
                    <a:pt x="15" y="71"/>
                  </a:cubicBezTo>
                  <a:close/>
                </a:path>
              </a:pathLst>
            </a:custGeom>
            <a:solidFill>
              <a:srgbClr val="324B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672" name="Freeform 70">
              <a:extLst>
                <a:ext uri="{FF2B5EF4-FFF2-40B4-BE49-F238E27FC236}">
                  <a16:creationId xmlns:a16="http://schemas.microsoft.com/office/drawing/2014/main" id="{2C2F6780-FBCC-3581-636B-7790FA6FA161}"/>
                </a:ext>
              </a:extLst>
            </p:cNvPr>
            <p:cNvSpPr>
              <a:spLocks/>
            </p:cNvSpPr>
            <p:nvPr/>
          </p:nvSpPr>
          <p:spPr bwMode="auto">
            <a:xfrm>
              <a:off x="2806700" y="2481263"/>
              <a:ext cx="112713" cy="538163"/>
            </a:xfrm>
            <a:custGeom>
              <a:avLst/>
              <a:gdLst>
                <a:gd name="T0" fmla="*/ 15 w 15"/>
                <a:gd name="T1" fmla="*/ 0 h 71"/>
                <a:gd name="T2" fmla="*/ 2 w 15"/>
                <a:gd name="T3" fmla="*/ 62 h 71"/>
                <a:gd name="T4" fmla="*/ 1 w 15"/>
                <a:gd name="T5" fmla="*/ 70 h 71"/>
                <a:gd name="T6" fmla="*/ 0 w 15"/>
                <a:gd name="T7" fmla="*/ 71 h 71"/>
                <a:gd name="T8" fmla="*/ 6 w 15"/>
                <a:gd name="T9" fmla="*/ 34 h 71"/>
                <a:gd name="T10" fmla="*/ 12 w 15"/>
                <a:gd name="T11" fmla="*/ 0 h 71"/>
                <a:gd name="T12" fmla="*/ 15 w 15"/>
                <a:gd name="T13" fmla="*/ 0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" h="71">
                  <a:moveTo>
                    <a:pt x="15" y="0"/>
                  </a:moveTo>
                  <a:cubicBezTo>
                    <a:pt x="11" y="20"/>
                    <a:pt x="7" y="41"/>
                    <a:pt x="2" y="62"/>
                  </a:cubicBezTo>
                  <a:cubicBezTo>
                    <a:pt x="2" y="64"/>
                    <a:pt x="1" y="67"/>
                    <a:pt x="1" y="70"/>
                  </a:cubicBezTo>
                  <a:cubicBezTo>
                    <a:pt x="1" y="70"/>
                    <a:pt x="1" y="71"/>
                    <a:pt x="0" y="71"/>
                  </a:cubicBezTo>
                  <a:cubicBezTo>
                    <a:pt x="0" y="58"/>
                    <a:pt x="4" y="46"/>
                    <a:pt x="6" y="34"/>
                  </a:cubicBezTo>
                  <a:cubicBezTo>
                    <a:pt x="8" y="22"/>
                    <a:pt x="11" y="11"/>
                    <a:pt x="12" y="0"/>
                  </a:cubicBezTo>
                  <a:cubicBezTo>
                    <a:pt x="13" y="0"/>
                    <a:pt x="14" y="0"/>
                    <a:pt x="15" y="0"/>
                  </a:cubicBezTo>
                  <a:close/>
                </a:path>
              </a:pathLst>
            </a:custGeom>
            <a:solidFill>
              <a:srgbClr val="B390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673" name="Freeform 71">
              <a:extLst>
                <a:ext uri="{FF2B5EF4-FFF2-40B4-BE49-F238E27FC236}">
                  <a16:creationId xmlns:a16="http://schemas.microsoft.com/office/drawing/2014/main" id="{F3D82A19-81DE-11ED-09F0-F26806B615B2}"/>
                </a:ext>
              </a:extLst>
            </p:cNvPr>
            <p:cNvSpPr>
              <a:spLocks/>
            </p:cNvSpPr>
            <p:nvPr/>
          </p:nvSpPr>
          <p:spPr bwMode="auto">
            <a:xfrm>
              <a:off x="1258888" y="3543300"/>
              <a:ext cx="846138" cy="773113"/>
            </a:xfrm>
            <a:custGeom>
              <a:avLst/>
              <a:gdLst>
                <a:gd name="T0" fmla="*/ 5 w 112"/>
                <a:gd name="T1" fmla="*/ 13 h 102"/>
                <a:gd name="T2" fmla="*/ 7 w 112"/>
                <a:gd name="T3" fmla="*/ 10 h 102"/>
                <a:gd name="T4" fmla="*/ 13 w 112"/>
                <a:gd name="T5" fmla="*/ 2 h 102"/>
                <a:gd name="T6" fmla="*/ 13 w 112"/>
                <a:gd name="T7" fmla="*/ 2 h 102"/>
                <a:gd name="T8" fmla="*/ 20 w 112"/>
                <a:gd name="T9" fmla="*/ 4 h 102"/>
                <a:gd name="T10" fmla="*/ 69 w 112"/>
                <a:gd name="T11" fmla="*/ 44 h 102"/>
                <a:gd name="T12" fmla="*/ 89 w 112"/>
                <a:gd name="T13" fmla="*/ 59 h 102"/>
                <a:gd name="T14" fmla="*/ 110 w 112"/>
                <a:gd name="T15" fmla="*/ 84 h 102"/>
                <a:gd name="T16" fmla="*/ 106 w 112"/>
                <a:gd name="T17" fmla="*/ 96 h 102"/>
                <a:gd name="T18" fmla="*/ 104 w 112"/>
                <a:gd name="T19" fmla="*/ 97 h 102"/>
                <a:gd name="T20" fmla="*/ 97 w 112"/>
                <a:gd name="T21" fmla="*/ 102 h 102"/>
                <a:gd name="T22" fmla="*/ 79 w 112"/>
                <a:gd name="T23" fmla="*/ 82 h 102"/>
                <a:gd name="T24" fmla="*/ 51 w 112"/>
                <a:gd name="T25" fmla="*/ 60 h 102"/>
                <a:gd name="T26" fmla="*/ 24 w 112"/>
                <a:gd name="T27" fmla="*/ 37 h 102"/>
                <a:gd name="T28" fmla="*/ 0 w 112"/>
                <a:gd name="T29" fmla="*/ 19 h 102"/>
                <a:gd name="T30" fmla="*/ 1 w 112"/>
                <a:gd name="T31" fmla="*/ 16 h 102"/>
                <a:gd name="T32" fmla="*/ 5 w 112"/>
                <a:gd name="T33" fmla="*/ 13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2" h="102">
                  <a:moveTo>
                    <a:pt x="5" y="13"/>
                  </a:moveTo>
                  <a:cubicBezTo>
                    <a:pt x="6" y="12"/>
                    <a:pt x="7" y="11"/>
                    <a:pt x="7" y="10"/>
                  </a:cubicBezTo>
                  <a:cubicBezTo>
                    <a:pt x="9" y="7"/>
                    <a:pt x="12" y="6"/>
                    <a:pt x="13" y="2"/>
                  </a:cubicBezTo>
                  <a:cubicBezTo>
                    <a:pt x="13" y="2"/>
                    <a:pt x="13" y="2"/>
                    <a:pt x="13" y="2"/>
                  </a:cubicBezTo>
                  <a:cubicBezTo>
                    <a:pt x="16" y="0"/>
                    <a:pt x="18" y="2"/>
                    <a:pt x="20" y="4"/>
                  </a:cubicBezTo>
                  <a:cubicBezTo>
                    <a:pt x="36" y="18"/>
                    <a:pt x="52" y="31"/>
                    <a:pt x="69" y="44"/>
                  </a:cubicBezTo>
                  <a:cubicBezTo>
                    <a:pt x="75" y="49"/>
                    <a:pt x="82" y="54"/>
                    <a:pt x="89" y="59"/>
                  </a:cubicBezTo>
                  <a:cubicBezTo>
                    <a:pt x="97" y="66"/>
                    <a:pt x="105" y="74"/>
                    <a:pt x="110" y="84"/>
                  </a:cubicBezTo>
                  <a:cubicBezTo>
                    <a:pt x="112" y="89"/>
                    <a:pt x="110" y="93"/>
                    <a:pt x="106" y="96"/>
                  </a:cubicBezTo>
                  <a:cubicBezTo>
                    <a:pt x="105" y="97"/>
                    <a:pt x="105" y="97"/>
                    <a:pt x="104" y="97"/>
                  </a:cubicBezTo>
                  <a:cubicBezTo>
                    <a:pt x="101" y="99"/>
                    <a:pt x="100" y="101"/>
                    <a:pt x="97" y="102"/>
                  </a:cubicBezTo>
                  <a:cubicBezTo>
                    <a:pt x="94" y="92"/>
                    <a:pt x="85" y="88"/>
                    <a:pt x="79" y="82"/>
                  </a:cubicBezTo>
                  <a:cubicBezTo>
                    <a:pt x="70" y="74"/>
                    <a:pt x="60" y="68"/>
                    <a:pt x="51" y="60"/>
                  </a:cubicBezTo>
                  <a:cubicBezTo>
                    <a:pt x="43" y="52"/>
                    <a:pt x="33" y="45"/>
                    <a:pt x="24" y="37"/>
                  </a:cubicBezTo>
                  <a:cubicBezTo>
                    <a:pt x="17" y="30"/>
                    <a:pt x="9" y="24"/>
                    <a:pt x="0" y="19"/>
                  </a:cubicBezTo>
                  <a:cubicBezTo>
                    <a:pt x="0" y="18"/>
                    <a:pt x="1" y="17"/>
                    <a:pt x="1" y="16"/>
                  </a:cubicBezTo>
                  <a:cubicBezTo>
                    <a:pt x="2" y="15"/>
                    <a:pt x="3" y="14"/>
                    <a:pt x="5" y="13"/>
                  </a:cubicBezTo>
                  <a:close/>
                </a:path>
              </a:pathLst>
            </a:custGeom>
            <a:solidFill>
              <a:srgbClr val="FCE2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674" name="Freeform 72">
              <a:extLst>
                <a:ext uri="{FF2B5EF4-FFF2-40B4-BE49-F238E27FC236}">
                  <a16:creationId xmlns:a16="http://schemas.microsoft.com/office/drawing/2014/main" id="{4896D51E-BAB7-0D8E-7B2E-CDF27107807A}"/>
                </a:ext>
              </a:extLst>
            </p:cNvPr>
            <p:cNvSpPr>
              <a:spLocks/>
            </p:cNvSpPr>
            <p:nvPr/>
          </p:nvSpPr>
          <p:spPr bwMode="auto">
            <a:xfrm>
              <a:off x="2278063" y="3079750"/>
              <a:ext cx="369888" cy="1047750"/>
            </a:xfrm>
            <a:custGeom>
              <a:avLst/>
              <a:gdLst>
                <a:gd name="T0" fmla="*/ 8 w 49"/>
                <a:gd name="T1" fmla="*/ 4 h 138"/>
                <a:gd name="T2" fmla="*/ 11 w 49"/>
                <a:gd name="T3" fmla="*/ 4 h 138"/>
                <a:gd name="T4" fmla="*/ 23 w 49"/>
                <a:gd name="T5" fmla="*/ 0 h 138"/>
                <a:gd name="T6" fmla="*/ 31 w 49"/>
                <a:gd name="T7" fmla="*/ 40 h 138"/>
                <a:gd name="T8" fmla="*/ 39 w 49"/>
                <a:gd name="T9" fmla="*/ 76 h 138"/>
                <a:gd name="T10" fmla="*/ 46 w 49"/>
                <a:gd name="T11" fmla="*/ 106 h 138"/>
                <a:gd name="T12" fmla="*/ 48 w 49"/>
                <a:gd name="T13" fmla="*/ 138 h 138"/>
                <a:gd name="T14" fmla="*/ 46 w 49"/>
                <a:gd name="T15" fmla="*/ 133 h 138"/>
                <a:gd name="T16" fmla="*/ 44 w 49"/>
                <a:gd name="T17" fmla="*/ 128 h 138"/>
                <a:gd name="T18" fmla="*/ 38 w 49"/>
                <a:gd name="T19" fmla="*/ 132 h 138"/>
                <a:gd name="T20" fmla="*/ 28 w 49"/>
                <a:gd name="T21" fmla="*/ 131 h 138"/>
                <a:gd name="T22" fmla="*/ 17 w 49"/>
                <a:gd name="T23" fmla="*/ 81 h 138"/>
                <a:gd name="T24" fmla="*/ 3 w 49"/>
                <a:gd name="T25" fmla="*/ 19 h 138"/>
                <a:gd name="T26" fmla="*/ 3 w 49"/>
                <a:gd name="T27" fmla="*/ 5 h 138"/>
                <a:gd name="T28" fmla="*/ 5 w 49"/>
                <a:gd name="T29" fmla="*/ 4 h 138"/>
                <a:gd name="T30" fmla="*/ 8 w 49"/>
                <a:gd name="T31" fmla="*/ 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9" h="138">
                  <a:moveTo>
                    <a:pt x="8" y="4"/>
                  </a:moveTo>
                  <a:cubicBezTo>
                    <a:pt x="9" y="4"/>
                    <a:pt x="10" y="4"/>
                    <a:pt x="11" y="4"/>
                  </a:cubicBezTo>
                  <a:cubicBezTo>
                    <a:pt x="16" y="5"/>
                    <a:pt x="19" y="1"/>
                    <a:pt x="23" y="0"/>
                  </a:cubicBezTo>
                  <a:cubicBezTo>
                    <a:pt x="27" y="13"/>
                    <a:pt x="28" y="27"/>
                    <a:pt x="31" y="40"/>
                  </a:cubicBezTo>
                  <a:cubicBezTo>
                    <a:pt x="34" y="52"/>
                    <a:pt x="35" y="64"/>
                    <a:pt x="39" y="76"/>
                  </a:cubicBezTo>
                  <a:cubicBezTo>
                    <a:pt x="43" y="86"/>
                    <a:pt x="44" y="96"/>
                    <a:pt x="46" y="106"/>
                  </a:cubicBezTo>
                  <a:cubicBezTo>
                    <a:pt x="48" y="117"/>
                    <a:pt x="49" y="127"/>
                    <a:pt x="48" y="138"/>
                  </a:cubicBezTo>
                  <a:cubicBezTo>
                    <a:pt x="45" y="138"/>
                    <a:pt x="46" y="135"/>
                    <a:pt x="46" y="133"/>
                  </a:cubicBezTo>
                  <a:cubicBezTo>
                    <a:pt x="45" y="132"/>
                    <a:pt x="47" y="129"/>
                    <a:pt x="44" y="128"/>
                  </a:cubicBezTo>
                  <a:cubicBezTo>
                    <a:pt x="42" y="130"/>
                    <a:pt x="40" y="131"/>
                    <a:pt x="38" y="132"/>
                  </a:cubicBezTo>
                  <a:cubicBezTo>
                    <a:pt x="35" y="132"/>
                    <a:pt x="31" y="133"/>
                    <a:pt x="28" y="131"/>
                  </a:cubicBezTo>
                  <a:cubicBezTo>
                    <a:pt x="24" y="114"/>
                    <a:pt x="21" y="97"/>
                    <a:pt x="17" y="81"/>
                  </a:cubicBezTo>
                  <a:cubicBezTo>
                    <a:pt x="11" y="60"/>
                    <a:pt x="9" y="39"/>
                    <a:pt x="3" y="19"/>
                  </a:cubicBezTo>
                  <a:cubicBezTo>
                    <a:pt x="2" y="15"/>
                    <a:pt x="0" y="10"/>
                    <a:pt x="3" y="5"/>
                  </a:cubicBezTo>
                  <a:cubicBezTo>
                    <a:pt x="4" y="5"/>
                    <a:pt x="5" y="4"/>
                    <a:pt x="5" y="4"/>
                  </a:cubicBezTo>
                  <a:cubicBezTo>
                    <a:pt x="6" y="4"/>
                    <a:pt x="7" y="4"/>
                    <a:pt x="8" y="4"/>
                  </a:cubicBezTo>
                  <a:close/>
                </a:path>
              </a:pathLst>
            </a:custGeom>
            <a:solidFill>
              <a:srgbClr val="FCE3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675" name="Freeform 73">
              <a:extLst>
                <a:ext uri="{FF2B5EF4-FFF2-40B4-BE49-F238E27FC236}">
                  <a16:creationId xmlns:a16="http://schemas.microsoft.com/office/drawing/2014/main" id="{3B8B8142-65C6-4B1A-47EB-C7C0DFDB5D13}"/>
                </a:ext>
              </a:extLst>
            </p:cNvPr>
            <p:cNvSpPr>
              <a:spLocks/>
            </p:cNvSpPr>
            <p:nvPr/>
          </p:nvSpPr>
          <p:spPr bwMode="auto">
            <a:xfrm>
              <a:off x="3417888" y="3581400"/>
              <a:ext cx="876300" cy="781050"/>
            </a:xfrm>
            <a:custGeom>
              <a:avLst/>
              <a:gdLst>
                <a:gd name="T0" fmla="*/ 107 w 116"/>
                <a:gd name="T1" fmla="*/ 12 h 103"/>
                <a:gd name="T2" fmla="*/ 111 w 116"/>
                <a:gd name="T3" fmla="*/ 16 h 103"/>
                <a:gd name="T4" fmla="*/ 116 w 116"/>
                <a:gd name="T5" fmla="*/ 21 h 103"/>
                <a:gd name="T6" fmla="*/ 116 w 116"/>
                <a:gd name="T7" fmla="*/ 21 h 103"/>
                <a:gd name="T8" fmla="*/ 102 w 116"/>
                <a:gd name="T9" fmla="*/ 36 h 103"/>
                <a:gd name="T10" fmla="*/ 76 w 116"/>
                <a:gd name="T11" fmla="*/ 58 h 103"/>
                <a:gd name="T12" fmla="*/ 50 w 116"/>
                <a:gd name="T13" fmla="*/ 82 h 103"/>
                <a:gd name="T14" fmla="*/ 43 w 116"/>
                <a:gd name="T15" fmla="*/ 90 h 103"/>
                <a:gd name="T16" fmla="*/ 22 w 116"/>
                <a:gd name="T17" fmla="*/ 102 h 103"/>
                <a:gd name="T18" fmla="*/ 16 w 116"/>
                <a:gd name="T19" fmla="*/ 103 h 103"/>
                <a:gd name="T20" fmla="*/ 7 w 116"/>
                <a:gd name="T21" fmla="*/ 95 h 103"/>
                <a:gd name="T22" fmla="*/ 5 w 116"/>
                <a:gd name="T23" fmla="*/ 92 h 103"/>
                <a:gd name="T24" fmla="*/ 1 w 116"/>
                <a:gd name="T25" fmla="*/ 84 h 103"/>
                <a:gd name="T26" fmla="*/ 4 w 116"/>
                <a:gd name="T27" fmla="*/ 84 h 103"/>
                <a:gd name="T28" fmla="*/ 16 w 116"/>
                <a:gd name="T29" fmla="*/ 83 h 103"/>
                <a:gd name="T30" fmla="*/ 62 w 116"/>
                <a:gd name="T31" fmla="*/ 42 h 103"/>
                <a:gd name="T32" fmla="*/ 96 w 116"/>
                <a:gd name="T33" fmla="*/ 13 h 103"/>
                <a:gd name="T34" fmla="*/ 97 w 116"/>
                <a:gd name="T35" fmla="*/ 6 h 103"/>
                <a:gd name="T36" fmla="*/ 95 w 116"/>
                <a:gd name="T37" fmla="*/ 0 h 103"/>
                <a:gd name="T38" fmla="*/ 100 w 116"/>
                <a:gd name="T39" fmla="*/ 4 h 103"/>
                <a:gd name="T40" fmla="*/ 107 w 116"/>
                <a:gd name="T41" fmla="*/ 12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16" h="103">
                  <a:moveTo>
                    <a:pt x="107" y="12"/>
                  </a:moveTo>
                  <a:cubicBezTo>
                    <a:pt x="108" y="14"/>
                    <a:pt x="109" y="15"/>
                    <a:pt x="111" y="16"/>
                  </a:cubicBezTo>
                  <a:cubicBezTo>
                    <a:pt x="113" y="18"/>
                    <a:pt x="115" y="19"/>
                    <a:pt x="116" y="21"/>
                  </a:cubicBezTo>
                  <a:cubicBezTo>
                    <a:pt x="116" y="21"/>
                    <a:pt x="116" y="21"/>
                    <a:pt x="116" y="21"/>
                  </a:cubicBezTo>
                  <a:cubicBezTo>
                    <a:pt x="113" y="28"/>
                    <a:pt x="107" y="32"/>
                    <a:pt x="102" y="36"/>
                  </a:cubicBezTo>
                  <a:cubicBezTo>
                    <a:pt x="93" y="43"/>
                    <a:pt x="85" y="51"/>
                    <a:pt x="76" y="58"/>
                  </a:cubicBezTo>
                  <a:cubicBezTo>
                    <a:pt x="67" y="66"/>
                    <a:pt x="59" y="74"/>
                    <a:pt x="50" y="82"/>
                  </a:cubicBezTo>
                  <a:cubicBezTo>
                    <a:pt x="47" y="84"/>
                    <a:pt x="45" y="87"/>
                    <a:pt x="43" y="90"/>
                  </a:cubicBezTo>
                  <a:cubicBezTo>
                    <a:pt x="36" y="95"/>
                    <a:pt x="29" y="99"/>
                    <a:pt x="22" y="102"/>
                  </a:cubicBezTo>
                  <a:cubicBezTo>
                    <a:pt x="20" y="103"/>
                    <a:pt x="18" y="103"/>
                    <a:pt x="16" y="103"/>
                  </a:cubicBezTo>
                  <a:cubicBezTo>
                    <a:pt x="11" y="102"/>
                    <a:pt x="9" y="99"/>
                    <a:pt x="7" y="95"/>
                  </a:cubicBezTo>
                  <a:cubicBezTo>
                    <a:pt x="7" y="94"/>
                    <a:pt x="6" y="93"/>
                    <a:pt x="5" y="92"/>
                  </a:cubicBezTo>
                  <a:cubicBezTo>
                    <a:pt x="4" y="89"/>
                    <a:pt x="0" y="88"/>
                    <a:pt x="1" y="84"/>
                  </a:cubicBezTo>
                  <a:cubicBezTo>
                    <a:pt x="2" y="84"/>
                    <a:pt x="3" y="83"/>
                    <a:pt x="4" y="84"/>
                  </a:cubicBezTo>
                  <a:cubicBezTo>
                    <a:pt x="8" y="88"/>
                    <a:pt x="11" y="87"/>
                    <a:pt x="16" y="83"/>
                  </a:cubicBezTo>
                  <a:cubicBezTo>
                    <a:pt x="31" y="69"/>
                    <a:pt x="47" y="56"/>
                    <a:pt x="62" y="42"/>
                  </a:cubicBezTo>
                  <a:cubicBezTo>
                    <a:pt x="73" y="33"/>
                    <a:pt x="84" y="22"/>
                    <a:pt x="96" y="13"/>
                  </a:cubicBezTo>
                  <a:cubicBezTo>
                    <a:pt x="98" y="11"/>
                    <a:pt x="99" y="8"/>
                    <a:pt x="97" y="6"/>
                  </a:cubicBezTo>
                  <a:cubicBezTo>
                    <a:pt x="96" y="4"/>
                    <a:pt x="94" y="2"/>
                    <a:pt x="95" y="0"/>
                  </a:cubicBezTo>
                  <a:cubicBezTo>
                    <a:pt x="98" y="0"/>
                    <a:pt x="98" y="3"/>
                    <a:pt x="100" y="4"/>
                  </a:cubicBezTo>
                  <a:cubicBezTo>
                    <a:pt x="104" y="5"/>
                    <a:pt x="107" y="7"/>
                    <a:pt x="107" y="12"/>
                  </a:cubicBezTo>
                  <a:close/>
                </a:path>
              </a:pathLst>
            </a:custGeom>
            <a:solidFill>
              <a:srgbClr val="FCE2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676" name="Freeform 74">
              <a:extLst>
                <a:ext uri="{FF2B5EF4-FFF2-40B4-BE49-F238E27FC236}">
                  <a16:creationId xmlns:a16="http://schemas.microsoft.com/office/drawing/2014/main" id="{99983B4B-E162-E1FA-7B03-570A087DCAAF}"/>
                </a:ext>
              </a:extLst>
            </p:cNvPr>
            <p:cNvSpPr>
              <a:spLocks/>
            </p:cNvSpPr>
            <p:nvPr/>
          </p:nvSpPr>
          <p:spPr bwMode="auto">
            <a:xfrm>
              <a:off x="2987675" y="3117850"/>
              <a:ext cx="339725" cy="993775"/>
            </a:xfrm>
            <a:custGeom>
              <a:avLst/>
              <a:gdLst>
                <a:gd name="T0" fmla="*/ 28 w 45"/>
                <a:gd name="T1" fmla="*/ 0 h 131"/>
                <a:gd name="T2" fmla="*/ 31 w 45"/>
                <a:gd name="T3" fmla="*/ 2 h 131"/>
                <a:gd name="T4" fmla="*/ 43 w 45"/>
                <a:gd name="T5" fmla="*/ 3 h 131"/>
                <a:gd name="T6" fmla="*/ 44 w 45"/>
                <a:gd name="T7" fmla="*/ 9 h 131"/>
                <a:gd name="T8" fmla="*/ 27 w 45"/>
                <a:gd name="T9" fmla="*/ 100 h 131"/>
                <a:gd name="T10" fmla="*/ 26 w 45"/>
                <a:gd name="T11" fmla="*/ 109 h 131"/>
                <a:gd name="T12" fmla="*/ 19 w 45"/>
                <a:gd name="T13" fmla="*/ 128 h 131"/>
                <a:gd name="T14" fmla="*/ 6 w 45"/>
                <a:gd name="T15" fmla="*/ 129 h 131"/>
                <a:gd name="T16" fmla="*/ 2 w 45"/>
                <a:gd name="T17" fmla="*/ 126 h 131"/>
                <a:gd name="T18" fmla="*/ 2 w 45"/>
                <a:gd name="T19" fmla="*/ 116 h 131"/>
                <a:gd name="T20" fmla="*/ 22 w 45"/>
                <a:gd name="T21" fmla="*/ 14 h 131"/>
                <a:gd name="T22" fmla="*/ 24 w 45"/>
                <a:gd name="T23" fmla="*/ 1 h 131"/>
                <a:gd name="T24" fmla="*/ 28 w 45"/>
                <a:gd name="T25" fmla="*/ 0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5" h="131">
                  <a:moveTo>
                    <a:pt x="28" y="0"/>
                  </a:moveTo>
                  <a:cubicBezTo>
                    <a:pt x="29" y="1"/>
                    <a:pt x="30" y="1"/>
                    <a:pt x="31" y="2"/>
                  </a:cubicBezTo>
                  <a:cubicBezTo>
                    <a:pt x="35" y="4"/>
                    <a:pt x="39" y="2"/>
                    <a:pt x="43" y="3"/>
                  </a:cubicBezTo>
                  <a:cubicBezTo>
                    <a:pt x="45" y="5"/>
                    <a:pt x="45" y="7"/>
                    <a:pt x="44" y="9"/>
                  </a:cubicBezTo>
                  <a:cubicBezTo>
                    <a:pt x="38" y="40"/>
                    <a:pt x="33" y="70"/>
                    <a:pt x="27" y="100"/>
                  </a:cubicBezTo>
                  <a:cubicBezTo>
                    <a:pt x="26" y="103"/>
                    <a:pt x="24" y="106"/>
                    <a:pt x="26" y="109"/>
                  </a:cubicBezTo>
                  <a:cubicBezTo>
                    <a:pt x="23" y="115"/>
                    <a:pt x="21" y="122"/>
                    <a:pt x="19" y="128"/>
                  </a:cubicBezTo>
                  <a:cubicBezTo>
                    <a:pt x="15" y="127"/>
                    <a:pt x="11" y="131"/>
                    <a:pt x="6" y="129"/>
                  </a:cubicBezTo>
                  <a:cubicBezTo>
                    <a:pt x="5" y="128"/>
                    <a:pt x="3" y="127"/>
                    <a:pt x="2" y="126"/>
                  </a:cubicBezTo>
                  <a:cubicBezTo>
                    <a:pt x="0" y="122"/>
                    <a:pt x="1" y="119"/>
                    <a:pt x="2" y="116"/>
                  </a:cubicBezTo>
                  <a:cubicBezTo>
                    <a:pt x="8" y="82"/>
                    <a:pt x="14" y="48"/>
                    <a:pt x="22" y="14"/>
                  </a:cubicBezTo>
                  <a:cubicBezTo>
                    <a:pt x="23" y="10"/>
                    <a:pt x="21" y="5"/>
                    <a:pt x="24" y="1"/>
                  </a:cubicBezTo>
                  <a:cubicBezTo>
                    <a:pt x="26" y="0"/>
                    <a:pt x="27" y="0"/>
                    <a:pt x="28" y="0"/>
                  </a:cubicBezTo>
                  <a:close/>
                </a:path>
              </a:pathLst>
            </a:custGeom>
            <a:solidFill>
              <a:srgbClr val="FCE3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677" name="Freeform 75">
              <a:extLst>
                <a:ext uri="{FF2B5EF4-FFF2-40B4-BE49-F238E27FC236}">
                  <a16:creationId xmlns:a16="http://schemas.microsoft.com/office/drawing/2014/main" id="{E7474EEA-AF8F-3F81-7C19-3A2FD2FAB13B}"/>
                </a:ext>
              </a:extLst>
            </p:cNvPr>
            <p:cNvSpPr>
              <a:spLocks/>
            </p:cNvSpPr>
            <p:nvPr/>
          </p:nvSpPr>
          <p:spPr bwMode="auto">
            <a:xfrm>
              <a:off x="2814638" y="3065463"/>
              <a:ext cx="263525" cy="1000125"/>
            </a:xfrm>
            <a:custGeom>
              <a:avLst/>
              <a:gdLst>
                <a:gd name="T0" fmla="*/ 28 w 35"/>
                <a:gd name="T1" fmla="*/ 1 h 132"/>
                <a:gd name="T2" fmla="*/ 33 w 35"/>
                <a:gd name="T3" fmla="*/ 0 h 132"/>
                <a:gd name="T4" fmla="*/ 35 w 35"/>
                <a:gd name="T5" fmla="*/ 2 h 132"/>
                <a:gd name="T6" fmla="*/ 33 w 35"/>
                <a:gd name="T7" fmla="*/ 7 h 132"/>
                <a:gd name="T8" fmla="*/ 24 w 35"/>
                <a:gd name="T9" fmla="*/ 54 h 132"/>
                <a:gd name="T10" fmla="*/ 21 w 35"/>
                <a:gd name="T11" fmla="*/ 67 h 132"/>
                <a:gd name="T12" fmla="*/ 11 w 35"/>
                <a:gd name="T13" fmla="*/ 119 h 132"/>
                <a:gd name="T14" fmla="*/ 10 w 35"/>
                <a:gd name="T15" fmla="*/ 129 h 132"/>
                <a:gd name="T16" fmla="*/ 2 w 35"/>
                <a:gd name="T17" fmla="*/ 127 h 132"/>
                <a:gd name="T18" fmla="*/ 2 w 35"/>
                <a:gd name="T19" fmla="*/ 123 h 132"/>
                <a:gd name="T20" fmla="*/ 2 w 35"/>
                <a:gd name="T21" fmla="*/ 109 h 132"/>
                <a:gd name="T22" fmla="*/ 9 w 35"/>
                <a:gd name="T23" fmla="*/ 57 h 132"/>
                <a:gd name="T24" fmla="*/ 18 w 35"/>
                <a:gd name="T25" fmla="*/ 11 h 132"/>
                <a:gd name="T26" fmla="*/ 28 w 35"/>
                <a:gd name="T27" fmla="*/ 1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5" h="132">
                  <a:moveTo>
                    <a:pt x="28" y="1"/>
                  </a:moveTo>
                  <a:cubicBezTo>
                    <a:pt x="30" y="1"/>
                    <a:pt x="31" y="1"/>
                    <a:pt x="33" y="0"/>
                  </a:cubicBezTo>
                  <a:cubicBezTo>
                    <a:pt x="33" y="1"/>
                    <a:pt x="35" y="1"/>
                    <a:pt x="35" y="2"/>
                  </a:cubicBezTo>
                  <a:cubicBezTo>
                    <a:pt x="34" y="3"/>
                    <a:pt x="33" y="5"/>
                    <a:pt x="33" y="7"/>
                  </a:cubicBezTo>
                  <a:cubicBezTo>
                    <a:pt x="33" y="23"/>
                    <a:pt x="28" y="38"/>
                    <a:pt x="24" y="54"/>
                  </a:cubicBezTo>
                  <a:cubicBezTo>
                    <a:pt x="23" y="58"/>
                    <a:pt x="22" y="63"/>
                    <a:pt x="21" y="67"/>
                  </a:cubicBezTo>
                  <a:cubicBezTo>
                    <a:pt x="19" y="85"/>
                    <a:pt x="15" y="102"/>
                    <a:pt x="11" y="119"/>
                  </a:cubicBezTo>
                  <a:cubicBezTo>
                    <a:pt x="11" y="123"/>
                    <a:pt x="10" y="126"/>
                    <a:pt x="10" y="129"/>
                  </a:cubicBezTo>
                  <a:cubicBezTo>
                    <a:pt x="6" y="132"/>
                    <a:pt x="4" y="129"/>
                    <a:pt x="2" y="127"/>
                  </a:cubicBezTo>
                  <a:cubicBezTo>
                    <a:pt x="2" y="126"/>
                    <a:pt x="2" y="124"/>
                    <a:pt x="2" y="123"/>
                  </a:cubicBezTo>
                  <a:cubicBezTo>
                    <a:pt x="3" y="118"/>
                    <a:pt x="3" y="113"/>
                    <a:pt x="2" y="109"/>
                  </a:cubicBezTo>
                  <a:cubicBezTo>
                    <a:pt x="0" y="91"/>
                    <a:pt x="5" y="74"/>
                    <a:pt x="9" y="57"/>
                  </a:cubicBezTo>
                  <a:cubicBezTo>
                    <a:pt x="13" y="41"/>
                    <a:pt x="15" y="26"/>
                    <a:pt x="18" y="11"/>
                  </a:cubicBezTo>
                  <a:cubicBezTo>
                    <a:pt x="20" y="2"/>
                    <a:pt x="19" y="2"/>
                    <a:pt x="28" y="1"/>
                  </a:cubicBezTo>
                  <a:close/>
                </a:path>
              </a:pathLst>
            </a:custGeom>
            <a:solidFill>
              <a:srgbClr val="E0AB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678" name="Freeform 76">
              <a:extLst>
                <a:ext uri="{FF2B5EF4-FFF2-40B4-BE49-F238E27FC236}">
                  <a16:creationId xmlns:a16="http://schemas.microsoft.com/office/drawing/2014/main" id="{66E09DB9-A458-8571-8CC0-F570EC659E10}"/>
                </a:ext>
              </a:extLst>
            </p:cNvPr>
            <p:cNvSpPr>
              <a:spLocks/>
            </p:cNvSpPr>
            <p:nvPr/>
          </p:nvSpPr>
          <p:spPr bwMode="auto">
            <a:xfrm>
              <a:off x="3357563" y="3459163"/>
              <a:ext cx="769938" cy="728663"/>
            </a:xfrm>
            <a:custGeom>
              <a:avLst/>
              <a:gdLst>
                <a:gd name="T0" fmla="*/ 95 w 102"/>
                <a:gd name="T1" fmla="*/ 2 h 96"/>
                <a:gd name="T2" fmla="*/ 96 w 102"/>
                <a:gd name="T3" fmla="*/ 3 h 96"/>
                <a:gd name="T4" fmla="*/ 102 w 102"/>
                <a:gd name="T5" fmla="*/ 9 h 96"/>
                <a:gd name="T6" fmla="*/ 99 w 102"/>
                <a:gd name="T7" fmla="*/ 15 h 96"/>
                <a:gd name="T8" fmla="*/ 29 w 102"/>
                <a:gd name="T9" fmla="*/ 76 h 96"/>
                <a:gd name="T10" fmla="*/ 11 w 102"/>
                <a:gd name="T11" fmla="*/ 91 h 96"/>
                <a:gd name="T12" fmla="*/ 3 w 102"/>
                <a:gd name="T13" fmla="*/ 96 h 96"/>
                <a:gd name="T14" fmla="*/ 1 w 102"/>
                <a:gd name="T15" fmla="*/ 92 h 96"/>
                <a:gd name="T16" fmla="*/ 13 w 102"/>
                <a:gd name="T17" fmla="*/ 73 h 96"/>
                <a:gd name="T18" fmla="*/ 21 w 102"/>
                <a:gd name="T19" fmla="*/ 63 h 96"/>
                <a:gd name="T20" fmla="*/ 33 w 102"/>
                <a:gd name="T21" fmla="*/ 56 h 96"/>
                <a:gd name="T22" fmla="*/ 37 w 102"/>
                <a:gd name="T23" fmla="*/ 53 h 96"/>
                <a:gd name="T24" fmla="*/ 88 w 102"/>
                <a:gd name="T25" fmla="*/ 7 h 96"/>
                <a:gd name="T26" fmla="*/ 92 w 102"/>
                <a:gd name="T27" fmla="*/ 1 h 96"/>
                <a:gd name="T28" fmla="*/ 95 w 102"/>
                <a:gd name="T29" fmla="*/ 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2" h="96">
                  <a:moveTo>
                    <a:pt x="95" y="2"/>
                  </a:moveTo>
                  <a:cubicBezTo>
                    <a:pt x="95" y="2"/>
                    <a:pt x="96" y="3"/>
                    <a:pt x="96" y="3"/>
                  </a:cubicBezTo>
                  <a:cubicBezTo>
                    <a:pt x="98" y="5"/>
                    <a:pt x="100" y="7"/>
                    <a:pt x="102" y="9"/>
                  </a:cubicBezTo>
                  <a:cubicBezTo>
                    <a:pt x="102" y="12"/>
                    <a:pt x="101" y="14"/>
                    <a:pt x="99" y="15"/>
                  </a:cubicBezTo>
                  <a:cubicBezTo>
                    <a:pt x="75" y="34"/>
                    <a:pt x="52" y="55"/>
                    <a:pt x="29" y="76"/>
                  </a:cubicBezTo>
                  <a:cubicBezTo>
                    <a:pt x="23" y="81"/>
                    <a:pt x="17" y="86"/>
                    <a:pt x="11" y="91"/>
                  </a:cubicBezTo>
                  <a:cubicBezTo>
                    <a:pt x="9" y="94"/>
                    <a:pt x="7" y="95"/>
                    <a:pt x="3" y="96"/>
                  </a:cubicBezTo>
                  <a:cubicBezTo>
                    <a:pt x="2" y="95"/>
                    <a:pt x="0" y="95"/>
                    <a:pt x="1" y="92"/>
                  </a:cubicBezTo>
                  <a:cubicBezTo>
                    <a:pt x="3" y="84"/>
                    <a:pt x="9" y="79"/>
                    <a:pt x="13" y="73"/>
                  </a:cubicBezTo>
                  <a:cubicBezTo>
                    <a:pt x="15" y="69"/>
                    <a:pt x="18" y="66"/>
                    <a:pt x="21" y="63"/>
                  </a:cubicBezTo>
                  <a:cubicBezTo>
                    <a:pt x="24" y="60"/>
                    <a:pt x="28" y="57"/>
                    <a:pt x="33" y="56"/>
                  </a:cubicBezTo>
                  <a:cubicBezTo>
                    <a:pt x="34" y="55"/>
                    <a:pt x="36" y="54"/>
                    <a:pt x="37" y="53"/>
                  </a:cubicBezTo>
                  <a:cubicBezTo>
                    <a:pt x="53" y="36"/>
                    <a:pt x="71" y="23"/>
                    <a:pt x="88" y="7"/>
                  </a:cubicBezTo>
                  <a:cubicBezTo>
                    <a:pt x="90" y="5"/>
                    <a:pt x="91" y="3"/>
                    <a:pt x="92" y="1"/>
                  </a:cubicBezTo>
                  <a:cubicBezTo>
                    <a:pt x="93" y="0"/>
                    <a:pt x="94" y="1"/>
                    <a:pt x="95" y="2"/>
                  </a:cubicBezTo>
                  <a:close/>
                </a:path>
              </a:pathLst>
            </a:custGeom>
            <a:solidFill>
              <a:srgbClr val="DFAA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679" name="Freeform 77">
              <a:extLst>
                <a:ext uri="{FF2B5EF4-FFF2-40B4-BE49-F238E27FC236}">
                  <a16:creationId xmlns:a16="http://schemas.microsoft.com/office/drawing/2014/main" id="{50449FCD-8856-6353-9DBF-5E02E39E5411}"/>
                </a:ext>
              </a:extLst>
            </p:cNvPr>
            <p:cNvSpPr>
              <a:spLocks/>
            </p:cNvSpPr>
            <p:nvPr/>
          </p:nvSpPr>
          <p:spPr bwMode="auto">
            <a:xfrm>
              <a:off x="2081213" y="3141663"/>
              <a:ext cx="317500" cy="962025"/>
            </a:xfrm>
            <a:custGeom>
              <a:avLst/>
              <a:gdLst>
                <a:gd name="T0" fmla="*/ 3 w 42"/>
                <a:gd name="T1" fmla="*/ 3 h 127"/>
                <a:gd name="T2" fmla="*/ 4 w 42"/>
                <a:gd name="T3" fmla="*/ 2 h 127"/>
                <a:gd name="T4" fmla="*/ 14 w 42"/>
                <a:gd name="T5" fmla="*/ 2 h 127"/>
                <a:gd name="T6" fmla="*/ 22 w 42"/>
                <a:gd name="T7" fmla="*/ 38 h 127"/>
                <a:gd name="T8" fmla="*/ 34 w 42"/>
                <a:gd name="T9" fmla="*/ 95 h 127"/>
                <a:gd name="T10" fmla="*/ 42 w 42"/>
                <a:gd name="T11" fmla="*/ 125 h 127"/>
                <a:gd name="T12" fmla="*/ 33 w 42"/>
                <a:gd name="T13" fmla="*/ 125 h 127"/>
                <a:gd name="T14" fmla="*/ 22 w 42"/>
                <a:gd name="T15" fmla="*/ 99 h 127"/>
                <a:gd name="T16" fmla="*/ 22 w 42"/>
                <a:gd name="T17" fmla="*/ 96 h 127"/>
                <a:gd name="T18" fmla="*/ 3 w 42"/>
                <a:gd name="T19" fmla="*/ 14 h 127"/>
                <a:gd name="T20" fmla="*/ 3 w 42"/>
                <a:gd name="T21" fmla="*/ 3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2" h="127">
                  <a:moveTo>
                    <a:pt x="3" y="3"/>
                  </a:moveTo>
                  <a:cubicBezTo>
                    <a:pt x="4" y="2"/>
                    <a:pt x="4" y="2"/>
                    <a:pt x="4" y="2"/>
                  </a:cubicBezTo>
                  <a:cubicBezTo>
                    <a:pt x="7" y="2"/>
                    <a:pt x="10" y="0"/>
                    <a:pt x="14" y="2"/>
                  </a:cubicBezTo>
                  <a:cubicBezTo>
                    <a:pt x="16" y="14"/>
                    <a:pt x="19" y="26"/>
                    <a:pt x="22" y="38"/>
                  </a:cubicBezTo>
                  <a:cubicBezTo>
                    <a:pt x="27" y="57"/>
                    <a:pt x="30" y="76"/>
                    <a:pt x="34" y="95"/>
                  </a:cubicBezTo>
                  <a:cubicBezTo>
                    <a:pt x="37" y="105"/>
                    <a:pt x="39" y="115"/>
                    <a:pt x="42" y="125"/>
                  </a:cubicBezTo>
                  <a:cubicBezTo>
                    <a:pt x="39" y="127"/>
                    <a:pt x="36" y="127"/>
                    <a:pt x="33" y="125"/>
                  </a:cubicBezTo>
                  <a:cubicBezTo>
                    <a:pt x="30" y="116"/>
                    <a:pt x="24" y="109"/>
                    <a:pt x="22" y="99"/>
                  </a:cubicBezTo>
                  <a:cubicBezTo>
                    <a:pt x="23" y="98"/>
                    <a:pt x="22" y="97"/>
                    <a:pt x="22" y="96"/>
                  </a:cubicBezTo>
                  <a:cubicBezTo>
                    <a:pt x="14" y="69"/>
                    <a:pt x="10" y="41"/>
                    <a:pt x="3" y="14"/>
                  </a:cubicBezTo>
                  <a:cubicBezTo>
                    <a:pt x="2" y="11"/>
                    <a:pt x="0" y="7"/>
                    <a:pt x="3" y="3"/>
                  </a:cubicBezTo>
                  <a:close/>
                </a:path>
              </a:pathLst>
            </a:custGeom>
            <a:solidFill>
              <a:srgbClr val="DFAB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680" name="Freeform 78">
              <a:extLst>
                <a:ext uri="{FF2B5EF4-FFF2-40B4-BE49-F238E27FC236}">
                  <a16:creationId xmlns:a16="http://schemas.microsoft.com/office/drawing/2014/main" id="{279C43E5-0C8A-F5BE-6A5C-CA9BAA3A2A2F}"/>
                </a:ext>
              </a:extLst>
            </p:cNvPr>
            <p:cNvSpPr>
              <a:spLocks/>
            </p:cNvSpPr>
            <p:nvPr/>
          </p:nvSpPr>
          <p:spPr bwMode="auto">
            <a:xfrm>
              <a:off x="2814638" y="3027363"/>
              <a:ext cx="211138" cy="969963"/>
            </a:xfrm>
            <a:custGeom>
              <a:avLst/>
              <a:gdLst>
                <a:gd name="T0" fmla="*/ 28 w 28"/>
                <a:gd name="T1" fmla="*/ 6 h 128"/>
                <a:gd name="T2" fmla="*/ 20 w 28"/>
                <a:gd name="T3" fmla="*/ 15 h 128"/>
                <a:gd name="T4" fmla="*/ 6 w 28"/>
                <a:gd name="T5" fmla="*/ 84 h 128"/>
                <a:gd name="T6" fmla="*/ 3 w 28"/>
                <a:gd name="T7" fmla="*/ 120 h 128"/>
                <a:gd name="T8" fmla="*/ 2 w 28"/>
                <a:gd name="T9" fmla="*/ 128 h 128"/>
                <a:gd name="T10" fmla="*/ 1 w 28"/>
                <a:gd name="T11" fmla="*/ 79 h 128"/>
                <a:gd name="T12" fmla="*/ 1 w 28"/>
                <a:gd name="T13" fmla="*/ 43 h 128"/>
                <a:gd name="T14" fmla="*/ 9 w 28"/>
                <a:gd name="T15" fmla="*/ 6 h 128"/>
                <a:gd name="T16" fmla="*/ 16 w 28"/>
                <a:gd name="T17" fmla="*/ 2 h 128"/>
                <a:gd name="T18" fmla="*/ 24 w 28"/>
                <a:gd name="T19" fmla="*/ 5 h 128"/>
                <a:gd name="T20" fmla="*/ 28 w 28"/>
                <a:gd name="T21" fmla="*/ 6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8" h="128">
                  <a:moveTo>
                    <a:pt x="28" y="6"/>
                  </a:moveTo>
                  <a:cubicBezTo>
                    <a:pt x="23" y="6"/>
                    <a:pt x="21" y="9"/>
                    <a:pt x="20" y="15"/>
                  </a:cubicBezTo>
                  <a:cubicBezTo>
                    <a:pt x="16" y="39"/>
                    <a:pt x="12" y="62"/>
                    <a:pt x="6" y="84"/>
                  </a:cubicBezTo>
                  <a:cubicBezTo>
                    <a:pt x="3" y="96"/>
                    <a:pt x="4" y="108"/>
                    <a:pt x="3" y="120"/>
                  </a:cubicBezTo>
                  <a:cubicBezTo>
                    <a:pt x="3" y="123"/>
                    <a:pt x="4" y="125"/>
                    <a:pt x="2" y="128"/>
                  </a:cubicBezTo>
                  <a:cubicBezTo>
                    <a:pt x="2" y="112"/>
                    <a:pt x="0" y="96"/>
                    <a:pt x="1" y="79"/>
                  </a:cubicBezTo>
                  <a:cubicBezTo>
                    <a:pt x="2" y="67"/>
                    <a:pt x="1" y="55"/>
                    <a:pt x="1" y="43"/>
                  </a:cubicBezTo>
                  <a:cubicBezTo>
                    <a:pt x="6" y="31"/>
                    <a:pt x="7" y="19"/>
                    <a:pt x="9" y="6"/>
                  </a:cubicBezTo>
                  <a:cubicBezTo>
                    <a:pt x="10" y="1"/>
                    <a:pt x="12" y="0"/>
                    <a:pt x="16" y="2"/>
                  </a:cubicBezTo>
                  <a:cubicBezTo>
                    <a:pt x="18" y="4"/>
                    <a:pt x="21" y="6"/>
                    <a:pt x="24" y="5"/>
                  </a:cubicBezTo>
                  <a:cubicBezTo>
                    <a:pt x="26" y="6"/>
                    <a:pt x="27" y="6"/>
                    <a:pt x="28" y="6"/>
                  </a:cubicBezTo>
                  <a:close/>
                </a:path>
              </a:pathLst>
            </a:custGeom>
            <a:solidFill>
              <a:srgbClr val="D294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681" name="Freeform 79">
              <a:extLst>
                <a:ext uri="{FF2B5EF4-FFF2-40B4-BE49-F238E27FC236}">
                  <a16:creationId xmlns:a16="http://schemas.microsoft.com/office/drawing/2014/main" id="{1BF9793C-0346-FE91-A59B-8BE498874D9C}"/>
                </a:ext>
              </a:extLst>
            </p:cNvPr>
            <p:cNvSpPr>
              <a:spLocks/>
            </p:cNvSpPr>
            <p:nvPr/>
          </p:nvSpPr>
          <p:spPr bwMode="auto">
            <a:xfrm>
              <a:off x="2828925" y="4035425"/>
              <a:ext cx="211138" cy="682625"/>
            </a:xfrm>
            <a:custGeom>
              <a:avLst/>
              <a:gdLst>
                <a:gd name="T0" fmla="*/ 25 w 28"/>
                <a:gd name="T1" fmla="*/ 4 h 90"/>
                <a:gd name="T2" fmla="*/ 28 w 28"/>
                <a:gd name="T3" fmla="*/ 7 h 90"/>
                <a:gd name="T4" fmla="*/ 22 w 28"/>
                <a:gd name="T5" fmla="*/ 37 h 90"/>
                <a:gd name="T6" fmla="*/ 12 w 28"/>
                <a:gd name="T7" fmla="*/ 79 h 90"/>
                <a:gd name="T8" fmla="*/ 5 w 28"/>
                <a:gd name="T9" fmla="*/ 89 h 90"/>
                <a:gd name="T10" fmla="*/ 2 w 28"/>
                <a:gd name="T11" fmla="*/ 79 h 90"/>
                <a:gd name="T12" fmla="*/ 1 w 28"/>
                <a:gd name="T13" fmla="*/ 51 h 90"/>
                <a:gd name="T14" fmla="*/ 4 w 28"/>
                <a:gd name="T15" fmla="*/ 56 h 90"/>
                <a:gd name="T16" fmla="*/ 3 w 28"/>
                <a:gd name="T17" fmla="*/ 62 h 90"/>
                <a:gd name="T18" fmla="*/ 4 w 28"/>
                <a:gd name="T19" fmla="*/ 62 h 90"/>
                <a:gd name="T20" fmla="*/ 3 w 28"/>
                <a:gd name="T21" fmla="*/ 62 h 90"/>
                <a:gd name="T22" fmla="*/ 6 w 28"/>
                <a:gd name="T23" fmla="*/ 42 h 90"/>
                <a:gd name="T24" fmla="*/ 13 w 28"/>
                <a:gd name="T25" fmla="*/ 10 h 90"/>
                <a:gd name="T26" fmla="*/ 11 w 28"/>
                <a:gd name="T27" fmla="*/ 6 h 90"/>
                <a:gd name="T28" fmla="*/ 7 w 28"/>
                <a:gd name="T29" fmla="*/ 3 h 90"/>
                <a:gd name="T30" fmla="*/ 15 w 28"/>
                <a:gd name="T31" fmla="*/ 1 h 90"/>
                <a:gd name="T32" fmla="*/ 25 w 28"/>
                <a:gd name="T33" fmla="*/ 4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8" h="90">
                  <a:moveTo>
                    <a:pt x="25" y="4"/>
                  </a:moveTo>
                  <a:cubicBezTo>
                    <a:pt x="26" y="5"/>
                    <a:pt x="27" y="6"/>
                    <a:pt x="28" y="7"/>
                  </a:cubicBezTo>
                  <a:cubicBezTo>
                    <a:pt x="26" y="17"/>
                    <a:pt x="24" y="27"/>
                    <a:pt x="22" y="37"/>
                  </a:cubicBezTo>
                  <a:cubicBezTo>
                    <a:pt x="19" y="51"/>
                    <a:pt x="16" y="65"/>
                    <a:pt x="12" y="79"/>
                  </a:cubicBezTo>
                  <a:cubicBezTo>
                    <a:pt x="11" y="84"/>
                    <a:pt x="10" y="90"/>
                    <a:pt x="5" y="89"/>
                  </a:cubicBezTo>
                  <a:cubicBezTo>
                    <a:pt x="0" y="89"/>
                    <a:pt x="3" y="83"/>
                    <a:pt x="2" y="79"/>
                  </a:cubicBezTo>
                  <a:cubicBezTo>
                    <a:pt x="1" y="70"/>
                    <a:pt x="1" y="61"/>
                    <a:pt x="1" y="51"/>
                  </a:cubicBezTo>
                  <a:cubicBezTo>
                    <a:pt x="4" y="51"/>
                    <a:pt x="4" y="54"/>
                    <a:pt x="4" y="56"/>
                  </a:cubicBezTo>
                  <a:cubicBezTo>
                    <a:pt x="4" y="58"/>
                    <a:pt x="3" y="60"/>
                    <a:pt x="3" y="62"/>
                  </a:cubicBezTo>
                  <a:cubicBezTo>
                    <a:pt x="3" y="63"/>
                    <a:pt x="4" y="62"/>
                    <a:pt x="4" y="62"/>
                  </a:cubicBezTo>
                  <a:cubicBezTo>
                    <a:pt x="3" y="62"/>
                    <a:pt x="3" y="62"/>
                    <a:pt x="3" y="62"/>
                  </a:cubicBezTo>
                  <a:cubicBezTo>
                    <a:pt x="3" y="55"/>
                    <a:pt x="4" y="48"/>
                    <a:pt x="6" y="42"/>
                  </a:cubicBezTo>
                  <a:cubicBezTo>
                    <a:pt x="10" y="31"/>
                    <a:pt x="11" y="21"/>
                    <a:pt x="13" y="10"/>
                  </a:cubicBezTo>
                  <a:cubicBezTo>
                    <a:pt x="13" y="8"/>
                    <a:pt x="13" y="7"/>
                    <a:pt x="11" y="6"/>
                  </a:cubicBezTo>
                  <a:cubicBezTo>
                    <a:pt x="9" y="5"/>
                    <a:pt x="8" y="5"/>
                    <a:pt x="7" y="3"/>
                  </a:cubicBezTo>
                  <a:cubicBezTo>
                    <a:pt x="10" y="1"/>
                    <a:pt x="12" y="0"/>
                    <a:pt x="15" y="1"/>
                  </a:cubicBezTo>
                  <a:cubicBezTo>
                    <a:pt x="19" y="1"/>
                    <a:pt x="22" y="3"/>
                    <a:pt x="25" y="4"/>
                  </a:cubicBezTo>
                  <a:close/>
                </a:path>
              </a:pathLst>
            </a:custGeom>
            <a:solidFill>
              <a:srgbClr val="FCD9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682" name="Freeform 80">
              <a:extLst>
                <a:ext uri="{FF2B5EF4-FFF2-40B4-BE49-F238E27FC236}">
                  <a16:creationId xmlns:a16="http://schemas.microsoft.com/office/drawing/2014/main" id="{8922A760-BC18-2B2F-8955-95A60C579A5D}"/>
                </a:ext>
              </a:extLst>
            </p:cNvPr>
            <p:cNvSpPr>
              <a:spLocks/>
            </p:cNvSpPr>
            <p:nvPr/>
          </p:nvSpPr>
          <p:spPr bwMode="auto">
            <a:xfrm>
              <a:off x="1349375" y="3475038"/>
              <a:ext cx="581025" cy="522288"/>
            </a:xfrm>
            <a:custGeom>
              <a:avLst/>
              <a:gdLst>
                <a:gd name="T0" fmla="*/ 77 w 77"/>
                <a:gd name="T1" fmla="*/ 68 h 69"/>
                <a:gd name="T2" fmla="*/ 76 w 77"/>
                <a:gd name="T3" fmla="*/ 68 h 69"/>
                <a:gd name="T4" fmla="*/ 54 w 77"/>
                <a:gd name="T5" fmla="*/ 53 h 69"/>
                <a:gd name="T6" fmla="*/ 15 w 77"/>
                <a:gd name="T7" fmla="*/ 22 h 69"/>
                <a:gd name="T8" fmla="*/ 1 w 77"/>
                <a:gd name="T9" fmla="*/ 11 h 69"/>
                <a:gd name="T10" fmla="*/ 0 w 77"/>
                <a:gd name="T11" fmla="*/ 10 h 69"/>
                <a:gd name="T12" fmla="*/ 6 w 77"/>
                <a:gd name="T13" fmla="*/ 3 h 69"/>
                <a:gd name="T14" fmla="*/ 8 w 77"/>
                <a:gd name="T15" fmla="*/ 0 h 69"/>
                <a:gd name="T16" fmla="*/ 24 w 77"/>
                <a:gd name="T17" fmla="*/ 13 h 69"/>
                <a:gd name="T18" fmla="*/ 36 w 77"/>
                <a:gd name="T19" fmla="*/ 19 h 69"/>
                <a:gd name="T20" fmla="*/ 68 w 77"/>
                <a:gd name="T21" fmla="*/ 56 h 69"/>
                <a:gd name="T22" fmla="*/ 77 w 77"/>
                <a:gd name="T23" fmla="*/ 68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7" h="69">
                  <a:moveTo>
                    <a:pt x="77" y="68"/>
                  </a:moveTo>
                  <a:cubicBezTo>
                    <a:pt x="77" y="68"/>
                    <a:pt x="76" y="69"/>
                    <a:pt x="76" y="68"/>
                  </a:cubicBezTo>
                  <a:cubicBezTo>
                    <a:pt x="68" y="63"/>
                    <a:pt x="61" y="58"/>
                    <a:pt x="54" y="53"/>
                  </a:cubicBezTo>
                  <a:cubicBezTo>
                    <a:pt x="41" y="42"/>
                    <a:pt x="28" y="32"/>
                    <a:pt x="15" y="22"/>
                  </a:cubicBezTo>
                  <a:cubicBezTo>
                    <a:pt x="11" y="18"/>
                    <a:pt x="8" y="12"/>
                    <a:pt x="1" y="11"/>
                  </a:cubicBezTo>
                  <a:cubicBezTo>
                    <a:pt x="1" y="11"/>
                    <a:pt x="1" y="10"/>
                    <a:pt x="0" y="10"/>
                  </a:cubicBezTo>
                  <a:cubicBezTo>
                    <a:pt x="2" y="7"/>
                    <a:pt x="4" y="5"/>
                    <a:pt x="6" y="3"/>
                  </a:cubicBezTo>
                  <a:cubicBezTo>
                    <a:pt x="6" y="2"/>
                    <a:pt x="7" y="1"/>
                    <a:pt x="8" y="0"/>
                  </a:cubicBezTo>
                  <a:cubicBezTo>
                    <a:pt x="14" y="4"/>
                    <a:pt x="19" y="8"/>
                    <a:pt x="24" y="13"/>
                  </a:cubicBezTo>
                  <a:cubicBezTo>
                    <a:pt x="28" y="16"/>
                    <a:pt x="31" y="19"/>
                    <a:pt x="36" y="19"/>
                  </a:cubicBezTo>
                  <a:cubicBezTo>
                    <a:pt x="46" y="32"/>
                    <a:pt x="57" y="44"/>
                    <a:pt x="68" y="56"/>
                  </a:cubicBezTo>
                  <a:cubicBezTo>
                    <a:pt x="71" y="60"/>
                    <a:pt x="74" y="64"/>
                    <a:pt x="77" y="68"/>
                  </a:cubicBezTo>
                  <a:close/>
                </a:path>
              </a:pathLst>
            </a:custGeom>
            <a:solidFill>
              <a:srgbClr val="EEC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683" name="Freeform 81">
              <a:extLst>
                <a:ext uri="{FF2B5EF4-FFF2-40B4-BE49-F238E27FC236}">
                  <a16:creationId xmlns:a16="http://schemas.microsoft.com/office/drawing/2014/main" id="{43DE93AB-AB9E-A78F-D191-E634BDAE30DF}"/>
                </a:ext>
              </a:extLst>
            </p:cNvPr>
            <p:cNvSpPr>
              <a:spLocks/>
            </p:cNvSpPr>
            <p:nvPr/>
          </p:nvSpPr>
          <p:spPr bwMode="auto">
            <a:xfrm>
              <a:off x="2014538" y="3148013"/>
              <a:ext cx="249238" cy="744538"/>
            </a:xfrm>
            <a:custGeom>
              <a:avLst/>
              <a:gdLst>
                <a:gd name="T0" fmla="*/ 12 w 33"/>
                <a:gd name="T1" fmla="*/ 2 h 98"/>
                <a:gd name="T2" fmla="*/ 22 w 33"/>
                <a:gd name="T3" fmla="*/ 48 h 98"/>
                <a:gd name="T4" fmla="*/ 32 w 33"/>
                <a:gd name="T5" fmla="*/ 92 h 98"/>
                <a:gd name="T6" fmla="*/ 31 w 33"/>
                <a:gd name="T7" fmla="*/ 98 h 98"/>
                <a:gd name="T8" fmla="*/ 16 w 33"/>
                <a:gd name="T9" fmla="*/ 69 h 98"/>
                <a:gd name="T10" fmla="*/ 10 w 33"/>
                <a:gd name="T11" fmla="*/ 52 h 98"/>
                <a:gd name="T12" fmla="*/ 0 w 33"/>
                <a:gd name="T13" fmla="*/ 6 h 98"/>
                <a:gd name="T14" fmla="*/ 0 w 33"/>
                <a:gd name="T15" fmla="*/ 1 h 98"/>
                <a:gd name="T16" fmla="*/ 0 w 33"/>
                <a:gd name="T17" fmla="*/ 0 h 98"/>
                <a:gd name="T18" fmla="*/ 1 w 33"/>
                <a:gd name="T19" fmla="*/ 0 h 98"/>
                <a:gd name="T20" fmla="*/ 12 w 33"/>
                <a:gd name="T21" fmla="*/ 2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3" h="98">
                  <a:moveTo>
                    <a:pt x="12" y="2"/>
                  </a:moveTo>
                  <a:cubicBezTo>
                    <a:pt x="14" y="17"/>
                    <a:pt x="19" y="32"/>
                    <a:pt x="22" y="48"/>
                  </a:cubicBezTo>
                  <a:cubicBezTo>
                    <a:pt x="25" y="62"/>
                    <a:pt x="27" y="77"/>
                    <a:pt x="32" y="92"/>
                  </a:cubicBezTo>
                  <a:cubicBezTo>
                    <a:pt x="33" y="94"/>
                    <a:pt x="33" y="97"/>
                    <a:pt x="31" y="98"/>
                  </a:cubicBezTo>
                  <a:cubicBezTo>
                    <a:pt x="25" y="89"/>
                    <a:pt x="21" y="79"/>
                    <a:pt x="16" y="69"/>
                  </a:cubicBezTo>
                  <a:cubicBezTo>
                    <a:pt x="15" y="63"/>
                    <a:pt x="12" y="58"/>
                    <a:pt x="10" y="52"/>
                  </a:cubicBezTo>
                  <a:cubicBezTo>
                    <a:pt x="8" y="36"/>
                    <a:pt x="4" y="21"/>
                    <a:pt x="0" y="6"/>
                  </a:cubicBezTo>
                  <a:cubicBezTo>
                    <a:pt x="0" y="4"/>
                    <a:pt x="0" y="2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5" y="0"/>
                    <a:pt x="9" y="1"/>
                    <a:pt x="12" y="2"/>
                  </a:cubicBezTo>
                  <a:close/>
                </a:path>
              </a:pathLst>
            </a:custGeom>
            <a:solidFill>
              <a:srgbClr val="D296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684" name="Freeform 82">
              <a:extLst>
                <a:ext uri="{FF2B5EF4-FFF2-40B4-BE49-F238E27FC236}">
                  <a16:creationId xmlns:a16="http://schemas.microsoft.com/office/drawing/2014/main" id="{40EC1314-51F9-369F-47C3-DC4C5F8AF84C}"/>
                </a:ext>
              </a:extLst>
            </p:cNvPr>
            <p:cNvSpPr>
              <a:spLocks/>
            </p:cNvSpPr>
            <p:nvPr/>
          </p:nvSpPr>
          <p:spPr bwMode="auto">
            <a:xfrm>
              <a:off x="2428875" y="3065463"/>
              <a:ext cx="196850" cy="849313"/>
            </a:xfrm>
            <a:custGeom>
              <a:avLst/>
              <a:gdLst>
                <a:gd name="T0" fmla="*/ 26 w 26"/>
                <a:gd name="T1" fmla="*/ 108 h 112"/>
                <a:gd name="T2" fmla="*/ 25 w 26"/>
                <a:gd name="T3" fmla="*/ 112 h 112"/>
                <a:gd name="T4" fmla="*/ 14 w 26"/>
                <a:gd name="T5" fmla="*/ 68 h 112"/>
                <a:gd name="T6" fmla="*/ 4 w 26"/>
                <a:gd name="T7" fmla="*/ 15 h 112"/>
                <a:gd name="T8" fmla="*/ 3 w 26"/>
                <a:gd name="T9" fmla="*/ 2 h 112"/>
                <a:gd name="T10" fmla="*/ 4 w 26"/>
                <a:gd name="T11" fmla="*/ 1 h 112"/>
                <a:gd name="T12" fmla="*/ 6 w 26"/>
                <a:gd name="T13" fmla="*/ 0 h 112"/>
                <a:gd name="T14" fmla="*/ 8 w 26"/>
                <a:gd name="T15" fmla="*/ 0 h 112"/>
                <a:gd name="T16" fmla="*/ 11 w 26"/>
                <a:gd name="T17" fmla="*/ 1 h 112"/>
                <a:gd name="T18" fmla="*/ 18 w 26"/>
                <a:gd name="T19" fmla="*/ 35 h 112"/>
                <a:gd name="T20" fmla="*/ 22 w 26"/>
                <a:gd name="T21" fmla="*/ 60 h 112"/>
                <a:gd name="T22" fmla="*/ 23 w 26"/>
                <a:gd name="T23" fmla="*/ 51 h 112"/>
                <a:gd name="T24" fmla="*/ 24 w 26"/>
                <a:gd name="T25" fmla="*/ 56 h 112"/>
                <a:gd name="T26" fmla="*/ 26 w 26"/>
                <a:gd name="T27" fmla="*/ 108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6" h="112">
                  <a:moveTo>
                    <a:pt x="26" y="108"/>
                  </a:moveTo>
                  <a:cubicBezTo>
                    <a:pt x="26" y="109"/>
                    <a:pt x="26" y="110"/>
                    <a:pt x="25" y="112"/>
                  </a:cubicBezTo>
                  <a:cubicBezTo>
                    <a:pt x="22" y="96"/>
                    <a:pt x="17" y="82"/>
                    <a:pt x="14" y="68"/>
                  </a:cubicBezTo>
                  <a:cubicBezTo>
                    <a:pt x="11" y="50"/>
                    <a:pt x="7" y="33"/>
                    <a:pt x="4" y="15"/>
                  </a:cubicBezTo>
                  <a:cubicBezTo>
                    <a:pt x="4" y="11"/>
                    <a:pt x="0" y="7"/>
                    <a:pt x="3" y="2"/>
                  </a:cubicBezTo>
                  <a:cubicBezTo>
                    <a:pt x="3" y="2"/>
                    <a:pt x="4" y="1"/>
                    <a:pt x="4" y="1"/>
                  </a:cubicBezTo>
                  <a:cubicBezTo>
                    <a:pt x="5" y="0"/>
                    <a:pt x="5" y="0"/>
                    <a:pt x="6" y="0"/>
                  </a:cubicBezTo>
                  <a:cubicBezTo>
                    <a:pt x="7" y="0"/>
                    <a:pt x="7" y="0"/>
                    <a:pt x="8" y="0"/>
                  </a:cubicBezTo>
                  <a:cubicBezTo>
                    <a:pt x="9" y="0"/>
                    <a:pt x="10" y="1"/>
                    <a:pt x="11" y="1"/>
                  </a:cubicBezTo>
                  <a:cubicBezTo>
                    <a:pt x="12" y="12"/>
                    <a:pt x="13" y="24"/>
                    <a:pt x="18" y="35"/>
                  </a:cubicBezTo>
                  <a:cubicBezTo>
                    <a:pt x="22" y="43"/>
                    <a:pt x="23" y="51"/>
                    <a:pt x="22" y="60"/>
                  </a:cubicBezTo>
                  <a:cubicBezTo>
                    <a:pt x="23" y="57"/>
                    <a:pt x="22" y="54"/>
                    <a:pt x="23" y="51"/>
                  </a:cubicBezTo>
                  <a:cubicBezTo>
                    <a:pt x="24" y="53"/>
                    <a:pt x="24" y="54"/>
                    <a:pt x="24" y="56"/>
                  </a:cubicBezTo>
                  <a:cubicBezTo>
                    <a:pt x="25" y="73"/>
                    <a:pt x="25" y="91"/>
                    <a:pt x="26" y="108"/>
                  </a:cubicBezTo>
                  <a:close/>
                </a:path>
              </a:pathLst>
            </a:custGeom>
            <a:solidFill>
              <a:srgbClr val="F1CF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685" name="Freeform 83">
              <a:extLst>
                <a:ext uri="{FF2B5EF4-FFF2-40B4-BE49-F238E27FC236}">
                  <a16:creationId xmlns:a16="http://schemas.microsoft.com/office/drawing/2014/main" id="{DA804EB5-EBD9-C992-CB8D-CAA20C5DF059}"/>
                </a:ext>
              </a:extLst>
            </p:cNvPr>
            <p:cNvSpPr>
              <a:spLocks/>
            </p:cNvSpPr>
            <p:nvPr/>
          </p:nvSpPr>
          <p:spPr bwMode="auto">
            <a:xfrm>
              <a:off x="3743325" y="3740150"/>
              <a:ext cx="619125" cy="523875"/>
            </a:xfrm>
            <a:custGeom>
              <a:avLst/>
              <a:gdLst>
                <a:gd name="T0" fmla="*/ 0 w 82"/>
                <a:gd name="T1" fmla="*/ 69 h 69"/>
                <a:gd name="T2" fmla="*/ 4 w 82"/>
                <a:gd name="T3" fmla="*/ 61 h 69"/>
                <a:gd name="T4" fmla="*/ 53 w 82"/>
                <a:gd name="T5" fmla="*/ 18 h 69"/>
                <a:gd name="T6" fmla="*/ 73 w 82"/>
                <a:gd name="T7" fmla="*/ 0 h 69"/>
                <a:gd name="T8" fmla="*/ 82 w 82"/>
                <a:gd name="T9" fmla="*/ 6 h 69"/>
                <a:gd name="T10" fmla="*/ 82 w 82"/>
                <a:gd name="T11" fmla="*/ 7 h 69"/>
                <a:gd name="T12" fmla="*/ 81 w 82"/>
                <a:gd name="T13" fmla="*/ 9 h 69"/>
                <a:gd name="T14" fmla="*/ 62 w 82"/>
                <a:gd name="T15" fmla="*/ 23 h 69"/>
                <a:gd name="T16" fmla="*/ 36 w 82"/>
                <a:gd name="T17" fmla="*/ 46 h 69"/>
                <a:gd name="T18" fmla="*/ 0 w 82"/>
                <a:gd name="T19" fmla="*/ 69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2" h="69">
                  <a:moveTo>
                    <a:pt x="0" y="69"/>
                  </a:moveTo>
                  <a:cubicBezTo>
                    <a:pt x="0" y="65"/>
                    <a:pt x="2" y="63"/>
                    <a:pt x="4" y="61"/>
                  </a:cubicBezTo>
                  <a:cubicBezTo>
                    <a:pt x="20" y="46"/>
                    <a:pt x="36" y="31"/>
                    <a:pt x="53" y="18"/>
                  </a:cubicBezTo>
                  <a:cubicBezTo>
                    <a:pt x="60" y="12"/>
                    <a:pt x="66" y="6"/>
                    <a:pt x="73" y="0"/>
                  </a:cubicBezTo>
                  <a:cubicBezTo>
                    <a:pt x="77" y="1"/>
                    <a:pt x="78" y="5"/>
                    <a:pt x="82" y="6"/>
                  </a:cubicBezTo>
                  <a:cubicBezTo>
                    <a:pt x="82" y="6"/>
                    <a:pt x="82" y="7"/>
                    <a:pt x="82" y="7"/>
                  </a:cubicBezTo>
                  <a:cubicBezTo>
                    <a:pt x="82" y="8"/>
                    <a:pt x="82" y="9"/>
                    <a:pt x="81" y="9"/>
                  </a:cubicBezTo>
                  <a:cubicBezTo>
                    <a:pt x="73" y="11"/>
                    <a:pt x="68" y="18"/>
                    <a:pt x="62" y="23"/>
                  </a:cubicBezTo>
                  <a:cubicBezTo>
                    <a:pt x="53" y="30"/>
                    <a:pt x="44" y="38"/>
                    <a:pt x="36" y="46"/>
                  </a:cubicBezTo>
                  <a:cubicBezTo>
                    <a:pt x="24" y="55"/>
                    <a:pt x="12" y="61"/>
                    <a:pt x="0" y="69"/>
                  </a:cubicBezTo>
                  <a:close/>
                </a:path>
              </a:pathLst>
            </a:custGeom>
            <a:solidFill>
              <a:srgbClr val="EFCF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686" name="Freeform 84">
              <a:extLst>
                <a:ext uri="{FF2B5EF4-FFF2-40B4-BE49-F238E27FC236}">
                  <a16:creationId xmlns:a16="http://schemas.microsoft.com/office/drawing/2014/main" id="{3262A67D-4309-5104-A9ED-DF6932854B64}"/>
                </a:ext>
              </a:extLst>
            </p:cNvPr>
            <p:cNvSpPr>
              <a:spLocks/>
            </p:cNvSpPr>
            <p:nvPr/>
          </p:nvSpPr>
          <p:spPr bwMode="auto">
            <a:xfrm>
              <a:off x="2466975" y="4065588"/>
              <a:ext cx="203200" cy="652463"/>
            </a:xfrm>
            <a:custGeom>
              <a:avLst/>
              <a:gdLst>
                <a:gd name="T0" fmla="*/ 3 w 27"/>
                <a:gd name="T1" fmla="*/ 0 h 86"/>
                <a:gd name="T2" fmla="*/ 14 w 27"/>
                <a:gd name="T3" fmla="*/ 0 h 86"/>
                <a:gd name="T4" fmla="*/ 17 w 27"/>
                <a:gd name="T5" fmla="*/ 23 h 86"/>
                <a:gd name="T6" fmla="*/ 24 w 27"/>
                <a:gd name="T7" fmla="*/ 56 h 86"/>
                <a:gd name="T8" fmla="*/ 24 w 27"/>
                <a:gd name="T9" fmla="*/ 69 h 86"/>
                <a:gd name="T10" fmla="*/ 25 w 27"/>
                <a:gd name="T11" fmla="*/ 56 h 86"/>
                <a:gd name="T12" fmla="*/ 26 w 27"/>
                <a:gd name="T13" fmla="*/ 82 h 86"/>
                <a:gd name="T14" fmla="*/ 24 w 27"/>
                <a:gd name="T15" fmla="*/ 86 h 86"/>
                <a:gd name="T16" fmla="*/ 20 w 27"/>
                <a:gd name="T17" fmla="*/ 83 h 86"/>
                <a:gd name="T18" fmla="*/ 14 w 27"/>
                <a:gd name="T19" fmla="*/ 71 h 86"/>
                <a:gd name="T20" fmla="*/ 12 w 27"/>
                <a:gd name="T21" fmla="*/ 62 h 86"/>
                <a:gd name="T22" fmla="*/ 9 w 27"/>
                <a:gd name="T23" fmla="*/ 42 h 86"/>
                <a:gd name="T24" fmla="*/ 1 w 27"/>
                <a:gd name="T25" fmla="*/ 7 h 86"/>
                <a:gd name="T26" fmla="*/ 1 w 27"/>
                <a:gd name="T27" fmla="*/ 2 h 86"/>
                <a:gd name="T28" fmla="*/ 3 w 27"/>
                <a:gd name="T29" fmla="*/ 0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7" h="86">
                  <a:moveTo>
                    <a:pt x="3" y="0"/>
                  </a:moveTo>
                  <a:cubicBezTo>
                    <a:pt x="7" y="0"/>
                    <a:pt x="10" y="0"/>
                    <a:pt x="14" y="0"/>
                  </a:cubicBezTo>
                  <a:cubicBezTo>
                    <a:pt x="12" y="8"/>
                    <a:pt x="15" y="15"/>
                    <a:pt x="17" y="23"/>
                  </a:cubicBezTo>
                  <a:cubicBezTo>
                    <a:pt x="18" y="34"/>
                    <a:pt x="20" y="45"/>
                    <a:pt x="24" y="56"/>
                  </a:cubicBezTo>
                  <a:cubicBezTo>
                    <a:pt x="24" y="60"/>
                    <a:pt x="24" y="64"/>
                    <a:pt x="24" y="69"/>
                  </a:cubicBezTo>
                  <a:cubicBezTo>
                    <a:pt x="25" y="65"/>
                    <a:pt x="23" y="60"/>
                    <a:pt x="25" y="56"/>
                  </a:cubicBezTo>
                  <a:cubicBezTo>
                    <a:pt x="27" y="65"/>
                    <a:pt x="26" y="74"/>
                    <a:pt x="26" y="82"/>
                  </a:cubicBezTo>
                  <a:cubicBezTo>
                    <a:pt x="26" y="84"/>
                    <a:pt x="26" y="85"/>
                    <a:pt x="24" y="86"/>
                  </a:cubicBezTo>
                  <a:cubicBezTo>
                    <a:pt x="22" y="86"/>
                    <a:pt x="21" y="85"/>
                    <a:pt x="20" y="83"/>
                  </a:cubicBezTo>
                  <a:cubicBezTo>
                    <a:pt x="18" y="79"/>
                    <a:pt x="16" y="75"/>
                    <a:pt x="14" y="71"/>
                  </a:cubicBezTo>
                  <a:cubicBezTo>
                    <a:pt x="16" y="68"/>
                    <a:pt x="12" y="66"/>
                    <a:pt x="12" y="62"/>
                  </a:cubicBezTo>
                  <a:cubicBezTo>
                    <a:pt x="12" y="55"/>
                    <a:pt x="10" y="48"/>
                    <a:pt x="9" y="42"/>
                  </a:cubicBezTo>
                  <a:cubicBezTo>
                    <a:pt x="6" y="30"/>
                    <a:pt x="5" y="18"/>
                    <a:pt x="1" y="7"/>
                  </a:cubicBezTo>
                  <a:cubicBezTo>
                    <a:pt x="0" y="5"/>
                    <a:pt x="1" y="3"/>
                    <a:pt x="1" y="2"/>
                  </a:cubicBezTo>
                  <a:cubicBezTo>
                    <a:pt x="2" y="1"/>
                    <a:pt x="2" y="0"/>
                    <a:pt x="3" y="0"/>
                  </a:cubicBezTo>
                  <a:close/>
                </a:path>
              </a:pathLst>
            </a:custGeom>
            <a:solidFill>
              <a:srgbClr val="91B8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687" name="Freeform 85">
              <a:extLst>
                <a:ext uri="{FF2B5EF4-FFF2-40B4-BE49-F238E27FC236}">
                  <a16:creationId xmlns:a16="http://schemas.microsoft.com/office/drawing/2014/main" id="{4D2FD5DE-3C5F-E85E-8D34-94EA8D4BC184}"/>
                </a:ext>
              </a:extLst>
            </p:cNvPr>
            <p:cNvSpPr>
              <a:spLocks/>
            </p:cNvSpPr>
            <p:nvPr/>
          </p:nvSpPr>
          <p:spPr bwMode="auto">
            <a:xfrm>
              <a:off x="2965450" y="4248150"/>
              <a:ext cx="528638" cy="469900"/>
            </a:xfrm>
            <a:custGeom>
              <a:avLst/>
              <a:gdLst>
                <a:gd name="T0" fmla="*/ 66 w 70"/>
                <a:gd name="T1" fmla="*/ 3 h 62"/>
                <a:gd name="T2" fmla="*/ 68 w 70"/>
                <a:gd name="T3" fmla="*/ 5 h 62"/>
                <a:gd name="T4" fmla="*/ 64 w 70"/>
                <a:gd name="T5" fmla="*/ 14 h 62"/>
                <a:gd name="T6" fmla="*/ 25 w 70"/>
                <a:gd name="T7" fmla="*/ 46 h 62"/>
                <a:gd name="T8" fmla="*/ 17 w 70"/>
                <a:gd name="T9" fmla="*/ 53 h 62"/>
                <a:gd name="T10" fmla="*/ 9 w 70"/>
                <a:gd name="T11" fmla="*/ 58 h 62"/>
                <a:gd name="T12" fmla="*/ 3 w 70"/>
                <a:gd name="T13" fmla="*/ 60 h 62"/>
                <a:gd name="T14" fmla="*/ 3 w 70"/>
                <a:gd name="T15" fmla="*/ 54 h 62"/>
                <a:gd name="T16" fmla="*/ 11 w 70"/>
                <a:gd name="T17" fmla="*/ 45 h 62"/>
                <a:gd name="T18" fmla="*/ 19 w 70"/>
                <a:gd name="T19" fmla="*/ 35 h 62"/>
                <a:gd name="T20" fmla="*/ 46 w 70"/>
                <a:gd name="T21" fmla="*/ 13 h 62"/>
                <a:gd name="T22" fmla="*/ 57 w 70"/>
                <a:gd name="T23" fmla="*/ 4 h 62"/>
                <a:gd name="T24" fmla="*/ 66 w 70"/>
                <a:gd name="T25" fmla="*/ 3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0" h="62">
                  <a:moveTo>
                    <a:pt x="66" y="3"/>
                  </a:moveTo>
                  <a:cubicBezTo>
                    <a:pt x="67" y="3"/>
                    <a:pt x="68" y="4"/>
                    <a:pt x="68" y="5"/>
                  </a:cubicBezTo>
                  <a:cubicBezTo>
                    <a:pt x="70" y="10"/>
                    <a:pt x="67" y="12"/>
                    <a:pt x="64" y="14"/>
                  </a:cubicBezTo>
                  <a:cubicBezTo>
                    <a:pt x="51" y="25"/>
                    <a:pt x="38" y="35"/>
                    <a:pt x="25" y="46"/>
                  </a:cubicBezTo>
                  <a:cubicBezTo>
                    <a:pt x="22" y="48"/>
                    <a:pt x="20" y="51"/>
                    <a:pt x="17" y="53"/>
                  </a:cubicBezTo>
                  <a:cubicBezTo>
                    <a:pt x="14" y="55"/>
                    <a:pt x="12" y="57"/>
                    <a:pt x="9" y="58"/>
                  </a:cubicBezTo>
                  <a:cubicBezTo>
                    <a:pt x="7" y="59"/>
                    <a:pt x="5" y="62"/>
                    <a:pt x="3" y="60"/>
                  </a:cubicBezTo>
                  <a:cubicBezTo>
                    <a:pt x="0" y="58"/>
                    <a:pt x="4" y="56"/>
                    <a:pt x="3" y="54"/>
                  </a:cubicBezTo>
                  <a:cubicBezTo>
                    <a:pt x="5" y="50"/>
                    <a:pt x="9" y="49"/>
                    <a:pt x="11" y="45"/>
                  </a:cubicBezTo>
                  <a:cubicBezTo>
                    <a:pt x="14" y="42"/>
                    <a:pt x="15" y="37"/>
                    <a:pt x="19" y="35"/>
                  </a:cubicBezTo>
                  <a:cubicBezTo>
                    <a:pt x="27" y="27"/>
                    <a:pt x="37" y="21"/>
                    <a:pt x="46" y="13"/>
                  </a:cubicBezTo>
                  <a:cubicBezTo>
                    <a:pt x="50" y="10"/>
                    <a:pt x="54" y="8"/>
                    <a:pt x="57" y="4"/>
                  </a:cubicBezTo>
                  <a:cubicBezTo>
                    <a:pt x="60" y="1"/>
                    <a:pt x="63" y="0"/>
                    <a:pt x="66" y="3"/>
                  </a:cubicBezTo>
                  <a:close/>
                </a:path>
              </a:pathLst>
            </a:custGeom>
            <a:solidFill>
              <a:srgbClr val="2D85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688" name="Freeform 86">
              <a:extLst>
                <a:ext uri="{FF2B5EF4-FFF2-40B4-BE49-F238E27FC236}">
                  <a16:creationId xmlns:a16="http://schemas.microsoft.com/office/drawing/2014/main" id="{6DF48F8D-73DE-A567-57DD-69A1A9A37855}"/>
                </a:ext>
              </a:extLst>
            </p:cNvPr>
            <p:cNvSpPr>
              <a:spLocks/>
            </p:cNvSpPr>
            <p:nvPr/>
          </p:nvSpPr>
          <p:spPr bwMode="auto">
            <a:xfrm>
              <a:off x="3162300" y="3133725"/>
              <a:ext cx="217488" cy="811213"/>
            </a:xfrm>
            <a:custGeom>
              <a:avLst/>
              <a:gdLst>
                <a:gd name="T0" fmla="*/ 3 w 29"/>
                <a:gd name="T1" fmla="*/ 107 h 107"/>
                <a:gd name="T2" fmla="*/ 0 w 29"/>
                <a:gd name="T3" fmla="*/ 104 h 107"/>
                <a:gd name="T4" fmla="*/ 17 w 29"/>
                <a:gd name="T5" fmla="*/ 21 h 107"/>
                <a:gd name="T6" fmla="*/ 20 w 29"/>
                <a:gd name="T7" fmla="*/ 1 h 107"/>
                <a:gd name="T8" fmla="*/ 21 w 29"/>
                <a:gd name="T9" fmla="*/ 0 h 107"/>
                <a:gd name="T10" fmla="*/ 24 w 29"/>
                <a:gd name="T11" fmla="*/ 0 h 107"/>
                <a:gd name="T12" fmla="*/ 26 w 29"/>
                <a:gd name="T13" fmla="*/ 1 h 107"/>
                <a:gd name="T14" fmla="*/ 28 w 29"/>
                <a:gd name="T15" fmla="*/ 17 h 107"/>
                <a:gd name="T16" fmla="*/ 17 w 29"/>
                <a:gd name="T17" fmla="*/ 64 h 107"/>
                <a:gd name="T18" fmla="*/ 17 w 29"/>
                <a:gd name="T19" fmla="*/ 68 h 107"/>
                <a:gd name="T20" fmla="*/ 3 w 29"/>
                <a:gd name="T21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9" h="107">
                  <a:moveTo>
                    <a:pt x="3" y="107"/>
                  </a:moveTo>
                  <a:cubicBezTo>
                    <a:pt x="1" y="107"/>
                    <a:pt x="0" y="106"/>
                    <a:pt x="0" y="104"/>
                  </a:cubicBezTo>
                  <a:cubicBezTo>
                    <a:pt x="8" y="77"/>
                    <a:pt x="11" y="49"/>
                    <a:pt x="17" y="21"/>
                  </a:cubicBezTo>
                  <a:cubicBezTo>
                    <a:pt x="18" y="15"/>
                    <a:pt x="21" y="8"/>
                    <a:pt x="20" y="1"/>
                  </a:cubicBezTo>
                  <a:cubicBezTo>
                    <a:pt x="21" y="1"/>
                    <a:pt x="21" y="0"/>
                    <a:pt x="21" y="0"/>
                  </a:cubicBezTo>
                  <a:cubicBezTo>
                    <a:pt x="22" y="0"/>
                    <a:pt x="23" y="0"/>
                    <a:pt x="24" y="0"/>
                  </a:cubicBezTo>
                  <a:cubicBezTo>
                    <a:pt x="25" y="0"/>
                    <a:pt x="25" y="0"/>
                    <a:pt x="26" y="1"/>
                  </a:cubicBezTo>
                  <a:cubicBezTo>
                    <a:pt x="29" y="6"/>
                    <a:pt x="29" y="11"/>
                    <a:pt x="28" y="17"/>
                  </a:cubicBezTo>
                  <a:cubicBezTo>
                    <a:pt x="24" y="33"/>
                    <a:pt x="20" y="48"/>
                    <a:pt x="17" y="64"/>
                  </a:cubicBezTo>
                  <a:cubicBezTo>
                    <a:pt x="17" y="65"/>
                    <a:pt x="16" y="67"/>
                    <a:pt x="17" y="68"/>
                  </a:cubicBezTo>
                  <a:cubicBezTo>
                    <a:pt x="12" y="81"/>
                    <a:pt x="8" y="94"/>
                    <a:pt x="3" y="107"/>
                  </a:cubicBezTo>
                  <a:close/>
                </a:path>
              </a:pathLst>
            </a:custGeom>
            <a:solidFill>
              <a:srgbClr val="F2D1C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689" name="Freeform 87">
              <a:extLst>
                <a:ext uri="{FF2B5EF4-FFF2-40B4-BE49-F238E27FC236}">
                  <a16:creationId xmlns:a16="http://schemas.microsoft.com/office/drawing/2014/main" id="{7FBD46FA-56DD-A7F7-DCD2-FDBBAD9F93F7}"/>
                </a:ext>
              </a:extLst>
            </p:cNvPr>
            <p:cNvSpPr>
              <a:spLocks/>
            </p:cNvSpPr>
            <p:nvPr/>
          </p:nvSpPr>
          <p:spPr bwMode="auto">
            <a:xfrm>
              <a:off x="3516313" y="3406775"/>
              <a:ext cx="566738" cy="530225"/>
            </a:xfrm>
            <a:custGeom>
              <a:avLst/>
              <a:gdLst>
                <a:gd name="T0" fmla="*/ 71 w 75"/>
                <a:gd name="T1" fmla="*/ 8 h 70"/>
                <a:gd name="T2" fmla="*/ 70 w 75"/>
                <a:gd name="T3" fmla="*/ 14 h 70"/>
                <a:gd name="T4" fmla="*/ 27 w 75"/>
                <a:gd name="T5" fmla="*/ 51 h 70"/>
                <a:gd name="T6" fmla="*/ 20 w 75"/>
                <a:gd name="T7" fmla="*/ 57 h 70"/>
                <a:gd name="T8" fmla="*/ 18 w 75"/>
                <a:gd name="T9" fmla="*/ 61 h 70"/>
                <a:gd name="T10" fmla="*/ 0 w 75"/>
                <a:gd name="T11" fmla="*/ 70 h 70"/>
                <a:gd name="T12" fmla="*/ 17 w 75"/>
                <a:gd name="T13" fmla="*/ 46 h 70"/>
                <a:gd name="T14" fmla="*/ 22 w 75"/>
                <a:gd name="T15" fmla="*/ 42 h 70"/>
                <a:gd name="T16" fmla="*/ 51 w 75"/>
                <a:gd name="T17" fmla="*/ 19 h 70"/>
                <a:gd name="T18" fmla="*/ 56 w 75"/>
                <a:gd name="T19" fmla="*/ 15 h 70"/>
                <a:gd name="T20" fmla="*/ 70 w 75"/>
                <a:gd name="T21" fmla="*/ 0 h 70"/>
                <a:gd name="T22" fmla="*/ 71 w 75"/>
                <a:gd name="T23" fmla="*/ 8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5" h="70">
                  <a:moveTo>
                    <a:pt x="71" y="8"/>
                  </a:moveTo>
                  <a:cubicBezTo>
                    <a:pt x="71" y="10"/>
                    <a:pt x="72" y="12"/>
                    <a:pt x="70" y="14"/>
                  </a:cubicBezTo>
                  <a:cubicBezTo>
                    <a:pt x="55" y="26"/>
                    <a:pt x="42" y="39"/>
                    <a:pt x="27" y="51"/>
                  </a:cubicBezTo>
                  <a:cubicBezTo>
                    <a:pt x="24" y="52"/>
                    <a:pt x="22" y="55"/>
                    <a:pt x="20" y="57"/>
                  </a:cubicBezTo>
                  <a:cubicBezTo>
                    <a:pt x="19" y="59"/>
                    <a:pt x="19" y="60"/>
                    <a:pt x="18" y="61"/>
                  </a:cubicBezTo>
                  <a:cubicBezTo>
                    <a:pt x="12" y="66"/>
                    <a:pt x="6" y="66"/>
                    <a:pt x="0" y="70"/>
                  </a:cubicBezTo>
                  <a:cubicBezTo>
                    <a:pt x="6" y="62"/>
                    <a:pt x="12" y="54"/>
                    <a:pt x="17" y="46"/>
                  </a:cubicBezTo>
                  <a:cubicBezTo>
                    <a:pt x="20" y="45"/>
                    <a:pt x="20" y="43"/>
                    <a:pt x="22" y="42"/>
                  </a:cubicBezTo>
                  <a:cubicBezTo>
                    <a:pt x="32" y="34"/>
                    <a:pt x="43" y="28"/>
                    <a:pt x="51" y="19"/>
                  </a:cubicBezTo>
                  <a:cubicBezTo>
                    <a:pt x="52" y="17"/>
                    <a:pt x="54" y="15"/>
                    <a:pt x="56" y="15"/>
                  </a:cubicBezTo>
                  <a:cubicBezTo>
                    <a:pt x="62" y="11"/>
                    <a:pt x="67" y="6"/>
                    <a:pt x="70" y="0"/>
                  </a:cubicBezTo>
                  <a:cubicBezTo>
                    <a:pt x="72" y="2"/>
                    <a:pt x="75" y="4"/>
                    <a:pt x="71" y="8"/>
                  </a:cubicBezTo>
                  <a:close/>
                </a:path>
              </a:pathLst>
            </a:custGeom>
            <a:solidFill>
              <a:srgbClr val="D499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690" name="Freeform 88">
              <a:extLst>
                <a:ext uri="{FF2B5EF4-FFF2-40B4-BE49-F238E27FC236}">
                  <a16:creationId xmlns:a16="http://schemas.microsoft.com/office/drawing/2014/main" id="{3DD7446B-96C6-69F5-FF1C-CF307DDE3C28}"/>
                </a:ext>
              </a:extLst>
            </p:cNvPr>
            <p:cNvSpPr>
              <a:spLocks/>
            </p:cNvSpPr>
            <p:nvPr/>
          </p:nvSpPr>
          <p:spPr bwMode="auto">
            <a:xfrm>
              <a:off x="1092200" y="3794125"/>
              <a:ext cx="703263" cy="552450"/>
            </a:xfrm>
            <a:custGeom>
              <a:avLst/>
              <a:gdLst>
                <a:gd name="T0" fmla="*/ 0 w 93"/>
                <a:gd name="T1" fmla="*/ 5 h 73"/>
                <a:gd name="T2" fmla="*/ 7 w 93"/>
                <a:gd name="T3" fmla="*/ 3 h 73"/>
                <a:gd name="T4" fmla="*/ 14 w 93"/>
                <a:gd name="T5" fmla="*/ 3 h 73"/>
                <a:gd name="T6" fmla="*/ 24 w 93"/>
                <a:gd name="T7" fmla="*/ 13 h 73"/>
                <a:gd name="T8" fmla="*/ 65 w 93"/>
                <a:gd name="T9" fmla="*/ 46 h 73"/>
                <a:gd name="T10" fmla="*/ 73 w 93"/>
                <a:gd name="T11" fmla="*/ 53 h 73"/>
                <a:gd name="T12" fmla="*/ 90 w 93"/>
                <a:gd name="T13" fmla="*/ 68 h 73"/>
                <a:gd name="T14" fmla="*/ 90 w 93"/>
                <a:gd name="T15" fmla="*/ 73 h 73"/>
                <a:gd name="T16" fmla="*/ 65 w 93"/>
                <a:gd name="T17" fmla="*/ 61 h 73"/>
                <a:gd name="T18" fmla="*/ 40 w 93"/>
                <a:gd name="T19" fmla="*/ 38 h 73"/>
                <a:gd name="T20" fmla="*/ 17 w 93"/>
                <a:gd name="T21" fmla="*/ 18 h 73"/>
                <a:gd name="T22" fmla="*/ 1 w 93"/>
                <a:gd name="T23" fmla="*/ 7 h 73"/>
                <a:gd name="T24" fmla="*/ 0 w 93"/>
                <a:gd name="T25" fmla="*/ 5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3" h="73">
                  <a:moveTo>
                    <a:pt x="0" y="5"/>
                  </a:moveTo>
                  <a:cubicBezTo>
                    <a:pt x="2" y="5"/>
                    <a:pt x="5" y="5"/>
                    <a:pt x="7" y="3"/>
                  </a:cubicBezTo>
                  <a:cubicBezTo>
                    <a:pt x="10" y="0"/>
                    <a:pt x="12" y="0"/>
                    <a:pt x="14" y="3"/>
                  </a:cubicBezTo>
                  <a:cubicBezTo>
                    <a:pt x="17" y="7"/>
                    <a:pt x="20" y="10"/>
                    <a:pt x="24" y="13"/>
                  </a:cubicBezTo>
                  <a:cubicBezTo>
                    <a:pt x="38" y="24"/>
                    <a:pt x="51" y="36"/>
                    <a:pt x="65" y="46"/>
                  </a:cubicBezTo>
                  <a:cubicBezTo>
                    <a:pt x="67" y="49"/>
                    <a:pt x="70" y="51"/>
                    <a:pt x="73" y="53"/>
                  </a:cubicBezTo>
                  <a:cubicBezTo>
                    <a:pt x="80" y="57"/>
                    <a:pt x="85" y="63"/>
                    <a:pt x="90" y="68"/>
                  </a:cubicBezTo>
                  <a:cubicBezTo>
                    <a:pt x="91" y="69"/>
                    <a:pt x="93" y="71"/>
                    <a:pt x="90" y="73"/>
                  </a:cubicBezTo>
                  <a:cubicBezTo>
                    <a:pt x="81" y="69"/>
                    <a:pt x="73" y="65"/>
                    <a:pt x="65" y="61"/>
                  </a:cubicBezTo>
                  <a:cubicBezTo>
                    <a:pt x="56" y="54"/>
                    <a:pt x="50" y="44"/>
                    <a:pt x="40" y="38"/>
                  </a:cubicBezTo>
                  <a:cubicBezTo>
                    <a:pt x="32" y="32"/>
                    <a:pt x="25" y="24"/>
                    <a:pt x="17" y="18"/>
                  </a:cubicBezTo>
                  <a:cubicBezTo>
                    <a:pt x="12" y="14"/>
                    <a:pt x="8" y="9"/>
                    <a:pt x="1" y="7"/>
                  </a:cubicBezTo>
                  <a:cubicBezTo>
                    <a:pt x="0" y="7"/>
                    <a:pt x="0" y="6"/>
                    <a:pt x="0" y="5"/>
                  </a:cubicBezTo>
                  <a:close/>
                </a:path>
              </a:pathLst>
            </a:custGeom>
            <a:solidFill>
              <a:srgbClr val="D89E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691" name="Freeform 89">
              <a:extLst>
                <a:ext uri="{FF2B5EF4-FFF2-40B4-BE49-F238E27FC236}">
                  <a16:creationId xmlns:a16="http://schemas.microsoft.com/office/drawing/2014/main" id="{E26A3D0D-D39B-2F1A-C697-897F93AB78EA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5688" y="3830638"/>
              <a:ext cx="534988" cy="425450"/>
            </a:xfrm>
            <a:custGeom>
              <a:avLst/>
              <a:gdLst>
                <a:gd name="T0" fmla="*/ 5 w 71"/>
                <a:gd name="T1" fmla="*/ 0 h 56"/>
                <a:gd name="T2" fmla="*/ 23 w 71"/>
                <a:gd name="T3" fmla="*/ 12 h 56"/>
                <a:gd name="T4" fmla="*/ 51 w 71"/>
                <a:gd name="T5" fmla="*/ 35 h 56"/>
                <a:gd name="T6" fmla="*/ 52 w 71"/>
                <a:gd name="T7" fmla="*/ 35 h 56"/>
                <a:gd name="T8" fmla="*/ 71 w 71"/>
                <a:gd name="T9" fmla="*/ 55 h 56"/>
                <a:gd name="T10" fmla="*/ 70 w 71"/>
                <a:gd name="T11" fmla="*/ 56 h 56"/>
                <a:gd name="T12" fmla="*/ 61 w 71"/>
                <a:gd name="T13" fmla="*/ 51 h 56"/>
                <a:gd name="T14" fmla="*/ 50 w 71"/>
                <a:gd name="T15" fmla="*/ 45 h 56"/>
                <a:gd name="T16" fmla="*/ 37 w 71"/>
                <a:gd name="T17" fmla="*/ 38 h 56"/>
                <a:gd name="T18" fmla="*/ 32 w 71"/>
                <a:gd name="T19" fmla="*/ 34 h 56"/>
                <a:gd name="T20" fmla="*/ 27 w 71"/>
                <a:gd name="T21" fmla="*/ 28 h 56"/>
                <a:gd name="T22" fmla="*/ 13 w 71"/>
                <a:gd name="T23" fmla="*/ 15 h 56"/>
                <a:gd name="T24" fmla="*/ 3 w 71"/>
                <a:gd name="T25" fmla="*/ 9 h 56"/>
                <a:gd name="T26" fmla="*/ 1 w 71"/>
                <a:gd name="T27" fmla="*/ 7 h 56"/>
                <a:gd name="T28" fmla="*/ 2 w 71"/>
                <a:gd name="T29" fmla="*/ 2 h 56"/>
                <a:gd name="T30" fmla="*/ 5 w 71"/>
                <a:gd name="T31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71" h="56">
                  <a:moveTo>
                    <a:pt x="5" y="0"/>
                  </a:moveTo>
                  <a:cubicBezTo>
                    <a:pt x="13" y="2"/>
                    <a:pt x="17" y="8"/>
                    <a:pt x="23" y="12"/>
                  </a:cubicBezTo>
                  <a:cubicBezTo>
                    <a:pt x="33" y="19"/>
                    <a:pt x="40" y="29"/>
                    <a:pt x="51" y="35"/>
                  </a:cubicBezTo>
                  <a:cubicBezTo>
                    <a:pt x="52" y="35"/>
                    <a:pt x="52" y="35"/>
                    <a:pt x="52" y="35"/>
                  </a:cubicBezTo>
                  <a:cubicBezTo>
                    <a:pt x="57" y="43"/>
                    <a:pt x="65" y="48"/>
                    <a:pt x="71" y="55"/>
                  </a:cubicBezTo>
                  <a:cubicBezTo>
                    <a:pt x="71" y="55"/>
                    <a:pt x="71" y="55"/>
                    <a:pt x="70" y="56"/>
                  </a:cubicBezTo>
                  <a:cubicBezTo>
                    <a:pt x="68" y="54"/>
                    <a:pt x="64" y="54"/>
                    <a:pt x="61" y="51"/>
                  </a:cubicBezTo>
                  <a:cubicBezTo>
                    <a:pt x="58" y="47"/>
                    <a:pt x="54" y="46"/>
                    <a:pt x="50" y="45"/>
                  </a:cubicBezTo>
                  <a:cubicBezTo>
                    <a:pt x="45" y="43"/>
                    <a:pt x="41" y="41"/>
                    <a:pt x="37" y="38"/>
                  </a:cubicBezTo>
                  <a:cubicBezTo>
                    <a:pt x="36" y="36"/>
                    <a:pt x="33" y="36"/>
                    <a:pt x="32" y="34"/>
                  </a:cubicBezTo>
                  <a:cubicBezTo>
                    <a:pt x="31" y="31"/>
                    <a:pt x="29" y="30"/>
                    <a:pt x="27" y="28"/>
                  </a:cubicBezTo>
                  <a:cubicBezTo>
                    <a:pt x="22" y="23"/>
                    <a:pt x="17" y="20"/>
                    <a:pt x="13" y="15"/>
                  </a:cubicBezTo>
                  <a:cubicBezTo>
                    <a:pt x="11" y="12"/>
                    <a:pt x="7" y="10"/>
                    <a:pt x="3" y="9"/>
                  </a:cubicBezTo>
                  <a:cubicBezTo>
                    <a:pt x="2" y="9"/>
                    <a:pt x="0" y="9"/>
                    <a:pt x="1" y="7"/>
                  </a:cubicBezTo>
                  <a:cubicBezTo>
                    <a:pt x="1" y="5"/>
                    <a:pt x="2" y="3"/>
                    <a:pt x="2" y="2"/>
                  </a:cubicBezTo>
                  <a:cubicBezTo>
                    <a:pt x="3" y="1"/>
                    <a:pt x="4" y="1"/>
                    <a:pt x="5" y="0"/>
                  </a:cubicBezTo>
                  <a:close/>
                </a:path>
              </a:pathLst>
            </a:custGeom>
            <a:solidFill>
              <a:srgbClr val="D294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692" name="Freeform 90">
              <a:extLst>
                <a:ext uri="{FF2B5EF4-FFF2-40B4-BE49-F238E27FC236}">
                  <a16:creationId xmlns:a16="http://schemas.microsoft.com/office/drawing/2014/main" id="{D9B231A3-8B89-53F5-1185-BDD981EC9C06}"/>
                </a:ext>
              </a:extLst>
            </p:cNvPr>
            <p:cNvSpPr>
              <a:spLocks/>
            </p:cNvSpPr>
            <p:nvPr/>
          </p:nvSpPr>
          <p:spPr bwMode="auto">
            <a:xfrm>
              <a:off x="1990725" y="4270375"/>
              <a:ext cx="536575" cy="455613"/>
            </a:xfrm>
            <a:custGeom>
              <a:avLst/>
              <a:gdLst>
                <a:gd name="T0" fmla="*/ 0 w 71"/>
                <a:gd name="T1" fmla="*/ 5 h 60"/>
                <a:gd name="T2" fmla="*/ 6 w 71"/>
                <a:gd name="T3" fmla="*/ 0 h 60"/>
                <a:gd name="T4" fmla="*/ 29 w 71"/>
                <a:gd name="T5" fmla="*/ 17 h 60"/>
                <a:gd name="T6" fmla="*/ 59 w 71"/>
                <a:gd name="T7" fmla="*/ 42 h 60"/>
                <a:gd name="T8" fmla="*/ 64 w 71"/>
                <a:gd name="T9" fmla="*/ 47 h 60"/>
                <a:gd name="T10" fmla="*/ 70 w 71"/>
                <a:gd name="T11" fmla="*/ 58 h 60"/>
                <a:gd name="T12" fmla="*/ 66 w 71"/>
                <a:gd name="T13" fmla="*/ 58 h 60"/>
                <a:gd name="T14" fmla="*/ 51 w 71"/>
                <a:gd name="T15" fmla="*/ 49 h 60"/>
                <a:gd name="T16" fmla="*/ 41 w 71"/>
                <a:gd name="T17" fmla="*/ 40 h 60"/>
                <a:gd name="T18" fmla="*/ 1 w 71"/>
                <a:gd name="T19" fmla="*/ 7 h 60"/>
                <a:gd name="T20" fmla="*/ 0 w 71"/>
                <a:gd name="T21" fmla="*/ 5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1" h="60">
                  <a:moveTo>
                    <a:pt x="0" y="5"/>
                  </a:moveTo>
                  <a:cubicBezTo>
                    <a:pt x="2" y="4"/>
                    <a:pt x="4" y="2"/>
                    <a:pt x="6" y="0"/>
                  </a:cubicBezTo>
                  <a:cubicBezTo>
                    <a:pt x="15" y="3"/>
                    <a:pt x="22" y="10"/>
                    <a:pt x="29" y="17"/>
                  </a:cubicBezTo>
                  <a:cubicBezTo>
                    <a:pt x="39" y="25"/>
                    <a:pt x="49" y="33"/>
                    <a:pt x="59" y="42"/>
                  </a:cubicBezTo>
                  <a:cubicBezTo>
                    <a:pt x="60" y="43"/>
                    <a:pt x="62" y="45"/>
                    <a:pt x="64" y="47"/>
                  </a:cubicBezTo>
                  <a:cubicBezTo>
                    <a:pt x="65" y="51"/>
                    <a:pt x="71" y="53"/>
                    <a:pt x="70" y="58"/>
                  </a:cubicBezTo>
                  <a:cubicBezTo>
                    <a:pt x="69" y="60"/>
                    <a:pt x="67" y="59"/>
                    <a:pt x="66" y="58"/>
                  </a:cubicBezTo>
                  <a:cubicBezTo>
                    <a:pt x="61" y="54"/>
                    <a:pt x="56" y="53"/>
                    <a:pt x="51" y="49"/>
                  </a:cubicBezTo>
                  <a:cubicBezTo>
                    <a:pt x="48" y="45"/>
                    <a:pt x="45" y="42"/>
                    <a:pt x="41" y="40"/>
                  </a:cubicBezTo>
                  <a:cubicBezTo>
                    <a:pt x="27" y="30"/>
                    <a:pt x="15" y="17"/>
                    <a:pt x="1" y="7"/>
                  </a:cubicBezTo>
                  <a:cubicBezTo>
                    <a:pt x="0" y="7"/>
                    <a:pt x="0" y="6"/>
                    <a:pt x="0" y="5"/>
                  </a:cubicBezTo>
                  <a:close/>
                </a:path>
              </a:pathLst>
            </a:custGeom>
            <a:solidFill>
              <a:srgbClr val="D465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693" name="Freeform 91">
              <a:extLst>
                <a:ext uri="{FF2B5EF4-FFF2-40B4-BE49-F238E27FC236}">
                  <a16:creationId xmlns:a16="http://schemas.microsoft.com/office/drawing/2014/main" id="{375DFC27-2443-C8FF-A736-F64012190336}"/>
                </a:ext>
              </a:extLst>
            </p:cNvPr>
            <p:cNvSpPr>
              <a:spLocks/>
            </p:cNvSpPr>
            <p:nvPr/>
          </p:nvSpPr>
          <p:spPr bwMode="auto">
            <a:xfrm>
              <a:off x="2822575" y="4029075"/>
              <a:ext cx="142875" cy="492125"/>
            </a:xfrm>
            <a:custGeom>
              <a:avLst/>
              <a:gdLst>
                <a:gd name="T0" fmla="*/ 9 w 19"/>
                <a:gd name="T1" fmla="*/ 4 h 65"/>
                <a:gd name="T2" fmla="*/ 12 w 19"/>
                <a:gd name="T3" fmla="*/ 5 h 65"/>
                <a:gd name="T4" fmla="*/ 16 w 19"/>
                <a:gd name="T5" fmla="*/ 12 h 65"/>
                <a:gd name="T6" fmla="*/ 13 w 19"/>
                <a:gd name="T7" fmla="*/ 26 h 65"/>
                <a:gd name="T8" fmla="*/ 4 w 19"/>
                <a:gd name="T9" fmla="*/ 65 h 65"/>
                <a:gd name="T10" fmla="*/ 2 w 19"/>
                <a:gd name="T11" fmla="*/ 52 h 65"/>
                <a:gd name="T12" fmla="*/ 1 w 19"/>
                <a:gd name="T13" fmla="*/ 0 h 65"/>
                <a:gd name="T14" fmla="*/ 9 w 19"/>
                <a:gd name="T15" fmla="*/ 3 h 65"/>
                <a:gd name="T16" fmla="*/ 9 w 19"/>
                <a:gd name="T17" fmla="*/ 4 h 65"/>
                <a:gd name="T18" fmla="*/ 9 w 19"/>
                <a:gd name="T19" fmla="*/ 4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" h="65">
                  <a:moveTo>
                    <a:pt x="9" y="4"/>
                  </a:moveTo>
                  <a:cubicBezTo>
                    <a:pt x="10" y="5"/>
                    <a:pt x="11" y="5"/>
                    <a:pt x="12" y="5"/>
                  </a:cubicBezTo>
                  <a:cubicBezTo>
                    <a:pt x="18" y="5"/>
                    <a:pt x="19" y="7"/>
                    <a:pt x="16" y="12"/>
                  </a:cubicBezTo>
                  <a:cubicBezTo>
                    <a:pt x="13" y="16"/>
                    <a:pt x="15" y="21"/>
                    <a:pt x="13" y="26"/>
                  </a:cubicBezTo>
                  <a:cubicBezTo>
                    <a:pt x="10" y="38"/>
                    <a:pt x="7" y="51"/>
                    <a:pt x="4" y="65"/>
                  </a:cubicBezTo>
                  <a:cubicBezTo>
                    <a:pt x="2" y="60"/>
                    <a:pt x="5" y="56"/>
                    <a:pt x="2" y="52"/>
                  </a:cubicBezTo>
                  <a:cubicBezTo>
                    <a:pt x="2" y="35"/>
                    <a:pt x="0" y="17"/>
                    <a:pt x="1" y="0"/>
                  </a:cubicBezTo>
                  <a:cubicBezTo>
                    <a:pt x="4" y="0"/>
                    <a:pt x="6" y="3"/>
                    <a:pt x="9" y="3"/>
                  </a:cubicBezTo>
                  <a:cubicBezTo>
                    <a:pt x="9" y="3"/>
                    <a:pt x="9" y="3"/>
                    <a:pt x="9" y="4"/>
                  </a:cubicBezTo>
                  <a:cubicBezTo>
                    <a:pt x="9" y="4"/>
                    <a:pt x="9" y="4"/>
                    <a:pt x="9" y="4"/>
                  </a:cubicBezTo>
                  <a:close/>
                </a:path>
              </a:pathLst>
            </a:custGeom>
            <a:solidFill>
              <a:srgbClr val="E9C8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694" name="Freeform 92">
              <a:extLst>
                <a:ext uri="{FF2B5EF4-FFF2-40B4-BE49-F238E27FC236}">
                  <a16:creationId xmlns:a16="http://schemas.microsoft.com/office/drawing/2014/main" id="{744FE255-C8A7-2C1F-1BC4-AC95C6C2E040}"/>
                </a:ext>
              </a:extLst>
            </p:cNvPr>
            <p:cNvSpPr>
              <a:spLocks/>
            </p:cNvSpPr>
            <p:nvPr/>
          </p:nvSpPr>
          <p:spPr bwMode="auto">
            <a:xfrm>
              <a:off x="3108325" y="4157663"/>
              <a:ext cx="355600" cy="355600"/>
            </a:xfrm>
            <a:custGeom>
              <a:avLst/>
              <a:gdLst>
                <a:gd name="T0" fmla="*/ 47 w 47"/>
                <a:gd name="T1" fmla="*/ 15 h 47"/>
                <a:gd name="T2" fmla="*/ 38 w 47"/>
                <a:gd name="T3" fmla="*/ 18 h 47"/>
                <a:gd name="T4" fmla="*/ 0 w 47"/>
                <a:gd name="T5" fmla="*/ 47 h 47"/>
                <a:gd name="T6" fmla="*/ 0 w 47"/>
                <a:gd name="T7" fmla="*/ 46 h 47"/>
                <a:gd name="T8" fmla="*/ 0 w 47"/>
                <a:gd name="T9" fmla="*/ 46 h 47"/>
                <a:gd name="T10" fmla="*/ 14 w 47"/>
                <a:gd name="T11" fmla="*/ 25 h 47"/>
                <a:gd name="T12" fmla="*/ 29 w 47"/>
                <a:gd name="T13" fmla="*/ 4 h 47"/>
                <a:gd name="T14" fmla="*/ 34 w 47"/>
                <a:gd name="T15" fmla="*/ 0 h 47"/>
                <a:gd name="T16" fmla="*/ 36 w 47"/>
                <a:gd name="T17" fmla="*/ 3 h 47"/>
                <a:gd name="T18" fmla="*/ 42 w 47"/>
                <a:gd name="T19" fmla="*/ 9 h 47"/>
                <a:gd name="T20" fmla="*/ 47 w 47"/>
                <a:gd name="T21" fmla="*/ 15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7" h="47">
                  <a:moveTo>
                    <a:pt x="47" y="15"/>
                  </a:moveTo>
                  <a:cubicBezTo>
                    <a:pt x="44" y="14"/>
                    <a:pt x="41" y="16"/>
                    <a:pt x="38" y="18"/>
                  </a:cubicBezTo>
                  <a:cubicBezTo>
                    <a:pt x="25" y="28"/>
                    <a:pt x="13" y="39"/>
                    <a:pt x="0" y="47"/>
                  </a:cubicBezTo>
                  <a:cubicBezTo>
                    <a:pt x="0" y="47"/>
                    <a:pt x="0" y="47"/>
                    <a:pt x="0" y="46"/>
                  </a:cubicBezTo>
                  <a:cubicBezTo>
                    <a:pt x="0" y="46"/>
                    <a:pt x="0" y="46"/>
                    <a:pt x="0" y="46"/>
                  </a:cubicBezTo>
                  <a:cubicBezTo>
                    <a:pt x="3" y="38"/>
                    <a:pt x="9" y="32"/>
                    <a:pt x="14" y="25"/>
                  </a:cubicBezTo>
                  <a:cubicBezTo>
                    <a:pt x="19" y="18"/>
                    <a:pt x="25" y="11"/>
                    <a:pt x="29" y="4"/>
                  </a:cubicBezTo>
                  <a:cubicBezTo>
                    <a:pt x="30" y="3"/>
                    <a:pt x="31" y="0"/>
                    <a:pt x="34" y="0"/>
                  </a:cubicBezTo>
                  <a:cubicBezTo>
                    <a:pt x="34" y="2"/>
                    <a:pt x="35" y="2"/>
                    <a:pt x="36" y="3"/>
                  </a:cubicBezTo>
                  <a:cubicBezTo>
                    <a:pt x="39" y="4"/>
                    <a:pt x="41" y="6"/>
                    <a:pt x="42" y="9"/>
                  </a:cubicBezTo>
                  <a:cubicBezTo>
                    <a:pt x="44" y="11"/>
                    <a:pt x="46" y="12"/>
                    <a:pt x="47" y="15"/>
                  </a:cubicBezTo>
                  <a:close/>
                </a:path>
              </a:pathLst>
            </a:custGeom>
            <a:solidFill>
              <a:srgbClr val="0F6E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695" name="Freeform 93">
              <a:extLst>
                <a:ext uri="{FF2B5EF4-FFF2-40B4-BE49-F238E27FC236}">
                  <a16:creationId xmlns:a16="http://schemas.microsoft.com/office/drawing/2014/main" id="{1A6163FE-6CAC-0EF9-7F97-5D3E7734422A}"/>
                </a:ext>
              </a:extLst>
            </p:cNvPr>
            <p:cNvSpPr>
              <a:spLocks/>
            </p:cNvSpPr>
            <p:nvPr/>
          </p:nvSpPr>
          <p:spPr bwMode="auto">
            <a:xfrm>
              <a:off x="3275013" y="3133725"/>
              <a:ext cx="211138" cy="515938"/>
            </a:xfrm>
            <a:custGeom>
              <a:avLst/>
              <a:gdLst>
                <a:gd name="T0" fmla="*/ 2 w 28"/>
                <a:gd name="T1" fmla="*/ 68 h 68"/>
                <a:gd name="T2" fmla="*/ 2 w 28"/>
                <a:gd name="T3" fmla="*/ 58 h 68"/>
                <a:gd name="T4" fmla="*/ 11 w 28"/>
                <a:gd name="T5" fmla="*/ 15 h 68"/>
                <a:gd name="T6" fmla="*/ 11 w 28"/>
                <a:gd name="T7" fmla="*/ 1 h 68"/>
                <a:gd name="T8" fmla="*/ 23 w 28"/>
                <a:gd name="T9" fmla="*/ 1 h 68"/>
                <a:gd name="T10" fmla="*/ 28 w 28"/>
                <a:gd name="T11" fmla="*/ 0 h 68"/>
                <a:gd name="T12" fmla="*/ 7 w 28"/>
                <a:gd name="T13" fmla="*/ 55 h 68"/>
                <a:gd name="T14" fmla="*/ 2 w 28"/>
                <a:gd name="T15" fmla="*/ 68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8" h="68">
                  <a:moveTo>
                    <a:pt x="2" y="68"/>
                  </a:moveTo>
                  <a:cubicBezTo>
                    <a:pt x="0" y="65"/>
                    <a:pt x="1" y="62"/>
                    <a:pt x="2" y="58"/>
                  </a:cubicBezTo>
                  <a:cubicBezTo>
                    <a:pt x="5" y="44"/>
                    <a:pt x="8" y="29"/>
                    <a:pt x="11" y="15"/>
                  </a:cubicBezTo>
                  <a:cubicBezTo>
                    <a:pt x="13" y="10"/>
                    <a:pt x="9" y="5"/>
                    <a:pt x="11" y="1"/>
                  </a:cubicBezTo>
                  <a:cubicBezTo>
                    <a:pt x="15" y="2"/>
                    <a:pt x="19" y="3"/>
                    <a:pt x="23" y="1"/>
                  </a:cubicBezTo>
                  <a:cubicBezTo>
                    <a:pt x="24" y="1"/>
                    <a:pt x="26" y="0"/>
                    <a:pt x="28" y="0"/>
                  </a:cubicBezTo>
                  <a:cubicBezTo>
                    <a:pt x="21" y="18"/>
                    <a:pt x="14" y="37"/>
                    <a:pt x="7" y="55"/>
                  </a:cubicBezTo>
                  <a:cubicBezTo>
                    <a:pt x="6" y="59"/>
                    <a:pt x="4" y="64"/>
                    <a:pt x="2" y="68"/>
                  </a:cubicBezTo>
                  <a:close/>
                </a:path>
              </a:pathLst>
            </a:custGeom>
            <a:solidFill>
              <a:srgbClr val="E8BF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696" name="Freeform 94">
              <a:extLst>
                <a:ext uri="{FF2B5EF4-FFF2-40B4-BE49-F238E27FC236}">
                  <a16:creationId xmlns:a16="http://schemas.microsoft.com/office/drawing/2014/main" id="{BD92DBEA-AA66-7269-6483-BB2896A4382B}"/>
                </a:ext>
              </a:extLst>
            </p:cNvPr>
            <p:cNvSpPr>
              <a:spLocks/>
            </p:cNvSpPr>
            <p:nvPr/>
          </p:nvSpPr>
          <p:spPr bwMode="auto">
            <a:xfrm>
              <a:off x="3086100" y="4286250"/>
              <a:ext cx="452438" cy="371475"/>
            </a:xfrm>
            <a:custGeom>
              <a:avLst/>
              <a:gdLst>
                <a:gd name="T0" fmla="*/ 0 w 60"/>
                <a:gd name="T1" fmla="*/ 48 h 49"/>
                <a:gd name="T2" fmla="*/ 30 w 60"/>
                <a:gd name="T3" fmla="*/ 22 h 49"/>
                <a:gd name="T4" fmla="*/ 50 w 60"/>
                <a:gd name="T5" fmla="*/ 6 h 49"/>
                <a:gd name="T6" fmla="*/ 52 w 60"/>
                <a:gd name="T7" fmla="*/ 0 h 49"/>
                <a:gd name="T8" fmla="*/ 60 w 60"/>
                <a:gd name="T9" fmla="*/ 9 h 49"/>
                <a:gd name="T10" fmla="*/ 60 w 60"/>
                <a:gd name="T11" fmla="*/ 13 h 49"/>
                <a:gd name="T12" fmla="*/ 10 w 60"/>
                <a:gd name="T13" fmla="*/ 43 h 49"/>
                <a:gd name="T14" fmla="*/ 2 w 60"/>
                <a:gd name="T15" fmla="*/ 49 h 49"/>
                <a:gd name="T16" fmla="*/ 0 w 60"/>
                <a:gd name="T17" fmla="*/ 48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0" h="49">
                  <a:moveTo>
                    <a:pt x="0" y="48"/>
                  </a:moveTo>
                  <a:cubicBezTo>
                    <a:pt x="9" y="37"/>
                    <a:pt x="20" y="30"/>
                    <a:pt x="30" y="22"/>
                  </a:cubicBezTo>
                  <a:cubicBezTo>
                    <a:pt x="37" y="16"/>
                    <a:pt x="42" y="10"/>
                    <a:pt x="50" y="6"/>
                  </a:cubicBezTo>
                  <a:cubicBezTo>
                    <a:pt x="52" y="4"/>
                    <a:pt x="52" y="2"/>
                    <a:pt x="52" y="0"/>
                  </a:cubicBezTo>
                  <a:cubicBezTo>
                    <a:pt x="54" y="3"/>
                    <a:pt x="55" y="8"/>
                    <a:pt x="60" y="9"/>
                  </a:cubicBezTo>
                  <a:cubicBezTo>
                    <a:pt x="60" y="10"/>
                    <a:pt x="60" y="12"/>
                    <a:pt x="60" y="13"/>
                  </a:cubicBezTo>
                  <a:cubicBezTo>
                    <a:pt x="43" y="23"/>
                    <a:pt x="27" y="35"/>
                    <a:pt x="10" y="43"/>
                  </a:cubicBezTo>
                  <a:cubicBezTo>
                    <a:pt x="7" y="44"/>
                    <a:pt x="5" y="48"/>
                    <a:pt x="2" y="49"/>
                  </a:cubicBezTo>
                  <a:cubicBezTo>
                    <a:pt x="1" y="49"/>
                    <a:pt x="1" y="48"/>
                    <a:pt x="0" y="48"/>
                  </a:cubicBezTo>
                  <a:close/>
                </a:path>
              </a:pathLst>
            </a:custGeom>
            <a:solidFill>
              <a:srgbClr val="1170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697" name="Freeform 95">
              <a:extLst>
                <a:ext uri="{FF2B5EF4-FFF2-40B4-BE49-F238E27FC236}">
                  <a16:creationId xmlns:a16="http://schemas.microsoft.com/office/drawing/2014/main" id="{30CD564F-0443-9D32-CE14-7D101D2C6D03}"/>
                </a:ext>
              </a:extLst>
            </p:cNvPr>
            <p:cNvSpPr>
              <a:spLocks/>
            </p:cNvSpPr>
            <p:nvPr/>
          </p:nvSpPr>
          <p:spPr bwMode="auto">
            <a:xfrm>
              <a:off x="2913063" y="4065588"/>
              <a:ext cx="219075" cy="569913"/>
            </a:xfrm>
            <a:custGeom>
              <a:avLst/>
              <a:gdLst>
                <a:gd name="T0" fmla="*/ 1 w 29"/>
                <a:gd name="T1" fmla="*/ 75 h 75"/>
                <a:gd name="T2" fmla="*/ 0 w 29"/>
                <a:gd name="T3" fmla="*/ 72 h 75"/>
                <a:gd name="T4" fmla="*/ 12 w 29"/>
                <a:gd name="T5" fmla="*/ 19 h 75"/>
                <a:gd name="T6" fmla="*/ 17 w 29"/>
                <a:gd name="T7" fmla="*/ 3 h 75"/>
                <a:gd name="T8" fmla="*/ 26 w 29"/>
                <a:gd name="T9" fmla="*/ 1 h 75"/>
                <a:gd name="T10" fmla="*/ 29 w 29"/>
                <a:gd name="T11" fmla="*/ 3 h 75"/>
                <a:gd name="T12" fmla="*/ 2 w 29"/>
                <a:gd name="T13" fmla="*/ 72 h 75"/>
                <a:gd name="T14" fmla="*/ 1 w 29"/>
                <a:gd name="T15" fmla="*/ 7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9" h="75">
                  <a:moveTo>
                    <a:pt x="1" y="75"/>
                  </a:moveTo>
                  <a:cubicBezTo>
                    <a:pt x="0" y="75"/>
                    <a:pt x="0" y="74"/>
                    <a:pt x="0" y="72"/>
                  </a:cubicBezTo>
                  <a:cubicBezTo>
                    <a:pt x="5" y="55"/>
                    <a:pt x="8" y="36"/>
                    <a:pt x="12" y="19"/>
                  </a:cubicBezTo>
                  <a:cubicBezTo>
                    <a:pt x="14" y="13"/>
                    <a:pt x="13" y="8"/>
                    <a:pt x="17" y="3"/>
                  </a:cubicBezTo>
                  <a:cubicBezTo>
                    <a:pt x="20" y="3"/>
                    <a:pt x="23" y="3"/>
                    <a:pt x="26" y="1"/>
                  </a:cubicBezTo>
                  <a:cubicBezTo>
                    <a:pt x="28" y="0"/>
                    <a:pt x="29" y="0"/>
                    <a:pt x="29" y="3"/>
                  </a:cubicBezTo>
                  <a:cubicBezTo>
                    <a:pt x="20" y="26"/>
                    <a:pt x="11" y="49"/>
                    <a:pt x="2" y="72"/>
                  </a:cubicBezTo>
                  <a:cubicBezTo>
                    <a:pt x="2" y="74"/>
                    <a:pt x="1" y="74"/>
                    <a:pt x="1" y="75"/>
                  </a:cubicBezTo>
                  <a:close/>
                </a:path>
              </a:pathLst>
            </a:custGeom>
            <a:solidFill>
              <a:srgbClr val="E9C7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698" name="Freeform 96">
              <a:extLst>
                <a:ext uri="{FF2B5EF4-FFF2-40B4-BE49-F238E27FC236}">
                  <a16:creationId xmlns:a16="http://schemas.microsoft.com/office/drawing/2014/main" id="{6D0A1407-9C95-7060-B06B-B3D19EE91E9A}"/>
                </a:ext>
              </a:extLst>
            </p:cNvPr>
            <p:cNvSpPr>
              <a:spLocks/>
            </p:cNvSpPr>
            <p:nvPr/>
          </p:nvSpPr>
          <p:spPr bwMode="auto">
            <a:xfrm>
              <a:off x="3667125" y="3376613"/>
              <a:ext cx="385763" cy="355600"/>
            </a:xfrm>
            <a:custGeom>
              <a:avLst/>
              <a:gdLst>
                <a:gd name="T0" fmla="*/ 49 w 51"/>
                <a:gd name="T1" fmla="*/ 4 h 47"/>
                <a:gd name="T2" fmla="*/ 42 w 51"/>
                <a:gd name="T3" fmla="*/ 16 h 47"/>
                <a:gd name="T4" fmla="*/ 8 w 51"/>
                <a:gd name="T5" fmla="*/ 44 h 47"/>
                <a:gd name="T6" fmla="*/ 2 w 51"/>
                <a:gd name="T7" fmla="*/ 47 h 47"/>
                <a:gd name="T8" fmla="*/ 3 w 51"/>
                <a:gd name="T9" fmla="*/ 42 h 47"/>
                <a:gd name="T10" fmla="*/ 8 w 51"/>
                <a:gd name="T11" fmla="*/ 35 h 47"/>
                <a:gd name="T12" fmla="*/ 15 w 51"/>
                <a:gd name="T13" fmla="*/ 27 h 47"/>
                <a:gd name="T14" fmla="*/ 15 w 51"/>
                <a:gd name="T15" fmla="*/ 27 h 47"/>
                <a:gd name="T16" fmla="*/ 44 w 51"/>
                <a:gd name="T17" fmla="*/ 0 h 47"/>
                <a:gd name="T18" fmla="*/ 47 w 51"/>
                <a:gd name="T19" fmla="*/ 1 h 47"/>
                <a:gd name="T20" fmla="*/ 49 w 51"/>
                <a:gd name="T21" fmla="*/ 3 h 47"/>
                <a:gd name="T22" fmla="*/ 51 w 51"/>
                <a:gd name="T23" fmla="*/ 3 h 47"/>
                <a:gd name="T24" fmla="*/ 49 w 51"/>
                <a:gd name="T25" fmla="*/ 4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1" h="47">
                  <a:moveTo>
                    <a:pt x="49" y="4"/>
                  </a:moveTo>
                  <a:cubicBezTo>
                    <a:pt x="51" y="10"/>
                    <a:pt x="46" y="13"/>
                    <a:pt x="42" y="16"/>
                  </a:cubicBezTo>
                  <a:cubicBezTo>
                    <a:pt x="30" y="24"/>
                    <a:pt x="21" y="36"/>
                    <a:pt x="8" y="44"/>
                  </a:cubicBezTo>
                  <a:cubicBezTo>
                    <a:pt x="6" y="45"/>
                    <a:pt x="4" y="47"/>
                    <a:pt x="2" y="47"/>
                  </a:cubicBezTo>
                  <a:cubicBezTo>
                    <a:pt x="0" y="45"/>
                    <a:pt x="4" y="44"/>
                    <a:pt x="3" y="42"/>
                  </a:cubicBezTo>
                  <a:cubicBezTo>
                    <a:pt x="5" y="39"/>
                    <a:pt x="7" y="37"/>
                    <a:pt x="8" y="35"/>
                  </a:cubicBezTo>
                  <a:cubicBezTo>
                    <a:pt x="12" y="33"/>
                    <a:pt x="13" y="29"/>
                    <a:pt x="15" y="27"/>
                  </a:cubicBezTo>
                  <a:cubicBezTo>
                    <a:pt x="15" y="27"/>
                    <a:pt x="15" y="27"/>
                    <a:pt x="15" y="27"/>
                  </a:cubicBezTo>
                  <a:cubicBezTo>
                    <a:pt x="23" y="16"/>
                    <a:pt x="34" y="9"/>
                    <a:pt x="44" y="0"/>
                  </a:cubicBezTo>
                  <a:cubicBezTo>
                    <a:pt x="45" y="0"/>
                    <a:pt x="46" y="0"/>
                    <a:pt x="47" y="1"/>
                  </a:cubicBezTo>
                  <a:cubicBezTo>
                    <a:pt x="47" y="2"/>
                    <a:pt x="48" y="3"/>
                    <a:pt x="49" y="3"/>
                  </a:cubicBezTo>
                  <a:cubicBezTo>
                    <a:pt x="50" y="3"/>
                    <a:pt x="50" y="3"/>
                    <a:pt x="51" y="3"/>
                  </a:cubicBezTo>
                  <a:cubicBezTo>
                    <a:pt x="50" y="3"/>
                    <a:pt x="50" y="4"/>
                    <a:pt x="49" y="4"/>
                  </a:cubicBezTo>
                  <a:close/>
                </a:path>
              </a:pathLst>
            </a:custGeom>
            <a:solidFill>
              <a:srgbClr val="CD8D7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699" name="Freeform 97">
              <a:extLst>
                <a:ext uri="{FF2B5EF4-FFF2-40B4-BE49-F238E27FC236}">
                  <a16:creationId xmlns:a16="http://schemas.microsoft.com/office/drawing/2014/main" id="{2FEDCB7E-A448-992F-0964-C8667A4965B2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9200" y="3019425"/>
              <a:ext cx="114300" cy="508000"/>
            </a:xfrm>
            <a:custGeom>
              <a:avLst/>
              <a:gdLst>
                <a:gd name="T0" fmla="*/ 15 w 15"/>
                <a:gd name="T1" fmla="*/ 57 h 67"/>
                <a:gd name="T2" fmla="*/ 15 w 15"/>
                <a:gd name="T3" fmla="*/ 67 h 67"/>
                <a:gd name="T4" fmla="*/ 14 w 15"/>
                <a:gd name="T5" fmla="*/ 66 h 67"/>
                <a:gd name="T6" fmla="*/ 9 w 15"/>
                <a:gd name="T7" fmla="*/ 43 h 67"/>
                <a:gd name="T8" fmla="*/ 1 w 15"/>
                <a:gd name="T9" fmla="*/ 12 h 67"/>
                <a:gd name="T10" fmla="*/ 3 w 15"/>
                <a:gd name="T11" fmla="*/ 7 h 67"/>
                <a:gd name="T12" fmla="*/ 6 w 15"/>
                <a:gd name="T13" fmla="*/ 4 h 67"/>
                <a:gd name="T14" fmla="*/ 11 w 15"/>
                <a:gd name="T15" fmla="*/ 0 h 67"/>
                <a:gd name="T16" fmla="*/ 12 w 15"/>
                <a:gd name="T17" fmla="*/ 0 h 67"/>
                <a:gd name="T18" fmla="*/ 14 w 15"/>
                <a:gd name="T19" fmla="*/ 5 h 67"/>
                <a:gd name="T20" fmla="*/ 15 w 15"/>
                <a:gd name="T21" fmla="*/ 57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" h="67">
                  <a:moveTo>
                    <a:pt x="15" y="57"/>
                  </a:moveTo>
                  <a:cubicBezTo>
                    <a:pt x="15" y="61"/>
                    <a:pt x="15" y="64"/>
                    <a:pt x="15" y="67"/>
                  </a:cubicBezTo>
                  <a:cubicBezTo>
                    <a:pt x="14" y="67"/>
                    <a:pt x="14" y="66"/>
                    <a:pt x="14" y="66"/>
                  </a:cubicBezTo>
                  <a:cubicBezTo>
                    <a:pt x="14" y="58"/>
                    <a:pt x="13" y="51"/>
                    <a:pt x="9" y="43"/>
                  </a:cubicBezTo>
                  <a:cubicBezTo>
                    <a:pt x="3" y="34"/>
                    <a:pt x="5" y="22"/>
                    <a:pt x="1" y="12"/>
                  </a:cubicBezTo>
                  <a:cubicBezTo>
                    <a:pt x="0" y="9"/>
                    <a:pt x="1" y="8"/>
                    <a:pt x="3" y="7"/>
                  </a:cubicBezTo>
                  <a:cubicBezTo>
                    <a:pt x="4" y="6"/>
                    <a:pt x="5" y="5"/>
                    <a:pt x="6" y="4"/>
                  </a:cubicBezTo>
                  <a:cubicBezTo>
                    <a:pt x="8" y="3"/>
                    <a:pt x="10" y="2"/>
                    <a:pt x="11" y="0"/>
                  </a:cubicBezTo>
                  <a:cubicBezTo>
                    <a:pt x="11" y="0"/>
                    <a:pt x="12" y="0"/>
                    <a:pt x="12" y="0"/>
                  </a:cubicBezTo>
                  <a:cubicBezTo>
                    <a:pt x="13" y="1"/>
                    <a:pt x="14" y="3"/>
                    <a:pt x="14" y="5"/>
                  </a:cubicBezTo>
                  <a:cubicBezTo>
                    <a:pt x="14" y="23"/>
                    <a:pt x="15" y="40"/>
                    <a:pt x="15" y="57"/>
                  </a:cubicBezTo>
                  <a:close/>
                </a:path>
              </a:pathLst>
            </a:custGeom>
            <a:solidFill>
              <a:srgbClr val="E8C0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00" name="Freeform 98">
              <a:extLst>
                <a:ext uri="{FF2B5EF4-FFF2-40B4-BE49-F238E27FC236}">
                  <a16:creationId xmlns:a16="http://schemas.microsoft.com/office/drawing/2014/main" id="{3765A952-00CB-5550-A212-5DB1C36373A3}"/>
                </a:ext>
              </a:extLst>
            </p:cNvPr>
            <p:cNvSpPr>
              <a:spLocks/>
            </p:cNvSpPr>
            <p:nvPr/>
          </p:nvSpPr>
          <p:spPr bwMode="auto">
            <a:xfrm>
              <a:off x="4014788" y="3794125"/>
              <a:ext cx="415925" cy="295275"/>
            </a:xfrm>
            <a:custGeom>
              <a:avLst/>
              <a:gdLst>
                <a:gd name="T0" fmla="*/ 0 w 55"/>
                <a:gd name="T1" fmla="*/ 39 h 39"/>
                <a:gd name="T2" fmla="*/ 18 w 55"/>
                <a:gd name="T3" fmla="*/ 21 h 39"/>
                <a:gd name="T4" fmla="*/ 37 w 55"/>
                <a:gd name="T5" fmla="*/ 4 h 39"/>
                <a:gd name="T6" fmla="*/ 46 w 55"/>
                <a:gd name="T7" fmla="*/ 1 h 39"/>
                <a:gd name="T8" fmla="*/ 55 w 55"/>
                <a:gd name="T9" fmla="*/ 5 h 39"/>
                <a:gd name="T10" fmla="*/ 21 w 55"/>
                <a:gd name="T11" fmla="*/ 27 h 39"/>
                <a:gd name="T12" fmla="*/ 0 w 55"/>
                <a:gd name="T13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" h="39">
                  <a:moveTo>
                    <a:pt x="0" y="39"/>
                  </a:moveTo>
                  <a:cubicBezTo>
                    <a:pt x="3" y="31"/>
                    <a:pt x="12" y="27"/>
                    <a:pt x="18" y="21"/>
                  </a:cubicBezTo>
                  <a:cubicBezTo>
                    <a:pt x="24" y="15"/>
                    <a:pt x="30" y="10"/>
                    <a:pt x="37" y="4"/>
                  </a:cubicBezTo>
                  <a:cubicBezTo>
                    <a:pt x="39" y="2"/>
                    <a:pt x="42" y="0"/>
                    <a:pt x="46" y="1"/>
                  </a:cubicBezTo>
                  <a:cubicBezTo>
                    <a:pt x="49" y="2"/>
                    <a:pt x="53" y="1"/>
                    <a:pt x="55" y="5"/>
                  </a:cubicBezTo>
                  <a:cubicBezTo>
                    <a:pt x="45" y="14"/>
                    <a:pt x="32" y="19"/>
                    <a:pt x="21" y="27"/>
                  </a:cubicBezTo>
                  <a:cubicBezTo>
                    <a:pt x="14" y="31"/>
                    <a:pt x="7" y="35"/>
                    <a:pt x="0" y="39"/>
                  </a:cubicBezTo>
                  <a:close/>
                </a:path>
              </a:pathLst>
            </a:custGeom>
            <a:solidFill>
              <a:srgbClr val="E9C0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01" name="Freeform 99">
              <a:extLst>
                <a:ext uri="{FF2B5EF4-FFF2-40B4-BE49-F238E27FC236}">
                  <a16:creationId xmlns:a16="http://schemas.microsoft.com/office/drawing/2014/main" id="{96D12D60-67EC-0CE8-8BC5-3C2F28016914}"/>
                </a:ext>
              </a:extLst>
            </p:cNvPr>
            <p:cNvSpPr>
              <a:spLocks/>
            </p:cNvSpPr>
            <p:nvPr/>
          </p:nvSpPr>
          <p:spPr bwMode="auto">
            <a:xfrm>
              <a:off x="1916113" y="3155950"/>
              <a:ext cx="188913" cy="401638"/>
            </a:xfrm>
            <a:custGeom>
              <a:avLst/>
              <a:gdLst>
                <a:gd name="T0" fmla="*/ 13 w 25"/>
                <a:gd name="T1" fmla="*/ 0 h 53"/>
                <a:gd name="T2" fmla="*/ 21 w 25"/>
                <a:gd name="T3" fmla="*/ 32 h 53"/>
                <a:gd name="T4" fmla="*/ 24 w 25"/>
                <a:gd name="T5" fmla="*/ 52 h 53"/>
                <a:gd name="T6" fmla="*/ 22 w 25"/>
                <a:gd name="T7" fmla="*/ 52 h 53"/>
                <a:gd name="T8" fmla="*/ 21 w 25"/>
                <a:gd name="T9" fmla="*/ 50 h 53"/>
                <a:gd name="T10" fmla="*/ 11 w 25"/>
                <a:gd name="T11" fmla="*/ 27 h 53"/>
                <a:gd name="T12" fmla="*/ 3 w 25"/>
                <a:gd name="T13" fmla="*/ 9 h 53"/>
                <a:gd name="T14" fmla="*/ 4 w 25"/>
                <a:gd name="T15" fmla="*/ 4 h 53"/>
                <a:gd name="T16" fmla="*/ 13 w 25"/>
                <a:gd name="T17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53">
                  <a:moveTo>
                    <a:pt x="13" y="0"/>
                  </a:moveTo>
                  <a:cubicBezTo>
                    <a:pt x="18" y="10"/>
                    <a:pt x="18" y="22"/>
                    <a:pt x="21" y="32"/>
                  </a:cubicBezTo>
                  <a:cubicBezTo>
                    <a:pt x="23" y="39"/>
                    <a:pt x="25" y="45"/>
                    <a:pt x="24" y="52"/>
                  </a:cubicBezTo>
                  <a:cubicBezTo>
                    <a:pt x="23" y="52"/>
                    <a:pt x="23" y="53"/>
                    <a:pt x="22" y="52"/>
                  </a:cubicBezTo>
                  <a:cubicBezTo>
                    <a:pt x="22" y="51"/>
                    <a:pt x="22" y="51"/>
                    <a:pt x="21" y="50"/>
                  </a:cubicBezTo>
                  <a:cubicBezTo>
                    <a:pt x="19" y="42"/>
                    <a:pt x="14" y="35"/>
                    <a:pt x="11" y="27"/>
                  </a:cubicBezTo>
                  <a:cubicBezTo>
                    <a:pt x="9" y="21"/>
                    <a:pt x="5" y="15"/>
                    <a:pt x="3" y="9"/>
                  </a:cubicBezTo>
                  <a:cubicBezTo>
                    <a:pt x="2" y="8"/>
                    <a:pt x="0" y="5"/>
                    <a:pt x="4" y="4"/>
                  </a:cubicBezTo>
                  <a:cubicBezTo>
                    <a:pt x="8" y="5"/>
                    <a:pt x="9" y="0"/>
                    <a:pt x="13" y="0"/>
                  </a:cubicBezTo>
                  <a:close/>
                </a:path>
              </a:pathLst>
            </a:custGeom>
            <a:solidFill>
              <a:srgbClr val="C9826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02" name="Freeform 100">
              <a:extLst>
                <a:ext uri="{FF2B5EF4-FFF2-40B4-BE49-F238E27FC236}">
                  <a16:creationId xmlns:a16="http://schemas.microsoft.com/office/drawing/2014/main" id="{2F949FF4-3203-BBA4-B5BC-607CFDC8888C}"/>
                </a:ext>
              </a:extLst>
            </p:cNvPr>
            <p:cNvSpPr>
              <a:spLocks/>
            </p:cNvSpPr>
            <p:nvPr/>
          </p:nvSpPr>
          <p:spPr bwMode="auto">
            <a:xfrm>
              <a:off x="1924050" y="4316413"/>
              <a:ext cx="376238" cy="295275"/>
            </a:xfrm>
            <a:custGeom>
              <a:avLst/>
              <a:gdLst>
                <a:gd name="T0" fmla="*/ 48 w 50"/>
                <a:gd name="T1" fmla="*/ 39 h 39"/>
                <a:gd name="T2" fmla="*/ 23 w 50"/>
                <a:gd name="T3" fmla="*/ 26 h 39"/>
                <a:gd name="T4" fmla="*/ 17 w 50"/>
                <a:gd name="T5" fmla="*/ 23 h 39"/>
                <a:gd name="T6" fmla="*/ 5 w 50"/>
                <a:gd name="T7" fmla="*/ 16 h 39"/>
                <a:gd name="T8" fmla="*/ 3 w 50"/>
                <a:gd name="T9" fmla="*/ 8 h 39"/>
                <a:gd name="T10" fmla="*/ 5 w 50"/>
                <a:gd name="T11" fmla="*/ 5 h 39"/>
                <a:gd name="T12" fmla="*/ 9 w 50"/>
                <a:gd name="T13" fmla="*/ 1 h 39"/>
                <a:gd name="T14" fmla="*/ 37 w 50"/>
                <a:gd name="T15" fmla="*/ 25 h 39"/>
                <a:gd name="T16" fmla="*/ 49 w 50"/>
                <a:gd name="T17" fmla="*/ 35 h 39"/>
                <a:gd name="T18" fmla="*/ 50 w 50"/>
                <a:gd name="T19" fmla="*/ 39 h 39"/>
                <a:gd name="T20" fmla="*/ 48 w 50"/>
                <a:gd name="T21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0" h="39">
                  <a:moveTo>
                    <a:pt x="48" y="39"/>
                  </a:moveTo>
                  <a:cubicBezTo>
                    <a:pt x="40" y="34"/>
                    <a:pt x="31" y="30"/>
                    <a:pt x="23" y="26"/>
                  </a:cubicBezTo>
                  <a:cubicBezTo>
                    <a:pt x="21" y="24"/>
                    <a:pt x="18" y="25"/>
                    <a:pt x="17" y="23"/>
                  </a:cubicBezTo>
                  <a:cubicBezTo>
                    <a:pt x="14" y="19"/>
                    <a:pt x="9" y="18"/>
                    <a:pt x="5" y="16"/>
                  </a:cubicBezTo>
                  <a:cubicBezTo>
                    <a:pt x="1" y="14"/>
                    <a:pt x="0" y="12"/>
                    <a:pt x="3" y="8"/>
                  </a:cubicBezTo>
                  <a:cubicBezTo>
                    <a:pt x="4" y="7"/>
                    <a:pt x="5" y="6"/>
                    <a:pt x="5" y="5"/>
                  </a:cubicBezTo>
                  <a:cubicBezTo>
                    <a:pt x="6" y="3"/>
                    <a:pt x="7" y="0"/>
                    <a:pt x="9" y="1"/>
                  </a:cubicBezTo>
                  <a:cubicBezTo>
                    <a:pt x="18" y="10"/>
                    <a:pt x="28" y="17"/>
                    <a:pt x="37" y="25"/>
                  </a:cubicBezTo>
                  <a:cubicBezTo>
                    <a:pt x="41" y="28"/>
                    <a:pt x="44" y="33"/>
                    <a:pt x="49" y="35"/>
                  </a:cubicBezTo>
                  <a:cubicBezTo>
                    <a:pt x="50" y="36"/>
                    <a:pt x="50" y="37"/>
                    <a:pt x="50" y="39"/>
                  </a:cubicBezTo>
                  <a:cubicBezTo>
                    <a:pt x="49" y="39"/>
                    <a:pt x="49" y="39"/>
                    <a:pt x="48" y="39"/>
                  </a:cubicBezTo>
                  <a:close/>
                </a:path>
              </a:pathLst>
            </a:custGeom>
            <a:solidFill>
              <a:srgbClr val="B524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03" name="Freeform 101">
              <a:extLst>
                <a:ext uri="{FF2B5EF4-FFF2-40B4-BE49-F238E27FC236}">
                  <a16:creationId xmlns:a16="http://schemas.microsoft.com/office/drawing/2014/main" id="{9A705E45-D599-AC92-5359-DC0F49C85F6C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1713" y="3884613"/>
              <a:ext cx="303213" cy="219075"/>
            </a:xfrm>
            <a:custGeom>
              <a:avLst/>
              <a:gdLst>
                <a:gd name="T0" fmla="*/ 8 w 40"/>
                <a:gd name="T1" fmla="*/ 0 h 29"/>
                <a:gd name="T2" fmla="*/ 24 w 40"/>
                <a:gd name="T3" fmla="*/ 10 h 29"/>
                <a:gd name="T4" fmla="*/ 36 w 40"/>
                <a:gd name="T5" fmla="*/ 20 h 29"/>
                <a:gd name="T6" fmla="*/ 40 w 40"/>
                <a:gd name="T7" fmla="*/ 27 h 29"/>
                <a:gd name="T8" fmla="*/ 34 w 40"/>
                <a:gd name="T9" fmla="*/ 25 h 29"/>
                <a:gd name="T10" fmla="*/ 11 w 40"/>
                <a:gd name="T11" fmla="*/ 15 h 29"/>
                <a:gd name="T12" fmla="*/ 0 w 40"/>
                <a:gd name="T13" fmla="*/ 8 h 29"/>
                <a:gd name="T14" fmla="*/ 8 w 40"/>
                <a:gd name="T1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0" h="29">
                  <a:moveTo>
                    <a:pt x="8" y="0"/>
                  </a:moveTo>
                  <a:cubicBezTo>
                    <a:pt x="14" y="1"/>
                    <a:pt x="19" y="4"/>
                    <a:pt x="24" y="10"/>
                  </a:cubicBezTo>
                  <a:cubicBezTo>
                    <a:pt x="27" y="14"/>
                    <a:pt x="32" y="17"/>
                    <a:pt x="36" y="20"/>
                  </a:cubicBezTo>
                  <a:cubicBezTo>
                    <a:pt x="39" y="22"/>
                    <a:pt x="40" y="24"/>
                    <a:pt x="40" y="27"/>
                  </a:cubicBezTo>
                  <a:cubicBezTo>
                    <a:pt x="38" y="29"/>
                    <a:pt x="36" y="26"/>
                    <a:pt x="34" y="25"/>
                  </a:cubicBezTo>
                  <a:cubicBezTo>
                    <a:pt x="26" y="22"/>
                    <a:pt x="19" y="17"/>
                    <a:pt x="11" y="15"/>
                  </a:cubicBezTo>
                  <a:cubicBezTo>
                    <a:pt x="7" y="13"/>
                    <a:pt x="3" y="11"/>
                    <a:pt x="0" y="8"/>
                  </a:cubicBezTo>
                  <a:cubicBezTo>
                    <a:pt x="4" y="7"/>
                    <a:pt x="7" y="4"/>
                    <a:pt x="8" y="0"/>
                  </a:cubicBezTo>
                  <a:close/>
                </a:path>
              </a:pathLst>
            </a:custGeom>
            <a:solidFill>
              <a:srgbClr val="C9836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04" name="Freeform 102">
              <a:extLst>
                <a:ext uri="{FF2B5EF4-FFF2-40B4-BE49-F238E27FC236}">
                  <a16:creationId xmlns:a16="http://schemas.microsoft.com/office/drawing/2014/main" id="{1C32A9A9-52E9-E6A2-7446-ADBEED43EE66}"/>
                </a:ext>
              </a:extLst>
            </p:cNvPr>
            <p:cNvSpPr>
              <a:spLocks/>
            </p:cNvSpPr>
            <p:nvPr/>
          </p:nvSpPr>
          <p:spPr bwMode="auto">
            <a:xfrm>
              <a:off x="2368550" y="4081463"/>
              <a:ext cx="158750" cy="387350"/>
            </a:xfrm>
            <a:custGeom>
              <a:avLst/>
              <a:gdLst>
                <a:gd name="T0" fmla="*/ 19 w 21"/>
                <a:gd name="T1" fmla="*/ 51 h 51"/>
                <a:gd name="T2" fmla="*/ 7 w 21"/>
                <a:gd name="T3" fmla="*/ 26 h 51"/>
                <a:gd name="T4" fmla="*/ 4 w 21"/>
                <a:gd name="T5" fmla="*/ 17 h 51"/>
                <a:gd name="T6" fmla="*/ 6 w 21"/>
                <a:gd name="T7" fmla="*/ 3 h 51"/>
                <a:gd name="T8" fmla="*/ 12 w 21"/>
                <a:gd name="T9" fmla="*/ 1 h 51"/>
                <a:gd name="T10" fmla="*/ 19 w 21"/>
                <a:gd name="T11" fmla="*/ 37 h 51"/>
                <a:gd name="T12" fmla="*/ 21 w 21"/>
                <a:gd name="T13" fmla="*/ 49 h 51"/>
                <a:gd name="T14" fmla="*/ 19 w 21"/>
                <a:gd name="T15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" h="51">
                  <a:moveTo>
                    <a:pt x="19" y="51"/>
                  </a:moveTo>
                  <a:cubicBezTo>
                    <a:pt x="15" y="43"/>
                    <a:pt x="11" y="35"/>
                    <a:pt x="7" y="26"/>
                  </a:cubicBezTo>
                  <a:cubicBezTo>
                    <a:pt x="8" y="22"/>
                    <a:pt x="5" y="20"/>
                    <a:pt x="4" y="17"/>
                  </a:cubicBezTo>
                  <a:cubicBezTo>
                    <a:pt x="0" y="9"/>
                    <a:pt x="0" y="9"/>
                    <a:pt x="6" y="3"/>
                  </a:cubicBezTo>
                  <a:cubicBezTo>
                    <a:pt x="8" y="1"/>
                    <a:pt x="9" y="0"/>
                    <a:pt x="12" y="1"/>
                  </a:cubicBezTo>
                  <a:cubicBezTo>
                    <a:pt x="15" y="12"/>
                    <a:pt x="17" y="25"/>
                    <a:pt x="19" y="37"/>
                  </a:cubicBezTo>
                  <a:cubicBezTo>
                    <a:pt x="20" y="41"/>
                    <a:pt x="21" y="45"/>
                    <a:pt x="21" y="49"/>
                  </a:cubicBezTo>
                  <a:cubicBezTo>
                    <a:pt x="21" y="50"/>
                    <a:pt x="20" y="51"/>
                    <a:pt x="19" y="51"/>
                  </a:cubicBezTo>
                  <a:close/>
                </a:path>
              </a:pathLst>
            </a:custGeom>
            <a:solidFill>
              <a:srgbClr val="6F99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05" name="Freeform 103">
              <a:extLst>
                <a:ext uri="{FF2B5EF4-FFF2-40B4-BE49-F238E27FC236}">
                  <a16:creationId xmlns:a16="http://schemas.microsoft.com/office/drawing/2014/main" id="{90A3BD74-2579-01A0-FDD4-C47824B85AB0}"/>
                </a:ext>
              </a:extLst>
            </p:cNvPr>
            <p:cNvSpPr>
              <a:spLocks/>
            </p:cNvSpPr>
            <p:nvPr/>
          </p:nvSpPr>
          <p:spPr bwMode="auto">
            <a:xfrm>
              <a:off x="1576388" y="4141788"/>
              <a:ext cx="361950" cy="273050"/>
            </a:xfrm>
            <a:custGeom>
              <a:avLst/>
              <a:gdLst>
                <a:gd name="T0" fmla="*/ 26 w 48"/>
                <a:gd name="T1" fmla="*/ 27 h 36"/>
                <a:gd name="T2" fmla="*/ 25 w 48"/>
                <a:gd name="T3" fmla="*/ 23 h 36"/>
                <a:gd name="T4" fmla="*/ 7 w 48"/>
                <a:gd name="T5" fmla="*/ 8 h 36"/>
                <a:gd name="T6" fmla="*/ 0 w 48"/>
                <a:gd name="T7" fmla="*/ 1 h 36"/>
                <a:gd name="T8" fmla="*/ 5 w 48"/>
                <a:gd name="T9" fmla="*/ 2 h 36"/>
                <a:gd name="T10" fmla="*/ 17 w 48"/>
                <a:gd name="T11" fmla="*/ 7 h 36"/>
                <a:gd name="T12" fmla="*/ 22 w 48"/>
                <a:gd name="T13" fmla="*/ 9 h 36"/>
                <a:gd name="T14" fmla="*/ 43 w 48"/>
                <a:gd name="T15" fmla="*/ 26 h 36"/>
                <a:gd name="T16" fmla="*/ 45 w 48"/>
                <a:gd name="T17" fmla="*/ 34 h 36"/>
                <a:gd name="T18" fmla="*/ 44 w 48"/>
                <a:gd name="T19" fmla="*/ 36 h 36"/>
                <a:gd name="T20" fmla="*/ 26 w 48"/>
                <a:gd name="T21" fmla="*/ 27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8" h="36">
                  <a:moveTo>
                    <a:pt x="26" y="27"/>
                  </a:moveTo>
                  <a:cubicBezTo>
                    <a:pt x="27" y="25"/>
                    <a:pt x="26" y="24"/>
                    <a:pt x="25" y="23"/>
                  </a:cubicBezTo>
                  <a:cubicBezTo>
                    <a:pt x="19" y="18"/>
                    <a:pt x="15" y="11"/>
                    <a:pt x="7" y="8"/>
                  </a:cubicBezTo>
                  <a:cubicBezTo>
                    <a:pt x="3" y="6"/>
                    <a:pt x="1" y="4"/>
                    <a:pt x="0" y="1"/>
                  </a:cubicBezTo>
                  <a:cubicBezTo>
                    <a:pt x="2" y="0"/>
                    <a:pt x="4" y="1"/>
                    <a:pt x="5" y="2"/>
                  </a:cubicBezTo>
                  <a:cubicBezTo>
                    <a:pt x="9" y="5"/>
                    <a:pt x="13" y="6"/>
                    <a:pt x="17" y="7"/>
                  </a:cubicBezTo>
                  <a:cubicBezTo>
                    <a:pt x="19" y="7"/>
                    <a:pt x="21" y="8"/>
                    <a:pt x="22" y="9"/>
                  </a:cubicBezTo>
                  <a:cubicBezTo>
                    <a:pt x="28" y="16"/>
                    <a:pt x="36" y="21"/>
                    <a:pt x="43" y="26"/>
                  </a:cubicBezTo>
                  <a:cubicBezTo>
                    <a:pt x="47" y="28"/>
                    <a:pt x="48" y="31"/>
                    <a:pt x="45" y="34"/>
                  </a:cubicBezTo>
                  <a:cubicBezTo>
                    <a:pt x="45" y="35"/>
                    <a:pt x="44" y="35"/>
                    <a:pt x="44" y="36"/>
                  </a:cubicBezTo>
                  <a:cubicBezTo>
                    <a:pt x="37" y="33"/>
                    <a:pt x="31" y="30"/>
                    <a:pt x="26" y="27"/>
                  </a:cubicBezTo>
                  <a:close/>
                </a:path>
              </a:pathLst>
            </a:custGeom>
            <a:solidFill>
              <a:srgbClr val="DFAD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06" name="Freeform 104">
              <a:extLst>
                <a:ext uri="{FF2B5EF4-FFF2-40B4-BE49-F238E27FC236}">
                  <a16:creationId xmlns:a16="http://schemas.microsoft.com/office/drawing/2014/main" id="{FB5CCB4D-4BF2-E327-73B7-74356FF98611}"/>
                </a:ext>
              </a:extLst>
            </p:cNvPr>
            <p:cNvSpPr>
              <a:spLocks/>
            </p:cNvSpPr>
            <p:nvPr/>
          </p:nvSpPr>
          <p:spPr bwMode="auto">
            <a:xfrm>
              <a:off x="2044700" y="4179888"/>
              <a:ext cx="249238" cy="273050"/>
            </a:xfrm>
            <a:custGeom>
              <a:avLst/>
              <a:gdLst>
                <a:gd name="T0" fmla="*/ 0 w 33"/>
                <a:gd name="T1" fmla="*/ 12 h 36"/>
                <a:gd name="T2" fmla="*/ 6 w 33"/>
                <a:gd name="T3" fmla="*/ 0 h 36"/>
                <a:gd name="T4" fmla="*/ 18 w 33"/>
                <a:gd name="T5" fmla="*/ 13 h 36"/>
                <a:gd name="T6" fmla="*/ 33 w 33"/>
                <a:gd name="T7" fmla="*/ 31 h 36"/>
                <a:gd name="T8" fmla="*/ 33 w 33"/>
                <a:gd name="T9" fmla="*/ 34 h 36"/>
                <a:gd name="T10" fmla="*/ 25 w 33"/>
                <a:gd name="T11" fmla="*/ 32 h 36"/>
                <a:gd name="T12" fmla="*/ 8 w 33"/>
                <a:gd name="T13" fmla="*/ 17 h 36"/>
                <a:gd name="T14" fmla="*/ 0 w 33"/>
                <a:gd name="T15" fmla="*/ 12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3" h="36">
                  <a:moveTo>
                    <a:pt x="0" y="12"/>
                  </a:moveTo>
                  <a:cubicBezTo>
                    <a:pt x="4" y="9"/>
                    <a:pt x="5" y="4"/>
                    <a:pt x="6" y="0"/>
                  </a:cubicBezTo>
                  <a:cubicBezTo>
                    <a:pt x="11" y="3"/>
                    <a:pt x="14" y="8"/>
                    <a:pt x="18" y="13"/>
                  </a:cubicBezTo>
                  <a:cubicBezTo>
                    <a:pt x="23" y="19"/>
                    <a:pt x="29" y="24"/>
                    <a:pt x="33" y="31"/>
                  </a:cubicBezTo>
                  <a:cubicBezTo>
                    <a:pt x="33" y="32"/>
                    <a:pt x="33" y="33"/>
                    <a:pt x="33" y="34"/>
                  </a:cubicBezTo>
                  <a:cubicBezTo>
                    <a:pt x="30" y="36"/>
                    <a:pt x="27" y="34"/>
                    <a:pt x="25" y="32"/>
                  </a:cubicBezTo>
                  <a:cubicBezTo>
                    <a:pt x="20" y="26"/>
                    <a:pt x="14" y="22"/>
                    <a:pt x="8" y="17"/>
                  </a:cubicBezTo>
                  <a:cubicBezTo>
                    <a:pt x="6" y="14"/>
                    <a:pt x="3" y="14"/>
                    <a:pt x="0" y="12"/>
                  </a:cubicBezTo>
                  <a:close/>
                </a:path>
              </a:pathLst>
            </a:custGeom>
            <a:solidFill>
              <a:srgbClr val="B126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07" name="Freeform 105">
              <a:extLst>
                <a:ext uri="{FF2B5EF4-FFF2-40B4-BE49-F238E27FC236}">
                  <a16:creationId xmlns:a16="http://schemas.microsoft.com/office/drawing/2014/main" id="{635AED34-D839-1EB5-6A81-ABF5EAE80D9C}"/>
                </a:ext>
              </a:extLst>
            </p:cNvPr>
            <p:cNvSpPr>
              <a:spLocks/>
            </p:cNvSpPr>
            <p:nvPr/>
          </p:nvSpPr>
          <p:spPr bwMode="auto">
            <a:xfrm>
              <a:off x="1409700" y="3398838"/>
              <a:ext cx="211138" cy="234950"/>
            </a:xfrm>
            <a:custGeom>
              <a:avLst/>
              <a:gdLst>
                <a:gd name="T0" fmla="*/ 28 w 28"/>
                <a:gd name="T1" fmla="*/ 29 h 31"/>
                <a:gd name="T2" fmla="*/ 22 w 28"/>
                <a:gd name="T3" fmla="*/ 29 h 31"/>
                <a:gd name="T4" fmla="*/ 0 w 28"/>
                <a:gd name="T5" fmla="*/ 10 h 31"/>
                <a:gd name="T6" fmla="*/ 2 w 28"/>
                <a:gd name="T7" fmla="*/ 2 h 31"/>
                <a:gd name="T8" fmla="*/ 2 w 28"/>
                <a:gd name="T9" fmla="*/ 0 h 31"/>
                <a:gd name="T10" fmla="*/ 28 w 28"/>
                <a:gd name="T11" fmla="*/ 29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" h="31">
                  <a:moveTo>
                    <a:pt x="28" y="29"/>
                  </a:moveTo>
                  <a:cubicBezTo>
                    <a:pt x="26" y="31"/>
                    <a:pt x="24" y="31"/>
                    <a:pt x="22" y="29"/>
                  </a:cubicBezTo>
                  <a:cubicBezTo>
                    <a:pt x="15" y="23"/>
                    <a:pt x="6" y="18"/>
                    <a:pt x="0" y="10"/>
                  </a:cubicBezTo>
                  <a:cubicBezTo>
                    <a:pt x="1" y="8"/>
                    <a:pt x="3" y="5"/>
                    <a:pt x="2" y="2"/>
                  </a:cubicBezTo>
                  <a:cubicBezTo>
                    <a:pt x="2" y="1"/>
                    <a:pt x="1" y="0"/>
                    <a:pt x="2" y="0"/>
                  </a:cubicBezTo>
                  <a:cubicBezTo>
                    <a:pt x="11" y="9"/>
                    <a:pt x="19" y="19"/>
                    <a:pt x="28" y="29"/>
                  </a:cubicBezTo>
                  <a:close/>
                </a:path>
              </a:pathLst>
            </a:custGeom>
            <a:solidFill>
              <a:srgbClr val="E1B9A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08" name="Freeform 106">
              <a:extLst>
                <a:ext uri="{FF2B5EF4-FFF2-40B4-BE49-F238E27FC236}">
                  <a16:creationId xmlns:a16="http://schemas.microsoft.com/office/drawing/2014/main" id="{4643DDEF-1099-DB14-CB3F-EA509E0D80AE}"/>
                </a:ext>
              </a:extLst>
            </p:cNvPr>
            <p:cNvSpPr>
              <a:spLocks/>
            </p:cNvSpPr>
            <p:nvPr/>
          </p:nvSpPr>
          <p:spPr bwMode="auto">
            <a:xfrm>
              <a:off x="3781425" y="3322638"/>
              <a:ext cx="225425" cy="258763"/>
            </a:xfrm>
            <a:custGeom>
              <a:avLst/>
              <a:gdLst>
                <a:gd name="T0" fmla="*/ 30 w 30"/>
                <a:gd name="T1" fmla="*/ 8 h 34"/>
                <a:gd name="T2" fmla="*/ 0 w 30"/>
                <a:gd name="T3" fmla="*/ 34 h 34"/>
                <a:gd name="T4" fmla="*/ 24 w 30"/>
                <a:gd name="T5" fmla="*/ 0 h 34"/>
                <a:gd name="T6" fmla="*/ 30 w 30"/>
                <a:gd name="T7" fmla="*/ 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" h="34">
                  <a:moveTo>
                    <a:pt x="30" y="8"/>
                  </a:moveTo>
                  <a:cubicBezTo>
                    <a:pt x="21" y="17"/>
                    <a:pt x="10" y="25"/>
                    <a:pt x="0" y="34"/>
                  </a:cubicBezTo>
                  <a:cubicBezTo>
                    <a:pt x="7" y="22"/>
                    <a:pt x="15" y="11"/>
                    <a:pt x="24" y="0"/>
                  </a:cubicBezTo>
                  <a:cubicBezTo>
                    <a:pt x="27" y="2"/>
                    <a:pt x="27" y="6"/>
                    <a:pt x="30" y="8"/>
                  </a:cubicBezTo>
                  <a:close/>
                </a:path>
              </a:pathLst>
            </a:custGeom>
            <a:solidFill>
              <a:srgbClr val="C07E6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09" name="Freeform 107">
              <a:extLst>
                <a:ext uri="{FF2B5EF4-FFF2-40B4-BE49-F238E27FC236}">
                  <a16:creationId xmlns:a16="http://schemas.microsoft.com/office/drawing/2014/main" id="{27A319C7-627B-9FD0-22FB-B2E7E4DB9322}"/>
                </a:ext>
              </a:extLst>
            </p:cNvPr>
            <p:cNvSpPr>
              <a:spLocks/>
            </p:cNvSpPr>
            <p:nvPr/>
          </p:nvSpPr>
          <p:spPr bwMode="auto">
            <a:xfrm>
              <a:off x="2036763" y="4264025"/>
              <a:ext cx="400050" cy="325438"/>
            </a:xfrm>
            <a:custGeom>
              <a:avLst/>
              <a:gdLst>
                <a:gd name="T0" fmla="*/ 1 w 53"/>
                <a:gd name="T1" fmla="*/ 1 h 43"/>
                <a:gd name="T2" fmla="*/ 10 w 53"/>
                <a:gd name="T3" fmla="*/ 4 h 43"/>
                <a:gd name="T4" fmla="*/ 28 w 53"/>
                <a:gd name="T5" fmla="*/ 20 h 43"/>
                <a:gd name="T6" fmla="*/ 34 w 53"/>
                <a:gd name="T7" fmla="*/ 23 h 43"/>
                <a:gd name="T8" fmla="*/ 40 w 53"/>
                <a:gd name="T9" fmla="*/ 27 h 43"/>
                <a:gd name="T10" fmla="*/ 42 w 53"/>
                <a:gd name="T11" fmla="*/ 29 h 43"/>
                <a:gd name="T12" fmla="*/ 48 w 53"/>
                <a:gd name="T13" fmla="*/ 36 h 43"/>
                <a:gd name="T14" fmla="*/ 53 w 53"/>
                <a:gd name="T15" fmla="*/ 43 h 43"/>
                <a:gd name="T16" fmla="*/ 35 w 53"/>
                <a:gd name="T17" fmla="*/ 30 h 43"/>
                <a:gd name="T18" fmla="*/ 0 w 53"/>
                <a:gd name="T19" fmla="*/ 1 h 43"/>
                <a:gd name="T20" fmla="*/ 1 w 53"/>
                <a:gd name="T21" fmla="*/ 1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3" h="43">
                  <a:moveTo>
                    <a:pt x="1" y="1"/>
                  </a:moveTo>
                  <a:cubicBezTo>
                    <a:pt x="5" y="0"/>
                    <a:pt x="7" y="1"/>
                    <a:pt x="10" y="4"/>
                  </a:cubicBezTo>
                  <a:cubicBezTo>
                    <a:pt x="16" y="10"/>
                    <a:pt x="22" y="15"/>
                    <a:pt x="28" y="20"/>
                  </a:cubicBezTo>
                  <a:cubicBezTo>
                    <a:pt x="29" y="22"/>
                    <a:pt x="31" y="23"/>
                    <a:pt x="34" y="23"/>
                  </a:cubicBezTo>
                  <a:cubicBezTo>
                    <a:pt x="37" y="22"/>
                    <a:pt x="38" y="26"/>
                    <a:pt x="40" y="27"/>
                  </a:cubicBezTo>
                  <a:cubicBezTo>
                    <a:pt x="41" y="27"/>
                    <a:pt x="42" y="28"/>
                    <a:pt x="42" y="29"/>
                  </a:cubicBezTo>
                  <a:cubicBezTo>
                    <a:pt x="43" y="32"/>
                    <a:pt x="45" y="34"/>
                    <a:pt x="48" y="36"/>
                  </a:cubicBezTo>
                  <a:cubicBezTo>
                    <a:pt x="51" y="38"/>
                    <a:pt x="51" y="40"/>
                    <a:pt x="53" y="43"/>
                  </a:cubicBezTo>
                  <a:cubicBezTo>
                    <a:pt x="45" y="41"/>
                    <a:pt x="41" y="35"/>
                    <a:pt x="35" y="30"/>
                  </a:cubicBezTo>
                  <a:cubicBezTo>
                    <a:pt x="24" y="20"/>
                    <a:pt x="12" y="10"/>
                    <a:pt x="0" y="1"/>
                  </a:cubicBezTo>
                  <a:cubicBezTo>
                    <a:pt x="0" y="1"/>
                    <a:pt x="0" y="1"/>
                    <a:pt x="1" y="1"/>
                  </a:cubicBezTo>
                  <a:close/>
                </a:path>
              </a:pathLst>
            </a:custGeom>
            <a:solidFill>
              <a:srgbClr val="C24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10" name="Freeform 108">
              <a:extLst>
                <a:ext uri="{FF2B5EF4-FFF2-40B4-BE49-F238E27FC236}">
                  <a16:creationId xmlns:a16="http://schemas.microsoft.com/office/drawing/2014/main" id="{27020AF5-CA4D-8BC2-898C-83F615648CF6}"/>
                </a:ext>
              </a:extLst>
            </p:cNvPr>
            <p:cNvSpPr>
              <a:spLocks/>
            </p:cNvSpPr>
            <p:nvPr/>
          </p:nvSpPr>
          <p:spPr bwMode="auto">
            <a:xfrm>
              <a:off x="2595563" y="4021138"/>
              <a:ext cx="60325" cy="576263"/>
            </a:xfrm>
            <a:custGeom>
              <a:avLst/>
              <a:gdLst>
                <a:gd name="T0" fmla="*/ 8 w 8"/>
                <a:gd name="T1" fmla="*/ 62 h 76"/>
                <a:gd name="T2" fmla="*/ 8 w 8"/>
                <a:gd name="T3" fmla="*/ 76 h 76"/>
                <a:gd name="T4" fmla="*/ 6 w 8"/>
                <a:gd name="T5" fmla="*/ 76 h 76"/>
                <a:gd name="T6" fmla="*/ 6 w 8"/>
                <a:gd name="T7" fmla="*/ 62 h 76"/>
                <a:gd name="T8" fmla="*/ 4 w 8"/>
                <a:gd name="T9" fmla="*/ 49 h 76"/>
                <a:gd name="T10" fmla="*/ 2 w 8"/>
                <a:gd name="T11" fmla="*/ 2 h 76"/>
                <a:gd name="T12" fmla="*/ 4 w 8"/>
                <a:gd name="T13" fmla="*/ 0 h 76"/>
                <a:gd name="T14" fmla="*/ 5 w 8"/>
                <a:gd name="T15" fmla="*/ 2 h 76"/>
                <a:gd name="T16" fmla="*/ 6 w 8"/>
                <a:gd name="T17" fmla="*/ 14 h 76"/>
                <a:gd name="T18" fmla="*/ 8 w 8"/>
                <a:gd name="T19" fmla="*/ 62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" h="76">
                  <a:moveTo>
                    <a:pt x="8" y="62"/>
                  </a:moveTo>
                  <a:cubicBezTo>
                    <a:pt x="8" y="67"/>
                    <a:pt x="8" y="71"/>
                    <a:pt x="8" y="76"/>
                  </a:cubicBezTo>
                  <a:cubicBezTo>
                    <a:pt x="7" y="76"/>
                    <a:pt x="7" y="76"/>
                    <a:pt x="6" y="76"/>
                  </a:cubicBezTo>
                  <a:cubicBezTo>
                    <a:pt x="6" y="71"/>
                    <a:pt x="6" y="66"/>
                    <a:pt x="6" y="62"/>
                  </a:cubicBezTo>
                  <a:cubicBezTo>
                    <a:pt x="5" y="58"/>
                    <a:pt x="4" y="53"/>
                    <a:pt x="4" y="49"/>
                  </a:cubicBezTo>
                  <a:cubicBezTo>
                    <a:pt x="4" y="34"/>
                    <a:pt x="0" y="18"/>
                    <a:pt x="2" y="2"/>
                  </a:cubicBezTo>
                  <a:cubicBezTo>
                    <a:pt x="3" y="2"/>
                    <a:pt x="3" y="1"/>
                    <a:pt x="4" y="0"/>
                  </a:cubicBezTo>
                  <a:cubicBezTo>
                    <a:pt x="5" y="0"/>
                    <a:pt x="5" y="1"/>
                    <a:pt x="5" y="2"/>
                  </a:cubicBezTo>
                  <a:cubicBezTo>
                    <a:pt x="6" y="6"/>
                    <a:pt x="5" y="10"/>
                    <a:pt x="6" y="14"/>
                  </a:cubicBezTo>
                  <a:cubicBezTo>
                    <a:pt x="7" y="30"/>
                    <a:pt x="7" y="46"/>
                    <a:pt x="8" y="62"/>
                  </a:cubicBezTo>
                  <a:close/>
                </a:path>
              </a:pathLst>
            </a:custGeom>
            <a:solidFill>
              <a:srgbClr val="66893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11" name="Freeform 109">
              <a:extLst>
                <a:ext uri="{FF2B5EF4-FFF2-40B4-BE49-F238E27FC236}">
                  <a16:creationId xmlns:a16="http://schemas.microsoft.com/office/drawing/2014/main" id="{83E42839-B8BC-C81F-8DF6-6FDAB278C085}"/>
                </a:ext>
              </a:extLst>
            </p:cNvPr>
            <p:cNvSpPr>
              <a:spLocks/>
            </p:cNvSpPr>
            <p:nvPr/>
          </p:nvSpPr>
          <p:spPr bwMode="auto">
            <a:xfrm>
              <a:off x="1809750" y="2746375"/>
              <a:ext cx="136525" cy="439738"/>
            </a:xfrm>
            <a:custGeom>
              <a:avLst/>
              <a:gdLst>
                <a:gd name="T0" fmla="*/ 2 w 18"/>
                <a:gd name="T1" fmla="*/ 1 h 58"/>
                <a:gd name="T2" fmla="*/ 11 w 18"/>
                <a:gd name="T3" fmla="*/ 41 h 58"/>
                <a:gd name="T4" fmla="*/ 18 w 18"/>
                <a:gd name="T5" fmla="*/ 57 h 58"/>
                <a:gd name="T6" fmla="*/ 13 w 18"/>
                <a:gd name="T7" fmla="*/ 58 h 58"/>
                <a:gd name="T8" fmla="*/ 0 w 18"/>
                <a:gd name="T9" fmla="*/ 1 h 58"/>
                <a:gd name="T10" fmla="*/ 2 w 18"/>
                <a:gd name="T11" fmla="*/ 1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" h="58">
                  <a:moveTo>
                    <a:pt x="2" y="1"/>
                  </a:moveTo>
                  <a:cubicBezTo>
                    <a:pt x="6" y="14"/>
                    <a:pt x="8" y="27"/>
                    <a:pt x="11" y="41"/>
                  </a:cubicBezTo>
                  <a:cubicBezTo>
                    <a:pt x="13" y="46"/>
                    <a:pt x="12" y="53"/>
                    <a:pt x="18" y="57"/>
                  </a:cubicBezTo>
                  <a:cubicBezTo>
                    <a:pt x="16" y="58"/>
                    <a:pt x="15" y="58"/>
                    <a:pt x="13" y="58"/>
                  </a:cubicBezTo>
                  <a:cubicBezTo>
                    <a:pt x="8" y="39"/>
                    <a:pt x="4" y="20"/>
                    <a:pt x="0" y="1"/>
                  </a:cubicBezTo>
                  <a:cubicBezTo>
                    <a:pt x="1" y="0"/>
                    <a:pt x="1" y="0"/>
                    <a:pt x="2" y="1"/>
                  </a:cubicBezTo>
                  <a:close/>
                </a:path>
              </a:pathLst>
            </a:custGeom>
            <a:solidFill>
              <a:srgbClr val="3A52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12" name="Freeform 110">
              <a:extLst>
                <a:ext uri="{FF2B5EF4-FFF2-40B4-BE49-F238E27FC236}">
                  <a16:creationId xmlns:a16="http://schemas.microsoft.com/office/drawing/2014/main" id="{9292DCBC-EFDA-E35F-73E8-FAAF12D2FB5C}"/>
                </a:ext>
              </a:extLst>
            </p:cNvPr>
            <p:cNvSpPr>
              <a:spLocks/>
            </p:cNvSpPr>
            <p:nvPr/>
          </p:nvSpPr>
          <p:spPr bwMode="auto">
            <a:xfrm>
              <a:off x="2806700" y="3209925"/>
              <a:ext cx="38100" cy="415925"/>
            </a:xfrm>
            <a:custGeom>
              <a:avLst/>
              <a:gdLst>
                <a:gd name="T0" fmla="*/ 3 w 5"/>
                <a:gd name="T1" fmla="*/ 18 h 55"/>
                <a:gd name="T2" fmla="*/ 3 w 5"/>
                <a:gd name="T3" fmla="*/ 49 h 55"/>
                <a:gd name="T4" fmla="*/ 2 w 5"/>
                <a:gd name="T5" fmla="*/ 55 h 55"/>
                <a:gd name="T6" fmla="*/ 0 w 5"/>
                <a:gd name="T7" fmla="*/ 0 h 55"/>
                <a:gd name="T8" fmla="*/ 2 w 5"/>
                <a:gd name="T9" fmla="*/ 1 h 55"/>
                <a:gd name="T10" fmla="*/ 3 w 5"/>
                <a:gd name="T11" fmla="*/ 18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" h="55">
                  <a:moveTo>
                    <a:pt x="3" y="18"/>
                  </a:moveTo>
                  <a:cubicBezTo>
                    <a:pt x="3" y="28"/>
                    <a:pt x="3" y="39"/>
                    <a:pt x="3" y="49"/>
                  </a:cubicBezTo>
                  <a:cubicBezTo>
                    <a:pt x="3" y="51"/>
                    <a:pt x="3" y="54"/>
                    <a:pt x="2" y="55"/>
                  </a:cubicBezTo>
                  <a:cubicBezTo>
                    <a:pt x="1" y="37"/>
                    <a:pt x="0" y="19"/>
                    <a:pt x="0" y="0"/>
                  </a:cubicBezTo>
                  <a:cubicBezTo>
                    <a:pt x="1" y="0"/>
                    <a:pt x="2" y="0"/>
                    <a:pt x="2" y="1"/>
                  </a:cubicBezTo>
                  <a:cubicBezTo>
                    <a:pt x="5" y="6"/>
                    <a:pt x="5" y="12"/>
                    <a:pt x="3" y="18"/>
                  </a:cubicBezTo>
                  <a:close/>
                </a:path>
              </a:pathLst>
            </a:custGeom>
            <a:solidFill>
              <a:srgbClr val="B67B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13" name="Freeform 111">
              <a:extLst>
                <a:ext uri="{FF2B5EF4-FFF2-40B4-BE49-F238E27FC236}">
                  <a16:creationId xmlns:a16="http://schemas.microsoft.com/office/drawing/2014/main" id="{2E23E74E-C561-C54C-CA04-7F556CCC1732}"/>
                </a:ext>
              </a:extLst>
            </p:cNvPr>
            <p:cNvSpPr>
              <a:spLocks/>
            </p:cNvSpPr>
            <p:nvPr/>
          </p:nvSpPr>
          <p:spPr bwMode="auto">
            <a:xfrm>
              <a:off x="3516313" y="2497138"/>
              <a:ext cx="90488" cy="409575"/>
            </a:xfrm>
            <a:custGeom>
              <a:avLst/>
              <a:gdLst>
                <a:gd name="T0" fmla="*/ 2 w 12"/>
                <a:gd name="T1" fmla="*/ 54 h 54"/>
                <a:gd name="T2" fmla="*/ 4 w 12"/>
                <a:gd name="T3" fmla="*/ 37 h 54"/>
                <a:gd name="T4" fmla="*/ 11 w 12"/>
                <a:gd name="T5" fmla="*/ 3 h 54"/>
                <a:gd name="T6" fmla="*/ 12 w 12"/>
                <a:gd name="T7" fmla="*/ 3 h 54"/>
                <a:gd name="T8" fmla="*/ 2 w 12"/>
                <a:gd name="T9" fmla="*/ 54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54">
                  <a:moveTo>
                    <a:pt x="2" y="54"/>
                  </a:moveTo>
                  <a:cubicBezTo>
                    <a:pt x="0" y="48"/>
                    <a:pt x="3" y="42"/>
                    <a:pt x="4" y="37"/>
                  </a:cubicBezTo>
                  <a:cubicBezTo>
                    <a:pt x="6" y="25"/>
                    <a:pt x="8" y="14"/>
                    <a:pt x="11" y="3"/>
                  </a:cubicBezTo>
                  <a:cubicBezTo>
                    <a:pt x="12" y="0"/>
                    <a:pt x="12" y="3"/>
                    <a:pt x="12" y="3"/>
                  </a:cubicBezTo>
                  <a:cubicBezTo>
                    <a:pt x="9" y="20"/>
                    <a:pt x="6" y="37"/>
                    <a:pt x="2" y="54"/>
                  </a:cubicBezTo>
                  <a:close/>
                </a:path>
              </a:pathLst>
            </a:custGeom>
            <a:solidFill>
              <a:srgbClr val="B28C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14" name="Freeform 112">
              <a:extLst>
                <a:ext uri="{FF2B5EF4-FFF2-40B4-BE49-F238E27FC236}">
                  <a16:creationId xmlns:a16="http://schemas.microsoft.com/office/drawing/2014/main" id="{DBF2A18F-BC32-D9DF-E2B4-37557F076162}"/>
                </a:ext>
              </a:extLst>
            </p:cNvPr>
            <p:cNvSpPr>
              <a:spLocks/>
            </p:cNvSpPr>
            <p:nvPr/>
          </p:nvSpPr>
          <p:spPr bwMode="auto">
            <a:xfrm>
              <a:off x="1908175" y="3179763"/>
              <a:ext cx="180975" cy="355600"/>
            </a:xfrm>
            <a:custGeom>
              <a:avLst/>
              <a:gdLst>
                <a:gd name="T0" fmla="*/ 0 w 24"/>
                <a:gd name="T1" fmla="*/ 1 h 47"/>
                <a:gd name="T2" fmla="*/ 5 w 24"/>
                <a:gd name="T3" fmla="*/ 0 h 47"/>
                <a:gd name="T4" fmla="*/ 5 w 24"/>
                <a:gd name="T5" fmla="*/ 1 h 47"/>
                <a:gd name="T6" fmla="*/ 5 w 24"/>
                <a:gd name="T7" fmla="*/ 7 h 47"/>
                <a:gd name="T8" fmla="*/ 22 w 24"/>
                <a:gd name="T9" fmla="*/ 43 h 47"/>
                <a:gd name="T10" fmla="*/ 22 w 24"/>
                <a:gd name="T11" fmla="*/ 47 h 47"/>
                <a:gd name="T12" fmla="*/ 0 w 24"/>
                <a:gd name="T13" fmla="*/ 1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" h="47">
                  <a:moveTo>
                    <a:pt x="0" y="1"/>
                  </a:moveTo>
                  <a:cubicBezTo>
                    <a:pt x="2" y="0"/>
                    <a:pt x="3" y="0"/>
                    <a:pt x="5" y="0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2" y="3"/>
                    <a:pt x="5" y="5"/>
                    <a:pt x="5" y="7"/>
                  </a:cubicBezTo>
                  <a:cubicBezTo>
                    <a:pt x="11" y="19"/>
                    <a:pt x="16" y="31"/>
                    <a:pt x="22" y="43"/>
                  </a:cubicBezTo>
                  <a:cubicBezTo>
                    <a:pt x="22" y="44"/>
                    <a:pt x="24" y="45"/>
                    <a:pt x="22" y="47"/>
                  </a:cubicBezTo>
                  <a:cubicBezTo>
                    <a:pt x="15" y="32"/>
                    <a:pt x="7" y="16"/>
                    <a:pt x="0" y="1"/>
                  </a:cubicBezTo>
                  <a:close/>
                </a:path>
              </a:pathLst>
            </a:custGeom>
            <a:solidFill>
              <a:srgbClr val="AB776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15" name="Freeform 113">
              <a:extLst>
                <a:ext uri="{FF2B5EF4-FFF2-40B4-BE49-F238E27FC236}">
                  <a16:creationId xmlns:a16="http://schemas.microsoft.com/office/drawing/2014/main" id="{D4CC1CED-CFCB-62C5-27C5-463F3C2E31CD}"/>
                </a:ext>
              </a:extLst>
            </p:cNvPr>
            <p:cNvSpPr>
              <a:spLocks/>
            </p:cNvSpPr>
            <p:nvPr/>
          </p:nvSpPr>
          <p:spPr bwMode="auto">
            <a:xfrm>
              <a:off x="2338388" y="4089400"/>
              <a:ext cx="106363" cy="188913"/>
            </a:xfrm>
            <a:custGeom>
              <a:avLst/>
              <a:gdLst>
                <a:gd name="T0" fmla="*/ 11 w 14"/>
                <a:gd name="T1" fmla="*/ 3 h 25"/>
                <a:gd name="T2" fmla="*/ 9 w 14"/>
                <a:gd name="T3" fmla="*/ 16 h 25"/>
                <a:gd name="T4" fmla="*/ 11 w 14"/>
                <a:gd name="T5" fmla="*/ 25 h 25"/>
                <a:gd name="T6" fmla="*/ 0 w 14"/>
                <a:gd name="T7" fmla="*/ 1 h 25"/>
                <a:gd name="T8" fmla="*/ 11 w 14"/>
                <a:gd name="T9" fmla="*/ 3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25">
                  <a:moveTo>
                    <a:pt x="11" y="3"/>
                  </a:moveTo>
                  <a:cubicBezTo>
                    <a:pt x="6" y="7"/>
                    <a:pt x="6" y="11"/>
                    <a:pt x="9" y="16"/>
                  </a:cubicBezTo>
                  <a:cubicBezTo>
                    <a:pt x="10" y="19"/>
                    <a:pt x="14" y="22"/>
                    <a:pt x="11" y="25"/>
                  </a:cubicBezTo>
                  <a:cubicBezTo>
                    <a:pt x="8" y="17"/>
                    <a:pt x="4" y="9"/>
                    <a:pt x="0" y="1"/>
                  </a:cubicBezTo>
                  <a:cubicBezTo>
                    <a:pt x="4" y="0"/>
                    <a:pt x="8" y="1"/>
                    <a:pt x="11" y="3"/>
                  </a:cubicBezTo>
                  <a:close/>
                </a:path>
              </a:pathLst>
            </a:custGeom>
            <a:solidFill>
              <a:srgbClr val="6F87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16" name="Freeform 114">
              <a:extLst>
                <a:ext uri="{FF2B5EF4-FFF2-40B4-BE49-F238E27FC236}">
                  <a16:creationId xmlns:a16="http://schemas.microsoft.com/office/drawing/2014/main" id="{5589E892-C848-6287-DC9C-2B95439968DF}"/>
                </a:ext>
              </a:extLst>
            </p:cNvPr>
            <p:cNvSpPr>
              <a:spLocks/>
            </p:cNvSpPr>
            <p:nvPr/>
          </p:nvSpPr>
          <p:spPr bwMode="auto">
            <a:xfrm>
              <a:off x="1062038" y="3095625"/>
              <a:ext cx="234950" cy="196850"/>
            </a:xfrm>
            <a:custGeom>
              <a:avLst/>
              <a:gdLst>
                <a:gd name="T0" fmla="*/ 31 w 31"/>
                <a:gd name="T1" fmla="*/ 25 h 26"/>
                <a:gd name="T2" fmla="*/ 28 w 31"/>
                <a:gd name="T3" fmla="*/ 26 h 26"/>
                <a:gd name="T4" fmla="*/ 2 w 31"/>
                <a:gd name="T5" fmla="*/ 3 h 26"/>
                <a:gd name="T6" fmla="*/ 1 w 31"/>
                <a:gd name="T7" fmla="*/ 0 h 26"/>
                <a:gd name="T8" fmla="*/ 31 w 31"/>
                <a:gd name="T9" fmla="*/ 25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6">
                  <a:moveTo>
                    <a:pt x="31" y="25"/>
                  </a:moveTo>
                  <a:cubicBezTo>
                    <a:pt x="30" y="26"/>
                    <a:pt x="29" y="26"/>
                    <a:pt x="28" y="26"/>
                  </a:cubicBezTo>
                  <a:cubicBezTo>
                    <a:pt x="20" y="18"/>
                    <a:pt x="11" y="11"/>
                    <a:pt x="2" y="3"/>
                  </a:cubicBezTo>
                  <a:cubicBezTo>
                    <a:pt x="1" y="2"/>
                    <a:pt x="0" y="2"/>
                    <a:pt x="1" y="0"/>
                  </a:cubicBezTo>
                  <a:cubicBezTo>
                    <a:pt x="11" y="9"/>
                    <a:pt x="21" y="17"/>
                    <a:pt x="31" y="25"/>
                  </a:cubicBezTo>
                  <a:close/>
                </a:path>
              </a:pathLst>
            </a:custGeom>
            <a:solidFill>
              <a:srgbClr val="691D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17" name="Freeform 115">
              <a:extLst>
                <a:ext uri="{FF2B5EF4-FFF2-40B4-BE49-F238E27FC236}">
                  <a16:creationId xmlns:a16="http://schemas.microsoft.com/office/drawing/2014/main" id="{57456163-DDCB-9C49-FBEB-268264072B89}"/>
                </a:ext>
              </a:extLst>
            </p:cNvPr>
            <p:cNvSpPr>
              <a:spLocks/>
            </p:cNvSpPr>
            <p:nvPr/>
          </p:nvSpPr>
          <p:spPr bwMode="auto">
            <a:xfrm>
              <a:off x="3962400" y="3201988"/>
              <a:ext cx="134938" cy="182563"/>
            </a:xfrm>
            <a:custGeom>
              <a:avLst/>
              <a:gdLst>
                <a:gd name="T0" fmla="*/ 6 w 18"/>
                <a:gd name="T1" fmla="*/ 24 h 24"/>
                <a:gd name="T2" fmla="*/ 0 w 18"/>
                <a:gd name="T3" fmla="*/ 16 h 24"/>
                <a:gd name="T4" fmla="*/ 18 w 18"/>
                <a:gd name="T5" fmla="*/ 0 h 24"/>
                <a:gd name="T6" fmla="*/ 11 w 18"/>
                <a:gd name="T7" fmla="*/ 8 h 24"/>
                <a:gd name="T8" fmla="*/ 8 w 18"/>
                <a:gd name="T9" fmla="*/ 24 h 24"/>
                <a:gd name="T10" fmla="*/ 6 w 18"/>
                <a:gd name="T11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" h="24">
                  <a:moveTo>
                    <a:pt x="6" y="24"/>
                  </a:moveTo>
                  <a:cubicBezTo>
                    <a:pt x="2" y="23"/>
                    <a:pt x="2" y="19"/>
                    <a:pt x="0" y="16"/>
                  </a:cubicBezTo>
                  <a:cubicBezTo>
                    <a:pt x="5" y="10"/>
                    <a:pt x="12" y="5"/>
                    <a:pt x="18" y="0"/>
                  </a:cubicBezTo>
                  <a:cubicBezTo>
                    <a:pt x="18" y="4"/>
                    <a:pt x="14" y="6"/>
                    <a:pt x="11" y="8"/>
                  </a:cubicBezTo>
                  <a:cubicBezTo>
                    <a:pt x="3" y="16"/>
                    <a:pt x="0" y="14"/>
                    <a:pt x="8" y="24"/>
                  </a:cubicBezTo>
                  <a:cubicBezTo>
                    <a:pt x="7" y="24"/>
                    <a:pt x="6" y="24"/>
                    <a:pt x="6" y="24"/>
                  </a:cubicBezTo>
                  <a:close/>
                </a:path>
              </a:pathLst>
            </a:custGeom>
            <a:solidFill>
              <a:srgbClr val="2538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18" name="Freeform 116">
              <a:extLst>
                <a:ext uri="{FF2B5EF4-FFF2-40B4-BE49-F238E27FC236}">
                  <a16:creationId xmlns:a16="http://schemas.microsoft.com/office/drawing/2014/main" id="{C87D9384-5B47-5C8D-C880-FAF7A30A1ACC}"/>
                </a:ext>
              </a:extLst>
            </p:cNvPr>
            <p:cNvSpPr>
              <a:spLocks/>
            </p:cNvSpPr>
            <p:nvPr/>
          </p:nvSpPr>
          <p:spPr bwMode="auto">
            <a:xfrm>
              <a:off x="1085850" y="3975100"/>
              <a:ext cx="255588" cy="144463"/>
            </a:xfrm>
            <a:custGeom>
              <a:avLst/>
              <a:gdLst>
                <a:gd name="T0" fmla="*/ 0 w 34"/>
                <a:gd name="T1" fmla="*/ 3 h 19"/>
                <a:gd name="T2" fmla="*/ 5 w 34"/>
                <a:gd name="T3" fmla="*/ 4 h 19"/>
                <a:gd name="T4" fmla="*/ 29 w 34"/>
                <a:gd name="T5" fmla="*/ 15 h 19"/>
                <a:gd name="T6" fmla="*/ 33 w 34"/>
                <a:gd name="T7" fmla="*/ 19 h 19"/>
                <a:gd name="T8" fmla="*/ 0 w 34"/>
                <a:gd name="T9" fmla="*/ 3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9">
                  <a:moveTo>
                    <a:pt x="0" y="3"/>
                  </a:moveTo>
                  <a:cubicBezTo>
                    <a:pt x="2" y="0"/>
                    <a:pt x="4" y="3"/>
                    <a:pt x="5" y="4"/>
                  </a:cubicBezTo>
                  <a:cubicBezTo>
                    <a:pt x="13" y="7"/>
                    <a:pt x="21" y="12"/>
                    <a:pt x="29" y="15"/>
                  </a:cubicBezTo>
                  <a:cubicBezTo>
                    <a:pt x="30" y="17"/>
                    <a:pt x="34" y="16"/>
                    <a:pt x="33" y="19"/>
                  </a:cubicBezTo>
                  <a:cubicBezTo>
                    <a:pt x="22" y="14"/>
                    <a:pt x="11" y="8"/>
                    <a:pt x="0" y="3"/>
                  </a:cubicBezTo>
                  <a:close/>
                </a:path>
              </a:pathLst>
            </a:custGeom>
            <a:solidFill>
              <a:srgbClr val="AD77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19" name="Freeform 117">
              <a:extLst>
                <a:ext uri="{FF2B5EF4-FFF2-40B4-BE49-F238E27FC236}">
                  <a16:creationId xmlns:a16="http://schemas.microsoft.com/office/drawing/2014/main" id="{C24BDD95-3D45-F12F-060B-E56E9E54590D}"/>
                </a:ext>
              </a:extLst>
            </p:cNvPr>
            <p:cNvSpPr>
              <a:spLocks/>
            </p:cNvSpPr>
            <p:nvPr/>
          </p:nvSpPr>
          <p:spPr bwMode="auto">
            <a:xfrm>
              <a:off x="746125" y="3732213"/>
              <a:ext cx="195263" cy="166688"/>
            </a:xfrm>
            <a:custGeom>
              <a:avLst/>
              <a:gdLst>
                <a:gd name="T0" fmla="*/ 0 w 26"/>
                <a:gd name="T1" fmla="*/ 1 h 22"/>
                <a:gd name="T2" fmla="*/ 9 w 26"/>
                <a:gd name="T3" fmla="*/ 7 h 22"/>
                <a:gd name="T4" fmla="*/ 26 w 26"/>
                <a:gd name="T5" fmla="*/ 22 h 22"/>
                <a:gd name="T6" fmla="*/ 0 w 26"/>
                <a:gd name="T7" fmla="*/ 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" h="22">
                  <a:moveTo>
                    <a:pt x="0" y="1"/>
                  </a:moveTo>
                  <a:cubicBezTo>
                    <a:pt x="5" y="0"/>
                    <a:pt x="7" y="5"/>
                    <a:pt x="9" y="7"/>
                  </a:cubicBezTo>
                  <a:cubicBezTo>
                    <a:pt x="15" y="11"/>
                    <a:pt x="22" y="15"/>
                    <a:pt x="26" y="22"/>
                  </a:cubicBezTo>
                  <a:cubicBezTo>
                    <a:pt x="17" y="15"/>
                    <a:pt x="9" y="8"/>
                    <a:pt x="0" y="1"/>
                  </a:cubicBezTo>
                  <a:close/>
                </a:path>
              </a:pathLst>
            </a:custGeom>
            <a:solidFill>
              <a:srgbClr val="651C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20" name="Freeform 118">
              <a:extLst>
                <a:ext uri="{FF2B5EF4-FFF2-40B4-BE49-F238E27FC236}">
                  <a16:creationId xmlns:a16="http://schemas.microsoft.com/office/drawing/2014/main" id="{6C678FC2-8E13-6BBA-3FEE-787AA9B7206C}"/>
                </a:ext>
              </a:extLst>
            </p:cNvPr>
            <p:cNvSpPr>
              <a:spLocks/>
            </p:cNvSpPr>
            <p:nvPr/>
          </p:nvSpPr>
          <p:spPr bwMode="auto">
            <a:xfrm>
              <a:off x="866775" y="2936875"/>
              <a:ext cx="188913" cy="158750"/>
            </a:xfrm>
            <a:custGeom>
              <a:avLst/>
              <a:gdLst>
                <a:gd name="T0" fmla="*/ 25 w 25"/>
                <a:gd name="T1" fmla="*/ 20 h 21"/>
                <a:gd name="T2" fmla="*/ 16 w 25"/>
                <a:gd name="T3" fmla="*/ 15 h 21"/>
                <a:gd name="T4" fmla="*/ 0 w 25"/>
                <a:gd name="T5" fmla="*/ 0 h 21"/>
                <a:gd name="T6" fmla="*/ 25 w 25"/>
                <a:gd name="T7" fmla="*/ 2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21">
                  <a:moveTo>
                    <a:pt x="25" y="20"/>
                  </a:moveTo>
                  <a:cubicBezTo>
                    <a:pt x="21" y="21"/>
                    <a:pt x="19" y="17"/>
                    <a:pt x="16" y="15"/>
                  </a:cubicBezTo>
                  <a:cubicBezTo>
                    <a:pt x="11" y="10"/>
                    <a:pt x="4" y="6"/>
                    <a:pt x="0" y="0"/>
                  </a:cubicBezTo>
                  <a:cubicBezTo>
                    <a:pt x="10" y="6"/>
                    <a:pt x="17" y="13"/>
                    <a:pt x="25" y="20"/>
                  </a:cubicBezTo>
                  <a:close/>
                </a:path>
              </a:pathLst>
            </a:custGeom>
            <a:solidFill>
              <a:srgbClr val="6A1D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26" name="Freeform 119">
              <a:extLst>
                <a:ext uri="{FF2B5EF4-FFF2-40B4-BE49-F238E27FC236}">
                  <a16:creationId xmlns:a16="http://schemas.microsoft.com/office/drawing/2014/main" id="{68E9B133-E7D1-5D55-CACC-5E93B28C3174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3263" y="3619500"/>
              <a:ext cx="165100" cy="142875"/>
            </a:xfrm>
            <a:custGeom>
              <a:avLst/>
              <a:gdLst>
                <a:gd name="T0" fmla="*/ 16 w 22"/>
                <a:gd name="T1" fmla="*/ 3 h 19"/>
                <a:gd name="T2" fmla="*/ 22 w 22"/>
                <a:gd name="T3" fmla="*/ 0 h 19"/>
                <a:gd name="T4" fmla="*/ 1 w 22"/>
                <a:gd name="T5" fmla="*/ 19 h 19"/>
                <a:gd name="T6" fmla="*/ 0 w 22"/>
                <a:gd name="T7" fmla="*/ 17 h 19"/>
                <a:gd name="T8" fmla="*/ 16 w 22"/>
                <a:gd name="T9" fmla="*/ 3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19">
                  <a:moveTo>
                    <a:pt x="16" y="3"/>
                  </a:moveTo>
                  <a:cubicBezTo>
                    <a:pt x="18" y="2"/>
                    <a:pt x="19" y="0"/>
                    <a:pt x="22" y="0"/>
                  </a:cubicBezTo>
                  <a:cubicBezTo>
                    <a:pt x="15" y="7"/>
                    <a:pt x="8" y="13"/>
                    <a:pt x="1" y="19"/>
                  </a:cubicBezTo>
                  <a:cubicBezTo>
                    <a:pt x="1" y="18"/>
                    <a:pt x="0" y="18"/>
                    <a:pt x="0" y="17"/>
                  </a:cubicBezTo>
                  <a:cubicBezTo>
                    <a:pt x="4" y="11"/>
                    <a:pt x="9" y="6"/>
                    <a:pt x="16" y="3"/>
                  </a:cubicBezTo>
                  <a:close/>
                </a:path>
              </a:pathLst>
            </a:custGeom>
            <a:solidFill>
              <a:srgbClr val="213A6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29" name="Freeform 120">
              <a:extLst>
                <a:ext uri="{FF2B5EF4-FFF2-40B4-BE49-F238E27FC236}">
                  <a16:creationId xmlns:a16="http://schemas.microsoft.com/office/drawing/2014/main" id="{DF5ABE2B-4F9F-E0CF-FE8F-4723CBA2DBD7}"/>
                </a:ext>
              </a:extLst>
            </p:cNvPr>
            <p:cNvSpPr>
              <a:spLocks/>
            </p:cNvSpPr>
            <p:nvPr/>
          </p:nvSpPr>
          <p:spPr bwMode="auto">
            <a:xfrm>
              <a:off x="2286000" y="4589463"/>
              <a:ext cx="219075" cy="122238"/>
            </a:xfrm>
            <a:custGeom>
              <a:avLst/>
              <a:gdLst>
                <a:gd name="T0" fmla="*/ 0 w 29"/>
                <a:gd name="T1" fmla="*/ 3 h 16"/>
                <a:gd name="T2" fmla="*/ 2 w 29"/>
                <a:gd name="T3" fmla="*/ 2 h 16"/>
                <a:gd name="T4" fmla="*/ 13 w 29"/>
                <a:gd name="T5" fmla="*/ 7 h 16"/>
                <a:gd name="T6" fmla="*/ 25 w 29"/>
                <a:gd name="T7" fmla="*/ 14 h 16"/>
                <a:gd name="T8" fmla="*/ 27 w 29"/>
                <a:gd name="T9" fmla="*/ 16 h 16"/>
                <a:gd name="T10" fmla="*/ 0 w 29"/>
                <a:gd name="T11" fmla="*/ 3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" h="16">
                  <a:moveTo>
                    <a:pt x="0" y="3"/>
                  </a:moveTo>
                  <a:cubicBezTo>
                    <a:pt x="1" y="2"/>
                    <a:pt x="1" y="2"/>
                    <a:pt x="2" y="2"/>
                  </a:cubicBezTo>
                  <a:cubicBezTo>
                    <a:pt x="7" y="0"/>
                    <a:pt x="9" y="5"/>
                    <a:pt x="13" y="7"/>
                  </a:cubicBezTo>
                  <a:cubicBezTo>
                    <a:pt x="17" y="9"/>
                    <a:pt x="21" y="11"/>
                    <a:pt x="25" y="14"/>
                  </a:cubicBezTo>
                  <a:cubicBezTo>
                    <a:pt x="26" y="14"/>
                    <a:pt x="29" y="14"/>
                    <a:pt x="27" y="16"/>
                  </a:cubicBezTo>
                  <a:cubicBezTo>
                    <a:pt x="18" y="12"/>
                    <a:pt x="9" y="8"/>
                    <a:pt x="0" y="3"/>
                  </a:cubicBezTo>
                  <a:close/>
                </a:path>
              </a:pathLst>
            </a:custGeom>
            <a:solidFill>
              <a:srgbClr val="A94C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30" name="Freeform 121">
              <a:extLst>
                <a:ext uri="{FF2B5EF4-FFF2-40B4-BE49-F238E27FC236}">
                  <a16:creationId xmlns:a16="http://schemas.microsoft.com/office/drawing/2014/main" id="{4CFFB195-6F6C-C6FC-B625-ED50E2EF8F49}"/>
                </a:ext>
              </a:extLst>
            </p:cNvPr>
            <p:cNvSpPr>
              <a:spLocks/>
            </p:cNvSpPr>
            <p:nvPr/>
          </p:nvSpPr>
          <p:spPr bwMode="auto">
            <a:xfrm>
              <a:off x="1900238" y="4376738"/>
              <a:ext cx="150813" cy="114300"/>
            </a:xfrm>
            <a:custGeom>
              <a:avLst/>
              <a:gdLst>
                <a:gd name="T0" fmla="*/ 1 w 20"/>
                <a:gd name="T1" fmla="*/ 5 h 15"/>
                <a:gd name="T2" fmla="*/ 0 w 20"/>
                <a:gd name="T3" fmla="*/ 4 h 15"/>
                <a:gd name="T4" fmla="*/ 7 w 20"/>
                <a:gd name="T5" fmla="*/ 1 h 15"/>
                <a:gd name="T6" fmla="*/ 10 w 20"/>
                <a:gd name="T7" fmla="*/ 8 h 15"/>
                <a:gd name="T8" fmla="*/ 20 w 20"/>
                <a:gd name="T9" fmla="*/ 15 h 15"/>
                <a:gd name="T10" fmla="*/ 1 w 20"/>
                <a:gd name="T11" fmla="*/ 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" h="15">
                  <a:moveTo>
                    <a:pt x="1" y="5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2" y="2"/>
                    <a:pt x="4" y="0"/>
                    <a:pt x="7" y="1"/>
                  </a:cubicBezTo>
                  <a:cubicBezTo>
                    <a:pt x="6" y="4"/>
                    <a:pt x="6" y="6"/>
                    <a:pt x="10" y="8"/>
                  </a:cubicBezTo>
                  <a:cubicBezTo>
                    <a:pt x="14" y="9"/>
                    <a:pt x="18" y="10"/>
                    <a:pt x="20" y="15"/>
                  </a:cubicBezTo>
                  <a:cubicBezTo>
                    <a:pt x="13" y="12"/>
                    <a:pt x="7" y="8"/>
                    <a:pt x="1" y="5"/>
                  </a:cubicBezTo>
                  <a:close/>
                </a:path>
              </a:pathLst>
            </a:custGeom>
            <a:solidFill>
              <a:srgbClr val="9522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31" name="Freeform 122">
              <a:extLst>
                <a:ext uri="{FF2B5EF4-FFF2-40B4-BE49-F238E27FC236}">
                  <a16:creationId xmlns:a16="http://schemas.microsoft.com/office/drawing/2014/main" id="{0AEEA718-04F2-E549-C202-E8E8C3A09E09}"/>
                </a:ext>
              </a:extLst>
            </p:cNvPr>
            <p:cNvSpPr>
              <a:spLocks/>
            </p:cNvSpPr>
            <p:nvPr/>
          </p:nvSpPr>
          <p:spPr bwMode="auto">
            <a:xfrm>
              <a:off x="2957513" y="4649788"/>
              <a:ext cx="144463" cy="84138"/>
            </a:xfrm>
            <a:custGeom>
              <a:avLst/>
              <a:gdLst>
                <a:gd name="T0" fmla="*/ 17 w 19"/>
                <a:gd name="T1" fmla="*/ 0 h 11"/>
                <a:gd name="T2" fmla="*/ 19 w 19"/>
                <a:gd name="T3" fmla="*/ 1 h 11"/>
                <a:gd name="T4" fmla="*/ 9 w 19"/>
                <a:gd name="T5" fmla="*/ 7 h 11"/>
                <a:gd name="T6" fmla="*/ 2 w 19"/>
                <a:gd name="T7" fmla="*/ 8 h 11"/>
                <a:gd name="T8" fmla="*/ 4 w 19"/>
                <a:gd name="T9" fmla="*/ 1 h 11"/>
                <a:gd name="T10" fmla="*/ 4 w 19"/>
                <a:gd name="T11" fmla="*/ 6 h 11"/>
                <a:gd name="T12" fmla="*/ 17 w 19"/>
                <a:gd name="T13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11">
                  <a:moveTo>
                    <a:pt x="17" y="0"/>
                  </a:moveTo>
                  <a:cubicBezTo>
                    <a:pt x="18" y="0"/>
                    <a:pt x="18" y="1"/>
                    <a:pt x="19" y="1"/>
                  </a:cubicBezTo>
                  <a:cubicBezTo>
                    <a:pt x="16" y="3"/>
                    <a:pt x="13" y="5"/>
                    <a:pt x="9" y="7"/>
                  </a:cubicBezTo>
                  <a:cubicBezTo>
                    <a:pt x="7" y="8"/>
                    <a:pt x="5" y="11"/>
                    <a:pt x="2" y="8"/>
                  </a:cubicBezTo>
                  <a:cubicBezTo>
                    <a:pt x="0" y="5"/>
                    <a:pt x="3" y="3"/>
                    <a:pt x="4" y="1"/>
                  </a:cubicBezTo>
                  <a:cubicBezTo>
                    <a:pt x="7" y="3"/>
                    <a:pt x="3" y="5"/>
                    <a:pt x="4" y="6"/>
                  </a:cubicBezTo>
                  <a:cubicBezTo>
                    <a:pt x="9" y="6"/>
                    <a:pt x="13" y="2"/>
                    <a:pt x="17" y="0"/>
                  </a:cubicBezTo>
                  <a:close/>
                </a:path>
              </a:pathLst>
            </a:custGeom>
            <a:solidFill>
              <a:srgbClr val="2B6A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32" name="Freeform 123">
              <a:extLst>
                <a:ext uri="{FF2B5EF4-FFF2-40B4-BE49-F238E27FC236}">
                  <a16:creationId xmlns:a16="http://schemas.microsoft.com/office/drawing/2014/main" id="{7B57A0C7-A7FC-6A81-F81E-B7AFC755AF48}"/>
                </a:ext>
              </a:extLst>
            </p:cNvPr>
            <p:cNvSpPr>
              <a:spLocks/>
            </p:cNvSpPr>
            <p:nvPr/>
          </p:nvSpPr>
          <p:spPr bwMode="auto">
            <a:xfrm>
              <a:off x="4362450" y="3740150"/>
              <a:ext cx="158750" cy="90488"/>
            </a:xfrm>
            <a:custGeom>
              <a:avLst/>
              <a:gdLst>
                <a:gd name="T0" fmla="*/ 21 w 21"/>
                <a:gd name="T1" fmla="*/ 2 h 12"/>
                <a:gd name="T2" fmla="*/ 21 w 21"/>
                <a:gd name="T3" fmla="*/ 3 h 12"/>
                <a:gd name="T4" fmla="*/ 9 w 21"/>
                <a:gd name="T5" fmla="*/ 12 h 12"/>
                <a:gd name="T6" fmla="*/ 0 w 21"/>
                <a:gd name="T7" fmla="*/ 8 h 12"/>
                <a:gd name="T8" fmla="*/ 0 w 21"/>
                <a:gd name="T9" fmla="*/ 7 h 12"/>
                <a:gd name="T10" fmla="*/ 6 w 21"/>
                <a:gd name="T11" fmla="*/ 9 h 12"/>
                <a:gd name="T12" fmla="*/ 15 w 21"/>
                <a:gd name="T13" fmla="*/ 4 h 12"/>
                <a:gd name="T14" fmla="*/ 21 w 21"/>
                <a:gd name="T15" fmla="*/ 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" h="12">
                  <a:moveTo>
                    <a:pt x="21" y="2"/>
                  </a:moveTo>
                  <a:cubicBezTo>
                    <a:pt x="21" y="2"/>
                    <a:pt x="21" y="2"/>
                    <a:pt x="21" y="3"/>
                  </a:cubicBezTo>
                  <a:cubicBezTo>
                    <a:pt x="17" y="6"/>
                    <a:pt x="14" y="10"/>
                    <a:pt x="9" y="12"/>
                  </a:cubicBezTo>
                  <a:cubicBezTo>
                    <a:pt x="6" y="11"/>
                    <a:pt x="3" y="10"/>
                    <a:pt x="0" y="8"/>
                  </a:cubicBezTo>
                  <a:cubicBezTo>
                    <a:pt x="0" y="8"/>
                    <a:pt x="0" y="8"/>
                    <a:pt x="0" y="7"/>
                  </a:cubicBezTo>
                  <a:cubicBezTo>
                    <a:pt x="2" y="6"/>
                    <a:pt x="4" y="8"/>
                    <a:pt x="6" y="9"/>
                  </a:cubicBezTo>
                  <a:cubicBezTo>
                    <a:pt x="10" y="8"/>
                    <a:pt x="12" y="6"/>
                    <a:pt x="15" y="4"/>
                  </a:cubicBezTo>
                  <a:cubicBezTo>
                    <a:pt x="17" y="2"/>
                    <a:pt x="18" y="0"/>
                    <a:pt x="21" y="2"/>
                  </a:cubicBezTo>
                  <a:close/>
                </a:path>
              </a:pathLst>
            </a:custGeom>
            <a:solidFill>
              <a:srgbClr val="24365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33" name="Freeform 124">
              <a:extLst>
                <a:ext uri="{FF2B5EF4-FFF2-40B4-BE49-F238E27FC236}">
                  <a16:creationId xmlns:a16="http://schemas.microsoft.com/office/drawing/2014/main" id="{35F1B23E-3A3E-5314-DA83-4E1B8847E232}"/>
                </a:ext>
              </a:extLst>
            </p:cNvPr>
            <p:cNvSpPr>
              <a:spLocks/>
            </p:cNvSpPr>
            <p:nvPr/>
          </p:nvSpPr>
          <p:spPr bwMode="auto">
            <a:xfrm>
              <a:off x="2513013" y="4452938"/>
              <a:ext cx="82550" cy="152400"/>
            </a:xfrm>
            <a:custGeom>
              <a:avLst/>
              <a:gdLst>
                <a:gd name="T0" fmla="*/ 0 w 11"/>
                <a:gd name="T1" fmla="*/ 2 h 20"/>
                <a:gd name="T2" fmla="*/ 1 w 11"/>
                <a:gd name="T3" fmla="*/ 0 h 20"/>
                <a:gd name="T4" fmla="*/ 7 w 11"/>
                <a:gd name="T5" fmla="*/ 12 h 20"/>
                <a:gd name="T6" fmla="*/ 8 w 11"/>
                <a:gd name="T7" fmla="*/ 20 h 20"/>
                <a:gd name="T8" fmla="*/ 0 w 11"/>
                <a:gd name="T9" fmla="*/ 2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" h="20">
                  <a:moveTo>
                    <a:pt x="0" y="2"/>
                  </a:moveTo>
                  <a:cubicBezTo>
                    <a:pt x="0" y="1"/>
                    <a:pt x="1" y="1"/>
                    <a:pt x="1" y="0"/>
                  </a:cubicBezTo>
                  <a:cubicBezTo>
                    <a:pt x="5" y="4"/>
                    <a:pt x="7" y="8"/>
                    <a:pt x="7" y="12"/>
                  </a:cubicBezTo>
                  <a:cubicBezTo>
                    <a:pt x="7" y="15"/>
                    <a:pt x="11" y="17"/>
                    <a:pt x="8" y="20"/>
                  </a:cubicBezTo>
                  <a:cubicBezTo>
                    <a:pt x="6" y="14"/>
                    <a:pt x="3" y="8"/>
                    <a:pt x="0" y="2"/>
                  </a:cubicBezTo>
                  <a:close/>
                </a:path>
              </a:pathLst>
            </a:custGeom>
            <a:solidFill>
              <a:srgbClr val="7893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34" name="Freeform 125">
              <a:extLst>
                <a:ext uri="{FF2B5EF4-FFF2-40B4-BE49-F238E27FC236}">
                  <a16:creationId xmlns:a16="http://schemas.microsoft.com/office/drawing/2014/main" id="{C8FD10AB-4DF0-C58D-DB8C-81EC5AB75EEE}"/>
                </a:ext>
              </a:extLst>
            </p:cNvPr>
            <p:cNvSpPr>
              <a:spLocks/>
            </p:cNvSpPr>
            <p:nvPr/>
          </p:nvSpPr>
          <p:spPr bwMode="auto">
            <a:xfrm>
              <a:off x="2806700" y="3011488"/>
              <a:ext cx="38100" cy="198438"/>
            </a:xfrm>
            <a:custGeom>
              <a:avLst/>
              <a:gdLst>
                <a:gd name="T0" fmla="*/ 1 w 5"/>
                <a:gd name="T1" fmla="*/ 26 h 26"/>
                <a:gd name="T2" fmla="*/ 1 w 5"/>
                <a:gd name="T3" fmla="*/ 26 h 26"/>
                <a:gd name="T4" fmla="*/ 0 w 5"/>
                <a:gd name="T5" fmla="*/ 26 h 26"/>
                <a:gd name="T6" fmla="*/ 0 w 5"/>
                <a:gd name="T7" fmla="*/ 1 h 26"/>
                <a:gd name="T8" fmla="*/ 1 w 5"/>
                <a:gd name="T9" fmla="*/ 0 h 26"/>
                <a:gd name="T10" fmla="*/ 2 w 5"/>
                <a:gd name="T11" fmla="*/ 2 h 26"/>
                <a:gd name="T12" fmla="*/ 1 w 5"/>
                <a:gd name="T13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" h="26">
                  <a:moveTo>
                    <a:pt x="1" y="26"/>
                  </a:moveTo>
                  <a:cubicBezTo>
                    <a:pt x="1" y="26"/>
                    <a:pt x="1" y="26"/>
                    <a:pt x="1" y="26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18"/>
                    <a:pt x="0" y="9"/>
                    <a:pt x="0" y="1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1" y="0"/>
                    <a:pt x="1" y="1"/>
                    <a:pt x="2" y="2"/>
                  </a:cubicBezTo>
                  <a:cubicBezTo>
                    <a:pt x="4" y="10"/>
                    <a:pt x="5" y="18"/>
                    <a:pt x="1" y="26"/>
                  </a:cubicBezTo>
                  <a:close/>
                </a:path>
              </a:pathLst>
            </a:custGeom>
            <a:solidFill>
              <a:srgbClr val="9E61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35" name="Freeform 126">
              <a:extLst>
                <a:ext uri="{FF2B5EF4-FFF2-40B4-BE49-F238E27FC236}">
                  <a16:creationId xmlns:a16="http://schemas.microsoft.com/office/drawing/2014/main" id="{4B03BC6B-BBD5-4B2B-3DC6-7CB96A2ADEAA}"/>
                </a:ext>
              </a:extLst>
            </p:cNvPr>
            <p:cNvSpPr>
              <a:spLocks/>
            </p:cNvSpPr>
            <p:nvPr/>
          </p:nvSpPr>
          <p:spPr bwMode="auto">
            <a:xfrm>
              <a:off x="2081213" y="3551238"/>
              <a:ext cx="61913" cy="120650"/>
            </a:xfrm>
            <a:custGeom>
              <a:avLst/>
              <a:gdLst>
                <a:gd name="T0" fmla="*/ 0 w 8"/>
                <a:gd name="T1" fmla="*/ 0 h 16"/>
                <a:gd name="T2" fmla="*/ 2 w 8"/>
                <a:gd name="T3" fmla="*/ 0 h 16"/>
                <a:gd name="T4" fmla="*/ 7 w 8"/>
                <a:gd name="T5" fmla="*/ 16 h 16"/>
                <a:gd name="T6" fmla="*/ 0 w 8"/>
                <a:gd name="T7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6">
                  <a:moveTo>
                    <a:pt x="0" y="0"/>
                  </a:moveTo>
                  <a:cubicBezTo>
                    <a:pt x="1" y="0"/>
                    <a:pt x="1" y="0"/>
                    <a:pt x="2" y="0"/>
                  </a:cubicBezTo>
                  <a:cubicBezTo>
                    <a:pt x="4" y="5"/>
                    <a:pt x="8" y="9"/>
                    <a:pt x="7" y="16"/>
                  </a:cubicBezTo>
                  <a:cubicBezTo>
                    <a:pt x="5" y="11"/>
                    <a:pt x="2" y="5"/>
                    <a:pt x="0" y="0"/>
                  </a:cubicBezTo>
                  <a:close/>
                </a:path>
              </a:pathLst>
            </a:custGeom>
            <a:solidFill>
              <a:srgbClr val="B187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36" name="Freeform 127">
              <a:extLst>
                <a:ext uri="{FF2B5EF4-FFF2-40B4-BE49-F238E27FC236}">
                  <a16:creationId xmlns:a16="http://schemas.microsoft.com/office/drawing/2014/main" id="{BBB6C793-9715-8CBC-B26C-96395512F5D4}"/>
                </a:ext>
              </a:extLst>
            </p:cNvPr>
            <p:cNvSpPr>
              <a:spLocks/>
            </p:cNvSpPr>
            <p:nvPr/>
          </p:nvSpPr>
          <p:spPr bwMode="auto">
            <a:xfrm>
              <a:off x="2330450" y="4073525"/>
              <a:ext cx="120650" cy="38100"/>
            </a:xfrm>
            <a:custGeom>
              <a:avLst/>
              <a:gdLst>
                <a:gd name="T0" fmla="*/ 12 w 16"/>
                <a:gd name="T1" fmla="*/ 5 h 5"/>
                <a:gd name="T2" fmla="*/ 1 w 16"/>
                <a:gd name="T3" fmla="*/ 3 h 5"/>
                <a:gd name="T4" fmla="*/ 0 w 16"/>
                <a:gd name="T5" fmla="*/ 2 h 5"/>
                <a:gd name="T6" fmla="*/ 9 w 16"/>
                <a:gd name="T7" fmla="*/ 2 h 5"/>
                <a:gd name="T8" fmla="*/ 14 w 16"/>
                <a:gd name="T9" fmla="*/ 0 h 5"/>
                <a:gd name="T10" fmla="*/ 16 w 16"/>
                <a:gd name="T11" fmla="*/ 0 h 5"/>
                <a:gd name="T12" fmla="*/ 16 w 16"/>
                <a:gd name="T13" fmla="*/ 1 h 5"/>
                <a:gd name="T14" fmla="*/ 16 w 16"/>
                <a:gd name="T15" fmla="*/ 2 h 5"/>
                <a:gd name="T16" fmla="*/ 12 w 16"/>
                <a:gd name="T17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5">
                  <a:moveTo>
                    <a:pt x="12" y="5"/>
                  </a:moveTo>
                  <a:cubicBezTo>
                    <a:pt x="8" y="4"/>
                    <a:pt x="5" y="4"/>
                    <a:pt x="1" y="3"/>
                  </a:cubicBezTo>
                  <a:cubicBezTo>
                    <a:pt x="1" y="3"/>
                    <a:pt x="0" y="2"/>
                    <a:pt x="0" y="2"/>
                  </a:cubicBezTo>
                  <a:cubicBezTo>
                    <a:pt x="3" y="2"/>
                    <a:pt x="6" y="2"/>
                    <a:pt x="9" y="2"/>
                  </a:cubicBezTo>
                  <a:cubicBezTo>
                    <a:pt x="10" y="0"/>
                    <a:pt x="12" y="0"/>
                    <a:pt x="14" y="0"/>
                  </a:cubicBezTo>
                  <a:cubicBezTo>
                    <a:pt x="15" y="0"/>
                    <a:pt x="15" y="0"/>
                    <a:pt x="16" y="0"/>
                  </a:cubicBezTo>
                  <a:cubicBezTo>
                    <a:pt x="16" y="1"/>
                    <a:pt x="16" y="1"/>
                    <a:pt x="16" y="1"/>
                  </a:cubicBezTo>
                  <a:cubicBezTo>
                    <a:pt x="16" y="2"/>
                    <a:pt x="16" y="2"/>
                    <a:pt x="16" y="2"/>
                  </a:cubicBezTo>
                  <a:cubicBezTo>
                    <a:pt x="15" y="3"/>
                    <a:pt x="13" y="4"/>
                    <a:pt x="12" y="5"/>
                  </a:cubicBezTo>
                  <a:close/>
                </a:path>
              </a:pathLst>
            </a:custGeom>
            <a:solidFill>
              <a:srgbClr val="D0C9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37" name="Freeform 128">
              <a:extLst>
                <a:ext uri="{FF2B5EF4-FFF2-40B4-BE49-F238E27FC236}">
                  <a16:creationId xmlns:a16="http://schemas.microsoft.com/office/drawing/2014/main" id="{A298402C-3667-8FED-D0F4-4CBFB4BD7027}"/>
                </a:ext>
              </a:extLst>
            </p:cNvPr>
            <p:cNvSpPr>
              <a:spLocks/>
            </p:cNvSpPr>
            <p:nvPr/>
          </p:nvSpPr>
          <p:spPr bwMode="auto">
            <a:xfrm>
              <a:off x="1779588" y="2617788"/>
              <a:ext cx="46038" cy="136525"/>
            </a:xfrm>
            <a:custGeom>
              <a:avLst/>
              <a:gdLst>
                <a:gd name="T0" fmla="*/ 6 w 6"/>
                <a:gd name="T1" fmla="*/ 18 h 18"/>
                <a:gd name="T2" fmla="*/ 4 w 6"/>
                <a:gd name="T3" fmla="*/ 18 h 18"/>
                <a:gd name="T4" fmla="*/ 0 w 6"/>
                <a:gd name="T5" fmla="*/ 2 h 18"/>
                <a:gd name="T6" fmla="*/ 2 w 6"/>
                <a:gd name="T7" fmla="*/ 0 h 18"/>
                <a:gd name="T8" fmla="*/ 6 w 6"/>
                <a:gd name="T9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8">
                  <a:moveTo>
                    <a:pt x="6" y="18"/>
                  </a:moveTo>
                  <a:cubicBezTo>
                    <a:pt x="5" y="18"/>
                    <a:pt x="5" y="18"/>
                    <a:pt x="4" y="18"/>
                  </a:cubicBezTo>
                  <a:cubicBezTo>
                    <a:pt x="3" y="13"/>
                    <a:pt x="2" y="7"/>
                    <a:pt x="0" y="2"/>
                  </a:cubicBezTo>
                  <a:cubicBezTo>
                    <a:pt x="1" y="1"/>
                    <a:pt x="1" y="1"/>
                    <a:pt x="2" y="0"/>
                  </a:cubicBezTo>
                  <a:cubicBezTo>
                    <a:pt x="4" y="6"/>
                    <a:pt x="5" y="12"/>
                    <a:pt x="6" y="18"/>
                  </a:cubicBezTo>
                  <a:close/>
                </a:path>
              </a:pathLst>
            </a:custGeom>
            <a:solidFill>
              <a:srgbClr val="354E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38" name="Freeform 129">
              <a:extLst>
                <a:ext uri="{FF2B5EF4-FFF2-40B4-BE49-F238E27FC236}">
                  <a16:creationId xmlns:a16="http://schemas.microsoft.com/office/drawing/2014/main" id="{D21CF018-2BE6-3F31-5A78-8DA9BCF44CE0}"/>
                </a:ext>
              </a:extLst>
            </p:cNvPr>
            <p:cNvSpPr>
              <a:spLocks/>
            </p:cNvSpPr>
            <p:nvPr/>
          </p:nvSpPr>
          <p:spPr bwMode="auto">
            <a:xfrm>
              <a:off x="1757363" y="2503488"/>
              <a:ext cx="38100" cy="130175"/>
            </a:xfrm>
            <a:custGeom>
              <a:avLst/>
              <a:gdLst>
                <a:gd name="T0" fmla="*/ 5 w 5"/>
                <a:gd name="T1" fmla="*/ 15 h 17"/>
                <a:gd name="T2" fmla="*/ 3 w 5"/>
                <a:gd name="T3" fmla="*/ 17 h 17"/>
                <a:gd name="T4" fmla="*/ 0 w 5"/>
                <a:gd name="T5" fmla="*/ 0 h 17"/>
                <a:gd name="T6" fmla="*/ 5 w 5"/>
                <a:gd name="T7" fmla="*/ 15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7">
                  <a:moveTo>
                    <a:pt x="5" y="15"/>
                  </a:moveTo>
                  <a:cubicBezTo>
                    <a:pt x="4" y="16"/>
                    <a:pt x="4" y="16"/>
                    <a:pt x="3" y="17"/>
                  </a:cubicBezTo>
                  <a:cubicBezTo>
                    <a:pt x="2" y="11"/>
                    <a:pt x="1" y="5"/>
                    <a:pt x="0" y="0"/>
                  </a:cubicBezTo>
                  <a:cubicBezTo>
                    <a:pt x="4" y="4"/>
                    <a:pt x="4" y="10"/>
                    <a:pt x="5" y="15"/>
                  </a:cubicBezTo>
                  <a:close/>
                </a:path>
              </a:pathLst>
            </a:custGeom>
            <a:solidFill>
              <a:srgbClr val="344D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39" name="Freeform 130">
              <a:extLst>
                <a:ext uri="{FF2B5EF4-FFF2-40B4-BE49-F238E27FC236}">
                  <a16:creationId xmlns:a16="http://schemas.microsoft.com/office/drawing/2014/main" id="{32CA7177-4506-E033-CE0F-351FCFBECEF4}"/>
                </a:ext>
              </a:extLst>
            </p:cNvPr>
            <p:cNvSpPr>
              <a:spLocks/>
            </p:cNvSpPr>
            <p:nvPr/>
          </p:nvSpPr>
          <p:spPr bwMode="auto">
            <a:xfrm>
              <a:off x="4181475" y="3057525"/>
              <a:ext cx="74613" cy="76200"/>
            </a:xfrm>
            <a:custGeom>
              <a:avLst/>
              <a:gdLst>
                <a:gd name="T0" fmla="*/ 10 w 10"/>
                <a:gd name="T1" fmla="*/ 0 h 10"/>
                <a:gd name="T2" fmla="*/ 1 w 10"/>
                <a:gd name="T3" fmla="*/ 10 h 10"/>
                <a:gd name="T4" fmla="*/ 0 w 10"/>
                <a:gd name="T5" fmla="*/ 10 h 10"/>
                <a:gd name="T6" fmla="*/ 10 w 10"/>
                <a:gd name="T7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0">
                  <a:moveTo>
                    <a:pt x="10" y="0"/>
                  </a:moveTo>
                  <a:cubicBezTo>
                    <a:pt x="9" y="5"/>
                    <a:pt x="5" y="8"/>
                    <a:pt x="1" y="1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3" y="6"/>
                    <a:pt x="7" y="3"/>
                    <a:pt x="10" y="0"/>
                  </a:cubicBezTo>
                  <a:close/>
                </a:path>
              </a:pathLst>
            </a:custGeom>
            <a:solidFill>
              <a:srgbClr val="25365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40" name="Freeform 131">
              <a:extLst>
                <a:ext uri="{FF2B5EF4-FFF2-40B4-BE49-F238E27FC236}">
                  <a16:creationId xmlns:a16="http://schemas.microsoft.com/office/drawing/2014/main" id="{DC38BB69-6143-DC2C-78E1-C25545DB0114}"/>
                </a:ext>
              </a:extLst>
            </p:cNvPr>
            <p:cNvSpPr>
              <a:spLocks/>
            </p:cNvSpPr>
            <p:nvPr/>
          </p:nvSpPr>
          <p:spPr bwMode="auto">
            <a:xfrm>
              <a:off x="4672013" y="2633663"/>
              <a:ext cx="74613" cy="68263"/>
            </a:xfrm>
            <a:custGeom>
              <a:avLst/>
              <a:gdLst>
                <a:gd name="T0" fmla="*/ 10 w 10"/>
                <a:gd name="T1" fmla="*/ 0 h 9"/>
                <a:gd name="T2" fmla="*/ 0 w 10"/>
                <a:gd name="T3" fmla="*/ 9 h 9"/>
                <a:gd name="T4" fmla="*/ 0 w 10"/>
                <a:gd name="T5" fmla="*/ 8 h 9"/>
                <a:gd name="T6" fmla="*/ 10 w 10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9">
                  <a:moveTo>
                    <a:pt x="10" y="0"/>
                  </a:moveTo>
                  <a:cubicBezTo>
                    <a:pt x="9" y="5"/>
                    <a:pt x="4" y="7"/>
                    <a:pt x="0" y="9"/>
                  </a:cubicBezTo>
                  <a:cubicBezTo>
                    <a:pt x="0" y="9"/>
                    <a:pt x="0" y="8"/>
                    <a:pt x="0" y="8"/>
                  </a:cubicBezTo>
                  <a:cubicBezTo>
                    <a:pt x="3" y="5"/>
                    <a:pt x="7" y="2"/>
                    <a:pt x="10" y="0"/>
                  </a:cubicBezTo>
                  <a:close/>
                </a:path>
              </a:pathLst>
            </a:custGeom>
            <a:solidFill>
              <a:srgbClr val="222E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41" name="Freeform 132">
              <a:extLst>
                <a:ext uri="{FF2B5EF4-FFF2-40B4-BE49-F238E27FC236}">
                  <a16:creationId xmlns:a16="http://schemas.microsoft.com/office/drawing/2014/main" id="{59F30067-2208-66E2-27B6-4C97F2B5CE6E}"/>
                </a:ext>
              </a:extLst>
            </p:cNvPr>
            <p:cNvSpPr>
              <a:spLocks/>
            </p:cNvSpPr>
            <p:nvPr/>
          </p:nvSpPr>
          <p:spPr bwMode="auto">
            <a:xfrm>
              <a:off x="4346575" y="2913063"/>
              <a:ext cx="76200" cy="76200"/>
            </a:xfrm>
            <a:custGeom>
              <a:avLst/>
              <a:gdLst>
                <a:gd name="T0" fmla="*/ 10 w 10"/>
                <a:gd name="T1" fmla="*/ 0 h 10"/>
                <a:gd name="T2" fmla="*/ 0 w 10"/>
                <a:gd name="T3" fmla="*/ 10 h 10"/>
                <a:gd name="T4" fmla="*/ 0 w 10"/>
                <a:gd name="T5" fmla="*/ 9 h 10"/>
                <a:gd name="T6" fmla="*/ 10 w 10"/>
                <a:gd name="T7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0">
                  <a:moveTo>
                    <a:pt x="10" y="0"/>
                  </a:moveTo>
                  <a:cubicBezTo>
                    <a:pt x="8" y="5"/>
                    <a:pt x="4" y="8"/>
                    <a:pt x="0" y="10"/>
                  </a:cubicBezTo>
                  <a:cubicBezTo>
                    <a:pt x="0" y="10"/>
                    <a:pt x="0" y="9"/>
                    <a:pt x="0" y="9"/>
                  </a:cubicBezTo>
                  <a:cubicBezTo>
                    <a:pt x="3" y="6"/>
                    <a:pt x="7" y="3"/>
                    <a:pt x="10" y="0"/>
                  </a:cubicBezTo>
                  <a:close/>
                </a:path>
              </a:pathLst>
            </a:custGeom>
            <a:solidFill>
              <a:srgbClr val="21315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42" name="Freeform 133">
              <a:extLst>
                <a:ext uri="{FF2B5EF4-FFF2-40B4-BE49-F238E27FC236}">
                  <a16:creationId xmlns:a16="http://schemas.microsoft.com/office/drawing/2014/main" id="{5D0D45DB-07A5-5391-218C-1F15782AE4B2}"/>
                </a:ext>
              </a:extLst>
            </p:cNvPr>
            <p:cNvSpPr>
              <a:spLocks/>
            </p:cNvSpPr>
            <p:nvPr/>
          </p:nvSpPr>
          <p:spPr bwMode="auto">
            <a:xfrm>
              <a:off x="2474913" y="4627563"/>
              <a:ext cx="60325" cy="84138"/>
            </a:xfrm>
            <a:custGeom>
              <a:avLst/>
              <a:gdLst>
                <a:gd name="T0" fmla="*/ 6 w 8"/>
                <a:gd name="T1" fmla="*/ 11 h 11"/>
                <a:gd name="T2" fmla="*/ 0 w 8"/>
                <a:gd name="T3" fmla="*/ 0 h 11"/>
                <a:gd name="T4" fmla="*/ 6 w 8"/>
                <a:gd name="T5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" h="11">
                  <a:moveTo>
                    <a:pt x="6" y="11"/>
                  </a:moveTo>
                  <a:cubicBezTo>
                    <a:pt x="5" y="6"/>
                    <a:pt x="0" y="5"/>
                    <a:pt x="0" y="0"/>
                  </a:cubicBezTo>
                  <a:cubicBezTo>
                    <a:pt x="3" y="3"/>
                    <a:pt x="8" y="5"/>
                    <a:pt x="6" y="11"/>
                  </a:cubicBezTo>
                  <a:close/>
                </a:path>
              </a:pathLst>
            </a:custGeom>
            <a:solidFill>
              <a:srgbClr val="A94C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43" name="Freeform 134">
              <a:extLst>
                <a:ext uri="{FF2B5EF4-FFF2-40B4-BE49-F238E27FC236}">
                  <a16:creationId xmlns:a16="http://schemas.microsoft.com/office/drawing/2014/main" id="{BD9CB07D-76BB-74FF-60CA-7D1A5AC8C06E}"/>
                </a:ext>
              </a:extLst>
            </p:cNvPr>
            <p:cNvSpPr>
              <a:spLocks/>
            </p:cNvSpPr>
            <p:nvPr/>
          </p:nvSpPr>
          <p:spPr bwMode="auto">
            <a:xfrm>
              <a:off x="3471863" y="3019425"/>
              <a:ext cx="36513" cy="98425"/>
            </a:xfrm>
            <a:custGeom>
              <a:avLst/>
              <a:gdLst>
                <a:gd name="T0" fmla="*/ 3 w 5"/>
                <a:gd name="T1" fmla="*/ 13 h 13"/>
                <a:gd name="T2" fmla="*/ 4 w 5"/>
                <a:gd name="T3" fmla="*/ 0 h 13"/>
                <a:gd name="T4" fmla="*/ 5 w 5"/>
                <a:gd name="T5" fmla="*/ 3 h 13"/>
                <a:gd name="T6" fmla="*/ 3 w 5"/>
                <a:gd name="T7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3">
                  <a:moveTo>
                    <a:pt x="3" y="13"/>
                  </a:moveTo>
                  <a:cubicBezTo>
                    <a:pt x="0" y="8"/>
                    <a:pt x="4" y="4"/>
                    <a:pt x="4" y="0"/>
                  </a:cubicBezTo>
                  <a:cubicBezTo>
                    <a:pt x="5" y="1"/>
                    <a:pt x="5" y="2"/>
                    <a:pt x="5" y="3"/>
                  </a:cubicBezTo>
                  <a:cubicBezTo>
                    <a:pt x="4" y="6"/>
                    <a:pt x="4" y="10"/>
                    <a:pt x="3" y="13"/>
                  </a:cubicBezTo>
                  <a:close/>
                </a:path>
              </a:pathLst>
            </a:custGeom>
            <a:solidFill>
              <a:srgbClr val="AE86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44" name="Freeform 135">
              <a:extLst>
                <a:ext uri="{FF2B5EF4-FFF2-40B4-BE49-F238E27FC236}">
                  <a16:creationId xmlns:a16="http://schemas.microsoft.com/office/drawing/2014/main" id="{3601AAA2-0293-E6AD-590C-E97598810F9B}"/>
                </a:ext>
              </a:extLst>
            </p:cNvPr>
            <p:cNvSpPr>
              <a:spLocks/>
            </p:cNvSpPr>
            <p:nvPr/>
          </p:nvSpPr>
          <p:spPr bwMode="auto">
            <a:xfrm>
              <a:off x="4271963" y="2981325"/>
              <a:ext cx="74613" cy="68263"/>
            </a:xfrm>
            <a:custGeom>
              <a:avLst/>
              <a:gdLst>
                <a:gd name="T0" fmla="*/ 10 w 10"/>
                <a:gd name="T1" fmla="*/ 0 h 9"/>
                <a:gd name="T2" fmla="*/ 10 w 10"/>
                <a:gd name="T3" fmla="*/ 1 h 9"/>
                <a:gd name="T4" fmla="*/ 0 w 10"/>
                <a:gd name="T5" fmla="*/ 9 h 9"/>
                <a:gd name="T6" fmla="*/ 10 w 10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9">
                  <a:moveTo>
                    <a:pt x="10" y="0"/>
                  </a:moveTo>
                  <a:cubicBezTo>
                    <a:pt x="10" y="0"/>
                    <a:pt x="10" y="1"/>
                    <a:pt x="10" y="1"/>
                  </a:cubicBezTo>
                  <a:cubicBezTo>
                    <a:pt x="7" y="4"/>
                    <a:pt x="5" y="9"/>
                    <a:pt x="0" y="9"/>
                  </a:cubicBezTo>
                  <a:cubicBezTo>
                    <a:pt x="3" y="6"/>
                    <a:pt x="7" y="3"/>
                    <a:pt x="10" y="0"/>
                  </a:cubicBezTo>
                  <a:close/>
                </a:path>
              </a:pathLst>
            </a:custGeom>
            <a:solidFill>
              <a:srgbClr val="2030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45" name="Freeform 136">
              <a:extLst>
                <a:ext uri="{FF2B5EF4-FFF2-40B4-BE49-F238E27FC236}">
                  <a16:creationId xmlns:a16="http://schemas.microsoft.com/office/drawing/2014/main" id="{9BFB3BEC-F509-B8BD-D9CE-17420BDDD090}"/>
                </a:ext>
              </a:extLst>
            </p:cNvPr>
            <p:cNvSpPr>
              <a:spLocks/>
            </p:cNvSpPr>
            <p:nvPr/>
          </p:nvSpPr>
          <p:spPr bwMode="auto">
            <a:xfrm>
              <a:off x="3048000" y="4506913"/>
              <a:ext cx="60325" cy="82550"/>
            </a:xfrm>
            <a:custGeom>
              <a:avLst/>
              <a:gdLst>
                <a:gd name="T0" fmla="*/ 8 w 8"/>
                <a:gd name="T1" fmla="*/ 0 h 11"/>
                <a:gd name="T2" fmla="*/ 8 w 8"/>
                <a:gd name="T3" fmla="*/ 1 h 11"/>
                <a:gd name="T4" fmla="*/ 0 w 8"/>
                <a:gd name="T5" fmla="*/ 11 h 11"/>
                <a:gd name="T6" fmla="*/ 8 w 8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1">
                  <a:moveTo>
                    <a:pt x="8" y="0"/>
                  </a:moveTo>
                  <a:cubicBezTo>
                    <a:pt x="8" y="0"/>
                    <a:pt x="8" y="1"/>
                    <a:pt x="8" y="1"/>
                  </a:cubicBezTo>
                  <a:cubicBezTo>
                    <a:pt x="5" y="4"/>
                    <a:pt x="4" y="9"/>
                    <a:pt x="0" y="11"/>
                  </a:cubicBezTo>
                  <a:cubicBezTo>
                    <a:pt x="2" y="7"/>
                    <a:pt x="4" y="2"/>
                    <a:pt x="8" y="0"/>
                  </a:cubicBezTo>
                  <a:close/>
                </a:path>
              </a:pathLst>
            </a:custGeom>
            <a:solidFill>
              <a:srgbClr val="1C65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46" name="Freeform 137">
              <a:extLst>
                <a:ext uri="{FF2B5EF4-FFF2-40B4-BE49-F238E27FC236}">
                  <a16:creationId xmlns:a16="http://schemas.microsoft.com/office/drawing/2014/main" id="{94299C19-2216-529B-DFCD-BDB98683E865}"/>
                </a:ext>
              </a:extLst>
            </p:cNvPr>
            <p:cNvSpPr>
              <a:spLocks/>
            </p:cNvSpPr>
            <p:nvPr/>
          </p:nvSpPr>
          <p:spPr bwMode="auto">
            <a:xfrm>
              <a:off x="4595813" y="2693988"/>
              <a:ext cx="76200" cy="68263"/>
            </a:xfrm>
            <a:custGeom>
              <a:avLst/>
              <a:gdLst>
                <a:gd name="T0" fmla="*/ 10 w 10"/>
                <a:gd name="T1" fmla="*/ 0 h 9"/>
                <a:gd name="T2" fmla="*/ 10 w 10"/>
                <a:gd name="T3" fmla="*/ 1 h 9"/>
                <a:gd name="T4" fmla="*/ 0 w 10"/>
                <a:gd name="T5" fmla="*/ 9 h 9"/>
                <a:gd name="T6" fmla="*/ 10 w 10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9">
                  <a:moveTo>
                    <a:pt x="10" y="0"/>
                  </a:moveTo>
                  <a:cubicBezTo>
                    <a:pt x="10" y="0"/>
                    <a:pt x="10" y="1"/>
                    <a:pt x="10" y="1"/>
                  </a:cubicBezTo>
                  <a:cubicBezTo>
                    <a:pt x="7" y="4"/>
                    <a:pt x="5" y="9"/>
                    <a:pt x="0" y="9"/>
                  </a:cubicBezTo>
                  <a:cubicBezTo>
                    <a:pt x="3" y="6"/>
                    <a:pt x="7" y="3"/>
                    <a:pt x="10" y="0"/>
                  </a:cubicBezTo>
                  <a:close/>
                </a:path>
              </a:pathLst>
            </a:custGeom>
            <a:solidFill>
              <a:srgbClr val="2031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47" name="Freeform 138">
              <a:extLst>
                <a:ext uri="{FF2B5EF4-FFF2-40B4-BE49-F238E27FC236}">
                  <a16:creationId xmlns:a16="http://schemas.microsoft.com/office/drawing/2014/main" id="{66AAEB81-9748-E34A-0A6D-3910AA174AE0}"/>
                </a:ext>
              </a:extLst>
            </p:cNvPr>
            <p:cNvSpPr>
              <a:spLocks/>
            </p:cNvSpPr>
            <p:nvPr/>
          </p:nvSpPr>
          <p:spPr bwMode="auto">
            <a:xfrm>
              <a:off x="1365250" y="3346450"/>
              <a:ext cx="60325" cy="68263"/>
            </a:xfrm>
            <a:custGeom>
              <a:avLst/>
              <a:gdLst>
                <a:gd name="T0" fmla="*/ 8 w 8"/>
                <a:gd name="T1" fmla="*/ 7 h 9"/>
                <a:gd name="T2" fmla="*/ 8 w 8"/>
                <a:gd name="T3" fmla="*/ 9 h 9"/>
                <a:gd name="T4" fmla="*/ 0 w 8"/>
                <a:gd name="T5" fmla="*/ 0 h 9"/>
                <a:gd name="T6" fmla="*/ 8 w 8"/>
                <a:gd name="T7" fmla="*/ 7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9">
                  <a:moveTo>
                    <a:pt x="8" y="7"/>
                  </a:moveTo>
                  <a:cubicBezTo>
                    <a:pt x="8" y="7"/>
                    <a:pt x="8" y="8"/>
                    <a:pt x="8" y="9"/>
                  </a:cubicBezTo>
                  <a:cubicBezTo>
                    <a:pt x="5" y="6"/>
                    <a:pt x="1" y="4"/>
                    <a:pt x="0" y="0"/>
                  </a:cubicBezTo>
                  <a:cubicBezTo>
                    <a:pt x="3" y="2"/>
                    <a:pt x="5" y="4"/>
                    <a:pt x="8" y="7"/>
                  </a:cubicBezTo>
                  <a:close/>
                </a:path>
              </a:pathLst>
            </a:custGeom>
            <a:solidFill>
              <a:srgbClr val="61181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48" name="Freeform 139">
              <a:extLst>
                <a:ext uri="{FF2B5EF4-FFF2-40B4-BE49-F238E27FC236}">
                  <a16:creationId xmlns:a16="http://schemas.microsoft.com/office/drawing/2014/main" id="{A2D5A7B9-57F5-4618-031B-43BC90F4F105}"/>
                </a:ext>
              </a:extLst>
            </p:cNvPr>
            <p:cNvSpPr>
              <a:spLocks/>
            </p:cNvSpPr>
            <p:nvPr/>
          </p:nvSpPr>
          <p:spPr bwMode="auto">
            <a:xfrm>
              <a:off x="3644900" y="3694113"/>
              <a:ext cx="68263" cy="68263"/>
            </a:xfrm>
            <a:custGeom>
              <a:avLst/>
              <a:gdLst>
                <a:gd name="T0" fmla="*/ 6 w 9"/>
                <a:gd name="T1" fmla="*/ 0 h 9"/>
                <a:gd name="T2" fmla="*/ 5 w 9"/>
                <a:gd name="T3" fmla="*/ 5 h 9"/>
                <a:gd name="T4" fmla="*/ 0 w 9"/>
                <a:gd name="T5" fmla="*/ 8 h 9"/>
                <a:gd name="T6" fmla="*/ 6 w 9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9">
                  <a:moveTo>
                    <a:pt x="6" y="0"/>
                  </a:moveTo>
                  <a:cubicBezTo>
                    <a:pt x="9" y="2"/>
                    <a:pt x="5" y="3"/>
                    <a:pt x="5" y="5"/>
                  </a:cubicBezTo>
                  <a:cubicBezTo>
                    <a:pt x="3" y="6"/>
                    <a:pt x="3" y="9"/>
                    <a:pt x="0" y="8"/>
                  </a:cubicBezTo>
                  <a:cubicBezTo>
                    <a:pt x="2" y="5"/>
                    <a:pt x="4" y="2"/>
                    <a:pt x="6" y="0"/>
                  </a:cubicBezTo>
                  <a:close/>
                </a:path>
              </a:pathLst>
            </a:custGeom>
            <a:solidFill>
              <a:srgbClr val="A683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49" name="Freeform 140">
              <a:extLst>
                <a:ext uri="{FF2B5EF4-FFF2-40B4-BE49-F238E27FC236}">
                  <a16:creationId xmlns:a16="http://schemas.microsoft.com/office/drawing/2014/main" id="{2E371FA6-4738-E188-9FB2-5A75D450CC28}"/>
                </a:ext>
              </a:extLst>
            </p:cNvPr>
            <p:cNvSpPr>
              <a:spLocks/>
            </p:cNvSpPr>
            <p:nvPr/>
          </p:nvSpPr>
          <p:spPr bwMode="auto">
            <a:xfrm>
              <a:off x="3532188" y="4354513"/>
              <a:ext cx="52388" cy="30163"/>
            </a:xfrm>
            <a:custGeom>
              <a:avLst/>
              <a:gdLst>
                <a:gd name="T0" fmla="*/ 1 w 7"/>
                <a:gd name="T1" fmla="*/ 4 h 4"/>
                <a:gd name="T2" fmla="*/ 1 w 7"/>
                <a:gd name="T3" fmla="*/ 0 h 4"/>
                <a:gd name="T4" fmla="*/ 7 w 7"/>
                <a:gd name="T5" fmla="*/ 0 h 4"/>
                <a:gd name="T6" fmla="*/ 1 w 7"/>
                <a:gd name="T7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" h="4">
                  <a:moveTo>
                    <a:pt x="1" y="4"/>
                  </a:moveTo>
                  <a:cubicBezTo>
                    <a:pt x="0" y="3"/>
                    <a:pt x="0" y="1"/>
                    <a:pt x="1" y="0"/>
                  </a:cubicBezTo>
                  <a:cubicBezTo>
                    <a:pt x="3" y="0"/>
                    <a:pt x="5" y="0"/>
                    <a:pt x="7" y="0"/>
                  </a:cubicBezTo>
                  <a:cubicBezTo>
                    <a:pt x="5" y="1"/>
                    <a:pt x="3" y="3"/>
                    <a:pt x="1" y="4"/>
                  </a:cubicBezTo>
                  <a:close/>
                </a:path>
              </a:pathLst>
            </a:custGeom>
            <a:solidFill>
              <a:srgbClr val="2E4E8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50" name="Freeform 141">
              <a:extLst>
                <a:ext uri="{FF2B5EF4-FFF2-40B4-BE49-F238E27FC236}">
                  <a16:creationId xmlns:a16="http://schemas.microsoft.com/office/drawing/2014/main" id="{EBF74D4D-47A0-983C-34D4-4FAD12A75F34}"/>
                </a:ext>
              </a:extLst>
            </p:cNvPr>
            <p:cNvSpPr>
              <a:spLocks/>
            </p:cNvSpPr>
            <p:nvPr/>
          </p:nvSpPr>
          <p:spPr bwMode="auto">
            <a:xfrm>
              <a:off x="1431925" y="4171950"/>
              <a:ext cx="84138" cy="46038"/>
            </a:xfrm>
            <a:custGeom>
              <a:avLst/>
              <a:gdLst>
                <a:gd name="T0" fmla="*/ 0 w 11"/>
                <a:gd name="T1" fmla="*/ 0 h 6"/>
                <a:gd name="T2" fmla="*/ 11 w 11"/>
                <a:gd name="T3" fmla="*/ 6 h 6"/>
                <a:gd name="T4" fmla="*/ 0 w 11"/>
                <a:gd name="T5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6">
                  <a:moveTo>
                    <a:pt x="0" y="0"/>
                  </a:moveTo>
                  <a:cubicBezTo>
                    <a:pt x="5" y="0"/>
                    <a:pt x="9" y="1"/>
                    <a:pt x="11" y="6"/>
                  </a:cubicBezTo>
                  <a:cubicBezTo>
                    <a:pt x="7" y="4"/>
                    <a:pt x="4" y="2"/>
                    <a:pt x="0" y="0"/>
                  </a:cubicBezTo>
                  <a:close/>
                </a:path>
              </a:pathLst>
            </a:custGeom>
            <a:solidFill>
              <a:srgbClr val="B080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51" name="Freeform 142">
              <a:extLst>
                <a:ext uri="{FF2B5EF4-FFF2-40B4-BE49-F238E27FC236}">
                  <a16:creationId xmlns:a16="http://schemas.microsoft.com/office/drawing/2014/main" id="{D1FF2159-72E0-B259-778A-24A4A3682DB3}"/>
                </a:ext>
              </a:extLst>
            </p:cNvPr>
            <p:cNvSpPr>
              <a:spLocks/>
            </p:cNvSpPr>
            <p:nvPr/>
          </p:nvSpPr>
          <p:spPr bwMode="auto">
            <a:xfrm>
              <a:off x="3727450" y="3581400"/>
              <a:ext cx="53975" cy="60325"/>
            </a:xfrm>
            <a:custGeom>
              <a:avLst/>
              <a:gdLst>
                <a:gd name="T0" fmla="*/ 7 w 7"/>
                <a:gd name="T1" fmla="*/ 0 h 8"/>
                <a:gd name="T2" fmla="*/ 0 w 7"/>
                <a:gd name="T3" fmla="*/ 8 h 8"/>
                <a:gd name="T4" fmla="*/ 7 w 7"/>
                <a:gd name="T5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8">
                  <a:moveTo>
                    <a:pt x="7" y="0"/>
                  </a:moveTo>
                  <a:cubicBezTo>
                    <a:pt x="6" y="3"/>
                    <a:pt x="5" y="7"/>
                    <a:pt x="0" y="8"/>
                  </a:cubicBezTo>
                  <a:cubicBezTo>
                    <a:pt x="2" y="5"/>
                    <a:pt x="4" y="2"/>
                    <a:pt x="7" y="0"/>
                  </a:cubicBezTo>
                  <a:close/>
                </a:path>
              </a:pathLst>
            </a:custGeom>
            <a:solidFill>
              <a:srgbClr val="A57C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52" name="Freeform 143">
              <a:extLst>
                <a:ext uri="{FF2B5EF4-FFF2-40B4-BE49-F238E27FC236}">
                  <a16:creationId xmlns:a16="http://schemas.microsoft.com/office/drawing/2014/main" id="{0B2B8272-6E56-CD6F-C6CF-D3C909CA2FA7}"/>
                </a:ext>
              </a:extLst>
            </p:cNvPr>
            <p:cNvSpPr>
              <a:spLocks/>
            </p:cNvSpPr>
            <p:nvPr/>
          </p:nvSpPr>
          <p:spPr bwMode="auto">
            <a:xfrm>
              <a:off x="4445000" y="2844800"/>
              <a:ext cx="60325" cy="53975"/>
            </a:xfrm>
            <a:custGeom>
              <a:avLst/>
              <a:gdLst>
                <a:gd name="T0" fmla="*/ 8 w 8"/>
                <a:gd name="T1" fmla="*/ 0 h 7"/>
                <a:gd name="T2" fmla="*/ 0 w 8"/>
                <a:gd name="T3" fmla="*/ 7 h 7"/>
                <a:gd name="T4" fmla="*/ 8 w 8"/>
                <a:gd name="T5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" h="7">
                  <a:moveTo>
                    <a:pt x="8" y="0"/>
                  </a:moveTo>
                  <a:cubicBezTo>
                    <a:pt x="7" y="4"/>
                    <a:pt x="4" y="6"/>
                    <a:pt x="0" y="7"/>
                  </a:cubicBezTo>
                  <a:cubicBezTo>
                    <a:pt x="3" y="4"/>
                    <a:pt x="5" y="2"/>
                    <a:pt x="8" y="0"/>
                  </a:cubicBezTo>
                  <a:close/>
                </a:path>
              </a:pathLst>
            </a:custGeom>
            <a:solidFill>
              <a:srgbClr val="222F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53" name="Freeform 144">
              <a:extLst>
                <a:ext uri="{FF2B5EF4-FFF2-40B4-BE49-F238E27FC236}">
                  <a16:creationId xmlns:a16="http://schemas.microsoft.com/office/drawing/2014/main" id="{251EED2D-ACBA-0857-29C8-3DFB49271C7A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4263" y="4483100"/>
              <a:ext cx="44450" cy="53975"/>
            </a:xfrm>
            <a:custGeom>
              <a:avLst/>
              <a:gdLst>
                <a:gd name="T0" fmla="*/ 6 w 6"/>
                <a:gd name="T1" fmla="*/ 7 h 7"/>
                <a:gd name="T2" fmla="*/ 0 w 6"/>
                <a:gd name="T3" fmla="*/ 0 h 7"/>
                <a:gd name="T4" fmla="*/ 6 w 6"/>
                <a:gd name="T5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7">
                  <a:moveTo>
                    <a:pt x="6" y="7"/>
                  </a:moveTo>
                  <a:cubicBezTo>
                    <a:pt x="2" y="6"/>
                    <a:pt x="0" y="4"/>
                    <a:pt x="0" y="0"/>
                  </a:cubicBezTo>
                  <a:cubicBezTo>
                    <a:pt x="2" y="2"/>
                    <a:pt x="4" y="5"/>
                    <a:pt x="6" y="7"/>
                  </a:cubicBezTo>
                  <a:close/>
                </a:path>
              </a:pathLst>
            </a:custGeom>
            <a:solidFill>
              <a:srgbClr val="93231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54" name="Freeform 145">
              <a:extLst>
                <a:ext uri="{FF2B5EF4-FFF2-40B4-BE49-F238E27FC236}">
                  <a16:creationId xmlns:a16="http://schemas.microsoft.com/office/drawing/2014/main" id="{35456FFA-6B28-CD68-1F1E-7C93688E07B4}"/>
                </a:ext>
              </a:extLst>
            </p:cNvPr>
            <p:cNvSpPr>
              <a:spLocks/>
            </p:cNvSpPr>
            <p:nvPr/>
          </p:nvSpPr>
          <p:spPr bwMode="auto">
            <a:xfrm>
              <a:off x="4121150" y="3133725"/>
              <a:ext cx="66675" cy="46038"/>
            </a:xfrm>
            <a:custGeom>
              <a:avLst/>
              <a:gdLst>
                <a:gd name="T0" fmla="*/ 8 w 9"/>
                <a:gd name="T1" fmla="*/ 0 h 6"/>
                <a:gd name="T2" fmla="*/ 9 w 9"/>
                <a:gd name="T3" fmla="*/ 0 h 6"/>
                <a:gd name="T4" fmla="*/ 0 w 9"/>
                <a:gd name="T5" fmla="*/ 6 h 6"/>
                <a:gd name="T6" fmla="*/ 8 w 9"/>
                <a:gd name="T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6">
                  <a:moveTo>
                    <a:pt x="8" y="0"/>
                  </a:moveTo>
                  <a:cubicBezTo>
                    <a:pt x="8" y="0"/>
                    <a:pt x="8" y="0"/>
                    <a:pt x="9" y="0"/>
                  </a:cubicBezTo>
                  <a:cubicBezTo>
                    <a:pt x="7" y="3"/>
                    <a:pt x="4" y="6"/>
                    <a:pt x="0" y="6"/>
                  </a:cubicBezTo>
                  <a:cubicBezTo>
                    <a:pt x="2" y="4"/>
                    <a:pt x="5" y="1"/>
                    <a:pt x="8" y="0"/>
                  </a:cubicBezTo>
                  <a:close/>
                </a:path>
              </a:pathLst>
            </a:custGeom>
            <a:solidFill>
              <a:srgbClr val="2032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55" name="Freeform 146">
              <a:extLst>
                <a:ext uri="{FF2B5EF4-FFF2-40B4-BE49-F238E27FC236}">
                  <a16:creationId xmlns:a16="http://schemas.microsoft.com/office/drawing/2014/main" id="{BAB7F2E9-6A0D-C0BF-3071-435BFBB1F23F}"/>
                </a:ext>
              </a:extLst>
            </p:cNvPr>
            <p:cNvSpPr>
              <a:spLocks/>
            </p:cNvSpPr>
            <p:nvPr/>
          </p:nvSpPr>
          <p:spPr bwMode="auto">
            <a:xfrm>
              <a:off x="4527550" y="2776538"/>
              <a:ext cx="53975" cy="46038"/>
            </a:xfrm>
            <a:custGeom>
              <a:avLst/>
              <a:gdLst>
                <a:gd name="T0" fmla="*/ 7 w 7"/>
                <a:gd name="T1" fmla="*/ 0 h 6"/>
                <a:gd name="T2" fmla="*/ 0 w 7"/>
                <a:gd name="T3" fmla="*/ 6 h 6"/>
                <a:gd name="T4" fmla="*/ 7 w 7"/>
                <a:gd name="T5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6">
                  <a:moveTo>
                    <a:pt x="7" y="0"/>
                  </a:moveTo>
                  <a:cubicBezTo>
                    <a:pt x="7" y="4"/>
                    <a:pt x="4" y="6"/>
                    <a:pt x="0" y="6"/>
                  </a:cubicBezTo>
                  <a:cubicBezTo>
                    <a:pt x="2" y="4"/>
                    <a:pt x="5" y="2"/>
                    <a:pt x="7" y="0"/>
                  </a:cubicBezTo>
                  <a:close/>
                </a:path>
              </a:pathLst>
            </a:custGeom>
            <a:solidFill>
              <a:srgbClr val="21325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56" name="Freeform 147">
              <a:extLst>
                <a:ext uri="{FF2B5EF4-FFF2-40B4-BE49-F238E27FC236}">
                  <a16:creationId xmlns:a16="http://schemas.microsoft.com/office/drawing/2014/main" id="{9E8857A0-DA24-5D05-716C-EFE21F55A347}"/>
                </a:ext>
              </a:extLst>
            </p:cNvPr>
            <p:cNvSpPr>
              <a:spLocks/>
            </p:cNvSpPr>
            <p:nvPr/>
          </p:nvSpPr>
          <p:spPr bwMode="auto">
            <a:xfrm>
              <a:off x="4694238" y="3557588"/>
              <a:ext cx="52388" cy="53975"/>
            </a:xfrm>
            <a:custGeom>
              <a:avLst/>
              <a:gdLst>
                <a:gd name="T0" fmla="*/ 0 w 7"/>
                <a:gd name="T1" fmla="*/ 7 h 7"/>
                <a:gd name="T2" fmla="*/ 7 w 7"/>
                <a:gd name="T3" fmla="*/ 0 h 7"/>
                <a:gd name="T4" fmla="*/ 0 w 7"/>
                <a:gd name="T5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7">
                  <a:moveTo>
                    <a:pt x="0" y="7"/>
                  </a:moveTo>
                  <a:cubicBezTo>
                    <a:pt x="0" y="3"/>
                    <a:pt x="3" y="1"/>
                    <a:pt x="7" y="0"/>
                  </a:cubicBezTo>
                  <a:cubicBezTo>
                    <a:pt x="5" y="2"/>
                    <a:pt x="2" y="5"/>
                    <a:pt x="0" y="7"/>
                  </a:cubicBezTo>
                  <a:close/>
                </a:path>
              </a:pathLst>
            </a:custGeom>
            <a:solidFill>
              <a:srgbClr val="2131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57" name="Freeform 148">
              <a:extLst>
                <a:ext uri="{FF2B5EF4-FFF2-40B4-BE49-F238E27FC236}">
                  <a16:creationId xmlns:a16="http://schemas.microsoft.com/office/drawing/2014/main" id="{B5AF062A-A7BA-1B4B-383C-DCC031D96D15}"/>
                </a:ext>
              </a:extLst>
            </p:cNvPr>
            <p:cNvSpPr>
              <a:spLocks/>
            </p:cNvSpPr>
            <p:nvPr/>
          </p:nvSpPr>
          <p:spPr bwMode="auto">
            <a:xfrm>
              <a:off x="2293938" y="4414838"/>
              <a:ext cx="44450" cy="60325"/>
            </a:xfrm>
            <a:custGeom>
              <a:avLst/>
              <a:gdLst>
                <a:gd name="T0" fmla="*/ 6 w 6"/>
                <a:gd name="T1" fmla="*/ 7 h 8"/>
                <a:gd name="T2" fmla="*/ 0 w 6"/>
                <a:gd name="T3" fmla="*/ 3 h 8"/>
                <a:gd name="T4" fmla="*/ 0 w 6"/>
                <a:gd name="T5" fmla="*/ 0 h 8"/>
                <a:gd name="T6" fmla="*/ 6 w 6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8">
                  <a:moveTo>
                    <a:pt x="6" y="7"/>
                  </a:moveTo>
                  <a:cubicBezTo>
                    <a:pt x="2" y="8"/>
                    <a:pt x="2" y="3"/>
                    <a:pt x="0" y="3"/>
                  </a:cubicBezTo>
                  <a:cubicBezTo>
                    <a:pt x="0" y="2"/>
                    <a:pt x="0" y="1"/>
                    <a:pt x="0" y="0"/>
                  </a:cubicBezTo>
                  <a:cubicBezTo>
                    <a:pt x="2" y="1"/>
                    <a:pt x="4" y="4"/>
                    <a:pt x="6" y="7"/>
                  </a:cubicBezTo>
                  <a:close/>
                </a:path>
              </a:pathLst>
            </a:custGeom>
            <a:solidFill>
              <a:srgbClr val="9121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58" name="Freeform 149">
              <a:extLst>
                <a:ext uri="{FF2B5EF4-FFF2-40B4-BE49-F238E27FC236}">
                  <a16:creationId xmlns:a16="http://schemas.microsoft.com/office/drawing/2014/main" id="{29667D88-EB6E-EF5D-B81B-CE3F4602EA57}"/>
                </a:ext>
              </a:extLst>
            </p:cNvPr>
            <p:cNvSpPr>
              <a:spLocks/>
            </p:cNvSpPr>
            <p:nvPr/>
          </p:nvSpPr>
          <p:spPr bwMode="auto">
            <a:xfrm>
              <a:off x="3379788" y="3527425"/>
              <a:ext cx="777875" cy="698500"/>
            </a:xfrm>
            <a:custGeom>
              <a:avLst/>
              <a:gdLst>
                <a:gd name="T0" fmla="*/ 6 w 103"/>
                <a:gd name="T1" fmla="*/ 92 h 92"/>
                <a:gd name="T2" fmla="*/ 0 w 103"/>
                <a:gd name="T3" fmla="*/ 86 h 92"/>
                <a:gd name="T4" fmla="*/ 31 w 103"/>
                <a:gd name="T5" fmla="*/ 60 h 92"/>
                <a:gd name="T6" fmla="*/ 82 w 103"/>
                <a:gd name="T7" fmla="*/ 15 h 92"/>
                <a:gd name="T8" fmla="*/ 99 w 103"/>
                <a:gd name="T9" fmla="*/ 0 h 92"/>
                <a:gd name="T10" fmla="*/ 102 w 103"/>
                <a:gd name="T11" fmla="*/ 5 h 92"/>
                <a:gd name="T12" fmla="*/ 100 w 103"/>
                <a:gd name="T13" fmla="*/ 7 h 92"/>
                <a:gd name="T14" fmla="*/ 103 w 103"/>
                <a:gd name="T15" fmla="*/ 12 h 92"/>
                <a:gd name="T16" fmla="*/ 78 w 103"/>
                <a:gd name="T17" fmla="*/ 33 h 92"/>
                <a:gd name="T18" fmla="*/ 21 w 103"/>
                <a:gd name="T19" fmla="*/ 83 h 92"/>
                <a:gd name="T20" fmla="*/ 9 w 103"/>
                <a:gd name="T21" fmla="*/ 91 h 92"/>
                <a:gd name="T22" fmla="*/ 6 w 103"/>
                <a:gd name="T23" fmla="*/ 92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3" h="92">
                  <a:moveTo>
                    <a:pt x="6" y="92"/>
                  </a:moveTo>
                  <a:cubicBezTo>
                    <a:pt x="2" y="91"/>
                    <a:pt x="1" y="89"/>
                    <a:pt x="0" y="86"/>
                  </a:cubicBezTo>
                  <a:cubicBezTo>
                    <a:pt x="11" y="78"/>
                    <a:pt x="21" y="69"/>
                    <a:pt x="31" y="60"/>
                  </a:cubicBezTo>
                  <a:cubicBezTo>
                    <a:pt x="48" y="45"/>
                    <a:pt x="65" y="30"/>
                    <a:pt x="82" y="15"/>
                  </a:cubicBezTo>
                  <a:cubicBezTo>
                    <a:pt x="88" y="10"/>
                    <a:pt x="95" y="8"/>
                    <a:pt x="99" y="0"/>
                  </a:cubicBezTo>
                  <a:cubicBezTo>
                    <a:pt x="101" y="1"/>
                    <a:pt x="101" y="3"/>
                    <a:pt x="102" y="5"/>
                  </a:cubicBezTo>
                  <a:cubicBezTo>
                    <a:pt x="101" y="6"/>
                    <a:pt x="101" y="6"/>
                    <a:pt x="100" y="7"/>
                  </a:cubicBezTo>
                  <a:cubicBezTo>
                    <a:pt x="101" y="8"/>
                    <a:pt x="102" y="10"/>
                    <a:pt x="103" y="12"/>
                  </a:cubicBezTo>
                  <a:cubicBezTo>
                    <a:pt x="94" y="19"/>
                    <a:pt x="86" y="26"/>
                    <a:pt x="78" y="33"/>
                  </a:cubicBezTo>
                  <a:cubicBezTo>
                    <a:pt x="59" y="50"/>
                    <a:pt x="39" y="65"/>
                    <a:pt x="21" y="83"/>
                  </a:cubicBezTo>
                  <a:cubicBezTo>
                    <a:pt x="17" y="87"/>
                    <a:pt x="14" y="91"/>
                    <a:pt x="9" y="91"/>
                  </a:cubicBezTo>
                  <a:cubicBezTo>
                    <a:pt x="8" y="92"/>
                    <a:pt x="7" y="92"/>
                    <a:pt x="6" y="92"/>
                  </a:cubicBezTo>
                  <a:close/>
                </a:path>
              </a:pathLst>
            </a:custGeom>
            <a:solidFill>
              <a:srgbClr val="EBBF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59" name="Freeform 150">
              <a:extLst>
                <a:ext uri="{FF2B5EF4-FFF2-40B4-BE49-F238E27FC236}">
                  <a16:creationId xmlns:a16="http://schemas.microsoft.com/office/drawing/2014/main" id="{1DB28FF2-B540-CA1E-2C15-74A7D1445F9C}"/>
                </a:ext>
              </a:extLst>
            </p:cNvPr>
            <p:cNvSpPr>
              <a:spLocks/>
            </p:cNvSpPr>
            <p:nvPr/>
          </p:nvSpPr>
          <p:spPr bwMode="auto">
            <a:xfrm>
              <a:off x="4173538" y="3603625"/>
              <a:ext cx="68263" cy="68263"/>
            </a:xfrm>
            <a:custGeom>
              <a:avLst/>
              <a:gdLst>
                <a:gd name="T0" fmla="*/ 7 w 9"/>
                <a:gd name="T1" fmla="*/ 9 h 9"/>
                <a:gd name="T2" fmla="*/ 0 w 9"/>
                <a:gd name="T3" fmla="*/ 1 h 9"/>
                <a:gd name="T4" fmla="*/ 8 w 9"/>
                <a:gd name="T5" fmla="*/ 5 h 9"/>
                <a:gd name="T6" fmla="*/ 7 w 9"/>
                <a:gd name="T7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9">
                  <a:moveTo>
                    <a:pt x="7" y="9"/>
                  </a:moveTo>
                  <a:cubicBezTo>
                    <a:pt x="6" y="5"/>
                    <a:pt x="2" y="4"/>
                    <a:pt x="0" y="1"/>
                  </a:cubicBezTo>
                  <a:cubicBezTo>
                    <a:pt x="4" y="0"/>
                    <a:pt x="6" y="3"/>
                    <a:pt x="8" y="5"/>
                  </a:cubicBezTo>
                  <a:cubicBezTo>
                    <a:pt x="8" y="6"/>
                    <a:pt x="9" y="8"/>
                    <a:pt x="7" y="9"/>
                  </a:cubicBezTo>
                  <a:close/>
                </a:path>
              </a:pathLst>
            </a:custGeom>
            <a:solidFill>
              <a:srgbClr val="2269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60" name="Freeform 151">
              <a:extLst>
                <a:ext uri="{FF2B5EF4-FFF2-40B4-BE49-F238E27FC236}">
                  <a16:creationId xmlns:a16="http://schemas.microsoft.com/office/drawing/2014/main" id="{EBA24DEA-B449-DFE2-4271-A7137358A988}"/>
                </a:ext>
              </a:extLst>
            </p:cNvPr>
            <p:cNvSpPr>
              <a:spLocks/>
            </p:cNvSpPr>
            <p:nvPr/>
          </p:nvSpPr>
          <p:spPr bwMode="auto">
            <a:xfrm>
              <a:off x="4037013" y="3398838"/>
              <a:ext cx="46038" cy="76200"/>
            </a:xfrm>
            <a:custGeom>
              <a:avLst/>
              <a:gdLst>
                <a:gd name="T0" fmla="*/ 0 w 6"/>
                <a:gd name="T1" fmla="*/ 1 h 10"/>
                <a:gd name="T2" fmla="*/ 0 w 6"/>
                <a:gd name="T3" fmla="*/ 0 h 10"/>
                <a:gd name="T4" fmla="*/ 2 w 6"/>
                <a:gd name="T5" fmla="*/ 0 h 10"/>
                <a:gd name="T6" fmla="*/ 5 w 6"/>
                <a:gd name="T7" fmla="*/ 2 h 10"/>
                <a:gd name="T8" fmla="*/ 5 w 6"/>
                <a:gd name="T9" fmla="*/ 3 h 10"/>
                <a:gd name="T10" fmla="*/ 5 w 6"/>
                <a:gd name="T11" fmla="*/ 4 h 10"/>
                <a:gd name="T12" fmla="*/ 5 w 6"/>
                <a:gd name="T13" fmla="*/ 10 h 10"/>
                <a:gd name="T14" fmla="*/ 2 w 6"/>
                <a:gd name="T15" fmla="*/ 9 h 10"/>
                <a:gd name="T16" fmla="*/ 0 w 6"/>
                <a:gd name="T17" fmla="*/ 1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" h="10">
                  <a:moveTo>
                    <a:pt x="0" y="1"/>
                  </a:moveTo>
                  <a:cubicBezTo>
                    <a:pt x="1" y="1"/>
                    <a:pt x="0" y="0"/>
                    <a:pt x="0" y="0"/>
                  </a:cubicBezTo>
                  <a:cubicBezTo>
                    <a:pt x="1" y="0"/>
                    <a:pt x="2" y="0"/>
                    <a:pt x="2" y="0"/>
                  </a:cubicBezTo>
                  <a:cubicBezTo>
                    <a:pt x="3" y="1"/>
                    <a:pt x="4" y="1"/>
                    <a:pt x="5" y="2"/>
                  </a:cubicBezTo>
                  <a:cubicBezTo>
                    <a:pt x="5" y="3"/>
                    <a:pt x="6" y="3"/>
                    <a:pt x="5" y="3"/>
                  </a:cubicBezTo>
                  <a:cubicBezTo>
                    <a:pt x="5" y="3"/>
                    <a:pt x="5" y="4"/>
                    <a:pt x="5" y="4"/>
                  </a:cubicBezTo>
                  <a:cubicBezTo>
                    <a:pt x="5" y="6"/>
                    <a:pt x="5" y="8"/>
                    <a:pt x="5" y="10"/>
                  </a:cubicBezTo>
                  <a:cubicBezTo>
                    <a:pt x="4" y="10"/>
                    <a:pt x="3" y="9"/>
                    <a:pt x="2" y="9"/>
                  </a:cubicBezTo>
                  <a:cubicBezTo>
                    <a:pt x="4" y="6"/>
                    <a:pt x="3" y="3"/>
                    <a:pt x="0" y="1"/>
                  </a:cubicBezTo>
                  <a:close/>
                </a:path>
              </a:pathLst>
            </a:custGeom>
            <a:solidFill>
              <a:srgbClr val="22466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61" name="Freeform 152">
              <a:extLst>
                <a:ext uri="{FF2B5EF4-FFF2-40B4-BE49-F238E27FC236}">
                  <a16:creationId xmlns:a16="http://schemas.microsoft.com/office/drawing/2014/main" id="{13FD88DB-9AFA-8E47-45EC-9C8471F811B6}"/>
                </a:ext>
              </a:extLst>
            </p:cNvPr>
            <p:cNvSpPr>
              <a:spLocks/>
            </p:cNvSpPr>
            <p:nvPr/>
          </p:nvSpPr>
          <p:spPr bwMode="auto">
            <a:xfrm>
              <a:off x="2867025" y="3079750"/>
              <a:ext cx="265113" cy="979488"/>
            </a:xfrm>
            <a:custGeom>
              <a:avLst/>
              <a:gdLst>
                <a:gd name="T0" fmla="*/ 3 w 35"/>
                <a:gd name="T1" fmla="*/ 129 h 129"/>
                <a:gd name="T2" fmla="*/ 3 w 35"/>
                <a:gd name="T3" fmla="*/ 128 h 129"/>
                <a:gd name="T4" fmla="*/ 1 w 35"/>
                <a:gd name="T5" fmla="*/ 123 h 129"/>
                <a:gd name="T6" fmla="*/ 15 w 35"/>
                <a:gd name="T7" fmla="*/ 53 h 129"/>
                <a:gd name="T8" fmla="*/ 24 w 35"/>
                <a:gd name="T9" fmla="*/ 15 h 129"/>
                <a:gd name="T10" fmla="*/ 24 w 35"/>
                <a:gd name="T11" fmla="*/ 4 h 129"/>
                <a:gd name="T12" fmla="*/ 28 w 35"/>
                <a:gd name="T13" fmla="*/ 0 h 129"/>
                <a:gd name="T14" fmla="*/ 35 w 35"/>
                <a:gd name="T15" fmla="*/ 5 h 129"/>
                <a:gd name="T16" fmla="*/ 16 w 35"/>
                <a:gd name="T17" fmla="*/ 100 h 129"/>
                <a:gd name="T18" fmla="*/ 11 w 35"/>
                <a:gd name="T19" fmla="*/ 128 h 129"/>
                <a:gd name="T20" fmla="*/ 3 w 35"/>
                <a:gd name="T21" fmla="*/ 129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5" h="129">
                  <a:moveTo>
                    <a:pt x="3" y="129"/>
                  </a:moveTo>
                  <a:cubicBezTo>
                    <a:pt x="3" y="129"/>
                    <a:pt x="3" y="128"/>
                    <a:pt x="3" y="128"/>
                  </a:cubicBezTo>
                  <a:cubicBezTo>
                    <a:pt x="2" y="126"/>
                    <a:pt x="0" y="126"/>
                    <a:pt x="1" y="123"/>
                  </a:cubicBezTo>
                  <a:cubicBezTo>
                    <a:pt x="7" y="100"/>
                    <a:pt x="10" y="77"/>
                    <a:pt x="15" y="53"/>
                  </a:cubicBezTo>
                  <a:cubicBezTo>
                    <a:pt x="18" y="41"/>
                    <a:pt x="20" y="28"/>
                    <a:pt x="24" y="15"/>
                  </a:cubicBezTo>
                  <a:cubicBezTo>
                    <a:pt x="25" y="12"/>
                    <a:pt x="25" y="7"/>
                    <a:pt x="24" y="4"/>
                  </a:cubicBezTo>
                  <a:cubicBezTo>
                    <a:pt x="23" y="0"/>
                    <a:pt x="25" y="0"/>
                    <a:pt x="28" y="0"/>
                  </a:cubicBezTo>
                  <a:cubicBezTo>
                    <a:pt x="30" y="2"/>
                    <a:pt x="33" y="3"/>
                    <a:pt x="35" y="5"/>
                  </a:cubicBezTo>
                  <a:cubicBezTo>
                    <a:pt x="30" y="37"/>
                    <a:pt x="24" y="69"/>
                    <a:pt x="16" y="100"/>
                  </a:cubicBezTo>
                  <a:cubicBezTo>
                    <a:pt x="14" y="109"/>
                    <a:pt x="13" y="119"/>
                    <a:pt x="11" y="128"/>
                  </a:cubicBezTo>
                  <a:cubicBezTo>
                    <a:pt x="8" y="128"/>
                    <a:pt x="5" y="129"/>
                    <a:pt x="3" y="129"/>
                  </a:cubicBezTo>
                  <a:close/>
                </a:path>
              </a:pathLst>
            </a:custGeom>
            <a:solidFill>
              <a:srgbClr val="EBBF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62" name="Freeform 153">
              <a:extLst>
                <a:ext uri="{FF2B5EF4-FFF2-40B4-BE49-F238E27FC236}">
                  <a16:creationId xmlns:a16="http://schemas.microsoft.com/office/drawing/2014/main" id="{0B007D7C-230E-6C20-CF44-C763F8F233F6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5288" y="3117850"/>
              <a:ext cx="241300" cy="947738"/>
            </a:xfrm>
            <a:custGeom>
              <a:avLst/>
              <a:gdLst>
                <a:gd name="T0" fmla="*/ 2 w 32"/>
                <a:gd name="T1" fmla="*/ 123 h 125"/>
                <a:gd name="T2" fmla="*/ 2 w 32"/>
                <a:gd name="T3" fmla="*/ 110 h 125"/>
                <a:gd name="T4" fmla="*/ 17 w 32"/>
                <a:gd name="T5" fmla="*/ 39 h 125"/>
                <a:gd name="T6" fmla="*/ 23 w 32"/>
                <a:gd name="T7" fmla="*/ 4 h 125"/>
                <a:gd name="T8" fmla="*/ 26 w 32"/>
                <a:gd name="T9" fmla="*/ 0 h 125"/>
                <a:gd name="T10" fmla="*/ 30 w 32"/>
                <a:gd name="T11" fmla="*/ 0 h 125"/>
                <a:gd name="T12" fmla="*/ 31 w 32"/>
                <a:gd name="T13" fmla="*/ 1 h 125"/>
                <a:gd name="T14" fmla="*/ 23 w 32"/>
                <a:gd name="T15" fmla="*/ 52 h 125"/>
                <a:gd name="T16" fmla="*/ 10 w 32"/>
                <a:gd name="T17" fmla="*/ 120 h 125"/>
                <a:gd name="T18" fmla="*/ 11 w 32"/>
                <a:gd name="T19" fmla="*/ 125 h 125"/>
                <a:gd name="T20" fmla="*/ 2 w 32"/>
                <a:gd name="T21" fmla="*/ 123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2" h="125">
                  <a:moveTo>
                    <a:pt x="2" y="123"/>
                  </a:moveTo>
                  <a:cubicBezTo>
                    <a:pt x="0" y="119"/>
                    <a:pt x="1" y="114"/>
                    <a:pt x="2" y="110"/>
                  </a:cubicBezTo>
                  <a:cubicBezTo>
                    <a:pt x="7" y="87"/>
                    <a:pt x="12" y="63"/>
                    <a:pt x="17" y="39"/>
                  </a:cubicBezTo>
                  <a:cubicBezTo>
                    <a:pt x="20" y="28"/>
                    <a:pt x="21" y="16"/>
                    <a:pt x="23" y="4"/>
                  </a:cubicBezTo>
                  <a:cubicBezTo>
                    <a:pt x="24" y="2"/>
                    <a:pt x="24" y="0"/>
                    <a:pt x="26" y="0"/>
                  </a:cubicBezTo>
                  <a:cubicBezTo>
                    <a:pt x="27" y="0"/>
                    <a:pt x="29" y="0"/>
                    <a:pt x="30" y="0"/>
                  </a:cubicBezTo>
                  <a:cubicBezTo>
                    <a:pt x="30" y="0"/>
                    <a:pt x="31" y="0"/>
                    <a:pt x="31" y="1"/>
                  </a:cubicBezTo>
                  <a:cubicBezTo>
                    <a:pt x="32" y="18"/>
                    <a:pt x="26" y="35"/>
                    <a:pt x="23" y="52"/>
                  </a:cubicBezTo>
                  <a:cubicBezTo>
                    <a:pt x="19" y="75"/>
                    <a:pt x="14" y="97"/>
                    <a:pt x="10" y="120"/>
                  </a:cubicBezTo>
                  <a:cubicBezTo>
                    <a:pt x="9" y="122"/>
                    <a:pt x="9" y="124"/>
                    <a:pt x="11" y="125"/>
                  </a:cubicBezTo>
                  <a:cubicBezTo>
                    <a:pt x="8" y="125"/>
                    <a:pt x="4" y="125"/>
                    <a:pt x="2" y="123"/>
                  </a:cubicBezTo>
                  <a:close/>
                </a:path>
              </a:pathLst>
            </a:custGeom>
            <a:solidFill>
              <a:srgbClr val="F3D0C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63" name="Freeform 154">
              <a:extLst>
                <a:ext uri="{FF2B5EF4-FFF2-40B4-BE49-F238E27FC236}">
                  <a16:creationId xmlns:a16="http://schemas.microsoft.com/office/drawing/2014/main" id="{62271FA9-39CE-3E52-DFEC-CC7EBC9F7A38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0788" y="3679825"/>
              <a:ext cx="777875" cy="682625"/>
            </a:xfrm>
            <a:custGeom>
              <a:avLst/>
              <a:gdLst>
                <a:gd name="T0" fmla="*/ 102 w 103"/>
                <a:gd name="T1" fmla="*/ 84 h 90"/>
                <a:gd name="T2" fmla="*/ 99 w 103"/>
                <a:gd name="T3" fmla="*/ 90 h 90"/>
                <a:gd name="T4" fmla="*/ 97 w 103"/>
                <a:gd name="T5" fmla="*/ 89 h 90"/>
                <a:gd name="T6" fmla="*/ 79 w 103"/>
                <a:gd name="T7" fmla="*/ 70 h 90"/>
                <a:gd name="T8" fmla="*/ 29 w 103"/>
                <a:gd name="T9" fmla="*/ 28 h 90"/>
                <a:gd name="T10" fmla="*/ 0 w 103"/>
                <a:gd name="T11" fmla="*/ 6 h 90"/>
                <a:gd name="T12" fmla="*/ 5 w 103"/>
                <a:gd name="T13" fmla="*/ 1 h 90"/>
                <a:gd name="T14" fmla="*/ 13 w 103"/>
                <a:gd name="T15" fmla="*/ 4 h 90"/>
                <a:gd name="T16" fmla="*/ 33 w 103"/>
                <a:gd name="T17" fmla="*/ 20 h 90"/>
                <a:gd name="T18" fmla="*/ 72 w 103"/>
                <a:gd name="T19" fmla="*/ 53 h 90"/>
                <a:gd name="T20" fmla="*/ 100 w 103"/>
                <a:gd name="T21" fmla="*/ 75 h 90"/>
                <a:gd name="T22" fmla="*/ 102 w 103"/>
                <a:gd name="T23" fmla="*/ 83 h 90"/>
                <a:gd name="T24" fmla="*/ 102 w 103"/>
                <a:gd name="T25" fmla="*/ 84 h 90"/>
                <a:gd name="T26" fmla="*/ 102 w 103"/>
                <a:gd name="T27" fmla="*/ 84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3" h="90">
                  <a:moveTo>
                    <a:pt x="102" y="84"/>
                  </a:moveTo>
                  <a:cubicBezTo>
                    <a:pt x="100" y="86"/>
                    <a:pt x="100" y="88"/>
                    <a:pt x="99" y="90"/>
                  </a:cubicBezTo>
                  <a:cubicBezTo>
                    <a:pt x="98" y="90"/>
                    <a:pt x="98" y="90"/>
                    <a:pt x="97" y="89"/>
                  </a:cubicBezTo>
                  <a:cubicBezTo>
                    <a:pt x="93" y="80"/>
                    <a:pt x="86" y="76"/>
                    <a:pt x="79" y="70"/>
                  </a:cubicBezTo>
                  <a:cubicBezTo>
                    <a:pt x="62" y="56"/>
                    <a:pt x="46" y="42"/>
                    <a:pt x="29" y="28"/>
                  </a:cubicBezTo>
                  <a:cubicBezTo>
                    <a:pt x="19" y="20"/>
                    <a:pt x="11" y="12"/>
                    <a:pt x="0" y="6"/>
                  </a:cubicBezTo>
                  <a:cubicBezTo>
                    <a:pt x="2" y="4"/>
                    <a:pt x="4" y="3"/>
                    <a:pt x="5" y="1"/>
                  </a:cubicBezTo>
                  <a:cubicBezTo>
                    <a:pt x="9" y="0"/>
                    <a:pt x="10" y="3"/>
                    <a:pt x="13" y="4"/>
                  </a:cubicBezTo>
                  <a:cubicBezTo>
                    <a:pt x="20" y="9"/>
                    <a:pt x="26" y="15"/>
                    <a:pt x="33" y="20"/>
                  </a:cubicBezTo>
                  <a:cubicBezTo>
                    <a:pt x="46" y="31"/>
                    <a:pt x="58" y="43"/>
                    <a:pt x="72" y="53"/>
                  </a:cubicBezTo>
                  <a:cubicBezTo>
                    <a:pt x="82" y="59"/>
                    <a:pt x="90" y="69"/>
                    <a:pt x="100" y="75"/>
                  </a:cubicBezTo>
                  <a:cubicBezTo>
                    <a:pt x="103" y="77"/>
                    <a:pt x="101" y="81"/>
                    <a:pt x="102" y="83"/>
                  </a:cubicBezTo>
                  <a:cubicBezTo>
                    <a:pt x="102" y="84"/>
                    <a:pt x="102" y="84"/>
                    <a:pt x="102" y="84"/>
                  </a:cubicBezTo>
                  <a:cubicBezTo>
                    <a:pt x="102" y="84"/>
                    <a:pt x="102" y="84"/>
                    <a:pt x="102" y="84"/>
                  </a:cubicBezTo>
                  <a:close/>
                </a:path>
              </a:pathLst>
            </a:custGeom>
            <a:solidFill>
              <a:srgbClr val="F1CE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64" name="Freeform 155">
              <a:extLst>
                <a:ext uri="{FF2B5EF4-FFF2-40B4-BE49-F238E27FC236}">
                  <a16:creationId xmlns:a16="http://schemas.microsoft.com/office/drawing/2014/main" id="{36863CA4-E576-11A3-0D79-298E7F760F6A}"/>
                </a:ext>
              </a:extLst>
            </p:cNvPr>
            <p:cNvSpPr>
              <a:spLocks/>
            </p:cNvSpPr>
            <p:nvPr/>
          </p:nvSpPr>
          <p:spPr bwMode="auto">
            <a:xfrm>
              <a:off x="1176338" y="3732213"/>
              <a:ext cx="792163" cy="674688"/>
            </a:xfrm>
            <a:custGeom>
              <a:avLst/>
              <a:gdLst>
                <a:gd name="T0" fmla="*/ 104 w 105"/>
                <a:gd name="T1" fmla="*/ 82 h 89"/>
                <a:gd name="T2" fmla="*/ 105 w 105"/>
                <a:gd name="T3" fmla="*/ 83 h 89"/>
                <a:gd name="T4" fmla="*/ 103 w 105"/>
                <a:gd name="T5" fmla="*/ 86 h 89"/>
                <a:gd name="T6" fmla="*/ 96 w 105"/>
                <a:gd name="T7" fmla="*/ 89 h 89"/>
                <a:gd name="T8" fmla="*/ 95 w 105"/>
                <a:gd name="T9" fmla="*/ 81 h 89"/>
                <a:gd name="T10" fmla="*/ 71 w 105"/>
                <a:gd name="T11" fmla="*/ 62 h 89"/>
                <a:gd name="T12" fmla="*/ 40 w 105"/>
                <a:gd name="T13" fmla="*/ 39 h 89"/>
                <a:gd name="T14" fmla="*/ 3 w 105"/>
                <a:gd name="T15" fmla="*/ 8 h 89"/>
                <a:gd name="T16" fmla="*/ 0 w 105"/>
                <a:gd name="T17" fmla="*/ 4 h 89"/>
                <a:gd name="T18" fmla="*/ 2 w 105"/>
                <a:gd name="T19" fmla="*/ 0 h 89"/>
                <a:gd name="T20" fmla="*/ 4 w 105"/>
                <a:gd name="T21" fmla="*/ 0 h 89"/>
                <a:gd name="T22" fmla="*/ 22 w 105"/>
                <a:gd name="T23" fmla="*/ 13 h 89"/>
                <a:gd name="T24" fmla="*/ 104 w 105"/>
                <a:gd name="T25" fmla="*/ 82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5" h="89">
                  <a:moveTo>
                    <a:pt x="104" y="82"/>
                  </a:moveTo>
                  <a:cubicBezTo>
                    <a:pt x="105" y="82"/>
                    <a:pt x="105" y="83"/>
                    <a:pt x="105" y="83"/>
                  </a:cubicBezTo>
                  <a:cubicBezTo>
                    <a:pt x="105" y="84"/>
                    <a:pt x="104" y="85"/>
                    <a:pt x="103" y="86"/>
                  </a:cubicBezTo>
                  <a:cubicBezTo>
                    <a:pt x="101" y="87"/>
                    <a:pt x="99" y="88"/>
                    <a:pt x="96" y="89"/>
                  </a:cubicBezTo>
                  <a:cubicBezTo>
                    <a:pt x="99" y="86"/>
                    <a:pt x="98" y="83"/>
                    <a:pt x="95" y="81"/>
                  </a:cubicBezTo>
                  <a:cubicBezTo>
                    <a:pt x="85" y="76"/>
                    <a:pt x="78" y="69"/>
                    <a:pt x="71" y="62"/>
                  </a:cubicBezTo>
                  <a:cubicBezTo>
                    <a:pt x="58" y="57"/>
                    <a:pt x="50" y="47"/>
                    <a:pt x="40" y="39"/>
                  </a:cubicBezTo>
                  <a:cubicBezTo>
                    <a:pt x="27" y="29"/>
                    <a:pt x="16" y="18"/>
                    <a:pt x="3" y="8"/>
                  </a:cubicBezTo>
                  <a:cubicBezTo>
                    <a:pt x="2" y="7"/>
                    <a:pt x="0" y="6"/>
                    <a:pt x="0" y="4"/>
                  </a:cubicBezTo>
                  <a:cubicBezTo>
                    <a:pt x="0" y="3"/>
                    <a:pt x="1" y="1"/>
                    <a:pt x="2" y="0"/>
                  </a:cubicBezTo>
                  <a:cubicBezTo>
                    <a:pt x="2" y="0"/>
                    <a:pt x="3" y="0"/>
                    <a:pt x="4" y="0"/>
                  </a:cubicBezTo>
                  <a:cubicBezTo>
                    <a:pt x="11" y="2"/>
                    <a:pt x="16" y="9"/>
                    <a:pt x="22" y="13"/>
                  </a:cubicBezTo>
                  <a:cubicBezTo>
                    <a:pt x="50" y="36"/>
                    <a:pt x="77" y="59"/>
                    <a:pt x="104" y="82"/>
                  </a:cubicBezTo>
                  <a:close/>
                </a:path>
              </a:pathLst>
            </a:custGeom>
            <a:solidFill>
              <a:srgbClr val="E8B9A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65" name="Freeform 156">
              <a:extLst>
                <a:ext uri="{FF2B5EF4-FFF2-40B4-BE49-F238E27FC236}">
                  <a16:creationId xmlns:a16="http://schemas.microsoft.com/office/drawing/2014/main" id="{690D028C-8958-2A95-EEF6-113AC417ED0A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6500" y="3725863"/>
              <a:ext cx="762000" cy="628650"/>
            </a:xfrm>
            <a:custGeom>
              <a:avLst/>
              <a:gdLst>
                <a:gd name="T0" fmla="*/ 100 w 101"/>
                <a:gd name="T1" fmla="*/ 83 h 83"/>
                <a:gd name="T2" fmla="*/ 88 w 101"/>
                <a:gd name="T3" fmla="*/ 75 h 83"/>
                <a:gd name="T4" fmla="*/ 18 w 101"/>
                <a:gd name="T5" fmla="*/ 16 h 83"/>
                <a:gd name="T6" fmla="*/ 0 w 101"/>
                <a:gd name="T7" fmla="*/ 1 h 83"/>
                <a:gd name="T8" fmla="*/ 2 w 101"/>
                <a:gd name="T9" fmla="*/ 0 h 83"/>
                <a:gd name="T10" fmla="*/ 11 w 101"/>
                <a:gd name="T11" fmla="*/ 4 h 83"/>
                <a:gd name="T12" fmla="*/ 91 w 101"/>
                <a:gd name="T13" fmla="*/ 72 h 83"/>
                <a:gd name="T14" fmla="*/ 100 w 101"/>
                <a:gd name="T1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1" h="83">
                  <a:moveTo>
                    <a:pt x="100" y="83"/>
                  </a:moveTo>
                  <a:cubicBezTo>
                    <a:pt x="95" y="82"/>
                    <a:pt x="92" y="78"/>
                    <a:pt x="88" y="75"/>
                  </a:cubicBezTo>
                  <a:cubicBezTo>
                    <a:pt x="64" y="55"/>
                    <a:pt x="42" y="35"/>
                    <a:pt x="18" y="16"/>
                  </a:cubicBezTo>
                  <a:cubicBezTo>
                    <a:pt x="12" y="11"/>
                    <a:pt x="6" y="6"/>
                    <a:pt x="0" y="1"/>
                  </a:cubicBezTo>
                  <a:cubicBezTo>
                    <a:pt x="1" y="1"/>
                    <a:pt x="2" y="0"/>
                    <a:pt x="2" y="0"/>
                  </a:cubicBezTo>
                  <a:cubicBezTo>
                    <a:pt x="6" y="1"/>
                    <a:pt x="9" y="2"/>
                    <a:pt x="11" y="4"/>
                  </a:cubicBezTo>
                  <a:cubicBezTo>
                    <a:pt x="38" y="26"/>
                    <a:pt x="65" y="48"/>
                    <a:pt x="91" y="72"/>
                  </a:cubicBezTo>
                  <a:cubicBezTo>
                    <a:pt x="95" y="75"/>
                    <a:pt x="101" y="76"/>
                    <a:pt x="100" y="83"/>
                  </a:cubicBezTo>
                  <a:close/>
                </a:path>
              </a:pathLst>
            </a:custGeom>
            <a:solidFill>
              <a:srgbClr val="ECC2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66" name="Freeform 157">
              <a:extLst>
                <a:ext uri="{FF2B5EF4-FFF2-40B4-BE49-F238E27FC236}">
                  <a16:creationId xmlns:a16="http://schemas.microsoft.com/office/drawing/2014/main" id="{4B54DBA9-60A8-29E3-C069-11EFFBD68B46}"/>
                </a:ext>
              </a:extLst>
            </p:cNvPr>
            <p:cNvSpPr>
              <a:spLocks/>
            </p:cNvSpPr>
            <p:nvPr/>
          </p:nvSpPr>
          <p:spPr bwMode="auto">
            <a:xfrm>
              <a:off x="2814638" y="3019425"/>
              <a:ext cx="120650" cy="327025"/>
            </a:xfrm>
            <a:custGeom>
              <a:avLst/>
              <a:gdLst>
                <a:gd name="T0" fmla="*/ 0 w 16"/>
                <a:gd name="T1" fmla="*/ 25 h 43"/>
                <a:gd name="T2" fmla="*/ 1 w 16"/>
                <a:gd name="T3" fmla="*/ 1 h 43"/>
                <a:gd name="T4" fmla="*/ 16 w 16"/>
                <a:gd name="T5" fmla="*/ 1 h 43"/>
                <a:gd name="T6" fmla="*/ 16 w 16"/>
                <a:gd name="T7" fmla="*/ 3 h 43"/>
                <a:gd name="T8" fmla="*/ 12 w 16"/>
                <a:gd name="T9" fmla="*/ 7 h 43"/>
                <a:gd name="T10" fmla="*/ 10 w 16"/>
                <a:gd name="T11" fmla="*/ 13 h 43"/>
                <a:gd name="T12" fmla="*/ 6 w 16"/>
                <a:gd name="T13" fmla="*/ 36 h 43"/>
                <a:gd name="T14" fmla="*/ 2 w 16"/>
                <a:gd name="T15" fmla="*/ 43 h 43"/>
                <a:gd name="T16" fmla="*/ 0 w 16"/>
                <a:gd name="T17" fmla="*/ 25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43">
                  <a:moveTo>
                    <a:pt x="0" y="25"/>
                  </a:moveTo>
                  <a:cubicBezTo>
                    <a:pt x="0" y="17"/>
                    <a:pt x="0" y="9"/>
                    <a:pt x="1" y="1"/>
                  </a:cubicBezTo>
                  <a:cubicBezTo>
                    <a:pt x="6" y="4"/>
                    <a:pt x="11" y="0"/>
                    <a:pt x="16" y="1"/>
                  </a:cubicBezTo>
                  <a:cubicBezTo>
                    <a:pt x="16" y="2"/>
                    <a:pt x="16" y="2"/>
                    <a:pt x="16" y="3"/>
                  </a:cubicBezTo>
                  <a:cubicBezTo>
                    <a:pt x="13" y="3"/>
                    <a:pt x="9" y="1"/>
                    <a:pt x="12" y="7"/>
                  </a:cubicBezTo>
                  <a:cubicBezTo>
                    <a:pt x="13" y="9"/>
                    <a:pt x="11" y="11"/>
                    <a:pt x="10" y="13"/>
                  </a:cubicBezTo>
                  <a:cubicBezTo>
                    <a:pt x="9" y="21"/>
                    <a:pt x="7" y="28"/>
                    <a:pt x="6" y="36"/>
                  </a:cubicBezTo>
                  <a:cubicBezTo>
                    <a:pt x="5" y="39"/>
                    <a:pt x="5" y="42"/>
                    <a:pt x="2" y="43"/>
                  </a:cubicBezTo>
                  <a:cubicBezTo>
                    <a:pt x="2" y="37"/>
                    <a:pt x="2" y="31"/>
                    <a:pt x="0" y="25"/>
                  </a:cubicBezTo>
                  <a:close/>
                </a:path>
              </a:pathLst>
            </a:custGeom>
            <a:solidFill>
              <a:srgbClr val="CA836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67" name="Freeform 158">
              <a:extLst>
                <a:ext uri="{FF2B5EF4-FFF2-40B4-BE49-F238E27FC236}">
                  <a16:creationId xmlns:a16="http://schemas.microsoft.com/office/drawing/2014/main" id="{CDF01803-E577-395C-55E5-70477B046E76}"/>
                </a:ext>
              </a:extLst>
            </p:cNvPr>
            <p:cNvSpPr>
              <a:spLocks/>
            </p:cNvSpPr>
            <p:nvPr/>
          </p:nvSpPr>
          <p:spPr bwMode="auto">
            <a:xfrm>
              <a:off x="4075113" y="3254375"/>
              <a:ext cx="211138" cy="174625"/>
            </a:xfrm>
            <a:custGeom>
              <a:avLst/>
              <a:gdLst>
                <a:gd name="T0" fmla="*/ 0 w 28"/>
                <a:gd name="T1" fmla="*/ 23 h 23"/>
                <a:gd name="T2" fmla="*/ 0 w 28"/>
                <a:gd name="T3" fmla="*/ 21 h 23"/>
                <a:gd name="T4" fmla="*/ 25 w 28"/>
                <a:gd name="T5" fmla="*/ 1 h 23"/>
                <a:gd name="T6" fmla="*/ 28 w 28"/>
                <a:gd name="T7" fmla="*/ 0 h 23"/>
                <a:gd name="T8" fmla="*/ 0 w 28"/>
                <a:gd name="T9" fmla="*/ 2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23">
                  <a:moveTo>
                    <a:pt x="0" y="23"/>
                  </a:moveTo>
                  <a:cubicBezTo>
                    <a:pt x="0" y="22"/>
                    <a:pt x="0" y="22"/>
                    <a:pt x="0" y="21"/>
                  </a:cubicBezTo>
                  <a:cubicBezTo>
                    <a:pt x="8" y="14"/>
                    <a:pt x="18" y="10"/>
                    <a:pt x="25" y="1"/>
                  </a:cubicBezTo>
                  <a:cubicBezTo>
                    <a:pt x="26" y="0"/>
                    <a:pt x="27" y="0"/>
                    <a:pt x="28" y="0"/>
                  </a:cubicBezTo>
                  <a:cubicBezTo>
                    <a:pt x="21" y="10"/>
                    <a:pt x="13" y="20"/>
                    <a:pt x="0" y="23"/>
                  </a:cubicBezTo>
                  <a:close/>
                </a:path>
              </a:pathLst>
            </a:custGeom>
            <a:solidFill>
              <a:srgbClr val="0459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68" name="Freeform 159">
              <a:extLst>
                <a:ext uri="{FF2B5EF4-FFF2-40B4-BE49-F238E27FC236}">
                  <a16:creationId xmlns:a16="http://schemas.microsoft.com/office/drawing/2014/main" id="{59477B36-878A-DDC9-85C5-617D8D2BFB91}"/>
                </a:ext>
              </a:extLst>
            </p:cNvPr>
            <p:cNvSpPr>
              <a:spLocks/>
            </p:cNvSpPr>
            <p:nvPr/>
          </p:nvSpPr>
          <p:spPr bwMode="auto">
            <a:xfrm>
              <a:off x="2111375" y="3117850"/>
              <a:ext cx="166688" cy="76200"/>
            </a:xfrm>
            <a:custGeom>
              <a:avLst/>
              <a:gdLst>
                <a:gd name="T0" fmla="*/ 10 w 22"/>
                <a:gd name="T1" fmla="*/ 6 h 10"/>
                <a:gd name="T2" fmla="*/ 0 w 22"/>
                <a:gd name="T3" fmla="*/ 5 h 10"/>
                <a:gd name="T4" fmla="*/ 2 w 22"/>
                <a:gd name="T5" fmla="*/ 4 h 10"/>
                <a:gd name="T6" fmla="*/ 15 w 22"/>
                <a:gd name="T7" fmla="*/ 2 h 10"/>
                <a:gd name="T8" fmla="*/ 22 w 22"/>
                <a:gd name="T9" fmla="*/ 1 h 10"/>
                <a:gd name="T10" fmla="*/ 22 w 22"/>
                <a:gd name="T11" fmla="*/ 2 h 10"/>
                <a:gd name="T12" fmla="*/ 19 w 22"/>
                <a:gd name="T13" fmla="*/ 6 h 10"/>
                <a:gd name="T14" fmla="*/ 10 w 22"/>
                <a:gd name="T15" fmla="*/ 6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" h="10">
                  <a:moveTo>
                    <a:pt x="10" y="6"/>
                  </a:moveTo>
                  <a:cubicBezTo>
                    <a:pt x="7" y="6"/>
                    <a:pt x="4" y="6"/>
                    <a:pt x="0" y="5"/>
                  </a:cubicBezTo>
                  <a:cubicBezTo>
                    <a:pt x="1" y="5"/>
                    <a:pt x="1" y="4"/>
                    <a:pt x="2" y="4"/>
                  </a:cubicBezTo>
                  <a:cubicBezTo>
                    <a:pt x="6" y="1"/>
                    <a:pt x="10" y="0"/>
                    <a:pt x="15" y="2"/>
                  </a:cubicBezTo>
                  <a:cubicBezTo>
                    <a:pt x="18" y="3"/>
                    <a:pt x="20" y="2"/>
                    <a:pt x="22" y="1"/>
                  </a:cubicBezTo>
                  <a:cubicBezTo>
                    <a:pt x="22" y="1"/>
                    <a:pt x="22" y="2"/>
                    <a:pt x="22" y="2"/>
                  </a:cubicBezTo>
                  <a:cubicBezTo>
                    <a:pt x="22" y="5"/>
                    <a:pt x="20" y="5"/>
                    <a:pt x="19" y="6"/>
                  </a:cubicBezTo>
                  <a:cubicBezTo>
                    <a:pt x="16" y="6"/>
                    <a:pt x="13" y="10"/>
                    <a:pt x="10" y="6"/>
                  </a:cubicBezTo>
                  <a:close/>
                </a:path>
              </a:pathLst>
            </a:custGeom>
            <a:solidFill>
              <a:srgbClr val="DBC4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69" name="Freeform 160">
              <a:extLst>
                <a:ext uri="{FF2B5EF4-FFF2-40B4-BE49-F238E27FC236}">
                  <a16:creationId xmlns:a16="http://schemas.microsoft.com/office/drawing/2014/main" id="{839FD430-3172-146F-A7C0-34C0E36C3E2D}"/>
                </a:ext>
              </a:extLst>
            </p:cNvPr>
            <p:cNvSpPr>
              <a:spLocks/>
            </p:cNvSpPr>
            <p:nvPr/>
          </p:nvSpPr>
          <p:spPr bwMode="auto">
            <a:xfrm>
              <a:off x="752475" y="3073400"/>
              <a:ext cx="369888" cy="303213"/>
            </a:xfrm>
            <a:custGeom>
              <a:avLst/>
              <a:gdLst>
                <a:gd name="T0" fmla="*/ 0 w 49"/>
                <a:gd name="T1" fmla="*/ 0 h 40"/>
                <a:gd name="T2" fmla="*/ 17 w 49"/>
                <a:gd name="T3" fmla="*/ 13 h 40"/>
                <a:gd name="T4" fmla="*/ 44 w 49"/>
                <a:gd name="T5" fmla="*/ 35 h 40"/>
                <a:gd name="T6" fmla="*/ 49 w 49"/>
                <a:gd name="T7" fmla="*/ 40 h 40"/>
                <a:gd name="T8" fmla="*/ 21 w 49"/>
                <a:gd name="T9" fmla="*/ 18 h 40"/>
                <a:gd name="T10" fmla="*/ 0 w 49"/>
                <a:gd name="T11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" h="40">
                  <a:moveTo>
                    <a:pt x="0" y="0"/>
                  </a:moveTo>
                  <a:cubicBezTo>
                    <a:pt x="7" y="2"/>
                    <a:pt x="12" y="8"/>
                    <a:pt x="17" y="13"/>
                  </a:cubicBezTo>
                  <a:cubicBezTo>
                    <a:pt x="26" y="20"/>
                    <a:pt x="35" y="27"/>
                    <a:pt x="44" y="35"/>
                  </a:cubicBezTo>
                  <a:cubicBezTo>
                    <a:pt x="46" y="36"/>
                    <a:pt x="48" y="38"/>
                    <a:pt x="49" y="40"/>
                  </a:cubicBezTo>
                  <a:cubicBezTo>
                    <a:pt x="39" y="34"/>
                    <a:pt x="30" y="26"/>
                    <a:pt x="21" y="18"/>
                  </a:cubicBezTo>
                  <a:cubicBezTo>
                    <a:pt x="14" y="12"/>
                    <a:pt x="6" y="7"/>
                    <a:pt x="0" y="0"/>
                  </a:cubicBezTo>
                  <a:close/>
                </a:path>
              </a:pathLst>
            </a:custGeom>
            <a:solidFill>
              <a:srgbClr val="E383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74" name="Freeform 161">
              <a:extLst>
                <a:ext uri="{FF2B5EF4-FFF2-40B4-BE49-F238E27FC236}">
                  <a16:creationId xmlns:a16="http://schemas.microsoft.com/office/drawing/2014/main" id="{13EF880D-FB69-98ED-0132-C3FA735ED10D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6175" y="3762375"/>
              <a:ext cx="565150" cy="455613"/>
            </a:xfrm>
            <a:custGeom>
              <a:avLst/>
              <a:gdLst>
                <a:gd name="T0" fmla="*/ 4 w 75"/>
                <a:gd name="T1" fmla="*/ 0 h 60"/>
                <a:gd name="T2" fmla="*/ 75 w 75"/>
                <a:gd name="T3" fmla="*/ 58 h 60"/>
                <a:gd name="T4" fmla="*/ 57 w 75"/>
                <a:gd name="T5" fmla="*/ 51 h 60"/>
                <a:gd name="T6" fmla="*/ 33 w 75"/>
                <a:gd name="T7" fmla="*/ 32 h 60"/>
                <a:gd name="T8" fmla="*/ 11 w 75"/>
                <a:gd name="T9" fmla="*/ 14 h 60"/>
                <a:gd name="T10" fmla="*/ 7 w 75"/>
                <a:gd name="T11" fmla="*/ 9 h 60"/>
                <a:gd name="T12" fmla="*/ 0 w 75"/>
                <a:gd name="T13" fmla="*/ 7 h 60"/>
                <a:gd name="T14" fmla="*/ 0 w 75"/>
                <a:gd name="T15" fmla="*/ 5 h 60"/>
                <a:gd name="T16" fmla="*/ 4 w 75"/>
                <a:gd name="T17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5" h="60">
                  <a:moveTo>
                    <a:pt x="4" y="0"/>
                  </a:moveTo>
                  <a:cubicBezTo>
                    <a:pt x="29" y="17"/>
                    <a:pt x="50" y="40"/>
                    <a:pt x="75" y="58"/>
                  </a:cubicBezTo>
                  <a:cubicBezTo>
                    <a:pt x="67" y="60"/>
                    <a:pt x="63" y="53"/>
                    <a:pt x="57" y="51"/>
                  </a:cubicBezTo>
                  <a:cubicBezTo>
                    <a:pt x="48" y="46"/>
                    <a:pt x="41" y="39"/>
                    <a:pt x="33" y="32"/>
                  </a:cubicBezTo>
                  <a:cubicBezTo>
                    <a:pt x="26" y="26"/>
                    <a:pt x="18" y="20"/>
                    <a:pt x="11" y="14"/>
                  </a:cubicBezTo>
                  <a:cubicBezTo>
                    <a:pt x="9" y="12"/>
                    <a:pt x="8" y="11"/>
                    <a:pt x="7" y="9"/>
                  </a:cubicBezTo>
                  <a:cubicBezTo>
                    <a:pt x="6" y="5"/>
                    <a:pt x="3" y="6"/>
                    <a:pt x="0" y="7"/>
                  </a:cubicBezTo>
                  <a:cubicBezTo>
                    <a:pt x="0" y="6"/>
                    <a:pt x="0" y="6"/>
                    <a:pt x="0" y="5"/>
                  </a:cubicBezTo>
                  <a:cubicBezTo>
                    <a:pt x="1" y="4"/>
                    <a:pt x="2" y="2"/>
                    <a:pt x="4" y="0"/>
                  </a:cubicBezTo>
                  <a:close/>
                </a:path>
              </a:pathLst>
            </a:custGeom>
            <a:solidFill>
              <a:srgbClr val="E1A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75" name="Freeform 162">
              <a:extLst>
                <a:ext uri="{FF2B5EF4-FFF2-40B4-BE49-F238E27FC236}">
                  <a16:creationId xmlns:a16="http://schemas.microsoft.com/office/drawing/2014/main" id="{E2F2B7B4-80E4-3244-4E96-0594F80AE08E}"/>
                </a:ext>
              </a:extLst>
            </p:cNvPr>
            <p:cNvSpPr>
              <a:spLocks/>
            </p:cNvSpPr>
            <p:nvPr/>
          </p:nvSpPr>
          <p:spPr bwMode="auto">
            <a:xfrm>
              <a:off x="4406900" y="3619500"/>
              <a:ext cx="227013" cy="204788"/>
            </a:xfrm>
            <a:custGeom>
              <a:avLst/>
              <a:gdLst>
                <a:gd name="T0" fmla="*/ 15 w 30"/>
                <a:gd name="T1" fmla="*/ 18 h 27"/>
                <a:gd name="T2" fmla="*/ 8 w 30"/>
                <a:gd name="T3" fmla="*/ 23 h 27"/>
                <a:gd name="T4" fmla="*/ 0 w 30"/>
                <a:gd name="T5" fmla="*/ 25 h 27"/>
                <a:gd name="T6" fmla="*/ 14 w 30"/>
                <a:gd name="T7" fmla="*/ 11 h 27"/>
                <a:gd name="T8" fmla="*/ 26 w 30"/>
                <a:gd name="T9" fmla="*/ 0 h 27"/>
                <a:gd name="T10" fmla="*/ 30 w 30"/>
                <a:gd name="T11" fmla="*/ 3 h 27"/>
                <a:gd name="T12" fmla="*/ 15 w 30"/>
                <a:gd name="T13" fmla="*/ 18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0" h="27">
                  <a:moveTo>
                    <a:pt x="15" y="18"/>
                  </a:moveTo>
                  <a:cubicBezTo>
                    <a:pt x="12" y="18"/>
                    <a:pt x="10" y="21"/>
                    <a:pt x="8" y="23"/>
                  </a:cubicBezTo>
                  <a:cubicBezTo>
                    <a:pt x="5" y="25"/>
                    <a:pt x="3" y="27"/>
                    <a:pt x="0" y="25"/>
                  </a:cubicBezTo>
                  <a:cubicBezTo>
                    <a:pt x="2" y="18"/>
                    <a:pt x="9" y="15"/>
                    <a:pt x="14" y="11"/>
                  </a:cubicBezTo>
                  <a:cubicBezTo>
                    <a:pt x="18" y="8"/>
                    <a:pt x="22" y="4"/>
                    <a:pt x="26" y="0"/>
                  </a:cubicBezTo>
                  <a:cubicBezTo>
                    <a:pt x="26" y="3"/>
                    <a:pt x="28" y="3"/>
                    <a:pt x="30" y="3"/>
                  </a:cubicBezTo>
                  <a:cubicBezTo>
                    <a:pt x="24" y="7"/>
                    <a:pt x="19" y="12"/>
                    <a:pt x="15" y="18"/>
                  </a:cubicBezTo>
                  <a:close/>
                </a:path>
              </a:pathLst>
            </a:custGeom>
            <a:solidFill>
              <a:srgbClr val="0E4B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76" name="Freeform 163">
              <a:extLst>
                <a:ext uri="{FF2B5EF4-FFF2-40B4-BE49-F238E27FC236}">
                  <a16:creationId xmlns:a16="http://schemas.microsoft.com/office/drawing/2014/main" id="{CA6D1387-C5AD-B905-1DCE-4C09A92EB79F}"/>
                </a:ext>
              </a:extLst>
            </p:cNvPr>
            <p:cNvSpPr>
              <a:spLocks/>
            </p:cNvSpPr>
            <p:nvPr/>
          </p:nvSpPr>
          <p:spPr bwMode="auto">
            <a:xfrm>
              <a:off x="881063" y="3284538"/>
              <a:ext cx="98425" cy="84138"/>
            </a:xfrm>
            <a:custGeom>
              <a:avLst/>
              <a:gdLst>
                <a:gd name="T0" fmla="*/ 0 w 13"/>
                <a:gd name="T1" fmla="*/ 0 h 11"/>
                <a:gd name="T2" fmla="*/ 13 w 13"/>
                <a:gd name="T3" fmla="*/ 11 h 11"/>
                <a:gd name="T4" fmla="*/ 0 w 13"/>
                <a:gd name="T5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" h="11">
                  <a:moveTo>
                    <a:pt x="0" y="0"/>
                  </a:moveTo>
                  <a:cubicBezTo>
                    <a:pt x="5" y="2"/>
                    <a:pt x="10" y="6"/>
                    <a:pt x="13" y="11"/>
                  </a:cubicBezTo>
                  <a:cubicBezTo>
                    <a:pt x="8" y="8"/>
                    <a:pt x="3" y="5"/>
                    <a:pt x="0" y="0"/>
                  </a:cubicBezTo>
                  <a:close/>
                </a:path>
              </a:pathLst>
            </a:custGeom>
            <a:solidFill>
              <a:srgbClr val="E07B6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77" name="Freeform 164">
              <a:extLst>
                <a:ext uri="{FF2B5EF4-FFF2-40B4-BE49-F238E27FC236}">
                  <a16:creationId xmlns:a16="http://schemas.microsoft.com/office/drawing/2014/main" id="{D3C1657D-5362-2672-DB27-79CB22627A04}"/>
                </a:ext>
              </a:extLst>
            </p:cNvPr>
            <p:cNvSpPr>
              <a:spLocks/>
            </p:cNvSpPr>
            <p:nvPr/>
          </p:nvSpPr>
          <p:spPr bwMode="auto">
            <a:xfrm>
              <a:off x="979488" y="3368675"/>
              <a:ext cx="68263" cy="60325"/>
            </a:xfrm>
            <a:custGeom>
              <a:avLst/>
              <a:gdLst>
                <a:gd name="T0" fmla="*/ 0 w 9"/>
                <a:gd name="T1" fmla="*/ 0 h 8"/>
                <a:gd name="T2" fmla="*/ 9 w 9"/>
                <a:gd name="T3" fmla="*/ 8 h 8"/>
                <a:gd name="T4" fmla="*/ 0 w 9"/>
                <a:gd name="T5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" h="8">
                  <a:moveTo>
                    <a:pt x="0" y="0"/>
                  </a:moveTo>
                  <a:cubicBezTo>
                    <a:pt x="5" y="1"/>
                    <a:pt x="7" y="4"/>
                    <a:pt x="9" y="8"/>
                  </a:cubicBezTo>
                  <a:cubicBezTo>
                    <a:pt x="5" y="7"/>
                    <a:pt x="3" y="3"/>
                    <a:pt x="0" y="0"/>
                  </a:cubicBezTo>
                  <a:close/>
                </a:path>
              </a:pathLst>
            </a:custGeom>
            <a:solidFill>
              <a:srgbClr val="E07B6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78" name="Freeform 165">
              <a:extLst>
                <a:ext uri="{FF2B5EF4-FFF2-40B4-BE49-F238E27FC236}">
                  <a16:creationId xmlns:a16="http://schemas.microsoft.com/office/drawing/2014/main" id="{D7BCD9E3-F0AB-9C80-0817-490B9B2DC198}"/>
                </a:ext>
              </a:extLst>
            </p:cNvPr>
            <p:cNvSpPr>
              <a:spLocks/>
            </p:cNvSpPr>
            <p:nvPr/>
          </p:nvSpPr>
          <p:spPr bwMode="auto">
            <a:xfrm>
              <a:off x="2225675" y="3117850"/>
              <a:ext cx="271463" cy="971550"/>
            </a:xfrm>
            <a:custGeom>
              <a:avLst/>
              <a:gdLst>
                <a:gd name="T0" fmla="*/ 3 w 36"/>
                <a:gd name="T1" fmla="*/ 4 h 128"/>
                <a:gd name="T2" fmla="*/ 7 w 36"/>
                <a:gd name="T3" fmla="*/ 2 h 128"/>
                <a:gd name="T4" fmla="*/ 10 w 36"/>
                <a:gd name="T5" fmla="*/ 0 h 128"/>
                <a:gd name="T6" fmla="*/ 29 w 36"/>
                <a:gd name="T7" fmla="*/ 89 h 128"/>
                <a:gd name="T8" fmla="*/ 36 w 36"/>
                <a:gd name="T9" fmla="*/ 121 h 128"/>
                <a:gd name="T10" fmla="*/ 35 w 36"/>
                <a:gd name="T11" fmla="*/ 125 h 128"/>
                <a:gd name="T12" fmla="*/ 34 w 36"/>
                <a:gd name="T13" fmla="*/ 127 h 128"/>
                <a:gd name="T14" fmla="*/ 30 w 36"/>
                <a:gd name="T15" fmla="*/ 127 h 128"/>
                <a:gd name="T16" fmla="*/ 28 w 36"/>
                <a:gd name="T17" fmla="*/ 126 h 128"/>
                <a:gd name="T18" fmla="*/ 22 w 36"/>
                <a:gd name="T19" fmla="*/ 108 h 128"/>
                <a:gd name="T20" fmla="*/ 2 w 36"/>
                <a:gd name="T21" fmla="*/ 18 h 128"/>
                <a:gd name="T22" fmla="*/ 3 w 36"/>
                <a:gd name="T23" fmla="*/ 4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6" h="128">
                  <a:moveTo>
                    <a:pt x="3" y="4"/>
                  </a:moveTo>
                  <a:cubicBezTo>
                    <a:pt x="5" y="4"/>
                    <a:pt x="6" y="4"/>
                    <a:pt x="7" y="2"/>
                  </a:cubicBezTo>
                  <a:cubicBezTo>
                    <a:pt x="8" y="1"/>
                    <a:pt x="9" y="1"/>
                    <a:pt x="10" y="0"/>
                  </a:cubicBezTo>
                  <a:cubicBezTo>
                    <a:pt x="16" y="30"/>
                    <a:pt x="23" y="60"/>
                    <a:pt x="29" y="89"/>
                  </a:cubicBezTo>
                  <a:cubicBezTo>
                    <a:pt x="31" y="100"/>
                    <a:pt x="34" y="111"/>
                    <a:pt x="36" y="121"/>
                  </a:cubicBezTo>
                  <a:cubicBezTo>
                    <a:pt x="36" y="123"/>
                    <a:pt x="36" y="124"/>
                    <a:pt x="35" y="125"/>
                  </a:cubicBezTo>
                  <a:cubicBezTo>
                    <a:pt x="35" y="126"/>
                    <a:pt x="34" y="126"/>
                    <a:pt x="34" y="127"/>
                  </a:cubicBezTo>
                  <a:cubicBezTo>
                    <a:pt x="33" y="128"/>
                    <a:pt x="31" y="127"/>
                    <a:pt x="30" y="127"/>
                  </a:cubicBezTo>
                  <a:cubicBezTo>
                    <a:pt x="30" y="127"/>
                    <a:pt x="29" y="127"/>
                    <a:pt x="28" y="126"/>
                  </a:cubicBezTo>
                  <a:cubicBezTo>
                    <a:pt x="23" y="121"/>
                    <a:pt x="24" y="114"/>
                    <a:pt x="22" y="108"/>
                  </a:cubicBezTo>
                  <a:cubicBezTo>
                    <a:pt x="14" y="78"/>
                    <a:pt x="9" y="48"/>
                    <a:pt x="2" y="18"/>
                  </a:cubicBezTo>
                  <a:cubicBezTo>
                    <a:pt x="1" y="13"/>
                    <a:pt x="0" y="9"/>
                    <a:pt x="3" y="4"/>
                  </a:cubicBezTo>
                  <a:close/>
                </a:path>
              </a:pathLst>
            </a:custGeom>
            <a:solidFill>
              <a:srgbClr val="F1CD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79" name="Freeform 166">
              <a:extLst>
                <a:ext uri="{FF2B5EF4-FFF2-40B4-BE49-F238E27FC236}">
                  <a16:creationId xmlns:a16="http://schemas.microsoft.com/office/drawing/2014/main" id="{7DB39BAD-D22A-5A21-6E96-58DEC1085D31}"/>
                </a:ext>
              </a:extLst>
            </p:cNvPr>
            <p:cNvSpPr>
              <a:spLocks/>
            </p:cNvSpPr>
            <p:nvPr/>
          </p:nvSpPr>
          <p:spPr bwMode="auto">
            <a:xfrm>
              <a:off x="2549525" y="4035425"/>
              <a:ext cx="98425" cy="455613"/>
            </a:xfrm>
            <a:custGeom>
              <a:avLst/>
              <a:gdLst>
                <a:gd name="T0" fmla="*/ 8 w 13"/>
                <a:gd name="T1" fmla="*/ 0 h 60"/>
                <a:gd name="T2" fmla="*/ 10 w 13"/>
                <a:gd name="T3" fmla="*/ 5 h 60"/>
                <a:gd name="T4" fmla="*/ 11 w 13"/>
                <a:gd name="T5" fmla="*/ 41 h 60"/>
                <a:gd name="T6" fmla="*/ 12 w 13"/>
                <a:gd name="T7" fmla="*/ 60 h 60"/>
                <a:gd name="T8" fmla="*/ 9 w 13"/>
                <a:gd name="T9" fmla="*/ 55 h 60"/>
                <a:gd name="T10" fmla="*/ 1 w 13"/>
                <a:gd name="T11" fmla="*/ 13 h 60"/>
                <a:gd name="T12" fmla="*/ 3 w 13"/>
                <a:gd name="T13" fmla="*/ 4 h 60"/>
                <a:gd name="T14" fmla="*/ 8 w 13"/>
                <a:gd name="T15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" h="60">
                  <a:moveTo>
                    <a:pt x="8" y="0"/>
                  </a:moveTo>
                  <a:cubicBezTo>
                    <a:pt x="9" y="2"/>
                    <a:pt x="10" y="3"/>
                    <a:pt x="10" y="5"/>
                  </a:cubicBezTo>
                  <a:cubicBezTo>
                    <a:pt x="9" y="17"/>
                    <a:pt x="12" y="29"/>
                    <a:pt x="11" y="41"/>
                  </a:cubicBezTo>
                  <a:cubicBezTo>
                    <a:pt x="11" y="47"/>
                    <a:pt x="13" y="53"/>
                    <a:pt x="12" y="60"/>
                  </a:cubicBezTo>
                  <a:cubicBezTo>
                    <a:pt x="10" y="59"/>
                    <a:pt x="10" y="57"/>
                    <a:pt x="9" y="55"/>
                  </a:cubicBezTo>
                  <a:cubicBezTo>
                    <a:pt x="6" y="41"/>
                    <a:pt x="3" y="27"/>
                    <a:pt x="1" y="13"/>
                  </a:cubicBezTo>
                  <a:cubicBezTo>
                    <a:pt x="0" y="10"/>
                    <a:pt x="0" y="6"/>
                    <a:pt x="3" y="4"/>
                  </a:cubicBezTo>
                  <a:cubicBezTo>
                    <a:pt x="5" y="3"/>
                    <a:pt x="7" y="2"/>
                    <a:pt x="8" y="0"/>
                  </a:cubicBezTo>
                  <a:close/>
                </a:path>
              </a:pathLst>
            </a:custGeom>
            <a:solidFill>
              <a:srgbClr val="73A0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80" name="Freeform 167">
              <a:extLst>
                <a:ext uri="{FF2B5EF4-FFF2-40B4-BE49-F238E27FC236}">
                  <a16:creationId xmlns:a16="http://schemas.microsoft.com/office/drawing/2014/main" id="{D75EC27D-6C6E-74F6-A758-C6B0E0126062}"/>
                </a:ext>
              </a:extLst>
            </p:cNvPr>
            <p:cNvSpPr>
              <a:spLocks/>
            </p:cNvSpPr>
            <p:nvPr/>
          </p:nvSpPr>
          <p:spPr bwMode="auto">
            <a:xfrm>
              <a:off x="3448050" y="3619500"/>
              <a:ext cx="739775" cy="650875"/>
            </a:xfrm>
            <a:custGeom>
              <a:avLst/>
              <a:gdLst>
                <a:gd name="T0" fmla="*/ 0 w 98"/>
                <a:gd name="T1" fmla="*/ 79 h 86"/>
                <a:gd name="T2" fmla="*/ 27 w 98"/>
                <a:gd name="T3" fmla="*/ 55 h 86"/>
                <a:gd name="T4" fmla="*/ 76 w 98"/>
                <a:gd name="T5" fmla="*/ 13 h 86"/>
                <a:gd name="T6" fmla="*/ 94 w 98"/>
                <a:gd name="T7" fmla="*/ 0 h 86"/>
                <a:gd name="T8" fmla="*/ 93 w 98"/>
                <a:gd name="T9" fmla="*/ 8 h 86"/>
                <a:gd name="T10" fmla="*/ 56 w 98"/>
                <a:gd name="T11" fmla="*/ 42 h 86"/>
                <a:gd name="T12" fmla="*/ 10 w 98"/>
                <a:gd name="T13" fmla="*/ 82 h 86"/>
                <a:gd name="T14" fmla="*/ 0 w 98"/>
                <a:gd name="T15" fmla="*/ 79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8" h="86">
                  <a:moveTo>
                    <a:pt x="0" y="79"/>
                  </a:moveTo>
                  <a:cubicBezTo>
                    <a:pt x="10" y="73"/>
                    <a:pt x="18" y="63"/>
                    <a:pt x="27" y="55"/>
                  </a:cubicBezTo>
                  <a:cubicBezTo>
                    <a:pt x="44" y="41"/>
                    <a:pt x="60" y="27"/>
                    <a:pt x="76" y="13"/>
                  </a:cubicBezTo>
                  <a:cubicBezTo>
                    <a:pt x="82" y="8"/>
                    <a:pt x="86" y="2"/>
                    <a:pt x="94" y="0"/>
                  </a:cubicBezTo>
                  <a:cubicBezTo>
                    <a:pt x="98" y="3"/>
                    <a:pt x="97" y="5"/>
                    <a:pt x="93" y="8"/>
                  </a:cubicBezTo>
                  <a:cubicBezTo>
                    <a:pt x="81" y="19"/>
                    <a:pt x="68" y="31"/>
                    <a:pt x="56" y="42"/>
                  </a:cubicBezTo>
                  <a:cubicBezTo>
                    <a:pt x="40" y="55"/>
                    <a:pt x="25" y="69"/>
                    <a:pt x="10" y="82"/>
                  </a:cubicBezTo>
                  <a:cubicBezTo>
                    <a:pt x="5" y="86"/>
                    <a:pt x="2" y="83"/>
                    <a:pt x="0" y="79"/>
                  </a:cubicBezTo>
                  <a:close/>
                </a:path>
              </a:pathLst>
            </a:custGeom>
            <a:solidFill>
              <a:srgbClr val="F3D1C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81" name="Freeform 168">
              <a:extLst>
                <a:ext uri="{FF2B5EF4-FFF2-40B4-BE49-F238E27FC236}">
                  <a16:creationId xmlns:a16="http://schemas.microsoft.com/office/drawing/2014/main" id="{70D67B09-2CE2-53DA-F9F8-1D4F38A38B86}"/>
                </a:ext>
              </a:extLst>
            </p:cNvPr>
            <p:cNvSpPr>
              <a:spLocks/>
            </p:cNvSpPr>
            <p:nvPr/>
          </p:nvSpPr>
          <p:spPr bwMode="auto">
            <a:xfrm>
              <a:off x="2173288" y="3148013"/>
              <a:ext cx="263525" cy="941388"/>
            </a:xfrm>
            <a:custGeom>
              <a:avLst/>
              <a:gdLst>
                <a:gd name="T0" fmla="*/ 10 w 35"/>
                <a:gd name="T1" fmla="*/ 0 h 124"/>
                <a:gd name="T2" fmla="*/ 18 w 35"/>
                <a:gd name="T3" fmla="*/ 46 h 124"/>
                <a:gd name="T4" fmla="*/ 28 w 35"/>
                <a:gd name="T5" fmla="*/ 91 h 124"/>
                <a:gd name="T6" fmla="*/ 35 w 35"/>
                <a:gd name="T7" fmla="*/ 122 h 124"/>
                <a:gd name="T8" fmla="*/ 30 w 35"/>
                <a:gd name="T9" fmla="*/ 124 h 124"/>
                <a:gd name="T10" fmla="*/ 23 w 35"/>
                <a:gd name="T11" fmla="*/ 105 h 124"/>
                <a:gd name="T12" fmla="*/ 15 w 35"/>
                <a:gd name="T13" fmla="*/ 69 h 124"/>
                <a:gd name="T14" fmla="*/ 5 w 35"/>
                <a:gd name="T15" fmla="*/ 20 h 124"/>
                <a:gd name="T16" fmla="*/ 1 w 35"/>
                <a:gd name="T17" fmla="*/ 8 h 124"/>
                <a:gd name="T18" fmla="*/ 2 w 35"/>
                <a:gd name="T19" fmla="*/ 2 h 124"/>
                <a:gd name="T20" fmla="*/ 10 w 35"/>
                <a:gd name="T21" fmla="*/ 0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5" h="124">
                  <a:moveTo>
                    <a:pt x="10" y="0"/>
                  </a:moveTo>
                  <a:cubicBezTo>
                    <a:pt x="9" y="16"/>
                    <a:pt x="16" y="31"/>
                    <a:pt x="18" y="46"/>
                  </a:cubicBezTo>
                  <a:cubicBezTo>
                    <a:pt x="21" y="61"/>
                    <a:pt x="24" y="76"/>
                    <a:pt x="28" y="91"/>
                  </a:cubicBezTo>
                  <a:cubicBezTo>
                    <a:pt x="30" y="102"/>
                    <a:pt x="33" y="112"/>
                    <a:pt x="35" y="122"/>
                  </a:cubicBezTo>
                  <a:cubicBezTo>
                    <a:pt x="34" y="124"/>
                    <a:pt x="32" y="124"/>
                    <a:pt x="30" y="124"/>
                  </a:cubicBezTo>
                  <a:cubicBezTo>
                    <a:pt x="23" y="119"/>
                    <a:pt x="24" y="111"/>
                    <a:pt x="23" y="105"/>
                  </a:cubicBezTo>
                  <a:cubicBezTo>
                    <a:pt x="20" y="93"/>
                    <a:pt x="17" y="81"/>
                    <a:pt x="15" y="69"/>
                  </a:cubicBezTo>
                  <a:cubicBezTo>
                    <a:pt x="12" y="53"/>
                    <a:pt x="8" y="36"/>
                    <a:pt x="5" y="20"/>
                  </a:cubicBezTo>
                  <a:cubicBezTo>
                    <a:pt x="4" y="16"/>
                    <a:pt x="2" y="12"/>
                    <a:pt x="1" y="8"/>
                  </a:cubicBezTo>
                  <a:cubicBezTo>
                    <a:pt x="0" y="6"/>
                    <a:pt x="1" y="4"/>
                    <a:pt x="2" y="2"/>
                  </a:cubicBezTo>
                  <a:cubicBezTo>
                    <a:pt x="5" y="4"/>
                    <a:pt x="7" y="0"/>
                    <a:pt x="10" y="0"/>
                  </a:cubicBezTo>
                  <a:close/>
                </a:path>
              </a:pathLst>
            </a:custGeom>
            <a:solidFill>
              <a:srgbClr val="E9BC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82" name="Freeform 169">
              <a:extLst>
                <a:ext uri="{FF2B5EF4-FFF2-40B4-BE49-F238E27FC236}">
                  <a16:creationId xmlns:a16="http://schemas.microsoft.com/office/drawing/2014/main" id="{89E7C891-9434-0CC5-1D37-DA997D44AF6B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1100" y="4081463"/>
              <a:ext cx="128588" cy="461963"/>
            </a:xfrm>
            <a:custGeom>
              <a:avLst/>
              <a:gdLst>
                <a:gd name="T0" fmla="*/ 0 w 17"/>
                <a:gd name="T1" fmla="*/ 0 h 61"/>
                <a:gd name="T2" fmla="*/ 4 w 17"/>
                <a:gd name="T3" fmla="*/ 0 h 61"/>
                <a:gd name="T4" fmla="*/ 6 w 17"/>
                <a:gd name="T5" fmla="*/ 12 h 61"/>
                <a:gd name="T6" fmla="*/ 16 w 17"/>
                <a:gd name="T7" fmla="*/ 55 h 61"/>
                <a:gd name="T8" fmla="*/ 15 w 17"/>
                <a:gd name="T9" fmla="*/ 61 h 61"/>
                <a:gd name="T10" fmla="*/ 9 w 17"/>
                <a:gd name="T11" fmla="*/ 49 h 61"/>
                <a:gd name="T12" fmla="*/ 4 w 17"/>
                <a:gd name="T13" fmla="*/ 23 h 61"/>
                <a:gd name="T14" fmla="*/ 0 w 17"/>
                <a:gd name="T15" fmla="*/ 1 h 61"/>
                <a:gd name="T16" fmla="*/ 0 w 17"/>
                <a:gd name="T17" fmla="*/ 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" h="61">
                  <a:moveTo>
                    <a:pt x="0" y="0"/>
                  </a:moveTo>
                  <a:cubicBezTo>
                    <a:pt x="1" y="0"/>
                    <a:pt x="3" y="0"/>
                    <a:pt x="4" y="0"/>
                  </a:cubicBezTo>
                  <a:cubicBezTo>
                    <a:pt x="5" y="4"/>
                    <a:pt x="6" y="8"/>
                    <a:pt x="6" y="12"/>
                  </a:cubicBezTo>
                  <a:cubicBezTo>
                    <a:pt x="10" y="26"/>
                    <a:pt x="13" y="41"/>
                    <a:pt x="16" y="55"/>
                  </a:cubicBezTo>
                  <a:cubicBezTo>
                    <a:pt x="16" y="57"/>
                    <a:pt x="17" y="60"/>
                    <a:pt x="15" y="61"/>
                  </a:cubicBezTo>
                  <a:cubicBezTo>
                    <a:pt x="13" y="57"/>
                    <a:pt x="10" y="54"/>
                    <a:pt x="9" y="49"/>
                  </a:cubicBezTo>
                  <a:cubicBezTo>
                    <a:pt x="5" y="41"/>
                    <a:pt x="7" y="31"/>
                    <a:pt x="4" y="23"/>
                  </a:cubicBezTo>
                  <a:cubicBezTo>
                    <a:pt x="2" y="16"/>
                    <a:pt x="2" y="8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81AB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83" name="Freeform 170">
              <a:extLst>
                <a:ext uri="{FF2B5EF4-FFF2-40B4-BE49-F238E27FC236}">
                  <a16:creationId xmlns:a16="http://schemas.microsoft.com/office/drawing/2014/main" id="{D81F9A7C-B58B-7BD7-A12D-490C855AB8BF}"/>
                </a:ext>
              </a:extLst>
            </p:cNvPr>
            <p:cNvSpPr>
              <a:spLocks/>
            </p:cNvSpPr>
            <p:nvPr/>
          </p:nvSpPr>
          <p:spPr bwMode="auto">
            <a:xfrm>
              <a:off x="1990725" y="4316413"/>
              <a:ext cx="393700" cy="327025"/>
            </a:xfrm>
            <a:custGeom>
              <a:avLst/>
              <a:gdLst>
                <a:gd name="T0" fmla="*/ 0 w 52"/>
                <a:gd name="T1" fmla="*/ 0 h 43"/>
                <a:gd name="T2" fmla="*/ 0 w 52"/>
                <a:gd name="T3" fmla="*/ 0 h 43"/>
                <a:gd name="T4" fmla="*/ 47 w 52"/>
                <a:gd name="T5" fmla="*/ 36 h 43"/>
                <a:gd name="T6" fmla="*/ 52 w 52"/>
                <a:gd name="T7" fmla="*/ 43 h 43"/>
                <a:gd name="T8" fmla="*/ 41 w 52"/>
                <a:gd name="T9" fmla="*/ 38 h 43"/>
                <a:gd name="T10" fmla="*/ 8 w 52"/>
                <a:gd name="T11" fmla="*/ 10 h 43"/>
                <a:gd name="T12" fmla="*/ 0 w 52"/>
                <a:gd name="T13" fmla="*/ 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43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7" y="10"/>
                    <a:pt x="31" y="25"/>
                    <a:pt x="47" y="36"/>
                  </a:cubicBezTo>
                  <a:cubicBezTo>
                    <a:pt x="49" y="38"/>
                    <a:pt x="50" y="40"/>
                    <a:pt x="52" y="43"/>
                  </a:cubicBezTo>
                  <a:cubicBezTo>
                    <a:pt x="48" y="41"/>
                    <a:pt x="44" y="40"/>
                    <a:pt x="41" y="38"/>
                  </a:cubicBezTo>
                  <a:cubicBezTo>
                    <a:pt x="29" y="30"/>
                    <a:pt x="20" y="19"/>
                    <a:pt x="8" y="10"/>
                  </a:cubicBezTo>
                  <a:cubicBezTo>
                    <a:pt x="5" y="8"/>
                    <a:pt x="1" y="5"/>
                    <a:pt x="0" y="0"/>
                  </a:cubicBezTo>
                  <a:close/>
                </a:path>
              </a:pathLst>
            </a:custGeom>
            <a:solidFill>
              <a:srgbClr val="C64B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7" name="Google Shape;1517;p54"/>
          <p:cNvSpPr txBox="1">
            <a:spLocks noGrp="1"/>
          </p:cNvSpPr>
          <p:nvPr>
            <p:ph type="title"/>
          </p:nvPr>
        </p:nvSpPr>
        <p:spPr>
          <a:xfrm>
            <a:off x="234705" y="190045"/>
            <a:ext cx="4377300" cy="44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r" rtl="1"/>
            <a:r>
              <a:rPr lang="fa-IR" dirty="0">
                <a:solidFill>
                  <a:srgbClr val="0EAAA3"/>
                </a:solidFill>
                <a:cs typeface="B Nazanin" panose="00000400000000000000" pitchFamily="2" charset="-78"/>
              </a:rPr>
              <a:t>منابع</a:t>
            </a:r>
            <a:endParaRPr dirty="0">
              <a:solidFill>
                <a:srgbClr val="0EAAA3"/>
              </a:solidFill>
              <a:cs typeface="B Nazanin" panose="00000400000000000000" pitchFamily="2" charset="-78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F1910E1F-6C71-4920-AF2F-555DADD83E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841" y="2978259"/>
            <a:ext cx="1185333" cy="2111022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BEE1C195-20FF-4679-BF5C-88A843275EB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4841" y="1303564"/>
            <a:ext cx="2653709" cy="1203081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4EA60C2A-8B3B-4B44-A2DC-17415A533B8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66994" y="2978259"/>
            <a:ext cx="2323112" cy="1811111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6BAA5E68-FBF4-488B-BF4B-981E34DF349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762695" y="4175640"/>
            <a:ext cx="3228622" cy="801511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4121AA28-3222-4CDA-83CB-BBB4B0A5A14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265736" y="3407588"/>
            <a:ext cx="1321329" cy="1536103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F158E777-3AB4-4D8B-9ECC-EEE32C5855F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283330" y="1351802"/>
            <a:ext cx="1288670" cy="1390650"/>
          </a:xfrm>
          <a:prstGeom prst="rect">
            <a:avLst/>
          </a:prstGeom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id="{C9DD59F8-CED9-4658-8DD0-516DE3CFF4D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829869" y="1263943"/>
            <a:ext cx="1131241" cy="1382627"/>
          </a:xfrm>
          <a:prstGeom prst="rect">
            <a:avLst/>
          </a:prstGeom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9E3772AF-E189-4E55-B8AF-74952274583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978953" y="2549357"/>
            <a:ext cx="2912640" cy="1618133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D4C9F5F0-94B5-4E06-A25A-D94DF164F8D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698539" y="485455"/>
            <a:ext cx="4210756" cy="541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057544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Color Choices Lesson by Slidesgo">
  <a:themeElements>
    <a:clrScheme name="Simple Light">
      <a:dk1>
        <a:srgbClr val="000000"/>
      </a:dk1>
      <a:lt1>
        <a:srgbClr val="FFFFFF"/>
      </a:lt1>
      <a:dk2>
        <a:srgbClr val="3B58A1"/>
      </a:dk2>
      <a:lt2>
        <a:srgbClr val="EEEEEE"/>
      </a:lt2>
      <a:accent1>
        <a:srgbClr val="FF73AB"/>
      </a:accent1>
      <a:accent2>
        <a:srgbClr val="212121"/>
      </a:accent2>
      <a:accent3>
        <a:srgbClr val="45A8DE"/>
      </a:accent3>
      <a:accent4>
        <a:srgbClr val="F7C42B"/>
      </a:accent4>
      <a:accent5>
        <a:srgbClr val="DDAB10"/>
      </a:accent5>
      <a:accent6>
        <a:srgbClr val="FCA0C5"/>
      </a:accent6>
      <a:hlink>
        <a:srgbClr val="F7C42B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537</Words>
  <Application>Microsoft Office PowerPoint</Application>
  <PresentationFormat>On-screen Show (16:9)</PresentationFormat>
  <Paragraphs>63</Paragraphs>
  <Slides>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Open Sans</vt:lpstr>
      <vt:lpstr>Gochi Hand</vt:lpstr>
      <vt:lpstr>Color Choices Lesson by Slidesgo</vt:lpstr>
      <vt:lpstr>تم : مداد رنگی</vt:lpstr>
      <vt:lpstr>فهرست مطالب</vt:lpstr>
      <vt:lpstr>این موضوع در مورد چیست؟</vt:lpstr>
      <vt:lpstr> 4 1</vt:lpstr>
      <vt:lpstr>PowerPoint Presentation</vt:lpstr>
      <vt:lpstr>PowerPoint Presentation</vt:lpstr>
      <vt:lpstr>این یک نقشه ذهنی است</vt:lpstr>
      <vt:lpstr>با تشکر از شما دوستان عزیز ... !</vt:lpstr>
      <vt:lpstr>منابع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modified xsi:type="dcterms:W3CDTF">2024-05-05T15:05:54Z</dcterms:modified>
</cp:coreProperties>
</file>