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1745" r:id="rId37"/>
    <p:sldId id="1746" r:id="rId38"/>
    <p:sldId id="1747" r:id="rId39"/>
    <p:sldId id="1748" r:id="rId40"/>
    <p:sldId id="1749" r:id="rId41"/>
    <p:sldId id="1750" r:id="rId42"/>
    <p:sldId id="1751" r:id="rId43"/>
    <p:sldId id="1752" r:id="rId44"/>
    <p:sldId id="1753" r:id="rId45"/>
    <p:sldId id="1754" r:id="rId46"/>
    <p:sldId id="1755" r:id="rId47"/>
  </p:sldIdLst>
  <p:sldSz cx="18288000" cy="10287000"/>
  <p:notesSz cx="6858000" cy="9144000"/>
  <p:embeddedFontLst>
    <p:embeddedFont>
      <p:font typeface="Amatic SC" panose="00000500000000000000" pitchFamily="2" charset="-79"/>
      <p:regular r:id="rId49"/>
      <p:bold r:id="rId50"/>
    </p:embeddedFont>
    <p:embeddedFont>
      <p:font typeface="Arial" panose="020B0604020202020204" pitchFamily="34" charset="0"/>
      <p:regular r:id="rId51"/>
    </p:embeddedFont>
    <p:embeddedFont>
      <p:font typeface="Arial Bold" panose="020B0704020202020204" pitchFamily="34" charset="0"/>
      <p:regular r:id="rId52"/>
      <p:bold r:id="rId53"/>
    </p:embeddedFont>
    <p:embeddedFont>
      <p:font typeface="Arimo" panose="020B0604020202020204" charset="0"/>
      <p:regular r:id="rId54"/>
    </p:embeddedFont>
    <p:embeddedFont>
      <p:font typeface="Arimo Bold" panose="020B0604020202020204" charset="0"/>
      <p:regular r:id="rId55"/>
    </p:embeddedFon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Dosis Medium" pitchFamily="2" charset="0"/>
      <p:regular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" panose="02000000000000000000" pitchFamily="2" charset="0"/>
      <p:regular r:id="rId69"/>
      <p:bold r:id="rId70"/>
      <p:italic r:id="rId71"/>
      <p:boldItalic r:id="rId72"/>
    </p:embeddedFont>
    <p:embeddedFont>
      <p:font typeface="Roboto Bold" panose="02000000000000000000" charset="0"/>
      <p:regular r:id="rId73"/>
    </p:embeddedFont>
    <p:embeddedFont>
      <p:font typeface="Roboto Medium" panose="02000000000000000000" pitchFamily="2" charset="0"/>
      <p:regular r:id="rId74"/>
      <p:italic r:id="rId75"/>
    </p:embeddedFont>
    <p:embeddedFont>
      <p:font typeface="Source Sans Pro" panose="020B0503030403020204" pitchFamily="34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85057" autoAdjust="0"/>
  </p:normalViewPr>
  <p:slideViewPr>
    <p:cSldViewPr>
      <p:cViewPr varScale="1">
        <p:scale>
          <a:sx n="44" d="100"/>
          <a:sy n="44" d="100"/>
        </p:scale>
        <p:origin x="7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74" Type="http://schemas.openxmlformats.org/officeDocument/2006/relationships/font" Target="fonts/font26.fntdata"/><Relationship Id="rId79" Type="http://schemas.openxmlformats.org/officeDocument/2006/relationships/font" Target="fonts/font31.fntdata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font" Target="fonts/font29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font" Target="fonts/font30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font" Target="fonts/font28.fntdata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16.02.2024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2239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18" Type="http://schemas.openxmlformats.org/officeDocument/2006/relationships/image" Target="../media/image58.png"/><Relationship Id="rId3" Type="http://schemas.openxmlformats.org/officeDocument/2006/relationships/image" Target="../media/image8.svg"/><Relationship Id="rId21" Type="http://schemas.openxmlformats.org/officeDocument/2006/relationships/image" Target="../media/image61.svg"/><Relationship Id="rId7" Type="http://schemas.openxmlformats.org/officeDocument/2006/relationships/image" Target="../media/image47.svg"/><Relationship Id="rId12" Type="http://schemas.openxmlformats.org/officeDocument/2006/relationships/image" Target="../media/image52.png"/><Relationship Id="rId17" Type="http://schemas.openxmlformats.org/officeDocument/2006/relationships/image" Target="../media/image57.svg"/><Relationship Id="rId25" Type="http://schemas.openxmlformats.org/officeDocument/2006/relationships/image" Target="../media/image65.svg"/><Relationship Id="rId2" Type="http://schemas.openxmlformats.org/officeDocument/2006/relationships/image" Target="../media/image7.png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svg"/><Relationship Id="rId24" Type="http://schemas.openxmlformats.org/officeDocument/2006/relationships/image" Target="../media/image64.png"/><Relationship Id="rId5" Type="http://schemas.openxmlformats.org/officeDocument/2006/relationships/image" Target="../media/image45.svg"/><Relationship Id="rId15" Type="http://schemas.openxmlformats.org/officeDocument/2006/relationships/image" Target="../media/image55.svg"/><Relationship Id="rId23" Type="http://schemas.openxmlformats.org/officeDocument/2006/relationships/image" Target="../media/image63.svg"/><Relationship Id="rId10" Type="http://schemas.openxmlformats.org/officeDocument/2006/relationships/image" Target="../media/image50.png"/><Relationship Id="rId19" Type="http://schemas.openxmlformats.org/officeDocument/2006/relationships/image" Target="../media/image59.svg"/><Relationship Id="rId4" Type="http://schemas.openxmlformats.org/officeDocument/2006/relationships/image" Target="../media/image44.png"/><Relationship Id="rId9" Type="http://schemas.openxmlformats.org/officeDocument/2006/relationships/image" Target="../media/image49.svg"/><Relationship Id="rId14" Type="http://schemas.openxmlformats.org/officeDocument/2006/relationships/image" Target="../media/image54.png"/><Relationship Id="rId22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6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Relationship Id="rId9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svg"/><Relationship Id="rId7" Type="http://schemas.openxmlformats.org/officeDocument/2006/relationships/image" Target="../media/image76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svg"/><Relationship Id="rId4" Type="http://schemas.openxmlformats.org/officeDocument/2006/relationships/image" Target="../media/image73.png"/><Relationship Id="rId9" Type="http://schemas.openxmlformats.org/officeDocument/2006/relationships/image" Target="../media/image7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27.png"/><Relationship Id="rId7" Type="http://schemas.openxmlformats.org/officeDocument/2006/relationships/image" Target="../media/image81.png"/><Relationship Id="rId12" Type="http://schemas.openxmlformats.org/officeDocument/2006/relationships/image" Target="../media/image86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sv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svg"/><Relationship Id="rId4" Type="http://schemas.openxmlformats.org/officeDocument/2006/relationships/image" Target="../media/image28.svg"/><Relationship Id="rId9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10" Type="http://schemas.openxmlformats.org/officeDocument/2006/relationships/image" Target="../media/image93.png"/><Relationship Id="rId4" Type="http://schemas.openxmlformats.org/officeDocument/2006/relationships/image" Target="../media/image89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97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11" Type="http://schemas.openxmlformats.org/officeDocument/2006/relationships/image" Target="../media/image96.png"/><Relationship Id="rId5" Type="http://schemas.openxmlformats.org/officeDocument/2006/relationships/image" Target="../media/image73.png"/><Relationship Id="rId10" Type="http://schemas.openxmlformats.org/officeDocument/2006/relationships/image" Target="../media/image95.svg"/><Relationship Id="rId4" Type="http://schemas.openxmlformats.org/officeDocument/2006/relationships/image" Target="../media/image72.svg"/><Relationship Id="rId9" Type="http://schemas.openxmlformats.org/officeDocument/2006/relationships/image" Target="../media/image9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svg"/><Relationship Id="rId3" Type="http://schemas.openxmlformats.org/officeDocument/2006/relationships/image" Target="../media/image28.svg"/><Relationship Id="rId7" Type="http://schemas.openxmlformats.org/officeDocument/2006/relationships/image" Target="../media/image101.svg"/><Relationship Id="rId12" Type="http://schemas.openxmlformats.org/officeDocument/2006/relationships/image" Target="../media/image10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11" Type="http://schemas.openxmlformats.org/officeDocument/2006/relationships/image" Target="../media/image105.svg"/><Relationship Id="rId5" Type="http://schemas.openxmlformats.org/officeDocument/2006/relationships/image" Target="../media/image99.sv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13" Type="http://schemas.openxmlformats.org/officeDocument/2006/relationships/image" Target="../media/image116.png"/><Relationship Id="rId18" Type="http://schemas.openxmlformats.org/officeDocument/2006/relationships/image" Target="../media/image121.svg"/><Relationship Id="rId26" Type="http://schemas.openxmlformats.org/officeDocument/2006/relationships/image" Target="../media/image129.svg"/><Relationship Id="rId3" Type="http://schemas.openxmlformats.org/officeDocument/2006/relationships/image" Target="../media/image7.png"/><Relationship Id="rId21" Type="http://schemas.openxmlformats.org/officeDocument/2006/relationships/image" Target="../media/image124.png"/><Relationship Id="rId7" Type="http://schemas.openxmlformats.org/officeDocument/2006/relationships/image" Target="../media/image110.png"/><Relationship Id="rId12" Type="http://schemas.openxmlformats.org/officeDocument/2006/relationships/image" Target="../media/image115.svg"/><Relationship Id="rId17" Type="http://schemas.openxmlformats.org/officeDocument/2006/relationships/image" Target="../media/image120.png"/><Relationship Id="rId25" Type="http://schemas.openxmlformats.org/officeDocument/2006/relationships/image" Target="../media/image12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19.svg"/><Relationship Id="rId20" Type="http://schemas.openxmlformats.org/officeDocument/2006/relationships/image" Target="../media/image123.svg"/><Relationship Id="rId29" Type="http://schemas.openxmlformats.org/officeDocument/2006/relationships/image" Target="../media/image1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svg"/><Relationship Id="rId11" Type="http://schemas.openxmlformats.org/officeDocument/2006/relationships/image" Target="../media/image114.png"/><Relationship Id="rId24" Type="http://schemas.openxmlformats.org/officeDocument/2006/relationships/image" Target="../media/image127.svg"/><Relationship Id="rId5" Type="http://schemas.openxmlformats.org/officeDocument/2006/relationships/image" Target="../media/image108.png"/><Relationship Id="rId15" Type="http://schemas.openxmlformats.org/officeDocument/2006/relationships/image" Target="../media/image118.png"/><Relationship Id="rId23" Type="http://schemas.openxmlformats.org/officeDocument/2006/relationships/image" Target="../media/image126.png"/><Relationship Id="rId28" Type="http://schemas.openxmlformats.org/officeDocument/2006/relationships/image" Target="../media/image131.svg"/><Relationship Id="rId10" Type="http://schemas.openxmlformats.org/officeDocument/2006/relationships/image" Target="../media/image113.svg"/><Relationship Id="rId19" Type="http://schemas.openxmlformats.org/officeDocument/2006/relationships/image" Target="../media/image122.png"/><Relationship Id="rId4" Type="http://schemas.openxmlformats.org/officeDocument/2006/relationships/image" Target="../media/image8.svg"/><Relationship Id="rId9" Type="http://schemas.openxmlformats.org/officeDocument/2006/relationships/image" Target="../media/image112.png"/><Relationship Id="rId14" Type="http://schemas.openxmlformats.org/officeDocument/2006/relationships/image" Target="../media/image117.svg"/><Relationship Id="rId22" Type="http://schemas.openxmlformats.org/officeDocument/2006/relationships/image" Target="../media/image125.svg"/><Relationship Id="rId27" Type="http://schemas.openxmlformats.org/officeDocument/2006/relationships/image" Target="../media/image130.png"/><Relationship Id="rId30" Type="http://schemas.openxmlformats.org/officeDocument/2006/relationships/image" Target="../media/image13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svg"/><Relationship Id="rId13" Type="http://schemas.openxmlformats.org/officeDocument/2006/relationships/image" Target="../media/image143.png"/><Relationship Id="rId18" Type="http://schemas.openxmlformats.org/officeDocument/2006/relationships/image" Target="../media/image148.svg"/><Relationship Id="rId3" Type="http://schemas.openxmlformats.org/officeDocument/2006/relationships/image" Target="../media/image7.png"/><Relationship Id="rId21" Type="http://schemas.openxmlformats.org/officeDocument/2006/relationships/image" Target="../media/image151.png"/><Relationship Id="rId7" Type="http://schemas.openxmlformats.org/officeDocument/2006/relationships/image" Target="../media/image137.png"/><Relationship Id="rId12" Type="http://schemas.openxmlformats.org/officeDocument/2006/relationships/image" Target="../media/image142.svg"/><Relationship Id="rId17" Type="http://schemas.openxmlformats.org/officeDocument/2006/relationships/image" Target="../media/image14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46.svg"/><Relationship Id="rId20" Type="http://schemas.openxmlformats.org/officeDocument/2006/relationships/image" Target="../media/image1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svg"/><Relationship Id="rId11" Type="http://schemas.openxmlformats.org/officeDocument/2006/relationships/image" Target="../media/image141.png"/><Relationship Id="rId24" Type="http://schemas.openxmlformats.org/officeDocument/2006/relationships/image" Target="../media/image154.svg"/><Relationship Id="rId5" Type="http://schemas.openxmlformats.org/officeDocument/2006/relationships/image" Target="../media/image135.png"/><Relationship Id="rId15" Type="http://schemas.openxmlformats.org/officeDocument/2006/relationships/image" Target="../media/image145.png"/><Relationship Id="rId23" Type="http://schemas.openxmlformats.org/officeDocument/2006/relationships/image" Target="../media/image153.png"/><Relationship Id="rId10" Type="http://schemas.openxmlformats.org/officeDocument/2006/relationships/image" Target="../media/image140.svg"/><Relationship Id="rId19" Type="http://schemas.openxmlformats.org/officeDocument/2006/relationships/image" Target="../media/image149.png"/><Relationship Id="rId4" Type="http://schemas.openxmlformats.org/officeDocument/2006/relationships/image" Target="../media/image8.svg"/><Relationship Id="rId9" Type="http://schemas.openxmlformats.org/officeDocument/2006/relationships/image" Target="../media/image139.png"/><Relationship Id="rId14" Type="http://schemas.openxmlformats.org/officeDocument/2006/relationships/image" Target="../media/image144.svg"/><Relationship Id="rId22" Type="http://schemas.openxmlformats.org/officeDocument/2006/relationships/image" Target="../media/image152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4.svg"/><Relationship Id="rId3" Type="http://schemas.openxmlformats.org/officeDocument/2006/relationships/image" Target="../media/image28.svg"/><Relationship Id="rId7" Type="http://schemas.openxmlformats.org/officeDocument/2006/relationships/image" Target="../media/image158.svg"/><Relationship Id="rId12" Type="http://schemas.openxmlformats.org/officeDocument/2006/relationships/image" Target="../media/image16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11" Type="http://schemas.openxmlformats.org/officeDocument/2006/relationships/image" Target="../media/image162.svg"/><Relationship Id="rId5" Type="http://schemas.openxmlformats.org/officeDocument/2006/relationships/image" Target="../media/image156.svg"/><Relationship Id="rId15" Type="http://schemas.openxmlformats.org/officeDocument/2006/relationships/image" Target="../media/image166.svg"/><Relationship Id="rId10" Type="http://schemas.openxmlformats.org/officeDocument/2006/relationships/image" Target="../media/image161.png"/><Relationship Id="rId4" Type="http://schemas.openxmlformats.org/officeDocument/2006/relationships/image" Target="../media/image155.png"/><Relationship Id="rId9" Type="http://schemas.openxmlformats.org/officeDocument/2006/relationships/image" Target="../media/image160.svg"/><Relationship Id="rId14" Type="http://schemas.openxmlformats.org/officeDocument/2006/relationships/image" Target="../media/image16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svg"/><Relationship Id="rId13" Type="http://schemas.openxmlformats.org/officeDocument/2006/relationships/image" Target="../media/image175.png"/><Relationship Id="rId18" Type="http://schemas.openxmlformats.org/officeDocument/2006/relationships/image" Target="../media/image180.svg"/><Relationship Id="rId3" Type="http://schemas.openxmlformats.org/officeDocument/2006/relationships/image" Target="../media/image7.png"/><Relationship Id="rId21" Type="http://schemas.openxmlformats.org/officeDocument/2006/relationships/image" Target="../media/image183.png"/><Relationship Id="rId7" Type="http://schemas.openxmlformats.org/officeDocument/2006/relationships/image" Target="../media/image169.png"/><Relationship Id="rId12" Type="http://schemas.openxmlformats.org/officeDocument/2006/relationships/image" Target="../media/image174.svg"/><Relationship Id="rId17" Type="http://schemas.openxmlformats.org/officeDocument/2006/relationships/image" Target="../media/image17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178.svg"/><Relationship Id="rId20" Type="http://schemas.openxmlformats.org/officeDocument/2006/relationships/image" Target="../media/image18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8.svg"/><Relationship Id="rId11" Type="http://schemas.openxmlformats.org/officeDocument/2006/relationships/image" Target="../media/image173.png"/><Relationship Id="rId5" Type="http://schemas.openxmlformats.org/officeDocument/2006/relationships/image" Target="../media/image167.png"/><Relationship Id="rId15" Type="http://schemas.openxmlformats.org/officeDocument/2006/relationships/image" Target="../media/image177.png"/><Relationship Id="rId10" Type="http://schemas.openxmlformats.org/officeDocument/2006/relationships/image" Target="../media/image172.svg"/><Relationship Id="rId19" Type="http://schemas.openxmlformats.org/officeDocument/2006/relationships/image" Target="../media/image181.png"/><Relationship Id="rId4" Type="http://schemas.openxmlformats.org/officeDocument/2006/relationships/image" Target="../media/image8.svg"/><Relationship Id="rId9" Type="http://schemas.openxmlformats.org/officeDocument/2006/relationships/image" Target="../media/image171.png"/><Relationship Id="rId14" Type="http://schemas.openxmlformats.org/officeDocument/2006/relationships/image" Target="../media/image17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8.png"/><Relationship Id="rId13" Type="http://schemas.openxmlformats.org/officeDocument/2006/relationships/image" Target="../media/image193.svg"/><Relationship Id="rId3" Type="http://schemas.openxmlformats.org/officeDocument/2006/relationships/image" Target="../media/image28.svg"/><Relationship Id="rId7" Type="http://schemas.openxmlformats.org/officeDocument/2006/relationships/image" Target="../media/image187.svg"/><Relationship Id="rId12" Type="http://schemas.openxmlformats.org/officeDocument/2006/relationships/image" Target="../media/image19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11" Type="http://schemas.openxmlformats.org/officeDocument/2006/relationships/image" Target="../media/image191.svg"/><Relationship Id="rId5" Type="http://schemas.openxmlformats.org/officeDocument/2006/relationships/image" Target="../media/image185.svg"/><Relationship Id="rId15" Type="http://schemas.openxmlformats.org/officeDocument/2006/relationships/image" Target="../media/image195.svg"/><Relationship Id="rId10" Type="http://schemas.openxmlformats.org/officeDocument/2006/relationships/image" Target="../media/image190.png"/><Relationship Id="rId4" Type="http://schemas.openxmlformats.org/officeDocument/2006/relationships/image" Target="../media/image184.png"/><Relationship Id="rId9" Type="http://schemas.openxmlformats.org/officeDocument/2006/relationships/image" Target="../media/image189.svg"/><Relationship Id="rId14" Type="http://schemas.openxmlformats.org/officeDocument/2006/relationships/image" Target="../media/image194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0.png"/><Relationship Id="rId18" Type="http://schemas.openxmlformats.org/officeDocument/2006/relationships/image" Target="../media/image205.svg"/><Relationship Id="rId26" Type="http://schemas.openxmlformats.org/officeDocument/2006/relationships/image" Target="../media/image213.svg"/><Relationship Id="rId39" Type="http://schemas.openxmlformats.org/officeDocument/2006/relationships/image" Target="../media/image226.png"/><Relationship Id="rId21" Type="http://schemas.openxmlformats.org/officeDocument/2006/relationships/image" Target="../media/image208.png"/><Relationship Id="rId34" Type="http://schemas.openxmlformats.org/officeDocument/2006/relationships/image" Target="../media/image221.svg"/><Relationship Id="rId7" Type="http://schemas.openxmlformats.org/officeDocument/2006/relationships/image" Target="../media/image75.png"/><Relationship Id="rId12" Type="http://schemas.openxmlformats.org/officeDocument/2006/relationships/image" Target="../media/image199.svg"/><Relationship Id="rId17" Type="http://schemas.openxmlformats.org/officeDocument/2006/relationships/image" Target="../media/image204.png"/><Relationship Id="rId25" Type="http://schemas.openxmlformats.org/officeDocument/2006/relationships/image" Target="../media/image212.png"/><Relationship Id="rId33" Type="http://schemas.openxmlformats.org/officeDocument/2006/relationships/image" Target="../media/image220.png"/><Relationship Id="rId38" Type="http://schemas.openxmlformats.org/officeDocument/2006/relationships/image" Target="../media/image225.sv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03.svg"/><Relationship Id="rId20" Type="http://schemas.openxmlformats.org/officeDocument/2006/relationships/image" Target="../media/image207.svg"/><Relationship Id="rId29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11" Type="http://schemas.openxmlformats.org/officeDocument/2006/relationships/image" Target="../media/image198.png"/><Relationship Id="rId24" Type="http://schemas.openxmlformats.org/officeDocument/2006/relationships/image" Target="../media/image211.svg"/><Relationship Id="rId32" Type="http://schemas.openxmlformats.org/officeDocument/2006/relationships/image" Target="../media/image219.svg"/><Relationship Id="rId37" Type="http://schemas.openxmlformats.org/officeDocument/2006/relationships/image" Target="../media/image224.png"/><Relationship Id="rId40" Type="http://schemas.openxmlformats.org/officeDocument/2006/relationships/image" Target="../media/image227.svg"/><Relationship Id="rId5" Type="http://schemas.openxmlformats.org/officeDocument/2006/relationships/image" Target="../media/image73.png"/><Relationship Id="rId15" Type="http://schemas.openxmlformats.org/officeDocument/2006/relationships/image" Target="../media/image202.png"/><Relationship Id="rId23" Type="http://schemas.openxmlformats.org/officeDocument/2006/relationships/image" Target="../media/image210.png"/><Relationship Id="rId28" Type="http://schemas.openxmlformats.org/officeDocument/2006/relationships/image" Target="../media/image215.svg"/><Relationship Id="rId36" Type="http://schemas.openxmlformats.org/officeDocument/2006/relationships/image" Target="../media/image223.svg"/><Relationship Id="rId10" Type="http://schemas.openxmlformats.org/officeDocument/2006/relationships/image" Target="../media/image197.svg"/><Relationship Id="rId19" Type="http://schemas.openxmlformats.org/officeDocument/2006/relationships/image" Target="../media/image206.png"/><Relationship Id="rId31" Type="http://schemas.openxmlformats.org/officeDocument/2006/relationships/image" Target="../media/image218.png"/><Relationship Id="rId4" Type="http://schemas.openxmlformats.org/officeDocument/2006/relationships/image" Target="../media/image72.svg"/><Relationship Id="rId9" Type="http://schemas.openxmlformats.org/officeDocument/2006/relationships/image" Target="../media/image196.png"/><Relationship Id="rId14" Type="http://schemas.openxmlformats.org/officeDocument/2006/relationships/image" Target="../media/image201.svg"/><Relationship Id="rId22" Type="http://schemas.openxmlformats.org/officeDocument/2006/relationships/image" Target="../media/image209.svg"/><Relationship Id="rId27" Type="http://schemas.openxmlformats.org/officeDocument/2006/relationships/image" Target="../media/image214.png"/><Relationship Id="rId30" Type="http://schemas.openxmlformats.org/officeDocument/2006/relationships/image" Target="../media/image217.svg"/><Relationship Id="rId35" Type="http://schemas.openxmlformats.org/officeDocument/2006/relationships/image" Target="../media/image222.png"/><Relationship Id="rId8" Type="http://schemas.openxmlformats.org/officeDocument/2006/relationships/image" Target="../media/image76.svg"/><Relationship Id="rId3" Type="http://schemas.openxmlformats.org/officeDocument/2006/relationships/image" Target="../media/image71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7.svg"/><Relationship Id="rId18" Type="http://schemas.openxmlformats.org/officeDocument/2006/relationships/image" Target="../media/image242.png"/><Relationship Id="rId26" Type="http://schemas.openxmlformats.org/officeDocument/2006/relationships/image" Target="../media/image250.png"/><Relationship Id="rId3" Type="http://schemas.openxmlformats.org/officeDocument/2006/relationships/image" Target="../media/image8.svg"/><Relationship Id="rId21" Type="http://schemas.openxmlformats.org/officeDocument/2006/relationships/image" Target="../media/image245.svg"/><Relationship Id="rId7" Type="http://schemas.openxmlformats.org/officeDocument/2006/relationships/image" Target="../media/image231.svg"/><Relationship Id="rId12" Type="http://schemas.openxmlformats.org/officeDocument/2006/relationships/image" Target="../media/image236.png"/><Relationship Id="rId17" Type="http://schemas.openxmlformats.org/officeDocument/2006/relationships/image" Target="../media/image241.svg"/><Relationship Id="rId25" Type="http://schemas.openxmlformats.org/officeDocument/2006/relationships/image" Target="../media/image249.svg"/><Relationship Id="rId33" Type="http://schemas.openxmlformats.org/officeDocument/2006/relationships/image" Target="../media/image257.svg"/><Relationship Id="rId2" Type="http://schemas.openxmlformats.org/officeDocument/2006/relationships/image" Target="../media/image7.png"/><Relationship Id="rId16" Type="http://schemas.openxmlformats.org/officeDocument/2006/relationships/image" Target="../media/image240.png"/><Relationship Id="rId20" Type="http://schemas.openxmlformats.org/officeDocument/2006/relationships/image" Target="../media/image244.png"/><Relationship Id="rId29" Type="http://schemas.openxmlformats.org/officeDocument/2006/relationships/image" Target="../media/image25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0.png"/><Relationship Id="rId11" Type="http://schemas.openxmlformats.org/officeDocument/2006/relationships/image" Target="../media/image235.svg"/><Relationship Id="rId24" Type="http://schemas.openxmlformats.org/officeDocument/2006/relationships/image" Target="../media/image248.png"/><Relationship Id="rId32" Type="http://schemas.openxmlformats.org/officeDocument/2006/relationships/image" Target="../media/image256.png"/><Relationship Id="rId5" Type="http://schemas.openxmlformats.org/officeDocument/2006/relationships/image" Target="../media/image229.svg"/><Relationship Id="rId15" Type="http://schemas.openxmlformats.org/officeDocument/2006/relationships/image" Target="../media/image239.svg"/><Relationship Id="rId23" Type="http://schemas.openxmlformats.org/officeDocument/2006/relationships/image" Target="../media/image247.svg"/><Relationship Id="rId28" Type="http://schemas.openxmlformats.org/officeDocument/2006/relationships/image" Target="../media/image252.png"/><Relationship Id="rId10" Type="http://schemas.openxmlformats.org/officeDocument/2006/relationships/image" Target="../media/image234.png"/><Relationship Id="rId19" Type="http://schemas.openxmlformats.org/officeDocument/2006/relationships/image" Target="../media/image243.svg"/><Relationship Id="rId31" Type="http://schemas.openxmlformats.org/officeDocument/2006/relationships/image" Target="../media/image255.svg"/><Relationship Id="rId4" Type="http://schemas.openxmlformats.org/officeDocument/2006/relationships/image" Target="../media/image228.png"/><Relationship Id="rId9" Type="http://schemas.openxmlformats.org/officeDocument/2006/relationships/image" Target="../media/image233.svg"/><Relationship Id="rId14" Type="http://schemas.openxmlformats.org/officeDocument/2006/relationships/image" Target="../media/image238.png"/><Relationship Id="rId22" Type="http://schemas.openxmlformats.org/officeDocument/2006/relationships/image" Target="../media/image246.png"/><Relationship Id="rId27" Type="http://schemas.openxmlformats.org/officeDocument/2006/relationships/image" Target="../media/image251.svg"/><Relationship Id="rId30" Type="http://schemas.openxmlformats.org/officeDocument/2006/relationships/image" Target="../media/image254.png"/><Relationship Id="rId8" Type="http://schemas.openxmlformats.org/officeDocument/2006/relationships/image" Target="../media/image23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1.svg"/><Relationship Id="rId3" Type="http://schemas.openxmlformats.org/officeDocument/2006/relationships/image" Target="../media/image7.png"/><Relationship Id="rId7" Type="http://schemas.openxmlformats.org/officeDocument/2006/relationships/image" Target="../media/image26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9.svg"/><Relationship Id="rId5" Type="http://schemas.openxmlformats.org/officeDocument/2006/relationships/image" Target="../media/image258.png"/><Relationship Id="rId10" Type="http://schemas.openxmlformats.org/officeDocument/2006/relationships/image" Target="../media/image263.svg"/><Relationship Id="rId4" Type="http://schemas.openxmlformats.org/officeDocument/2006/relationships/image" Target="../media/image8.svg"/><Relationship Id="rId9" Type="http://schemas.openxmlformats.org/officeDocument/2006/relationships/image" Target="../media/image2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5.svg"/><Relationship Id="rId4" Type="http://schemas.openxmlformats.org/officeDocument/2006/relationships/image" Target="../media/image2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6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7.svg"/><Relationship Id="rId5" Type="http://schemas.openxmlformats.org/officeDocument/2006/relationships/image" Target="../media/image266.png"/><Relationship Id="rId4" Type="http://schemas.openxmlformats.org/officeDocument/2006/relationships/image" Target="../media/image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svg"/><Relationship Id="rId13" Type="http://schemas.openxmlformats.org/officeDocument/2006/relationships/image" Target="../media/image278.png"/><Relationship Id="rId3" Type="http://schemas.openxmlformats.org/officeDocument/2006/relationships/image" Target="../media/image27.png"/><Relationship Id="rId7" Type="http://schemas.openxmlformats.org/officeDocument/2006/relationships/image" Target="../media/image272.png"/><Relationship Id="rId12" Type="http://schemas.openxmlformats.org/officeDocument/2006/relationships/image" Target="../media/image277.sv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28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1.svg"/><Relationship Id="rId11" Type="http://schemas.openxmlformats.org/officeDocument/2006/relationships/image" Target="../media/image276.png"/><Relationship Id="rId5" Type="http://schemas.openxmlformats.org/officeDocument/2006/relationships/image" Target="../media/image270.png"/><Relationship Id="rId15" Type="http://schemas.openxmlformats.org/officeDocument/2006/relationships/image" Target="../media/image280.png"/><Relationship Id="rId10" Type="http://schemas.openxmlformats.org/officeDocument/2006/relationships/image" Target="../media/image275.svg"/><Relationship Id="rId4" Type="http://schemas.openxmlformats.org/officeDocument/2006/relationships/image" Target="../media/image28.svg"/><Relationship Id="rId9" Type="http://schemas.openxmlformats.org/officeDocument/2006/relationships/image" Target="../media/image274.png"/><Relationship Id="rId14" Type="http://schemas.openxmlformats.org/officeDocument/2006/relationships/image" Target="../media/image279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png"/><Relationship Id="rId3" Type="http://schemas.openxmlformats.org/officeDocument/2006/relationships/image" Target="../media/image8.svg"/><Relationship Id="rId7" Type="http://schemas.openxmlformats.org/officeDocument/2006/relationships/image" Target="../media/image285.svg"/><Relationship Id="rId12" Type="http://schemas.openxmlformats.org/officeDocument/2006/relationships/image" Target="../media/image29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4.png"/><Relationship Id="rId11" Type="http://schemas.openxmlformats.org/officeDocument/2006/relationships/image" Target="../media/image289.svg"/><Relationship Id="rId5" Type="http://schemas.openxmlformats.org/officeDocument/2006/relationships/image" Target="../media/image283.svg"/><Relationship Id="rId10" Type="http://schemas.openxmlformats.org/officeDocument/2006/relationships/image" Target="../media/image288.png"/><Relationship Id="rId4" Type="http://schemas.openxmlformats.org/officeDocument/2006/relationships/image" Target="../media/image282.png"/><Relationship Id="rId9" Type="http://schemas.openxmlformats.org/officeDocument/2006/relationships/image" Target="../media/image287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2.svg"/><Relationship Id="rId5" Type="http://schemas.openxmlformats.org/officeDocument/2006/relationships/image" Target="../media/image291.png"/><Relationship Id="rId4" Type="http://schemas.openxmlformats.org/officeDocument/2006/relationships/image" Target="../media/image8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svg"/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0.svg"/><Relationship Id="rId13" Type="http://schemas.openxmlformats.org/officeDocument/2006/relationships/image" Target="../media/image87.png"/><Relationship Id="rId18" Type="http://schemas.openxmlformats.org/officeDocument/2006/relationships/image" Target="../media/image92.svg"/><Relationship Id="rId3" Type="http://schemas.openxmlformats.org/officeDocument/2006/relationships/image" Target="../media/image295.png"/><Relationship Id="rId7" Type="http://schemas.openxmlformats.org/officeDocument/2006/relationships/image" Target="../media/image299.png"/><Relationship Id="rId12" Type="http://schemas.openxmlformats.org/officeDocument/2006/relationships/image" Target="../media/image304.svg"/><Relationship Id="rId17" Type="http://schemas.openxmlformats.org/officeDocument/2006/relationships/image" Target="../media/image91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30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8.svg"/><Relationship Id="rId11" Type="http://schemas.openxmlformats.org/officeDocument/2006/relationships/image" Target="../media/image303.png"/><Relationship Id="rId5" Type="http://schemas.openxmlformats.org/officeDocument/2006/relationships/image" Target="../media/image297.png"/><Relationship Id="rId15" Type="http://schemas.openxmlformats.org/officeDocument/2006/relationships/image" Target="../media/image305.png"/><Relationship Id="rId10" Type="http://schemas.openxmlformats.org/officeDocument/2006/relationships/image" Target="../media/image302.svg"/><Relationship Id="rId4" Type="http://schemas.openxmlformats.org/officeDocument/2006/relationships/image" Target="../media/image296.svg"/><Relationship Id="rId9" Type="http://schemas.openxmlformats.org/officeDocument/2006/relationships/image" Target="../media/image301.png"/><Relationship Id="rId14" Type="http://schemas.openxmlformats.org/officeDocument/2006/relationships/image" Target="../media/image8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31.png"/><Relationship Id="rId21" Type="http://schemas.openxmlformats.org/officeDocument/2006/relationships/image" Target="../media/image326.svg"/><Relationship Id="rId42" Type="http://schemas.openxmlformats.org/officeDocument/2006/relationships/image" Target="../media/image347.png"/><Relationship Id="rId47" Type="http://schemas.openxmlformats.org/officeDocument/2006/relationships/image" Target="../media/image352.svg"/><Relationship Id="rId63" Type="http://schemas.openxmlformats.org/officeDocument/2006/relationships/image" Target="../media/image368.svg"/><Relationship Id="rId68" Type="http://schemas.openxmlformats.org/officeDocument/2006/relationships/image" Target="../media/image373.png"/><Relationship Id="rId84" Type="http://schemas.openxmlformats.org/officeDocument/2006/relationships/image" Target="../media/image389.png"/><Relationship Id="rId89" Type="http://schemas.openxmlformats.org/officeDocument/2006/relationships/image" Target="../media/image394.svg"/><Relationship Id="rId16" Type="http://schemas.openxmlformats.org/officeDocument/2006/relationships/image" Target="../media/image321.png"/><Relationship Id="rId11" Type="http://schemas.openxmlformats.org/officeDocument/2006/relationships/image" Target="../media/image316.svg"/><Relationship Id="rId32" Type="http://schemas.openxmlformats.org/officeDocument/2006/relationships/image" Target="../media/image337.png"/><Relationship Id="rId37" Type="http://schemas.openxmlformats.org/officeDocument/2006/relationships/image" Target="../media/image342.svg"/><Relationship Id="rId53" Type="http://schemas.openxmlformats.org/officeDocument/2006/relationships/image" Target="../media/image358.svg"/><Relationship Id="rId58" Type="http://schemas.openxmlformats.org/officeDocument/2006/relationships/image" Target="../media/image363.png"/><Relationship Id="rId74" Type="http://schemas.openxmlformats.org/officeDocument/2006/relationships/image" Target="../media/image379.png"/><Relationship Id="rId79" Type="http://schemas.openxmlformats.org/officeDocument/2006/relationships/image" Target="../media/image384.svg"/><Relationship Id="rId5" Type="http://schemas.openxmlformats.org/officeDocument/2006/relationships/image" Target="../media/image310.svg"/><Relationship Id="rId90" Type="http://schemas.openxmlformats.org/officeDocument/2006/relationships/image" Target="../media/image395.png"/><Relationship Id="rId14" Type="http://schemas.openxmlformats.org/officeDocument/2006/relationships/image" Target="../media/image319.png"/><Relationship Id="rId22" Type="http://schemas.openxmlformats.org/officeDocument/2006/relationships/image" Target="../media/image327.png"/><Relationship Id="rId27" Type="http://schemas.openxmlformats.org/officeDocument/2006/relationships/image" Target="../media/image332.svg"/><Relationship Id="rId30" Type="http://schemas.openxmlformats.org/officeDocument/2006/relationships/image" Target="../media/image335.png"/><Relationship Id="rId35" Type="http://schemas.openxmlformats.org/officeDocument/2006/relationships/image" Target="../media/image340.svg"/><Relationship Id="rId43" Type="http://schemas.openxmlformats.org/officeDocument/2006/relationships/image" Target="../media/image348.svg"/><Relationship Id="rId48" Type="http://schemas.openxmlformats.org/officeDocument/2006/relationships/image" Target="../media/image353.png"/><Relationship Id="rId56" Type="http://schemas.openxmlformats.org/officeDocument/2006/relationships/image" Target="../media/image361.png"/><Relationship Id="rId64" Type="http://schemas.openxmlformats.org/officeDocument/2006/relationships/image" Target="../media/image369.png"/><Relationship Id="rId69" Type="http://schemas.openxmlformats.org/officeDocument/2006/relationships/image" Target="../media/image374.svg"/><Relationship Id="rId77" Type="http://schemas.openxmlformats.org/officeDocument/2006/relationships/image" Target="../media/image382.svg"/><Relationship Id="rId8" Type="http://schemas.openxmlformats.org/officeDocument/2006/relationships/image" Target="../media/image313.png"/><Relationship Id="rId51" Type="http://schemas.openxmlformats.org/officeDocument/2006/relationships/image" Target="../media/image356.svg"/><Relationship Id="rId72" Type="http://schemas.openxmlformats.org/officeDocument/2006/relationships/image" Target="../media/image377.png"/><Relationship Id="rId80" Type="http://schemas.openxmlformats.org/officeDocument/2006/relationships/image" Target="../media/image385.png"/><Relationship Id="rId85" Type="http://schemas.openxmlformats.org/officeDocument/2006/relationships/image" Target="../media/image390.svg"/><Relationship Id="rId3" Type="http://schemas.openxmlformats.org/officeDocument/2006/relationships/image" Target="../media/image308.svg"/><Relationship Id="rId12" Type="http://schemas.openxmlformats.org/officeDocument/2006/relationships/image" Target="../media/image317.png"/><Relationship Id="rId17" Type="http://schemas.openxmlformats.org/officeDocument/2006/relationships/image" Target="../media/image322.svg"/><Relationship Id="rId25" Type="http://schemas.openxmlformats.org/officeDocument/2006/relationships/image" Target="../media/image330.svg"/><Relationship Id="rId33" Type="http://schemas.openxmlformats.org/officeDocument/2006/relationships/image" Target="../media/image338.svg"/><Relationship Id="rId38" Type="http://schemas.openxmlformats.org/officeDocument/2006/relationships/image" Target="../media/image343.png"/><Relationship Id="rId46" Type="http://schemas.openxmlformats.org/officeDocument/2006/relationships/image" Target="../media/image351.png"/><Relationship Id="rId59" Type="http://schemas.openxmlformats.org/officeDocument/2006/relationships/image" Target="../media/image364.svg"/><Relationship Id="rId67" Type="http://schemas.openxmlformats.org/officeDocument/2006/relationships/image" Target="../media/image372.svg"/><Relationship Id="rId20" Type="http://schemas.openxmlformats.org/officeDocument/2006/relationships/image" Target="../media/image325.png"/><Relationship Id="rId41" Type="http://schemas.openxmlformats.org/officeDocument/2006/relationships/image" Target="../media/image346.svg"/><Relationship Id="rId54" Type="http://schemas.openxmlformats.org/officeDocument/2006/relationships/image" Target="../media/image359.png"/><Relationship Id="rId62" Type="http://schemas.openxmlformats.org/officeDocument/2006/relationships/image" Target="../media/image367.png"/><Relationship Id="rId70" Type="http://schemas.openxmlformats.org/officeDocument/2006/relationships/image" Target="../media/image375.png"/><Relationship Id="rId75" Type="http://schemas.openxmlformats.org/officeDocument/2006/relationships/image" Target="../media/image380.svg"/><Relationship Id="rId83" Type="http://schemas.openxmlformats.org/officeDocument/2006/relationships/image" Target="../media/image388.svg"/><Relationship Id="rId88" Type="http://schemas.openxmlformats.org/officeDocument/2006/relationships/image" Target="../media/image393.png"/><Relationship Id="rId91" Type="http://schemas.openxmlformats.org/officeDocument/2006/relationships/image" Target="../media/image39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1.png"/><Relationship Id="rId15" Type="http://schemas.openxmlformats.org/officeDocument/2006/relationships/image" Target="../media/image320.svg"/><Relationship Id="rId23" Type="http://schemas.openxmlformats.org/officeDocument/2006/relationships/image" Target="../media/image328.svg"/><Relationship Id="rId28" Type="http://schemas.openxmlformats.org/officeDocument/2006/relationships/image" Target="../media/image333.png"/><Relationship Id="rId36" Type="http://schemas.openxmlformats.org/officeDocument/2006/relationships/image" Target="../media/image341.png"/><Relationship Id="rId49" Type="http://schemas.openxmlformats.org/officeDocument/2006/relationships/image" Target="../media/image354.svg"/><Relationship Id="rId57" Type="http://schemas.openxmlformats.org/officeDocument/2006/relationships/image" Target="../media/image362.svg"/><Relationship Id="rId10" Type="http://schemas.openxmlformats.org/officeDocument/2006/relationships/image" Target="../media/image315.png"/><Relationship Id="rId31" Type="http://schemas.openxmlformats.org/officeDocument/2006/relationships/image" Target="../media/image336.svg"/><Relationship Id="rId44" Type="http://schemas.openxmlformats.org/officeDocument/2006/relationships/image" Target="../media/image349.png"/><Relationship Id="rId52" Type="http://schemas.openxmlformats.org/officeDocument/2006/relationships/image" Target="../media/image357.png"/><Relationship Id="rId60" Type="http://schemas.openxmlformats.org/officeDocument/2006/relationships/image" Target="../media/image365.png"/><Relationship Id="rId65" Type="http://schemas.openxmlformats.org/officeDocument/2006/relationships/image" Target="../media/image370.svg"/><Relationship Id="rId73" Type="http://schemas.openxmlformats.org/officeDocument/2006/relationships/image" Target="../media/image378.svg"/><Relationship Id="rId78" Type="http://schemas.openxmlformats.org/officeDocument/2006/relationships/image" Target="../media/image383.png"/><Relationship Id="rId81" Type="http://schemas.openxmlformats.org/officeDocument/2006/relationships/image" Target="../media/image386.svg"/><Relationship Id="rId86" Type="http://schemas.openxmlformats.org/officeDocument/2006/relationships/image" Target="../media/image391.png"/><Relationship Id="rId4" Type="http://schemas.openxmlformats.org/officeDocument/2006/relationships/image" Target="../media/image309.png"/><Relationship Id="rId9" Type="http://schemas.openxmlformats.org/officeDocument/2006/relationships/image" Target="../media/image314.svg"/><Relationship Id="rId13" Type="http://schemas.openxmlformats.org/officeDocument/2006/relationships/image" Target="../media/image318.svg"/><Relationship Id="rId18" Type="http://schemas.openxmlformats.org/officeDocument/2006/relationships/image" Target="../media/image323.png"/><Relationship Id="rId39" Type="http://schemas.openxmlformats.org/officeDocument/2006/relationships/image" Target="../media/image344.svg"/><Relationship Id="rId34" Type="http://schemas.openxmlformats.org/officeDocument/2006/relationships/image" Target="../media/image339.png"/><Relationship Id="rId50" Type="http://schemas.openxmlformats.org/officeDocument/2006/relationships/image" Target="../media/image355.png"/><Relationship Id="rId55" Type="http://schemas.openxmlformats.org/officeDocument/2006/relationships/image" Target="../media/image360.svg"/><Relationship Id="rId76" Type="http://schemas.openxmlformats.org/officeDocument/2006/relationships/image" Target="../media/image381.png"/><Relationship Id="rId7" Type="http://schemas.openxmlformats.org/officeDocument/2006/relationships/image" Target="../media/image312.svg"/><Relationship Id="rId71" Type="http://schemas.openxmlformats.org/officeDocument/2006/relationships/image" Target="../media/image376.svg"/><Relationship Id="rId2" Type="http://schemas.openxmlformats.org/officeDocument/2006/relationships/image" Target="../media/image307.png"/><Relationship Id="rId29" Type="http://schemas.openxmlformats.org/officeDocument/2006/relationships/image" Target="../media/image334.svg"/><Relationship Id="rId24" Type="http://schemas.openxmlformats.org/officeDocument/2006/relationships/image" Target="../media/image329.png"/><Relationship Id="rId40" Type="http://schemas.openxmlformats.org/officeDocument/2006/relationships/image" Target="../media/image345.png"/><Relationship Id="rId45" Type="http://schemas.openxmlformats.org/officeDocument/2006/relationships/image" Target="../media/image350.svg"/><Relationship Id="rId66" Type="http://schemas.openxmlformats.org/officeDocument/2006/relationships/image" Target="../media/image371.png"/><Relationship Id="rId87" Type="http://schemas.openxmlformats.org/officeDocument/2006/relationships/image" Target="../media/image392.svg"/><Relationship Id="rId61" Type="http://schemas.openxmlformats.org/officeDocument/2006/relationships/image" Target="../media/image366.svg"/><Relationship Id="rId82" Type="http://schemas.openxmlformats.org/officeDocument/2006/relationships/image" Target="../media/image387.png"/><Relationship Id="rId19" Type="http://schemas.openxmlformats.org/officeDocument/2006/relationships/image" Target="../media/image324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7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27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20" y="0"/>
            <a:ext cx="18283680" cy="10326240"/>
          </a:xfrm>
          <a:custGeom>
            <a:avLst/>
            <a:gdLst/>
            <a:ahLst/>
            <a:cxnLst/>
            <a:rect l="l" t="t" r="r" b="b"/>
            <a:pathLst>
              <a:path w="18283680" h="10326240">
                <a:moveTo>
                  <a:pt x="0" y="0"/>
                </a:moveTo>
                <a:lnTo>
                  <a:pt x="18283680" y="0"/>
                </a:lnTo>
                <a:lnTo>
                  <a:pt x="18283680" y="10326240"/>
                </a:lnTo>
                <a:lnTo>
                  <a:pt x="0" y="103262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7" r="-97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532530" y="-462831"/>
            <a:ext cx="6747101" cy="6824622"/>
          </a:xfrm>
          <a:custGeom>
            <a:avLst/>
            <a:gdLst/>
            <a:ahLst/>
            <a:cxnLst/>
            <a:rect l="l" t="t" r="r" b="b"/>
            <a:pathLst>
              <a:path w="6747101" h="6824622">
                <a:moveTo>
                  <a:pt x="0" y="0"/>
                </a:moveTo>
                <a:lnTo>
                  <a:pt x="6747100" y="0"/>
                </a:lnTo>
                <a:lnTo>
                  <a:pt x="6747100" y="6824622"/>
                </a:lnTo>
                <a:lnTo>
                  <a:pt x="0" y="68246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8544240" y="-18720"/>
            <a:ext cx="9743760" cy="10326240"/>
            <a:chOff x="0" y="0"/>
            <a:chExt cx="12991680" cy="137683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991719" cy="13768324"/>
            </a:xfrm>
            <a:custGeom>
              <a:avLst/>
              <a:gdLst/>
              <a:ahLst/>
              <a:cxnLst/>
              <a:rect l="l" t="t" r="r" b="b"/>
              <a:pathLst>
                <a:path w="12991719" h="13768324">
                  <a:moveTo>
                    <a:pt x="6705346" y="6006973"/>
                  </a:moveTo>
                  <a:lnTo>
                    <a:pt x="12979019" y="0"/>
                  </a:lnTo>
                  <a:cubicBezTo>
                    <a:pt x="12987527" y="4571873"/>
                    <a:pt x="12983210" y="9169146"/>
                    <a:pt x="12991719" y="13741146"/>
                  </a:cubicBezTo>
                  <a:lnTo>
                    <a:pt x="2264156" y="13768324"/>
                  </a:lnTo>
                  <a:lnTo>
                    <a:pt x="0" y="12788646"/>
                  </a:lnTo>
                  <a:lnTo>
                    <a:pt x="6705346" y="6006973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278640" y="1151280"/>
            <a:ext cx="9028800" cy="9174960"/>
            <a:chOff x="0" y="0"/>
            <a:chExt cx="12038400" cy="122332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038330" cy="12233275"/>
            </a:xfrm>
            <a:custGeom>
              <a:avLst/>
              <a:gdLst/>
              <a:ahLst/>
              <a:cxnLst/>
              <a:rect l="l" t="t" r="r" b="b"/>
              <a:pathLst>
                <a:path w="12038330" h="12233275">
                  <a:moveTo>
                    <a:pt x="0" y="11630660"/>
                  </a:moveTo>
                  <a:lnTo>
                    <a:pt x="11980291" y="0"/>
                  </a:lnTo>
                  <a:lnTo>
                    <a:pt x="12038330" y="7628890"/>
                  </a:lnTo>
                  <a:lnTo>
                    <a:pt x="6609842" y="12211304"/>
                  </a:lnTo>
                  <a:lnTo>
                    <a:pt x="1306830" y="12233275"/>
                  </a:lnTo>
                  <a:lnTo>
                    <a:pt x="0" y="1163066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9986000" y="6714460"/>
            <a:ext cx="8311680" cy="1540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64"/>
              </a:lnSpc>
            </a:pPr>
            <a:r>
              <a:rPr lang="fa-IR" sz="10800" spc="-1" dirty="0">
                <a:solidFill>
                  <a:srgbClr val="BE4626"/>
                </a:solidFill>
                <a:latin typeface="Arimo"/>
                <a:cs typeface="B Nazanin" panose="00000700000000000000" pitchFamily="2" charset="-78"/>
              </a:rPr>
              <a:t>برنامه ریزی شهر</a:t>
            </a:r>
            <a:endParaRPr lang="en-US" sz="10800" spc="-1" dirty="0">
              <a:solidFill>
                <a:srgbClr val="BE4626"/>
              </a:solidFill>
              <a:latin typeface="Arimo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532530" y="9180743"/>
            <a:ext cx="71474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-2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قالب پاورپوینت شهرسازی</a:t>
            </a:r>
            <a:endParaRPr lang="en-US" sz="4800" spc="-2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-12240" y="45360"/>
            <a:ext cx="10753200" cy="10286640"/>
          </a:xfrm>
          <a:custGeom>
            <a:avLst/>
            <a:gdLst/>
            <a:ahLst/>
            <a:cxnLst/>
            <a:rect l="l" t="t" r="r" b="b"/>
            <a:pathLst>
              <a:path w="10753200" h="10286640">
                <a:moveTo>
                  <a:pt x="0" y="0"/>
                </a:moveTo>
                <a:lnTo>
                  <a:pt x="10753200" y="0"/>
                </a:lnTo>
                <a:lnTo>
                  <a:pt x="107532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7" b="-47"/>
            </a:stretch>
          </a:blipFill>
        </p:spPr>
      </p:sp>
      <p:grpSp>
        <p:nvGrpSpPr>
          <p:cNvPr id="12" name="Group 12"/>
          <p:cNvGrpSpPr/>
          <p:nvPr/>
        </p:nvGrpSpPr>
        <p:grpSpPr>
          <a:xfrm rot="5400000">
            <a:off x="-133920" y="128880"/>
            <a:ext cx="2189520" cy="1921680"/>
            <a:chOff x="0" y="0"/>
            <a:chExt cx="2919360" cy="25622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919349" cy="2562225"/>
            </a:xfrm>
            <a:custGeom>
              <a:avLst/>
              <a:gdLst/>
              <a:ahLst/>
              <a:cxnLst/>
              <a:rect l="l" t="t" r="r" b="b"/>
              <a:pathLst>
                <a:path w="2919349" h="2562225">
                  <a:moveTo>
                    <a:pt x="0" y="2562225"/>
                  </a:moveTo>
                  <a:lnTo>
                    <a:pt x="0" y="0"/>
                  </a:lnTo>
                  <a:lnTo>
                    <a:pt x="2919349" y="2562225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1940480" y="8377200"/>
            <a:ext cx="3858480" cy="738720"/>
            <a:chOff x="0" y="0"/>
            <a:chExt cx="5144640" cy="9849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144643" cy="985012"/>
            </a:xfrm>
            <a:custGeom>
              <a:avLst/>
              <a:gdLst/>
              <a:ahLst/>
              <a:cxnLst/>
              <a:rect l="l" t="t" r="r" b="b"/>
              <a:pathLst>
                <a:path w="5144643" h="985012">
                  <a:moveTo>
                    <a:pt x="0" y="0"/>
                  </a:moveTo>
                  <a:lnTo>
                    <a:pt x="5144643" y="0"/>
                  </a:lnTo>
                  <a:lnTo>
                    <a:pt x="5144643" y="985012"/>
                  </a:lnTo>
                  <a:lnTo>
                    <a:pt x="0" y="98501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76200"/>
              <a:ext cx="5144640" cy="10611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spc="-2" dirty="0">
                  <a:solidFill>
                    <a:srgbClr val="E69138"/>
                  </a:solidFill>
                  <a:latin typeface="Arial"/>
                  <a:cs typeface="B Nazanin" panose="00000700000000000000" pitchFamily="2" charset="-78"/>
                </a:rPr>
                <a:t>20begir.com</a:t>
              </a:r>
            </a:p>
          </p:txBody>
        </p:sp>
      </p:grpSp>
      <p:sp>
        <p:nvSpPr>
          <p:cNvPr id="18" name="Freeform 18"/>
          <p:cNvSpPr/>
          <p:nvPr/>
        </p:nvSpPr>
        <p:spPr>
          <a:xfrm>
            <a:off x="11956320" y="1699200"/>
            <a:ext cx="3841920" cy="2733840"/>
          </a:xfrm>
          <a:custGeom>
            <a:avLst/>
            <a:gdLst/>
            <a:ahLst/>
            <a:cxnLst/>
            <a:rect l="l" t="t" r="r" b="b"/>
            <a:pathLst>
              <a:path w="3841920" h="2733840">
                <a:moveTo>
                  <a:pt x="0" y="0"/>
                </a:moveTo>
                <a:lnTo>
                  <a:pt x="3841920" y="0"/>
                </a:lnTo>
                <a:lnTo>
                  <a:pt x="3841920" y="2733840"/>
                </a:lnTo>
                <a:lnTo>
                  <a:pt x="0" y="27338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66" r="-46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317600" y="3929040"/>
            <a:ext cx="1384560" cy="1384560"/>
            <a:chOff x="0" y="0"/>
            <a:chExt cx="1846080" cy="1846080"/>
          </a:xfrm>
        </p:grpSpPr>
        <p:sp>
          <p:nvSpPr>
            <p:cNvPr id="4" name="Freeform 4"/>
            <p:cNvSpPr/>
            <p:nvPr/>
          </p:nvSpPr>
          <p:spPr>
            <a:xfrm>
              <a:off x="0" y="-1905"/>
              <a:ext cx="1849755" cy="1853311"/>
            </a:xfrm>
            <a:custGeom>
              <a:avLst/>
              <a:gdLst/>
              <a:ahLst/>
              <a:cxnLst/>
              <a:rect l="l" t="t" r="r" b="b"/>
              <a:pathLst>
                <a:path w="1849755" h="1853311">
                  <a:moveTo>
                    <a:pt x="0" y="924941"/>
                  </a:moveTo>
                  <a:cubicBezTo>
                    <a:pt x="0" y="416433"/>
                    <a:pt x="411226" y="3810"/>
                    <a:pt x="919734" y="1905"/>
                  </a:cubicBezTo>
                  <a:cubicBezTo>
                    <a:pt x="1428242" y="0"/>
                    <a:pt x="1842389" y="409829"/>
                    <a:pt x="1846072" y="918210"/>
                  </a:cubicBezTo>
                  <a:cubicBezTo>
                    <a:pt x="1849755" y="1426591"/>
                    <a:pt x="1441577" y="1842389"/>
                    <a:pt x="933069" y="1847850"/>
                  </a:cubicBezTo>
                  <a:cubicBezTo>
                    <a:pt x="424561" y="1853311"/>
                    <a:pt x="7493" y="1446784"/>
                    <a:pt x="127" y="938403"/>
                  </a:cubicBezTo>
                  <a:close/>
                </a:path>
              </a:pathLst>
            </a:custGeom>
            <a:solidFill>
              <a:srgbClr val="E69138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9525"/>
              <a:ext cx="1846080" cy="18556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25%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9683640" y="9061560"/>
            <a:ext cx="38880" cy="38880"/>
            <a:chOff x="0" y="0"/>
            <a:chExt cx="51840" cy="518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9" name="Freeform 9"/>
          <p:cNvSpPr/>
          <p:nvPr/>
        </p:nvSpPr>
        <p:spPr>
          <a:xfrm>
            <a:off x="7880760" y="4293720"/>
            <a:ext cx="3647520" cy="3540960"/>
          </a:xfrm>
          <a:custGeom>
            <a:avLst/>
            <a:gdLst/>
            <a:ahLst/>
            <a:cxnLst/>
            <a:rect l="l" t="t" r="r" b="b"/>
            <a:pathLst>
              <a:path w="3647520" h="3540960">
                <a:moveTo>
                  <a:pt x="0" y="0"/>
                </a:moveTo>
                <a:lnTo>
                  <a:pt x="3647520" y="0"/>
                </a:lnTo>
                <a:lnTo>
                  <a:pt x="3647520" y="3540960"/>
                </a:lnTo>
                <a:lnTo>
                  <a:pt x="0" y="35409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987480" y="5704920"/>
            <a:ext cx="1540800" cy="1683360"/>
          </a:xfrm>
          <a:custGeom>
            <a:avLst/>
            <a:gdLst/>
            <a:ahLst/>
            <a:cxnLst/>
            <a:rect l="l" t="t" r="r" b="b"/>
            <a:pathLst>
              <a:path w="1540800" h="1683360">
                <a:moveTo>
                  <a:pt x="0" y="0"/>
                </a:moveTo>
                <a:lnTo>
                  <a:pt x="1540800" y="0"/>
                </a:lnTo>
                <a:lnTo>
                  <a:pt x="1540800" y="1683360"/>
                </a:lnTo>
                <a:lnTo>
                  <a:pt x="0" y="16833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059920" y="5805360"/>
            <a:ext cx="3075120" cy="488880"/>
          </a:xfrm>
          <a:custGeom>
            <a:avLst/>
            <a:gdLst/>
            <a:ahLst/>
            <a:cxnLst/>
            <a:rect l="l" t="t" r="r" b="b"/>
            <a:pathLst>
              <a:path w="3075120" h="488880">
                <a:moveTo>
                  <a:pt x="0" y="0"/>
                </a:moveTo>
                <a:lnTo>
                  <a:pt x="3075120" y="0"/>
                </a:lnTo>
                <a:lnTo>
                  <a:pt x="3075120" y="488880"/>
                </a:lnTo>
                <a:lnTo>
                  <a:pt x="0" y="4888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743880" y="4295880"/>
            <a:ext cx="1558800" cy="1827360"/>
          </a:xfrm>
          <a:custGeom>
            <a:avLst/>
            <a:gdLst/>
            <a:ahLst/>
            <a:cxnLst/>
            <a:rect l="l" t="t" r="r" b="b"/>
            <a:pathLst>
              <a:path w="1558800" h="1827360">
                <a:moveTo>
                  <a:pt x="0" y="0"/>
                </a:moveTo>
                <a:lnTo>
                  <a:pt x="1558800" y="0"/>
                </a:lnTo>
                <a:lnTo>
                  <a:pt x="1558800" y="1827360"/>
                </a:lnTo>
                <a:lnTo>
                  <a:pt x="0" y="18273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742440" y="6949080"/>
            <a:ext cx="1559520" cy="2035440"/>
          </a:xfrm>
          <a:custGeom>
            <a:avLst/>
            <a:gdLst/>
            <a:ahLst/>
            <a:cxnLst/>
            <a:rect l="l" t="t" r="r" b="b"/>
            <a:pathLst>
              <a:path w="1559520" h="2035440">
                <a:moveTo>
                  <a:pt x="0" y="0"/>
                </a:moveTo>
                <a:lnTo>
                  <a:pt x="1559520" y="0"/>
                </a:lnTo>
                <a:lnTo>
                  <a:pt x="1559520" y="2035440"/>
                </a:lnTo>
                <a:lnTo>
                  <a:pt x="0" y="20354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130640" y="8238960"/>
            <a:ext cx="3246480" cy="489600"/>
          </a:xfrm>
          <a:custGeom>
            <a:avLst/>
            <a:gdLst/>
            <a:ahLst/>
            <a:cxnLst/>
            <a:rect l="l" t="t" r="r" b="b"/>
            <a:pathLst>
              <a:path w="3246480" h="489600">
                <a:moveTo>
                  <a:pt x="0" y="0"/>
                </a:moveTo>
                <a:lnTo>
                  <a:pt x="3246480" y="0"/>
                </a:lnTo>
                <a:lnTo>
                  <a:pt x="3246480" y="489600"/>
                </a:lnTo>
                <a:lnTo>
                  <a:pt x="0" y="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742440" y="5693400"/>
            <a:ext cx="1559520" cy="1687680"/>
          </a:xfrm>
          <a:custGeom>
            <a:avLst/>
            <a:gdLst/>
            <a:ahLst/>
            <a:cxnLst/>
            <a:rect l="l" t="t" r="r" b="b"/>
            <a:pathLst>
              <a:path w="1559520" h="1687680">
                <a:moveTo>
                  <a:pt x="0" y="0"/>
                </a:moveTo>
                <a:lnTo>
                  <a:pt x="1559520" y="0"/>
                </a:lnTo>
                <a:lnTo>
                  <a:pt x="1559520" y="1687680"/>
                </a:lnTo>
                <a:lnTo>
                  <a:pt x="0" y="168768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4130640" y="5808960"/>
            <a:ext cx="3047040" cy="489600"/>
          </a:xfrm>
          <a:custGeom>
            <a:avLst/>
            <a:gdLst/>
            <a:ahLst/>
            <a:cxnLst/>
            <a:rect l="l" t="t" r="r" b="b"/>
            <a:pathLst>
              <a:path w="3047040" h="489600">
                <a:moveTo>
                  <a:pt x="0" y="0"/>
                </a:moveTo>
                <a:lnTo>
                  <a:pt x="3047040" y="0"/>
                </a:lnTo>
                <a:lnTo>
                  <a:pt x="3047040" y="489600"/>
                </a:lnTo>
                <a:lnTo>
                  <a:pt x="0" y="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5927400" y="3011400"/>
            <a:ext cx="6447600" cy="2453040"/>
          </a:xfrm>
          <a:custGeom>
            <a:avLst/>
            <a:gdLst/>
            <a:ahLst/>
            <a:cxnLst/>
            <a:rect l="l" t="t" r="r" b="b"/>
            <a:pathLst>
              <a:path w="6447600" h="2453040">
                <a:moveTo>
                  <a:pt x="0" y="0"/>
                </a:moveTo>
                <a:lnTo>
                  <a:pt x="6447600" y="0"/>
                </a:lnTo>
                <a:lnTo>
                  <a:pt x="6447600" y="2453040"/>
                </a:lnTo>
                <a:lnTo>
                  <a:pt x="0" y="245304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9974520" y="6960600"/>
            <a:ext cx="1553040" cy="2023920"/>
          </a:xfrm>
          <a:custGeom>
            <a:avLst/>
            <a:gdLst/>
            <a:ahLst/>
            <a:cxnLst/>
            <a:rect l="l" t="t" r="r" b="b"/>
            <a:pathLst>
              <a:path w="1553040" h="2023920">
                <a:moveTo>
                  <a:pt x="0" y="0"/>
                </a:moveTo>
                <a:lnTo>
                  <a:pt x="1553040" y="0"/>
                </a:lnTo>
                <a:lnTo>
                  <a:pt x="1553040" y="2023920"/>
                </a:lnTo>
                <a:lnTo>
                  <a:pt x="0" y="202392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1026800" y="8241120"/>
            <a:ext cx="3108240" cy="489600"/>
          </a:xfrm>
          <a:custGeom>
            <a:avLst/>
            <a:gdLst/>
            <a:ahLst/>
            <a:cxnLst/>
            <a:rect l="l" t="t" r="r" b="b"/>
            <a:pathLst>
              <a:path w="3108240" h="489600">
                <a:moveTo>
                  <a:pt x="0" y="0"/>
                </a:moveTo>
                <a:lnTo>
                  <a:pt x="3108240" y="0"/>
                </a:lnTo>
                <a:lnTo>
                  <a:pt x="3108240" y="489600"/>
                </a:lnTo>
                <a:lnTo>
                  <a:pt x="0" y="48960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317600" y="6794640"/>
            <a:ext cx="1384560" cy="1384560"/>
            <a:chOff x="0" y="0"/>
            <a:chExt cx="1846080" cy="1846080"/>
          </a:xfrm>
        </p:grpSpPr>
        <p:sp>
          <p:nvSpPr>
            <p:cNvPr id="21" name="Freeform 21"/>
            <p:cNvSpPr/>
            <p:nvPr/>
          </p:nvSpPr>
          <p:spPr>
            <a:xfrm>
              <a:off x="0" y="-1905"/>
              <a:ext cx="1849755" cy="1853311"/>
            </a:xfrm>
            <a:custGeom>
              <a:avLst/>
              <a:gdLst/>
              <a:ahLst/>
              <a:cxnLst/>
              <a:rect l="l" t="t" r="r" b="b"/>
              <a:pathLst>
                <a:path w="1849755" h="1853311">
                  <a:moveTo>
                    <a:pt x="0" y="924941"/>
                  </a:moveTo>
                  <a:cubicBezTo>
                    <a:pt x="0" y="416433"/>
                    <a:pt x="411226" y="3810"/>
                    <a:pt x="919734" y="1905"/>
                  </a:cubicBezTo>
                  <a:cubicBezTo>
                    <a:pt x="1428242" y="0"/>
                    <a:pt x="1842389" y="409829"/>
                    <a:pt x="1846072" y="918210"/>
                  </a:cubicBezTo>
                  <a:cubicBezTo>
                    <a:pt x="1849755" y="1426591"/>
                    <a:pt x="1441577" y="1842389"/>
                    <a:pt x="933069" y="1847850"/>
                  </a:cubicBezTo>
                  <a:cubicBezTo>
                    <a:pt x="424561" y="1853311"/>
                    <a:pt x="7493" y="1446784"/>
                    <a:pt x="127" y="938403"/>
                  </a:cubicBezTo>
                  <a:close/>
                </a:path>
              </a:pathLst>
            </a:custGeom>
            <a:solidFill>
              <a:srgbClr val="BE4626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9525"/>
              <a:ext cx="1846080" cy="18556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25%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585840" y="3929040"/>
            <a:ext cx="1384560" cy="1384560"/>
            <a:chOff x="0" y="0"/>
            <a:chExt cx="1846080" cy="1846080"/>
          </a:xfrm>
        </p:grpSpPr>
        <p:sp>
          <p:nvSpPr>
            <p:cNvPr id="24" name="Freeform 24"/>
            <p:cNvSpPr/>
            <p:nvPr/>
          </p:nvSpPr>
          <p:spPr>
            <a:xfrm>
              <a:off x="0" y="-1905"/>
              <a:ext cx="1849755" cy="1853311"/>
            </a:xfrm>
            <a:custGeom>
              <a:avLst/>
              <a:gdLst/>
              <a:ahLst/>
              <a:cxnLst/>
              <a:rect l="l" t="t" r="r" b="b"/>
              <a:pathLst>
                <a:path w="1849755" h="1853311">
                  <a:moveTo>
                    <a:pt x="0" y="924941"/>
                  </a:moveTo>
                  <a:cubicBezTo>
                    <a:pt x="0" y="416433"/>
                    <a:pt x="411226" y="3810"/>
                    <a:pt x="919734" y="1905"/>
                  </a:cubicBezTo>
                  <a:cubicBezTo>
                    <a:pt x="1428242" y="0"/>
                    <a:pt x="1842389" y="409829"/>
                    <a:pt x="1846072" y="918210"/>
                  </a:cubicBezTo>
                  <a:cubicBezTo>
                    <a:pt x="1849755" y="1426591"/>
                    <a:pt x="1441577" y="1842389"/>
                    <a:pt x="933069" y="1847850"/>
                  </a:cubicBezTo>
                  <a:cubicBezTo>
                    <a:pt x="424561" y="1853311"/>
                    <a:pt x="7493" y="1446784"/>
                    <a:pt x="127" y="938403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9525"/>
              <a:ext cx="1846080" cy="18556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20%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5585840" y="6794640"/>
            <a:ext cx="1384560" cy="1384560"/>
            <a:chOff x="0" y="0"/>
            <a:chExt cx="1846080" cy="1846080"/>
          </a:xfrm>
        </p:grpSpPr>
        <p:sp>
          <p:nvSpPr>
            <p:cNvPr id="27" name="Freeform 27"/>
            <p:cNvSpPr/>
            <p:nvPr/>
          </p:nvSpPr>
          <p:spPr>
            <a:xfrm>
              <a:off x="0" y="-1905"/>
              <a:ext cx="1849755" cy="1853311"/>
            </a:xfrm>
            <a:custGeom>
              <a:avLst/>
              <a:gdLst/>
              <a:ahLst/>
              <a:cxnLst/>
              <a:rect l="l" t="t" r="r" b="b"/>
              <a:pathLst>
                <a:path w="1849755" h="1853311">
                  <a:moveTo>
                    <a:pt x="0" y="924941"/>
                  </a:moveTo>
                  <a:cubicBezTo>
                    <a:pt x="0" y="416433"/>
                    <a:pt x="411226" y="3810"/>
                    <a:pt x="919734" y="1905"/>
                  </a:cubicBezTo>
                  <a:cubicBezTo>
                    <a:pt x="1428242" y="0"/>
                    <a:pt x="1842389" y="409829"/>
                    <a:pt x="1846072" y="918210"/>
                  </a:cubicBezTo>
                  <a:cubicBezTo>
                    <a:pt x="1849755" y="1426591"/>
                    <a:pt x="1441577" y="1842389"/>
                    <a:pt x="933069" y="1847850"/>
                  </a:cubicBezTo>
                  <a:cubicBezTo>
                    <a:pt x="424561" y="1853311"/>
                    <a:pt x="7493" y="1446784"/>
                    <a:pt x="127" y="938403"/>
                  </a:cubicBezTo>
                  <a:close/>
                </a:path>
              </a:pathLst>
            </a:custGeom>
            <a:solidFill>
              <a:srgbClr val="EB7B7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-9525"/>
              <a:ext cx="1846080" cy="18556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30%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3119040" y="3822315"/>
            <a:ext cx="2790000" cy="184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3123360" y="6675675"/>
            <a:ext cx="2790000" cy="184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369600" y="3822315"/>
            <a:ext cx="2790000" cy="184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373920" y="6675675"/>
            <a:ext cx="2790000" cy="184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9920" y="9290880"/>
            <a:ext cx="18447840" cy="1074960"/>
          </a:xfrm>
          <a:custGeom>
            <a:avLst/>
            <a:gdLst/>
            <a:ahLst/>
            <a:cxnLst/>
            <a:rect l="l" t="t" r="r" b="b"/>
            <a:pathLst>
              <a:path w="18447840" h="1074960">
                <a:moveTo>
                  <a:pt x="0" y="0"/>
                </a:moveTo>
                <a:lnTo>
                  <a:pt x="18447840" y="0"/>
                </a:lnTo>
                <a:lnTo>
                  <a:pt x="18447840" y="1074960"/>
                </a:lnTo>
                <a:lnTo>
                  <a:pt x="0" y="107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62320" y="9393840"/>
            <a:ext cx="1061280" cy="160560"/>
          </a:xfrm>
          <a:custGeom>
            <a:avLst/>
            <a:gdLst/>
            <a:ahLst/>
            <a:cxnLst/>
            <a:rect l="l" t="t" r="r" b="b"/>
            <a:pathLst>
              <a:path w="1061280" h="160560">
                <a:moveTo>
                  <a:pt x="0" y="0"/>
                </a:moveTo>
                <a:lnTo>
                  <a:pt x="1061280" y="0"/>
                </a:lnTo>
                <a:lnTo>
                  <a:pt x="1061280" y="160560"/>
                </a:lnTo>
                <a:lnTo>
                  <a:pt x="0" y="160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175840" y="10013760"/>
            <a:ext cx="877680" cy="96480"/>
            <a:chOff x="0" y="0"/>
            <a:chExt cx="1170240" cy="128640"/>
          </a:xfrm>
        </p:grpSpPr>
        <p:sp>
          <p:nvSpPr>
            <p:cNvPr id="5" name="Freeform 5"/>
            <p:cNvSpPr/>
            <p:nvPr/>
          </p:nvSpPr>
          <p:spPr>
            <a:xfrm>
              <a:off x="127" y="0"/>
              <a:ext cx="1170178" cy="128651"/>
            </a:xfrm>
            <a:custGeom>
              <a:avLst/>
              <a:gdLst/>
              <a:ahLst/>
              <a:cxnLst/>
              <a:rect l="l" t="t" r="r" b="b"/>
              <a:pathLst>
                <a:path w="1170178" h="128651">
                  <a:moveTo>
                    <a:pt x="596900" y="0"/>
                  </a:moveTo>
                  <a:cubicBezTo>
                    <a:pt x="390779" y="0"/>
                    <a:pt x="0" y="8001"/>
                    <a:pt x="0" y="67945"/>
                  </a:cubicBezTo>
                  <a:cubicBezTo>
                    <a:pt x="0" y="125095"/>
                    <a:pt x="196723" y="92202"/>
                    <a:pt x="689483" y="125095"/>
                  </a:cubicBezTo>
                  <a:cubicBezTo>
                    <a:pt x="724281" y="127635"/>
                    <a:pt x="757047" y="128651"/>
                    <a:pt x="787527" y="128651"/>
                  </a:cubicBezTo>
                  <a:cubicBezTo>
                    <a:pt x="1101090" y="128651"/>
                    <a:pt x="1170178" y="8763"/>
                    <a:pt x="720979" y="1016"/>
                  </a:cubicBezTo>
                  <a:cubicBezTo>
                    <a:pt x="720979" y="1016"/>
                    <a:pt x="670814" y="0"/>
                    <a:pt x="5969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561680" y="2946015"/>
            <a:ext cx="5447520" cy="1561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048"/>
              </a:lnSpc>
            </a:pPr>
            <a:r>
              <a:rPr lang="fa-IR" sz="5599" spc="-1" dirty="0">
                <a:solidFill>
                  <a:srgbClr val="E69138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69138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61680" y="5372310"/>
            <a:ext cx="5447520" cy="14632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5889600" y="1062000"/>
            <a:ext cx="11936160" cy="9306000"/>
          </a:xfrm>
          <a:custGeom>
            <a:avLst/>
            <a:gdLst/>
            <a:ahLst/>
            <a:cxnLst/>
            <a:rect l="l" t="t" r="r" b="b"/>
            <a:pathLst>
              <a:path w="11936160" h="9306000">
                <a:moveTo>
                  <a:pt x="11936160" y="0"/>
                </a:moveTo>
                <a:lnTo>
                  <a:pt x="0" y="0"/>
                </a:lnTo>
                <a:lnTo>
                  <a:pt x="0" y="9306000"/>
                </a:lnTo>
                <a:lnTo>
                  <a:pt x="11936160" y="9306000"/>
                </a:lnTo>
                <a:lnTo>
                  <a:pt x="11936160" y="0"/>
                </a:lnTo>
                <a:close/>
              </a:path>
            </a:pathLst>
          </a:custGeom>
          <a:blipFill>
            <a:blip r:embed="rId9"/>
            <a:stretch>
              <a:fillRect r="-1" b="-5706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931680"/>
            <a:ext cx="18300960" cy="35496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8791200"/>
            <a:ext cx="3756240" cy="1154160"/>
          </a:xfrm>
          <a:custGeom>
            <a:avLst/>
            <a:gdLst/>
            <a:ahLst/>
            <a:cxnLst/>
            <a:rect l="l" t="t" r="r" b="b"/>
            <a:pathLst>
              <a:path w="3756240" h="1154160">
                <a:moveTo>
                  <a:pt x="0" y="0"/>
                </a:moveTo>
                <a:lnTo>
                  <a:pt x="3756240" y="0"/>
                </a:lnTo>
                <a:lnTo>
                  <a:pt x="3756240" y="1154160"/>
                </a:lnTo>
                <a:lnTo>
                  <a:pt x="0" y="11541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81960" y="166680"/>
            <a:ext cx="17479440" cy="1197360"/>
          </a:xfrm>
          <a:custGeom>
            <a:avLst/>
            <a:gdLst/>
            <a:ahLst/>
            <a:cxnLst/>
            <a:rect l="l" t="t" r="r" b="b"/>
            <a:pathLst>
              <a:path w="17479440" h="1197360">
                <a:moveTo>
                  <a:pt x="0" y="0"/>
                </a:moveTo>
                <a:lnTo>
                  <a:pt x="17479440" y="0"/>
                </a:lnTo>
                <a:lnTo>
                  <a:pt x="1747944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0" y="85800"/>
            <a:ext cx="18288000" cy="751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0"/>
              </a:lnSpc>
            </a:pPr>
            <a:r>
              <a:rPr lang="en-US" sz="4544" spc="-1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PowerPoint  Presentation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08080" y="2534655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34343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34343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08080" y="188433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08080" y="6422655"/>
            <a:ext cx="456984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34343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34343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08080" y="5772330"/>
            <a:ext cx="4569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072240" y="2610975"/>
            <a:ext cx="510840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34343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34343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72240" y="1948410"/>
            <a:ext cx="51084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072240" y="6434175"/>
            <a:ext cx="480096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34343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2400" spc="-2" dirty="0">
              <a:solidFill>
                <a:srgbClr val="434343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072240" y="5772330"/>
            <a:ext cx="48009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799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6432480" y="3641760"/>
            <a:ext cx="4896000" cy="5546880"/>
          </a:xfrm>
          <a:custGeom>
            <a:avLst/>
            <a:gdLst/>
            <a:ahLst/>
            <a:cxnLst/>
            <a:rect l="l" t="t" r="r" b="b"/>
            <a:pathLst>
              <a:path w="4896000" h="5546880">
                <a:moveTo>
                  <a:pt x="0" y="0"/>
                </a:moveTo>
                <a:lnTo>
                  <a:pt x="4896000" y="0"/>
                </a:lnTo>
                <a:lnTo>
                  <a:pt x="4896000" y="5546880"/>
                </a:lnTo>
                <a:lnTo>
                  <a:pt x="0" y="55468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668240" y="275820"/>
            <a:ext cx="1543032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600"/>
              </a:lnSpc>
            </a:pPr>
            <a:r>
              <a:rPr lang="fa-IR" sz="8000" spc="-2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بازیافت و کمپوست</a:t>
            </a:r>
            <a:endParaRPr lang="en-US" sz="8000" spc="-2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2408400" y="2599200"/>
            <a:ext cx="1817280" cy="1817280"/>
            <a:chOff x="0" y="0"/>
            <a:chExt cx="2423040" cy="2423040"/>
          </a:xfrm>
        </p:grpSpPr>
        <p:sp>
          <p:nvSpPr>
            <p:cNvPr id="6" name="Freeform 6"/>
            <p:cNvSpPr/>
            <p:nvPr/>
          </p:nvSpPr>
          <p:spPr>
            <a:xfrm>
              <a:off x="0" y="-2413"/>
              <a:ext cx="2427859" cy="2432558"/>
            </a:xfrm>
            <a:custGeom>
              <a:avLst/>
              <a:gdLst/>
              <a:ahLst/>
              <a:cxnLst/>
              <a:rect l="l" t="t" r="r" b="b"/>
              <a:pathLst>
                <a:path w="2427859" h="2432558">
                  <a:moveTo>
                    <a:pt x="0" y="1213993"/>
                  </a:moveTo>
                  <a:cubicBezTo>
                    <a:pt x="0" y="546608"/>
                    <a:pt x="539750" y="4826"/>
                    <a:pt x="1207135" y="2413"/>
                  </a:cubicBezTo>
                  <a:cubicBezTo>
                    <a:pt x="1874520" y="0"/>
                    <a:pt x="2418207" y="537718"/>
                    <a:pt x="2423033" y="1205103"/>
                  </a:cubicBezTo>
                  <a:cubicBezTo>
                    <a:pt x="2427859" y="1872488"/>
                    <a:pt x="1892046" y="2418080"/>
                    <a:pt x="1224788" y="2425319"/>
                  </a:cubicBezTo>
                  <a:cubicBezTo>
                    <a:pt x="557530" y="2432558"/>
                    <a:pt x="9779" y="1898904"/>
                    <a:pt x="127" y="12315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306160" y="5346000"/>
            <a:ext cx="2022480" cy="936000"/>
            <a:chOff x="0" y="0"/>
            <a:chExt cx="2696640" cy="1248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96591" cy="1248029"/>
            </a:xfrm>
            <a:custGeom>
              <a:avLst/>
              <a:gdLst/>
              <a:ahLst/>
              <a:cxnLst/>
              <a:rect l="l" t="t" r="r" b="b"/>
              <a:pathLst>
                <a:path w="2696591" h="1248029">
                  <a:moveTo>
                    <a:pt x="0" y="0"/>
                  </a:moveTo>
                  <a:lnTo>
                    <a:pt x="2696591" y="0"/>
                  </a:lnTo>
                  <a:lnTo>
                    <a:pt x="2696591" y="1248029"/>
                  </a:lnTo>
                  <a:lnTo>
                    <a:pt x="0" y="12480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2696640" cy="1267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240"/>
                </a:lnSpc>
              </a:pPr>
              <a:r>
                <a:rPr lang="en-US" sz="5200" spc="-2">
                  <a:solidFill>
                    <a:srgbClr val="EEB245"/>
                  </a:solidFill>
                  <a:latin typeface="Arimo"/>
                  <a:cs typeface="B Nazanin" panose="00000400000000000000" pitchFamily="2" charset="-78"/>
                </a:rPr>
                <a:t>01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680480" y="7454880"/>
            <a:ext cx="3273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Dosis Medium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000000"/>
              </a:solidFill>
              <a:latin typeface="Dosis Medium"/>
              <a:cs typeface="B Nazanin" panose="00000400000000000000" pitchFamily="2" charset="-78"/>
            </a:endParaRPr>
          </a:p>
        </p:txBody>
      </p:sp>
      <p:sp>
        <p:nvSpPr>
          <p:cNvPr id="11" name="AutoShape 11"/>
          <p:cNvSpPr/>
          <p:nvPr/>
        </p:nvSpPr>
        <p:spPr>
          <a:xfrm rot="8682">
            <a:off x="1466975" y="4801155"/>
            <a:ext cx="15393649" cy="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2832810" y="4872075"/>
            <a:ext cx="969180" cy="1905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6305760" y="2599200"/>
            <a:ext cx="1817280" cy="1817280"/>
            <a:chOff x="0" y="0"/>
            <a:chExt cx="2423040" cy="2423040"/>
          </a:xfrm>
        </p:grpSpPr>
        <p:sp>
          <p:nvSpPr>
            <p:cNvPr id="14" name="Freeform 14"/>
            <p:cNvSpPr/>
            <p:nvPr/>
          </p:nvSpPr>
          <p:spPr>
            <a:xfrm>
              <a:off x="0" y="-2413"/>
              <a:ext cx="2427859" cy="2432558"/>
            </a:xfrm>
            <a:custGeom>
              <a:avLst/>
              <a:gdLst/>
              <a:ahLst/>
              <a:cxnLst/>
              <a:rect l="l" t="t" r="r" b="b"/>
              <a:pathLst>
                <a:path w="2427859" h="2432558">
                  <a:moveTo>
                    <a:pt x="0" y="1213993"/>
                  </a:moveTo>
                  <a:cubicBezTo>
                    <a:pt x="0" y="546608"/>
                    <a:pt x="539750" y="4826"/>
                    <a:pt x="1207135" y="2413"/>
                  </a:cubicBezTo>
                  <a:cubicBezTo>
                    <a:pt x="1874520" y="0"/>
                    <a:pt x="2418207" y="537718"/>
                    <a:pt x="2423033" y="1205103"/>
                  </a:cubicBezTo>
                  <a:cubicBezTo>
                    <a:pt x="2427859" y="1872488"/>
                    <a:pt x="1892046" y="2418080"/>
                    <a:pt x="1224788" y="2425319"/>
                  </a:cubicBezTo>
                  <a:cubicBezTo>
                    <a:pt x="557530" y="2432558"/>
                    <a:pt x="9779" y="1898904"/>
                    <a:pt x="127" y="12315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6203520" y="5346000"/>
            <a:ext cx="2022480" cy="936000"/>
            <a:chOff x="0" y="0"/>
            <a:chExt cx="2696640" cy="12480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696591" cy="1248029"/>
            </a:xfrm>
            <a:custGeom>
              <a:avLst/>
              <a:gdLst/>
              <a:ahLst/>
              <a:cxnLst/>
              <a:rect l="l" t="t" r="r" b="b"/>
              <a:pathLst>
                <a:path w="2696591" h="1248029">
                  <a:moveTo>
                    <a:pt x="0" y="0"/>
                  </a:moveTo>
                  <a:lnTo>
                    <a:pt x="2696591" y="0"/>
                  </a:lnTo>
                  <a:lnTo>
                    <a:pt x="2696591" y="1248029"/>
                  </a:lnTo>
                  <a:lnTo>
                    <a:pt x="0" y="12480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19050"/>
              <a:ext cx="2696640" cy="1267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240"/>
                </a:lnSpc>
              </a:pPr>
              <a:r>
                <a:rPr lang="en-US" sz="5200" spc="-2">
                  <a:solidFill>
                    <a:srgbClr val="EEB245"/>
                  </a:solidFill>
                  <a:latin typeface="Arimo"/>
                  <a:cs typeface="B Nazanin" panose="00000400000000000000" pitchFamily="2" charset="-78"/>
                </a:rPr>
                <a:t>02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577840" y="7454880"/>
            <a:ext cx="3273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Dosis Medium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000000"/>
              </a:solidFill>
              <a:latin typeface="Dosis Medium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0203120" y="2599200"/>
            <a:ext cx="1817280" cy="1817280"/>
            <a:chOff x="0" y="0"/>
            <a:chExt cx="2423040" cy="2423040"/>
          </a:xfrm>
        </p:grpSpPr>
        <p:sp>
          <p:nvSpPr>
            <p:cNvPr id="20" name="Freeform 20"/>
            <p:cNvSpPr/>
            <p:nvPr/>
          </p:nvSpPr>
          <p:spPr>
            <a:xfrm>
              <a:off x="0" y="-2413"/>
              <a:ext cx="2427859" cy="2432558"/>
            </a:xfrm>
            <a:custGeom>
              <a:avLst/>
              <a:gdLst/>
              <a:ahLst/>
              <a:cxnLst/>
              <a:rect l="l" t="t" r="r" b="b"/>
              <a:pathLst>
                <a:path w="2427859" h="2432558">
                  <a:moveTo>
                    <a:pt x="0" y="1213993"/>
                  </a:moveTo>
                  <a:cubicBezTo>
                    <a:pt x="0" y="546608"/>
                    <a:pt x="539750" y="4826"/>
                    <a:pt x="1207135" y="2413"/>
                  </a:cubicBezTo>
                  <a:cubicBezTo>
                    <a:pt x="1874520" y="0"/>
                    <a:pt x="2418207" y="537718"/>
                    <a:pt x="2423033" y="1205103"/>
                  </a:cubicBezTo>
                  <a:cubicBezTo>
                    <a:pt x="2427859" y="1872488"/>
                    <a:pt x="1892046" y="2418080"/>
                    <a:pt x="1224788" y="2425319"/>
                  </a:cubicBezTo>
                  <a:cubicBezTo>
                    <a:pt x="557530" y="2432558"/>
                    <a:pt x="9779" y="1898904"/>
                    <a:pt x="127" y="12315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0100880" y="5346000"/>
            <a:ext cx="2022480" cy="936000"/>
            <a:chOff x="0" y="0"/>
            <a:chExt cx="2696640" cy="1248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696591" cy="1248029"/>
            </a:xfrm>
            <a:custGeom>
              <a:avLst/>
              <a:gdLst/>
              <a:ahLst/>
              <a:cxnLst/>
              <a:rect l="l" t="t" r="r" b="b"/>
              <a:pathLst>
                <a:path w="2696591" h="1248029">
                  <a:moveTo>
                    <a:pt x="0" y="0"/>
                  </a:moveTo>
                  <a:lnTo>
                    <a:pt x="2696591" y="0"/>
                  </a:lnTo>
                  <a:lnTo>
                    <a:pt x="2696591" y="1248029"/>
                  </a:lnTo>
                  <a:lnTo>
                    <a:pt x="0" y="12480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2696640" cy="1267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240"/>
                </a:lnSpc>
              </a:pPr>
              <a:r>
                <a:rPr lang="en-US" sz="5200" spc="-2">
                  <a:solidFill>
                    <a:srgbClr val="EEB245"/>
                  </a:solidFill>
                  <a:latin typeface="Arimo"/>
                  <a:cs typeface="B Nazanin" panose="00000400000000000000" pitchFamily="2" charset="-78"/>
                </a:rPr>
                <a:t>03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475200" y="7454880"/>
            <a:ext cx="3273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Dosis Medium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000000"/>
              </a:solidFill>
              <a:latin typeface="Dosis Medium"/>
              <a:cs typeface="B Nazanin" panose="000004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4100480" y="2599200"/>
            <a:ext cx="1817280" cy="1817280"/>
            <a:chOff x="0" y="0"/>
            <a:chExt cx="2423040" cy="2423040"/>
          </a:xfrm>
        </p:grpSpPr>
        <p:sp>
          <p:nvSpPr>
            <p:cNvPr id="26" name="Freeform 26"/>
            <p:cNvSpPr/>
            <p:nvPr/>
          </p:nvSpPr>
          <p:spPr>
            <a:xfrm>
              <a:off x="0" y="-2413"/>
              <a:ext cx="2427859" cy="2432558"/>
            </a:xfrm>
            <a:custGeom>
              <a:avLst/>
              <a:gdLst/>
              <a:ahLst/>
              <a:cxnLst/>
              <a:rect l="l" t="t" r="r" b="b"/>
              <a:pathLst>
                <a:path w="2427859" h="2432558">
                  <a:moveTo>
                    <a:pt x="0" y="1213993"/>
                  </a:moveTo>
                  <a:cubicBezTo>
                    <a:pt x="0" y="546608"/>
                    <a:pt x="539750" y="4826"/>
                    <a:pt x="1207135" y="2413"/>
                  </a:cubicBezTo>
                  <a:cubicBezTo>
                    <a:pt x="1874520" y="0"/>
                    <a:pt x="2418207" y="537718"/>
                    <a:pt x="2423033" y="1205103"/>
                  </a:cubicBezTo>
                  <a:cubicBezTo>
                    <a:pt x="2427859" y="1872488"/>
                    <a:pt x="1892046" y="2418080"/>
                    <a:pt x="1224788" y="2425319"/>
                  </a:cubicBezTo>
                  <a:cubicBezTo>
                    <a:pt x="557530" y="2432558"/>
                    <a:pt x="9779" y="1898904"/>
                    <a:pt x="127" y="12315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3997520" y="5346000"/>
            <a:ext cx="2022480" cy="936000"/>
            <a:chOff x="0" y="0"/>
            <a:chExt cx="2696640" cy="12480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696591" cy="1248029"/>
            </a:xfrm>
            <a:custGeom>
              <a:avLst/>
              <a:gdLst/>
              <a:ahLst/>
              <a:cxnLst/>
              <a:rect l="l" t="t" r="r" b="b"/>
              <a:pathLst>
                <a:path w="2696591" h="1248029">
                  <a:moveTo>
                    <a:pt x="0" y="0"/>
                  </a:moveTo>
                  <a:lnTo>
                    <a:pt x="2696591" y="0"/>
                  </a:lnTo>
                  <a:lnTo>
                    <a:pt x="2696591" y="1248029"/>
                  </a:lnTo>
                  <a:lnTo>
                    <a:pt x="0" y="124802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2696640" cy="1267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240"/>
                </a:lnSpc>
              </a:pPr>
              <a:r>
                <a:rPr lang="en-US" sz="5200" spc="-2">
                  <a:solidFill>
                    <a:srgbClr val="EEB245"/>
                  </a:solidFill>
                  <a:latin typeface="Arimo"/>
                  <a:cs typeface="B Nazanin" panose="00000400000000000000" pitchFamily="2" charset="-78"/>
                </a:rPr>
                <a:t>04</a:t>
              </a: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3372560" y="7454880"/>
            <a:ext cx="327312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000000"/>
                </a:solidFill>
                <a:latin typeface="Dosis Medium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000000"/>
              </a:solidFill>
              <a:latin typeface="Dosis Medium"/>
              <a:cs typeface="B Nazanin" panose="00000400000000000000" pitchFamily="2" charset="-78"/>
            </a:endParaRPr>
          </a:p>
        </p:txBody>
      </p:sp>
      <p:sp>
        <p:nvSpPr>
          <p:cNvPr id="31" name="AutoShape 31"/>
          <p:cNvSpPr/>
          <p:nvPr/>
        </p:nvSpPr>
        <p:spPr>
          <a:xfrm>
            <a:off x="6730170" y="4872075"/>
            <a:ext cx="969180" cy="1905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10627530" y="4872075"/>
            <a:ext cx="969180" cy="1905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14524890" y="4872075"/>
            <a:ext cx="969180" cy="1905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TextBox 34"/>
          <p:cNvSpPr txBox="1"/>
          <p:nvPr/>
        </p:nvSpPr>
        <p:spPr>
          <a:xfrm>
            <a:off x="1680480" y="6479505"/>
            <a:ext cx="327312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577840" y="6479505"/>
            <a:ext cx="327312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9475200" y="6479505"/>
            <a:ext cx="327312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3372560" y="6479505"/>
            <a:ext cx="327312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000000"/>
                </a:solidFill>
                <a:latin typeface="Arimo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000000"/>
              </a:solidFill>
              <a:latin typeface="Arimo"/>
              <a:cs typeface="B Nazanin" panose="00000400000000000000" pitchFamily="2" charset="-78"/>
            </a:endParaRPr>
          </a:p>
        </p:txBody>
      </p:sp>
      <p:sp>
        <p:nvSpPr>
          <p:cNvPr id="38" name="Freeform 38"/>
          <p:cNvSpPr/>
          <p:nvPr/>
        </p:nvSpPr>
        <p:spPr>
          <a:xfrm>
            <a:off x="14652720" y="3042720"/>
            <a:ext cx="712800" cy="929520"/>
          </a:xfrm>
          <a:custGeom>
            <a:avLst/>
            <a:gdLst/>
            <a:ahLst/>
            <a:cxnLst/>
            <a:rect l="l" t="t" r="r" b="b"/>
            <a:pathLst>
              <a:path w="712800" h="929520">
                <a:moveTo>
                  <a:pt x="0" y="0"/>
                </a:moveTo>
                <a:lnTo>
                  <a:pt x="712800" y="0"/>
                </a:lnTo>
                <a:lnTo>
                  <a:pt x="712800" y="929520"/>
                </a:lnTo>
                <a:lnTo>
                  <a:pt x="0" y="929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0782720" y="3042720"/>
            <a:ext cx="658800" cy="929520"/>
          </a:xfrm>
          <a:custGeom>
            <a:avLst/>
            <a:gdLst/>
            <a:ahLst/>
            <a:cxnLst/>
            <a:rect l="l" t="t" r="r" b="b"/>
            <a:pathLst>
              <a:path w="658800" h="929520">
                <a:moveTo>
                  <a:pt x="0" y="0"/>
                </a:moveTo>
                <a:lnTo>
                  <a:pt x="658800" y="0"/>
                </a:lnTo>
                <a:lnTo>
                  <a:pt x="658800" y="929520"/>
                </a:lnTo>
                <a:lnTo>
                  <a:pt x="0" y="9295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6745680" y="3106080"/>
            <a:ext cx="937440" cy="803520"/>
          </a:xfrm>
          <a:custGeom>
            <a:avLst/>
            <a:gdLst/>
            <a:ahLst/>
            <a:cxnLst/>
            <a:rect l="l" t="t" r="r" b="b"/>
            <a:pathLst>
              <a:path w="937440" h="803520">
                <a:moveTo>
                  <a:pt x="0" y="0"/>
                </a:moveTo>
                <a:lnTo>
                  <a:pt x="937440" y="0"/>
                </a:lnTo>
                <a:lnTo>
                  <a:pt x="937440" y="803520"/>
                </a:lnTo>
                <a:lnTo>
                  <a:pt x="0" y="8035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2843280" y="3043440"/>
            <a:ext cx="947520" cy="928800"/>
          </a:xfrm>
          <a:custGeom>
            <a:avLst/>
            <a:gdLst/>
            <a:ahLst/>
            <a:cxnLst/>
            <a:rect l="l" t="t" r="r" b="b"/>
            <a:pathLst>
              <a:path w="947520" h="928800">
                <a:moveTo>
                  <a:pt x="0" y="0"/>
                </a:moveTo>
                <a:lnTo>
                  <a:pt x="947520" y="0"/>
                </a:lnTo>
                <a:lnTo>
                  <a:pt x="947520" y="928800"/>
                </a:lnTo>
                <a:lnTo>
                  <a:pt x="0" y="928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24560" y="8051760"/>
            <a:ext cx="9243360" cy="2310480"/>
          </a:xfrm>
          <a:custGeom>
            <a:avLst/>
            <a:gdLst/>
            <a:ahLst/>
            <a:cxnLst/>
            <a:rect l="l" t="t" r="r" b="b"/>
            <a:pathLst>
              <a:path w="9243360" h="2310480">
                <a:moveTo>
                  <a:pt x="0" y="0"/>
                </a:moveTo>
                <a:lnTo>
                  <a:pt x="9243360" y="0"/>
                </a:lnTo>
                <a:lnTo>
                  <a:pt x="9243360" y="2310480"/>
                </a:lnTo>
                <a:lnTo>
                  <a:pt x="0" y="23104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79920" y="8051760"/>
            <a:ext cx="18447840" cy="2314080"/>
          </a:xfrm>
          <a:custGeom>
            <a:avLst/>
            <a:gdLst/>
            <a:ahLst/>
            <a:cxnLst/>
            <a:rect l="l" t="t" r="r" b="b"/>
            <a:pathLst>
              <a:path w="18447840" h="2314080">
                <a:moveTo>
                  <a:pt x="0" y="0"/>
                </a:moveTo>
                <a:lnTo>
                  <a:pt x="18447840" y="0"/>
                </a:lnTo>
                <a:lnTo>
                  <a:pt x="18447840" y="2314080"/>
                </a:lnTo>
                <a:lnTo>
                  <a:pt x="0" y="23140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831040" y="879840"/>
            <a:ext cx="2446560" cy="688320"/>
          </a:xfrm>
          <a:custGeom>
            <a:avLst/>
            <a:gdLst/>
            <a:ahLst/>
            <a:cxnLst/>
            <a:rect l="l" t="t" r="r" b="b"/>
            <a:pathLst>
              <a:path w="2446560" h="688320">
                <a:moveTo>
                  <a:pt x="0" y="0"/>
                </a:moveTo>
                <a:lnTo>
                  <a:pt x="2446560" y="0"/>
                </a:lnTo>
                <a:lnTo>
                  <a:pt x="2446560" y="688320"/>
                </a:lnTo>
                <a:lnTo>
                  <a:pt x="0" y="6883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157200" y="586800"/>
            <a:ext cx="2135520" cy="639360"/>
          </a:xfrm>
          <a:custGeom>
            <a:avLst/>
            <a:gdLst/>
            <a:ahLst/>
            <a:cxnLst/>
            <a:rect l="l" t="t" r="r" b="b"/>
            <a:pathLst>
              <a:path w="2135520" h="639360">
                <a:moveTo>
                  <a:pt x="0" y="0"/>
                </a:moveTo>
                <a:lnTo>
                  <a:pt x="2135520" y="0"/>
                </a:lnTo>
                <a:lnTo>
                  <a:pt x="2135520" y="639360"/>
                </a:lnTo>
                <a:lnTo>
                  <a:pt x="0" y="6393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428480" y="6066720"/>
            <a:ext cx="6230160" cy="1105200"/>
            <a:chOff x="0" y="0"/>
            <a:chExt cx="8306880" cy="1473600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8306880" cy="1473600"/>
              <a:chOff x="0" y="0"/>
              <a:chExt cx="8306880" cy="14736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8306943" cy="1473581"/>
              </a:xfrm>
              <a:custGeom>
                <a:avLst/>
                <a:gdLst/>
                <a:ahLst/>
                <a:cxnLst/>
                <a:rect l="l" t="t" r="r" b="b"/>
                <a:pathLst>
                  <a:path w="8306943" h="1473581">
                    <a:moveTo>
                      <a:pt x="0" y="0"/>
                    </a:moveTo>
                    <a:lnTo>
                      <a:pt x="8306943" y="0"/>
                    </a:lnTo>
                    <a:lnTo>
                      <a:pt x="8306943" y="1473581"/>
                    </a:lnTo>
                    <a:lnTo>
                      <a:pt x="0" y="1473581"/>
                    </a:lnTo>
                    <a:close/>
                  </a:path>
                </a:pathLst>
              </a:custGeom>
              <a:solidFill>
                <a:srgbClr val="595959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0" y="102871"/>
              <a:ext cx="8306880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 rtl="1">
                <a:lnSpc>
                  <a:spcPts val="5759"/>
                </a:lnSpc>
              </a:pPr>
              <a:r>
                <a:rPr lang="fa-IR" sz="4800" spc="-2" dirty="0">
                  <a:solidFill>
                    <a:srgbClr val="FFFFFF"/>
                  </a:solidFill>
                  <a:latin typeface="Arimo Medium"/>
                  <a:cs typeface="B Nazanin" panose="00000400000000000000" pitchFamily="2" charset="-78"/>
                </a:rPr>
                <a:t>-یک نفر معروف</a:t>
              </a:r>
              <a:endParaRPr lang="en-US" sz="4800" spc="-2" dirty="0">
                <a:solidFill>
                  <a:srgbClr val="FFFFFF"/>
                </a:solidFill>
                <a:latin typeface="Arimo Medium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428480" y="2001600"/>
            <a:ext cx="7715520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999"/>
              </a:lnSpc>
            </a:pPr>
            <a:r>
              <a:rPr lang="fa-IR" sz="4999" spc="-2" dirty="0">
                <a:solidFill>
                  <a:srgbClr val="434343"/>
                </a:solidFill>
                <a:latin typeface="Roboto"/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lang="en-US" sz="4999" spc="-2" dirty="0">
              <a:solidFill>
                <a:srgbClr val="434343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658640" y="500400"/>
            <a:ext cx="9909360" cy="9813600"/>
          </a:xfrm>
          <a:custGeom>
            <a:avLst/>
            <a:gdLst/>
            <a:ahLst/>
            <a:cxnLst/>
            <a:rect l="l" t="t" r="r" b="b"/>
            <a:pathLst>
              <a:path w="9909360" h="9813600">
                <a:moveTo>
                  <a:pt x="0" y="0"/>
                </a:moveTo>
                <a:lnTo>
                  <a:pt x="9909360" y="0"/>
                </a:lnTo>
                <a:lnTo>
                  <a:pt x="9909360" y="9813600"/>
                </a:lnTo>
                <a:lnTo>
                  <a:pt x="0" y="9813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" b="-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931680"/>
            <a:ext cx="18300960" cy="35496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8791200"/>
            <a:ext cx="3756240" cy="1154160"/>
          </a:xfrm>
          <a:custGeom>
            <a:avLst/>
            <a:gdLst/>
            <a:ahLst/>
            <a:cxnLst/>
            <a:rect l="l" t="t" r="r" b="b"/>
            <a:pathLst>
              <a:path w="3756240" h="1154160">
                <a:moveTo>
                  <a:pt x="0" y="0"/>
                </a:moveTo>
                <a:lnTo>
                  <a:pt x="3756240" y="0"/>
                </a:lnTo>
                <a:lnTo>
                  <a:pt x="3756240" y="1154160"/>
                </a:lnTo>
                <a:lnTo>
                  <a:pt x="0" y="115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81960" y="166680"/>
            <a:ext cx="17479440" cy="1197360"/>
          </a:xfrm>
          <a:custGeom>
            <a:avLst/>
            <a:gdLst/>
            <a:ahLst/>
            <a:cxnLst/>
            <a:rect l="l" t="t" r="r" b="b"/>
            <a:pathLst>
              <a:path w="17479440" h="1197360">
                <a:moveTo>
                  <a:pt x="0" y="0"/>
                </a:moveTo>
                <a:lnTo>
                  <a:pt x="17479440" y="0"/>
                </a:lnTo>
                <a:lnTo>
                  <a:pt x="1747944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6796800" y="4207680"/>
            <a:ext cx="2668320" cy="6129000"/>
          </a:xfrm>
          <a:custGeom>
            <a:avLst/>
            <a:gdLst/>
            <a:ahLst/>
            <a:cxnLst/>
            <a:rect l="l" t="t" r="r" b="b"/>
            <a:pathLst>
              <a:path w="2668320" h="6129000">
                <a:moveTo>
                  <a:pt x="0" y="0"/>
                </a:moveTo>
                <a:lnTo>
                  <a:pt x="2668320" y="0"/>
                </a:lnTo>
                <a:lnTo>
                  <a:pt x="2668320" y="6129000"/>
                </a:lnTo>
                <a:lnTo>
                  <a:pt x="0" y="61290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678960" y="2972160"/>
            <a:ext cx="2023200" cy="7364520"/>
          </a:xfrm>
          <a:custGeom>
            <a:avLst/>
            <a:gdLst/>
            <a:ahLst/>
            <a:cxnLst/>
            <a:rect l="l" t="t" r="r" b="b"/>
            <a:pathLst>
              <a:path w="2023200" h="7364520">
                <a:moveTo>
                  <a:pt x="0" y="0"/>
                </a:moveTo>
                <a:lnTo>
                  <a:pt x="2023200" y="0"/>
                </a:lnTo>
                <a:lnTo>
                  <a:pt x="2023200" y="7364520"/>
                </a:lnTo>
                <a:lnTo>
                  <a:pt x="0" y="736452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3804840" y="4721400"/>
            <a:ext cx="2905920" cy="4638960"/>
            <a:chOff x="0" y="0"/>
            <a:chExt cx="3874560" cy="6185280"/>
          </a:xfrm>
        </p:grpSpPr>
        <p:sp>
          <p:nvSpPr>
            <p:cNvPr id="9" name="Freeform 9"/>
            <p:cNvSpPr/>
            <p:nvPr/>
          </p:nvSpPr>
          <p:spPr>
            <a:xfrm>
              <a:off x="25527" y="0"/>
              <a:ext cx="3848354" cy="6165342"/>
            </a:xfrm>
            <a:custGeom>
              <a:avLst/>
              <a:gdLst/>
              <a:ahLst/>
              <a:cxnLst/>
              <a:rect l="l" t="t" r="r" b="b"/>
              <a:pathLst>
                <a:path w="3848354" h="6165342">
                  <a:moveTo>
                    <a:pt x="0" y="0"/>
                  </a:moveTo>
                  <a:lnTo>
                    <a:pt x="2451354" y="0"/>
                  </a:lnTo>
                  <a:cubicBezTo>
                    <a:pt x="2463292" y="0"/>
                    <a:pt x="2473579" y="8255"/>
                    <a:pt x="2476119" y="19939"/>
                  </a:cubicBezTo>
                  <a:lnTo>
                    <a:pt x="3848354" y="6154293"/>
                  </a:lnTo>
                  <a:lnTo>
                    <a:pt x="3798697" y="6165342"/>
                  </a:lnTo>
                  <a:lnTo>
                    <a:pt x="2426462" y="30988"/>
                  </a:lnTo>
                  <a:lnTo>
                    <a:pt x="2451354" y="25400"/>
                  </a:lnTo>
                  <a:lnTo>
                    <a:pt x="2451354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1822760" y="6885000"/>
            <a:ext cx="2396880" cy="2216880"/>
            <a:chOff x="0" y="0"/>
            <a:chExt cx="3195840" cy="2955840"/>
          </a:xfrm>
        </p:grpSpPr>
        <p:sp>
          <p:nvSpPr>
            <p:cNvPr id="11" name="Freeform 11"/>
            <p:cNvSpPr/>
            <p:nvPr/>
          </p:nvSpPr>
          <p:spPr>
            <a:xfrm>
              <a:off x="25400" y="17399"/>
              <a:ext cx="3169031" cy="2938399"/>
            </a:xfrm>
            <a:custGeom>
              <a:avLst/>
              <a:gdLst/>
              <a:ahLst/>
              <a:cxnLst/>
              <a:rect l="l" t="t" r="r" b="b"/>
              <a:pathLst>
                <a:path w="3169031" h="2938399">
                  <a:moveTo>
                    <a:pt x="3169031" y="16129"/>
                  </a:moveTo>
                  <a:lnTo>
                    <a:pt x="2200402" y="2921000"/>
                  </a:lnTo>
                  <a:cubicBezTo>
                    <a:pt x="2196973" y="2931414"/>
                    <a:pt x="2187194" y="2938399"/>
                    <a:pt x="2176272" y="2938399"/>
                  </a:cubicBezTo>
                  <a:lnTo>
                    <a:pt x="0" y="2938399"/>
                  </a:lnTo>
                  <a:lnTo>
                    <a:pt x="0" y="2887472"/>
                  </a:lnTo>
                  <a:lnTo>
                    <a:pt x="2176272" y="2887472"/>
                  </a:lnTo>
                  <a:lnTo>
                    <a:pt x="2176272" y="2912872"/>
                  </a:lnTo>
                  <a:lnTo>
                    <a:pt x="2152142" y="2904871"/>
                  </a:lnTo>
                  <a:lnTo>
                    <a:pt x="312077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3572720" y="5552475"/>
            <a:ext cx="3409200" cy="147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999"/>
              </a:lnSpc>
            </a:pPr>
            <a:r>
              <a:rPr lang="en-US" sz="9999" spc="-2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42%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592160" y="7111275"/>
            <a:ext cx="3409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86640" y="4942635"/>
            <a:ext cx="34092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54240" y="3190155"/>
            <a:ext cx="3409200" cy="147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999"/>
              </a:lnSpc>
            </a:pPr>
            <a:r>
              <a:rPr lang="en-US" sz="9999" spc="-2">
                <a:solidFill>
                  <a:srgbClr val="BE4626"/>
                </a:solidFill>
                <a:latin typeface="Roboto Bold"/>
                <a:cs typeface="B Nazanin" panose="00000400000000000000" pitchFamily="2" charset="-78"/>
              </a:rPr>
              <a:t>58%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010880" y="630225"/>
            <a:ext cx="9333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7200" spc="-2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7200" spc="-2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76560" y="5238450"/>
            <a:ext cx="28972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4281200" y="5127570"/>
            <a:ext cx="28972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470480" y="6939810"/>
            <a:ext cx="29008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669440" y="5265810"/>
            <a:ext cx="28972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915920" y="6939810"/>
            <a:ext cx="290088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6560" y="4607565"/>
            <a:ext cx="289728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40"/>
              </a:lnSpc>
            </a:pPr>
            <a:r>
              <a:rPr lang="fa-IR" sz="3000" spc="-1" dirty="0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000" spc="-1" dirty="0">
              <a:solidFill>
                <a:srgbClr val="EEB245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281200" y="4482285"/>
            <a:ext cx="289728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40"/>
              </a:lnSpc>
            </a:pPr>
            <a:r>
              <a:rPr lang="fa-IR" sz="3000" spc="-1" dirty="0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000" spc="-1" dirty="0">
              <a:solidFill>
                <a:srgbClr val="EEB245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470480" y="6304605"/>
            <a:ext cx="290088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40"/>
              </a:lnSpc>
            </a:pPr>
            <a:r>
              <a:rPr lang="fa-IR" sz="3000" spc="-1" dirty="0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000" spc="-1" dirty="0">
              <a:solidFill>
                <a:srgbClr val="EEB245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669440" y="4620525"/>
            <a:ext cx="289728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40"/>
              </a:lnSpc>
            </a:pPr>
            <a:r>
              <a:rPr lang="fa-IR" sz="3000" spc="-1" dirty="0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000" spc="-1" dirty="0">
              <a:solidFill>
                <a:srgbClr val="EEB245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915920" y="6304605"/>
            <a:ext cx="2900880" cy="525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40"/>
              </a:lnSpc>
            </a:pPr>
            <a:r>
              <a:rPr lang="fa-IR" sz="3000" spc="-1" dirty="0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000" spc="-1" dirty="0">
              <a:solidFill>
                <a:srgbClr val="EEB245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4718880" y="5107680"/>
            <a:ext cx="2458800" cy="1039680"/>
          </a:xfrm>
          <a:custGeom>
            <a:avLst/>
            <a:gdLst/>
            <a:ahLst/>
            <a:cxnLst/>
            <a:rect l="l" t="t" r="r" b="b"/>
            <a:pathLst>
              <a:path w="2458800" h="1039680">
                <a:moveTo>
                  <a:pt x="0" y="0"/>
                </a:moveTo>
                <a:lnTo>
                  <a:pt x="2458800" y="0"/>
                </a:lnTo>
                <a:lnTo>
                  <a:pt x="2458800" y="1039680"/>
                </a:lnTo>
                <a:lnTo>
                  <a:pt x="0" y="10396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755840" y="3510720"/>
            <a:ext cx="2736720" cy="1060560"/>
          </a:xfrm>
          <a:custGeom>
            <a:avLst/>
            <a:gdLst/>
            <a:ahLst/>
            <a:cxnLst/>
            <a:rect l="l" t="t" r="r" b="b"/>
            <a:pathLst>
              <a:path w="2736720" h="1060560">
                <a:moveTo>
                  <a:pt x="0" y="0"/>
                </a:moveTo>
                <a:lnTo>
                  <a:pt x="2736720" y="0"/>
                </a:lnTo>
                <a:lnTo>
                  <a:pt x="2736720" y="1060560"/>
                </a:lnTo>
                <a:lnTo>
                  <a:pt x="0" y="10605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1622160" y="3695040"/>
            <a:ext cx="2206080" cy="876240"/>
          </a:xfrm>
          <a:custGeom>
            <a:avLst/>
            <a:gdLst/>
            <a:ahLst/>
            <a:cxnLst/>
            <a:rect l="l" t="t" r="r" b="b"/>
            <a:pathLst>
              <a:path w="2206080" h="876240">
                <a:moveTo>
                  <a:pt x="0" y="0"/>
                </a:moveTo>
                <a:lnTo>
                  <a:pt x="2206080" y="0"/>
                </a:lnTo>
                <a:lnTo>
                  <a:pt x="2206080" y="876240"/>
                </a:lnTo>
                <a:lnTo>
                  <a:pt x="0" y="8762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18"/>
          <p:cNvSpPr/>
          <p:nvPr/>
        </p:nvSpPr>
        <p:spPr>
          <a:xfrm>
            <a:off x="14778000" y="3669840"/>
            <a:ext cx="2206080" cy="876240"/>
          </a:xfrm>
          <a:custGeom>
            <a:avLst/>
            <a:gdLst/>
            <a:ahLst/>
            <a:cxnLst/>
            <a:rect l="l" t="t" r="r" b="b"/>
            <a:pathLst>
              <a:path w="2206080" h="876240">
                <a:moveTo>
                  <a:pt x="0" y="0"/>
                </a:moveTo>
                <a:lnTo>
                  <a:pt x="2206080" y="0"/>
                </a:lnTo>
                <a:lnTo>
                  <a:pt x="2206080" y="876240"/>
                </a:lnTo>
                <a:lnTo>
                  <a:pt x="0" y="8762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1270880" y="5111280"/>
            <a:ext cx="2458800" cy="1039680"/>
          </a:xfrm>
          <a:custGeom>
            <a:avLst/>
            <a:gdLst/>
            <a:ahLst/>
            <a:cxnLst/>
            <a:rect l="l" t="t" r="r" b="b"/>
            <a:pathLst>
              <a:path w="2458800" h="1039680">
                <a:moveTo>
                  <a:pt x="0" y="0"/>
                </a:moveTo>
                <a:lnTo>
                  <a:pt x="2458800" y="0"/>
                </a:lnTo>
                <a:lnTo>
                  <a:pt x="2458800" y="1039680"/>
                </a:lnTo>
                <a:lnTo>
                  <a:pt x="0" y="103968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742320" y="4530240"/>
            <a:ext cx="1494000" cy="444240"/>
          </a:xfrm>
          <a:custGeom>
            <a:avLst/>
            <a:gdLst/>
            <a:ahLst/>
            <a:cxnLst/>
            <a:rect l="l" t="t" r="r" b="b"/>
            <a:pathLst>
              <a:path w="1494000" h="444240">
                <a:moveTo>
                  <a:pt x="0" y="0"/>
                </a:moveTo>
                <a:lnTo>
                  <a:pt x="1494000" y="0"/>
                </a:lnTo>
                <a:lnTo>
                  <a:pt x="1494000" y="444240"/>
                </a:lnTo>
                <a:lnTo>
                  <a:pt x="0" y="444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7639920" y="5403600"/>
            <a:ext cx="876240" cy="201600"/>
          </a:xfrm>
          <a:custGeom>
            <a:avLst/>
            <a:gdLst/>
            <a:ahLst/>
            <a:cxnLst/>
            <a:rect l="l" t="t" r="r" b="b"/>
            <a:pathLst>
              <a:path w="876240" h="201600">
                <a:moveTo>
                  <a:pt x="0" y="0"/>
                </a:moveTo>
                <a:lnTo>
                  <a:pt x="876240" y="0"/>
                </a:lnTo>
                <a:lnTo>
                  <a:pt x="876240" y="201600"/>
                </a:lnTo>
                <a:lnTo>
                  <a:pt x="0" y="201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489440" y="6829920"/>
            <a:ext cx="733680" cy="201600"/>
          </a:xfrm>
          <a:custGeom>
            <a:avLst/>
            <a:gdLst/>
            <a:ahLst/>
            <a:cxnLst/>
            <a:rect l="l" t="t" r="r" b="b"/>
            <a:pathLst>
              <a:path w="733680" h="201600">
                <a:moveTo>
                  <a:pt x="0" y="0"/>
                </a:moveTo>
                <a:lnTo>
                  <a:pt x="733680" y="0"/>
                </a:lnTo>
                <a:lnTo>
                  <a:pt x="733680" y="201600"/>
                </a:lnTo>
                <a:lnTo>
                  <a:pt x="0" y="2016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443440" y="2972160"/>
            <a:ext cx="1404720" cy="5941440"/>
          </a:xfrm>
          <a:custGeom>
            <a:avLst/>
            <a:gdLst/>
            <a:ahLst/>
            <a:cxnLst/>
            <a:rect l="l" t="t" r="r" b="b"/>
            <a:pathLst>
              <a:path w="1404720" h="5941440">
                <a:moveTo>
                  <a:pt x="0" y="0"/>
                </a:moveTo>
                <a:lnTo>
                  <a:pt x="1404720" y="0"/>
                </a:lnTo>
                <a:lnTo>
                  <a:pt x="1404720" y="5941440"/>
                </a:lnTo>
                <a:lnTo>
                  <a:pt x="0" y="59414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896080" y="7966080"/>
            <a:ext cx="6496560" cy="1003680"/>
          </a:xfrm>
          <a:custGeom>
            <a:avLst/>
            <a:gdLst/>
            <a:ahLst/>
            <a:cxnLst/>
            <a:rect l="l" t="t" r="r" b="b"/>
            <a:pathLst>
              <a:path w="6496560" h="1003680">
                <a:moveTo>
                  <a:pt x="0" y="0"/>
                </a:moveTo>
                <a:lnTo>
                  <a:pt x="6496560" y="0"/>
                </a:lnTo>
                <a:lnTo>
                  <a:pt x="6496560" y="1003680"/>
                </a:lnTo>
                <a:lnTo>
                  <a:pt x="0" y="10036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426080" y="3666240"/>
            <a:ext cx="1137600" cy="470880"/>
          </a:xfrm>
          <a:custGeom>
            <a:avLst/>
            <a:gdLst/>
            <a:ahLst/>
            <a:cxnLst/>
            <a:rect l="l" t="t" r="r" b="b"/>
            <a:pathLst>
              <a:path w="1137600" h="470880">
                <a:moveTo>
                  <a:pt x="0" y="0"/>
                </a:moveTo>
                <a:lnTo>
                  <a:pt x="1137600" y="0"/>
                </a:lnTo>
                <a:lnTo>
                  <a:pt x="1137600" y="470880"/>
                </a:lnTo>
                <a:lnTo>
                  <a:pt x="0" y="4708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972000" y="6305040"/>
            <a:ext cx="743760" cy="201600"/>
          </a:xfrm>
          <a:custGeom>
            <a:avLst/>
            <a:gdLst/>
            <a:ahLst/>
            <a:cxnLst/>
            <a:rect l="l" t="t" r="r" b="b"/>
            <a:pathLst>
              <a:path w="743760" h="201600">
                <a:moveTo>
                  <a:pt x="0" y="0"/>
                </a:moveTo>
                <a:lnTo>
                  <a:pt x="743760" y="0"/>
                </a:lnTo>
                <a:lnTo>
                  <a:pt x="743760" y="201600"/>
                </a:lnTo>
                <a:lnTo>
                  <a:pt x="0" y="201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101280" y="7379280"/>
            <a:ext cx="2944080" cy="661680"/>
          </a:xfrm>
          <a:custGeom>
            <a:avLst/>
            <a:gdLst/>
            <a:ahLst/>
            <a:cxnLst/>
            <a:rect l="l" t="t" r="r" b="b"/>
            <a:pathLst>
              <a:path w="2944080" h="661680">
                <a:moveTo>
                  <a:pt x="0" y="0"/>
                </a:moveTo>
                <a:lnTo>
                  <a:pt x="2944080" y="0"/>
                </a:lnTo>
                <a:lnTo>
                  <a:pt x="2944080" y="661680"/>
                </a:lnTo>
                <a:lnTo>
                  <a:pt x="0" y="6616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242640" y="6600240"/>
            <a:ext cx="2944080" cy="660960"/>
          </a:xfrm>
          <a:custGeom>
            <a:avLst/>
            <a:gdLst/>
            <a:ahLst/>
            <a:cxnLst/>
            <a:rect l="l" t="t" r="r" b="b"/>
            <a:pathLst>
              <a:path w="2944080" h="660960">
                <a:moveTo>
                  <a:pt x="0" y="0"/>
                </a:moveTo>
                <a:lnTo>
                  <a:pt x="2944080" y="0"/>
                </a:lnTo>
                <a:lnTo>
                  <a:pt x="2944080" y="660960"/>
                </a:lnTo>
                <a:lnTo>
                  <a:pt x="0" y="6609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6116400" y="5813280"/>
            <a:ext cx="2944800" cy="661680"/>
          </a:xfrm>
          <a:custGeom>
            <a:avLst/>
            <a:gdLst/>
            <a:ahLst/>
            <a:cxnLst/>
            <a:rect l="l" t="t" r="r" b="b"/>
            <a:pathLst>
              <a:path w="2944800" h="661680">
                <a:moveTo>
                  <a:pt x="0" y="0"/>
                </a:moveTo>
                <a:lnTo>
                  <a:pt x="2944800" y="0"/>
                </a:lnTo>
                <a:lnTo>
                  <a:pt x="2944800" y="661680"/>
                </a:lnTo>
                <a:lnTo>
                  <a:pt x="0" y="66168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100560" y="4247280"/>
            <a:ext cx="2943360" cy="660960"/>
          </a:xfrm>
          <a:custGeom>
            <a:avLst/>
            <a:gdLst/>
            <a:ahLst/>
            <a:cxnLst/>
            <a:rect l="l" t="t" r="r" b="b"/>
            <a:pathLst>
              <a:path w="2943360" h="660960">
                <a:moveTo>
                  <a:pt x="0" y="0"/>
                </a:moveTo>
                <a:lnTo>
                  <a:pt x="2943360" y="0"/>
                </a:lnTo>
                <a:lnTo>
                  <a:pt x="2943360" y="660960"/>
                </a:lnTo>
                <a:lnTo>
                  <a:pt x="0" y="66096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9236160" y="3455280"/>
            <a:ext cx="2944080" cy="660960"/>
          </a:xfrm>
          <a:custGeom>
            <a:avLst/>
            <a:gdLst/>
            <a:ahLst/>
            <a:cxnLst/>
            <a:rect l="l" t="t" r="r" b="b"/>
            <a:pathLst>
              <a:path w="2944080" h="660960">
                <a:moveTo>
                  <a:pt x="0" y="0"/>
                </a:moveTo>
                <a:lnTo>
                  <a:pt x="2944080" y="0"/>
                </a:lnTo>
                <a:lnTo>
                  <a:pt x="2944080" y="660960"/>
                </a:lnTo>
                <a:lnTo>
                  <a:pt x="0" y="66096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390320" y="314868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86000" y="747084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278240" y="314868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90320" y="37862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86000" y="810837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497840" y="37862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94640" y="529716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3278240" y="746436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278240" y="5300760"/>
            <a:ext cx="3615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595959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595959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390320" y="594765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494240" y="811485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3497840" y="595053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9241200" y="4880160"/>
            <a:ext cx="2944080" cy="661680"/>
          </a:xfrm>
          <a:custGeom>
            <a:avLst/>
            <a:gdLst/>
            <a:ahLst/>
            <a:cxnLst/>
            <a:rect l="l" t="t" r="r" b="b"/>
            <a:pathLst>
              <a:path w="2944080" h="661680">
                <a:moveTo>
                  <a:pt x="0" y="0"/>
                </a:moveTo>
                <a:lnTo>
                  <a:pt x="2944080" y="0"/>
                </a:lnTo>
                <a:lnTo>
                  <a:pt x="2944080" y="661680"/>
                </a:lnTo>
                <a:lnTo>
                  <a:pt x="0" y="66168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779760" y="0"/>
            <a:ext cx="8364240" cy="10286640"/>
            <a:chOff x="0" y="0"/>
            <a:chExt cx="11152320" cy="137155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1152378" cy="13715492"/>
            </a:xfrm>
            <a:custGeom>
              <a:avLst/>
              <a:gdLst/>
              <a:ahLst/>
              <a:cxnLst/>
              <a:rect l="l" t="t" r="r" b="b"/>
              <a:pathLst>
                <a:path w="11152378" h="13715492">
                  <a:moveTo>
                    <a:pt x="0" y="0"/>
                  </a:moveTo>
                  <a:lnTo>
                    <a:pt x="11152378" y="0"/>
                  </a:lnTo>
                  <a:lnTo>
                    <a:pt x="11152378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F5D18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0406880" y="111534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456560" y="7208475"/>
            <a:ext cx="4656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456560" y="5945595"/>
            <a:ext cx="4656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456560" y="3419835"/>
            <a:ext cx="4656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456560" y="4682715"/>
            <a:ext cx="4656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5449760" y="4854960"/>
            <a:ext cx="1532160" cy="693360"/>
            <a:chOff x="0" y="0"/>
            <a:chExt cx="2042880" cy="9244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EB7B7B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35%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5449760" y="6105600"/>
            <a:ext cx="1532160" cy="693360"/>
            <a:chOff x="0" y="0"/>
            <a:chExt cx="2042880" cy="9244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E69138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10%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5449760" y="3603600"/>
            <a:ext cx="1532160" cy="693360"/>
            <a:chOff x="0" y="0"/>
            <a:chExt cx="2042880" cy="9244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BE4626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25%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5449760" y="7290720"/>
            <a:ext cx="1532160" cy="693360"/>
            <a:chOff x="0" y="0"/>
            <a:chExt cx="2042880" cy="9244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042922" cy="924433"/>
            </a:xfrm>
            <a:custGeom>
              <a:avLst/>
              <a:gdLst/>
              <a:ahLst/>
              <a:cxnLst/>
              <a:rect l="l" t="t" r="r" b="b"/>
              <a:pathLst>
                <a:path w="2042922" h="924433">
                  <a:moveTo>
                    <a:pt x="0" y="0"/>
                  </a:moveTo>
                  <a:lnTo>
                    <a:pt x="2042922" y="0"/>
                  </a:lnTo>
                  <a:lnTo>
                    <a:pt x="2042922" y="924433"/>
                  </a:lnTo>
                  <a:lnTo>
                    <a:pt x="0" y="924433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9525"/>
              <a:ext cx="2042880" cy="9340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30%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0203840" y="8608710"/>
            <a:ext cx="683784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400"/>
              </a:lnSpc>
            </a:pPr>
            <a:r>
              <a:rPr lang="fa-IR" sz="2000" spc="-2" dirty="0">
                <a:solidFill>
                  <a:srgbClr val="595959"/>
                </a:solidFill>
                <a:latin typeface="Roboto"/>
                <a:cs typeface="B Nazanin" panose="00000400000000000000" pitchFamily="2" charset="-78"/>
              </a:rPr>
              <a:t>برای ویرایش نوارهای بالا، می توانید آنها را به بالا یا پایین بکشید</a:t>
            </a:r>
            <a:endParaRPr lang="en-US" sz="2000" spc="-2" dirty="0">
              <a:solidFill>
                <a:srgbClr val="595959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8" name="Freeform 28"/>
          <p:cNvSpPr/>
          <p:nvPr/>
        </p:nvSpPr>
        <p:spPr>
          <a:xfrm>
            <a:off x="-53280" y="1129680"/>
            <a:ext cx="10910160" cy="9185040"/>
          </a:xfrm>
          <a:custGeom>
            <a:avLst/>
            <a:gdLst/>
            <a:ahLst/>
            <a:cxnLst/>
            <a:rect l="l" t="t" r="r" b="b"/>
            <a:pathLst>
              <a:path w="10910160" h="9185040">
                <a:moveTo>
                  <a:pt x="0" y="0"/>
                </a:moveTo>
                <a:lnTo>
                  <a:pt x="10910160" y="0"/>
                </a:lnTo>
                <a:lnTo>
                  <a:pt x="10910160" y="9185040"/>
                </a:lnTo>
                <a:lnTo>
                  <a:pt x="0" y="91850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2" b="-6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496480" y="4575600"/>
            <a:ext cx="1175760" cy="564480"/>
          </a:xfrm>
          <a:custGeom>
            <a:avLst/>
            <a:gdLst/>
            <a:ahLst/>
            <a:cxnLst/>
            <a:rect l="l" t="t" r="r" b="b"/>
            <a:pathLst>
              <a:path w="1175760" h="564480">
                <a:moveTo>
                  <a:pt x="0" y="0"/>
                </a:moveTo>
                <a:lnTo>
                  <a:pt x="1175760" y="0"/>
                </a:lnTo>
                <a:lnTo>
                  <a:pt x="1175760" y="564480"/>
                </a:lnTo>
                <a:lnTo>
                  <a:pt x="0" y="5644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649520" y="4232880"/>
            <a:ext cx="944640" cy="1080720"/>
            <a:chOff x="0" y="0"/>
            <a:chExt cx="1259520" cy="1440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59459" cy="1440942"/>
            </a:xfrm>
            <a:custGeom>
              <a:avLst/>
              <a:gdLst/>
              <a:ahLst/>
              <a:cxnLst/>
              <a:rect l="l" t="t" r="r" b="b"/>
              <a:pathLst>
                <a:path w="1259459" h="1440942">
                  <a:moveTo>
                    <a:pt x="0" y="661543"/>
                  </a:moveTo>
                  <a:lnTo>
                    <a:pt x="196342" y="425958"/>
                  </a:lnTo>
                  <a:lnTo>
                    <a:pt x="374523" y="247777"/>
                  </a:lnTo>
                  <a:lnTo>
                    <a:pt x="525526" y="126873"/>
                  </a:lnTo>
                  <a:lnTo>
                    <a:pt x="628269" y="0"/>
                  </a:lnTo>
                  <a:lnTo>
                    <a:pt x="676529" y="0"/>
                  </a:lnTo>
                  <a:lnTo>
                    <a:pt x="836676" y="160147"/>
                  </a:lnTo>
                  <a:lnTo>
                    <a:pt x="978662" y="365506"/>
                  </a:lnTo>
                  <a:lnTo>
                    <a:pt x="978662" y="147955"/>
                  </a:lnTo>
                  <a:lnTo>
                    <a:pt x="1138682" y="151003"/>
                  </a:lnTo>
                  <a:lnTo>
                    <a:pt x="1126617" y="501396"/>
                  </a:lnTo>
                  <a:lnTo>
                    <a:pt x="1244346" y="622300"/>
                  </a:lnTo>
                  <a:lnTo>
                    <a:pt x="1259459" y="712978"/>
                  </a:lnTo>
                  <a:lnTo>
                    <a:pt x="1229233" y="749173"/>
                  </a:lnTo>
                  <a:lnTo>
                    <a:pt x="1168908" y="718947"/>
                  </a:lnTo>
                  <a:lnTo>
                    <a:pt x="1153795" y="1374521"/>
                  </a:lnTo>
                  <a:lnTo>
                    <a:pt x="1075309" y="1416812"/>
                  </a:lnTo>
                  <a:lnTo>
                    <a:pt x="163068" y="1440942"/>
                  </a:lnTo>
                  <a:lnTo>
                    <a:pt x="129794" y="1395603"/>
                  </a:lnTo>
                  <a:lnTo>
                    <a:pt x="141986" y="685673"/>
                  </a:lnTo>
                  <a:lnTo>
                    <a:pt x="84582" y="734060"/>
                  </a:lnTo>
                  <a:close/>
                </a:path>
              </a:pathLst>
            </a:custGeom>
            <a:solidFill>
              <a:srgbClr val="E69138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6113880" y="3887640"/>
            <a:ext cx="2111760" cy="1935360"/>
          </a:xfrm>
          <a:custGeom>
            <a:avLst/>
            <a:gdLst/>
            <a:ahLst/>
            <a:cxnLst/>
            <a:rect l="l" t="t" r="r" b="b"/>
            <a:pathLst>
              <a:path w="2111760" h="1935360">
                <a:moveTo>
                  <a:pt x="0" y="0"/>
                </a:moveTo>
                <a:lnTo>
                  <a:pt x="2111760" y="0"/>
                </a:lnTo>
                <a:lnTo>
                  <a:pt x="2111760" y="1935360"/>
                </a:lnTo>
                <a:lnTo>
                  <a:pt x="0" y="193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2161800" y="3887640"/>
            <a:ext cx="2111760" cy="1935360"/>
          </a:xfrm>
          <a:custGeom>
            <a:avLst/>
            <a:gdLst/>
            <a:ahLst/>
            <a:cxnLst/>
            <a:rect l="l" t="t" r="r" b="b"/>
            <a:pathLst>
              <a:path w="2111760" h="1935360">
                <a:moveTo>
                  <a:pt x="0" y="0"/>
                </a:moveTo>
                <a:lnTo>
                  <a:pt x="2111760" y="0"/>
                </a:lnTo>
                <a:lnTo>
                  <a:pt x="2111760" y="1935360"/>
                </a:lnTo>
                <a:lnTo>
                  <a:pt x="0" y="193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073880" y="3887640"/>
            <a:ext cx="2111760" cy="1935360"/>
          </a:xfrm>
          <a:custGeom>
            <a:avLst/>
            <a:gdLst/>
            <a:ahLst/>
            <a:cxnLst/>
            <a:rect l="l" t="t" r="r" b="b"/>
            <a:pathLst>
              <a:path w="2111760" h="1935360">
                <a:moveTo>
                  <a:pt x="0" y="0"/>
                </a:moveTo>
                <a:lnTo>
                  <a:pt x="2111760" y="0"/>
                </a:lnTo>
                <a:lnTo>
                  <a:pt x="2111760" y="1935360"/>
                </a:lnTo>
                <a:lnTo>
                  <a:pt x="0" y="193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034600" y="3887640"/>
            <a:ext cx="2111760" cy="1935360"/>
          </a:xfrm>
          <a:custGeom>
            <a:avLst/>
            <a:gdLst/>
            <a:ahLst/>
            <a:cxnLst/>
            <a:rect l="l" t="t" r="r" b="b"/>
            <a:pathLst>
              <a:path w="2111760" h="1935360">
                <a:moveTo>
                  <a:pt x="0" y="0"/>
                </a:moveTo>
                <a:lnTo>
                  <a:pt x="2111760" y="0"/>
                </a:lnTo>
                <a:lnTo>
                  <a:pt x="2111760" y="1935360"/>
                </a:lnTo>
                <a:lnTo>
                  <a:pt x="0" y="1935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2671200" y="4297680"/>
            <a:ext cx="1072800" cy="1115280"/>
          </a:xfrm>
          <a:custGeom>
            <a:avLst/>
            <a:gdLst/>
            <a:ahLst/>
            <a:cxnLst/>
            <a:rect l="l" t="t" r="r" b="b"/>
            <a:pathLst>
              <a:path w="1072800" h="1115280">
                <a:moveTo>
                  <a:pt x="0" y="0"/>
                </a:moveTo>
                <a:lnTo>
                  <a:pt x="1072800" y="0"/>
                </a:lnTo>
                <a:lnTo>
                  <a:pt x="1072800" y="1115280"/>
                </a:lnTo>
                <a:lnTo>
                  <a:pt x="0" y="111528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630080" y="4215600"/>
            <a:ext cx="997920" cy="1121040"/>
          </a:xfrm>
          <a:custGeom>
            <a:avLst/>
            <a:gdLst/>
            <a:ahLst/>
            <a:cxnLst/>
            <a:rect l="l" t="t" r="r" b="b"/>
            <a:pathLst>
              <a:path w="997920" h="1121040">
                <a:moveTo>
                  <a:pt x="0" y="0"/>
                </a:moveTo>
                <a:lnTo>
                  <a:pt x="997920" y="0"/>
                </a:lnTo>
                <a:lnTo>
                  <a:pt x="99792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477040" y="4543200"/>
            <a:ext cx="1227600" cy="623520"/>
          </a:xfrm>
          <a:custGeom>
            <a:avLst/>
            <a:gdLst/>
            <a:ahLst/>
            <a:cxnLst/>
            <a:rect l="l" t="t" r="r" b="b"/>
            <a:pathLst>
              <a:path w="1227600" h="623520">
                <a:moveTo>
                  <a:pt x="0" y="0"/>
                </a:moveTo>
                <a:lnTo>
                  <a:pt x="1227600" y="0"/>
                </a:lnTo>
                <a:lnTo>
                  <a:pt x="1227600" y="623520"/>
                </a:lnTo>
                <a:lnTo>
                  <a:pt x="0" y="6235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609600" y="4284000"/>
            <a:ext cx="1118880" cy="964080"/>
          </a:xfrm>
          <a:custGeom>
            <a:avLst/>
            <a:gdLst/>
            <a:ahLst/>
            <a:cxnLst/>
            <a:rect l="l" t="t" r="r" b="b"/>
            <a:pathLst>
              <a:path w="1118880" h="964080">
                <a:moveTo>
                  <a:pt x="0" y="0"/>
                </a:moveTo>
                <a:lnTo>
                  <a:pt x="1118880" y="0"/>
                </a:lnTo>
                <a:lnTo>
                  <a:pt x="1118880" y="964080"/>
                </a:lnTo>
                <a:lnTo>
                  <a:pt x="0" y="9640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519200" y="6604125"/>
            <a:ext cx="33955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67"/>
              </a:lnSpc>
            </a:pPr>
            <a:r>
              <a:rPr lang="fa-IR" sz="36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 در اینجا</a:t>
            </a:r>
            <a:endParaRPr lang="en-US" sz="36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461200" y="6604125"/>
            <a:ext cx="33955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67"/>
              </a:lnSpc>
            </a:pPr>
            <a:r>
              <a:rPr lang="fa-IR" sz="36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 در اینجا</a:t>
            </a:r>
            <a:endParaRPr lang="en-US" sz="36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373280" y="6604125"/>
            <a:ext cx="33955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67"/>
              </a:lnSpc>
            </a:pPr>
            <a:r>
              <a:rPr lang="fa-IR" sz="36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 در اینجا</a:t>
            </a:r>
            <a:endParaRPr lang="en-US" sz="36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403200" y="6604125"/>
            <a:ext cx="33955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67"/>
              </a:lnSpc>
            </a:pPr>
            <a:r>
              <a:rPr lang="fa-IR" sz="36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 در اینجا</a:t>
            </a:r>
            <a:endParaRPr lang="en-US" sz="36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5360400" y="7492050"/>
            <a:ext cx="36165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262400" y="7492050"/>
            <a:ext cx="36165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9311760" y="7492050"/>
            <a:ext cx="36165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09040" y="7492050"/>
            <a:ext cx="36165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3889426" y="3516858"/>
            <a:ext cx="824427" cy="989964"/>
          </a:xfrm>
          <a:custGeom>
            <a:avLst/>
            <a:gdLst/>
            <a:ahLst/>
            <a:cxnLst/>
            <a:rect l="l" t="t" r="r" b="b"/>
            <a:pathLst>
              <a:path w="824427" h="989964">
                <a:moveTo>
                  <a:pt x="0" y="0"/>
                </a:moveTo>
                <a:lnTo>
                  <a:pt x="824428" y="0"/>
                </a:lnTo>
                <a:lnTo>
                  <a:pt x="824428" y="989964"/>
                </a:lnTo>
                <a:lnTo>
                  <a:pt x="0" y="989964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3608168" y="3653844"/>
            <a:ext cx="697344" cy="1102632"/>
          </a:xfrm>
          <a:custGeom>
            <a:avLst/>
            <a:gdLst/>
            <a:ahLst/>
            <a:cxnLst/>
            <a:rect l="l" t="t" r="r" b="b"/>
            <a:pathLst>
              <a:path w="697344" h="1102632">
                <a:moveTo>
                  <a:pt x="0" y="0"/>
                </a:moveTo>
                <a:lnTo>
                  <a:pt x="697344" y="0"/>
                </a:lnTo>
                <a:lnTo>
                  <a:pt x="697344" y="1102632"/>
                </a:lnTo>
                <a:lnTo>
                  <a:pt x="0" y="110263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9624546" y="5160495"/>
            <a:ext cx="943308" cy="1075169"/>
          </a:xfrm>
          <a:custGeom>
            <a:avLst/>
            <a:gdLst/>
            <a:ahLst/>
            <a:cxnLst/>
            <a:rect l="l" t="t" r="r" b="b"/>
            <a:pathLst>
              <a:path w="943308" h="1075169">
                <a:moveTo>
                  <a:pt x="0" y="0"/>
                </a:moveTo>
                <a:lnTo>
                  <a:pt x="943308" y="0"/>
                </a:lnTo>
                <a:lnTo>
                  <a:pt x="943308" y="1075170"/>
                </a:lnTo>
                <a:lnTo>
                  <a:pt x="0" y="107517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8006095" y="4813148"/>
            <a:ext cx="787570" cy="1139864"/>
          </a:xfrm>
          <a:custGeom>
            <a:avLst/>
            <a:gdLst/>
            <a:ahLst/>
            <a:cxnLst/>
            <a:rect l="l" t="t" r="r" b="b"/>
            <a:pathLst>
              <a:path w="787570" h="1139864">
                <a:moveTo>
                  <a:pt x="0" y="0"/>
                </a:moveTo>
                <a:lnTo>
                  <a:pt x="787570" y="0"/>
                </a:lnTo>
                <a:lnTo>
                  <a:pt x="787570" y="1139864"/>
                </a:lnTo>
                <a:lnTo>
                  <a:pt x="0" y="1139864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341440"/>
            <a:ext cx="18288000" cy="7945200"/>
          </a:xfrm>
          <a:custGeom>
            <a:avLst/>
            <a:gdLst/>
            <a:ahLst/>
            <a:cxnLst/>
            <a:rect l="l" t="t" r="r" b="b"/>
            <a:pathLst>
              <a:path w="18288000" h="7945200">
                <a:moveTo>
                  <a:pt x="0" y="0"/>
                </a:moveTo>
                <a:lnTo>
                  <a:pt x="18288000" y="0"/>
                </a:lnTo>
                <a:lnTo>
                  <a:pt x="18288000" y="7945200"/>
                </a:lnTo>
                <a:lnTo>
                  <a:pt x="0" y="79452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44" b="-44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851920" y="4546335"/>
            <a:ext cx="370584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.</a:t>
            </a:r>
            <a:endParaRPr lang="en-US" sz="24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851920" y="4112895"/>
            <a:ext cx="370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268160" y="2283600"/>
            <a:ext cx="18105120" cy="12522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04"/>
              </a:lnSpc>
            </a:pPr>
            <a:r>
              <a:rPr lang="fa-IR" sz="8800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شکستن بخش</a:t>
            </a:r>
            <a:endParaRPr lang="en-US" sz="8800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/>
          <p:nvPr/>
        </p:nvGrpSpPr>
        <p:grpSpPr>
          <a:xfrm>
            <a:off x="0" y="4930560"/>
            <a:ext cx="18288000" cy="435600"/>
            <a:chOff x="0" y="0"/>
            <a:chExt cx="24384000" cy="580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3746" cy="580771"/>
            </a:xfrm>
            <a:custGeom>
              <a:avLst/>
              <a:gdLst/>
              <a:ahLst/>
              <a:cxnLst/>
              <a:rect l="l" t="t" r="r" b="b"/>
              <a:pathLst>
                <a:path w="24383746" h="580771">
                  <a:moveTo>
                    <a:pt x="24383746" y="0"/>
                  </a:moveTo>
                  <a:lnTo>
                    <a:pt x="24383746" y="580771"/>
                  </a:lnTo>
                  <a:lnTo>
                    <a:pt x="0" y="5807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627840" y="757500"/>
            <a:ext cx="1019016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7465320" y="4704120"/>
            <a:ext cx="38880" cy="38880"/>
            <a:chOff x="0" y="0"/>
            <a:chExt cx="51840" cy="518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9" name="Freeform 9"/>
          <p:cNvSpPr/>
          <p:nvPr/>
        </p:nvSpPr>
        <p:spPr>
          <a:xfrm>
            <a:off x="2158560" y="2621520"/>
            <a:ext cx="3348000" cy="3407760"/>
          </a:xfrm>
          <a:custGeom>
            <a:avLst/>
            <a:gdLst/>
            <a:ahLst/>
            <a:cxnLst/>
            <a:rect l="l" t="t" r="r" b="b"/>
            <a:pathLst>
              <a:path w="3348000" h="3407760">
                <a:moveTo>
                  <a:pt x="0" y="0"/>
                </a:moveTo>
                <a:lnTo>
                  <a:pt x="3348000" y="0"/>
                </a:lnTo>
                <a:lnTo>
                  <a:pt x="3348000" y="3407760"/>
                </a:lnTo>
                <a:lnTo>
                  <a:pt x="0" y="3407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470720" y="2621520"/>
            <a:ext cx="3346560" cy="3412800"/>
          </a:xfrm>
          <a:custGeom>
            <a:avLst/>
            <a:gdLst/>
            <a:ahLst/>
            <a:cxnLst/>
            <a:rect l="l" t="t" r="r" b="b"/>
            <a:pathLst>
              <a:path w="3346560" h="3412800">
                <a:moveTo>
                  <a:pt x="0" y="0"/>
                </a:moveTo>
                <a:lnTo>
                  <a:pt x="3346560" y="0"/>
                </a:lnTo>
                <a:lnTo>
                  <a:pt x="3346560" y="3412800"/>
                </a:lnTo>
                <a:lnTo>
                  <a:pt x="0" y="3412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185280" y="6891120"/>
            <a:ext cx="4483440" cy="1864800"/>
          </a:xfrm>
          <a:custGeom>
            <a:avLst/>
            <a:gdLst/>
            <a:ahLst/>
            <a:cxnLst/>
            <a:rect l="l" t="t" r="r" b="b"/>
            <a:pathLst>
              <a:path w="4483440" h="1864800">
                <a:moveTo>
                  <a:pt x="0" y="0"/>
                </a:moveTo>
                <a:lnTo>
                  <a:pt x="4483440" y="0"/>
                </a:lnTo>
                <a:lnTo>
                  <a:pt x="4483440" y="1864800"/>
                </a:lnTo>
                <a:lnTo>
                  <a:pt x="0" y="186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916320" y="6891120"/>
            <a:ext cx="4483440" cy="1864800"/>
          </a:xfrm>
          <a:custGeom>
            <a:avLst/>
            <a:gdLst/>
            <a:ahLst/>
            <a:cxnLst/>
            <a:rect l="l" t="t" r="r" b="b"/>
            <a:pathLst>
              <a:path w="4483440" h="1864800">
                <a:moveTo>
                  <a:pt x="0" y="0"/>
                </a:moveTo>
                <a:lnTo>
                  <a:pt x="4483440" y="0"/>
                </a:lnTo>
                <a:lnTo>
                  <a:pt x="4483440" y="1864800"/>
                </a:lnTo>
                <a:lnTo>
                  <a:pt x="0" y="186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20720" y="6891120"/>
            <a:ext cx="4483440" cy="1864800"/>
          </a:xfrm>
          <a:custGeom>
            <a:avLst/>
            <a:gdLst/>
            <a:ahLst/>
            <a:cxnLst/>
            <a:rect l="l" t="t" r="r" b="b"/>
            <a:pathLst>
              <a:path w="4483440" h="1864800">
                <a:moveTo>
                  <a:pt x="0" y="0"/>
                </a:moveTo>
                <a:lnTo>
                  <a:pt x="4483440" y="0"/>
                </a:lnTo>
                <a:lnTo>
                  <a:pt x="4483440" y="1864800"/>
                </a:lnTo>
                <a:lnTo>
                  <a:pt x="0" y="186480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781440" y="2621520"/>
            <a:ext cx="3348000" cy="3409200"/>
          </a:xfrm>
          <a:custGeom>
            <a:avLst/>
            <a:gdLst/>
            <a:ahLst/>
            <a:cxnLst/>
            <a:rect l="l" t="t" r="r" b="b"/>
            <a:pathLst>
              <a:path w="3348000" h="3409200">
                <a:moveTo>
                  <a:pt x="0" y="0"/>
                </a:moveTo>
                <a:lnTo>
                  <a:pt x="3348000" y="0"/>
                </a:lnTo>
                <a:lnTo>
                  <a:pt x="3348000" y="3409200"/>
                </a:lnTo>
                <a:lnTo>
                  <a:pt x="0" y="34092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7019280" y="6164760"/>
            <a:ext cx="2423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2. عنوان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23680" y="6154680"/>
            <a:ext cx="24616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16"/>
              </a:lnSpc>
            </a:pPr>
            <a:r>
              <a:rPr lang="en-US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1. </a:t>
            </a: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808640" y="7139970"/>
            <a:ext cx="4119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143120" y="7142850"/>
            <a:ext cx="4119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305520" y="6157560"/>
            <a:ext cx="2423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3.عنوان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395520" y="7142130"/>
            <a:ext cx="41198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619440" y="3871440"/>
            <a:ext cx="4343040" cy="1758240"/>
          </a:xfrm>
          <a:custGeom>
            <a:avLst/>
            <a:gdLst/>
            <a:ahLst/>
            <a:cxnLst/>
            <a:rect l="l" t="t" r="r" b="b"/>
            <a:pathLst>
              <a:path w="4343040" h="1758240">
                <a:moveTo>
                  <a:pt x="0" y="0"/>
                </a:moveTo>
                <a:lnTo>
                  <a:pt x="4343040" y="0"/>
                </a:lnTo>
                <a:lnTo>
                  <a:pt x="4343040" y="1758240"/>
                </a:lnTo>
                <a:lnTo>
                  <a:pt x="0" y="1758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619440" y="6940080"/>
            <a:ext cx="4343040" cy="1758240"/>
          </a:xfrm>
          <a:custGeom>
            <a:avLst/>
            <a:gdLst/>
            <a:ahLst/>
            <a:cxnLst/>
            <a:rect l="l" t="t" r="r" b="b"/>
            <a:pathLst>
              <a:path w="4343040" h="1758240">
                <a:moveTo>
                  <a:pt x="0" y="0"/>
                </a:moveTo>
                <a:lnTo>
                  <a:pt x="4343040" y="0"/>
                </a:lnTo>
                <a:lnTo>
                  <a:pt x="4343040" y="1758240"/>
                </a:lnTo>
                <a:lnTo>
                  <a:pt x="0" y="1758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306080" y="3871440"/>
            <a:ext cx="4343040" cy="1758240"/>
          </a:xfrm>
          <a:custGeom>
            <a:avLst/>
            <a:gdLst/>
            <a:ahLst/>
            <a:cxnLst/>
            <a:rect l="l" t="t" r="r" b="b"/>
            <a:pathLst>
              <a:path w="4343040" h="1758240">
                <a:moveTo>
                  <a:pt x="0" y="0"/>
                </a:moveTo>
                <a:lnTo>
                  <a:pt x="4343040" y="0"/>
                </a:lnTo>
                <a:lnTo>
                  <a:pt x="4343040" y="1758240"/>
                </a:lnTo>
                <a:lnTo>
                  <a:pt x="0" y="17582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30560" y="6940080"/>
            <a:ext cx="4343040" cy="1758240"/>
          </a:xfrm>
          <a:custGeom>
            <a:avLst/>
            <a:gdLst/>
            <a:ahLst/>
            <a:cxnLst/>
            <a:rect l="l" t="t" r="r" b="b"/>
            <a:pathLst>
              <a:path w="4343040" h="1758240">
                <a:moveTo>
                  <a:pt x="0" y="0"/>
                </a:moveTo>
                <a:lnTo>
                  <a:pt x="4343040" y="0"/>
                </a:lnTo>
                <a:lnTo>
                  <a:pt x="4343040" y="1758240"/>
                </a:lnTo>
                <a:lnTo>
                  <a:pt x="0" y="175824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791040" y="2994480"/>
            <a:ext cx="1171440" cy="1210320"/>
          </a:xfrm>
          <a:custGeom>
            <a:avLst/>
            <a:gdLst/>
            <a:ahLst/>
            <a:cxnLst/>
            <a:rect l="l" t="t" r="r" b="b"/>
            <a:pathLst>
              <a:path w="1171440" h="1210320">
                <a:moveTo>
                  <a:pt x="0" y="0"/>
                </a:moveTo>
                <a:lnTo>
                  <a:pt x="1171440" y="0"/>
                </a:lnTo>
                <a:lnTo>
                  <a:pt x="1171440" y="1210320"/>
                </a:lnTo>
                <a:lnTo>
                  <a:pt x="0" y="121032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06080" y="2994480"/>
            <a:ext cx="1153440" cy="1193040"/>
          </a:xfrm>
          <a:custGeom>
            <a:avLst/>
            <a:gdLst/>
            <a:ahLst/>
            <a:cxnLst/>
            <a:rect l="l" t="t" r="r" b="b"/>
            <a:pathLst>
              <a:path w="1153440" h="1193040">
                <a:moveTo>
                  <a:pt x="0" y="0"/>
                </a:moveTo>
                <a:lnTo>
                  <a:pt x="1153440" y="0"/>
                </a:lnTo>
                <a:lnTo>
                  <a:pt x="1153440" y="1193040"/>
                </a:lnTo>
                <a:lnTo>
                  <a:pt x="0" y="119304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17600" y="6065280"/>
            <a:ext cx="1170000" cy="1208880"/>
          </a:xfrm>
          <a:custGeom>
            <a:avLst/>
            <a:gdLst/>
            <a:ahLst/>
            <a:cxnLst/>
            <a:rect l="l" t="t" r="r" b="b"/>
            <a:pathLst>
              <a:path w="1170000" h="1208880">
                <a:moveTo>
                  <a:pt x="0" y="0"/>
                </a:moveTo>
                <a:lnTo>
                  <a:pt x="1170000" y="0"/>
                </a:lnTo>
                <a:lnTo>
                  <a:pt x="1170000" y="1208880"/>
                </a:lnTo>
                <a:lnTo>
                  <a:pt x="0" y="12088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791040" y="6065280"/>
            <a:ext cx="1171440" cy="1208880"/>
          </a:xfrm>
          <a:custGeom>
            <a:avLst/>
            <a:gdLst/>
            <a:ahLst/>
            <a:cxnLst/>
            <a:rect l="l" t="t" r="r" b="b"/>
            <a:pathLst>
              <a:path w="1171440" h="1208880">
                <a:moveTo>
                  <a:pt x="0" y="0"/>
                </a:moveTo>
                <a:lnTo>
                  <a:pt x="1171440" y="0"/>
                </a:lnTo>
                <a:lnTo>
                  <a:pt x="1171440" y="1208880"/>
                </a:lnTo>
                <a:lnTo>
                  <a:pt x="0" y="12088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753200" y="4206690"/>
            <a:ext cx="3391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093200" y="420669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815840" y="7286850"/>
            <a:ext cx="3391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093200" y="728685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461200" y="2484720"/>
            <a:ext cx="8303760" cy="7820640"/>
          </a:xfrm>
          <a:custGeom>
            <a:avLst/>
            <a:gdLst/>
            <a:ahLst/>
            <a:cxnLst/>
            <a:rect l="l" t="t" r="r" b="b"/>
            <a:pathLst>
              <a:path w="8303760" h="7820640">
                <a:moveTo>
                  <a:pt x="0" y="0"/>
                </a:moveTo>
                <a:lnTo>
                  <a:pt x="8303760" y="0"/>
                </a:lnTo>
                <a:lnTo>
                  <a:pt x="8303760" y="7820640"/>
                </a:lnTo>
                <a:lnTo>
                  <a:pt x="0" y="7820640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 t="-1" b="-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918000" y="790620"/>
            <a:ext cx="887904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968800" y="4979520"/>
            <a:ext cx="1573920" cy="774720"/>
          </a:xfrm>
          <a:custGeom>
            <a:avLst/>
            <a:gdLst/>
            <a:ahLst/>
            <a:cxnLst/>
            <a:rect l="l" t="t" r="r" b="b"/>
            <a:pathLst>
              <a:path w="1573920" h="774720">
                <a:moveTo>
                  <a:pt x="0" y="0"/>
                </a:moveTo>
                <a:lnTo>
                  <a:pt x="1573920" y="0"/>
                </a:lnTo>
                <a:lnTo>
                  <a:pt x="1573920" y="774720"/>
                </a:lnTo>
                <a:lnTo>
                  <a:pt x="0" y="7747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081040" y="6383520"/>
            <a:ext cx="3073680" cy="1629360"/>
          </a:xfrm>
          <a:custGeom>
            <a:avLst/>
            <a:gdLst/>
            <a:ahLst/>
            <a:cxnLst/>
            <a:rect l="l" t="t" r="r" b="b"/>
            <a:pathLst>
              <a:path w="3073680" h="1629360">
                <a:moveTo>
                  <a:pt x="0" y="0"/>
                </a:moveTo>
                <a:lnTo>
                  <a:pt x="3073680" y="0"/>
                </a:lnTo>
                <a:lnTo>
                  <a:pt x="3073680" y="1629360"/>
                </a:lnTo>
                <a:lnTo>
                  <a:pt x="0" y="16293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473120" y="6186240"/>
            <a:ext cx="1844640" cy="774720"/>
          </a:xfrm>
          <a:custGeom>
            <a:avLst/>
            <a:gdLst/>
            <a:ahLst/>
            <a:cxnLst/>
            <a:rect l="l" t="t" r="r" b="b"/>
            <a:pathLst>
              <a:path w="1844640" h="774720">
                <a:moveTo>
                  <a:pt x="0" y="0"/>
                </a:moveTo>
                <a:lnTo>
                  <a:pt x="1844640" y="0"/>
                </a:lnTo>
                <a:lnTo>
                  <a:pt x="1844640" y="774720"/>
                </a:lnTo>
                <a:lnTo>
                  <a:pt x="0" y="7747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0160" y="2865600"/>
            <a:ext cx="2172240" cy="912240"/>
          </a:xfrm>
          <a:custGeom>
            <a:avLst/>
            <a:gdLst/>
            <a:ahLst/>
            <a:cxnLst/>
            <a:rect l="l" t="t" r="r" b="b"/>
            <a:pathLst>
              <a:path w="2172240" h="912240">
                <a:moveTo>
                  <a:pt x="0" y="0"/>
                </a:moveTo>
                <a:lnTo>
                  <a:pt x="2172240" y="0"/>
                </a:lnTo>
                <a:lnTo>
                  <a:pt x="2172240" y="912240"/>
                </a:lnTo>
                <a:lnTo>
                  <a:pt x="0" y="9122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8611200" y="4272480"/>
            <a:ext cx="3106080" cy="3950640"/>
          </a:xfrm>
          <a:custGeom>
            <a:avLst/>
            <a:gdLst/>
            <a:ahLst/>
            <a:cxnLst/>
            <a:rect l="l" t="t" r="r" b="b"/>
            <a:pathLst>
              <a:path w="3106080" h="3950640">
                <a:moveTo>
                  <a:pt x="0" y="0"/>
                </a:moveTo>
                <a:lnTo>
                  <a:pt x="3106080" y="0"/>
                </a:lnTo>
                <a:lnTo>
                  <a:pt x="3106080" y="3950640"/>
                </a:lnTo>
                <a:lnTo>
                  <a:pt x="0" y="39506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691680" y="2225520"/>
            <a:ext cx="3106080" cy="5997600"/>
          </a:xfrm>
          <a:custGeom>
            <a:avLst/>
            <a:gdLst/>
            <a:ahLst/>
            <a:cxnLst/>
            <a:rect l="l" t="t" r="r" b="b"/>
            <a:pathLst>
              <a:path w="3106080" h="5997600">
                <a:moveTo>
                  <a:pt x="0" y="0"/>
                </a:moveTo>
                <a:lnTo>
                  <a:pt x="3106080" y="0"/>
                </a:lnTo>
                <a:lnTo>
                  <a:pt x="3106080" y="5997600"/>
                </a:lnTo>
                <a:lnTo>
                  <a:pt x="0" y="59976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469520" y="4379595"/>
            <a:ext cx="38548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083840" y="4379595"/>
            <a:ext cx="38548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fa-IR" sz="40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</a:t>
            </a:r>
            <a:endParaRPr lang="en-US" sz="40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084560" y="5237835"/>
            <a:ext cx="3854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69520" y="5237835"/>
            <a:ext cx="38548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24278">
            <a:off x="1372611" y="3963075"/>
            <a:ext cx="5505257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6" name="AutoShape 16"/>
          <p:cNvSpPr/>
          <p:nvPr/>
        </p:nvSpPr>
        <p:spPr>
          <a:xfrm rot="10780848">
            <a:off x="10082466" y="7676115"/>
            <a:ext cx="697906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9931680"/>
            <a:ext cx="18300960" cy="35496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0" y="8791200"/>
            <a:ext cx="3756240" cy="1154160"/>
          </a:xfrm>
          <a:custGeom>
            <a:avLst/>
            <a:gdLst/>
            <a:ahLst/>
            <a:cxnLst/>
            <a:rect l="l" t="t" r="r" b="b"/>
            <a:pathLst>
              <a:path w="3756240" h="1154160">
                <a:moveTo>
                  <a:pt x="0" y="0"/>
                </a:moveTo>
                <a:lnTo>
                  <a:pt x="3756240" y="0"/>
                </a:lnTo>
                <a:lnTo>
                  <a:pt x="3756240" y="1154160"/>
                </a:lnTo>
                <a:lnTo>
                  <a:pt x="0" y="11541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81960" y="166680"/>
            <a:ext cx="17479440" cy="1197360"/>
          </a:xfrm>
          <a:custGeom>
            <a:avLst/>
            <a:gdLst/>
            <a:ahLst/>
            <a:cxnLst/>
            <a:rect l="l" t="t" r="r" b="b"/>
            <a:pathLst>
              <a:path w="17479440" h="1197360">
                <a:moveTo>
                  <a:pt x="0" y="0"/>
                </a:moveTo>
                <a:lnTo>
                  <a:pt x="17479440" y="0"/>
                </a:lnTo>
                <a:lnTo>
                  <a:pt x="1747944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AutoShape 5"/>
          <p:cNvSpPr/>
          <p:nvPr/>
        </p:nvSpPr>
        <p:spPr>
          <a:xfrm rot="107643">
            <a:off x="13137176" y="3461955"/>
            <a:ext cx="124188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 rot="107643">
            <a:off x="13137176" y="5164035"/>
            <a:ext cx="124188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 rot="107643">
            <a:off x="13137176" y="6778275"/>
            <a:ext cx="124188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 rot="107643">
            <a:off x="13137176" y="8455155"/>
            <a:ext cx="1241889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9" name="TextBox 9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317600" y="2966400"/>
            <a:ext cx="8290080" cy="1080000"/>
            <a:chOff x="0" y="0"/>
            <a:chExt cx="11053440" cy="144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053318" cy="1439926"/>
            </a:xfrm>
            <a:custGeom>
              <a:avLst/>
              <a:gdLst/>
              <a:ahLst/>
              <a:cxnLst/>
              <a:rect l="l" t="t" r="r" b="b"/>
              <a:pathLst>
                <a:path w="11053318" h="1439926">
                  <a:moveTo>
                    <a:pt x="11053318" y="714502"/>
                  </a:moveTo>
                  <a:lnTo>
                    <a:pt x="9736709" y="1439926"/>
                  </a:lnTo>
                  <a:lnTo>
                    <a:pt x="0" y="1439926"/>
                  </a:lnTo>
                  <a:lnTo>
                    <a:pt x="0" y="0"/>
                  </a:lnTo>
                  <a:lnTo>
                    <a:pt x="9736709" y="0"/>
                  </a:lnTo>
                  <a:lnTo>
                    <a:pt x="11053318" y="714502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317600" y="4621680"/>
            <a:ext cx="8290080" cy="1078560"/>
            <a:chOff x="0" y="0"/>
            <a:chExt cx="11053440" cy="1438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053318" cy="1438021"/>
            </a:xfrm>
            <a:custGeom>
              <a:avLst/>
              <a:gdLst/>
              <a:ahLst/>
              <a:cxnLst/>
              <a:rect l="l" t="t" r="r" b="b"/>
              <a:pathLst>
                <a:path w="11053318" h="1438021">
                  <a:moveTo>
                    <a:pt x="11053318" y="714375"/>
                  </a:moveTo>
                  <a:lnTo>
                    <a:pt x="9736709" y="1438021"/>
                  </a:lnTo>
                  <a:lnTo>
                    <a:pt x="0" y="1438021"/>
                  </a:lnTo>
                  <a:lnTo>
                    <a:pt x="0" y="0"/>
                  </a:lnTo>
                  <a:lnTo>
                    <a:pt x="9736709" y="0"/>
                  </a:lnTo>
                  <a:lnTo>
                    <a:pt x="11053318" y="714375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317600" y="7931520"/>
            <a:ext cx="8290080" cy="1078560"/>
            <a:chOff x="0" y="0"/>
            <a:chExt cx="11053440" cy="14380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053318" cy="1438021"/>
            </a:xfrm>
            <a:custGeom>
              <a:avLst/>
              <a:gdLst/>
              <a:ahLst/>
              <a:cxnLst/>
              <a:rect l="l" t="t" r="r" b="b"/>
              <a:pathLst>
                <a:path w="11053318" h="1438021">
                  <a:moveTo>
                    <a:pt x="11053318" y="714375"/>
                  </a:moveTo>
                  <a:lnTo>
                    <a:pt x="9736709" y="1438021"/>
                  </a:lnTo>
                  <a:lnTo>
                    <a:pt x="0" y="1438021"/>
                  </a:lnTo>
                  <a:lnTo>
                    <a:pt x="0" y="0"/>
                  </a:lnTo>
                  <a:lnTo>
                    <a:pt x="9736709" y="0"/>
                  </a:lnTo>
                  <a:lnTo>
                    <a:pt x="11053318" y="714375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1317600" y="6277680"/>
            <a:ext cx="8290080" cy="1078560"/>
            <a:chOff x="0" y="0"/>
            <a:chExt cx="11053440" cy="1438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053318" cy="1438021"/>
            </a:xfrm>
            <a:custGeom>
              <a:avLst/>
              <a:gdLst/>
              <a:ahLst/>
              <a:cxnLst/>
              <a:rect l="l" t="t" r="r" b="b"/>
              <a:pathLst>
                <a:path w="11053318" h="1438021">
                  <a:moveTo>
                    <a:pt x="11053318" y="714375"/>
                  </a:moveTo>
                  <a:lnTo>
                    <a:pt x="9736709" y="1438021"/>
                  </a:lnTo>
                  <a:lnTo>
                    <a:pt x="0" y="1438021"/>
                  </a:lnTo>
                  <a:lnTo>
                    <a:pt x="0" y="0"/>
                  </a:lnTo>
                  <a:lnTo>
                    <a:pt x="9736709" y="0"/>
                  </a:lnTo>
                  <a:lnTo>
                    <a:pt x="11053318" y="714375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sp>
        <p:nvSpPr>
          <p:cNvPr id="18" name="Freeform 18"/>
          <p:cNvSpPr/>
          <p:nvPr/>
        </p:nvSpPr>
        <p:spPr>
          <a:xfrm>
            <a:off x="14136480" y="4777200"/>
            <a:ext cx="2750400" cy="1672560"/>
          </a:xfrm>
          <a:custGeom>
            <a:avLst/>
            <a:gdLst/>
            <a:ahLst/>
            <a:cxnLst/>
            <a:rect l="l" t="t" r="r" b="b"/>
            <a:pathLst>
              <a:path w="2750400" h="1672560">
                <a:moveTo>
                  <a:pt x="0" y="0"/>
                </a:moveTo>
                <a:lnTo>
                  <a:pt x="2750400" y="0"/>
                </a:lnTo>
                <a:lnTo>
                  <a:pt x="2750400" y="1672560"/>
                </a:lnTo>
                <a:lnTo>
                  <a:pt x="0" y="16725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9"/>
          <p:cNvSpPr/>
          <p:nvPr/>
        </p:nvSpPr>
        <p:spPr>
          <a:xfrm>
            <a:off x="14136480" y="6450480"/>
            <a:ext cx="2750400" cy="1738080"/>
          </a:xfrm>
          <a:custGeom>
            <a:avLst/>
            <a:gdLst/>
            <a:ahLst/>
            <a:cxnLst/>
            <a:rect l="l" t="t" r="r" b="b"/>
            <a:pathLst>
              <a:path w="2750400" h="1738080">
                <a:moveTo>
                  <a:pt x="0" y="0"/>
                </a:moveTo>
                <a:lnTo>
                  <a:pt x="2750400" y="0"/>
                </a:lnTo>
                <a:lnTo>
                  <a:pt x="2750400" y="1738080"/>
                </a:lnTo>
                <a:lnTo>
                  <a:pt x="0" y="17380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4136480" y="8189280"/>
            <a:ext cx="2750400" cy="1988640"/>
          </a:xfrm>
          <a:custGeom>
            <a:avLst/>
            <a:gdLst/>
            <a:ahLst/>
            <a:cxnLst/>
            <a:rect l="l" t="t" r="r" b="b"/>
            <a:pathLst>
              <a:path w="2750400" h="1988640">
                <a:moveTo>
                  <a:pt x="0" y="0"/>
                </a:moveTo>
                <a:lnTo>
                  <a:pt x="2750400" y="0"/>
                </a:lnTo>
                <a:lnTo>
                  <a:pt x="2750400" y="1988640"/>
                </a:lnTo>
                <a:lnTo>
                  <a:pt x="0" y="198864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4052960" y="2238480"/>
            <a:ext cx="2917440" cy="2538720"/>
          </a:xfrm>
          <a:custGeom>
            <a:avLst/>
            <a:gdLst/>
            <a:ahLst/>
            <a:cxnLst/>
            <a:rect l="l" t="t" r="r" b="b"/>
            <a:pathLst>
              <a:path w="2917440" h="2538720">
                <a:moveTo>
                  <a:pt x="0" y="0"/>
                </a:moveTo>
                <a:lnTo>
                  <a:pt x="2917440" y="0"/>
                </a:lnTo>
                <a:lnTo>
                  <a:pt x="2917440" y="2538720"/>
                </a:lnTo>
                <a:lnTo>
                  <a:pt x="0" y="25387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664720" y="1673280"/>
            <a:ext cx="1467360" cy="761760"/>
          </a:xfrm>
          <a:custGeom>
            <a:avLst/>
            <a:gdLst/>
            <a:ahLst/>
            <a:cxnLst/>
            <a:rect l="l" t="t" r="r" b="b"/>
            <a:pathLst>
              <a:path w="1467360" h="761760">
                <a:moveTo>
                  <a:pt x="0" y="0"/>
                </a:moveTo>
                <a:lnTo>
                  <a:pt x="1467360" y="0"/>
                </a:lnTo>
                <a:lnTo>
                  <a:pt x="1467360" y="761760"/>
                </a:lnTo>
                <a:lnTo>
                  <a:pt x="0" y="76176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5210000" y="1604880"/>
            <a:ext cx="832320" cy="431280"/>
          </a:xfrm>
          <a:custGeom>
            <a:avLst/>
            <a:gdLst/>
            <a:ahLst/>
            <a:cxnLst/>
            <a:rect l="l" t="t" r="r" b="b"/>
            <a:pathLst>
              <a:path w="832320" h="431280">
                <a:moveTo>
                  <a:pt x="0" y="0"/>
                </a:moveTo>
                <a:lnTo>
                  <a:pt x="832320" y="0"/>
                </a:lnTo>
                <a:lnTo>
                  <a:pt x="832320" y="431280"/>
                </a:lnTo>
                <a:lnTo>
                  <a:pt x="0" y="4312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4258880" y="1208880"/>
            <a:ext cx="949680" cy="491760"/>
          </a:xfrm>
          <a:custGeom>
            <a:avLst/>
            <a:gdLst/>
            <a:ahLst/>
            <a:cxnLst/>
            <a:rect l="l" t="t" r="r" b="b"/>
            <a:pathLst>
              <a:path w="949680" h="491760">
                <a:moveTo>
                  <a:pt x="0" y="0"/>
                </a:moveTo>
                <a:lnTo>
                  <a:pt x="949680" y="0"/>
                </a:lnTo>
                <a:lnTo>
                  <a:pt x="949680" y="491760"/>
                </a:lnTo>
                <a:lnTo>
                  <a:pt x="0" y="49176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780560" y="8235360"/>
            <a:ext cx="480960" cy="452160"/>
          </a:xfrm>
          <a:custGeom>
            <a:avLst/>
            <a:gdLst/>
            <a:ahLst/>
            <a:cxnLst/>
            <a:rect l="l" t="t" r="r" b="b"/>
            <a:pathLst>
              <a:path w="480960" h="452160">
                <a:moveTo>
                  <a:pt x="0" y="0"/>
                </a:moveTo>
                <a:lnTo>
                  <a:pt x="480960" y="0"/>
                </a:lnTo>
                <a:lnTo>
                  <a:pt x="480960" y="452160"/>
                </a:lnTo>
                <a:lnTo>
                  <a:pt x="0" y="45216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69960" y="7998120"/>
            <a:ext cx="889200" cy="889200"/>
          </a:xfrm>
          <a:custGeom>
            <a:avLst/>
            <a:gdLst/>
            <a:ahLst/>
            <a:cxnLst/>
            <a:rect l="l" t="t" r="r" b="b"/>
            <a:pathLst>
              <a:path w="889200" h="889200">
                <a:moveTo>
                  <a:pt x="0" y="0"/>
                </a:moveTo>
                <a:lnTo>
                  <a:pt x="889200" y="0"/>
                </a:lnTo>
                <a:lnTo>
                  <a:pt x="889200" y="889200"/>
                </a:lnTo>
                <a:lnTo>
                  <a:pt x="0" y="8892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1569960" y="6371640"/>
            <a:ext cx="889200" cy="889200"/>
          </a:xfrm>
          <a:custGeom>
            <a:avLst/>
            <a:gdLst/>
            <a:ahLst/>
            <a:cxnLst/>
            <a:rect l="l" t="t" r="r" b="b"/>
            <a:pathLst>
              <a:path w="889200" h="889200">
                <a:moveTo>
                  <a:pt x="0" y="0"/>
                </a:moveTo>
                <a:lnTo>
                  <a:pt x="889200" y="0"/>
                </a:lnTo>
                <a:lnTo>
                  <a:pt x="889200" y="889200"/>
                </a:lnTo>
                <a:lnTo>
                  <a:pt x="0" y="88920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726560" y="6600960"/>
            <a:ext cx="569520" cy="430560"/>
          </a:xfrm>
          <a:custGeom>
            <a:avLst/>
            <a:gdLst/>
            <a:ahLst/>
            <a:cxnLst/>
            <a:rect l="l" t="t" r="r" b="b"/>
            <a:pathLst>
              <a:path w="569520" h="430560">
                <a:moveTo>
                  <a:pt x="0" y="0"/>
                </a:moveTo>
                <a:lnTo>
                  <a:pt x="569520" y="0"/>
                </a:lnTo>
                <a:lnTo>
                  <a:pt x="569520" y="430560"/>
                </a:lnTo>
                <a:lnTo>
                  <a:pt x="0" y="43056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</p:sp>
      <p:sp>
        <p:nvSpPr>
          <p:cNvPr id="29" name="Freeform 29"/>
          <p:cNvSpPr/>
          <p:nvPr/>
        </p:nvSpPr>
        <p:spPr>
          <a:xfrm>
            <a:off x="1569960" y="4709160"/>
            <a:ext cx="889200" cy="889200"/>
          </a:xfrm>
          <a:custGeom>
            <a:avLst/>
            <a:gdLst/>
            <a:ahLst/>
            <a:cxnLst/>
            <a:rect l="l" t="t" r="r" b="b"/>
            <a:pathLst>
              <a:path w="889200" h="889200">
                <a:moveTo>
                  <a:pt x="0" y="0"/>
                </a:moveTo>
                <a:lnTo>
                  <a:pt x="889200" y="0"/>
                </a:lnTo>
                <a:lnTo>
                  <a:pt x="889200" y="889200"/>
                </a:lnTo>
                <a:lnTo>
                  <a:pt x="0" y="88920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</p:sp>
      <p:sp>
        <p:nvSpPr>
          <p:cNvPr id="30" name="Freeform 30"/>
          <p:cNvSpPr/>
          <p:nvPr/>
        </p:nvSpPr>
        <p:spPr>
          <a:xfrm>
            <a:off x="1697040" y="4883760"/>
            <a:ext cx="650160" cy="556560"/>
          </a:xfrm>
          <a:custGeom>
            <a:avLst/>
            <a:gdLst/>
            <a:ahLst/>
            <a:cxnLst/>
            <a:rect l="l" t="t" r="r" b="b"/>
            <a:pathLst>
              <a:path w="650160" h="556560">
                <a:moveTo>
                  <a:pt x="0" y="0"/>
                </a:moveTo>
                <a:lnTo>
                  <a:pt x="650160" y="0"/>
                </a:lnTo>
                <a:lnTo>
                  <a:pt x="650160" y="556560"/>
                </a:lnTo>
                <a:lnTo>
                  <a:pt x="0" y="556560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31"/>
          <p:cNvSpPr/>
          <p:nvPr/>
        </p:nvSpPr>
        <p:spPr>
          <a:xfrm>
            <a:off x="1569960" y="3061800"/>
            <a:ext cx="889200" cy="889200"/>
          </a:xfrm>
          <a:custGeom>
            <a:avLst/>
            <a:gdLst/>
            <a:ahLst/>
            <a:cxnLst/>
            <a:rect l="l" t="t" r="r" b="b"/>
            <a:pathLst>
              <a:path w="889200" h="889200">
                <a:moveTo>
                  <a:pt x="0" y="0"/>
                </a:moveTo>
                <a:lnTo>
                  <a:pt x="889200" y="0"/>
                </a:lnTo>
                <a:lnTo>
                  <a:pt x="889200" y="889200"/>
                </a:lnTo>
                <a:lnTo>
                  <a:pt x="0" y="889200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32"/>
          <p:cNvSpPr/>
          <p:nvPr/>
        </p:nvSpPr>
        <p:spPr>
          <a:xfrm>
            <a:off x="1710000" y="3301200"/>
            <a:ext cx="616320" cy="405360"/>
          </a:xfrm>
          <a:custGeom>
            <a:avLst/>
            <a:gdLst/>
            <a:ahLst/>
            <a:cxnLst/>
            <a:rect l="l" t="t" r="r" b="b"/>
            <a:pathLst>
              <a:path w="616320" h="405360">
                <a:moveTo>
                  <a:pt x="0" y="0"/>
                </a:moveTo>
                <a:lnTo>
                  <a:pt x="616320" y="0"/>
                </a:lnTo>
                <a:lnTo>
                  <a:pt x="616320" y="405360"/>
                </a:lnTo>
                <a:lnTo>
                  <a:pt x="0" y="405360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</p:sp>
      <p:sp>
        <p:nvSpPr>
          <p:cNvPr id="33" name="TextBox 33"/>
          <p:cNvSpPr txBox="1"/>
          <p:nvPr/>
        </p:nvSpPr>
        <p:spPr>
          <a:xfrm>
            <a:off x="2873520" y="8013435"/>
            <a:ext cx="5160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874240" y="6343755"/>
            <a:ext cx="5160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2874240" y="4674075"/>
            <a:ext cx="5160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2874240" y="3004395"/>
            <a:ext cx="51602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454480" y="6618795"/>
            <a:ext cx="121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12%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1454480" y="8197035"/>
            <a:ext cx="121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13%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1454480" y="4923915"/>
            <a:ext cx="121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25%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454480" y="3229035"/>
            <a:ext cx="1218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en-US" sz="40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41" name="Freeform 41"/>
          <p:cNvSpPr/>
          <p:nvPr/>
        </p:nvSpPr>
        <p:spPr>
          <a:xfrm>
            <a:off x="11405520" y="9501120"/>
            <a:ext cx="5479200" cy="806400"/>
          </a:xfrm>
          <a:custGeom>
            <a:avLst/>
            <a:gdLst/>
            <a:ahLst/>
            <a:cxnLst/>
            <a:rect l="l" t="t" r="r" b="b"/>
            <a:pathLst>
              <a:path w="5479200" h="806400">
                <a:moveTo>
                  <a:pt x="0" y="0"/>
                </a:moveTo>
                <a:lnTo>
                  <a:pt x="5479200" y="0"/>
                </a:lnTo>
                <a:lnTo>
                  <a:pt x="5479200" y="806400"/>
                </a:lnTo>
                <a:lnTo>
                  <a:pt x="0" y="806400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 rot="-10800000">
            <a:off x="11002320" y="7658640"/>
            <a:ext cx="1819440" cy="1333440"/>
            <a:chOff x="0" y="0"/>
            <a:chExt cx="2425920" cy="17779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5" name="Group 5"/>
          <p:cNvGrpSpPr/>
          <p:nvPr/>
        </p:nvGrpSpPr>
        <p:grpSpPr>
          <a:xfrm rot="-10800000">
            <a:off x="11002320" y="5582160"/>
            <a:ext cx="1819440" cy="1333440"/>
            <a:chOff x="0" y="0"/>
            <a:chExt cx="2425920" cy="17779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7" name="Group 7"/>
          <p:cNvGrpSpPr/>
          <p:nvPr/>
        </p:nvGrpSpPr>
        <p:grpSpPr>
          <a:xfrm rot="-10800000">
            <a:off x="11002320" y="3505680"/>
            <a:ext cx="1819440" cy="1333440"/>
            <a:chOff x="0" y="0"/>
            <a:chExt cx="2425920" cy="1777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25954" cy="1777873"/>
            </a:xfrm>
            <a:custGeom>
              <a:avLst/>
              <a:gdLst/>
              <a:ahLst/>
              <a:cxnLst/>
              <a:rect l="l" t="t" r="r" b="b"/>
              <a:pathLst>
                <a:path w="2425954" h="1777873">
                  <a:moveTo>
                    <a:pt x="2090166" y="0"/>
                  </a:moveTo>
                  <a:cubicBezTo>
                    <a:pt x="2275459" y="0"/>
                    <a:pt x="2425954" y="148590"/>
                    <a:pt x="2425954" y="333883"/>
                  </a:cubicBezTo>
                  <a:lnTo>
                    <a:pt x="2425954" y="1442085"/>
                  </a:lnTo>
                  <a:cubicBezTo>
                    <a:pt x="2425954" y="1627378"/>
                    <a:pt x="2275459" y="1777873"/>
                    <a:pt x="2090166" y="1777873"/>
                  </a:cubicBezTo>
                  <a:lnTo>
                    <a:pt x="0" y="1777873"/>
                  </a:lnTo>
                  <a:lnTo>
                    <a:pt x="836803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9" name="Group 9"/>
          <p:cNvGrpSpPr/>
          <p:nvPr/>
        </p:nvGrpSpPr>
        <p:grpSpPr>
          <a:xfrm rot="-10800000">
            <a:off x="5648400" y="7647840"/>
            <a:ext cx="1819440" cy="1333440"/>
            <a:chOff x="0" y="0"/>
            <a:chExt cx="2425920" cy="17779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5648400" y="5571360"/>
            <a:ext cx="1819440" cy="1333440"/>
            <a:chOff x="0" y="0"/>
            <a:chExt cx="2425920" cy="17779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3" name="Group 13"/>
          <p:cNvGrpSpPr/>
          <p:nvPr/>
        </p:nvGrpSpPr>
        <p:grpSpPr>
          <a:xfrm rot="-10800000">
            <a:off x="5648400" y="3494880"/>
            <a:ext cx="1819440" cy="1333440"/>
            <a:chOff x="0" y="0"/>
            <a:chExt cx="2425920" cy="1777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25827" cy="1777873"/>
            </a:xfrm>
            <a:custGeom>
              <a:avLst/>
              <a:gdLst/>
              <a:ahLst/>
              <a:cxnLst/>
              <a:rect l="l" t="t" r="r" b="b"/>
              <a:pathLst>
                <a:path w="2425827" h="1777873">
                  <a:moveTo>
                    <a:pt x="335788" y="0"/>
                  </a:moveTo>
                  <a:cubicBezTo>
                    <a:pt x="150495" y="0"/>
                    <a:pt x="0" y="148590"/>
                    <a:pt x="0" y="333883"/>
                  </a:cubicBezTo>
                  <a:lnTo>
                    <a:pt x="0" y="1442085"/>
                  </a:lnTo>
                  <a:cubicBezTo>
                    <a:pt x="0" y="1627378"/>
                    <a:pt x="150495" y="1777873"/>
                    <a:pt x="335788" y="1777873"/>
                  </a:cubicBezTo>
                  <a:lnTo>
                    <a:pt x="2425827" y="1777873"/>
                  </a:lnTo>
                  <a:lnTo>
                    <a:pt x="1589151" y="0"/>
                  </a:lnTo>
                  <a:close/>
                </a:path>
              </a:pathLst>
            </a:custGeom>
            <a:solidFill>
              <a:srgbClr val="EEEEEE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2333520" y="3495600"/>
            <a:ext cx="4896000" cy="1333440"/>
            <a:chOff x="0" y="0"/>
            <a:chExt cx="6528000" cy="17779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</a:t>
              </a:r>
            </a:p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 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327760" y="5559120"/>
            <a:ext cx="4896000" cy="1338480"/>
            <a:chOff x="0" y="0"/>
            <a:chExt cx="6528000" cy="178464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528054" cy="1784604"/>
            </a:xfrm>
            <a:custGeom>
              <a:avLst/>
              <a:gdLst/>
              <a:ahLst/>
              <a:cxnLst/>
              <a:rect l="l" t="t" r="r" b="b"/>
              <a:pathLst>
                <a:path w="6528054" h="1784604">
                  <a:moveTo>
                    <a:pt x="0" y="0"/>
                  </a:moveTo>
                  <a:lnTo>
                    <a:pt x="6528054" y="0"/>
                  </a:lnTo>
                  <a:lnTo>
                    <a:pt x="6528054" y="1784604"/>
                  </a:lnTo>
                  <a:lnTo>
                    <a:pt x="0" y="1784604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6528000" cy="18417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 </a:t>
              </a:r>
            </a:p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261936" y="3476416"/>
            <a:ext cx="5765222" cy="1376304"/>
            <a:chOff x="-1288619" y="-39017"/>
            <a:chExt cx="7686963" cy="1835070"/>
          </a:xfrm>
        </p:grpSpPr>
        <p:sp>
          <p:nvSpPr>
            <p:cNvPr id="22" name="Freeform 22"/>
            <p:cNvSpPr/>
            <p:nvPr/>
          </p:nvSpPr>
          <p:spPr>
            <a:xfrm>
              <a:off x="-129711" y="-31740"/>
              <a:ext cx="6528055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-1288619" y="-39017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 </a:t>
              </a:r>
            </a:p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0152000" y="5464610"/>
            <a:ext cx="5972441" cy="1438715"/>
            <a:chOff x="-1435200" y="-140413"/>
            <a:chExt cx="7963254" cy="191828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-1435200" y="-140413"/>
              <a:ext cx="6528000" cy="1835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 </a:t>
              </a:r>
            </a:p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0132920" y="7447154"/>
            <a:ext cx="5991521" cy="1534811"/>
            <a:chOff x="-1460640" y="-268541"/>
            <a:chExt cx="7988694" cy="204641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-1460640" y="-268541"/>
              <a:ext cx="6528000" cy="18350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 </a:t>
              </a:r>
            </a:p>
            <a:p>
              <a:pPr algn="r" rtl="1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327760" y="7635600"/>
            <a:ext cx="4896000" cy="1333440"/>
            <a:chOff x="0" y="0"/>
            <a:chExt cx="6528000" cy="177792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6528054" cy="1777873"/>
            </a:xfrm>
            <a:custGeom>
              <a:avLst/>
              <a:gdLst/>
              <a:ahLst/>
              <a:cxnLst/>
              <a:rect l="l" t="t" r="r" b="b"/>
              <a:pathLst>
                <a:path w="6528054" h="1777873">
                  <a:moveTo>
                    <a:pt x="0" y="0"/>
                  </a:moveTo>
                  <a:lnTo>
                    <a:pt x="6528054" y="0"/>
                  </a:lnTo>
                  <a:lnTo>
                    <a:pt x="6528054" y="1777873"/>
                  </a:lnTo>
                  <a:lnTo>
                    <a:pt x="0" y="1777873"/>
                  </a:lnTo>
                  <a:close/>
                </a:path>
              </a:pathLst>
            </a:custGeom>
            <a:solidFill>
              <a:srgbClr val="EEEEEE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57150"/>
              <a:ext cx="6528000" cy="18350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پاورپوینت شهرسازی قابل </a:t>
              </a:r>
            </a:p>
            <a:p>
              <a:pPr algn="r">
                <a:lnSpc>
                  <a:spcPts val="3311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ویرایش می باشد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1136880" y="349488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35"/>
          <p:cNvSpPr/>
          <p:nvPr/>
        </p:nvSpPr>
        <p:spPr>
          <a:xfrm>
            <a:off x="1136880" y="763560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36"/>
          <p:cNvSpPr/>
          <p:nvPr/>
        </p:nvSpPr>
        <p:spPr>
          <a:xfrm>
            <a:off x="1383120" y="3818160"/>
            <a:ext cx="940320" cy="700560"/>
          </a:xfrm>
          <a:custGeom>
            <a:avLst/>
            <a:gdLst/>
            <a:ahLst/>
            <a:cxnLst/>
            <a:rect l="l" t="t" r="r" b="b"/>
            <a:pathLst>
              <a:path w="940320" h="700560">
                <a:moveTo>
                  <a:pt x="0" y="0"/>
                </a:moveTo>
                <a:lnTo>
                  <a:pt x="940320" y="0"/>
                </a:lnTo>
                <a:lnTo>
                  <a:pt x="940320" y="700560"/>
                </a:lnTo>
                <a:lnTo>
                  <a:pt x="0" y="7005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37"/>
          <p:cNvSpPr/>
          <p:nvPr/>
        </p:nvSpPr>
        <p:spPr>
          <a:xfrm>
            <a:off x="1136880" y="5559120"/>
            <a:ext cx="2073600" cy="1333440"/>
          </a:xfrm>
          <a:custGeom>
            <a:avLst/>
            <a:gdLst/>
            <a:ahLst/>
            <a:cxnLst/>
            <a:rect l="l" t="t" r="r" b="b"/>
            <a:pathLst>
              <a:path w="2073600" h="1333440">
                <a:moveTo>
                  <a:pt x="0" y="0"/>
                </a:moveTo>
                <a:lnTo>
                  <a:pt x="2073600" y="0"/>
                </a:lnTo>
                <a:lnTo>
                  <a:pt x="207360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38" name="Freeform 38"/>
          <p:cNvSpPr/>
          <p:nvPr/>
        </p:nvSpPr>
        <p:spPr>
          <a:xfrm>
            <a:off x="15246720" y="350568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9" name="Freeform 39"/>
          <p:cNvSpPr/>
          <p:nvPr/>
        </p:nvSpPr>
        <p:spPr>
          <a:xfrm>
            <a:off x="15246720" y="764640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40" name="Freeform 40"/>
          <p:cNvSpPr/>
          <p:nvPr/>
        </p:nvSpPr>
        <p:spPr>
          <a:xfrm>
            <a:off x="15246720" y="5569920"/>
            <a:ext cx="2074320" cy="1333440"/>
          </a:xfrm>
          <a:custGeom>
            <a:avLst/>
            <a:gdLst/>
            <a:ahLst/>
            <a:cxnLst/>
            <a:rect l="l" t="t" r="r" b="b"/>
            <a:pathLst>
              <a:path w="2074320" h="1333440">
                <a:moveTo>
                  <a:pt x="0" y="0"/>
                </a:moveTo>
                <a:lnTo>
                  <a:pt x="2074320" y="0"/>
                </a:lnTo>
                <a:lnTo>
                  <a:pt x="2074320" y="1333440"/>
                </a:lnTo>
                <a:lnTo>
                  <a:pt x="0" y="133344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6321680" y="3764160"/>
            <a:ext cx="614880" cy="829440"/>
          </a:xfrm>
          <a:custGeom>
            <a:avLst/>
            <a:gdLst/>
            <a:ahLst/>
            <a:cxnLst/>
            <a:rect l="l" t="t" r="r" b="b"/>
            <a:pathLst>
              <a:path w="614880" h="829440">
                <a:moveTo>
                  <a:pt x="0" y="0"/>
                </a:moveTo>
                <a:lnTo>
                  <a:pt x="614880" y="0"/>
                </a:lnTo>
                <a:lnTo>
                  <a:pt x="614880" y="829440"/>
                </a:lnTo>
                <a:lnTo>
                  <a:pt x="0" y="8294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6287120" y="5776560"/>
            <a:ext cx="684000" cy="954000"/>
          </a:xfrm>
          <a:custGeom>
            <a:avLst/>
            <a:gdLst/>
            <a:ahLst/>
            <a:cxnLst/>
            <a:rect l="l" t="t" r="r" b="b"/>
            <a:pathLst>
              <a:path w="684000" h="954000">
                <a:moveTo>
                  <a:pt x="0" y="0"/>
                </a:moveTo>
                <a:lnTo>
                  <a:pt x="684000" y="0"/>
                </a:lnTo>
                <a:lnTo>
                  <a:pt x="684000" y="954000"/>
                </a:lnTo>
                <a:lnTo>
                  <a:pt x="0" y="9540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1464480" y="5852160"/>
            <a:ext cx="779040" cy="779040"/>
          </a:xfrm>
          <a:custGeom>
            <a:avLst/>
            <a:gdLst/>
            <a:ahLst/>
            <a:cxnLst/>
            <a:rect l="l" t="t" r="r" b="b"/>
            <a:pathLst>
              <a:path w="779040" h="779040">
                <a:moveTo>
                  <a:pt x="0" y="0"/>
                </a:moveTo>
                <a:lnTo>
                  <a:pt x="779040" y="0"/>
                </a:lnTo>
                <a:lnTo>
                  <a:pt x="779040" y="779040"/>
                </a:lnTo>
                <a:lnTo>
                  <a:pt x="0" y="7790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44" name="Freeform 44"/>
          <p:cNvSpPr/>
          <p:nvPr/>
        </p:nvSpPr>
        <p:spPr>
          <a:xfrm>
            <a:off x="16281360" y="7878960"/>
            <a:ext cx="727920" cy="833040"/>
          </a:xfrm>
          <a:custGeom>
            <a:avLst/>
            <a:gdLst/>
            <a:ahLst/>
            <a:cxnLst/>
            <a:rect l="l" t="t" r="r" b="b"/>
            <a:pathLst>
              <a:path w="727920" h="833040">
                <a:moveTo>
                  <a:pt x="0" y="0"/>
                </a:moveTo>
                <a:lnTo>
                  <a:pt x="727920" y="0"/>
                </a:lnTo>
                <a:lnTo>
                  <a:pt x="727920" y="833040"/>
                </a:lnTo>
                <a:lnTo>
                  <a:pt x="0" y="8330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sp>
        <p:nvSpPr>
          <p:cNvPr id="45" name="Freeform 45"/>
          <p:cNvSpPr/>
          <p:nvPr/>
        </p:nvSpPr>
        <p:spPr>
          <a:xfrm>
            <a:off x="1476720" y="7996320"/>
            <a:ext cx="753840" cy="646560"/>
          </a:xfrm>
          <a:custGeom>
            <a:avLst/>
            <a:gdLst/>
            <a:ahLst/>
            <a:cxnLst/>
            <a:rect l="l" t="t" r="r" b="b"/>
            <a:pathLst>
              <a:path w="753840" h="646560">
                <a:moveTo>
                  <a:pt x="0" y="0"/>
                </a:moveTo>
                <a:lnTo>
                  <a:pt x="753840" y="0"/>
                </a:lnTo>
                <a:lnTo>
                  <a:pt x="753840" y="646560"/>
                </a:lnTo>
                <a:lnTo>
                  <a:pt x="0" y="64656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46"/>
          <p:cNvSpPr/>
          <p:nvPr/>
        </p:nvSpPr>
        <p:spPr>
          <a:xfrm>
            <a:off x="8076960" y="7403760"/>
            <a:ext cx="2193840" cy="1285920"/>
          </a:xfrm>
          <a:custGeom>
            <a:avLst/>
            <a:gdLst/>
            <a:ahLst/>
            <a:cxnLst/>
            <a:rect l="l" t="t" r="r" b="b"/>
            <a:pathLst>
              <a:path w="2193840" h="1285920">
                <a:moveTo>
                  <a:pt x="0" y="0"/>
                </a:moveTo>
                <a:lnTo>
                  <a:pt x="2193840" y="0"/>
                </a:lnTo>
                <a:lnTo>
                  <a:pt x="2193840" y="1285920"/>
                </a:lnTo>
                <a:lnTo>
                  <a:pt x="0" y="12859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grpSp>
        <p:nvGrpSpPr>
          <p:cNvPr id="47" name="Group 47"/>
          <p:cNvGrpSpPr/>
          <p:nvPr/>
        </p:nvGrpSpPr>
        <p:grpSpPr>
          <a:xfrm>
            <a:off x="8737920" y="5667120"/>
            <a:ext cx="657360" cy="1692000"/>
            <a:chOff x="0" y="0"/>
            <a:chExt cx="876480" cy="22560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76554" cy="2256028"/>
            </a:xfrm>
            <a:custGeom>
              <a:avLst/>
              <a:gdLst/>
              <a:ahLst/>
              <a:cxnLst/>
              <a:rect l="l" t="t" r="r" b="b"/>
              <a:pathLst>
                <a:path w="876554" h="2256028">
                  <a:moveTo>
                    <a:pt x="866394" y="2256028"/>
                  </a:moveTo>
                  <a:cubicBezTo>
                    <a:pt x="695071" y="2256028"/>
                    <a:pt x="533908" y="2256028"/>
                    <a:pt x="352552" y="2256028"/>
                  </a:cubicBezTo>
                  <a:cubicBezTo>
                    <a:pt x="352552" y="1802765"/>
                    <a:pt x="352552" y="1339469"/>
                    <a:pt x="352552" y="866140"/>
                  </a:cubicBezTo>
                  <a:cubicBezTo>
                    <a:pt x="251841" y="866140"/>
                    <a:pt x="171196" y="866140"/>
                    <a:pt x="60452" y="866140"/>
                  </a:cubicBezTo>
                  <a:cubicBezTo>
                    <a:pt x="80645" y="574040"/>
                    <a:pt x="0" y="281940"/>
                    <a:pt x="141097" y="0"/>
                  </a:cubicBezTo>
                  <a:cubicBezTo>
                    <a:pt x="352552" y="0"/>
                    <a:pt x="554101" y="0"/>
                    <a:pt x="745490" y="0"/>
                  </a:cubicBezTo>
                  <a:cubicBezTo>
                    <a:pt x="785749" y="50419"/>
                    <a:pt x="826135" y="90678"/>
                    <a:pt x="856361" y="120904"/>
                  </a:cubicBezTo>
                  <a:cubicBezTo>
                    <a:pt x="866394" y="141097"/>
                    <a:pt x="876554" y="171323"/>
                    <a:pt x="876554" y="191389"/>
                  </a:cubicBezTo>
                  <a:cubicBezTo>
                    <a:pt x="876554" y="876300"/>
                    <a:pt x="876554" y="1551051"/>
                    <a:pt x="876554" y="2235835"/>
                  </a:cubicBezTo>
                  <a:cubicBezTo>
                    <a:pt x="876554" y="2245868"/>
                    <a:pt x="866521" y="2245868"/>
                    <a:pt x="866521" y="2256028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49" name="Freeform 49"/>
          <p:cNvSpPr/>
          <p:nvPr/>
        </p:nvSpPr>
        <p:spPr>
          <a:xfrm>
            <a:off x="9445680" y="5997600"/>
            <a:ext cx="416160" cy="1368720"/>
          </a:xfrm>
          <a:custGeom>
            <a:avLst/>
            <a:gdLst/>
            <a:ahLst/>
            <a:cxnLst/>
            <a:rect l="l" t="t" r="r" b="b"/>
            <a:pathLst>
              <a:path w="416160" h="1368720">
                <a:moveTo>
                  <a:pt x="0" y="0"/>
                </a:moveTo>
                <a:lnTo>
                  <a:pt x="416160" y="0"/>
                </a:lnTo>
                <a:lnTo>
                  <a:pt x="416160" y="1368720"/>
                </a:lnTo>
                <a:lnTo>
                  <a:pt x="0" y="13687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grpSp>
        <p:nvGrpSpPr>
          <p:cNvPr id="50" name="Group 50"/>
          <p:cNvGrpSpPr/>
          <p:nvPr/>
        </p:nvGrpSpPr>
        <p:grpSpPr>
          <a:xfrm>
            <a:off x="8540640" y="6353280"/>
            <a:ext cx="406080" cy="1006560"/>
            <a:chOff x="0" y="0"/>
            <a:chExt cx="541440" cy="134208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541401" cy="1342136"/>
            </a:xfrm>
            <a:custGeom>
              <a:avLst/>
              <a:gdLst/>
              <a:ahLst/>
              <a:cxnLst/>
              <a:rect l="l" t="t" r="r" b="b"/>
              <a:pathLst>
                <a:path w="541401" h="1342136">
                  <a:moveTo>
                    <a:pt x="541401" y="1342136"/>
                  </a:moveTo>
                  <a:cubicBezTo>
                    <a:pt x="370967" y="1342136"/>
                    <a:pt x="210566" y="1342136"/>
                    <a:pt x="30099" y="1342136"/>
                  </a:cubicBezTo>
                  <a:cubicBezTo>
                    <a:pt x="190500" y="1220978"/>
                    <a:pt x="250698" y="898144"/>
                    <a:pt x="170434" y="726567"/>
                  </a:cubicBezTo>
                  <a:cubicBezTo>
                    <a:pt x="160401" y="706374"/>
                    <a:pt x="140335" y="665988"/>
                    <a:pt x="120269" y="655955"/>
                  </a:cubicBezTo>
                  <a:cubicBezTo>
                    <a:pt x="0" y="615569"/>
                    <a:pt x="10033" y="514604"/>
                    <a:pt x="20066" y="413766"/>
                  </a:cubicBezTo>
                  <a:cubicBezTo>
                    <a:pt x="20066" y="282575"/>
                    <a:pt x="20066" y="151384"/>
                    <a:pt x="20066" y="10160"/>
                  </a:cubicBezTo>
                  <a:cubicBezTo>
                    <a:pt x="60198" y="10033"/>
                    <a:pt x="100330" y="0"/>
                    <a:pt x="130302" y="0"/>
                  </a:cubicBezTo>
                  <a:cubicBezTo>
                    <a:pt x="260731" y="0"/>
                    <a:pt x="391033" y="0"/>
                    <a:pt x="541401" y="0"/>
                  </a:cubicBezTo>
                  <a:cubicBezTo>
                    <a:pt x="541401" y="454025"/>
                    <a:pt x="541401" y="898144"/>
                    <a:pt x="541401" y="1342136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9779040" y="6603840"/>
            <a:ext cx="438480" cy="761760"/>
            <a:chOff x="0" y="0"/>
            <a:chExt cx="584640" cy="10156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94868" cy="1025906"/>
            </a:xfrm>
            <a:custGeom>
              <a:avLst/>
              <a:gdLst/>
              <a:ahLst/>
              <a:cxnLst/>
              <a:rect l="l" t="t" r="r" b="b"/>
              <a:pathLst>
                <a:path w="594868" h="1025906">
                  <a:moveTo>
                    <a:pt x="389763" y="883666"/>
                  </a:moveTo>
                  <a:cubicBezTo>
                    <a:pt x="348742" y="944626"/>
                    <a:pt x="328168" y="985266"/>
                    <a:pt x="307721" y="1025906"/>
                  </a:cubicBezTo>
                  <a:cubicBezTo>
                    <a:pt x="276987" y="985266"/>
                    <a:pt x="246126" y="954786"/>
                    <a:pt x="225679" y="914146"/>
                  </a:cubicBezTo>
                  <a:cubicBezTo>
                    <a:pt x="41021" y="853186"/>
                    <a:pt x="0" y="710946"/>
                    <a:pt x="10287" y="528193"/>
                  </a:cubicBezTo>
                  <a:cubicBezTo>
                    <a:pt x="10287" y="446913"/>
                    <a:pt x="10287" y="355473"/>
                    <a:pt x="10287" y="264160"/>
                  </a:cubicBezTo>
                  <a:cubicBezTo>
                    <a:pt x="10287" y="91440"/>
                    <a:pt x="123063" y="0"/>
                    <a:pt x="307721" y="0"/>
                  </a:cubicBezTo>
                  <a:cubicBezTo>
                    <a:pt x="482092" y="10160"/>
                    <a:pt x="584581" y="101600"/>
                    <a:pt x="584581" y="264033"/>
                  </a:cubicBezTo>
                  <a:cubicBezTo>
                    <a:pt x="594868" y="365633"/>
                    <a:pt x="584581" y="467106"/>
                    <a:pt x="584581" y="568706"/>
                  </a:cubicBezTo>
                  <a:cubicBezTo>
                    <a:pt x="584581" y="771779"/>
                    <a:pt x="553847" y="822579"/>
                    <a:pt x="389763" y="883539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54" name="Freeform 54"/>
          <p:cNvSpPr/>
          <p:nvPr/>
        </p:nvSpPr>
        <p:spPr>
          <a:xfrm>
            <a:off x="7981920" y="6619680"/>
            <a:ext cx="406080" cy="739440"/>
          </a:xfrm>
          <a:custGeom>
            <a:avLst/>
            <a:gdLst/>
            <a:ahLst/>
            <a:cxnLst/>
            <a:rect l="l" t="t" r="r" b="b"/>
            <a:pathLst>
              <a:path w="406080" h="739440">
                <a:moveTo>
                  <a:pt x="0" y="0"/>
                </a:moveTo>
                <a:lnTo>
                  <a:pt x="406080" y="0"/>
                </a:lnTo>
                <a:lnTo>
                  <a:pt x="406080" y="739440"/>
                </a:lnTo>
                <a:lnTo>
                  <a:pt x="0" y="73944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grpSp>
        <p:nvGrpSpPr>
          <p:cNvPr id="55" name="Group 55"/>
          <p:cNvGrpSpPr/>
          <p:nvPr/>
        </p:nvGrpSpPr>
        <p:grpSpPr>
          <a:xfrm>
            <a:off x="8251920" y="6035760"/>
            <a:ext cx="438480" cy="756000"/>
            <a:chOff x="0" y="0"/>
            <a:chExt cx="584640" cy="10080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94868" cy="1007872"/>
            </a:xfrm>
            <a:custGeom>
              <a:avLst/>
              <a:gdLst/>
              <a:ahLst/>
              <a:cxnLst/>
              <a:rect l="l" t="t" r="r" b="b"/>
              <a:pathLst>
                <a:path w="594868" h="1007872">
                  <a:moveTo>
                    <a:pt x="0" y="161290"/>
                  </a:moveTo>
                  <a:cubicBezTo>
                    <a:pt x="194818" y="30226"/>
                    <a:pt x="379476" y="0"/>
                    <a:pt x="594868" y="50419"/>
                  </a:cubicBezTo>
                  <a:cubicBezTo>
                    <a:pt x="594868" y="151257"/>
                    <a:pt x="594868" y="251968"/>
                    <a:pt x="594868" y="362839"/>
                  </a:cubicBezTo>
                  <a:cubicBezTo>
                    <a:pt x="512826" y="362839"/>
                    <a:pt x="441071" y="372872"/>
                    <a:pt x="338455" y="372872"/>
                  </a:cubicBezTo>
                  <a:cubicBezTo>
                    <a:pt x="338455" y="544195"/>
                    <a:pt x="338455" y="715645"/>
                    <a:pt x="338455" y="886968"/>
                  </a:cubicBezTo>
                  <a:cubicBezTo>
                    <a:pt x="338455" y="927227"/>
                    <a:pt x="317881" y="967613"/>
                    <a:pt x="307721" y="1007872"/>
                  </a:cubicBezTo>
                  <a:cubicBezTo>
                    <a:pt x="276987" y="977646"/>
                    <a:pt x="256413" y="947420"/>
                    <a:pt x="235966" y="917194"/>
                  </a:cubicBezTo>
                  <a:cubicBezTo>
                    <a:pt x="184658" y="876935"/>
                    <a:pt x="143637" y="806323"/>
                    <a:pt x="92329" y="786130"/>
                  </a:cubicBezTo>
                  <a:cubicBezTo>
                    <a:pt x="10287" y="756031"/>
                    <a:pt x="0" y="705612"/>
                    <a:pt x="0" y="635000"/>
                  </a:cubicBezTo>
                  <a:cubicBezTo>
                    <a:pt x="0" y="463677"/>
                    <a:pt x="0" y="302387"/>
                    <a:pt x="0" y="16129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8328240" y="6839280"/>
            <a:ext cx="317520" cy="520560"/>
            <a:chOff x="0" y="0"/>
            <a:chExt cx="423360" cy="6940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423291" cy="694055"/>
            </a:xfrm>
            <a:custGeom>
              <a:avLst/>
              <a:gdLst/>
              <a:ahLst/>
              <a:cxnLst/>
              <a:rect l="l" t="t" r="r" b="b"/>
              <a:pathLst>
                <a:path w="423291" h="694055">
                  <a:moveTo>
                    <a:pt x="211709" y="694055"/>
                  </a:moveTo>
                  <a:cubicBezTo>
                    <a:pt x="171450" y="663829"/>
                    <a:pt x="121031" y="633730"/>
                    <a:pt x="80645" y="593471"/>
                  </a:cubicBezTo>
                  <a:cubicBezTo>
                    <a:pt x="50419" y="573405"/>
                    <a:pt x="20193" y="533146"/>
                    <a:pt x="20193" y="492887"/>
                  </a:cubicBezTo>
                  <a:cubicBezTo>
                    <a:pt x="10160" y="372237"/>
                    <a:pt x="0" y="261493"/>
                    <a:pt x="20193" y="140843"/>
                  </a:cubicBezTo>
                  <a:cubicBezTo>
                    <a:pt x="30226" y="30226"/>
                    <a:pt x="120904" y="0"/>
                    <a:pt x="221742" y="10033"/>
                  </a:cubicBezTo>
                  <a:cubicBezTo>
                    <a:pt x="332613" y="10033"/>
                    <a:pt x="413258" y="50292"/>
                    <a:pt x="413258" y="170942"/>
                  </a:cubicBezTo>
                  <a:cubicBezTo>
                    <a:pt x="423291" y="261493"/>
                    <a:pt x="423291" y="372110"/>
                    <a:pt x="413258" y="462661"/>
                  </a:cubicBezTo>
                  <a:cubicBezTo>
                    <a:pt x="413258" y="512953"/>
                    <a:pt x="383032" y="563245"/>
                    <a:pt x="352806" y="593471"/>
                  </a:cubicBezTo>
                  <a:cubicBezTo>
                    <a:pt x="312547" y="633730"/>
                    <a:pt x="262128" y="663829"/>
                    <a:pt x="211709" y="694055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0226880" y="6785280"/>
            <a:ext cx="241200" cy="574560"/>
            <a:chOff x="0" y="0"/>
            <a:chExt cx="321600" cy="76608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21564" cy="766191"/>
            </a:xfrm>
            <a:custGeom>
              <a:avLst/>
              <a:gdLst/>
              <a:ahLst/>
              <a:cxnLst/>
              <a:rect l="l" t="t" r="r" b="b"/>
              <a:pathLst>
                <a:path w="321564" h="766191">
                  <a:moveTo>
                    <a:pt x="100457" y="766064"/>
                  </a:moveTo>
                  <a:cubicBezTo>
                    <a:pt x="60325" y="725805"/>
                    <a:pt x="20066" y="675386"/>
                    <a:pt x="0" y="645160"/>
                  </a:cubicBezTo>
                  <a:cubicBezTo>
                    <a:pt x="20066" y="433451"/>
                    <a:pt x="40259" y="231902"/>
                    <a:pt x="60325" y="30226"/>
                  </a:cubicBezTo>
                  <a:cubicBezTo>
                    <a:pt x="231140" y="0"/>
                    <a:pt x="311531" y="60452"/>
                    <a:pt x="321564" y="241935"/>
                  </a:cubicBezTo>
                  <a:cubicBezTo>
                    <a:pt x="321564" y="322580"/>
                    <a:pt x="321564" y="403225"/>
                    <a:pt x="311531" y="483870"/>
                  </a:cubicBezTo>
                  <a:cubicBezTo>
                    <a:pt x="301498" y="544322"/>
                    <a:pt x="271272" y="594741"/>
                    <a:pt x="241173" y="635127"/>
                  </a:cubicBezTo>
                  <a:cubicBezTo>
                    <a:pt x="200914" y="685546"/>
                    <a:pt x="150749" y="715772"/>
                    <a:pt x="100457" y="76619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7709040" y="6813360"/>
            <a:ext cx="295200" cy="545760"/>
            <a:chOff x="0" y="0"/>
            <a:chExt cx="393600" cy="7276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93573" cy="727710"/>
            </a:xfrm>
            <a:custGeom>
              <a:avLst/>
              <a:gdLst/>
              <a:ahLst/>
              <a:cxnLst/>
              <a:rect l="l" t="t" r="r" b="b"/>
              <a:pathLst>
                <a:path w="393573" h="727710">
                  <a:moveTo>
                    <a:pt x="393573" y="576072"/>
                  </a:moveTo>
                  <a:cubicBezTo>
                    <a:pt x="343154" y="636651"/>
                    <a:pt x="302768" y="687197"/>
                    <a:pt x="272415" y="727710"/>
                  </a:cubicBezTo>
                  <a:cubicBezTo>
                    <a:pt x="90805" y="596265"/>
                    <a:pt x="0" y="333502"/>
                    <a:pt x="70612" y="131445"/>
                  </a:cubicBezTo>
                  <a:cubicBezTo>
                    <a:pt x="110998" y="30353"/>
                    <a:pt x="191770" y="0"/>
                    <a:pt x="302768" y="20193"/>
                  </a:cubicBezTo>
                  <a:cubicBezTo>
                    <a:pt x="353187" y="202057"/>
                    <a:pt x="252349" y="424434"/>
                    <a:pt x="393573" y="57607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1760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711440" y="6369120"/>
            <a:ext cx="3969360" cy="2597040"/>
            <a:chOff x="0" y="0"/>
            <a:chExt cx="5292480" cy="3462720"/>
          </a:xfrm>
        </p:grpSpPr>
        <p:sp>
          <p:nvSpPr>
            <p:cNvPr id="5" name="Freeform 5"/>
            <p:cNvSpPr/>
            <p:nvPr/>
          </p:nvSpPr>
          <p:spPr>
            <a:xfrm>
              <a:off x="127" y="0"/>
              <a:ext cx="5292217" cy="3462528"/>
            </a:xfrm>
            <a:custGeom>
              <a:avLst/>
              <a:gdLst/>
              <a:ahLst/>
              <a:cxnLst/>
              <a:rect l="l" t="t" r="r" b="b"/>
              <a:pathLst>
                <a:path w="5292217" h="3462528">
                  <a:moveTo>
                    <a:pt x="4678807" y="0"/>
                  </a:moveTo>
                  <a:cubicBezTo>
                    <a:pt x="5018405" y="0"/>
                    <a:pt x="5292217" y="273812"/>
                    <a:pt x="5292217" y="613537"/>
                  </a:cubicBezTo>
                  <a:lnTo>
                    <a:pt x="5292217" y="2849118"/>
                  </a:lnTo>
                  <a:cubicBezTo>
                    <a:pt x="5292217" y="3188843"/>
                    <a:pt x="5018405" y="3462528"/>
                    <a:pt x="4678807" y="3462528"/>
                  </a:cubicBezTo>
                  <a:lnTo>
                    <a:pt x="609981" y="3462528"/>
                  </a:lnTo>
                  <a:cubicBezTo>
                    <a:pt x="273812" y="3462528"/>
                    <a:pt x="0" y="3188716"/>
                    <a:pt x="0" y="2849118"/>
                  </a:cubicBezTo>
                  <a:lnTo>
                    <a:pt x="0" y="613537"/>
                  </a:lnTo>
                  <a:cubicBezTo>
                    <a:pt x="0" y="273812"/>
                    <a:pt x="273812" y="0"/>
                    <a:pt x="609981" y="0"/>
                  </a:cubicBezTo>
                  <a:close/>
                </a:path>
              </a:pathLst>
            </a:custGeom>
            <a:solidFill>
              <a:srgbClr val="EB7B7B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3158640" y="4378320"/>
            <a:ext cx="1041840" cy="1589040"/>
          </a:xfrm>
          <a:custGeom>
            <a:avLst/>
            <a:gdLst/>
            <a:ahLst/>
            <a:cxnLst/>
            <a:rect l="l" t="t" r="r" b="b"/>
            <a:pathLst>
              <a:path w="1041840" h="1589040">
                <a:moveTo>
                  <a:pt x="0" y="0"/>
                </a:moveTo>
                <a:lnTo>
                  <a:pt x="1041840" y="0"/>
                </a:lnTo>
                <a:lnTo>
                  <a:pt x="1041840" y="1589040"/>
                </a:lnTo>
                <a:lnTo>
                  <a:pt x="0" y="1589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817840" y="3904560"/>
            <a:ext cx="1041120" cy="2055600"/>
          </a:xfrm>
          <a:custGeom>
            <a:avLst/>
            <a:gdLst/>
            <a:ahLst/>
            <a:cxnLst/>
            <a:rect l="l" t="t" r="r" b="b"/>
            <a:pathLst>
              <a:path w="1041120" h="2055600">
                <a:moveTo>
                  <a:pt x="0" y="0"/>
                </a:moveTo>
                <a:lnTo>
                  <a:pt x="1041120" y="0"/>
                </a:lnTo>
                <a:lnTo>
                  <a:pt x="1041120" y="2055600"/>
                </a:lnTo>
                <a:lnTo>
                  <a:pt x="0" y="20556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477040" y="2941200"/>
            <a:ext cx="1041120" cy="3026160"/>
          </a:xfrm>
          <a:custGeom>
            <a:avLst/>
            <a:gdLst/>
            <a:ahLst/>
            <a:cxnLst/>
            <a:rect l="l" t="t" r="r" b="b"/>
            <a:pathLst>
              <a:path w="1041120" h="3026160">
                <a:moveTo>
                  <a:pt x="0" y="0"/>
                </a:moveTo>
                <a:lnTo>
                  <a:pt x="1041120" y="0"/>
                </a:lnTo>
                <a:lnTo>
                  <a:pt x="1041120" y="3026160"/>
                </a:lnTo>
                <a:lnTo>
                  <a:pt x="0" y="30261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000160" y="676380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00160" y="74870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7352640" y="6369120"/>
            <a:ext cx="3969360" cy="2597040"/>
            <a:chOff x="0" y="0"/>
            <a:chExt cx="5292480" cy="3462720"/>
          </a:xfrm>
        </p:grpSpPr>
        <p:sp>
          <p:nvSpPr>
            <p:cNvPr id="12" name="Freeform 12"/>
            <p:cNvSpPr/>
            <p:nvPr/>
          </p:nvSpPr>
          <p:spPr>
            <a:xfrm>
              <a:off x="127" y="0"/>
              <a:ext cx="5292217" cy="3462528"/>
            </a:xfrm>
            <a:custGeom>
              <a:avLst/>
              <a:gdLst/>
              <a:ahLst/>
              <a:cxnLst/>
              <a:rect l="l" t="t" r="r" b="b"/>
              <a:pathLst>
                <a:path w="5292217" h="3462528">
                  <a:moveTo>
                    <a:pt x="4678807" y="0"/>
                  </a:moveTo>
                  <a:cubicBezTo>
                    <a:pt x="5018405" y="0"/>
                    <a:pt x="5292217" y="273812"/>
                    <a:pt x="5292217" y="613537"/>
                  </a:cubicBezTo>
                  <a:lnTo>
                    <a:pt x="5292217" y="2849118"/>
                  </a:lnTo>
                  <a:cubicBezTo>
                    <a:pt x="5292217" y="3188843"/>
                    <a:pt x="5018405" y="3462528"/>
                    <a:pt x="4678807" y="3462528"/>
                  </a:cubicBezTo>
                  <a:lnTo>
                    <a:pt x="609981" y="3462528"/>
                  </a:lnTo>
                  <a:cubicBezTo>
                    <a:pt x="273812" y="3462528"/>
                    <a:pt x="0" y="3188716"/>
                    <a:pt x="0" y="2849118"/>
                  </a:cubicBezTo>
                  <a:lnTo>
                    <a:pt x="0" y="613537"/>
                  </a:lnTo>
                  <a:cubicBezTo>
                    <a:pt x="0" y="273812"/>
                    <a:pt x="273812" y="0"/>
                    <a:pt x="609981" y="0"/>
                  </a:cubicBezTo>
                  <a:close/>
                </a:path>
              </a:pathLst>
            </a:custGeom>
            <a:solidFill>
              <a:srgbClr val="E69138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7640640" y="676380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640640" y="74870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13011120" y="6369120"/>
            <a:ext cx="3969360" cy="2597040"/>
            <a:chOff x="0" y="0"/>
            <a:chExt cx="5292480" cy="3462720"/>
          </a:xfrm>
        </p:grpSpPr>
        <p:sp>
          <p:nvSpPr>
            <p:cNvPr id="16" name="Freeform 16"/>
            <p:cNvSpPr/>
            <p:nvPr/>
          </p:nvSpPr>
          <p:spPr>
            <a:xfrm>
              <a:off x="127" y="0"/>
              <a:ext cx="5292217" cy="3462528"/>
            </a:xfrm>
            <a:custGeom>
              <a:avLst/>
              <a:gdLst/>
              <a:ahLst/>
              <a:cxnLst/>
              <a:rect l="l" t="t" r="r" b="b"/>
              <a:pathLst>
                <a:path w="5292217" h="3462528">
                  <a:moveTo>
                    <a:pt x="4678807" y="0"/>
                  </a:moveTo>
                  <a:cubicBezTo>
                    <a:pt x="5018405" y="0"/>
                    <a:pt x="5292217" y="273812"/>
                    <a:pt x="5292217" y="613537"/>
                  </a:cubicBezTo>
                  <a:lnTo>
                    <a:pt x="5292217" y="2849118"/>
                  </a:lnTo>
                  <a:cubicBezTo>
                    <a:pt x="5292217" y="3188843"/>
                    <a:pt x="5018405" y="3462528"/>
                    <a:pt x="4678807" y="3462528"/>
                  </a:cubicBezTo>
                  <a:lnTo>
                    <a:pt x="609981" y="3462528"/>
                  </a:lnTo>
                  <a:cubicBezTo>
                    <a:pt x="273812" y="3462528"/>
                    <a:pt x="0" y="3188716"/>
                    <a:pt x="0" y="2849118"/>
                  </a:cubicBezTo>
                  <a:lnTo>
                    <a:pt x="0" y="613537"/>
                  </a:lnTo>
                  <a:cubicBezTo>
                    <a:pt x="0" y="273812"/>
                    <a:pt x="273812" y="0"/>
                    <a:pt x="609981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13299840" y="676380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299840" y="74870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9" name="AutoShape 19"/>
          <p:cNvSpPr/>
          <p:nvPr/>
        </p:nvSpPr>
        <p:spPr>
          <a:xfrm rot="5302550">
            <a:off x="-1387447" y="8563905"/>
            <a:ext cx="5410814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 rot="119093">
            <a:off x="1304032" y="6012585"/>
            <a:ext cx="4427777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rot="4912193">
            <a:off x="237614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4912193">
            <a:off x="447566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rot="5302550">
            <a:off x="4253033" y="8563905"/>
            <a:ext cx="5410814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rot="118977">
            <a:off x="6940913" y="6012585"/>
            <a:ext cx="4432094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 rot="4912193">
            <a:off x="800726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 rot="4912193">
            <a:off x="1010678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 rot="5302550">
            <a:off x="9912233" y="8563905"/>
            <a:ext cx="5410814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 rot="118842">
            <a:off x="12594354" y="6012585"/>
            <a:ext cx="4437131" cy="0"/>
          </a:xfrm>
          <a:prstGeom prst="line">
            <a:avLst/>
          </a:prstGeom>
          <a:ln w="57150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 rot="4912193">
            <a:off x="1365926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AutoShape 30"/>
          <p:cNvSpPr/>
          <p:nvPr/>
        </p:nvSpPr>
        <p:spPr>
          <a:xfrm rot="4912193">
            <a:off x="15758782" y="6256995"/>
            <a:ext cx="544755" cy="0"/>
          </a:xfrm>
          <a:prstGeom prst="line">
            <a:avLst/>
          </a:prstGeom>
          <a:ln w="28575" cap="rnd">
            <a:solidFill>
              <a:srgbClr val="595959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TextBox 31"/>
          <p:cNvSpPr txBox="1"/>
          <p:nvPr/>
        </p:nvSpPr>
        <p:spPr>
          <a:xfrm>
            <a:off x="2774160" y="3551760"/>
            <a:ext cx="18475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8414640" y="3067920"/>
            <a:ext cx="18475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4073840" y="2117520"/>
            <a:ext cx="18475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50%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5189760" y="1036140"/>
            <a:ext cx="847800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39200" y="7679250"/>
            <a:ext cx="4739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</a:t>
            </a:r>
          </a:p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139200" y="3298050"/>
            <a:ext cx="4739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139200" y="4758210"/>
            <a:ext cx="4739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</a:t>
            </a:r>
          </a:p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39200" y="6218370"/>
            <a:ext cx="4739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</a:t>
            </a:r>
          </a:p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457760" y="3488235"/>
            <a:ext cx="4773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457760" y="4949115"/>
            <a:ext cx="4773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457760" y="6409995"/>
            <a:ext cx="4773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57760" y="7865115"/>
            <a:ext cx="4773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3600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4</a:t>
            </a:r>
          </a:p>
        </p:txBody>
      </p:sp>
      <p:sp>
        <p:nvSpPr>
          <p:cNvPr id="13" name="AutoShape 13"/>
          <p:cNvSpPr/>
          <p:nvPr/>
        </p:nvSpPr>
        <p:spPr>
          <a:xfrm rot="-10744362">
            <a:off x="4716905" y="3843555"/>
            <a:ext cx="2669390" cy="0"/>
          </a:xfrm>
          <a:prstGeom prst="line">
            <a:avLst/>
          </a:prstGeom>
          <a:ln w="19050" cap="rnd">
            <a:solidFill>
              <a:srgbClr val="EB7B7B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10741581">
            <a:off x="4716887" y="5309835"/>
            <a:ext cx="2669425" cy="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rot="10749925">
            <a:off x="4716938" y="6767475"/>
            <a:ext cx="2669323" cy="0"/>
          </a:xfrm>
          <a:prstGeom prst="line">
            <a:avLst/>
          </a:prstGeom>
          <a:ln w="19050" cap="rnd">
            <a:solidFill>
              <a:srgbClr val="E69138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rot="10749925">
            <a:off x="4716938" y="8222595"/>
            <a:ext cx="2669323" cy="0"/>
          </a:xfrm>
          <a:prstGeom prst="line">
            <a:avLst/>
          </a:prstGeom>
          <a:ln w="19050" cap="rnd">
            <a:solidFill>
              <a:srgbClr val="EEB24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0305360" y="7862070"/>
            <a:ext cx="17956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محتوا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305360" y="6400470"/>
            <a:ext cx="17956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محتوا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305360" y="4939590"/>
            <a:ext cx="17956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محتوا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0305360" y="3478710"/>
            <a:ext cx="17956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محتوا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>
            <a:off x="8008030" y="3844995"/>
            <a:ext cx="2225860" cy="19050"/>
          </a:xfrm>
          <a:prstGeom prst="line">
            <a:avLst/>
          </a:prstGeom>
          <a:ln w="19050" cap="rnd">
            <a:solidFill>
              <a:srgbClr val="EB7B7B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8008030" y="5306595"/>
            <a:ext cx="2225860" cy="19050"/>
          </a:xfrm>
          <a:prstGeom prst="line">
            <a:avLst/>
          </a:prstGeom>
          <a:ln w="19050" cap="rnd">
            <a:solidFill>
              <a:srgbClr val="BE4626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8008030" y="6767475"/>
            <a:ext cx="2225860" cy="19050"/>
          </a:xfrm>
          <a:prstGeom prst="line">
            <a:avLst/>
          </a:prstGeom>
          <a:ln w="19050" cap="rnd">
            <a:solidFill>
              <a:srgbClr val="E69138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8007969" y="8225835"/>
            <a:ext cx="2225982" cy="19050"/>
          </a:xfrm>
          <a:prstGeom prst="line">
            <a:avLst/>
          </a:prstGeom>
          <a:ln w="19050" cap="rnd">
            <a:solidFill>
              <a:srgbClr val="EEB245"/>
            </a:solidFill>
            <a:prstDash val="solid"/>
            <a:headEnd type="triangle" w="lg" len="med"/>
            <a:tailEnd type="none" w="sm" len="sm"/>
          </a:ln>
        </p:spPr>
      </p:sp>
      <p:sp>
        <p:nvSpPr>
          <p:cNvPr id="25" name="Freeform 25"/>
          <p:cNvSpPr/>
          <p:nvPr/>
        </p:nvSpPr>
        <p:spPr>
          <a:xfrm>
            <a:off x="-71280" y="1767600"/>
            <a:ext cx="6249600" cy="8519760"/>
          </a:xfrm>
          <a:custGeom>
            <a:avLst/>
            <a:gdLst/>
            <a:ahLst/>
            <a:cxnLst/>
            <a:rect l="l" t="t" r="r" b="b"/>
            <a:pathLst>
              <a:path w="6249600" h="8519760">
                <a:moveTo>
                  <a:pt x="0" y="0"/>
                </a:moveTo>
                <a:lnTo>
                  <a:pt x="6249600" y="0"/>
                </a:lnTo>
                <a:lnTo>
                  <a:pt x="6249600" y="8519760"/>
                </a:lnTo>
                <a:lnTo>
                  <a:pt x="0" y="85197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4960800" y="7188480"/>
            <a:ext cx="348480" cy="558720"/>
          </a:xfrm>
          <a:custGeom>
            <a:avLst/>
            <a:gdLst/>
            <a:ahLst/>
            <a:cxnLst/>
            <a:rect l="l" t="t" r="r" b="b"/>
            <a:pathLst>
              <a:path w="348480" h="558720">
                <a:moveTo>
                  <a:pt x="0" y="0"/>
                </a:moveTo>
                <a:lnTo>
                  <a:pt x="348480" y="0"/>
                </a:lnTo>
                <a:lnTo>
                  <a:pt x="348480" y="558720"/>
                </a:lnTo>
                <a:lnTo>
                  <a:pt x="0" y="5587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298880" y="3898800"/>
            <a:ext cx="3798000" cy="704160"/>
            <a:chOff x="0" y="0"/>
            <a:chExt cx="5064000" cy="9388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5063998" cy="938911"/>
            </a:xfrm>
            <a:custGeom>
              <a:avLst/>
              <a:gdLst/>
              <a:ahLst/>
              <a:cxnLst/>
              <a:rect l="l" t="t" r="r" b="b"/>
              <a:pathLst>
                <a:path w="5063998" h="938911">
                  <a:moveTo>
                    <a:pt x="0" y="0"/>
                  </a:moveTo>
                  <a:lnTo>
                    <a:pt x="5063998" y="0"/>
                  </a:lnTo>
                  <a:lnTo>
                    <a:pt x="5063998" y="938911"/>
                  </a:lnTo>
                  <a:lnTo>
                    <a:pt x="0" y="938911"/>
                  </a:lnTo>
                  <a:close/>
                </a:path>
              </a:pathLst>
            </a:custGeom>
            <a:solidFill>
              <a:srgbClr val="EB7B7B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5064000" cy="1015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4416"/>
                </a:lnSpc>
              </a:pPr>
              <a:r>
                <a:rPr lang="fa-IR" sz="3200" spc="-2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عنوان در اینجا</a:t>
              </a:r>
              <a:endParaRPr lang="en-US" sz="3200" spc="-2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90320" y="463725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298880" y="6451920"/>
            <a:ext cx="3798000" cy="704160"/>
            <a:chOff x="0" y="0"/>
            <a:chExt cx="5064000" cy="9388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063998" cy="938911"/>
            </a:xfrm>
            <a:custGeom>
              <a:avLst/>
              <a:gdLst/>
              <a:ahLst/>
              <a:cxnLst/>
              <a:rect l="l" t="t" r="r" b="b"/>
              <a:pathLst>
                <a:path w="5063998" h="938911">
                  <a:moveTo>
                    <a:pt x="0" y="0"/>
                  </a:moveTo>
                  <a:lnTo>
                    <a:pt x="5063998" y="0"/>
                  </a:lnTo>
                  <a:lnTo>
                    <a:pt x="5063998" y="938911"/>
                  </a:lnTo>
                  <a:lnTo>
                    <a:pt x="0" y="938911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5064000" cy="1015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4416"/>
                </a:lnSpc>
              </a:pPr>
              <a:r>
                <a:rPr lang="fa-IR" sz="3200" spc="-2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عنوان در اینجا</a:t>
              </a:r>
              <a:endParaRPr lang="en-US" sz="3200" spc="-2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386000" y="720333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3186800" y="7363440"/>
            <a:ext cx="3798000" cy="704160"/>
            <a:chOff x="0" y="0"/>
            <a:chExt cx="5064000" cy="9388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063998" cy="938911"/>
            </a:xfrm>
            <a:custGeom>
              <a:avLst/>
              <a:gdLst/>
              <a:ahLst/>
              <a:cxnLst/>
              <a:rect l="l" t="t" r="r" b="b"/>
              <a:pathLst>
                <a:path w="5063998" h="938911">
                  <a:moveTo>
                    <a:pt x="0" y="0"/>
                  </a:moveTo>
                  <a:lnTo>
                    <a:pt x="5063998" y="0"/>
                  </a:lnTo>
                  <a:lnTo>
                    <a:pt x="5063998" y="938911"/>
                  </a:lnTo>
                  <a:lnTo>
                    <a:pt x="0" y="938911"/>
                  </a:lnTo>
                  <a:close/>
                </a:path>
              </a:pathLst>
            </a:custGeom>
            <a:solidFill>
              <a:srgbClr val="FFD966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76200"/>
              <a:ext cx="5064000" cy="1015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4416"/>
                </a:lnSpc>
              </a:pPr>
              <a:r>
                <a:rPr lang="fa-IR" sz="3200" spc="-2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عنوان در اینجا</a:t>
              </a:r>
              <a:endParaRPr lang="en-US" sz="3200" spc="-2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186800" y="5199120"/>
            <a:ext cx="3798000" cy="704160"/>
            <a:chOff x="0" y="0"/>
            <a:chExt cx="5064000" cy="9388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063998" cy="938911"/>
            </a:xfrm>
            <a:custGeom>
              <a:avLst/>
              <a:gdLst/>
              <a:ahLst/>
              <a:cxnLst/>
              <a:rect l="l" t="t" r="r" b="b"/>
              <a:pathLst>
                <a:path w="5063998" h="938911">
                  <a:moveTo>
                    <a:pt x="0" y="0"/>
                  </a:moveTo>
                  <a:lnTo>
                    <a:pt x="5063998" y="0"/>
                  </a:lnTo>
                  <a:lnTo>
                    <a:pt x="5063998" y="938911"/>
                  </a:lnTo>
                  <a:lnTo>
                    <a:pt x="0" y="938911"/>
                  </a:lnTo>
                  <a:close/>
                </a:path>
              </a:pathLst>
            </a:custGeom>
            <a:solidFill>
              <a:srgbClr val="E69138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76200"/>
              <a:ext cx="5064000" cy="1015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4416"/>
                </a:lnSpc>
              </a:pPr>
              <a:r>
                <a:rPr lang="fa-IR" sz="3200" spc="-2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عنوان در اینجا</a:t>
              </a:r>
              <a:endParaRPr lang="en-US" sz="3200" spc="-2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3494240" y="811485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497840" y="595053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3186800" y="3047760"/>
            <a:ext cx="3798000" cy="704160"/>
            <a:chOff x="0" y="0"/>
            <a:chExt cx="5064000" cy="938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063998" cy="938911"/>
            </a:xfrm>
            <a:custGeom>
              <a:avLst/>
              <a:gdLst/>
              <a:ahLst/>
              <a:cxnLst/>
              <a:rect l="l" t="t" r="r" b="b"/>
              <a:pathLst>
                <a:path w="5063998" h="938911">
                  <a:moveTo>
                    <a:pt x="0" y="0"/>
                  </a:moveTo>
                  <a:lnTo>
                    <a:pt x="5063998" y="0"/>
                  </a:lnTo>
                  <a:lnTo>
                    <a:pt x="5063998" y="938911"/>
                  </a:lnTo>
                  <a:lnTo>
                    <a:pt x="0" y="938911"/>
                  </a:lnTo>
                  <a:close/>
                </a:path>
              </a:pathLst>
            </a:custGeom>
            <a:solidFill>
              <a:srgbClr val="BE4626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76200"/>
              <a:ext cx="5064000" cy="1015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4416"/>
                </a:lnSpc>
              </a:pPr>
              <a:r>
                <a:rPr lang="fa-IR" sz="3200" spc="-2" dirty="0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عنوان در اینجا</a:t>
              </a:r>
              <a:endParaRPr lang="en-US" sz="3200" spc="-2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3497840" y="3786210"/>
            <a:ext cx="33955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5088240" y="4602960"/>
            <a:ext cx="7799040" cy="4874400"/>
          </a:xfrm>
          <a:custGeom>
            <a:avLst/>
            <a:gdLst/>
            <a:ahLst/>
            <a:cxnLst/>
            <a:rect l="l" t="t" r="r" b="b"/>
            <a:pathLst>
              <a:path w="7799040" h="4874400">
                <a:moveTo>
                  <a:pt x="0" y="0"/>
                </a:moveTo>
                <a:lnTo>
                  <a:pt x="7799040" y="0"/>
                </a:lnTo>
                <a:lnTo>
                  <a:pt x="7799040" y="4874400"/>
                </a:lnTo>
                <a:lnTo>
                  <a:pt x="0" y="48744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8" r="-4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720" y="3972240"/>
            <a:ext cx="9069120" cy="6314400"/>
            <a:chOff x="0" y="0"/>
            <a:chExt cx="12092160" cy="84192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092178" cy="8419211"/>
            </a:xfrm>
            <a:custGeom>
              <a:avLst/>
              <a:gdLst/>
              <a:ahLst/>
              <a:cxnLst/>
              <a:rect l="l" t="t" r="r" b="b"/>
              <a:pathLst>
                <a:path w="12092178" h="8419211">
                  <a:moveTo>
                    <a:pt x="6046089" y="0"/>
                  </a:moveTo>
                  <a:cubicBezTo>
                    <a:pt x="9385300" y="0"/>
                    <a:pt x="12092178" y="2706751"/>
                    <a:pt x="12092178" y="6045835"/>
                  </a:cubicBezTo>
                  <a:cubicBezTo>
                    <a:pt x="12092178" y="6880606"/>
                    <a:pt x="11923014" y="7675880"/>
                    <a:pt x="11617072" y="8399145"/>
                  </a:cubicBezTo>
                  <a:lnTo>
                    <a:pt x="11607419" y="8419211"/>
                  </a:lnTo>
                  <a:lnTo>
                    <a:pt x="0" y="8419211"/>
                  </a:lnTo>
                  <a:lnTo>
                    <a:pt x="0" y="6045835"/>
                  </a:lnTo>
                  <a:cubicBezTo>
                    <a:pt x="0" y="2706751"/>
                    <a:pt x="2706878" y="0"/>
                    <a:pt x="6046089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11240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0713089" y="4575740"/>
            <a:ext cx="6877878" cy="1100104"/>
            <a:chOff x="-26504" y="-9525"/>
            <a:chExt cx="9170504" cy="1466805"/>
          </a:xfrm>
        </p:grpSpPr>
        <p:sp>
          <p:nvSpPr>
            <p:cNvPr id="7" name="Freeform 7"/>
            <p:cNvSpPr/>
            <p:nvPr/>
          </p:nvSpPr>
          <p:spPr>
            <a:xfrm>
              <a:off x="-26504" y="81"/>
              <a:ext cx="9144000" cy="1457199"/>
            </a:xfrm>
            <a:custGeom>
              <a:avLst/>
              <a:gdLst/>
              <a:ahLst/>
              <a:cxnLst/>
              <a:rect l="l" t="t" r="r" b="b"/>
              <a:pathLst>
                <a:path w="9144000" h="1457198">
                  <a:moveTo>
                    <a:pt x="242951" y="0"/>
                  </a:moveTo>
                  <a:cubicBezTo>
                    <a:pt x="108839" y="0"/>
                    <a:pt x="0" y="108712"/>
                    <a:pt x="0" y="242824"/>
                  </a:cubicBezTo>
                  <a:lnTo>
                    <a:pt x="0" y="1214374"/>
                  </a:lnTo>
                  <a:cubicBezTo>
                    <a:pt x="0" y="1348486"/>
                    <a:pt x="108839" y="1457198"/>
                    <a:pt x="242951" y="1457198"/>
                  </a:cubicBezTo>
                  <a:lnTo>
                    <a:pt x="8901049" y="1457198"/>
                  </a:lnTo>
                  <a:cubicBezTo>
                    <a:pt x="9035288" y="1457198"/>
                    <a:pt x="9144000" y="1348486"/>
                    <a:pt x="9144000" y="1214374"/>
                  </a:cubicBezTo>
                  <a:lnTo>
                    <a:pt x="9144000" y="242824"/>
                  </a:lnTo>
                  <a:cubicBezTo>
                    <a:pt x="9144000" y="108712"/>
                    <a:pt x="9035161" y="0"/>
                    <a:pt x="8901049" y="0"/>
                  </a:cubicBezTo>
                </a:path>
              </a:pathLst>
            </a:custGeom>
            <a:solidFill>
              <a:srgbClr val="EEEEE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9525"/>
              <a:ext cx="9144000" cy="14668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879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0515600" y="6222961"/>
            <a:ext cx="7075367" cy="1105864"/>
            <a:chOff x="23809" y="-43402"/>
            <a:chExt cx="9433823" cy="1474484"/>
          </a:xfrm>
        </p:grpSpPr>
        <p:sp>
          <p:nvSpPr>
            <p:cNvPr id="10" name="Freeform 10"/>
            <p:cNvSpPr/>
            <p:nvPr/>
          </p:nvSpPr>
          <p:spPr>
            <a:xfrm>
              <a:off x="313632" y="-43402"/>
              <a:ext cx="9144000" cy="1457198"/>
            </a:xfrm>
            <a:custGeom>
              <a:avLst/>
              <a:gdLst/>
              <a:ahLst/>
              <a:cxnLst/>
              <a:rect l="l" t="t" r="r" b="b"/>
              <a:pathLst>
                <a:path w="9144000" h="1457198">
                  <a:moveTo>
                    <a:pt x="242951" y="0"/>
                  </a:moveTo>
                  <a:cubicBezTo>
                    <a:pt x="108839" y="0"/>
                    <a:pt x="0" y="108712"/>
                    <a:pt x="0" y="242824"/>
                  </a:cubicBezTo>
                  <a:lnTo>
                    <a:pt x="0" y="1214374"/>
                  </a:lnTo>
                  <a:cubicBezTo>
                    <a:pt x="0" y="1348486"/>
                    <a:pt x="108839" y="1457198"/>
                    <a:pt x="242951" y="1457198"/>
                  </a:cubicBezTo>
                  <a:lnTo>
                    <a:pt x="8901049" y="1457198"/>
                  </a:lnTo>
                  <a:cubicBezTo>
                    <a:pt x="9035288" y="1457198"/>
                    <a:pt x="9144000" y="1348486"/>
                    <a:pt x="9144000" y="1214374"/>
                  </a:cubicBezTo>
                  <a:lnTo>
                    <a:pt x="9144000" y="242824"/>
                  </a:lnTo>
                  <a:cubicBezTo>
                    <a:pt x="9144000" y="108712"/>
                    <a:pt x="9035161" y="0"/>
                    <a:pt x="8901049" y="0"/>
                  </a:cubicBezTo>
                </a:path>
              </a:pathLst>
            </a:custGeom>
            <a:solidFill>
              <a:srgbClr val="EEEEEE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23809" y="-35723"/>
              <a:ext cx="9144000" cy="14668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879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713089" y="7805992"/>
            <a:ext cx="6858000" cy="1092960"/>
            <a:chOff x="0" y="0"/>
            <a:chExt cx="9144000" cy="14572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144000" cy="1457198"/>
            </a:xfrm>
            <a:custGeom>
              <a:avLst/>
              <a:gdLst/>
              <a:ahLst/>
              <a:cxnLst/>
              <a:rect l="l" t="t" r="r" b="b"/>
              <a:pathLst>
                <a:path w="9144000" h="1457198">
                  <a:moveTo>
                    <a:pt x="242951" y="0"/>
                  </a:moveTo>
                  <a:cubicBezTo>
                    <a:pt x="108839" y="0"/>
                    <a:pt x="0" y="108712"/>
                    <a:pt x="0" y="242824"/>
                  </a:cubicBezTo>
                  <a:lnTo>
                    <a:pt x="0" y="1214374"/>
                  </a:lnTo>
                  <a:cubicBezTo>
                    <a:pt x="0" y="1348486"/>
                    <a:pt x="108839" y="1457198"/>
                    <a:pt x="242951" y="1457198"/>
                  </a:cubicBezTo>
                  <a:lnTo>
                    <a:pt x="8901049" y="1457198"/>
                  </a:lnTo>
                  <a:cubicBezTo>
                    <a:pt x="9035288" y="1457198"/>
                    <a:pt x="9144000" y="1348486"/>
                    <a:pt x="9144000" y="1214374"/>
                  </a:cubicBezTo>
                  <a:lnTo>
                    <a:pt x="9144000" y="242824"/>
                  </a:lnTo>
                  <a:cubicBezTo>
                    <a:pt x="9144000" y="108712"/>
                    <a:pt x="9035161" y="0"/>
                    <a:pt x="8901049" y="0"/>
                  </a:cubicBezTo>
                </a:path>
              </a:pathLst>
            </a:custGeom>
            <a:solidFill>
              <a:srgbClr val="EEEEEE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9144000" cy="14668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2879"/>
                </a:lnSpc>
              </a:pPr>
              <a:r>
                <a:rPr lang="fa-IR" sz="2400" spc="-2" dirty="0">
                  <a:solidFill>
                    <a:srgbClr val="000000"/>
                  </a:solidFill>
                  <a:latin typeface="Roboto"/>
                  <a:cs typeface="B Nazanin" panose="00000400000000000000" pitchFamily="2" charset="-78"/>
                </a:rPr>
                <a:t>قالب پاورپوينت حرفه ای ، قابل ویرایش ، جهت استفاده در جلسات دفاع رساله ، پایان نامه ، پروپوزال و سمینار و .... می باشد.</a:t>
              </a:r>
              <a:endParaRPr lang="en-US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638640" y="4594320"/>
            <a:ext cx="1094400" cy="1092960"/>
            <a:chOff x="0" y="0"/>
            <a:chExt cx="1459200" cy="14572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59103" cy="1457198"/>
            </a:xfrm>
            <a:custGeom>
              <a:avLst/>
              <a:gdLst/>
              <a:ahLst/>
              <a:cxnLst/>
              <a:rect l="l" t="t" r="r" b="b"/>
              <a:pathLst>
                <a:path w="1459103" h="1457198">
                  <a:moveTo>
                    <a:pt x="1459103" y="729488"/>
                  </a:moveTo>
                  <a:cubicBezTo>
                    <a:pt x="1459103" y="1130427"/>
                    <a:pt x="1132332" y="1457198"/>
                    <a:pt x="729615" y="1457198"/>
                  </a:cubicBezTo>
                  <a:cubicBezTo>
                    <a:pt x="326898" y="1457198"/>
                    <a:pt x="0" y="1130427"/>
                    <a:pt x="0" y="729488"/>
                  </a:cubicBezTo>
                  <a:cubicBezTo>
                    <a:pt x="0" y="326771"/>
                    <a:pt x="326771" y="0"/>
                    <a:pt x="729615" y="0"/>
                  </a:cubicBezTo>
                  <a:cubicBezTo>
                    <a:pt x="1132459" y="0"/>
                    <a:pt x="1459103" y="326771"/>
                    <a:pt x="1459103" y="729488"/>
                  </a:cubicBezTo>
                  <a:close/>
                </a:path>
              </a:pathLst>
            </a:custGeom>
            <a:solidFill>
              <a:srgbClr val="BE4626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0"/>
              <a:ext cx="1459200" cy="145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999"/>
                </a:lnSpc>
              </a:pPr>
              <a:r>
                <a:rPr lang="en-US" sz="4999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1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638640" y="6228720"/>
            <a:ext cx="1094400" cy="1092960"/>
            <a:chOff x="0" y="0"/>
            <a:chExt cx="1459200" cy="14572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59103" cy="1457198"/>
            </a:xfrm>
            <a:custGeom>
              <a:avLst/>
              <a:gdLst/>
              <a:ahLst/>
              <a:cxnLst/>
              <a:rect l="l" t="t" r="r" b="b"/>
              <a:pathLst>
                <a:path w="1459103" h="1457198">
                  <a:moveTo>
                    <a:pt x="1459103" y="729488"/>
                  </a:moveTo>
                  <a:cubicBezTo>
                    <a:pt x="1459103" y="1130427"/>
                    <a:pt x="1132332" y="1457198"/>
                    <a:pt x="729615" y="1457198"/>
                  </a:cubicBezTo>
                  <a:cubicBezTo>
                    <a:pt x="326898" y="1457198"/>
                    <a:pt x="0" y="1130554"/>
                    <a:pt x="0" y="729488"/>
                  </a:cubicBezTo>
                  <a:cubicBezTo>
                    <a:pt x="0" y="326771"/>
                    <a:pt x="326771" y="0"/>
                    <a:pt x="729615" y="0"/>
                  </a:cubicBezTo>
                  <a:cubicBezTo>
                    <a:pt x="1132459" y="0"/>
                    <a:pt x="1459103" y="326771"/>
                    <a:pt x="1459103" y="729488"/>
                  </a:cubicBezTo>
                  <a:close/>
                </a:path>
              </a:pathLst>
            </a:custGeom>
            <a:solidFill>
              <a:srgbClr val="E69138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1459200" cy="145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999"/>
                </a:lnSpc>
              </a:pPr>
              <a:r>
                <a:rPr lang="en-US" sz="4999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638640" y="7860240"/>
            <a:ext cx="1094400" cy="1092960"/>
            <a:chOff x="0" y="0"/>
            <a:chExt cx="1459200" cy="14572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459103" cy="1457198"/>
            </a:xfrm>
            <a:custGeom>
              <a:avLst/>
              <a:gdLst/>
              <a:ahLst/>
              <a:cxnLst/>
              <a:rect l="l" t="t" r="r" b="b"/>
              <a:pathLst>
                <a:path w="1459103" h="1457198">
                  <a:moveTo>
                    <a:pt x="1459103" y="729488"/>
                  </a:moveTo>
                  <a:cubicBezTo>
                    <a:pt x="1459103" y="1130427"/>
                    <a:pt x="1132332" y="1457198"/>
                    <a:pt x="729615" y="1457198"/>
                  </a:cubicBezTo>
                  <a:cubicBezTo>
                    <a:pt x="326898" y="1457198"/>
                    <a:pt x="0" y="1130427"/>
                    <a:pt x="0" y="729488"/>
                  </a:cubicBezTo>
                  <a:cubicBezTo>
                    <a:pt x="0" y="326771"/>
                    <a:pt x="326771" y="0"/>
                    <a:pt x="729615" y="0"/>
                  </a:cubicBezTo>
                  <a:cubicBezTo>
                    <a:pt x="1132459" y="0"/>
                    <a:pt x="1459103" y="326771"/>
                    <a:pt x="1459103" y="729488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0"/>
              <a:ext cx="1459200" cy="14572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999"/>
                </a:lnSpc>
              </a:pPr>
              <a:r>
                <a:rPr lang="en-US" sz="4999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3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9730080" y="2803515"/>
            <a:ext cx="71488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5" name="Freeform 25"/>
          <p:cNvSpPr/>
          <p:nvPr/>
        </p:nvSpPr>
        <p:spPr>
          <a:xfrm>
            <a:off x="-195120" y="2512080"/>
            <a:ext cx="9339120" cy="7774560"/>
          </a:xfrm>
          <a:custGeom>
            <a:avLst/>
            <a:gdLst/>
            <a:ahLst/>
            <a:cxnLst/>
            <a:rect l="l" t="t" r="r" b="b"/>
            <a:pathLst>
              <a:path w="9339120" h="7774560">
                <a:moveTo>
                  <a:pt x="0" y="0"/>
                </a:moveTo>
                <a:lnTo>
                  <a:pt x="9339120" y="0"/>
                </a:lnTo>
                <a:lnTo>
                  <a:pt x="9339120" y="7774560"/>
                </a:lnTo>
                <a:lnTo>
                  <a:pt x="0" y="77745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91" r="-9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214412">
            <a:off x="5544902" y="5043795"/>
            <a:ext cx="924117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 rot="10617796">
            <a:off x="11799677" y="5043795"/>
            <a:ext cx="1087287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TextBox 6"/>
          <p:cNvSpPr txBox="1"/>
          <p:nvPr/>
        </p:nvSpPr>
        <p:spPr>
          <a:xfrm>
            <a:off x="63360" y="829500"/>
            <a:ext cx="911880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EB245"/>
                </a:solidFill>
                <a:latin typeface="Arimo Bold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EEB245"/>
              </a:solidFill>
              <a:latin typeface="Arimo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 rot="900000">
            <a:off x="11486880" y="5827680"/>
            <a:ext cx="1989360" cy="2398320"/>
            <a:chOff x="0" y="0"/>
            <a:chExt cx="2652480" cy="31977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52522" cy="3197606"/>
            </a:xfrm>
            <a:custGeom>
              <a:avLst/>
              <a:gdLst/>
              <a:ahLst/>
              <a:cxnLst/>
              <a:rect l="l" t="t" r="r" b="b"/>
              <a:pathLst>
                <a:path w="2652522" h="3197606">
                  <a:moveTo>
                    <a:pt x="855726" y="0"/>
                  </a:moveTo>
                  <a:cubicBezTo>
                    <a:pt x="849122" y="22352"/>
                    <a:pt x="846582" y="28829"/>
                    <a:pt x="845185" y="36703"/>
                  </a:cubicBezTo>
                  <a:cubicBezTo>
                    <a:pt x="824230" y="288671"/>
                    <a:pt x="799211" y="542036"/>
                    <a:pt x="784860" y="793877"/>
                  </a:cubicBezTo>
                  <a:cubicBezTo>
                    <a:pt x="778256" y="922528"/>
                    <a:pt x="725805" y="1009142"/>
                    <a:pt x="603758" y="1045845"/>
                  </a:cubicBezTo>
                  <a:cubicBezTo>
                    <a:pt x="444881" y="1094359"/>
                    <a:pt x="283591" y="1139063"/>
                    <a:pt x="122047" y="1183640"/>
                  </a:cubicBezTo>
                  <a:cubicBezTo>
                    <a:pt x="87884" y="1192784"/>
                    <a:pt x="49911" y="1194181"/>
                    <a:pt x="0" y="1200658"/>
                  </a:cubicBezTo>
                  <a:cubicBezTo>
                    <a:pt x="20955" y="1236091"/>
                    <a:pt x="32766" y="1263650"/>
                    <a:pt x="52578" y="1286002"/>
                  </a:cubicBezTo>
                  <a:cubicBezTo>
                    <a:pt x="252095" y="1517015"/>
                    <a:pt x="454152" y="1744091"/>
                    <a:pt x="651002" y="1977644"/>
                  </a:cubicBezTo>
                  <a:cubicBezTo>
                    <a:pt x="866267" y="2232279"/>
                    <a:pt x="1026414" y="2524887"/>
                    <a:pt x="1177290" y="2820162"/>
                  </a:cubicBezTo>
                  <a:cubicBezTo>
                    <a:pt x="1224534" y="2913380"/>
                    <a:pt x="1280922" y="2964561"/>
                    <a:pt x="1378077" y="2985516"/>
                  </a:cubicBezTo>
                  <a:cubicBezTo>
                    <a:pt x="1553972" y="3023616"/>
                    <a:pt x="1723263" y="3078734"/>
                    <a:pt x="1883410" y="3162681"/>
                  </a:cubicBezTo>
                  <a:cubicBezTo>
                    <a:pt x="1912239" y="3178429"/>
                    <a:pt x="1946402" y="3182366"/>
                    <a:pt x="1977898" y="3192907"/>
                  </a:cubicBezTo>
                  <a:cubicBezTo>
                    <a:pt x="1987169" y="3196082"/>
                    <a:pt x="1995424" y="3197606"/>
                    <a:pt x="2003044" y="3197606"/>
                  </a:cubicBezTo>
                  <a:cubicBezTo>
                    <a:pt x="2023618" y="3197606"/>
                    <a:pt x="2039747" y="3186303"/>
                    <a:pt x="2057908" y="3165348"/>
                  </a:cubicBezTo>
                  <a:cubicBezTo>
                    <a:pt x="2182622" y="3017012"/>
                    <a:pt x="2309876" y="2870073"/>
                    <a:pt x="2438527" y="2724404"/>
                  </a:cubicBezTo>
                  <a:cubicBezTo>
                    <a:pt x="2521204" y="2629916"/>
                    <a:pt x="2603881" y="2534158"/>
                    <a:pt x="2641981" y="2410714"/>
                  </a:cubicBezTo>
                  <a:cubicBezTo>
                    <a:pt x="2652522" y="2381885"/>
                    <a:pt x="2652522" y="2342515"/>
                    <a:pt x="2640711" y="2314956"/>
                  </a:cubicBezTo>
                  <a:cubicBezTo>
                    <a:pt x="2529205" y="2047240"/>
                    <a:pt x="2416302" y="1780794"/>
                    <a:pt x="2269236" y="1527556"/>
                  </a:cubicBezTo>
                  <a:cubicBezTo>
                    <a:pt x="2078863" y="1198118"/>
                    <a:pt x="1849247" y="898906"/>
                    <a:pt x="1589405" y="624586"/>
                  </a:cubicBezTo>
                  <a:cubicBezTo>
                    <a:pt x="1424051" y="451358"/>
                    <a:pt x="1227201" y="306959"/>
                    <a:pt x="1042162" y="150876"/>
                  </a:cubicBezTo>
                  <a:cubicBezTo>
                    <a:pt x="984377" y="99695"/>
                    <a:pt x="922655" y="53848"/>
                    <a:pt x="855726" y="0"/>
                  </a:cubicBezTo>
                  <a:close/>
                </a:path>
              </a:pathLst>
            </a:custGeom>
            <a:solidFill>
              <a:srgbClr val="FFD966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9525"/>
              <a:ext cx="2652480" cy="320728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5</a:t>
              </a:r>
            </a:p>
          </p:txBody>
        </p:sp>
      </p:grpSp>
      <p:sp>
        <p:nvSpPr>
          <p:cNvPr id="10" name="Freeform 10"/>
          <p:cNvSpPr/>
          <p:nvPr/>
        </p:nvSpPr>
        <p:spPr>
          <a:xfrm>
            <a:off x="11129283" y="5529904"/>
            <a:ext cx="2693755" cy="2989552"/>
          </a:xfrm>
          <a:custGeom>
            <a:avLst/>
            <a:gdLst/>
            <a:ahLst/>
            <a:cxnLst/>
            <a:rect l="l" t="t" r="r" b="b"/>
            <a:pathLst>
              <a:path w="2693755" h="2989552">
                <a:moveTo>
                  <a:pt x="0" y="0"/>
                </a:moveTo>
                <a:lnTo>
                  <a:pt x="2693754" y="0"/>
                </a:lnTo>
                <a:lnTo>
                  <a:pt x="2693754" y="2989552"/>
                </a:lnTo>
                <a:lnTo>
                  <a:pt x="0" y="29895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 rot="900000">
            <a:off x="10109520" y="4564080"/>
            <a:ext cx="2170080" cy="1597680"/>
            <a:chOff x="0" y="0"/>
            <a:chExt cx="2893440" cy="21302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93568" cy="2130171"/>
            </a:xfrm>
            <a:custGeom>
              <a:avLst/>
              <a:gdLst/>
              <a:ahLst/>
              <a:cxnLst/>
              <a:rect l="l" t="t" r="r" b="b"/>
              <a:pathLst>
                <a:path w="2893568" h="2130171">
                  <a:moveTo>
                    <a:pt x="42799" y="0"/>
                  </a:moveTo>
                  <a:cubicBezTo>
                    <a:pt x="32004" y="0"/>
                    <a:pt x="20320" y="5842"/>
                    <a:pt x="0" y="10668"/>
                  </a:cubicBezTo>
                  <a:cubicBezTo>
                    <a:pt x="136525" y="235204"/>
                    <a:pt x="265049" y="455676"/>
                    <a:pt x="405511" y="668274"/>
                  </a:cubicBezTo>
                  <a:cubicBezTo>
                    <a:pt x="485521" y="789051"/>
                    <a:pt x="489458" y="896620"/>
                    <a:pt x="402971" y="1009523"/>
                  </a:cubicBezTo>
                  <a:cubicBezTo>
                    <a:pt x="308483" y="1131570"/>
                    <a:pt x="212725" y="1253617"/>
                    <a:pt x="115570" y="1374394"/>
                  </a:cubicBezTo>
                  <a:cubicBezTo>
                    <a:pt x="89281" y="1405890"/>
                    <a:pt x="55245" y="1429512"/>
                    <a:pt x="10668" y="1468882"/>
                  </a:cubicBezTo>
                  <a:cubicBezTo>
                    <a:pt x="56515" y="1488567"/>
                    <a:pt x="81534" y="1503045"/>
                    <a:pt x="109093" y="1509522"/>
                  </a:cubicBezTo>
                  <a:cubicBezTo>
                    <a:pt x="405638" y="1579118"/>
                    <a:pt x="703453" y="1642110"/>
                    <a:pt x="998728" y="1715643"/>
                  </a:cubicBezTo>
                  <a:cubicBezTo>
                    <a:pt x="1324102" y="1797050"/>
                    <a:pt x="1628521" y="1938782"/>
                    <a:pt x="1925066" y="2091055"/>
                  </a:cubicBezTo>
                  <a:cubicBezTo>
                    <a:pt x="1975866" y="2117217"/>
                    <a:pt x="2020824" y="2130171"/>
                    <a:pt x="2066544" y="2130171"/>
                  </a:cubicBezTo>
                  <a:cubicBezTo>
                    <a:pt x="2101088" y="2130171"/>
                    <a:pt x="2136013" y="2122805"/>
                    <a:pt x="2174494" y="2108073"/>
                  </a:cubicBezTo>
                  <a:cubicBezTo>
                    <a:pt x="2312289" y="2055495"/>
                    <a:pt x="2452751" y="2013585"/>
                    <a:pt x="2593086" y="1968881"/>
                  </a:cubicBezTo>
                  <a:cubicBezTo>
                    <a:pt x="2654808" y="1950466"/>
                    <a:pt x="2717800" y="1936115"/>
                    <a:pt x="2780665" y="1921637"/>
                  </a:cubicBezTo>
                  <a:cubicBezTo>
                    <a:pt x="2826512" y="1911096"/>
                    <a:pt x="2833116" y="1882267"/>
                    <a:pt x="2835783" y="1840230"/>
                  </a:cubicBezTo>
                  <a:cubicBezTo>
                    <a:pt x="2840990" y="1698498"/>
                    <a:pt x="2851531" y="1558036"/>
                    <a:pt x="2862072" y="1417574"/>
                  </a:cubicBezTo>
                  <a:cubicBezTo>
                    <a:pt x="2871216" y="1287653"/>
                    <a:pt x="2886964" y="1159002"/>
                    <a:pt x="2889631" y="1030351"/>
                  </a:cubicBezTo>
                  <a:cubicBezTo>
                    <a:pt x="2893568" y="914908"/>
                    <a:pt x="2848991" y="829564"/>
                    <a:pt x="2734818" y="773049"/>
                  </a:cubicBezTo>
                  <a:cubicBezTo>
                    <a:pt x="2543302" y="675894"/>
                    <a:pt x="2359533" y="561721"/>
                    <a:pt x="2168017" y="460629"/>
                  </a:cubicBezTo>
                  <a:cubicBezTo>
                    <a:pt x="1812417" y="272923"/>
                    <a:pt x="1426591" y="167894"/>
                    <a:pt x="1038225" y="80010"/>
                  </a:cubicBezTo>
                  <a:cubicBezTo>
                    <a:pt x="712597" y="8128"/>
                    <a:pt x="377952" y="14605"/>
                    <a:pt x="45974" y="254"/>
                  </a:cubicBezTo>
                  <a:cubicBezTo>
                    <a:pt x="44958" y="127"/>
                    <a:pt x="43942" y="0"/>
                    <a:pt x="42799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9525"/>
              <a:ext cx="2893440" cy="21397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4</a:t>
              </a:r>
            </a:p>
          </p:txBody>
        </p:sp>
      </p:grpSp>
      <p:sp>
        <p:nvSpPr>
          <p:cNvPr id="14" name="Freeform 14"/>
          <p:cNvSpPr/>
          <p:nvPr/>
        </p:nvSpPr>
        <p:spPr>
          <a:xfrm>
            <a:off x="9856237" y="4229710"/>
            <a:ext cx="2678805" cy="2266421"/>
          </a:xfrm>
          <a:custGeom>
            <a:avLst/>
            <a:gdLst/>
            <a:ahLst/>
            <a:cxnLst/>
            <a:rect l="l" t="t" r="r" b="b"/>
            <a:pathLst>
              <a:path w="2678805" h="2266421">
                <a:moveTo>
                  <a:pt x="0" y="0"/>
                </a:moveTo>
                <a:lnTo>
                  <a:pt x="2678806" y="0"/>
                </a:lnTo>
                <a:lnTo>
                  <a:pt x="2678806" y="2266420"/>
                </a:lnTo>
                <a:lnTo>
                  <a:pt x="0" y="22664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7488331" y="3563352"/>
            <a:ext cx="3056457" cy="2377295"/>
          </a:xfrm>
          <a:custGeom>
            <a:avLst/>
            <a:gdLst/>
            <a:ahLst/>
            <a:cxnLst/>
            <a:rect l="l" t="t" r="r" b="b"/>
            <a:pathLst>
              <a:path w="3056457" h="2377295">
                <a:moveTo>
                  <a:pt x="0" y="0"/>
                </a:moveTo>
                <a:lnTo>
                  <a:pt x="3056458" y="0"/>
                </a:lnTo>
                <a:lnTo>
                  <a:pt x="3056458" y="2377296"/>
                </a:lnTo>
                <a:lnTo>
                  <a:pt x="0" y="237729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 rot="900000">
            <a:off x="5922720" y="4343040"/>
            <a:ext cx="2010240" cy="2166480"/>
            <a:chOff x="0" y="0"/>
            <a:chExt cx="2680320" cy="28886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680208" cy="2888615"/>
            </a:xfrm>
            <a:custGeom>
              <a:avLst/>
              <a:gdLst/>
              <a:ahLst/>
              <a:cxnLst/>
              <a:rect l="l" t="t" r="r" b="b"/>
              <a:pathLst>
                <a:path w="2680208" h="2888615">
                  <a:moveTo>
                    <a:pt x="1728724" y="0"/>
                  </a:moveTo>
                  <a:cubicBezTo>
                    <a:pt x="1701165" y="0"/>
                    <a:pt x="1668272" y="7874"/>
                    <a:pt x="1647317" y="23622"/>
                  </a:cubicBezTo>
                  <a:cubicBezTo>
                    <a:pt x="1514729" y="135128"/>
                    <a:pt x="1380871" y="244094"/>
                    <a:pt x="1254887" y="363601"/>
                  </a:cubicBezTo>
                  <a:cubicBezTo>
                    <a:pt x="931926" y="673354"/>
                    <a:pt x="666877" y="1028954"/>
                    <a:pt x="433197" y="1408303"/>
                  </a:cubicBezTo>
                  <a:cubicBezTo>
                    <a:pt x="242824" y="1717929"/>
                    <a:pt x="135255" y="2061845"/>
                    <a:pt x="5334" y="2397760"/>
                  </a:cubicBezTo>
                  <a:cubicBezTo>
                    <a:pt x="0" y="2410968"/>
                    <a:pt x="1397" y="2426716"/>
                    <a:pt x="0" y="2443734"/>
                  </a:cubicBezTo>
                  <a:cubicBezTo>
                    <a:pt x="17018" y="2442337"/>
                    <a:pt x="28829" y="2442337"/>
                    <a:pt x="39370" y="2439797"/>
                  </a:cubicBezTo>
                  <a:cubicBezTo>
                    <a:pt x="267716" y="2387219"/>
                    <a:pt x="496189" y="2337435"/>
                    <a:pt x="723265" y="2279650"/>
                  </a:cubicBezTo>
                  <a:cubicBezTo>
                    <a:pt x="785622" y="2264029"/>
                    <a:pt x="834771" y="2255012"/>
                    <a:pt x="876427" y="2255012"/>
                  </a:cubicBezTo>
                  <a:cubicBezTo>
                    <a:pt x="971550" y="2255012"/>
                    <a:pt x="1027430" y="2302129"/>
                    <a:pt x="1110488" y="2425319"/>
                  </a:cubicBezTo>
                  <a:cubicBezTo>
                    <a:pt x="1119759" y="2438400"/>
                    <a:pt x="1126236" y="2451608"/>
                    <a:pt x="1135380" y="2464689"/>
                  </a:cubicBezTo>
                  <a:cubicBezTo>
                    <a:pt x="1221994" y="2599817"/>
                    <a:pt x="1310005" y="2735072"/>
                    <a:pt x="1409700" y="2888615"/>
                  </a:cubicBezTo>
                  <a:cubicBezTo>
                    <a:pt x="1424178" y="2868930"/>
                    <a:pt x="1438529" y="2850515"/>
                    <a:pt x="1450340" y="2829560"/>
                  </a:cubicBezTo>
                  <a:cubicBezTo>
                    <a:pt x="1529080" y="2695702"/>
                    <a:pt x="1602613" y="2559177"/>
                    <a:pt x="1685290" y="2427986"/>
                  </a:cubicBezTo>
                  <a:cubicBezTo>
                    <a:pt x="1823085" y="2212721"/>
                    <a:pt x="1953006" y="1990979"/>
                    <a:pt x="2109216" y="1790192"/>
                  </a:cubicBezTo>
                  <a:cubicBezTo>
                    <a:pt x="2265426" y="1586738"/>
                    <a:pt x="2453132" y="1407033"/>
                    <a:pt x="2623693" y="1215390"/>
                  </a:cubicBezTo>
                  <a:cubicBezTo>
                    <a:pt x="2647315" y="1189101"/>
                    <a:pt x="2661793" y="1149858"/>
                    <a:pt x="2665730" y="1115695"/>
                  </a:cubicBezTo>
                  <a:cubicBezTo>
                    <a:pt x="2670937" y="1067181"/>
                    <a:pt x="2660396" y="1017270"/>
                    <a:pt x="2661793" y="968756"/>
                  </a:cubicBezTo>
                  <a:cubicBezTo>
                    <a:pt x="2664333" y="825754"/>
                    <a:pt x="2668270" y="681355"/>
                    <a:pt x="2672207" y="538353"/>
                  </a:cubicBezTo>
                  <a:cubicBezTo>
                    <a:pt x="2673604" y="491109"/>
                    <a:pt x="2676144" y="445135"/>
                    <a:pt x="2678811" y="397891"/>
                  </a:cubicBezTo>
                  <a:cubicBezTo>
                    <a:pt x="2680208" y="355854"/>
                    <a:pt x="2660396" y="338836"/>
                    <a:pt x="2621026" y="323088"/>
                  </a:cubicBezTo>
                  <a:cubicBezTo>
                    <a:pt x="2442591" y="252222"/>
                    <a:pt x="2266696" y="176149"/>
                    <a:pt x="2090801" y="98679"/>
                  </a:cubicBezTo>
                  <a:cubicBezTo>
                    <a:pt x="1973961" y="48768"/>
                    <a:pt x="1857121" y="1524"/>
                    <a:pt x="1728597" y="254"/>
                  </a:cubicBezTo>
                  <a:close/>
                </a:path>
              </a:pathLst>
            </a:custGeom>
            <a:solidFill>
              <a:srgbClr val="BE4626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2680320" cy="28981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2</a:t>
              </a:r>
            </a:p>
          </p:txBody>
        </p:sp>
      </p:grpSp>
      <p:sp>
        <p:nvSpPr>
          <p:cNvPr id="19" name="Freeform 19"/>
          <p:cNvSpPr/>
          <p:nvPr/>
        </p:nvSpPr>
        <p:spPr>
          <a:xfrm>
            <a:off x="5582629" y="4042824"/>
            <a:ext cx="2675301" cy="2749632"/>
          </a:xfrm>
          <a:custGeom>
            <a:avLst/>
            <a:gdLst/>
            <a:ahLst/>
            <a:cxnLst/>
            <a:rect l="l" t="t" r="r" b="b"/>
            <a:pathLst>
              <a:path w="2675301" h="2749632">
                <a:moveTo>
                  <a:pt x="0" y="0"/>
                </a:moveTo>
                <a:lnTo>
                  <a:pt x="2675302" y="0"/>
                </a:lnTo>
                <a:lnTo>
                  <a:pt x="2675302" y="2749632"/>
                </a:lnTo>
                <a:lnTo>
                  <a:pt x="0" y="27496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 rot="900000">
            <a:off x="5090400" y="6030720"/>
            <a:ext cx="1274400" cy="2453760"/>
            <a:chOff x="0" y="0"/>
            <a:chExt cx="1699200" cy="3271680"/>
          </a:xfrm>
        </p:grpSpPr>
        <p:sp>
          <p:nvSpPr>
            <p:cNvPr id="21" name="Freeform 21"/>
            <p:cNvSpPr/>
            <p:nvPr/>
          </p:nvSpPr>
          <p:spPr>
            <a:xfrm>
              <a:off x="127" y="0"/>
              <a:ext cx="1699387" cy="3271647"/>
            </a:xfrm>
            <a:custGeom>
              <a:avLst/>
              <a:gdLst/>
              <a:ahLst/>
              <a:cxnLst/>
              <a:rect l="l" t="t" r="r" b="b"/>
              <a:pathLst>
                <a:path w="1699387" h="3271647">
                  <a:moveTo>
                    <a:pt x="1208151" y="0"/>
                  </a:moveTo>
                  <a:cubicBezTo>
                    <a:pt x="1197356" y="0"/>
                    <a:pt x="1185291" y="2794"/>
                    <a:pt x="1171702" y="8128"/>
                  </a:cubicBezTo>
                  <a:cubicBezTo>
                    <a:pt x="1099439" y="33020"/>
                    <a:pt x="1026033" y="56642"/>
                    <a:pt x="951103" y="72390"/>
                  </a:cubicBezTo>
                  <a:cubicBezTo>
                    <a:pt x="792353" y="109093"/>
                    <a:pt x="631063" y="134112"/>
                    <a:pt x="473583" y="173482"/>
                  </a:cubicBezTo>
                  <a:cubicBezTo>
                    <a:pt x="325374" y="211582"/>
                    <a:pt x="211201" y="275844"/>
                    <a:pt x="173101" y="456946"/>
                  </a:cubicBezTo>
                  <a:cubicBezTo>
                    <a:pt x="115443" y="731266"/>
                    <a:pt x="64262" y="1006729"/>
                    <a:pt x="32766" y="1286256"/>
                  </a:cubicBezTo>
                  <a:cubicBezTo>
                    <a:pt x="0" y="1581531"/>
                    <a:pt x="30099" y="1875409"/>
                    <a:pt x="39370" y="2170684"/>
                  </a:cubicBezTo>
                  <a:cubicBezTo>
                    <a:pt x="42037" y="2263902"/>
                    <a:pt x="56388" y="2358390"/>
                    <a:pt x="77470" y="2450211"/>
                  </a:cubicBezTo>
                  <a:cubicBezTo>
                    <a:pt x="123444" y="2650998"/>
                    <a:pt x="175895" y="2850388"/>
                    <a:pt x="227076" y="3049905"/>
                  </a:cubicBezTo>
                  <a:cubicBezTo>
                    <a:pt x="245491" y="3122041"/>
                    <a:pt x="266446" y="3192907"/>
                    <a:pt x="287401" y="3271647"/>
                  </a:cubicBezTo>
                  <a:cubicBezTo>
                    <a:pt x="305816" y="3255899"/>
                    <a:pt x="316230" y="3249295"/>
                    <a:pt x="322834" y="3241421"/>
                  </a:cubicBezTo>
                  <a:cubicBezTo>
                    <a:pt x="479044" y="3061589"/>
                    <a:pt x="636397" y="2883154"/>
                    <a:pt x="789940" y="2700782"/>
                  </a:cubicBezTo>
                  <a:cubicBezTo>
                    <a:pt x="874141" y="2600325"/>
                    <a:pt x="929132" y="2556764"/>
                    <a:pt x="1010031" y="2556764"/>
                  </a:cubicBezTo>
                  <a:cubicBezTo>
                    <a:pt x="1053846" y="2556764"/>
                    <a:pt x="1105281" y="2569591"/>
                    <a:pt x="1173099" y="2593086"/>
                  </a:cubicBezTo>
                  <a:cubicBezTo>
                    <a:pt x="1191514" y="2599690"/>
                    <a:pt x="1209802" y="2606167"/>
                    <a:pt x="1228217" y="2614041"/>
                  </a:cubicBezTo>
                  <a:cubicBezTo>
                    <a:pt x="1377823" y="2671826"/>
                    <a:pt x="1528699" y="2729484"/>
                    <a:pt x="1686179" y="2789936"/>
                  </a:cubicBezTo>
                  <a:cubicBezTo>
                    <a:pt x="1690116" y="2768981"/>
                    <a:pt x="1697990" y="2745359"/>
                    <a:pt x="1696720" y="2723007"/>
                  </a:cubicBezTo>
                  <a:cubicBezTo>
                    <a:pt x="1688846" y="2619375"/>
                    <a:pt x="1683639" y="2514346"/>
                    <a:pt x="1669161" y="2411984"/>
                  </a:cubicBezTo>
                  <a:cubicBezTo>
                    <a:pt x="1620520" y="2083943"/>
                    <a:pt x="1594358" y="1754505"/>
                    <a:pt x="1617980" y="1423924"/>
                  </a:cubicBezTo>
                  <a:cubicBezTo>
                    <a:pt x="1634998" y="1195578"/>
                    <a:pt x="1670431" y="967232"/>
                    <a:pt x="1695450" y="739013"/>
                  </a:cubicBezTo>
                  <a:cubicBezTo>
                    <a:pt x="1699387" y="704850"/>
                    <a:pt x="1696720" y="659003"/>
                    <a:pt x="1677035" y="633984"/>
                  </a:cubicBezTo>
                  <a:cubicBezTo>
                    <a:pt x="1532636" y="448945"/>
                    <a:pt x="1392301" y="263906"/>
                    <a:pt x="1278128" y="57912"/>
                  </a:cubicBezTo>
                  <a:cubicBezTo>
                    <a:pt x="1274191" y="50038"/>
                    <a:pt x="1265047" y="43434"/>
                    <a:pt x="1259713" y="34290"/>
                  </a:cubicBezTo>
                  <a:cubicBezTo>
                    <a:pt x="1245616" y="10795"/>
                    <a:pt x="1229360" y="0"/>
                    <a:pt x="1208151" y="0"/>
                  </a:cubicBezTo>
                  <a:close/>
                </a:path>
              </a:pathLst>
            </a:custGeom>
            <a:solidFill>
              <a:srgbClr val="EB7B7B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9525"/>
              <a:ext cx="1699200" cy="32812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spc="-2">
                  <a:solidFill>
                    <a:srgbClr val="FFFFFF"/>
                  </a:solidFill>
                  <a:latin typeface="Roboto Bold"/>
                  <a:cs typeface="B Nazanin" panose="00000400000000000000" pitchFamily="2" charset="-78"/>
                </a:rPr>
                <a:t>1</a:t>
              </a:r>
            </a:p>
          </p:txBody>
        </p:sp>
      </p:grpSp>
      <p:sp>
        <p:nvSpPr>
          <p:cNvPr id="23" name="Freeform 23"/>
          <p:cNvSpPr/>
          <p:nvPr/>
        </p:nvSpPr>
        <p:spPr>
          <a:xfrm>
            <a:off x="4745696" y="5833779"/>
            <a:ext cx="1998368" cy="2861321"/>
          </a:xfrm>
          <a:custGeom>
            <a:avLst/>
            <a:gdLst/>
            <a:ahLst/>
            <a:cxnLst/>
            <a:rect l="l" t="t" r="r" b="b"/>
            <a:pathLst>
              <a:path w="1998368" h="2861321">
                <a:moveTo>
                  <a:pt x="0" y="0"/>
                </a:moveTo>
                <a:lnTo>
                  <a:pt x="1998368" y="0"/>
                </a:lnTo>
                <a:lnTo>
                  <a:pt x="1998368" y="2861322"/>
                </a:lnTo>
                <a:lnTo>
                  <a:pt x="0" y="286132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1181520" y="7015515"/>
            <a:ext cx="2907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574640" y="4465275"/>
            <a:ext cx="37044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3152240" y="4465275"/>
            <a:ext cx="37044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4342400" y="7023435"/>
            <a:ext cx="290736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6577920" y="2426955"/>
            <a:ext cx="52761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9" name="AutoShape 29"/>
          <p:cNvSpPr/>
          <p:nvPr/>
        </p:nvSpPr>
        <p:spPr>
          <a:xfrm rot="5027290">
            <a:off x="8949477" y="3849675"/>
            <a:ext cx="532325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AutoShape 30"/>
          <p:cNvSpPr/>
          <p:nvPr/>
        </p:nvSpPr>
        <p:spPr>
          <a:xfrm rot="259205">
            <a:off x="4273194" y="7603395"/>
            <a:ext cx="764653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 rot="10571535">
            <a:off x="13291323" y="7611315"/>
            <a:ext cx="867355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TextBox 32"/>
          <p:cNvSpPr txBox="1"/>
          <p:nvPr/>
        </p:nvSpPr>
        <p:spPr>
          <a:xfrm>
            <a:off x="8759520" y="4221915"/>
            <a:ext cx="91152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 spc="-2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rPr>
              <a:t>3</a:t>
            </a:r>
          </a:p>
        </p:txBody>
      </p:sp>
      <p:sp>
        <p:nvSpPr>
          <p:cNvPr id="33" name="Freeform 33"/>
          <p:cNvSpPr/>
          <p:nvPr/>
        </p:nvSpPr>
        <p:spPr>
          <a:xfrm>
            <a:off x="7670880" y="5914800"/>
            <a:ext cx="3143520" cy="2632320"/>
          </a:xfrm>
          <a:custGeom>
            <a:avLst/>
            <a:gdLst/>
            <a:ahLst/>
            <a:cxnLst/>
            <a:rect l="l" t="t" r="r" b="b"/>
            <a:pathLst>
              <a:path w="3143520" h="2632320">
                <a:moveTo>
                  <a:pt x="0" y="0"/>
                </a:moveTo>
                <a:lnTo>
                  <a:pt x="3143520" y="0"/>
                </a:lnTo>
                <a:lnTo>
                  <a:pt x="3143520" y="2632320"/>
                </a:lnTo>
                <a:lnTo>
                  <a:pt x="0" y="263232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8493120" y="8658000"/>
            <a:ext cx="1587600" cy="504720"/>
            <a:chOff x="0" y="0"/>
            <a:chExt cx="2116800" cy="67296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116836" cy="672973"/>
            </a:xfrm>
            <a:custGeom>
              <a:avLst/>
              <a:gdLst/>
              <a:ahLst/>
              <a:cxnLst/>
              <a:rect l="l" t="t" r="r" b="b"/>
              <a:pathLst>
                <a:path w="2116836" h="672973">
                  <a:moveTo>
                    <a:pt x="0" y="672973"/>
                  </a:moveTo>
                  <a:cubicBezTo>
                    <a:pt x="39751" y="474980"/>
                    <a:pt x="79375" y="290322"/>
                    <a:pt x="132334" y="118745"/>
                  </a:cubicBezTo>
                  <a:cubicBezTo>
                    <a:pt x="145542" y="65913"/>
                    <a:pt x="211709" y="13208"/>
                    <a:pt x="264668" y="13208"/>
                  </a:cubicBezTo>
                  <a:cubicBezTo>
                    <a:pt x="767334" y="0"/>
                    <a:pt x="1270127" y="0"/>
                    <a:pt x="1772793" y="13208"/>
                  </a:cubicBezTo>
                  <a:cubicBezTo>
                    <a:pt x="1812544" y="13208"/>
                    <a:pt x="1878584" y="39624"/>
                    <a:pt x="1891919" y="66040"/>
                  </a:cubicBezTo>
                  <a:cubicBezTo>
                    <a:pt x="1971294" y="263906"/>
                    <a:pt x="2037461" y="461899"/>
                    <a:pt x="2116836" y="672973"/>
                  </a:cubicBezTo>
                  <a:cubicBezTo>
                    <a:pt x="1402461" y="672973"/>
                    <a:pt x="701167" y="672973"/>
                    <a:pt x="0" y="672973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6905520" y="8925120"/>
            <a:ext cx="1358640" cy="666720"/>
            <a:chOff x="0" y="0"/>
            <a:chExt cx="1811520" cy="8889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811528" cy="889000"/>
            </a:xfrm>
            <a:custGeom>
              <a:avLst/>
              <a:gdLst/>
              <a:ahLst/>
              <a:cxnLst/>
              <a:rect l="l" t="t" r="r" b="b"/>
              <a:pathLst>
                <a:path w="1811528" h="889000">
                  <a:moveTo>
                    <a:pt x="1811528" y="53086"/>
                  </a:moveTo>
                  <a:cubicBezTo>
                    <a:pt x="1718945" y="331724"/>
                    <a:pt x="1639570" y="570484"/>
                    <a:pt x="1547114" y="809371"/>
                  </a:cubicBezTo>
                  <a:cubicBezTo>
                    <a:pt x="1533906" y="849122"/>
                    <a:pt x="1467739" y="889000"/>
                    <a:pt x="1441323" y="889000"/>
                  </a:cubicBezTo>
                  <a:cubicBezTo>
                    <a:pt x="965200" y="889000"/>
                    <a:pt x="502412" y="889000"/>
                    <a:pt x="0" y="889000"/>
                  </a:cubicBezTo>
                  <a:cubicBezTo>
                    <a:pt x="118999" y="729742"/>
                    <a:pt x="237998" y="597027"/>
                    <a:pt x="317373" y="437896"/>
                  </a:cubicBezTo>
                  <a:cubicBezTo>
                    <a:pt x="475996" y="119380"/>
                    <a:pt x="713994" y="0"/>
                    <a:pt x="1070991" y="39751"/>
                  </a:cubicBezTo>
                  <a:cubicBezTo>
                    <a:pt x="1308989" y="79502"/>
                    <a:pt x="1546987" y="52959"/>
                    <a:pt x="1811528" y="52959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8394480" y="9334800"/>
            <a:ext cx="1812960" cy="247680"/>
            <a:chOff x="0" y="0"/>
            <a:chExt cx="2417280" cy="3302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417191" cy="330200"/>
            </a:xfrm>
            <a:custGeom>
              <a:avLst/>
              <a:gdLst/>
              <a:ahLst/>
              <a:cxnLst/>
              <a:rect l="l" t="t" r="r" b="b"/>
              <a:pathLst>
                <a:path w="2417191" h="330200">
                  <a:moveTo>
                    <a:pt x="0" y="330200"/>
                  </a:moveTo>
                  <a:cubicBezTo>
                    <a:pt x="52832" y="0"/>
                    <a:pt x="52832" y="0"/>
                    <a:pt x="356616" y="0"/>
                  </a:cubicBezTo>
                  <a:cubicBezTo>
                    <a:pt x="924560" y="0"/>
                    <a:pt x="1492631" y="0"/>
                    <a:pt x="2047367" y="0"/>
                  </a:cubicBezTo>
                  <a:cubicBezTo>
                    <a:pt x="2364359" y="0"/>
                    <a:pt x="2364359" y="0"/>
                    <a:pt x="2417191" y="330200"/>
                  </a:cubicBezTo>
                  <a:cubicBezTo>
                    <a:pt x="1611503" y="330200"/>
                    <a:pt x="805815" y="330200"/>
                    <a:pt x="0" y="330200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0141200" y="8658000"/>
            <a:ext cx="1177920" cy="517680"/>
            <a:chOff x="0" y="0"/>
            <a:chExt cx="1570560" cy="6902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570482" cy="690372"/>
            </a:xfrm>
            <a:custGeom>
              <a:avLst/>
              <a:gdLst/>
              <a:ahLst/>
              <a:cxnLst/>
              <a:rect l="l" t="t" r="r" b="b"/>
              <a:pathLst>
                <a:path w="1570482" h="690372">
                  <a:moveTo>
                    <a:pt x="0" y="13335"/>
                  </a:moveTo>
                  <a:cubicBezTo>
                    <a:pt x="343154" y="13335"/>
                    <a:pt x="646684" y="0"/>
                    <a:pt x="963422" y="13335"/>
                  </a:cubicBezTo>
                  <a:cubicBezTo>
                    <a:pt x="1003046" y="13335"/>
                    <a:pt x="1055751" y="39878"/>
                    <a:pt x="1082167" y="66421"/>
                  </a:cubicBezTo>
                  <a:cubicBezTo>
                    <a:pt x="1240536" y="252222"/>
                    <a:pt x="1398905" y="451358"/>
                    <a:pt x="1570482" y="663702"/>
                  </a:cubicBezTo>
                  <a:cubicBezTo>
                    <a:pt x="1530858" y="663702"/>
                    <a:pt x="1491234" y="677037"/>
                    <a:pt x="1464945" y="677037"/>
                  </a:cubicBezTo>
                  <a:cubicBezTo>
                    <a:pt x="1121791" y="677037"/>
                    <a:pt x="765429" y="690372"/>
                    <a:pt x="422275" y="677037"/>
                  </a:cubicBezTo>
                  <a:cubicBezTo>
                    <a:pt x="369443" y="677037"/>
                    <a:pt x="303530" y="650494"/>
                    <a:pt x="277114" y="610616"/>
                  </a:cubicBezTo>
                  <a:cubicBezTo>
                    <a:pt x="184785" y="424815"/>
                    <a:pt x="105537" y="225679"/>
                    <a:pt x="0" y="13335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0436400" y="9321840"/>
            <a:ext cx="1250640" cy="270000"/>
            <a:chOff x="0" y="0"/>
            <a:chExt cx="1667520" cy="3600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680845" cy="360045"/>
            </a:xfrm>
            <a:custGeom>
              <a:avLst/>
              <a:gdLst/>
              <a:ahLst/>
              <a:cxnLst/>
              <a:rect l="l" t="t" r="r" b="b"/>
              <a:pathLst>
                <a:path w="1680845" h="360045">
                  <a:moveTo>
                    <a:pt x="0" y="13335"/>
                  </a:moveTo>
                  <a:cubicBezTo>
                    <a:pt x="480187" y="13335"/>
                    <a:pt x="907161" y="0"/>
                    <a:pt x="1334008" y="26670"/>
                  </a:cubicBezTo>
                  <a:cubicBezTo>
                    <a:pt x="1454023" y="40005"/>
                    <a:pt x="1547495" y="213360"/>
                    <a:pt x="1680845" y="333375"/>
                  </a:cubicBezTo>
                  <a:cubicBezTo>
                    <a:pt x="1614170" y="346710"/>
                    <a:pt x="1600835" y="360045"/>
                    <a:pt x="1574165" y="360045"/>
                  </a:cubicBezTo>
                  <a:cubicBezTo>
                    <a:pt x="1147318" y="360045"/>
                    <a:pt x="707009" y="360045"/>
                    <a:pt x="280162" y="360045"/>
                  </a:cubicBezTo>
                  <a:cubicBezTo>
                    <a:pt x="66675" y="360045"/>
                    <a:pt x="120015" y="146685"/>
                    <a:pt x="0" y="13335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7470720" y="8658000"/>
            <a:ext cx="882720" cy="187200"/>
            <a:chOff x="0" y="0"/>
            <a:chExt cx="1176960" cy="2496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176909" cy="249555"/>
            </a:xfrm>
            <a:custGeom>
              <a:avLst/>
              <a:gdLst/>
              <a:ahLst/>
              <a:cxnLst/>
              <a:rect l="l" t="t" r="r" b="b"/>
              <a:pathLst>
                <a:path w="1176909" h="249555">
                  <a:moveTo>
                    <a:pt x="1176909" y="13081"/>
                  </a:moveTo>
                  <a:cubicBezTo>
                    <a:pt x="1176909" y="196977"/>
                    <a:pt x="1110742" y="249555"/>
                    <a:pt x="938911" y="236347"/>
                  </a:cubicBezTo>
                  <a:cubicBezTo>
                    <a:pt x="634746" y="223266"/>
                    <a:pt x="317373" y="236347"/>
                    <a:pt x="0" y="236347"/>
                  </a:cubicBezTo>
                  <a:cubicBezTo>
                    <a:pt x="52959" y="91948"/>
                    <a:pt x="118999" y="0"/>
                    <a:pt x="290957" y="0"/>
                  </a:cubicBezTo>
                  <a:cubicBezTo>
                    <a:pt x="595122" y="13081"/>
                    <a:pt x="886079" y="13081"/>
                    <a:pt x="1176909" y="13081"/>
                  </a:cubicBezTo>
                  <a:close/>
                </a:path>
              </a:pathLst>
            </a:custGeom>
            <a:solidFill>
              <a:srgbClr val="9B9B9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4491000" y="6880680"/>
            <a:ext cx="8986320" cy="303840"/>
            <a:chOff x="0" y="0"/>
            <a:chExt cx="11981760" cy="405120"/>
          </a:xfrm>
        </p:grpSpPr>
        <p:sp>
          <p:nvSpPr>
            <p:cNvPr id="4" name="Freeform 4"/>
            <p:cNvSpPr/>
            <p:nvPr/>
          </p:nvSpPr>
          <p:spPr>
            <a:xfrm>
              <a:off x="25400" y="25400"/>
              <a:ext cx="11930888" cy="354330"/>
            </a:xfrm>
            <a:custGeom>
              <a:avLst/>
              <a:gdLst/>
              <a:ahLst/>
              <a:cxnLst/>
              <a:rect l="l" t="t" r="r" b="b"/>
              <a:pathLst>
                <a:path w="11930888" h="354330">
                  <a:moveTo>
                    <a:pt x="0" y="0"/>
                  </a:moveTo>
                  <a:lnTo>
                    <a:pt x="0" y="354330"/>
                  </a:lnTo>
                  <a:lnTo>
                    <a:pt x="11930888" y="354330"/>
                  </a:lnTo>
                  <a:lnTo>
                    <a:pt x="11930888" y="0"/>
                  </a:lnTo>
                  <a:close/>
                </a:path>
              </a:pathLst>
            </a:custGeom>
            <a:solidFill>
              <a:srgbClr val="595959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1981688" cy="405130"/>
            </a:xfrm>
            <a:custGeom>
              <a:avLst/>
              <a:gdLst/>
              <a:ahLst/>
              <a:cxnLst/>
              <a:rect l="l" t="t" r="r" b="b"/>
              <a:pathLst>
                <a:path w="11981688" h="405130">
                  <a:moveTo>
                    <a:pt x="50927" y="25400"/>
                  </a:moveTo>
                  <a:lnTo>
                    <a:pt x="50927" y="379730"/>
                  </a:lnTo>
                  <a:lnTo>
                    <a:pt x="25400" y="379730"/>
                  </a:lnTo>
                  <a:lnTo>
                    <a:pt x="25400" y="354330"/>
                  </a:lnTo>
                  <a:lnTo>
                    <a:pt x="11956288" y="354330"/>
                  </a:lnTo>
                  <a:lnTo>
                    <a:pt x="11956288" y="379730"/>
                  </a:lnTo>
                  <a:lnTo>
                    <a:pt x="11930888" y="379730"/>
                  </a:lnTo>
                  <a:lnTo>
                    <a:pt x="11930888" y="25400"/>
                  </a:lnTo>
                  <a:lnTo>
                    <a:pt x="11956288" y="25400"/>
                  </a:lnTo>
                  <a:lnTo>
                    <a:pt x="11956288" y="50800"/>
                  </a:lnTo>
                  <a:lnTo>
                    <a:pt x="25400" y="50800"/>
                  </a:lnTo>
                  <a:lnTo>
                    <a:pt x="25400" y="25400"/>
                  </a:lnTo>
                  <a:lnTo>
                    <a:pt x="50800" y="25400"/>
                  </a:lnTo>
                  <a:moveTo>
                    <a:pt x="0" y="25400"/>
                  </a:moveTo>
                  <a:cubicBezTo>
                    <a:pt x="0" y="11430"/>
                    <a:pt x="11430" y="0"/>
                    <a:pt x="25400" y="0"/>
                  </a:cubicBezTo>
                  <a:lnTo>
                    <a:pt x="11956288" y="0"/>
                  </a:lnTo>
                  <a:cubicBezTo>
                    <a:pt x="11970385" y="0"/>
                    <a:pt x="11981688" y="11430"/>
                    <a:pt x="11981688" y="25400"/>
                  </a:cubicBezTo>
                  <a:lnTo>
                    <a:pt x="11981688" y="379730"/>
                  </a:lnTo>
                  <a:cubicBezTo>
                    <a:pt x="11981688" y="393827"/>
                    <a:pt x="11970258" y="405130"/>
                    <a:pt x="11956288" y="405130"/>
                  </a:cubicBezTo>
                  <a:lnTo>
                    <a:pt x="25400" y="405130"/>
                  </a:lnTo>
                  <a:cubicBezTo>
                    <a:pt x="11303" y="405130"/>
                    <a:pt x="0" y="393700"/>
                    <a:pt x="0" y="379730"/>
                  </a:cubicBezTo>
                  <a:lnTo>
                    <a:pt x="0" y="25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2411280" y="3552480"/>
            <a:ext cx="3103920" cy="3632040"/>
          </a:xfrm>
          <a:custGeom>
            <a:avLst/>
            <a:gdLst/>
            <a:ahLst/>
            <a:cxnLst/>
            <a:rect l="l" t="t" r="r" b="b"/>
            <a:pathLst>
              <a:path w="3103920" h="3632040">
                <a:moveTo>
                  <a:pt x="0" y="0"/>
                </a:moveTo>
                <a:lnTo>
                  <a:pt x="3103920" y="0"/>
                </a:lnTo>
                <a:lnTo>
                  <a:pt x="3103920" y="3632040"/>
                </a:lnTo>
                <a:lnTo>
                  <a:pt x="0" y="3632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777120" y="3552480"/>
            <a:ext cx="3103920" cy="3632040"/>
          </a:xfrm>
          <a:custGeom>
            <a:avLst/>
            <a:gdLst/>
            <a:ahLst/>
            <a:cxnLst/>
            <a:rect l="l" t="t" r="r" b="b"/>
            <a:pathLst>
              <a:path w="3103920" h="3632040">
                <a:moveTo>
                  <a:pt x="0" y="0"/>
                </a:moveTo>
                <a:lnTo>
                  <a:pt x="3103920" y="0"/>
                </a:lnTo>
                <a:lnTo>
                  <a:pt x="3103920" y="3632040"/>
                </a:lnTo>
                <a:lnTo>
                  <a:pt x="0" y="3632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7448400" y="737076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65120" y="736068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60800" y="8099730"/>
            <a:ext cx="52041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544080" y="8101890"/>
            <a:ext cx="52041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630960" y="7363560"/>
            <a:ext cx="33955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16"/>
              </a:lnSpc>
            </a:pPr>
            <a:r>
              <a:rPr lang="fa-IR" sz="32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32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726640" y="8101170"/>
            <a:ext cx="52041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</a:t>
            </a:r>
          </a:p>
          <a:p>
            <a:pPr algn="ctr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7593840" y="3552480"/>
            <a:ext cx="3103920" cy="3632040"/>
          </a:xfrm>
          <a:custGeom>
            <a:avLst/>
            <a:gdLst/>
            <a:ahLst/>
            <a:cxnLst/>
            <a:rect l="l" t="t" r="r" b="b"/>
            <a:pathLst>
              <a:path w="3103920" h="3632040">
                <a:moveTo>
                  <a:pt x="0" y="0"/>
                </a:moveTo>
                <a:lnTo>
                  <a:pt x="3103920" y="0"/>
                </a:lnTo>
                <a:lnTo>
                  <a:pt x="3103920" y="3632040"/>
                </a:lnTo>
                <a:lnTo>
                  <a:pt x="0" y="3632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6137280" y="4536720"/>
            <a:ext cx="6089760" cy="3509280"/>
          </a:xfrm>
          <a:custGeom>
            <a:avLst/>
            <a:gdLst/>
            <a:ahLst/>
            <a:cxnLst/>
            <a:rect l="l" t="t" r="r" b="b"/>
            <a:pathLst>
              <a:path w="6089760" h="3509280">
                <a:moveTo>
                  <a:pt x="0" y="0"/>
                </a:moveTo>
                <a:lnTo>
                  <a:pt x="6089760" y="0"/>
                </a:lnTo>
                <a:lnTo>
                  <a:pt x="6089760" y="3509280"/>
                </a:lnTo>
                <a:lnTo>
                  <a:pt x="0" y="35092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515600" y="3836160"/>
            <a:ext cx="4654080" cy="1669680"/>
            <a:chOff x="0" y="0"/>
            <a:chExt cx="6205440" cy="22262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205347" cy="2226183"/>
            </a:xfrm>
            <a:custGeom>
              <a:avLst/>
              <a:gdLst/>
              <a:ahLst/>
              <a:cxnLst/>
              <a:rect l="l" t="t" r="r" b="b"/>
              <a:pathLst>
                <a:path w="6205347" h="2226183">
                  <a:moveTo>
                    <a:pt x="0" y="0"/>
                  </a:moveTo>
                  <a:lnTo>
                    <a:pt x="0" y="2226183"/>
                  </a:lnTo>
                  <a:lnTo>
                    <a:pt x="6205347" y="2226183"/>
                  </a:lnTo>
                  <a:lnTo>
                    <a:pt x="6205347" y="0"/>
                  </a:ln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515600" y="3186000"/>
            <a:ext cx="4654080" cy="649440"/>
            <a:chOff x="0" y="0"/>
            <a:chExt cx="6205440" cy="865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205347" cy="865886"/>
            </a:xfrm>
            <a:custGeom>
              <a:avLst/>
              <a:gdLst/>
              <a:ahLst/>
              <a:cxnLst/>
              <a:rect l="l" t="t" r="r" b="b"/>
              <a:pathLst>
                <a:path w="6205347" h="865886">
                  <a:moveTo>
                    <a:pt x="0" y="0"/>
                  </a:moveTo>
                  <a:lnTo>
                    <a:pt x="0" y="865886"/>
                  </a:lnTo>
                  <a:lnTo>
                    <a:pt x="6205347" y="865886"/>
                  </a:lnTo>
                  <a:lnTo>
                    <a:pt x="6205347" y="0"/>
                  </a:lnTo>
                  <a:close/>
                </a:path>
              </a:pathLst>
            </a:custGeom>
            <a:solidFill>
              <a:srgbClr val="EB7B7B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2118320" y="3832560"/>
            <a:ext cx="4654080" cy="1669680"/>
            <a:chOff x="0" y="0"/>
            <a:chExt cx="6205440" cy="2226240"/>
          </a:xfrm>
        </p:grpSpPr>
        <p:sp>
          <p:nvSpPr>
            <p:cNvPr id="10" name="Freeform 10"/>
            <p:cNvSpPr/>
            <p:nvPr/>
          </p:nvSpPr>
          <p:spPr>
            <a:xfrm>
              <a:off x="127" y="0"/>
              <a:ext cx="6205220" cy="2226183"/>
            </a:xfrm>
            <a:custGeom>
              <a:avLst/>
              <a:gdLst/>
              <a:ahLst/>
              <a:cxnLst/>
              <a:rect l="l" t="t" r="r" b="b"/>
              <a:pathLst>
                <a:path w="6205220" h="2226183">
                  <a:moveTo>
                    <a:pt x="0" y="0"/>
                  </a:moveTo>
                  <a:lnTo>
                    <a:pt x="0" y="2226183"/>
                  </a:lnTo>
                  <a:lnTo>
                    <a:pt x="6205220" y="2226183"/>
                  </a:lnTo>
                  <a:lnTo>
                    <a:pt x="6205220" y="0"/>
                  </a:ln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2118320" y="3182400"/>
            <a:ext cx="4654080" cy="649440"/>
            <a:chOff x="0" y="0"/>
            <a:chExt cx="6205440" cy="865920"/>
          </a:xfrm>
        </p:grpSpPr>
        <p:sp>
          <p:nvSpPr>
            <p:cNvPr id="12" name="Freeform 12"/>
            <p:cNvSpPr/>
            <p:nvPr/>
          </p:nvSpPr>
          <p:spPr>
            <a:xfrm>
              <a:off x="127" y="127"/>
              <a:ext cx="6205220" cy="865759"/>
            </a:xfrm>
            <a:custGeom>
              <a:avLst/>
              <a:gdLst/>
              <a:ahLst/>
              <a:cxnLst/>
              <a:rect l="l" t="t" r="r" b="b"/>
              <a:pathLst>
                <a:path w="6205220" h="865759">
                  <a:moveTo>
                    <a:pt x="0" y="0"/>
                  </a:moveTo>
                  <a:lnTo>
                    <a:pt x="0" y="865759"/>
                  </a:lnTo>
                  <a:lnTo>
                    <a:pt x="6205220" y="865759"/>
                  </a:lnTo>
                  <a:lnTo>
                    <a:pt x="6205220" y="0"/>
                  </a:lnTo>
                  <a:close/>
                </a:path>
              </a:pathLst>
            </a:custGeom>
            <a:solidFill>
              <a:srgbClr val="BE4626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515600" y="7299360"/>
            <a:ext cx="4654080" cy="1669680"/>
            <a:chOff x="0" y="0"/>
            <a:chExt cx="6205440" cy="22262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5347" cy="2226183"/>
            </a:xfrm>
            <a:custGeom>
              <a:avLst/>
              <a:gdLst/>
              <a:ahLst/>
              <a:cxnLst/>
              <a:rect l="l" t="t" r="r" b="b"/>
              <a:pathLst>
                <a:path w="6205347" h="2226183">
                  <a:moveTo>
                    <a:pt x="0" y="0"/>
                  </a:moveTo>
                  <a:lnTo>
                    <a:pt x="0" y="2226183"/>
                  </a:lnTo>
                  <a:lnTo>
                    <a:pt x="6205347" y="2226183"/>
                  </a:lnTo>
                  <a:lnTo>
                    <a:pt x="6205347" y="0"/>
                  </a:ln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1515600" y="6649200"/>
            <a:ext cx="4654080" cy="649440"/>
            <a:chOff x="0" y="0"/>
            <a:chExt cx="6205440" cy="8659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205347" cy="865886"/>
            </a:xfrm>
            <a:custGeom>
              <a:avLst/>
              <a:gdLst/>
              <a:ahLst/>
              <a:cxnLst/>
              <a:rect l="l" t="t" r="r" b="b"/>
              <a:pathLst>
                <a:path w="6205347" h="865886">
                  <a:moveTo>
                    <a:pt x="0" y="0"/>
                  </a:moveTo>
                  <a:lnTo>
                    <a:pt x="0" y="865886"/>
                  </a:lnTo>
                  <a:lnTo>
                    <a:pt x="6205347" y="865886"/>
                  </a:lnTo>
                  <a:lnTo>
                    <a:pt x="6205347" y="0"/>
                  </a:lnTo>
                  <a:close/>
                </a:path>
              </a:pathLst>
            </a:custGeom>
            <a:solidFill>
              <a:srgbClr val="E6913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2118320" y="7299360"/>
            <a:ext cx="4654080" cy="1669680"/>
            <a:chOff x="0" y="0"/>
            <a:chExt cx="6205440" cy="2226240"/>
          </a:xfrm>
        </p:grpSpPr>
        <p:sp>
          <p:nvSpPr>
            <p:cNvPr id="18" name="Freeform 18"/>
            <p:cNvSpPr/>
            <p:nvPr/>
          </p:nvSpPr>
          <p:spPr>
            <a:xfrm>
              <a:off x="127" y="0"/>
              <a:ext cx="6205220" cy="2226183"/>
            </a:xfrm>
            <a:custGeom>
              <a:avLst/>
              <a:gdLst/>
              <a:ahLst/>
              <a:cxnLst/>
              <a:rect l="l" t="t" r="r" b="b"/>
              <a:pathLst>
                <a:path w="6205220" h="2226183">
                  <a:moveTo>
                    <a:pt x="0" y="0"/>
                  </a:moveTo>
                  <a:lnTo>
                    <a:pt x="0" y="2226183"/>
                  </a:lnTo>
                  <a:lnTo>
                    <a:pt x="6205220" y="2226183"/>
                  </a:lnTo>
                  <a:lnTo>
                    <a:pt x="6205220" y="0"/>
                  </a:ln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12118320" y="6649200"/>
            <a:ext cx="4654080" cy="649440"/>
            <a:chOff x="0" y="0"/>
            <a:chExt cx="6205440" cy="865920"/>
          </a:xfrm>
        </p:grpSpPr>
        <p:sp>
          <p:nvSpPr>
            <p:cNvPr id="20" name="Freeform 20"/>
            <p:cNvSpPr/>
            <p:nvPr/>
          </p:nvSpPr>
          <p:spPr>
            <a:xfrm>
              <a:off x="127" y="0"/>
              <a:ext cx="6205220" cy="865886"/>
            </a:xfrm>
            <a:custGeom>
              <a:avLst/>
              <a:gdLst/>
              <a:ahLst/>
              <a:cxnLst/>
              <a:rect l="l" t="t" r="r" b="b"/>
              <a:pathLst>
                <a:path w="6205220" h="865886">
                  <a:moveTo>
                    <a:pt x="0" y="0"/>
                  </a:moveTo>
                  <a:lnTo>
                    <a:pt x="0" y="865886"/>
                  </a:lnTo>
                  <a:lnTo>
                    <a:pt x="6205220" y="865886"/>
                  </a:lnTo>
                  <a:lnTo>
                    <a:pt x="6205220" y="0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2365280" y="7229520"/>
            <a:ext cx="720" cy="720"/>
            <a:chOff x="0" y="0"/>
            <a:chExt cx="960" cy="96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DB9988"/>
            </a:solidFill>
          </p:spPr>
        </p:sp>
      </p:grpSp>
      <p:sp>
        <p:nvSpPr>
          <p:cNvPr id="23" name="Freeform 23"/>
          <p:cNvSpPr/>
          <p:nvPr/>
        </p:nvSpPr>
        <p:spPr>
          <a:xfrm>
            <a:off x="10401120" y="3154320"/>
            <a:ext cx="1213200" cy="321120"/>
          </a:xfrm>
          <a:custGeom>
            <a:avLst/>
            <a:gdLst/>
            <a:ahLst/>
            <a:cxnLst/>
            <a:rect l="l" t="t" r="r" b="b"/>
            <a:pathLst>
              <a:path w="1213200" h="321120">
                <a:moveTo>
                  <a:pt x="0" y="0"/>
                </a:moveTo>
                <a:lnTo>
                  <a:pt x="1213200" y="0"/>
                </a:lnTo>
                <a:lnTo>
                  <a:pt x="1213200" y="321120"/>
                </a:lnTo>
                <a:lnTo>
                  <a:pt x="0" y="3211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6696000" y="6008400"/>
            <a:ext cx="851040" cy="320400"/>
          </a:xfrm>
          <a:custGeom>
            <a:avLst/>
            <a:gdLst/>
            <a:ahLst/>
            <a:cxnLst/>
            <a:rect l="l" t="t" r="r" b="b"/>
            <a:pathLst>
              <a:path w="851040" h="320400">
                <a:moveTo>
                  <a:pt x="0" y="0"/>
                </a:moveTo>
                <a:lnTo>
                  <a:pt x="851040" y="0"/>
                </a:lnTo>
                <a:lnTo>
                  <a:pt x="851040" y="320400"/>
                </a:lnTo>
                <a:lnTo>
                  <a:pt x="0" y="320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0752480" y="6691680"/>
            <a:ext cx="851760" cy="320400"/>
          </a:xfrm>
          <a:custGeom>
            <a:avLst/>
            <a:gdLst/>
            <a:ahLst/>
            <a:cxnLst/>
            <a:rect l="l" t="t" r="r" b="b"/>
            <a:pathLst>
              <a:path w="851760" h="320400">
                <a:moveTo>
                  <a:pt x="0" y="0"/>
                </a:moveTo>
                <a:lnTo>
                  <a:pt x="851760" y="0"/>
                </a:lnTo>
                <a:lnTo>
                  <a:pt x="851760" y="320400"/>
                </a:lnTo>
                <a:lnTo>
                  <a:pt x="0" y="320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2043360" y="7425195"/>
            <a:ext cx="35272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067840" y="3957675"/>
            <a:ext cx="35272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2720240" y="7430235"/>
            <a:ext cx="35272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2720240" y="3963435"/>
            <a:ext cx="352728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2067840" y="3258390"/>
            <a:ext cx="3527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FFFFFF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2043360" y="6721590"/>
            <a:ext cx="3527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FFFFFF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716640" y="3254790"/>
            <a:ext cx="3527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FFFFFF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716640" y="6721590"/>
            <a:ext cx="352728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359"/>
              </a:lnSpc>
            </a:pPr>
            <a:r>
              <a:rPr lang="fa-IR" sz="2799" spc="-1" dirty="0">
                <a:solidFill>
                  <a:srgbClr val="FFFFFF"/>
                </a:solidFill>
                <a:latin typeface="Roboto Bold"/>
                <a:cs typeface="B Nazanin" panose="00000400000000000000" pitchFamily="2" charset="-78"/>
              </a:rPr>
              <a:t>عنوان در اینجا</a:t>
            </a:r>
            <a:endParaRPr lang="en-US" sz="2799" spc="-1" dirty="0">
              <a:solidFill>
                <a:srgbClr val="FFFFFF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34" name="Freeform 34"/>
          <p:cNvSpPr/>
          <p:nvPr/>
        </p:nvSpPr>
        <p:spPr>
          <a:xfrm>
            <a:off x="5076000" y="575280"/>
            <a:ext cx="6418800" cy="10286640"/>
          </a:xfrm>
          <a:custGeom>
            <a:avLst/>
            <a:gdLst/>
            <a:ahLst/>
            <a:cxnLst/>
            <a:rect l="l" t="t" r="r" b="b"/>
            <a:pathLst>
              <a:path w="6418800" h="10286640">
                <a:moveTo>
                  <a:pt x="0" y="0"/>
                </a:moveTo>
                <a:lnTo>
                  <a:pt x="6418800" y="0"/>
                </a:lnTo>
                <a:lnTo>
                  <a:pt x="64188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62" r="-6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543760" y="307989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543760" y="511317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553840" y="612981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543760" y="409653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553840" y="816309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553840" y="7146450"/>
            <a:ext cx="541440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49840" y="638263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C9751D"/>
                </a:solidFill>
                <a:latin typeface="Roboto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49840" y="741943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E69138"/>
                </a:solidFill>
                <a:latin typeface="Roboto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49840" y="841735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EEB245"/>
                </a:solidFill>
                <a:latin typeface="Roboto Bold"/>
                <a:cs typeface="B Nazanin" panose="00000400000000000000" pitchFamily="2" charset="-78"/>
              </a:rPr>
              <a:t>80%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04480" y="331687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BE4626"/>
                </a:solidFill>
                <a:latin typeface="Roboto Bold"/>
                <a:cs typeface="B Nazanin" panose="00000400000000000000" pitchFamily="2" charset="-78"/>
              </a:rPr>
              <a:t>60%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04480" y="435367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E25A5A"/>
                </a:solidFill>
                <a:latin typeface="Roboto Bold"/>
                <a:cs typeface="B Nazanin" panose="00000400000000000000" pitchFamily="2" charset="-78"/>
              </a:rPr>
              <a:t>40%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04480" y="5351595"/>
            <a:ext cx="12592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-2">
                <a:solidFill>
                  <a:srgbClr val="EB7B7B"/>
                </a:solidFill>
                <a:latin typeface="Roboto Bold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16" name="Freeform 16"/>
          <p:cNvSpPr/>
          <p:nvPr/>
        </p:nvSpPr>
        <p:spPr>
          <a:xfrm>
            <a:off x="8156880" y="3225600"/>
            <a:ext cx="8245440" cy="5794560"/>
          </a:xfrm>
          <a:custGeom>
            <a:avLst/>
            <a:gdLst/>
            <a:ahLst/>
            <a:cxnLst/>
            <a:rect l="l" t="t" r="r" b="b"/>
            <a:pathLst>
              <a:path w="8245440" h="5794560">
                <a:moveTo>
                  <a:pt x="0" y="0"/>
                </a:moveTo>
                <a:lnTo>
                  <a:pt x="8245440" y="0"/>
                </a:lnTo>
                <a:lnTo>
                  <a:pt x="8245440" y="5794560"/>
                </a:lnTo>
                <a:lnTo>
                  <a:pt x="0" y="5794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591800" y="601438"/>
            <a:ext cx="5447520" cy="2718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560"/>
              </a:lnSpc>
            </a:pPr>
            <a:r>
              <a:rPr lang="fa-IR" sz="8800" spc="-1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طرح بندی ستون ها</a:t>
            </a:r>
            <a:endParaRPr lang="en-US" sz="8800" spc="-1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-7953120" y="800100"/>
            <a:ext cx="1828800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55"/>
              </a:lnSpc>
            </a:pPr>
            <a:r>
              <a:rPr lang="fa-IR" sz="1600" spc="-2" dirty="0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1600" spc="-2" dirty="0">
              <a:solidFill>
                <a:srgbClr val="000000"/>
              </a:solidFill>
              <a:latin typeface="Roboto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82320" y="3057765"/>
            <a:ext cx="466056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3200" spc="-2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82320" y="4106415"/>
            <a:ext cx="4660560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>
              <a:lnSpc>
                <a:spcPts val="2520"/>
              </a:lnSpc>
            </a:pPr>
            <a:endParaRPr lang="fa-IR" sz="21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800400" y="3057765"/>
            <a:ext cx="466056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00000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3200" spc="-2" dirty="0">
              <a:solidFill>
                <a:srgbClr val="00000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00400" y="4106415"/>
            <a:ext cx="4660560" cy="3526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</a:p>
          <a:p>
            <a:pPr algn="r" rtl="1">
              <a:lnSpc>
                <a:spcPts val="2520"/>
              </a:lnSpc>
            </a:pPr>
            <a:endParaRPr lang="fa-IR" sz="21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2" dirty="0">
              <a:solidFill>
                <a:srgbClr val="00000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190880" y="3864240"/>
            <a:ext cx="4824000" cy="72000"/>
            <a:chOff x="0" y="0"/>
            <a:chExt cx="6432000" cy="96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432042" cy="96012"/>
            </a:xfrm>
            <a:custGeom>
              <a:avLst/>
              <a:gdLst/>
              <a:ahLst/>
              <a:cxnLst/>
              <a:rect l="l" t="t" r="r" b="b"/>
              <a:pathLst>
                <a:path w="6432042" h="96012">
                  <a:moveTo>
                    <a:pt x="0" y="0"/>
                  </a:moveTo>
                  <a:lnTo>
                    <a:pt x="6432042" y="0"/>
                  </a:lnTo>
                  <a:lnTo>
                    <a:pt x="6432042" y="96012"/>
                  </a:lnTo>
                  <a:lnTo>
                    <a:pt x="0" y="96012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6708960" y="3864240"/>
            <a:ext cx="4824000" cy="72000"/>
            <a:chOff x="0" y="0"/>
            <a:chExt cx="6432000" cy="96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432042" cy="96012"/>
            </a:xfrm>
            <a:custGeom>
              <a:avLst/>
              <a:gdLst/>
              <a:ahLst/>
              <a:cxnLst/>
              <a:rect l="l" t="t" r="r" b="b"/>
              <a:pathLst>
                <a:path w="6432042" h="96012">
                  <a:moveTo>
                    <a:pt x="0" y="0"/>
                  </a:moveTo>
                  <a:lnTo>
                    <a:pt x="6432042" y="0"/>
                  </a:lnTo>
                  <a:lnTo>
                    <a:pt x="6432042" y="96012"/>
                  </a:lnTo>
                  <a:lnTo>
                    <a:pt x="0" y="96012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2" name="Freeform 12"/>
          <p:cNvSpPr/>
          <p:nvPr/>
        </p:nvSpPr>
        <p:spPr>
          <a:xfrm>
            <a:off x="11954160" y="5425920"/>
            <a:ext cx="5698800" cy="2342880"/>
          </a:xfrm>
          <a:custGeom>
            <a:avLst/>
            <a:gdLst/>
            <a:ahLst/>
            <a:cxnLst/>
            <a:rect l="l" t="t" r="r" b="b"/>
            <a:pathLst>
              <a:path w="5698800" h="2342880">
                <a:moveTo>
                  <a:pt x="0" y="0"/>
                </a:moveTo>
                <a:lnTo>
                  <a:pt x="5698800" y="0"/>
                </a:lnTo>
                <a:lnTo>
                  <a:pt x="5698800" y="2342880"/>
                </a:lnTo>
                <a:lnTo>
                  <a:pt x="0" y="23428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507680" y="4098240"/>
            <a:ext cx="3703680" cy="1041840"/>
          </a:xfrm>
          <a:custGeom>
            <a:avLst/>
            <a:gdLst/>
            <a:ahLst/>
            <a:cxnLst/>
            <a:rect l="l" t="t" r="r" b="b"/>
            <a:pathLst>
              <a:path w="3703680" h="1041840">
                <a:moveTo>
                  <a:pt x="0" y="0"/>
                </a:moveTo>
                <a:lnTo>
                  <a:pt x="3703680" y="0"/>
                </a:lnTo>
                <a:lnTo>
                  <a:pt x="3703680" y="1041840"/>
                </a:lnTo>
                <a:lnTo>
                  <a:pt x="0" y="10418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022665" y="6608331"/>
            <a:ext cx="2593629" cy="1873098"/>
          </a:xfrm>
          <a:custGeom>
            <a:avLst/>
            <a:gdLst/>
            <a:ahLst/>
            <a:cxnLst/>
            <a:rect l="l" t="t" r="r" b="b"/>
            <a:pathLst>
              <a:path w="2593629" h="1873098">
                <a:moveTo>
                  <a:pt x="0" y="0"/>
                </a:moveTo>
                <a:lnTo>
                  <a:pt x="2593630" y="0"/>
                </a:lnTo>
                <a:lnTo>
                  <a:pt x="2593630" y="1873098"/>
                </a:lnTo>
                <a:lnTo>
                  <a:pt x="0" y="187309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2172320" y="1524240"/>
            <a:ext cx="3070080" cy="6676560"/>
          </a:xfrm>
          <a:custGeom>
            <a:avLst/>
            <a:gdLst/>
            <a:ahLst/>
            <a:cxnLst/>
            <a:rect l="l" t="t" r="r" b="b"/>
            <a:pathLst>
              <a:path w="3070080" h="6676560">
                <a:moveTo>
                  <a:pt x="0" y="0"/>
                </a:moveTo>
                <a:lnTo>
                  <a:pt x="3070080" y="0"/>
                </a:lnTo>
                <a:lnTo>
                  <a:pt x="3070080" y="6676560"/>
                </a:lnTo>
                <a:lnTo>
                  <a:pt x="0" y="66765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066720" y="879840"/>
            <a:ext cx="3373920" cy="7479360"/>
          </a:xfrm>
          <a:custGeom>
            <a:avLst/>
            <a:gdLst/>
            <a:ahLst/>
            <a:cxnLst/>
            <a:rect l="l" t="t" r="r" b="b"/>
            <a:pathLst>
              <a:path w="3373920" h="7479360">
                <a:moveTo>
                  <a:pt x="0" y="0"/>
                </a:moveTo>
                <a:lnTo>
                  <a:pt x="3373920" y="0"/>
                </a:lnTo>
                <a:lnTo>
                  <a:pt x="3373920" y="7479360"/>
                </a:lnTo>
                <a:lnTo>
                  <a:pt x="0" y="74793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4211360" y="5600880"/>
            <a:ext cx="4459680" cy="3661200"/>
          </a:xfrm>
          <a:custGeom>
            <a:avLst/>
            <a:gdLst/>
            <a:ahLst/>
            <a:cxnLst/>
            <a:rect l="l" t="t" r="r" b="b"/>
            <a:pathLst>
              <a:path w="4459680" h="3661200">
                <a:moveTo>
                  <a:pt x="0" y="0"/>
                </a:moveTo>
                <a:lnTo>
                  <a:pt x="4459680" y="0"/>
                </a:lnTo>
                <a:lnTo>
                  <a:pt x="4459680" y="3661200"/>
                </a:lnTo>
                <a:lnTo>
                  <a:pt x="0" y="36612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124560" y="8051760"/>
            <a:ext cx="9243360" cy="2310480"/>
          </a:xfrm>
          <a:custGeom>
            <a:avLst/>
            <a:gdLst/>
            <a:ahLst/>
            <a:cxnLst/>
            <a:rect l="l" t="t" r="r" b="b"/>
            <a:pathLst>
              <a:path w="9243360" h="2310480">
                <a:moveTo>
                  <a:pt x="0" y="0"/>
                </a:moveTo>
                <a:lnTo>
                  <a:pt x="9243360" y="0"/>
                </a:lnTo>
                <a:lnTo>
                  <a:pt x="9243360" y="2310480"/>
                </a:lnTo>
                <a:lnTo>
                  <a:pt x="0" y="23104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79920" y="8051760"/>
            <a:ext cx="18506880" cy="2314080"/>
          </a:xfrm>
          <a:custGeom>
            <a:avLst/>
            <a:gdLst/>
            <a:ahLst/>
            <a:cxnLst/>
            <a:rect l="l" t="t" r="r" b="b"/>
            <a:pathLst>
              <a:path w="18506880" h="2314080">
                <a:moveTo>
                  <a:pt x="0" y="0"/>
                </a:moveTo>
                <a:lnTo>
                  <a:pt x="18506880" y="0"/>
                </a:lnTo>
                <a:lnTo>
                  <a:pt x="18506880" y="2314080"/>
                </a:lnTo>
                <a:lnTo>
                  <a:pt x="0" y="23140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565200" y="755280"/>
            <a:ext cx="2446560" cy="688320"/>
          </a:xfrm>
          <a:custGeom>
            <a:avLst/>
            <a:gdLst/>
            <a:ahLst/>
            <a:cxnLst/>
            <a:rect l="l" t="t" r="r" b="b"/>
            <a:pathLst>
              <a:path w="2446560" h="688320">
                <a:moveTo>
                  <a:pt x="0" y="0"/>
                </a:moveTo>
                <a:lnTo>
                  <a:pt x="2446560" y="0"/>
                </a:lnTo>
                <a:lnTo>
                  <a:pt x="2446560" y="688320"/>
                </a:lnTo>
                <a:lnTo>
                  <a:pt x="0" y="68832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-228652" y="621593"/>
            <a:ext cx="12400972" cy="2367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120"/>
              </a:lnSpc>
            </a:pPr>
            <a:r>
              <a:rPr lang="fa-IR" sz="8800" spc="-1" dirty="0">
                <a:solidFill>
                  <a:srgbClr val="E69138"/>
                </a:solidFill>
                <a:latin typeface="Arimo Bold"/>
                <a:cs typeface="B Nazanin" panose="00000400000000000000" pitchFamily="2" charset="-78"/>
              </a:rPr>
              <a:t>با تشکر از شما دوستان عزیز ... !</a:t>
            </a:r>
            <a:endParaRPr lang="en-US" sz="8800" spc="-1" dirty="0">
              <a:solidFill>
                <a:srgbClr val="E69138"/>
              </a:solidFill>
              <a:latin typeface="Arimo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627040" y="0"/>
            <a:ext cx="7533360" cy="10286640"/>
            <a:chOff x="0" y="0"/>
            <a:chExt cx="1004448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0044430" cy="13715492"/>
            </a:xfrm>
            <a:custGeom>
              <a:avLst/>
              <a:gdLst/>
              <a:ahLst/>
              <a:cxnLst/>
              <a:rect l="l" t="t" r="r" b="b"/>
              <a:pathLst>
                <a:path w="10044430" h="13715492">
                  <a:moveTo>
                    <a:pt x="0" y="13715492"/>
                  </a:moveTo>
                  <a:lnTo>
                    <a:pt x="2511171" y="0"/>
                  </a:lnTo>
                  <a:lnTo>
                    <a:pt x="10044430" y="0"/>
                  </a:lnTo>
                  <a:lnTo>
                    <a:pt x="7533386" y="13715492"/>
                  </a:lnTo>
                  <a:close/>
                </a:path>
              </a:pathLst>
            </a:custGeom>
            <a:solidFill>
              <a:srgbClr val="F5D18F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69920" y="1208970"/>
            <a:ext cx="7953120" cy="1173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640"/>
              </a:lnSpc>
            </a:pPr>
            <a:r>
              <a:rPr lang="fa-IR" sz="9000" spc="-1" dirty="0">
                <a:solidFill>
                  <a:srgbClr val="E69138"/>
                </a:solidFill>
                <a:latin typeface="Arimo Bold"/>
                <a:cs typeface="B Nazanin" panose="00000400000000000000" pitchFamily="2" charset="-78"/>
              </a:rPr>
              <a:t>آبنما</a:t>
            </a:r>
            <a:endParaRPr lang="en-US" sz="9000" spc="-1" dirty="0">
              <a:solidFill>
                <a:srgbClr val="E69138"/>
              </a:solidFill>
              <a:latin typeface="Arimo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46800" y="4587120"/>
            <a:ext cx="40507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EEB245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200" spc="-2" dirty="0">
              <a:solidFill>
                <a:srgbClr val="EEB245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846800" y="5204160"/>
            <a:ext cx="579528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pexels.com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pngwing.com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46800" y="6816960"/>
            <a:ext cx="405072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40"/>
              </a:lnSpc>
            </a:pPr>
            <a:r>
              <a:rPr lang="fa-IR" sz="3200" spc="-2" dirty="0">
                <a:solidFill>
                  <a:srgbClr val="EEB245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200" spc="-2" dirty="0">
              <a:solidFill>
                <a:srgbClr val="EEB245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46800" y="7434000"/>
            <a:ext cx="510768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 Nazanin</a:t>
            </a:r>
            <a:endParaRPr lang="fa-IR" sz="3000" spc="-1" dirty="0">
              <a:solidFill>
                <a:srgbClr val="000000"/>
              </a:solidFill>
              <a:latin typeface="Source Sans Pro"/>
              <a:cs typeface="B Nazanin" panose="00000400000000000000" pitchFamily="2" charset="-78"/>
            </a:endParaRP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TT Norms Bold</a:t>
            </a:r>
          </a:p>
          <a:p>
            <a:pPr marL="723900" lvl="1" indent="-361950" algn="r" rtl="1">
              <a:lnSpc>
                <a:spcPts val="3600"/>
              </a:lnSpc>
              <a:buFont typeface="Arial"/>
              <a:buChar char="•"/>
            </a:pPr>
            <a:r>
              <a:rPr lang="en-US" sz="3000" spc="-1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Calisto MT</a:t>
            </a:r>
          </a:p>
        </p:txBody>
      </p:sp>
      <p:sp>
        <p:nvSpPr>
          <p:cNvPr id="12" name="Freeform 12"/>
          <p:cNvSpPr/>
          <p:nvPr/>
        </p:nvSpPr>
        <p:spPr>
          <a:xfrm>
            <a:off x="6194880" y="777600"/>
            <a:ext cx="10153440" cy="9563040"/>
          </a:xfrm>
          <a:custGeom>
            <a:avLst/>
            <a:gdLst/>
            <a:ahLst/>
            <a:cxnLst/>
            <a:rect l="l" t="t" r="r" b="b"/>
            <a:pathLst>
              <a:path w="10153440" h="9563040">
                <a:moveTo>
                  <a:pt x="0" y="0"/>
                </a:moveTo>
                <a:lnTo>
                  <a:pt x="10153440" y="0"/>
                </a:lnTo>
                <a:lnTo>
                  <a:pt x="10153440" y="9563040"/>
                </a:lnTo>
                <a:lnTo>
                  <a:pt x="0" y="9563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9680" y="403260"/>
            <a:ext cx="376200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719"/>
              </a:lnSpc>
            </a:pPr>
            <a:r>
              <a:rPr lang="fa-IR" sz="5599" spc="-1" dirty="0">
                <a:solidFill>
                  <a:srgbClr val="E69138"/>
                </a:solidFill>
                <a:latin typeface="Arimo Medium"/>
                <a:cs typeface="B Nazanin" panose="00000400000000000000" pitchFamily="2" charset="-78"/>
              </a:rPr>
              <a:t>منابع</a:t>
            </a:r>
            <a:endParaRPr lang="en-US" sz="5599" spc="-1" dirty="0">
              <a:solidFill>
                <a:srgbClr val="E69138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9512640" y="1604880"/>
            <a:ext cx="2327040" cy="1815840"/>
          </a:xfrm>
          <a:custGeom>
            <a:avLst/>
            <a:gdLst/>
            <a:ahLst/>
            <a:cxnLst/>
            <a:rect l="l" t="t" r="r" b="b"/>
            <a:pathLst>
              <a:path w="2327040" h="1815840">
                <a:moveTo>
                  <a:pt x="0" y="0"/>
                </a:moveTo>
                <a:lnTo>
                  <a:pt x="2327040" y="0"/>
                </a:lnTo>
                <a:lnTo>
                  <a:pt x="2327040" y="1815840"/>
                </a:lnTo>
                <a:lnTo>
                  <a:pt x="0" y="18158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988080" y="6781680"/>
            <a:ext cx="1962000" cy="1641600"/>
          </a:xfrm>
          <a:custGeom>
            <a:avLst/>
            <a:gdLst/>
            <a:ahLst/>
            <a:cxnLst/>
            <a:rect l="l" t="t" r="r" b="b"/>
            <a:pathLst>
              <a:path w="1962000" h="1641600">
                <a:moveTo>
                  <a:pt x="0" y="0"/>
                </a:moveTo>
                <a:lnTo>
                  <a:pt x="1962000" y="0"/>
                </a:lnTo>
                <a:lnTo>
                  <a:pt x="1962000" y="1641600"/>
                </a:lnTo>
                <a:lnTo>
                  <a:pt x="0" y="1641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4880" y="6699600"/>
            <a:ext cx="1740240" cy="1692000"/>
          </a:xfrm>
          <a:custGeom>
            <a:avLst/>
            <a:gdLst/>
            <a:ahLst/>
            <a:cxnLst/>
            <a:rect l="l" t="t" r="r" b="b"/>
            <a:pathLst>
              <a:path w="1740240" h="1692000">
                <a:moveTo>
                  <a:pt x="0" y="0"/>
                </a:moveTo>
                <a:lnTo>
                  <a:pt x="1740240" y="0"/>
                </a:lnTo>
                <a:lnTo>
                  <a:pt x="1740240" y="1692000"/>
                </a:lnTo>
                <a:lnTo>
                  <a:pt x="0" y="1692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2614400" y="1779840"/>
            <a:ext cx="1720800" cy="1196640"/>
          </a:xfrm>
          <a:custGeom>
            <a:avLst/>
            <a:gdLst/>
            <a:ahLst/>
            <a:cxnLst/>
            <a:rect l="l" t="t" r="r" b="b"/>
            <a:pathLst>
              <a:path w="1720800" h="1196640">
                <a:moveTo>
                  <a:pt x="0" y="0"/>
                </a:moveTo>
                <a:lnTo>
                  <a:pt x="1720800" y="0"/>
                </a:lnTo>
                <a:lnTo>
                  <a:pt x="1720800" y="1196640"/>
                </a:lnTo>
                <a:lnTo>
                  <a:pt x="0" y="119664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991200" y="8236080"/>
            <a:ext cx="1793520" cy="1054080"/>
          </a:xfrm>
          <a:custGeom>
            <a:avLst/>
            <a:gdLst/>
            <a:ahLst/>
            <a:cxnLst/>
            <a:rect l="l" t="t" r="r" b="b"/>
            <a:pathLst>
              <a:path w="1793520" h="1054080">
                <a:moveTo>
                  <a:pt x="0" y="0"/>
                </a:moveTo>
                <a:lnTo>
                  <a:pt x="1793520" y="0"/>
                </a:lnTo>
                <a:lnTo>
                  <a:pt x="1793520" y="1054080"/>
                </a:lnTo>
                <a:lnTo>
                  <a:pt x="0" y="105408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5228000" y="1766880"/>
            <a:ext cx="1047600" cy="1362240"/>
          </a:xfrm>
          <a:custGeom>
            <a:avLst/>
            <a:gdLst/>
            <a:ahLst/>
            <a:cxnLst/>
            <a:rect l="l" t="t" r="r" b="b"/>
            <a:pathLst>
              <a:path w="1047600" h="1362240">
                <a:moveTo>
                  <a:pt x="0" y="0"/>
                </a:moveTo>
                <a:lnTo>
                  <a:pt x="1047600" y="0"/>
                </a:lnTo>
                <a:lnTo>
                  <a:pt x="1047600" y="1362240"/>
                </a:lnTo>
                <a:lnTo>
                  <a:pt x="0" y="136224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329600" y="2106720"/>
            <a:ext cx="892080" cy="1022400"/>
          </a:xfrm>
          <a:custGeom>
            <a:avLst/>
            <a:gdLst/>
            <a:ahLst/>
            <a:cxnLst/>
            <a:rect l="l" t="t" r="r" b="b"/>
            <a:pathLst>
              <a:path w="892080" h="1022400">
                <a:moveTo>
                  <a:pt x="0" y="0"/>
                </a:moveTo>
                <a:lnTo>
                  <a:pt x="892080" y="0"/>
                </a:lnTo>
                <a:lnTo>
                  <a:pt x="892080" y="1022400"/>
                </a:lnTo>
                <a:lnTo>
                  <a:pt x="0" y="102240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44880" y="8562960"/>
            <a:ext cx="1466640" cy="720720"/>
          </a:xfrm>
          <a:custGeom>
            <a:avLst/>
            <a:gdLst/>
            <a:ahLst/>
            <a:cxnLst/>
            <a:rect l="l" t="t" r="r" b="b"/>
            <a:pathLst>
              <a:path w="1466640" h="720720">
                <a:moveTo>
                  <a:pt x="0" y="0"/>
                </a:moveTo>
                <a:lnTo>
                  <a:pt x="1466640" y="0"/>
                </a:lnTo>
                <a:lnTo>
                  <a:pt x="1466640" y="720720"/>
                </a:lnTo>
                <a:lnTo>
                  <a:pt x="0" y="72072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5228000" y="3316320"/>
            <a:ext cx="1270080" cy="756000"/>
            <a:chOff x="0" y="0"/>
            <a:chExt cx="1693440" cy="1008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93418" cy="1007999"/>
            </a:xfrm>
            <a:custGeom>
              <a:avLst/>
              <a:gdLst/>
              <a:ahLst/>
              <a:cxnLst/>
              <a:rect l="l" t="t" r="r" b="b"/>
              <a:pathLst>
                <a:path w="1693418" h="1007999">
                  <a:moveTo>
                    <a:pt x="0" y="991489"/>
                  </a:moveTo>
                  <a:cubicBezTo>
                    <a:pt x="0" y="661035"/>
                    <a:pt x="0" y="330454"/>
                    <a:pt x="0" y="0"/>
                  </a:cubicBezTo>
                  <a:cubicBezTo>
                    <a:pt x="561721" y="0"/>
                    <a:pt x="1123442" y="0"/>
                    <a:pt x="1693418" y="0"/>
                  </a:cubicBezTo>
                  <a:cubicBezTo>
                    <a:pt x="1660398" y="24765"/>
                    <a:pt x="1643888" y="41275"/>
                    <a:pt x="1619123" y="57785"/>
                  </a:cubicBezTo>
                  <a:cubicBezTo>
                    <a:pt x="1189482" y="346964"/>
                    <a:pt x="759968" y="627888"/>
                    <a:pt x="330454" y="925322"/>
                  </a:cubicBezTo>
                  <a:cubicBezTo>
                    <a:pt x="231267" y="999744"/>
                    <a:pt x="123952" y="1007999"/>
                    <a:pt x="0" y="991489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7527600" y="6810480"/>
            <a:ext cx="540000" cy="1387440"/>
            <a:chOff x="0" y="0"/>
            <a:chExt cx="720000" cy="1849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19963" cy="1849882"/>
            </a:xfrm>
            <a:custGeom>
              <a:avLst/>
              <a:gdLst/>
              <a:ahLst/>
              <a:cxnLst/>
              <a:rect l="l" t="t" r="r" b="b"/>
              <a:pathLst>
                <a:path w="719963" h="1849882">
                  <a:moveTo>
                    <a:pt x="711708" y="1849882"/>
                  </a:moveTo>
                  <a:cubicBezTo>
                    <a:pt x="570992" y="1849882"/>
                    <a:pt x="438658" y="1849882"/>
                    <a:pt x="289687" y="1849882"/>
                  </a:cubicBezTo>
                  <a:cubicBezTo>
                    <a:pt x="289687" y="1478280"/>
                    <a:pt x="289687" y="1098296"/>
                    <a:pt x="289687" y="710184"/>
                  </a:cubicBezTo>
                  <a:cubicBezTo>
                    <a:pt x="206883" y="710184"/>
                    <a:pt x="140716" y="710184"/>
                    <a:pt x="49657" y="710184"/>
                  </a:cubicBezTo>
                  <a:cubicBezTo>
                    <a:pt x="66167" y="470789"/>
                    <a:pt x="0" y="231267"/>
                    <a:pt x="115824" y="0"/>
                  </a:cubicBezTo>
                  <a:cubicBezTo>
                    <a:pt x="289560" y="0"/>
                    <a:pt x="455168" y="0"/>
                    <a:pt x="612394" y="0"/>
                  </a:cubicBezTo>
                  <a:cubicBezTo>
                    <a:pt x="645541" y="41275"/>
                    <a:pt x="678561" y="74295"/>
                    <a:pt x="703453" y="99060"/>
                  </a:cubicBezTo>
                  <a:cubicBezTo>
                    <a:pt x="711708" y="115570"/>
                    <a:pt x="719963" y="140335"/>
                    <a:pt x="719963" y="156845"/>
                  </a:cubicBezTo>
                  <a:cubicBezTo>
                    <a:pt x="719963" y="718439"/>
                    <a:pt x="719963" y="1271778"/>
                    <a:pt x="719963" y="1833372"/>
                  </a:cubicBezTo>
                  <a:cubicBezTo>
                    <a:pt x="719963" y="1841627"/>
                    <a:pt x="711708" y="1841627"/>
                    <a:pt x="711708" y="184988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5" name="Freeform 15"/>
          <p:cNvSpPr/>
          <p:nvPr/>
        </p:nvSpPr>
        <p:spPr>
          <a:xfrm>
            <a:off x="2378160" y="7467840"/>
            <a:ext cx="761760" cy="930240"/>
          </a:xfrm>
          <a:custGeom>
            <a:avLst/>
            <a:gdLst/>
            <a:ahLst/>
            <a:cxnLst/>
            <a:rect l="l" t="t" r="r" b="b"/>
            <a:pathLst>
              <a:path w="761760" h="930240">
                <a:moveTo>
                  <a:pt x="0" y="0"/>
                </a:moveTo>
                <a:lnTo>
                  <a:pt x="761760" y="0"/>
                </a:lnTo>
                <a:lnTo>
                  <a:pt x="761760" y="930240"/>
                </a:lnTo>
                <a:lnTo>
                  <a:pt x="0" y="93024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12262320" y="3043440"/>
            <a:ext cx="930240" cy="682560"/>
            <a:chOff x="0" y="0"/>
            <a:chExt cx="1240320" cy="910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40409" cy="910082"/>
            </a:xfrm>
            <a:custGeom>
              <a:avLst/>
              <a:gdLst/>
              <a:ahLst/>
              <a:cxnLst/>
              <a:rect l="l" t="t" r="r" b="b"/>
              <a:pathLst>
                <a:path w="1240409" h="910082">
                  <a:moveTo>
                    <a:pt x="0" y="901827"/>
                  </a:moveTo>
                  <a:cubicBezTo>
                    <a:pt x="157099" y="604012"/>
                    <a:pt x="297688" y="322707"/>
                    <a:pt x="446532" y="41402"/>
                  </a:cubicBezTo>
                  <a:cubicBezTo>
                    <a:pt x="463042" y="16510"/>
                    <a:pt x="487807" y="0"/>
                    <a:pt x="512699" y="0"/>
                  </a:cubicBezTo>
                  <a:cubicBezTo>
                    <a:pt x="752475" y="0"/>
                    <a:pt x="992251" y="0"/>
                    <a:pt x="1240409" y="0"/>
                  </a:cubicBezTo>
                  <a:cubicBezTo>
                    <a:pt x="1232154" y="33147"/>
                    <a:pt x="1223899" y="57912"/>
                    <a:pt x="1207389" y="82677"/>
                  </a:cubicBezTo>
                  <a:cubicBezTo>
                    <a:pt x="1091438" y="330962"/>
                    <a:pt x="967486" y="579120"/>
                    <a:pt x="843407" y="827405"/>
                  </a:cubicBezTo>
                  <a:cubicBezTo>
                    <a:pt x="826897" y="860552"/>
                    <a:pt x="785495" y="901827"/>
                    <a:pt x="760730" y="901827"/>
                  </a:cubicBezTo>
                  <a:cubicBezTo>
                    <a:pt x="512699" y="910082"/>
                    <a:pt x="264541" y="901827"/>
                    <a:pt x="0" y="901827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3748400" y="3043440"/>
            <a:ext cx="943200" cy="695520"/>
            <a:chOff x="0" y="0"/>
            <a:chExt cx="1257600" cy="9273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257554" cy="927227"/>
            </a:xfrm>
            <a:custGeom>
              <a:avLst/>
              <a:gdLst/>
              <a:ahLst/>
              <a:cxnLst/>
              <a:rect l="l" t="t" r="r" b="b"/>
              <a:pathLst>
                <a:path w="1257554" h="927227">
                  <a:moveTo>
                    <a:pt x="0" y="0"/>
                  </a:moveTo>
                  <a:cubicBezTo>
                    <a:pt x="264795" y="0"/>
                    <a:pt x="512953" y="0"/>
                    <a:pt x="752856" y="0"/>
                  </a:cubicBezTo>
                  <a:cubicBezTo>
                    <a:pt x="769366" y="0"/>
                    <a:pt x="794258" y="16510"/>
                    <a:pt x="802513" y="33147"/>
                  </a:cubicBezTo>
                  <a:cubicBezTo>
                    <a:pt x="951484" y="314579"/>
                    <a:pt x="1100455" y="604393"/>
                    <a:pt x="1257554" y="902462"/>
                  </a:cubicBezTo>
                  <a:cubicBezTo>
                    <a:pt x="1050671" y="902462"/>
                    <a:pt x="860425" y="894207"/>
                    <a:pt x="670179" y="910717"/>
                  </a:cubicBezTo>
                  <a:cubicBezTo>
                    <a:pt x="504698" y="927227"/>
                    <a:pt x="413639" y="869315"/>
                    <a:pt x="355727" y="711962"/>
                  </a:cubicBezTo>
                  <a:cubicBezTo>
                    <a:pt x="248158" y="471932"/>
                    <a:pt x="124079" y="248412"/>
                    <a:pt x="0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16151760" y="1611360"/>
            <a:ext cx="508320" cy="1133280"/>
          </a:xfrm>
          <a:custGeom>
            <a:avLst/>
            <a:gdLst/>
            <a:ahLst/>
            <a:cxnLst/>
            <a:rect l="l" t="t" r="r" b="b"/>
            <a:pathLst>
              <a:path w="508320" h="1133280">
                <a:moveTo>
                  <a:pt x="0" y="0"/>
                </a:moveTo>
                <a:lnTo>
                  <a:pt x="508320" y="0"/>
                </a:lnTo>
                <a:lnTo>
                  <a:pt x="508320" y="1133280"/>
                </a:lnTo>
                <a:lnTo>
                  <a:pt x="0" y="113328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0449360" y="2989440"/>
            <a:ext cx="501840" cy="1063440"/>
          </a:xfrm>
          <a:custGeom>
            <a:avLst/>
            <a:gdLst/>
            <a:ahLst/>
            <a:cxnLst/>
            <a:rect l="l" t="t" r="r" b="b"/>
            <a:pathLst>
              <a:path w="501840" h="1063440">
                <a:moveTo>
                  <a:pt x="0" y="0"/>
                </a:moveTo>
                <a:lnTo>
                  <a:pt x="501840" y="0"/>
                </a:lnTo>
                <a:lnTo>
                  <a:pt x="501840" y="1063440"/>
                </a:lnTo>
                <a:lnTo>
                  <a:pt x="0" y="10634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8112240" y="7083360"/>
            <a:ext cx="339840" cy="1121040"/>
          </a:xfrm>
          <a:custGeom>
            <a:avLst/>
            <a:gdLst/>
            <a:ahLst/>
            <a:cxnLst/>
            <a:rect l="l" t="t" r="r" b="b"/>
            <a:pathLst>
              <a:path w="339840" h="1121040">
                <a:moveTo>
                  <a:pt x="0" y="0"/>
                </a:moveTo>
                <a:lnTo>
                  <a:pt x="339840" y="0"/>
                </a:lnTo>
                <a:lnTo>
                  <a:pt x="339840" y="1121040"/>
                </a:lnTo>
                <a:lnTo>
                  <a:pt x="0" y="112104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Group 23"/>
          <p:cNvGrpSpPr/>
          <p:nvPr/>
        </p:nvGrpSpPr>
        <p:grpSpPr>
          <a:xfrm>
            <a:off x="4502160" y="8490240"/>
            <a:ext cx="990720" cy="317520"/>
            <a:chOff x="0" y="0"/>
            <a:chExt cx="1320960" cy="4233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320927" cy="423418"/>
            </a:xfrm>
            <a:custGeom>
              <a:avLst/>
              <a:gdLst/>
              <a:ahLst/>
              <a:cxnLst/>
              <a:rect l="l" t="t" r="r" b="b"/>
              <a:pathLst>
                <a:path w="1320927" h="423418">
                  <a:moveTo>
                    <a:pt x="0" y="423418"/>
                  </a:moveTo>
                  <a:cubicBezTo>
                    <a:pt x="24765" y="298958"/>
                    <a:pt x="49530" y="182626"/>
                    <a:pt x="82550" y="74803"/>
                  </a:cubicBezTo>
                  <a:cubicBezTo>
                    <a:pt x="90805" y="41529"/>
                    <a:pt x="132080" y="8255"/>
                    <a:pt x="165100" y="8255"/>
                  </a:cubicBezTo>
                  <a:cubicBezTo>
                    <a:pt x="478790" y="0"/>
                    <a:pt x="792607" y="0"/>
                    <a:pt x="1106297" y="8255"/>
                  </a:cubicBezTo>
                  <a:cubicBezTo>
                    <a:pt x="1131062" y="8255"/>
                    <a:pt x="1172337" y="24892"/>
                    <a:pt x="1180592" y="41402"/>
                  </a:cubicBezTo>
                  <a:cubicBezTo>
                    <a:pt x="1230122" y="165862"/>
                    <a:pt x="1271397" y="290449"/>
                    <a:pt x="1320927" y="423291"/>
                  </a:cubicBezTo>
                  <a:cubicBezTo>
                    <a:pt x="875157" y="423291"/>
                    <a:pt x="437515" y="423291"/>
                    <a:pt x="0" y="42329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3511440" y="8658000"/>
            <a:ext cx="847440" cy="412560"/>
            <a:chOff x="0" y="0"/>
            <a:chExt cx="1129920" cy="550080"/>
          </a:xfrm>
        </p:grpSpPr>
        <p:sp>
          <p:nvSpPr>
            <p:cNvPr id="26" name="Freeform 26"/>
            <p:cNvSpPr/>
            <p:nvPr/>
          </p:nvSpPr>
          <p:spPr>
            <a:xfrm>
              <a:off x="-127" y="0"/>
              <a:ext cx="1130046" cy="550037"/>
            </a:xfrm>
            <a:custGeom>
              <a:avLst/>
              <a:gdLst/>
              <a:ahLst/>
              <a:cxnLst/>
              <a:rect l="l" t="t" r="r" b="b"/>
              <a:pathLst>
                <a:path w="1130046" h="550037">
                  <a:moveTo>
                    <a:pt x="1130046" y="32893"/>
                  </a:moveTo>
                  <a:cubicBezTo>
                    <a:pt x="1072261" y="205232"/>
                    <a:pt x="1022858" y="353060"/>
                    <a:pt x="965073" y="500761"/>
                  </a:cubicBezTo>
                  <a:cubicBezTo>
                    <a:pt x="956818" y="525399"/>
                    <a:pt x="915543" y="550037"/>
                    <a:pt x="899033" y="550037"/>
                  </a:cubicBezTo>
                  <a:cubicBezTo>
                    <a:pt x="602107" y="550037"/>
                    <a:pt x="313436" y="550037"/>
                    <a:pt x="0" y="550037"/>
                  </a:cubicBezTo>
                  <a:cubicBezTo>
                    <a:pt x="74168" y="451485"/>
                    <a:pt x="148463" y="369443"/>
                    <a:pt x="197993" y="270891"/>
                  </a:cubicBezTo>
                  <a:cubicBezTo>
                    <a:pt x="297053" y="73914"/>
                    <a:pt x="445516" y="0"/>
                    <a:pt x="668147" y="24638"/>
                  </a:cubicBezTo>
                  <a:cubicBezTo>
                    <a:pt x="816610" y="49276"/>
                    <a:pt x="965073" y="32893"/>
                    <a:pt x="1130046" y="32893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27" name="Freeform 27"/>
          <p:cNvSpPr/>
          <p:nvPr/>
        </p:nvSpPr>
        <p:spPr>
          <a:xfrm>
            <a:off x="9995040" y="3081600"/>
            <a:ext cx="403200" cy="847440"/>
          </a:xfrm>
          <a:custGeom>
            <a:avLst/>
            <a:gdLst/>
            <a:ahLst/>
            <a:cxnLst/>
            <a:rect l="l" t="t" r="r" b="b"/>
            <a:pathLst>
              <a:path w="403200" h="847440">
                <a:moveTo>
                  <a:pt x="0" y="0"/>
                </a:moveTo>
                <a:lnTo>
                  <a:pt x="403200" y="0"/>
                </a:lnTo>
                <a:lnTo>
                  <a:pt x="403200" y="847440"/>
                </a:lnTo>
                <a:lnTo>
                  <a:pt x="0" y="84744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10985760" y="3068640"/>
            <a:ext cx="403200" cy="853920"/>
          </a:xfrm>
          <a:custGeom>
            <a:avLst/>
            <a:gdLst/>
            <a:ahLst/>
            <a:cxnLst/>
            <a:rect l="l" t="t" r="r" b="b"/>
            <a:pathLst>
              <a:path w="403200" h="853920">
                <a:moveTo>
                  <a:pt x="0" y="0"/>
                </a:moveTo>
                <a:lnTo>
                  <a:pt x="403200" y="0"/>
                </a:lnTo>
                <a:lnTo>
                  <a:pt x="403200" y="853920"/>
                </a:lnTo>
                <a:lnTo>
                  <a:pt x="0" y="85392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</p:sp>
      <p:grpSp>
        <p:nvGrpSpPr>
          <p:cNvPr id="29" name="Group 29"/>
          <p:cNvGrpSpPr/>
          <p:nvPr/>
        </p:nvGrpSpPr>
        <p:grpSpPr>
          <a:xfrm>
            <a:off x="7369200" y="7375680"/>
            <a:ext cx="333360" cy="822240"/>
            <a:chOff x="0" y="0"/>
            <a:chExt cx="444480" cy="10963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44500" cy="1096264"/>
            </a:xfrm>
            <a:custGeom>
              <a:avLst/>
              <a:gdLst/>
              <a:ahLst/>
              <a:cxnLst/>
              <a:rect l="l" t="t" r="r" b="b"/>
              <a:pathLst>
                <a:path w="444500" h="1096264">
                  <a:moveTo>
                    <a:pt x="444500" y="1096264"/>
                  </a:moveTo>
                  <a:cubicBezTo>
                    <a:pt x="304546" y="1096264"/>
                    <a:pt x="172847" y="1096264"/>
                    <a:pt x="24765" y="1096264"/>
                  </a:cubicBezTo>
                  <a:cubicBezTo>
                    <a:pt x="156464" y="997331"/>
                    <a:pt x="205867" y="733552"/>
                    <a:pt x="139954" y="593471"/>
                  </a:cubicBezTo>
                  <a:cubicBezTo>
                    <a:pt x="131699" y="576961"/>
                    <a:pt x="115316" y="544068"/>
                    <a:pt x="98806" y="535813"/>
                  </a:cubicBezTo>
                  <a:cubicBezTo>
                    <a:pt x="0" y="502793"/>
                    <a:pt x="8255" y="420370"/>
                    <a:pt x="16510" y="337947"/>
                  </a:cubicBezTo>
                  <a:cubicBezTo>
                    <a:pt x="16510" y="230759"/>
                    <a:pt x="16510" y="123571"/>
                    <a:pt x="16510" y="8255"/>
                  </a:cubicBezTo>
                  <a:cubicBezTo>
                    <a:pt x="49403" y="8255"/>
                    <a:pt x="82296" y="0"/>
                    <a:pt x="107061" y="0"/>
                  </a:cubicBezTo>
                  <a:cubicBezTo>
                    <a:pt x="213995" y="0"/>
                    <a:pt x="321056" y="0"/>
                    <a:pt x="444500" y="0"/>
                  </a:cubicBezTo>
                  <a:cubicBezTo>
                    <a:pt x="444500" y="370967"/>
                    <a:pt x="444500" y="733679"/>
                    <a:pt x="444500" y="1096264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31" name="Freeform 31"/>
          <p:cNvSpPr/>
          <p:nvPr/>
        </p:nvSpPr>
        <p:spPr>
          <a:xfrm>
            <a:off x="15427440" y="2913120"/>
            <a:ext cx="907920" cy="371520"/>
          </a:xfrm>
          <a:custGeom>
            <a:avLst/>
            <a:gdLst/>
            <a:ahLst/>
            <a:cxnLst/>
            <a:rect l="l" t="t" r="r" b="b"/>
            <a:pathLst>
              <a:path w="907920" h="371520">
                <a:moveTo>
                  <a:pt x="0" y="0"/>
                </a:moveTo>
                <a:lnTo>
                  <a:pt x="907920" y="0"/>
                </a:lnTo>
                <a:lnTo>
                  <a:pt x="907920" y="371520"/>
                </a:lnTo>
                <a:lnTo>
                  <a:pt x="0" y="37152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</p:sp>
      <p:grpSp>
        <p:nvGrpSpPr>
          <p:cNvPr id="32" name="Group 32"/>
          <p:cNvGrpSpPr/>
          <p:nvPr/>
        </p:nvGrpSpPr>
        <p:grpSpPr>
          <a:xfrm>
            <a:off x="1387440" y="8191440"/>
            <a:ext cx="358560" cy="596880"/>
            <a:chOff x="0" y="0"/>
            <a:chExt cx="478080" cy="7958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86410" cy="795909"/>
            </a:xfrm>
            <a:custGeom>
              <a:avLst/>
              <a:gdLst/>
              <a:ahLst/>
              <a:cxnLst/>
              <a:rect l="l" t="t" r="r" b="b"/>
              <a:pathLst>
                <a:path w="486410" h="795909">
                  <a:moveTo>
                    <a:pt x="302006" y="795782"/>
                  </a:moveTo>
                  <a:cubicBezTo>
                    <a:pt x="285242" y="770890"/>
                    <a:pt x="268478" y="745998"/>
                    <a:pt x="260096" y="737743"/>
                  </a:cubicBezTo>
                  <a:cubicBezTo>
                    <a:pt x="209804" y="754380"/>
                    <a:pt x="167894" y="787527"/>
                    <a:pt x="125857" y="779145"/>
                  </a:cubicBezTo>
                  <a:cubicBezTo>
                    <a:pt x="50292" y="771017"/>
                    <a:pt x="8382" y="712978"/>
                    <a:pt x="8382" y="630047"/>
                  </a:cubicBezTo>
                  <a:cubicBezTo>
                    <a:pt x="0" y="480822"/>
                    <a:pt x="0" y="323342"/>
                    <a:pt x="8382" y="174117"/>
                  </a:cubicBezTo>
                  <a:cubicBezTo>
                    <a:pt x="8382" y="58039"/>
                    <a:pt x="109093" y="0"/>
                    <a:pt x="259969" y="0"/>
                  </a:cubicBezTo>
                  <a:cubicBezTo>
                    <a:pt x="402590" y="8255"/>
                    <a:pt x="478028" y="66294"/>
                    <a:pt x="478028" y="182372"/>
                  </a:cubicBezTo>
                  <a:cubicBezTo>
                    <a:pt x="486410" y="323342"/>
                    <a:pt x="486410" y="455930"/>
                    <a:pt x="486410" y="588645"/>
                  </a:cubicBezTo>
                  <a:cubicBezTo>
                    <a:pt x="478028" y="721233"/>
                    <a:pt x="444500" y="762762"/>
                    <a:pt x="301879" y="795909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8385120" y="7578720"/>
            <a:ext cx="358560" cy="625680"/>
            <a:chOff x="0" y="0"/>
            <a:chExt cx="478080" cy="8342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486410" cy="842645"/>
            </a:xfrm>
            <a:custGeom>
              <a:avLst/>
              <a:gdLst/>
              <a:ahLst/>
              <a:cxnLst/>
              <a:rect l="l" t="t" r="r" b="b"/>
              <a:pathLst>
                <a:path w="486410" h="842645">
                  <a:moveTo>
                    <a:pt x="318770" y="725805"/>
                  </a:moveTo>
                  <a:cubicBezTo>
                    <a:pt x="285242" y="775843"/>
                    <a:pt x="268478" y="809244"/>
                    <a:pt x="251714" y="842645"/>
                  </a:cubicBezTo>
                  <a:cubicBezTo>
                    <a:pt x="226568" y="809244"/>
                    <a:pt x="201422" y="784225"/>
                    <a:pt x="184658" y="750824"/>
                  </a:cubicBezTo>
                  <a:cubicBezTo>
                    <a:pt x="33528" y="700786"/>
                    <a:pt x="0" y="583946"/>
                    <a:pt x="8382" y="433832"/>
                  </a:cubicBezTo>
                  <a:cubicBezTo>
                    <a:pt x="8382" y="367030"/>
                    <a:pt x="8382" y="291973"/>
                    <a:pt x="8382" y="216916"/>
                  </a:cubicBezTo>
                  <a:cubicBezTo>
                    <a:pt x="8382" y="75057"/>
                    <a:pt x="100711" y="0"/>
                    <a:pt x="251587" y="0"/>
                  </a:cubicBezTo>
                  <a:cubicBezTo>
                    <a:pt x="394208" y="8382"/>
                    <a:pt x="478028" y="83439"/>
                    <a:pt x="478028" y="216916"/>
                  </a:cubicBezTo>
                  <a:cubicBezTo>
                    <a:pt x="486410" y="300355"/>
                    <a:pt x="478028" y="383794"/>
                    <a:pt x="478028" y="467233"/>
                  </a:cubicBezTo>
                  <a:cubicBezTo>
                    <a:pt x="478028" y="634111"/>
                    <a:pt x="452882" y="675767"/>
                    <a:pt x="318643" y="725805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4438800" y="8912160"/>
            <a:ext cx="1133280" cy="155520"/>
            <a:chOff x="0" y="0"/>
            <a:chExt cx="1511040" cy="207360"/>
          </a:xfrm>
        </p:grpSpPr>
        <p:sp>
          <p:nvSpPr>
            <p:cNvPr id="37" name="Freeform 37"/>
            <p:cNvSpPr/>
            <p:nvPr/>
          </p:nvSpPr>
          <p:spPr>
            <a:xfrm>
              <a:off x="-127" y="0"/>
              <a:ext cx="1511046" cy="207391"/>
            </a:xfrm>
            <a:custGeom>
              <a:avLst/>
              <a:gdLst/>
              <a:ahLst/>
              <a:cxnLst/>
              <a:rect l="l" t="t" r="r" b="b"/>
              <a:pathLst>
                <a:path w="1511046" h="207391">
                  <a:moveTo>
                    <a:pt x="127" y="207391"/>
                  </a:moveTo>
                  <a:cubicBezTo>
                    <a:pt x="33147" y="0"/>
                    <a:pt x="33147" y="0"/>
                    <a:pt x="223012" y="0"/>
                  </a:cubicBezTo>
                  <a:cubicBezTo>
                    <a:pt x="578104" y="0"/>
                    <a:pt x="933069" y="0"/>
                    <a:pt x="1279906" y="0"/>
                  </a:cubicBezTo>
                  <a:cubicBezTo>
                    <a:pt x="1478026" y="0"/>
                    <a:pt x="1478026" y="0"/>
                    <a:pt x="1511046" y="207391"/>
                  </a:cubicBezTo>
                  <a:cubicBezTo>
                    <a:pt x="1007364" y="207391"/>
                    <a:pt x="503682" y="207391"/>
                    <a:pt x="0" y="20739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5531040" y="8490240"/>
            <a:ext cx="736560" cy="324000"/>
            <a:chOff x="0" y="0"/>
            <a:chExt cx="982080" cy="4320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982091" cy="431927"/>
            </a:xfrm>
            <a:custGeom>
              <a:avLst/>
              <a:gdLst/>
              <a:ahLst/>
              <a:cxnLst/>
              <a:rect l="l" t="t" r="r" b="b"/>
              <a:pathLst>
                <a:path w="982091" h="431927">
                  <a:moveTo>
                    <a:pt x="0" y="8255"/>
                  </a:moveTo>
                  <a:cubicBezTo>
                    <a:pt x="214630" y="8255"/>
                    <a:pt x="404368" y="0"/>
                    <a:pt x="602488" y="8255"/>
                  </a:cubicBezTo>
                  <a:cubicBezTo>
                    <a:pt x="627253" y="8255"/>
                    <a:pt x="660273" y="24892"/>
                    <a:pt x="676783" y="41529"/>
                  </a:cubicBezTo>
                  <a:cubicBezTo>
                    <a:pt x="775843" y="157861"/>
                    <a:pt x="874903" y="282448"/>
                    <a:pt x="982091" y="415417"/>
                  </a:cubicBezTo>
                  <a:cubicBezTo>
                    <a:pt x="957326" y="415417"/>
                    <a:pt x="932561" y="423672"/>
                    <a:pt x="916051" y="423672"/>
                  </a:cubicBezTo>
                  <a:cubicBezTo>
                    <a:pt x="701421" y="423672"/>
                    <a:pt x="478663" y="431927"/>
                    <a:pt x="264033" y="423672"/>
                  </a:cubicBezTo>
                  <a:cubicBezTo>
                    <a:pt x="231013" y="423672"/>
                    <a:pt x="189738" y="407035"/>
                    <a:pt x="173228" y="382143"/>
                  </a:cubicBezTo>
                  <a:cubicBezTo>
                    <a:pt x="115570" y="265811"/>
                    <a:pt x="66040" y="141224"/>
                    <a:pt x="0" y="8255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40" name="Freeform 40"/>
          <p:cNvSpPr/>
          <p:nvPr/>
        </p:nvSpPr>
        <p:spPr>
          <a:xfrm>
            <a:off x="16472160" y="3373200"/>
            <a:ext cx="342720" cy="691920"/>
          </a:xfrm>
          <a:custGeom>
            <a:avLst/>
            <a:gdLst/>
            <a:ahLst/>
            <a:cxnLst/>
            <a:rect l="l" t="t" r="r" b="b"/>
            <a:pathLst>
              <a:path w="342720" h="691920">
                <a:moveTo>
                  <a:pt x="0" y="0"/>
                </a:moveTo>
                <a:lnTo>
                  <a:pt x="342720" y="0"/>
                </a:lnTo>
                <a:lnTo>
                  <a:pt x="342720" y="691920"/>
                </a:lnTo>
                <a:lnTo>
                  <a:pt x="0" y="69192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</p:sp>
      <p:sp>
        <p:nvSpPr>
          <p:cNvPr id="41" name="Freeform 41"/>
          <p:cNvSpPr/>
          <p:nvPr/>
        </p:nvSpPr>
        <p:spPr>
          <a:xfrm>
            <a:off x="16868880" y="3354480"/>
            <a:ext cx="330480" cy="717840"/>
          </a:xfrm>
          <a:custGeom>
            <a:avLst/>
            <a:gdLst/>
            <a:ahLst/>
            <a:cxnLst/>
            <a:rect l="l" t="t" r="r" b="b"/>
            <a:pathLst>
              <a:path w="330480" h="717840">
                <a:moveTo>
                  <a:pt x="0" y="0"/>
                </a:moveTo>
                <a:lnTo>
                  <a:pt x="330480" y="0"/>
                </a:lnTo>
                <a:lnTo>
                  <a:pt x="330480" y="717840"/>
                </a:lnTo>
                <a:lnTo>
                  <a:pt x="0" y="717840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</p:sp>
      <p:sp>
        <p:nvSpPr>
          <p:cNvPr id="42" name="Freeform 42"/>
          <p:cNvSpPr/>
          <p:nvPr/>
        </p:nvSpPr>
        <p:spPr>
          <a:xfrm>
            <a:off x="1831680" y="8210880"/>
            <a:ext cx="781200" cy="304560"/>
          </a:xfrm>
          <a:custGeom>
            <a:avLst/>
            <a:gdLst/>
            <a:ahLst/>
            <a:cxnLst/>
            <a:rect l="l" t="t" r="r" b="b"/>
            <a:pathLst>
              <a:path w="781200" h="304560">
                <a:moveTo>
                  <a:pt x="0" y="0"/>
                </a:moveTo>
                <a:lnTo>
                  <a:pt x="781200" y="0"/>
                </a:lnTo>
                <a:lnTo>
                  <a:pt x="781200" y="304560"/>
                </a:lnTo>
                <a:lnTo>
                  <a:pt x="0" y="304560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</p:sp>
      <p:sp>
        <p:nvSpPr>
          <p:cNvPr id="43" name="Freeform 43"/>
          <p:cNvSpPr/>
          <p:nvPr/>
        </p:nvSpPr>
        <p:spPr>
          <a:xfrm>
            <a:off x="6909120" y="7591680"/>
            <a:ext cx="336240" cy="606240"/>
          </a:xfrm>
          <a:custGeom>
            <a:avLst/>
            <a:gdLst/>
            <a:ahLst/>
            <a:cxnLst/>
            <a:rect l="l" t="t" r="r" b="b"/>
            <a:pathLst>
              <a:path w="336240" h="606240">
                <a:moveTo>
                  <a:pt x="0" y="0"/>
                </a:moveTo>
                <a:lnTo>
                  <a:pt x="336240" y="0"/>
                </a:lnTo>
                <a:lnTo>
                  <a:pt x="336240" y="606240"/>
                </a:lnTo>
                <a:lnTo>
                  <a:pt x="0" y="60624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</p:sp>
      <p:grpSp>
        <p:nvGrpSpPr>
          <p:cNvPr id="44" name="Group 44"/>
          <p:cNvGrpSpPr/>
          <p:nvPr/>
        </p:nvGrpSpPr>
        <p:grpSpPr>
          <a:xfrm>
            <a:off x="7134480" y="7115040"/>
            <a:ext cx="358560" cy="619200"/>
            <a:chOff x="0" y="0"/>
            <a:chExt cx="478080" cy="8256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486410" cy="825500"/>
            </a:xfrm>
            <a:custGeom>
              <a:avLst/>
              <a:gdLst/>
              <a:ahLst/>
              <a:cxnLst/>
              <a:rect l="l" t="t" r="r" b="b"/>
              <a:pathLst>
                <a:path w="486410" h="825500">
                  <a:moveTo>
                    <a:pt x="0" y="132080"/>
                  </a:moveTo>
                  <a:cubicBezTo>
                    <a:pt x="159385" y="24765"/>
                    <a:pt x="310388" y="0"/>
                    <a:pt x="486410" y="41275"/>
                  </a:cubicBezTo>
                  <a:cubicBezTo>
                    <a:pt x="486410" y="123825"/>
                    <a:pt x="486410" y="206375"/>
                    <a:pt x="486410" y="297180"/>
                  </a:cubicBezTo>
                  <a:cubicBezTo>
                    <a:pt x="419354" y="297180"/>
                    <a:pt x="360553" y="305435"/>
                    <a:pt x="276733" y="305435"/>
                  </a:cubicBezTo>
                  <a:cubicBezTo>
                    <a:pt x="276733" y="445770"/>
                    <a:pt x="276733" y="586105"/>
                    <a:pt x="276733" y="726440"/>
                  </a:cubicBezTo>
                  <a:cubicBezTo>
                    <a:pt x="276733" y="759460"/>
                    <a:pt x="259969" y="792480"/>
                    <a:pt x="251587" y="825500"/>
                  </a:cubicBezTo>
                  <a:cubicBezTo>
                    <a:pt x="226441" y="800735"/>
                    <a:pt x="209677" y="775970"/>
                    <a:pt x="192913" y="751205"/>
                  </a:cubicBezTo>
                  <a:cubicBezTo>
                    <a:pt x="151003" y="718185"/>
                    <a:pt x="117475" y="660400"/>
                    <a:pt x="75438" y="643890"/>
                  </a:cubicBezTo>
                  <a:cubicBezTo>
                    <a:pt x="8382" y="619252"/>
                    <a:pt x="0" y="577977"/>
                    <a:pt x="0" y="520065"/>
                  </a:cubicBezTo>
                  <a:cubicBezTo>
                    <a:pt x="0" y="379730"/>
                    <a:pt x="0" y="247650"/>
                    <a:pt x="0" y="13208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5715360" y="8905680"/>
            <a:ext cx="781200" cy="164880"/>
            <a:chOff x="0" y="0"/>
            <a:chExt cx="1041600" cy="2198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049909" cy="219837"/>
            </a:xfrm>
            <a:custGeom>
              <a:avLst/>
              <a:gdLst/>
              <a:ahLst/>
              <a:cxnLst/>
              <a:rect l="l" t="t" r="r" b="b"/>
              <a:pathLst>
                <a:path w="1049909" h="219837">
                  <a:moveTo>
                    <a:pt x="0" y="8128"/>
                  </a:moveTo>
                  <a:cubicBezTo>
                    <a:pt x="299974" y="8128"/>
                    <a:pt x="566674" y="0"/>
                    <a:pt x="833247" y="16256"/>
                  </a:cubicBezTo>
                  <a:cubicBezTo>
                    <a:pt x="908304" y="24384"/>
                    <a:pt x="966597" y="130302"/>
                    <a:pt x="1049909" y="203581"/>
                  </a:cubicBezTo>
                  <a:cubicBezTo>
                    <a:pt x="1008253" y="211709"/>
                    <a:pt x="999871" y="219837"/>
                    <a:pt x="983234" y="219837"/>
                  </a:cubicBezTo>
                  <a:cubicBezTo>
                    <a:pt x="716534" y="219837"/>
                    <a:pt x="441579" y="219837"/>
                    <a:pt x="175006" y="219837"/>
                  </a:cubicBezTo>
                  <a:cubicBezTo>
                    <a:pt x="41656" y="219837"/>
                    <a:pt x="75057" y="89535"/>
                    <a:pt x="0" y="8128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48" name="Freeform 48"/>
          <p:cNvSpPr/>
          <p:nvPr/>
        </p:nvSpPr>
        <p:spPr>
          <a:xfrm>
            <a:off x="2625840" y="8619840"/>
            <a:ext cx="352080" cy="657360"/>
          </a:xfrm>
          <a:custGeom>
            <a:avLst/>
            <a:gdLst/>
            <a:ahLst/>
            <a:cxnLst/>
            <a:rect l="l" t="t" r="r" b="b"/>
            <a:pathLst>
              <a:path w="352080" h="657360">
                <a:moveTo>
                  <a:pt x="0" y="0"/>
                </a:moveTo>
                <a:lnTo>
                  <a:pt x="352080" y="0"/>
                </a:lnTo>
                <a:lnTo>
                  <a:pt x="352080" y="657360"/>
                </a:lnTo>
                <a:lnTo>
                  <a:pt x="0" y="657360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</p:sp>
      <p:grpSp>
        <p:nvGrpSpPr>
          <p:cNvPr id="49" name="Group 49"/>
          <p:cNvGrpSpPr/>
          <p:nvPr/>
        </p:nvGrpSpPr>
        <p:grpSpPr>
          <a:xfrm>
            <a:off x="7194240" y="7772400"/>
            <a:ext cx="260640" cy="425520"/>
            <a:chOff x="0" y="0"/>
            <a:chExt cx="347520" cy="56736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47472" cy="567436"/>
            </a:xfrm>
            <a:custGeom>
              <a:avLst/>
              <a:gdLst/>
              <a:ahLst/>
              <a:cxnLst/>
              <a:rect l="l" t="t" r="r" b="b"/>
              <a:pathLst>
                <a:path w="347472" h="567436">
                  <a:moveTo>
                    <a:pt x="173736" y="567309"/>
                  </a:moveTo>
                  <a:cubicBezTo>
                    <a:pt x="140589" y="542671"/>
                    <a:pt x="99314" y="518033"/>
                    <a:pt x="66167" y="485140"/>
                  </a:cubicBezTo>
                  <a:cubicBezTo>
                    <a:pt x="41402" y="468630"/>
                    <a:pt x="16510" y="435737"/>
                    <a:pt x="16510" y="402971"/>
                  </a:cubicBezTo>
                  <a:cubicBezTo>
                    <a:pt x="8255" y="304292"/>
                    <a:pt x="0" y="213741"/>
                    <a:pt x="16510" y="115062"/>
                  </a:cubicBezTo>
                  <a:cubicBezTo>
                    <a:pt x="24765" y="24638"/>
                    <a:pt x="99314" y="0"/>
                    <a:pt x="181991" y="8255"/>
                  </a:cubicBezTo>
                  <a:cubicBezTo>
                    <a:pt x="273050" y="8255"/>
                    <a:pt x="339217" y="41148"/>
                    <a:pt x="339217" y="139827"/>
                  </a:cubicBezTo>
                  <a:cubicBezTo>
                    <a:pt x="347472" y="213868"/>
                    <a:pt x="347472" y="304292"/>
                    <a:pt x="339217" y="378333"/>
                  </a:cubicBezTo>
                  <a:cubicBezTo>
                    <a:pt x="339217" y="419481"/>
                    <a:pt x="314452" y="460502"/>
                    <a:pt x="289560" y="485267"/>
                  </a:cubicBezTo>
                  <a:cubicBezTo>
                    <a:pt x="256413" y="518160"/>
                    <a:pt x="215138" y="542798"/>
                    <a:pt x="173736" y="567436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13030560" y="3427200"/>
            <a:ext cx="403200" cy="266400"/>
            <a:chOff x="0" y="0"/>
            <a:chExt cx="537600" cy="3552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37591" cy="355219"/>
            </a:xfrm>
            <a:custGeom>
              <a:avLst/>
              <a:gdLst/>
              <a:ahLst/>
              <a:cxnLst/>
              <a:rect l="l" t="t" r="r" b="b"/>
              <a:pathLst>
                <a:path w="537591" h="355219">
                  <a:moveTo>
                    <a:pt x="487934" y="330454"/>
                  </a:moveTo>
                  <a:cubicBezTo>
                    <a:pt x="380365" y="322199"/>
                    <a:pt x="289433" y="313944"/>
                    <a:pt x="198501" y="305689"/>
                  </a:cubicBezTo>
                  <a:cubicBezTo>
                    <a:pt x="173736" y="297434"/>
                    <a:pt x="140589" y="297434"/>
                    <a:pt x="115824" y="313944"/>
                  </a:cubicBezTo>
                  <a:cubicBezTo>
                    <a:pt x="16510" y="355219"/>
                    <a:pt x="16510" y="355219"/>
                    <a:pt x="8255" y="247777"/>
                  </a:cubicBezTo>
                  <a:cubicBezTo>
                    <a:pt x="0" y="148717"/>
                    <a:pt x="24765" y="66040"/>
                    <a:pt x="124079" y="33020"/>
                  </a:cubicBezTo>
                  <a:cubicBezTo>
                    <a:pt x="215011" y="8255"/>
                    <a:pt x="306070" y="0"/>
                    <a:pt x="405257" y="57785"/>
                  </a:cubicBezTo>
                  <a:cubicBezTo>
                    <a:pt x="537591" y="132080"/>
                    <a:pt x="454914" y="239522"/>
                    <a:pt x="487934" y="330327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8750160" y="7727760"/>
            <a:ext cx="196560" cy="470160"/>
            <a:chOff x="0" y="0"/>
            <a:chExt cx="262080" cy="6268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62128" cy="626872"/>
            </a:xfrm>
            <a:custGeom>
              <a:avLst/>
              <a:gdLst/>
              <a:ahLst/>
              <a:cxnLst/>
              <a:rect l="l" t="t" r="r" b="b"/>
              <a:pathLst>
                <a:path w="262128" h="626872">
                  <a:moveTo>
                    <a:pt x="81915" y="626872"/>
                  </a:moveTo>
                  <a:cubicBezTo>
                    <a:pt x="49149" y="593852"/>
                    <a:pt x="16383" y="552704"/>
                    <a:pt x="0" y="527939"/>
                  </a:cubicBezTo>
                  <a:cubicBezTo>
                    <a:pt x="16383" y="354711"/>
                    <a:pt x="32766" y="189738"/>
                    <a:pt x="49149" y="24765"/>
                  </a:cubicBezTo>
                  <a:cubicBezTo>
                    <a:pt x="188341" y="0"/>
                    <a:pt x="253873" y="49530"/>
                    <a:pt x="262128" y="197993"/>
                  </a:cubicBezTo>
                  <a:cubicBezTo>
                    <a:pt x="262128" y="264033"/>
                    <a:pt x="262128" y="329946"/>
                    <a:pt x="254000" y="395986"/>
                  </a:cubicBezTo>
                  <a:cubicBezTo>
                    <a:pt x="245872" y="445516"/>
                    <a:pt x="221234" y="486664"/>
                    <a:pt x="196723" y="519684"/>
                  </a:cubicBezTo>
                  <a:cubicBezTo>
                    <a:pt x="163957" y="560959"/>
                    <a:pt x="123063" y="585724"/>
                    <a:pt x="82042" y="62687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6686640" y="7753680"/>
            <a:ext cx="241200" cy="444240"/>
            <a:chOff x="0" y="0"/>
            <a:chExt cx="321600" cy="5923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321564" cy="592328"/>
            </a:xfrm>
            <a:custGeom>
              <a:avLst/>
              <a:gdLst/>
              <a:ahLst/>
              <a:cxnLst/>
              <a:rect l="l" t="t" r="r" b="b"/>
              <a:pathLst>
                <a:path w="321564" h="592328">
                  <a:moveTo>
                    <a:pt x="321564" y="468884"/>
                  </a:moveTo>
                  <a:cubicBezTo>
                    <a:pt x="280289" y="518287"/>
                    <a:pt x="247396" y="559435"/>
                    <a:pt x="222631" y="592328"/>
                  </a:cubicBezTo>
                  <a:cubicBezTo>
                    <a:pt x="74168" y="485394"/>
                    <a:pt x="0" y="271526"/>
                    <a:pt x="57785" y="106934"/>
                  </a:cubicBezTo>
                  <a:cubicBezTo>
                    <a:pt x="90678" y="24638"/>
                    <a:pt x="156718" y="0"/>
                    <a:pt x="247396" y="16510"/>
                  </a:cubicBezTo>
                  <a:cubicBezTo>
                    <a:pt x="288671" y="164592"/>
                    <a:pt x="206121" y="345567"/>
                    <a:pt x="321564" y="46901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3864240" y="8490240"/>
            <a:ext cx="549360" cy="117360"/>
            <a:chOff x="0" y="0"/>
            <a:chExt cx="732480" cy="156480"/>
          </a:xfrm>
        </p:grpSpPr>
        <p:sp>
          <p:nvSpPr>
            <p:cNvPr id="58" name="Freeform 58"/>
            <p:cNvSpPr/>
            <p:nvPr/>
          </p:nvSpPr>
          <p:spPr>
            <a:xfrm>
              <a:off x="127" y="0"/>
              <a:ext cx="732409" cy="156464"/>
            </a:xfrm>
            <a:custGeom>
              <a:avLst/>
              <a:gdLst/>
              <a:ahLst/>
              <a:cxnLst/>
              <a:rect l="l" t="t" r="r" b="b"/>
              <a:pathLst>
                <a:path w="732409" h="156464">
                  <a:moveTo>
                    <a:pt x="732409" y="8255"/>
                  </a:moveTo>
                  <a:cubicBezTo>
                    <a:pt x="732409" y="123571"/>
                    <a:pt x="691261" y="156464"/>
                    <a:pt x="584327" y="148209"/>
                  </a:cubicBezTo>
                  <a:cubicBezTo>
                    <a:pt x="395097" y="139954"/>
                    <a:pt x="197485" y="148209"/>
                    <a:pt x="0" y="148209"/>
                  </a:cubicBezTo>
                  <a:cubicBezTo>
                    <a:pt x="32766" y="57658"/>
                    <a:pt x="73914" y="0"/>
                    <a:pt x="180975" y="0"/>
                  </a:cubicBezTo>
                  <a:cubicBezTo>
                    <a:pt x="370205" y="8255"/>
                    <a:pt x="551307" y="8255"/>
                    <a:pt x="732409" y="8255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0579680" y="2764080"/>
            <a:ext cx="241200" cy="234720"/>
            <a:chOff x="0" y="0"/>
            <a:chExt cx="321600" cy="3129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21691" cy="312928"/>
            </a:xfrm>
            <a:custGeom>
              <a:avLst/>
              <a:gdLst/>
              <a:ahLst/>
              <a:cxnLst/>
              <a:rect l="l" t="t" r="r" b="b"/>
              <a:pathLst>
                <a:path w="321691" h="312928">
                  <a:moveTo>
                    <a:pt x="164973" y="0"/>
                  </a:moveTo>
                  <a:cubicBezTo>
                    <a:pt x="247396" y="0"/>
                    <a:pt x="321691" y="82296"/>
                    <a:pt x="313436" y="164719"/>
                  </a:cubicBezTo>
                  <a:cubicBezTo>
                    <a:pt x="313436" y="247015"/>
                    <a:pt x="239268" y="312928"/>
                    <a:pt x="148463" y="312928"/>
                  </a:cubicBezTo>
                  <a:cubicBezTo>
                    <a:pt x="65913" y="304673"/>
                    <a:pt x="0" y="238887"/>
                    <a:pt x="0" y="156464"/>
                  </a:cubicBezTo>
                  <a:cubicBezTo>
                    <a:pt x="0" y="65913"/>
                    <a:pt x="74168" y="0"/>
                    <a:pt x="164973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13577040" y="3309840"/>
            <a:ext cx="301680" cy="180720"/>
            <a:chOff x="0" y="0"/>
            <a:chExt cx="402240" cy="2409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402209" cy="249682"/>
            </a:xfrm>
            <a:custGeom>
              <a:avLst/>
              <a:gdLst/>
              <a:ahLst/>
              <a:cxnLst/>
              <a:rect l="l" t="t" r="r" b="b"/>
              <a:pathLst>
                <a:path w="402209" h="249682">
                  <a:moveTo>
                    <a:pt x="352933" y="249555"/>
                  </a:moveTo>
                  <a:cubicBezTo>
                    <a:pt x="229743" y="249555"/>
                    <a:pt x="123063" y="249555"/>
                    <a:pt x="0" y="249555"/>
                  </a:cubicBezTo>
                  <a:cubicBezTo>
                    <a:pt x="8255" y="189357"/>
                    <a:pt x="8255" y="111887"/>
                    <a:pt x="41021" y="68834"/>
                  </a:cubicBezTo>
                  <a:cubicBezTo>
                    <a:pt x="106680" y="0"/>
                    <a:pt x="229870" y="8636"/>
                    <a:pt x="311912" y="51689"/>
                  </a:cubicBezTo>
                  <a:cubicBezTo>
                    <a:pt x="402209" y="103378"/>
                    <a:pt x="344805" y="180721"/>
                    <a:pt x="352933" y="24968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11090880" y="2874960"/>
            <a:ext cx="200160" cy="206640"/>
            <a:chOff x="0" y="0"/>
            <a:chExt cx="266880" cy="2755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66827" cy="275590"/>
            </a:xfrm>
            <a:custGeom>
              <a:avLst/>
              <a:gdLst/>
              <a:ahLst/>
              <a:cxnLst/>
              <a:rect l="l" t="t" r="r" b="b"/>
              <a:pathLst>
                <a:path w="266827" h="275590">
                  <a:moveTo>
                    <a:pt x="0" y="133604"/>
                  </a:moveTo>
                  <a:cubicBezTo>
                    <a:pt x="8382" y="58420"/>
                    <a:pt x="50038" y="8382"/>
                    <a:pt x="125095" y="8382"/>
                  </a:cubicBezTo>
                  <a:cubicBezTo>
                    <a:pt x="191770" y="0"/>
                    <a:pt x="266827" y="66802"/>
                    <a:pt x="258572" y="133604"/>
                  </a:cubicBezTo>
                  <a:cubicBezTo>
                    <a:pt x="250190" y="217043"/>
                    <a:pt x="208534" y="258826"/>
                    <a:pt x="133477" y="267208"/>
                  </a:cubicBezTo>
                  <a:cubicBezTo>
                    <a:pt x="58420" y="275590"/>
                    <a:pt x="0" y="208788"/>
                    <a:pt x="0" y="133604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0100160" y="2874960"/>
            <a:ext cx="193680" cy="206640"/>
            <a:chOff x="0" y="0"/>
            <a:chExt cx="258240" cy="2755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8191" cy="275590"/>
            </a:xfrm>
            <a:custGeom>
              <a:avLst/>
              <a:gdLst/>
              <a:ahLst/>
              <a:cxnLst/>
              <a:rect l="l" t="t" r="r" b="b"/>
              <a:pathLst>
                <a:path w="258191" h="275590">
                  <a:moveTo>
                    <a:pt x="0" y="150241"/>
                  </a:moveTo>
                  <a:cubicBezTo>
                    <a:pt x="0" y="66802"/>
                    <a:pt x="58293" y="0"/>
                    <a:pt x="133223" y="8382"/>
                  </a:cubicBezTo>
                  <a:cubicBezTo>
                    <a:pt x="208153" y="8382"/>
                    <a:pt x="249809" y="58420"/>
                    <a:pt x="258191" y="133604"/>
                  </a:cubicBezTo>
                  <a:cubicBezTo>
                    <a:pt x="258191" y="208788"/>
                    <a:pt x="199898" y="275590"/>
                    <a:pt x="124968" y="267208"/>
                  </a:cubicBezTo>
                  <a:cubicBezTo>
                    <a:pt x="50038" y="258826"/>
                    <a:pt x="8382" y="217043"/>
                    <a:pt x="0" y="15024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13458960" y="3056400"/>
            <a:ext cx="47520" cy="682560"/>
            <a:chOff x="0" y="0"/>
            <a:chExt cx="63360" cy="9100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63246" cy="910082"/>
            </a:xfrm>
            <a:custGeom>
              <a:avLst/>
              <a:gdLst/>
              <a:ahLst/>
              <a:cxnLst/>
              <a:rect l="l" t="t" r="r" b="b"/>
              <a:pathLst>
                <a:path w="63246" h="910082">
                  <a:moveTo>
                    <a:pt x="0" y="910082"/>
                  </a:moveTo>
                  <a:cubicBezTo>
                    <a:pt x="0" y="579120"/>
                    <a:pt x="0" y="289560"/>
                    <a:pt x="0" y="0"/>
                  </a:cubicBezTo>
                  <a:cubicBezTo>
                    <a:pt x="15875" y="0"/>
                    <a:pt x="23749" y="0"/>
                    <a:pt x="31623" y="0"/>
                  </a:cubicBezTo>
                  <a:cubicBezTo>
                    <a:pt x="39497" y="198501"/>
                    <a:pt x="47498" y="388874"/>
                    <a:pt x="55372" y="579120"/>
                  </a:cubicBezTo>
                  <a:cubicBezTo>
                    <a:pt x="55372" y="661797"/>
                    <a:pt x="63246" y="744601"/>
                    <a:pt x="63246" y="827278"/>
                  </a:cubicBezTo>
                  <a:cubicBezTo>
                    <a:pt x="55499" y="852170"/>
                    <a:pt x="31623" y="868680"/>
                    <a:pt x="0" y="91008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2625840" y="8937360"/>
            <a:ext cx="196560" cy="333360"/>
            <a:chOff x="0" y="0"/>
            <a:chExt cx="262080" cy="4444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62001" cy="444373"/>
            </a:xfrm>
            <a:custGeom>
              <a:avLst/>
              <a:gdLst/>
              <a:ahLst/>
              <a:cxnLst/>
              <a:rect l="l" t="t" r="r" b="b"/>
              <a:pathLst>
                <a:path w="262001" h="444373">
                  <a:moveTo>
                    <a:pt x="155575" y="0"/>
                  </a:moveTo>
                  <a:cubicBezTo>
                    <a:pt x="188341" y="57658"/>
                    <a:pt x="262001" y="123444"/>
                    <a:pt x="245618" y="172847"/>
                  </a:cubicBezTo>
                  <a:cubicBezTo>
                    <a:pt x="221107" y="263398"/>
                    <a:pt x="147320" y="337439"/>
                    <a:pt x="90043" y="419735"/>
                  </a:cubicBezTo>
                  <a:cubicBezTo>
                    <a:pt x="81915" y="436245"/>
                    <a:pt x="40894" y="436245"/>
                    <a:pt x="8128" y="444373"/>
                  </a:cubicBezTo>
                  <a:cubicBezTo>
                    <a:pt x="8128" y="419735"/>
                    <a:pt x="0" y="378587"/>
                    <a:pt x="8128" y="362077"/>
                  </a:cubicBezTo>
                  <a:cubicBezTo>
                    <a:pt x="81915" y="246888"/>
                    <a:pt x="139192" y="131699"/>
                    <a:pt x="155575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6561440" y="3192480"/>
            <a:ext cx="177840" cy="162000"/>
            <a:chOff x="0" y="0"/>
            <a:chExt cx="237120" cy="2160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45618" cy="216027"/>
            </a:xfrm>
            <a:custGeom>
              <a:avLst/>
              <a:gdLst/>
              <a:ahLst/>
              <a:cxnLst/>
              <a:rect l="l" t="t" r="r" b="b"/>
              <a:pathLst>
                <a:path w="245618" h="216027">
                  <a:moveTo>
                    <a:pt x="245618" y="124587"/>
                  </a:moveTo>
                  <a:cubicBezTo>
                    <a:pt x="203327" y="149479"/>
                    <a:pt x="169418" y="191008"/>
                    <a:pt x="118618" y="207645"/>
                  </a:cubicBezTo>
                  <a:cubicBezTo>
                    <a:pt x="50800" y="216027"/>
                    <a:pt x="0" y="166116"/>
                    <a:pt x="8509" y="99695"/>
                  </a:cubicBezTo>
                  <a:cubicBezTo>
                    <a:pt x="16891" y="66421"/>
                    <a:pt x="67691" y="0"/>
                    <a:pt x="110109" y="0"/>
                  </a:cubicBezTo>
                  <a:cubicBezTo>
                    <a:pt x="152527" y="0"/>
                    <a:pt x="194818" y="49784"/>
                    <a:pt x="237109" y="74803"/>
                  </a:cubicBezTo>
                  <a:cubicBezTo>
                    <a:pt x="245618" y="91440"/>
                    <a:pt x="245618" y="108077"/>
                    <a:pt x="245618" y="124587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16948800" y="3192480"/>
            <a:ext cx="155520" cy="168480"/>
            <a:chOff x="0" y="0"/>
            <a:chExt cx="207360" cy="22464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07518" cy="224663"/>
            </a:xfrm>
            <a:custGeom>
              <a:avLst/>
              <a:gdLst/>
              <a:ahLst/>
              <a:cxnLst/>
              <a:rect l="l" t="t" r="r" b="b"/>
              <a:pathLst>
                <a:path w="207518" h="224663">
                  <a:moveTo>
                    <a:pt x="116078" y="224663"/>
                  </a:moveTo>
                  <a:cubicBezTo>
                    <a:pt x="91186" y="216281"/>
                    <a:pt x="66294" y="216281"/>
                    <a:pt x="49784" y="199644"/>
                  </a:cubicBezTo>
                  <a:cubicBezTo>
                    <a:pt x="24892" y="158115"/>
                    <a:pt x="0" y="108204"/>
                    <a:pt x="0" y="74930"/>
                  </a:cubicBezTo>
                  <a:cubicBezTo>
                    <a:pt x="8255" y="41656"/>
                    <a:pt x="66294" y="0"/>
                    <a:pt x="99568" y="0"/>
                  </a:cubicBezTo>
                  <a:cubicBezTo>
                    <a:pt x="132842" y="0"/>
                    <a:pt x="190754" y="33274"/>
                    <a:pt x="199136" y="66548"/>
                  </a:cubicBezTo>
                  <a:cubicBezTo>
                    <a:pt x="207518" y="99822"/>
                    <a:pt x="174244" y="149733"/>
                    <a:pt x="157607" y="191389"/>
                  </a:cubicBezTo>
                  <a:cubicBezTo>
                    <a:pt x="149352" y="208026"/>
                    <a:pt x="124460" y="216408"/>
                    <a:pt x="116078" y="224663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2815920" y="8416800"/>
            <a:ext cx="149040" cy="184320"/>
            <a:chOff x="0" y="0"/>
            <a:chExt cx="198720" cy="24576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198755" cy="245745"/>
            </a:xfrm>
            <a:custGeom>
              <a:avLst/>
              <a:gdLst/>
              <a:ahLst/>
              <a:cxnLst/>
              <a:rect l="l" t="t" r="r" b="b"/>
              <a:pathLst>
                <a:path w="198755" h="245745">
                  <a:moveTo>
                    <a:pt x="99314" y="0"/>
                  </a:moveTo>
                  <a:cubicBezTo>
                    <a:pt x="149098" y="73787"/>
                    <a:pt x="198755" y="106553"/>
                    <a:pt x="190500" y="147447"/>
                  </a:cubicBezTo>
                  <a:cubicBezTo>
                    <a:pt x="190500" y="180213"/>
                    <a:pt x="132588" y="212979"/>
                    <a:pt x="99441" y="245745"/>
                  </a:cubicBezTo>
                  <a:cubicBezTo>
                    <a:pt x="66294" y="212979"/>
                    <a:pt x="8255" y="188468"/>
                    <a:pt x="8255" y="147447"/>
                  </a:cubicBezTo>
                  <a:cubicBezTo>
                    <a:pt x="0" y="114681"/>
                    <a:pt x="49657" y="73787"/>
                    <a:pt x="99314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13551120" y="3088080"/>
            <a:ext cx="158400" cy="92160"/>
            <a:chOff x="0" y="0"/>
            <a:chExt cx="211200" cy="1228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11201" cy="122936"/>
            </a:xfrm>
            <a:custGeom>
              <a:avLst/>
              <a:gdLst/>
              <a:ahLst/>
              <a:cxnLst/>
              <a:rect l="l" t="t" r="r" b="b"/>
              <a:pathLst>
                <a:path w="211201" h="122936">
                  <a:moveTo>
                    <a:pt x="194945" y="122936"/>
                  </a:moveTo>
                  <a:cubicBezTo>
                    <a:pt x="138049" y="122936"/>
                    <a:pt x="81280" y="122936"/>
                    <a:pt x="24384" y="122936"/>
                  </a:cubicBezTo>
                  <a:cubicBezTo>
                    <a:pt x="0" y="57404"/>
                    <a:pt x="24384" y="16383"/>
                    <a:pt x="89408" y="8255"/>
                  </a:cubicBezTo>
                  <a:cubicBezTo>
                    <a:pt x="162560" y="0"/>
                    <a:pt x="211201" y="24638"/>
                    <a:pt x="194945" y="122936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2898720" y="8763120"/>
            <a:ext cx="110880" cy="117360"/>
            <a:chOff x="0" y="0"/>
            <a:chExt cx="147840" cy="15648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47828" cy="156464"/>
            </a:xfrm>
            <a:custGeom>
              <a:avLst/>
              <a:gdLst/>
              <a:ahLst/>
              <a:cxnLst/>
              <a:rect l="l" t="t" r="r" b="b"/>
              <a:pathLst>
                <a:path w="147828" h="156464">
                  <a:moveTo>
                    <a:pt x="57531" y="0"/>
                  </a:moveTo>
                  <a:cubicBezTo>
                    <a:pt x="98552" y="65913"/>
                    <a:pt x="123190" y="107061"/>
                    <a:pt x="147828" y="148209"/>
                  </a:cubicBezTo>
                  <a:cubicBezTo>
                    <a:pt x="123190" y="148209"/>
                    <a:pt x="90297" y="156464"/>
                    <a:pt x="65659" y="148209"/>
                  </a:cubicBezTo>
                  <a:cubicBezTo>
                    <a:pt x="0" y="123571"/>
                    <a:pt x="24638" y="82296"/>
                    <a:pt x="57531" y="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81" name="Freeform 81"/>
          <p:cNvSpPr/>
          <p:nvPr/>
        </p:nvSpPr>
        <p:spPr>
          <a:xfrm>
            <a:off x="9883440" y="4842720"/>
            <a:ext cx="1951920" cy="1751040"/>
          </a:xfrm>
          <a:custGeom>
            <a:avLst/>
            <a:gdLst/>
            <a:ahLst/>
            <a:cxnLst/>
            <a:rect l="l" t="t" r="r" b="b"/>
            <a:pathLst>
              <a:path w="1951920" h="1751040">
                <a:moveTo>
                  <a:pt x="0" y="0"/>
                </a:moveTo>
                <a:lnTo>
                  <a:pt x="1951920" y="0"/>
                </a:lnTo>
                <a:lnTo>
                  <a:pt x="1951920" y="1751040"/>
                </a:lnTo>
                <a:lnTo>
                  <a:pt x="0" y="1751040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</p:sp>
      <p:sp>
        <p:nvSpPr>
          <p:cNvPr id="82" name="Freeform 82"/>
          <p:cNvSpPr/>
          <p:nvPr/>
        </p:nvSpPr>
        <p:spPr>
          <a:xfrm>
            <a:off x="16567920" y="4263840"/>
            <a:ext cx="536400" cy="2908080"/>
          </a:xfrm>
          <a:custGeom>
            <a:avLst/>
            <a:gdLst/>
            <a:ahLst/>
            <a:cxnLst/>
            <a:rect l="l" t="t" r="r" b="b"/>
            <a:pathLst>
              <a:path w="536400" h="2908080">
                <a:moveTo>
                  <a:pt x="0" y="0"/>
                </a:moveTo>
                <a:lnTo>
                  <a:pt x="536400" y="0"/>
                </a:lnTo>
                <a:lnTo>
                  <a:pt x="536400" y="2908080"/>
                </a:lnTo>
                <a:lnTo>
                  <a:pt x="0" y="2908080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</p:sp>
      <p:sp>
        <p:nvSpPr>
          <p:cNvPr id="83" name="Freeform 83"/>
          <p:cNvSpPr/>
          <p:nvPr/>
        </p:nvSpPr>
        <p:spPr>
          <a:xfrm>
            <a:off x="15194160" y="5609520"/>
            <a:ext cx="982080" cy="3556800"/>
          </a:xfrm>
          <a:custGeom>
            <a:avLst/>
            <a:gdLst/>
            <a:ahLst/>
            <a:cxnLst/>
            <a:rect l="l" t="t" r="r" b="b"/>
            <a:pathLst>
              <a:path w="982080" h="3556800">
                <a:moveTo>
                  <a:pt x="0" y="0"/>
                </a:moveTo>
                <a:lnTo>
                  <a:pt x="982080" y="0"/>
                </a:lnTo>
                <a:lnTo>
                  <a:pt x="982080" y="3556800"/>
                </a:lnTo>
                <a:lnTo>
                  <a:pt x="0" y="3556800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</p:sp>
      <p:sp>
        <p:nvSpPr>
          <p:cNvPr id="84" name="Freeform 84"/>
          <p:cNvSpPr/>
          <p:nvPr/>
        </p:nvSpPr>
        <p:spPr>
          <a:xfrm>
            <a:off x="14212080" y="7042320"/>
            <a:ext cx="897120" cy="2502720"/>
          </a:xfrm>
          <a:custGeom>
            <a:avLst/>
            <a:gdLst/>
            <a:ahLst/>
            <a:cxnLst/>
            <a:rect l="l" t="t" r="r" b="b"/>
            <a:pathLst>
              <a:path w="897120" h="2502720">
                <a:moveTo>
                  <a:pt x="0" y="0"/>
                </a:moveTo>
                <a:lnTo>
                  <a:pt x="897120" y="0"/>
                </a:lnTo>
                <a:lnTo>
                  <a:pt x="897120" y="2502720"/>
                </a:lnTo>
                <a:lnTo>
                  <a:pt x="0" y="2502720"/>
                </a:lnTo>
                <a:lnTo>
                  <a:pt x="0" y="0"/>
                </a:lnTo>
                <a:close/>
              </a:path>
            </a:pathLst>
          </a:custGeom>
          <a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a:blipFill>
        </p:spPr>
      </p:sp>
      <p:sp>
        <p:nvSpPr>
          <p:cNvPr id="85" name="Freeform 85"/>
          <p:cNvSpPr/>
          <p:nvPr/>
        </p:nvSpPr>
        <p:spPr>
          <a:xfrm>
            <a:off x="16268400" y="7577280"/>
            <a:ext cx="1064160" cy="1967760"/>
          </a:xfrm>
          <a:custGeom>
            <a:avLst/>
            <a:gdLst/>
            <a:ahLst/>
            <a:cxnLst/>
            <a:rect l="l" t="t" r="r" b="b"/>
            <a:pathLst>
              <a:path w="1064160" h="1967760">
                <a:moveTo>
                  <a:pt x="0" y="0"/>
                </a:moveTo>
                <a:lnTo>
                  <a:pt x="1064160" y="0"/>
                </a:lnTo>
                <a:lnTo>
                  <a:pt x="1064160" y="1967760"/>
                </a:lnTo>
                <a:lnTo>
                  <a:pt x="0" y="1967760"/>
                </a:lnTo>
                <a:lnTo>
                  <a:pt x="0" y="0"/>
                </a:lnTo>
                <a:close/>
              </a:path>
            </a:pathLst>
          </a:custGeom>
          <a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a:blipFill>
        </p:spPr>
      </p:sp>
      <p:sp>
        <p:nvSpPr>
          <p:cNvPr id="86" name="Freeform 86"/>
          <p:cNvSpPr/>
          <p:nvPr/>
        </p:nvSpPr>
        <p:spPr>
          <a:xfrm>
            <a:off x="12110400" y="6915600"/>
            <a:ext cx="1302480" cy="2257200"/>
          </a:xfrm>
          <a:custGeom>
            <a:avLst/>
            <a:gdLst/>
            <a:ahLst/>
            <a:cxnLst/>
            <a:rect l="l" t="t" r="r" b="b"/>
            <a:pathLst>
              <a:path w="1302480" h="2257200">
                <a:moveTo>
                  <a:pt x="0" y="0"/>
                </a:moveTo>
                <a:lnTo>
                  <a:pt x="1302480" y="0"/>
                </a:lnTo>
                <a:lnTo>
                  <a:pt x="1302480" y="2257200"/>
                </a:lnTo>
                <a:lnTo>
                  <a:pt x="0" y="2257200"/>
                </a:lnTo>
                <a:lnTo>
                  <a:pt x="0" y="0"/>
                </a:lnTo>
                <a:close/>
              </a:path>
            </a:pathLst>
          </a:custGeom>
          <a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a:blipFill>
        </p:spPr>
      </p:sp>
      <p:grpSp>
        <p:nvGrpSpPr>
          <p:cNvPr id="87" name="Group 87"/>
          <p:cNvGrpSpPr/>
          <p:nvPr/>
        </p:nvGrpSpPr>
        <p:grpSpPr>
          <a:xfrm>
            <a:off x="11954880" y="8883360"/>
            <a:ext cx="2509920" cy="661680"/>
            <a:chOff x="0" y="0"/>
            <a:chExt cx="3346560" cy="88224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3346577" cy="882269"/>
            </a:xfrm>
            <a:custGeom>
              <a:avLst/>
              <a:gdLst/>
              <a:ahLst/>
              <a:cxnLst/>
              <a:rect l="l" t="t" r="r" b="b"/>
              <a:pathLst>
                <a:path w="3346577" h="882269">
                  <a:moveTo>
                    <a:pt x="3299841" y="882269"/>
                  </a:moveTo>
                  <a:cubicBezTo>
                    <a:pt x="3346577" y="544449"/>
                    <a:pt x="3225038" y="281559"/>
                    <a:pt x="2963291" y="150241"/>
                  </a:cubicBezTo>
                  <a:cubicBezTo>
                    <a:pt x="2645410" y="0"/>
                    <a:pt x="2383663" y="93853"/>
                    <a:pt x="2168779" y="337820"/>
                  </a:cubicBezTo>
                  <a:cubicBezTo>
                    <a:pt x="1776095" y="84455"/>
                    <a:pt x="1374140" y="234696"/>
                    <a:pt x="1196594" y="591312"/>
                  </a:cubicBezTo>
                  <a:cubicBezTo>
                    <a:pt x="1000252" y="281559"/>
                    <a:pt x="729107" y="187706"/>
                    <a:pt x="401955" y="300355"/>
                  </a:cubicBezTo>
                  <a:cubicBezTo>
                    <a:pt x="140208" y="394208"/>
                    <a:pt x="28067" y="610108"/>
                    <a:pt x="0" y="882269"/>
                  </a:cubicBezTo>
                  <a:cubicBezTo>
                    <a:pt x="1102995" y="882269"/>
                    <a:pt x="2196719" y="882269"/>
                    <a:pt x="3299841" y="882269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14988240" y="8975520"/>
            <a:ext cx="1810800" cy="569520"/>
            <a:chOff x="0" y="0"/>
            <a:chExt cx="2414400" cy="75936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414397" cy="759333"/>
            </a:xfrm>
            <a:custGeom>
              <a:avLst/>
              <a:gdLst/>
              <a:ahLst/>
              <a:cxnLst/>
              <a:rect l="l" t="t" r="r" b="b"/>
              <a:pathLst>
                <a:path w="2414397" h="759333">
                  <a:moveTo>
                    <a:pt x="2348865" y="759333"/>
                  </a:moveTo>
                  <a:cubicBezTo>
                    <a:pt x="2414397" y="478028"/>
                    <a:pt x="2292731" y="253111"/>
                    <a:pt x="2030730" y="140589"/>
                  </a:cubicBezTo>
                  <a:cubicBezTo>
                    <a:pt x="1721866" y="0"/>
                    <a:pt x="1441196" y="112522"/>
                    <a:pt x="1188466" y="468757"/>
                  </a:cubicBezTo>
                  <a:cubicBezTo>
                    <a:pt x="1104265" y="309372"/>
                    <a:pt x="982599" y="206248"/>
                    <a:pt x="814197" y="159385"/>
                  </a:cubicBezTo>
                  <a:cubicBezTo>
                    <a:pt x="683133" y="121920"/>
                    <a:pt x="542798" y="121920"/>
                    <a:pt x="411734" y="168783"/>
                  </a:cubicBezTo>
                  <a:cubicBezTo>
                    <a:pt x="177800" y="262509"/>
                    <a:pt x="0" y="515620"/>
                    <a:pt x="9398" y="759333"/>
                  </a:cubicBezTo>
                  <a:cubicBezTo>
                    <a:pt x="786130" y="759333"/>
                    <a:pt x="1572260" y="759333"/>
                    <a:pt x="2348992" y="759333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91" name="Freeform 91"/>
          <p:cNvSpPr/>
          <p:nvPr/>
        </p:nvSpPr>
        <p:spPr>
          <a:xfrm>
            <a:off x="13301280" y="7563600"/>
            <a:ext cx="743040" cy="1425600"/>
          </a:xfrm>
          <a:custGeom>
            <a:avLst/>
            <a:gdLst/>
            <a:ahLst/>
            <a:cxnLst/>
            <a:rect l="l" t="t" r="r" b="b"/>
            <a:pathLst>
              <a:path w="743040" h="1425600">
                <a:moveTo>
                  <a:pt x="0" y="0"/>
                </a:moveTo>
                <a:lnTo>
                  <a:pt x="743040" y="0"/>
                </a:lnTo>
                <a:lnTo>
                  <a:pt x="743040" y="1425600"/>
                </a:lnTo>
                <a:lnTo>
                  <a:pt x="0" y="1425600"/>
                </a:lnTo>
                <a:lnTo>
                  <a:pt x="0" y="0"/>
                </a:lnTo>
                <a:close/>
              </a:path>
            </a:pathLst>
          </a:custGeom>
          <a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a:blipFill>
        </p:spPr>
      </p:sp>
      <p:grpSp>
        <p:nvGrpSpPr>
          <p:cNvPr id="92" name="Group 92"/>
          <p:cNvGrpSpPr/>
          <p:nvPr/>
        </p:nvGrpSpPr>
        <p:grpSpPr>
          <a:xfrm>
            <a:off x="13062960" y="8133120"/>
            <a:ext cx="436320" cy="856080"/>
            <a:chOff x="0" y="0"/>
            <a:chExt cx="581760" cy="1141440"/>
          </a:xfrm>
        </p:grpSpPr>
        <p:sp>
          <p:nvSpPr>
            <p:cNvPr id="93" name="Freeform 93"/>
            <p:cNvSpPr/>
            <p:nvPr/>
          </p:nvSpPr>
          <p:spPr>
            <a:xfrm>
              <a:off x="0" y="127"/>
              <a:ext cx="581787" cy="1141349"/>
            </a:xfrm>
            <a:custGeom>
              <a:avLst/>
              <a:gdLst/>
              <a:ahLst/>
              <a:cxnLst/>
              <a:rect l="l" t="t" r="r" b="b"/>
              <a:pathLst>
                <a:path w="581787" h="1141349">
                  <a:moveTo>
                    <a:pt x="581787" y="1141349"/>
                  </a:moveTo>
                  <a:cubicBezTo>
                    <a:pt x="581787" y="832612"/>
                    <a:pt x="581787" y="523875"/>
                    <a:pt x="581787" y="215138"/>
                  </a:cubicBezTo>
                  <a:cubicBezTo>
                    <a:pt x="403479" y="233807"/>
                    <a:pt x="253365" y="215138"/>
                    <a:pt x="234569" y="0"/>
                  </a:cubicBezTo>
                  <a:cubicBezTo>
                    <a:pt x="150114" y="46609"/>
                    <a:pt x="84455" y="93472"/>
                    <a:pt x="0" y="140208"/>
                  </a:cubicBezTo>
                  <a:cubicBezTo>
                    <a:pt x="65659" y="336677"/>
                    <a:pt x="206375" y="467614"/>
                    <a:pt x="394081" y="533146"/>
                  </a:cubicBezTo>
                  <a:cubicBezTo>
                    <a:pt x="440944" y="551815"/>
                    <a:pt x="459740" y="570611"/>
                    <a:pt x="459740" y="626745"/>
                  </a:cubicBezTo>
                  <a:cubicBezTo>
                    <a:pt x="459740" y="757682"/>
                    <a:pt x="459740" y="888746"/>
                    <a:pt x="459740" y="1010285"/>
                  </a:cubicBezTo>
                  <a:cubicBezTo>
                    <a:pt x="459740" y="1122553"/>
                    <a:pt x="459740" y="1122553"/>
                    <a:pt x="581660" y="1141222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94" name="Freeform 94"/>
          <p:cNvSpPr/>
          <p:nvPr/>
        </p:nvSpPr>
        <p:spPr>
          <a:xfrm>
            <a:off x="9502560" y="8112960"/>
            <a:ext cx="2298240" cy="1432080"/>
          </a:xfrm>
          <a:custGeom>
            <a:avLst/>
            <a:gdLst/>
            <a:ahLst/>
            <a:cxnLst/>
            <a:rect l="l" t="t" r="r" b="b"/>
            <a:pathLst>
              <a:path w="2298240" h="1432080">
                <a:moveTo>
                  <a:pt x="0" y="0"/>
                </a:moveTo>
                <a:lnTo>
                  <a:pt x="2298240" y="0"/>
                </a:lnTo>
                <a:lnTo>
                  <a:pt x="2298240" y="1432080"/>
                </a:lnTo>
                <a:lnTo>
                  <a:pt x="0" y="1432080"/>
                </a:lnTo>
                <a:lnTo>
                  <a:pt x="0" y="0"/>
                </a:lnTo>
                <a:close/>
              </a:path>
            </a:pathLst>
          </a:custGeom>
          <a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a:blipFill>
        </p:spPr>
      </p:sp>
      <p:sp>
        <p:nvSpPr>
          <p:cNvPr id="95" name="Freeform 95"/>
          <p:cNvSpPr/>
          <p:nvPr/>
        </p:nvSpPr>
        <p:spPr>
          <a:xfrm>
            <a:off x="990720" y="2815920"/>
            <a:ext cx="3949920" cy="3181680"/>
          </a:xfrm>
          <a:custGeom>
            <a:avLst/>
            <a:gdLst/>
            <a:ahLst/>
            <a:cxnLst/>
            <a:rect l="l" t="t" r="r" b="b"/>
            <a:pathLst>
              <a:path w="3949920" h="3181680">
                <a:moveTo>
                  <a:pt x="0" y="0"/>
                </a:moveTo>
                <a:lnTo>
                  <a:pt x="3949920" y="0"/>
                </a:lnTo>
                <a:lnTo>
                  <a:pt x="3949920" y="3181680"/>
                </a:lnTo>
                <a:lnTo>
                  <a:pt x="0" y="3181680"/>
                </a:lnTo>
                <a:lnTo>
                  <a:pt x="0" y="0"/>
                </a:lnTo>
                <a:close/>
              </a:path>
            </a:pathLst>
          </a:custGeom>
          <a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a:blipFill>
        </p:spPr>
      </p:sp>
      <p:sp>
        <p:nvSpPr>
          <p:cNvPr id="96" name="Freeform 96"/>
          <p:cNvSpPr/>
          <p:nvPr/>
        </p:nvSpPr>
        <p:spPr>
          <a:xfrm>
            <a:off x="2168640" y="5092560"/>
            <a:ext cx="200160" cy="164880"/>
          </a:xfrm>
          <a:custGeom>
            <a:avLst/>
            <a:gdLst/>
            <a:ahLst/>
            <a:cxnLst/>
            <a:rect l="l" t="t" r="r" b="b"/>
            <a:pathLst>
              <a:path w="200160" h="164880">
                <a:moveTo>
                  <a:pt x="0" y="0"/>
                </a:moveTo>
                <a:lnTo>
                  <a:pt x="200160" y="0"/>
                </a:lnTo>
                <a:lnTo>
                  <a:pt x="20016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a:blipFill>
        </p:spPr>
      </p:sp>
      <p:sp>
        <p:nvSpPr>
          <p:cNvPr id="97" name="Freeform 97"/>
          <p:cNvSpPr/>
          <p:nvPr/>
        </p:nvSpPr>
        <p:spPr>
          <a:xfrm>
            <a:off x="3638880" y="4371840"/>
            <a:ext cx="193680" cy="174960"/>
          </a:xfrm>
          <a:custGeom>
            <a:avLst/>
            <a:gdLst/>
            <a:ahLst/>
            <a:cxnLst/>
            <a:rect l="l" t="t" r="r" b="b"/>
            <a:pathLst>
              <a:path w="193680" h="174960">
                <a:moveTo>
                  <a:pt x="0" y="0"/>
                </a:moveTo>
                <a:lnTo>
                  <a:pt x="193680" y="0"/>
                </a:lnTo>
                <a:lnTo>
                  <a:pt x="193680" y="174960"/>
                </a:lnTo>
                <a:lnTo>
                  <a:pt x="0" y="174960"/>
                </a:lnTo>
                <a:lnTo>
                  <a:pt x="0" y="0"/>
                </a:lnTo>
                <a:close/>
              </a:path>
            </a:pathLst>
          </a:custGeom>
          <a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a:blipFill>
        </p:spPr>
      </p:sp>
      <p:sp>
        <p:nvSpPr>
          <p:cNvPr id="98" name="Freeform 98"/>
          <p:cNvSpPr/>
          <p:nvPr/>
        </p:nvSpPr>
        <p:spPr>
          <a:xfrm>
            <a:off x="3603600" y="3660480"/>
            <a:ext cx="200160" cy="168480"/>
          </a:xfrm>
          <a:custGeom>
            <a:avLst/>
            <a:gdLst/>
            <a:ahLst/>
            <a:cxnLst/>
            <a:rect l="l" t="t" r="r" b="b"/>
            <a:pathLst>
              <a:path w="200160" h="168480">
                <a:moveTo>
                  <a:pt x="0" y="0"/>
                </a:moveTo>
                <a:lnTo>
                  <a:pt x="200160" y="0"/>
                </a:lnTo>
                <a:lnTo>
                  <a:pt x="200160" y="168480"/>
                </a:lnTo>
                <a:lnTo>
                  <a:pt x="0" y="168480"/>
                </a:lnTo>
                <a:lnTo>
                  <a:pt x="0" y="0"/>
                </a:lnTo>
                <a:close/>
              </a:path>
            </a:pathLst>
          </a:custGeom>
          <a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a:blipFill>
        </p:spPr>
      </p:sp>
      <p:sp>
        <p:nvSpPr>
          <p:cNvPr id="99" name="Freeform 99"/>
          <p:cNvSpPr/>
          <p:nvPr/>
        </p:nvSpPr>
        <p:spPr>
          <a:xfrm>
            <a:off x="3429360" y="5092560"/>
            <a:ext cx="200160" cy="164880"/>
          </a:xfrm>
          <a:custGeom>
            <a:avLst/>
            <a:gdLst/>
            <a:ahLst/>
            <a:cxnLst/>
            <a:rect l="l" t="t" r="r" b="b"/>
            <a:pathLst>
              <a:path w="200160" h="164880">
                <a:moveTo>
                  <a:pt x="0" y="0"/>
                </a:moveTo>
                <a:lnTo>
                  <a:pt x="200160" y="0"/>
                </a:lnTo>
                <a:lnTo>
                  <a:pt x="20016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a:blipFill>
        </p:spPr>
      </p:sp>
      <p:sp>
        <p:nvSpPr>
          <p:cNvPr id="100" name="Freeform 100"/>
          <p:cNvSpPr/>
          <p:nvPr/>
        </p:nvSpPr>
        <p:spPr>
          <a:xfrm>
            <a:off x="2473200" y="5099040"/>
            <a:ext cx="196560" cy="168480"/>
          </a:xfrm>
          <a:custGeom>
            <a:avLst/>
            <a:gdLst/>
            <a:ahLst/>
            <a:cxnLst/>
            <a:rect l="l" t="t" r="r" b="b"/>
            <a:pathLst>
              <a:path w="196560" h="168480">
                <a:moveTo>
                  <a:pt x="0" y="0"/>
                </a:moveTo>
                <a:lnTo>
                  <a:pt x="196560" y="0"/>
                </a:lnTo>
                <a:lnTo>
                  <a:pt x="196560" y="168480"/>
                </a:lnTo>
                <a:lnTo>
                  <a:pt x="0" y="168480"/>
                </a:lnTo>
                <a:lnTo>
                  <a:pt x="0" y="0"/>
                </a:lnTo>
                <a:close/>
              </a:path>
            </a:pathLst>
          </a:custGeom>
          <a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a:blipFill>
        </p:spPr>
      </p:sp>
      <p:sp>
        <p:nvSpPr>
          <p:cNvPr id="101" name="Freeform 101"/>
          <p:cNvSpPr/>
          <p:nvPr/>
        </p:nvSpPr>
        <p:spPr>
          <a:xfrm>
            <a:off x="3638880" y="4137120"/>
            <a:ext cx="193680" cy="164880"/>
          </a:xfrm>
          <a:custGeom>
            <a:avLst/>
            <a:gdLst/>
            <a:ahLst/>
            <a:cxnLst/>
            <a:rect l="l" t="t" r="r" b="b"/>
            <a:pathLst>
              <a:path w="193680" h="164880">
                <a:moveTo>
                  <a:pt x="0" y="0"/>
                </a:moveTo>
                <a:lnTo>
                  <a:pt x="193680" y="0"/>
                </a:lnTo>
                <a:lnTo>
                  <a:pt x="19368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102"/>
          <p:cNvSpPr/>
          <p:nvPr/>
        </p:nvSpPr>
        <p:spPr>
          <a:xfrm>
            <a:off x="4235760" y="4353120"/>
            <a:ext cx="196560" cy="158400"/>
          </a:xfrm>
          <a:custGeom>
            <a:avLst/>
            <a:gdLst/>
            <a:ahLst/>
            <a:cxnLst/>
            <a:rect l="l" t="t" r="r" b="b"/>
            <a:pathLst>
              <a:path w="196560" h="158400">
                <a:moveTo>
                  <a:pt x="0" y="0"/>
                </a:moveTo>
                <a:lnTo>
                  <a:pt x="196560" y="0"/>
                </a:lnTo>
                <a:lnTo>
                  <a:pt x="196560" y="158400"/>
                </a:lnTo>
                <a:lnTo>
                  <a:pt x="0" y="158400"/>
                </a:lnTo>
                <a:lnTo>
                  <a:pt x="0" y="0"/>
                </a:lnTo>
                <a:close/>
              </a:path>
            </a:pathLst>
          </a:custGeom>
          <a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a:blipFill>
        </p:spPr>
      </p:sp>
      <p:sp>
        <p:nvSpPr>
          <p:cNvPr id="103" name="Freeform 103"/>
          <p:cNvSpPr/>
          <p:nvPr/>
        </p:nvSpPr>
        <p:spPr>
          <a:xfrm>
            <a:off x="3238560" y="3409920"/>
            <a:ext cx="196560" cy="168480"/>
          </a:xfrm>
          <a:custGeom>
            <a:avLst/>
            <a:gdLst/>
            <a:ahLst/>
            <a:cxnLst/>
            <a:rect l="l" t="t" r="r" b="b"/>
            <a:pathLst>
              <a:path w="196560" h="168480">
                <a:moveTo>
                  <a:pt x="0" y="0"/>
                </a:moveTo>
                <a:lnTo>
                  <a:pt x="196560" y="0"/>
                </a:lnTo>
                <a:lnTo>
                  <a:pt x="196560" y="168480"/>
                </a:lnTo>
                <a:lnTo>
                  <a:pt x="0" y="168480"/>
                </a:lnTo>
                <a:lnTo>
                  <a:pt x="0" y="0"/>
                </a:lnTo>
                <a:close/>
              </a:path>
            </a:pathLst>
          </a:custGeom>
          <a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a:blipFill>
        </p:spPr>
      </p:sp>
      <p:grpSp>
        <p:nvGrpSpPr>
          <p:cNvPr id="104" name="Group 104"/>
          <p:cNvGrpSpPr/>
          <p:nvPr/>
        </p:nvGrpSpPr>
        <p:grpSpPr>
          <a:xfrm>
            <a:off x="2454480" y="4842000"/>
            <a:ext cx="200160" cy="164880"/>
            <a:chOff x="0" y="0"/>
            <a:chExt cx="266880" cy="21984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276352" cy="219837"/>
            </a:xfrm>
            <a:custGeom>
              <a:avLst/>
              <a:gdLst/>
              <a:ahLst/>
              <a:cxnLst/>
              <a:rect l="l" t="t" r="r" b="b"/>
              <a:pathLst>
                <a:path w="276352" h="219837">
                  <a:moveTo>
                    <a:pt x="0" y="0"/>
                  </a:moveTo>
                  <a:cubicBezTo>
                    <a:pt x="95377" y="0"/>
                    <a:pt x="181102" y="0"/>
                    <a:pt x="276352" y="0"/>
                  </a:cubicBezTo>
                  <a:cubicBezTo>
                    <a:pt x="276352" y="73279"/>
                    <a:pt x="276352" y="146558"/>
                    <a:pt x="276352" y="219837"/>
                  </a:cubicBezTo>
                  <a:cubicBezTo>
                    <a:pt x="180975" y="219837"/>
                    <a:pt x="95250" y="219837"/>
                    <a:pt x="0" y="219837"/>
                  </a:cubicBezTo>
                  <a:cubicBezTo>
                    <a:pt x="0" y="146558"/>
                    <a:pt x="0" y="73279"/>
                    <a:pt x="0" y="0"/>
                  </a:cubicBezTo>
                  <a:close/>
                  <a:moveTo>
                    <a:pt x="257302" y="18288"/>
                  </a:moveTo>
                  <a:cubicBezTo>
                    <a:pt x="181102" y="18288"/>
                    <a:pt x="104775" y="18288"/>
                    <a:pt x="38100" y="18288"/>
                  </a:cubicBezTo>
                  <a:cubicBezTo>
                    <a:pt x="19050" y="18288"/>
                    <a:pt x="19050" y="27432"/>
                    <a:pt x="19050" y="36576"/>
                  </a:cubicBezTo>
                  <a:cubicBezTo>
                    <a:pt x="19050" y="82423"/>
                    <a:pt x="19050" y="128143"/>
                    <a:pt x="19050" y="173990"/>
                  </a:cubicBezTo>
                  <a:cubicBezTo>
                    <a:pt x="19050" y="192278"/>
                    <a:pt x="28575" y="201422"/>
                    <a:pt x="47625" y="201422"/>
                  </a:cubicBezTo>
                  <a:cubicBezTo>
                    <a:pt x="95250" y="201422"/>
                    <a:pt x="152527" y="201422"/>
                    <a:pt x="200152" y="201422"/>
                  </a:cubicBezTo>
                  <a:cubicBezTo>
                    <a:pt x="219202" y="201422"/>
                    <a:pt x="238252" y="201422"/>
                    <a:pt x="257302" y="201422"/>
                  </a:cubicBezTo>
                  <a:cubicBezTo>
                    <a:pt x="257302" y="137287"/>
                    <a:pt x="257302" y="82296"/>
                    <a:pt x="257302" y="1816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06" name="Group 106"/>
          <p:cNvGrpSpPr/>
          <p:nvPr/>
        </p:nvGrpSpPr>
        <p:grpSpPr>
          <a:xfrm>
            <a:off x="3260880" y="4143600"/>
            <a:ext cx="193680" cy="168480"/>
            <a:chOff x="0" y="0"/>
            <a:chExt cx="258240" cy="22464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258191" cy="224663"/>
            </a:xfrm>
            <a:custGeom>
              <a:avLst/>
              <a:gdLst/>
              <a:ahLst/>
              <a:cxnLst/>
              <a:rect l="l" t="t" r="r" b="b"/>
              <a:pathLst>
                <a:path w="258191" h="224663">
                  <a:moveTo>
                    <a:pt x="0" y="0"/>
                  </a:moveTo>
                  <a:cubicBezTo>
                    <a:pt x="83058" y="0"/>
                    <a:pt x="165989" y="0"/>
                    <a:pt x="258191" y="0"/>
                  </a:cubicBezTo>
                  <a:cubicBezTo>
                    <a:pt x="258191" y="74930"/>
                    <a:pt x="258191" y="149733"/>
                    <a:pt x="258191" y="224663"/>
                  </a:cubicBezTo>
                  <a:cubicBezTo>
                    <a:pt x="165989" y="224663"/>
                    <a:pt x="82931" y="224663"/>
                    <a:pt x="0" y="224663"/>
                  </a:cubicBezTo>
                  <a:cubicBezTo>
                    <a:pt x="0" y="149733"/>
                    <a:pt x="0" y="74930"/>
                    <a:pt x="0" y="0"/>
                  </a:cubicBezTo>
                  <a:close/>
                  <a:moveTo>
                    <a:pt x="239776" y="205867"/>
                  </a:moveTo>
                  <a:cubicBezTo>
                    <a:pt x="239776" y="140335"/>
                    <a:pt x="239776" y="84201"/>
                    <a:pt x="239776" y="18669"/>
                  </a:cubicBezTo>
                  <a:cubicBezTo>
                    <a:pt x="165989" y="18669"/>
                    <a:pt x="92202" y="18669"/>
                    <a:pt x="27686" y="18669"/>
                  </a:cubicBezTo>
                  <a:cubicBezTo>
                    <a:pt x="27686" y="18669"/>
                    <a:pt x="18415" y="28067"/>
                    <a:pt x="18415" y="37338"/>
                  </a:cubicBezTo>
                  <a:cubicBezTo>
                    <a:pt x="9144" y="84201"/>
                    <a:pt x="9144" y="140335"/>
                    <a:pt x="18415" y="187071"/>
                  </a:cubicBezTo>
                  <a:cubicBezTo>
                    <a:pt x="18415" y="196469"/>
                    <a:pt x="27686" y="205740"/>
                    <a:pt x="27686" y="205740"/>
                  </a:cubicBezTo>
                  <a:cubicBezTo>
                    <a:pt x="101473" y="205740"/>
                    <a:pt x="165989" y="205740"/>
                    <a:pt x="239776" y="205740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08" name="Freeform 108"/>
          <p:cNvSpPr/>
          <p:nvPr/>
        </p:nvSpPr>
        <p:spPr>
          <a:xfrm>
            <a:off x="2168640" y="4842000"/>
            <a:ext cx="193680" cy="164880"/>
          </a:xfrm>
          <a:custGeom>
            <a:avLst/>
            <a:gdLst/>
            <a:ahLst/>
            <a:cxnLst/>
            <a:rect l="l" t="t" r="r" b="b"/>
            <a:pathLst>
              <a:path w="193680" h="164880">
                <a:moveTo>
                  <a:pt x="0" y="0"/>
                </a:moveTo>
                <a:lnTo>
                  <a:pt x="193680" y="0"/>
                </a:lnTo>
                <a:lnTo>
                  <a:pt x="19368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a:blipFill>
        </p:spPr>
      </p:sp>
      <p:sp>
        <p:nvSpPr>
          <p:cNvPr id="109" name="Freeform 109"/>
          <p:cNvSpPr/>
          <p:nvPr/>
        </p:nvSpPr>
        <p:spPr>
          <a:xfrm>
            <a:off x="4607280" y="4359600"/>
            <a:ext cx="193680" cy="168480"/>
          </a:xfrm>
          <a:custGeom>
            <a:avLst/>
            <a:gdLst/>
            <a:ahLst/>
            <a:cxnLst/>
            <a:rect l="l" t="t" r="r" b="b"/>
            <a:pathLst>
              <a:path w="193680" h="168480">
                <a:moveTo>
                  <a:pt x="0" y="0"/>
                </a:moveTo>
                <a:lnTo>
                  <a:pt x="193680" y="0"/>
                </a:lnTo>
                <a:lnTo>
                  <a:pt x="193680" y="168480"/>
                </a:lnTo>
                <a:lnTo>
                  <a:pt x="0" y="168480"/>
                </a:lnTo>
                <a:lnTo>
                  <a:pt x="0" y="0"/>
                </a:lnTo>
                <a:close/>
              </a:path>
            </a:pathLst>
          </a:custGeom>
          <a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a:blipFill>
        </p:spPr>
      </p:sp>
      <p:sp>
        <p:nvSpPr>
          <p:cNvPr id="110" name="Freeform 110"/>
          <p:cNvSpPr/>
          <p:nvPr/>
        </p:nvSpPr>
        <p:spPr>
          <a:xfrm>
            <a:off x="3247920" y="3892320"/>
            <a:ext cx="200160" cy="164880"/>
          </a:xfrm>
          <a:custGeom>
            <a:avLst/>
            <a:gdLst/>
            <a:ahLst/>
            <a:cxnLst/>
            <a:rect l="l" t="t" r="r" b="b"/>
            <a:pathLst>
              <a:path w="200160" h="164880">
                <a:moveTo>
                  <a:pt x="0" y="0"/>
                </a:moveTo>
                <a:lnTo>
                  <a:pt x="200160" y="0"/>
                </a:lnTo>
                <a:lnTo>
                  <a:pt x="20016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a:blipFill>
        </p:spPr>
      </p:sp>
      <p:sp>
        <p:nvSpPr>
          <p:cNvPr id="111" name="Freeform 111"/>
          <p:cNvSpPr/>
          <p:nvPr/>
        </p:nvSpPr>
        <p:spPr>
          <a:xfrm>
            <a:off x="1218960" y="4806720"/>
            <a:ext cx="203040" cy="164880"/>
          </a:xfrm>
          <a:custGeom>
            <a:avLst/>
            <a:gdLst/>
            <a:ahLst/>
            <a:cxnLst/>
            <a:rect l="l" t="t" r="r" b="b"/>
            <a:pathLst>
              <a:path w="203040" h="164880">
                <a:moveTo>
                  <a:pt x="0" y="0"/>
                </a:moveTo>
                <a:lnTo>
                  <a:pt x="203040" y="0"/>
                </a:lnTo>
                <a:lnTo>
                  <a:pt x="20304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tretch>
              <a:fillRect/>
            </a:stretch>
          </a:blipFill>
        </p:spPr>
      </p:sp>
      <p:sp>
        <p:nvSpPr>
          <p:cNvPr id="112" name="Freeform 112"/>
          <p:cNvSpPr/>
          <p:nvPr/>
        </p:nvSpPr>
        <p:spPr>
          <a:xfrm>
            <a:off x="3247920" y="3648240"/>
            <a:ext cx="193680" cy="164880"/>
          </a:xfrm>
          <a:custGeom>
            <a:avLst/>
            <a:gdLst/>
            <a:ahLst/>
            <a:cxnLst/>
            <a:rect l="l" t="t" r="r" b="b"/>
            <a:pathLst>
              <a:path w="193680" h="164880">
                <a:moveTo>
                  <a:pt x="0" y="0"/>
                </a:moveTo>
                <a:lnTo>
                  <a:pt x="193680" y="0"/>
                </a:lnTo>
                <a:lnTo>
                  <a:pt x="19368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tretch>
              <a:fillRect/>
            </a:stretch>
          </a:blipFill>
        </p:spPr>
      </p:sp>
      <p:sp>
        <p:nvSpPr>
          <p:cNvPr id="113" name="Freeform 113"/>
          <p:cNvSpPr/>
          <p:nvPr/>
        </p:nvSpPr>
        <p:spPr>
          <a:xfrm>
            <a:off x="2730240" y="4483440"/>
            <a:ext cx="196560" cy="168480"/>
          </a:xfrm>
          <a:custGeom>
            <a:avLst/>
            <a:gdLst/>
            <a:ahLst/>
            <a:cxnLst/>
            <a:rect l="l" t="t" r="r" b="b"/>
            <a:pathLst>
              <a:path w="196560" h="168480">
                <a:moveTo>
                  <a:pt x="0" y="0"/>
                </a:moveTo>
                <a:lnTo>
                  <a:pt x="196560" y="0"/>
                </a:lnTo>
                <a:lnTo>
                  <a:pt x="196560" y="168480"/>
                </a:lnTo>
                <a:lnTo>
                  <a:pt x="0" y="168480"/>
                </a:lnTo>
                <a:lnTo>
                  <a:pt x="0" y="0"/>
                </a:lnTo>
                <a:close/>
              </a:path>
            </a:pathLst>
          </a:custGeom>
          <a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tretch>
              <a:fillRect/>
            </a:stretch>
          </a:blipFill>
        </p:spPr>
      </p:sp>
      <p:grpSp>
        <p:nvGrpSpPr>
          <p:cNvPr id="114" name="Group 114"/>
          <p:cNvGrpSpPr/>
          <p:nvPr/>
        </p:nvGrpSpPr>
        <p:grpSpPr>
          <a:xfrm>
            <a:off x="3610080" y="3409920"/>
            <a:ext cx="193680" cy="168480"/>
            <a:chOff x="0" y="0"/>
            <a:chExt cx="258240" cy="224640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258191" cy="224663"/>
            </a:xfrm>
            <a:custGeom>
              <a:avLst/>
              <a:gdLst/>
              <a:ahLst/>
              <a:cxnLst/>
              <a:rect l="l" t="t" r="r" b="b"/>
              <a:pathLst>
                <a:path w="258191" h="224663">
                  <a:moveTo>
                    <a:pt x="258191" y="0"/>
                  </a:moveTo>
                  <a:cubicBezTo>
                    <a:pt x="258191" y="74930"/>
                    <a:pt x="258191" y="149733"/>
                    <a:pt x="258191" y="224663"/>
                  </a:cubicBezTo>
                  <a:cubicBezTo>
                    <a:pt x="175133" y="224663"/>
                    <a:pt x="92202" y="224663"/>
                    <a:pt x="0" y="224663"/>
                  </a:cubicBezTo>
                  <a:cubicBezTo>
                    <a:pt x="0" y="149733"/>
                    <a:pt x="0" y="74930"/>
                    <a:pt x="0" y="0"/>
                  </a:cubicBezTo>
                  <a:cubicBezTo>
                    <a:pt x="83058" y="0"/>
                    <a:pt x="175260" y="0"/>
                    <a:pt x="258191" y="0"/>
                  </a:cubicBezTo>
                  <a:close/>
                  <a:moveTo>
                    <a:pt x="239776" y="196596"/>
                  </a:moveTo>
                  <a:cubicBezTo>
                    <a:pt x="239776" y="140462"/>
                    <a:pt x="239776" y="74930"/>
                    <a:pt x="239776" y="18796"/>
                  </a:cubicBezTo>
                  <a:cubicBezTo>
                    <a:pt x="239776" y="18796"/>
                    <a:pt x="239776" y="18796"/>
                    <a:pt x="230505" y="18796"/>
                  </a:cubicBezTo>
                  <a:cubicBezTo>
                    <a:pt x="165989" y="18796"/>
                    <a:pt x="101346" y="18796"/>
                    <a:pt x="36830" y="18796"/>
                  </a:cubicBezTo>
                  <a:cubicBezTo>
                    <a:pt x="18415" y="18796"/>
                    <a:pt x="18415" y="28194"/>
                    <a:pt x="18415" y="37465"/>
                  </a:cubicBezTo>
                  <a:cubicBezTo>
                    <a:pt x="18415" y="74930"/>
                    <a:pt x="18415" y="102997"/>
                    <a:pt x="18415" y="140462"/>
                  </a:cubicBezTo>
                  <a:cubicBezTo>
                    <a:pt x="18415" y="159131"/>
                    <a:pt x="18415" y="177927"/>
                    <a:pt x="18415" y="196596"/>
                  </a:cubicBezTo>
                  <a:cubicBezTo>
                    <a:pt x="92202" y="196596"/>
                    <a:pt x="165989" y="196596"/>
                    <a:pt x="239776" y="196596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16" name="Freeform 116"/>
          <p:cNvSpPr/>
          <p:nvPr/>
        </p:nvSpPr>
        <p:spPr>
          <a:xfrm>
            <a:off x="3603600" y="3187440"/>
            <a:ext cx="200160" cy="164880"/>
          </a:xfrm>
          <a:custGeom>
            <a:avLst/>
            <a:gdLst/>
            <a:ahLst/>
            <a:cxnLst/>
            <a:rect l="l" t="t" r="r" b="b"/>
            <a:pathLst>
              <a:path w="200160" h="164880">
                <a:moveTo>
                  <a:pt x="0" y="0"/>
                </a:moveTo>
                <a:lnTo>
                  <a:pt x="200160" y="0"/>
                </a:lnTo>
                <a:lnTo>
                  <a:pt x="200160" y="164880"/>
                </a:lnTo>
                <a:lnTo>
                  <a:pt x="0" y="164880"/>
                </a:lnTo>
                <a:lnTo>
                  <a:pt x="0" y="0"/>
                </a:lnTo>
                <a:close/>
              </a:path>
            </a:pathLst>
          </a:custGeom>
          <a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tretch>
              <a:fillRect/>
            </a:stretch>
          </a:blipFill>
        </p:spPr>
      </p:sp>
      <p:grpSp>
        <p:nvGrpSpPr>
          <p:cNvPr id="117" name="Group 117"/>
          <p:cNvGrpSpPr/>
          <p:nvPr/>
        </p:nvGrpSpPr>
        <p:grpSpPr>
          <a:xfrm>
            <a:off x="3232080" y="3187440"/>
            <a:ext cx="196560" cy="164880"/>
            <a:chOff x="0" y="0"/>
            <a:chExt cx="262080" cy="21984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262128" cy="219837"/>
            </a:xfrm>
            <a:custGeom>
              <a:avLst/>
              <a:gdLst/>
              <a:ahLst/>
              <a:cxnLst/>
              <a:rect l="l" t="t" r="r" b="b"/>
              <a:pathLst>
                <a:path w="262128" h="219837">
                  <a:moveTo>
                    <a:pt x="262128" y="0"/>
                  </a:moveTo>
                  <a:cubicBezTo>
                    <a:pt x="262128" y="73279"/>
                    <a:pt x="262128" y="146558"/>
                    <a:pt x="262128" y="219837"/>
                  </a:cubicBezTo>
                  <a:cubicBezTo>
                    <a:pt x="177927" y="219837"/>
                    <a:pt x="84328" y="219837"/>
                    <a:pt x="0" y="219837"/>
                  </a:cubicBezTo>
                  <a:cubicBezTo>
                    <a:pt x="0" y="146558"/>
                    <a:pt x="0" y="73279"/>
                    <a:pt x="0" y="0"/>
                  </a:cubicBezTo>
                  <a:cubicBezTo>
                    <a:pt x="84201" y="0"/>
                    <a:pt x="168529" y="0"/>
                    <a:pt x="262128" y="0"/>
                  </a:cubicBezTo>
                  <a:close/>
                  <a:moveTo>
                    <a:pt x="243332" y="18288"/>
                  </a:moveTo>
                  <a:cubicBezTo>
                    <a:pt x="168402" y="18288"/>
                    <a:pt x="93599" y="18288"/>
                    <a:pt x="18669" y="18288"/>
                  </a:cubicBezTo>
                  <a:cubicBezTo>
                    <a:pt x="18669" y="73279"/>
                    <a:pt x="18669" y="128270"/>
                    <a:pt x="18669" y="183134"/>
                  </a:cubicBezTo>
                  <a:cubicBezTo>
                    <a:pt x="18669" y="192278"/>
                    <a:pt x="28067" y="201422"/>
                    <a:pt x="28067" y="201422"/>
                  </a:cubicBezTo>
                  <a:cubicBezTo>
                    <a:pt x="56134" y="201422"/>
                    <a:pt x="84201" y="201422"/>
                    <a:pt x="112268" y="201422"/>
                  </a:cubicBezTo>
                  <a:cubicBezTo>
                    <a:pt x="159131" y="201422"/>
                    <a:pt x="196469" y="201422"/>
                    <a:pt x="243332" y="201422"/>
                  </a:cubicBezTo>
                  <a:cubicBezTo>
                    <a:pt x="243332" y="137287"/>
                    <a:pt x="243332" y="82296"/>
                    <a:pt x="243332" y="18161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3622320" y="3905280"/>
            <a:ext cx="196560" cy="168480"/>
            <a:chOff x="0" y="0"/>
            <a:chExt cx="262080" cy="22464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262128" cy="224663"/>
            </a:xfrm>
            <a:custGeom>
              <a:avLst/>
              <a:gdLst/>
              <a:ahLst/>
              <a:cxnLst/>
              <a:rect l="l" t="t" r="r" b="b"/>
              <a:pathLst>
                <a:path w="262128" h="224663">
                  <a:moveTo>
                    <a:pt x="0" y="224663"/>
                  </a:moveTo>
                  <a:cubicBezTo>
                    <a:pt x="0" y="149733"/>
                    <a:pt x="0" y="74930"/>
                    <a:pt x="0" y="0"/>
                  </a:cubicBezTo>
                  <a:cubicBezTo>
                    <a:pt x="84201" y="0"/>
                    <a:pt x="177800" y="0"/>
                    <a:pt x="262128" y="0"/>
                  </a:cubicBezTo>
                  <a:cubicBezTo>
                    <a:pt x="262128" y="74930"/>
                    <a:pt x="262128" y="149733"/>
                    <a:pt x="262128" y="224663"/>
                  </a:cubicBezTo>
                  <a:cubicBezTo>
                    <a:pt x="177927" y="224663"/>
                    <a:pt x="93599" y="224663"/>
                    <a:pt x="0" y="224663"/>
                  </a:cubicBezTo>
                  <a:close/>
                  <a:moveTo>
                    <a:pt x="18669" y="196596"/>
                  </a:moveTo>
                  <a:cubicBezTo>
                    <a:pt x="93599" y="196596"/>
                    <a:pt x="168402" y="196596"/>
                    <a:pt x="243332" y="196596"/>
                  </a:cubicBezTo>
                  <a:cubicBezTo>
                    <a:pt x="243332" y="140462"/>
                    <a:pt x="243332" y="84328"/>
                    <a:pt x="243332" y="28067"/>
                  </a:cubicBezTo>
                  <a:cubicBezTo>
                    <a:pt x="243332" y="28067"/>
                    <a:pt x="233934" y="18669"/>
                    <a:pt x="233934" y="18669"/>
                  </a:cubicBezTo>
                  <a:cubicBezTo>
                    <a:pt x="159004" y="18669"/>
                    <a:pt x="93472" y="18669"/>
                    <a:pt x="28067" y="18669"/>
                  </a:cubicBezTo>
                  <a:cubicBezTo>
                    <a:pt x="28067" y="18669"/>
                    <a:pt x="18669" y="18669"/>
                    <a:pt x="18669" y="18669"/>
                  </a:cubicBezTo>
                  <a:cubicBezTo>
                    <a:pt x="18669" y="74803"/>
                    <a:pt x="18669" y="140335"/>
                    <a:pt x="18669" y="196469"/>
                  </a:cubicBez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121" name="Freeform 121"/>
          <p:cNvSpPr/>
          <p:nvPr/>
        </p:nvSpPr>
        <p:spPr>
          <a:xfrm>
            <a:off x="5518080" y="3984480"/>
            <a:ext cx="3762720" cy="1542960"/>
          </a:xfrm>
          <a:custGeom>
            <a:avLst/>
            <a:gdLst/>
            <a:ahLst/>
            <a:cxnLst/>
            <a:rect l="l" t="t" r="r" b="b"/>
            <a:pathLst>
              <a:path w="3762720" h="1542960">
                <a:moveTo>
                  <a:pt x="0" y="0"/>
                </a:moveTo>
                <a:lnTo>
                  <a:pt x="3762720" y="0"/>
                </a:lnTo>
                <a:lnTo>
                  <a:pt x="3762720" y="1542960"/>
                </a:lnTo>
                <a:lnTo>
                  <a:pt x="0" y="1542960"/>
                </a:lnTo>
                <a:lnTo>
                  <a:pt x="0" y="0"/>
                </a:lnTo>
                <a:close/>
              </a:path>
            </a:pathLst>
          </a:custGeom>
          <a:blipFill>
            <a:blip r:embed="rId90">
              <a:extLst>
                <a:ext uri="{96DAC541-7B7A-43D3-8B79-37D633B846F1}">
                  <asvg:svgBlip xmlns:asvg="http://schemas.microsoft.com/office/drawing/2016/SVG/main" r:embed="rId91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Diamond 5">
            <a:extLst>
              <a:ext uri="{FF2B5EF4-FFF2-40B4-BE49-F238E27FC236}">
                <a16:creationId xmlns:a16="http://schemas.microsoft.com/office/drawing/2014/main" id="{0EEB4C13-2C17-68EE-FE5F-F22F986D0988}"/>
              </a:ext>
            </a:extLst>
          </p:cNvPr>
          <p:cNvSpPr/>
          <p:nvPr/>
        </p:nvSpPr>
        <p:spPr>
          <a:xfrm>
            <a:off x="5419826" y="2569536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Isosceles Triangle 51">
            <a:extLst>
              <a:ext uri="{FF2B5EF4-FFF2-40B4-BE49-F238E27FC236}">
                <a16:creationId xmlns:a16="http://schemas.microsoft.com/office/drawing/2014/main" id="{43E3F790-D906-3816-7622-366F96CA5FCA}"/>
              </a:ext>
            </a:extLst>
          </p:cNvPr>
          <p:cNvSpPr/>
          <p:nvPr/>
        </p:nvSpPr>
        <p:spPr>
          <a:xfrm>
            <a:off x="4161704" y="2675332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Isosceles Triangle 57">
            <a:extLst>
              <a:ext uri="{FF2B5EF4-FFF2-40B4-BE49-F238E27FC236}">
                <a16:creationId xmlns:a16="http://schemas.microsoft.com/office/drawing/2014/main" id="{8CC1C912-2320-FBC2-45EB-811CDC8D5C8A}"/>
              </a:ext>
            </a:extLst>
          </p:cNvPr>
          <p:cNvSpPr/>
          <p:nvPr/>
        </p:nvSpPr>
        <p:spPr>
          <a:xfrm>
            <a:off x="5422951" y="7111615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8EEDBBE4-EE25-D4DD-A0FE-C37472529E8F}"/>
              </a:ext>
            </a:extLst>
          </p:cNvPr>
          <p:cNvSpPr/>
          <p:nvPr/>
        </p:nvSpPr>
        <p:spPr>
          <a:xfrm rot="18900010">
            <a:off x="10630323" y="5813151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Parallelogram 15">
            <a:extLst>
              <a:ext uri="{FF2B5EF4-FFF2-40B4-BE49-F238E27FC236}">
                <a16:creationId xmlns:a16="http://schemas.microsoft.com/office/drawing/2014/main" id="{F8C3010A-18CC-6667-9EF1-EF3131A3179B}"/>
              </a:ext>
            </a:extLst>
          </p:cNvPr>
          <p:cNvSpPr/>
          <p:nvPr/>
        </p:nvSpPr>
        <p:spPr>
          <a:xfrm flipH="1">
            <a:off x="4152265" y="7294167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Freeform 19">
            <a:extLst>
              <a:ext uri="{FF2B5EF4-FFF2-40B4-BE49-F238E27FC236}">
                <a16:creationId xmlns:a16="http://schemas.microsoft.com/office/drawing/2014/main" id="{76E5CA6F-5355-7625-9103-72C8EEEAF81C}"/>
              </a:ext>
            </a:extLst>
          </p:cNvPr>
          <p:cNvSpPr/>
          <p:nvPr/>
        </p:nvSpPr>
        <p:spPr>
          <a:xfrm>
            <a:off x="7869831" y="5795064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ectangle 30">
            <a:extLst>
              <a:ext uri="{FF2B5EF4-FFF2-40B4-BE49-F238E27FC236}">
                <a16:creationId xmlns:a16="http://schemas.microsoft.com/office/drawing/2014/main" id="{2ECA69FA-D03D-ED8E-4752-A11D5E1B2AEE}"/>
              </a:ext>
            </a:extLst>
          </p:cNvPr>
          <p:cNvSpPr/>
          <p:nvPr/>
        </p:nvSpPr>
        <p:spPr>
          <a:xfrm>
            <a:off x="12847277" y="5732172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7">
            <a:extLst>
              <a:ext uri="{FF2B5EF4-FFF2-40B4-BE49-F238E27FC236}">
                <a16:creationId xmlns:a16="http://schemas.microsoft.com/office/drawing/2014/main" id="{D1F61CE2-FEEF-2AAB-8080-CB360F856C31}"/>
              </a:ext>
            </a:extLst>
          </p:cNvPr>
          <p:cNvSpPr/>
          <p:nvPr/>
        </p:nvSpPr>
        <p:spPr>
          <a:xfrm>
            <a:off x="6677968" y="2609386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C9BDD4B0-EC2B-B028-E81A-94514E8474B4}"/>
              </a:ext>
            </a:extLst>
          </p:cNvPr>
          <p:cNvSpPr/>
          <p:nvPr/>
        </p:nvSpPr>
        <p:spPr>
          <a:xfrm rot="5400013">
            <a:off x="7858256" y="2609388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Pie 24">
            <a:extLst>
              <a:ext uri="{FF2B5EF4-FFF2-40B4-BE49-F238E27FC236}">
                <a16:creationId xmlns:a16="http://schemas.microsoft.com/office/drawing/2014/main" id="{7821599E-B068-9EE4-AE66-260910F6AA55}"/>
              </a:ext>
            </a:extLst>
          </p:cNvPr>
          <p:cNvSpPr/>
          <p:nvPr/>
        </p:nvSpPr>
        <p:spPr>
          <a:xfrm>
            <a:off x="6466632" y="7259783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Block Arc 14">
            <a:extLst>
              <a:ext uri="{FF2B5EF4-FFF2-40B4-BE49-F238E27FC236}">
                <a16:creationId xmlns:a16="http://schemas.microsoft.com/office/drawing/2014/main" id="{2A6210C2-F491-F278-E2EF-C0FA34728E64}"/>
              </a:ext>
            </a:extLst>
          </p:cNvPr>
          <p:cNvSpPr/>
          <p:nvPr/>
        </p:nvSpPr>
        <p:spPr>
          <a:xfrm rot="16200004">
            <a:off x="9039751" y="2537219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41">
            <a:extLst>
              <a:ext uri="{FF2B5EF4-FFF2-40B4-BE49-F238E27FC236}">
                <a16:creationId xmlns:a16="http://schemas.microsoft.com/office/drawing/2014/main" id="{751F88AC-2380-BAEA-1CC0-F86FED78D5AE}"/>
              </a:ext>
            </a:extLst>
          </p:cNvPr>
          <p:cNvSpPr/>
          <p:nvPr/>
        </p:nvSpPr>
        <p:spPr>
          <a:xfrm>
            <a:off x="10364554" y="2467764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EEBF4DEE-E22D-992D-7CDB-2F956E0A0E0B}"/>
              </a:ext>
            </a:extLst>
          </p:cNvPr>
          <p:cNvSpPr/>
          <p:nvPr/>
        </p:nvSpPr>
        <p:spPr>
          <a:xfrm>
            <a:off x="7810342" y="7232740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Oval 66">
            <a:extLst>
              <a:ext uri="{FF2B5EF4-FFF2-40B4-BE49-F238E27FC236}">
                <a16:creationId xmlns:a16="http://schemas.microsoft.com/office/drawing/2014/main" id="{F3260F94-C2BD-A2B1-771C-D8F1A7FCF109}"/>
              </a:ext>
            </a:extLst>
          </p:cNvPr>
          <p:cNvSpPr/>
          <p:nvPr/>
        </p:nvSpPr>
        <p:spPr>
          <a:xfrm rot="20700014">
            <a:off x="5458012" y="5782631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ectangle 9">
            <a:extLst>
              <a:ext uri="{FF2B5EF4-FFF2-40B4-BE49-F238E27FC236}">
                <a16:creationId xmlns:a16="http://schemas.microsoft.com/office/drawing/2014/main" id="{0471906A-9C9A-5CB1-3428-AAE4FFC64FA6}"/>
              </a:ext>
            </a:extLst>
          </p:cNvPr>
          <p:cNvSpPr/>
          <p:nvPr/>
        </p:nvSpPr>
        <p:spPr>
          <a:xfrm>
            <a:off x="2853488" y="5649181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Frame 17">
            <a:extLst>
              <a:ext uri="{FF2B5EF4-FFF2-40B4-BE49-F238E27FC236}">
                <a16:creationId xmlns:a16="http://schemas.microsoft.com/office/drawing/2014/main" id="{DCFD59B3-893E-8E9C-2353-CE3D0F8AA5A0}"/>
              </a:ext>
            </a:extLst>
          </p:cNvPr>
          <p:cNvSpPr/>
          <p:nvPr/>
        </p:nvSpPr>
        <p:spPr>
          <a:xfrm>
            <a:off x="2816087" y="7251445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Teardrop 1">
            <a:extLst>
              <a:ext uri="{FF2B5EF4-FFF2-40B4-BE49-F238E27FC236}">
                <a16:creationId xmlns:a16="http://schemas.microsoft.com/office/drawing/2014/main" id="{EB1B52CC-72BD-81D7-0A5F-8B02D061FE33}"/>
              </a:ext>
            </a:extLst>
          </p:cNvPr>
          <p:cNvSpPr/>
          <p:nvPr/>
        </p:nvSpPr>
        <p:spPr>
          <a:xfrm rot="18805987">
            <a:off x="11441775" y="2640339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Rectangle 130">
            <a:extLst>
              <a:ext uri="{FF2B5EF4-FFF2-40B4-BE49-F238E27FC236}">
                <a16:creationId xmlns:a16="http://schemas.microsoft.com/office/drawing/2014/main" id="{ED76A00C-372E-2475-F0B2-B63A2F8CB7A6}"/>
              </a:ext>
            </a:extLst>
          </p:cNvPr>
          <p:cNvSpPr/>
          <p:nvPr/>
        </p:nvSpPr>
        <p:spPr>
          <a:xfrm>
            <a:off x="12650954" y="2640440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Right Triangle 17">
            <a:extLst>
              <a:ext uri="{FF2B5EF4-FFF2-40B4-BE49-F238E27FC236}">
                <a16:creationId xmlns:a16="http://schemas.microsoft.com/office/drawing/2014/main" id="{37C05E58-D0F1-2499-529D-20BB86A7D44C}"/>
              </a:ext>
            </a:extLst>
          </p:cNvPr>
          <p:cNvSpPr/>
          <p:nvPr/>
        </p:nvSpPr>
        <p:spPr>
          <a:xfrm>
            <a:off x="10296944" y="7198340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Right Triangle 17">
            <a:extLst>
              <a:ext uri="{FF2B5EF4-FFF2-40B4-BE49-F238E27FC236}">
                <a16:creationId xmlns:a16="http://schemas.microsoft.com/office/drawing/2014/main" id="{F7D9319D-2CE9-BD18-27AA-9F2A014BADE4}"/>
              </a:ext>
            </a:extLst>
          </p:cNvPr>
          <p:cNvSpPr/>
          <p:nvPr/>
        </p:nvSpPr>
        <p:spPr>
          <a:xfrm>
            <a:off x="8984378" y="7198340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Right Triangle 17">
            <a:extLst>
              <a:ext uri="{FF2B5EF4-FFF2-40B4-BE49-F238E27FC236}">
                <a16:creationId xmlns:a16="http://schemas.microsoft.com/office/drawing/2014/main" id="{4019A91D-6BA1-BAFE-541E-B97002F46759}"/>
              </a:ext>
            </a:extLst>
          </p:cNvPr>
          <p:cNvSpPr/>
          <p:nvPr/>
        </p:nvSpPr>
        <p:spPr>
          <a:xfrm>
            <a:off x="11609492" y="7198340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Oval 44">
            <a:extLst>
              <a:ext uri="{FF2B5EF4-FFF2-40B4-BE49-F238E27FC236}">
                <a16:creationId xmlns:a16="http://schemas.microsoft.com/office/drawing/2014/main" id="{DDA5E6E2-9261-347D-6577-CF4964A9184D}"/>
              </a:ext>
            </a:extLst>
          </p:cNvPr>
          <p:cNvSpPr/>
          <p:nvPr/>
        </p:nvSpPr>
        <p:spPr>
          <a:xfrm>
            <a:off x="12922058" y="7198340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Google Shape;6000;p67">
            <a:extLst>
              <a:ext uri="{FF2B5EF4-FFF2-40B4-BE49-F238E27FC236}">
                <a16:creationId xmlns:a16="http://schemas.microsoft.com/office/drawing/2014/main" id="{200C56ED-C69A-D61E-A0CE-9B8185001A39}"/>
              </a:ext>
            </a:extLst>
          </p:cNvPr>
          <p:cNvSpPr/>
          <p:nvPr/>
        </p:nvSpPr>
        <p:spPr>
          <a:xfrm>
            <a:off x="2778510" y="2549472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32" name="Google Shape;6029;p67">
            <a:extLst>
              <a:ext uri="{FF2B5EF4-FFF2-40B4-BE49-F238E27FC236}">
                <a16:creationId xmlns:a16="http://schemas.microsoft.com/office/drawing/2014/main" id="{ACC0E289-2683-A040-AE9B-B03FF5FE8408}"/>
              </a:ext>
            </a:extLst>
          </p:cNvPr>
          <p:cNvGrpSpPr/>
          <p:nvPr/>
        </p:nvGrpSpPr>
        <p:grpSpPr>
          <a:xfrm>
            <a:off x="10303433" y="8461162"/>
            <a:ext cx="606228" cy="840350"/>
            <a:chOff x="7025856" y="4064928"/>
            <a:chExt cx="303114" cy="420175"/>
          </a:xfrm>
          <a:solidFill>
            <a:srgbClr val="FFC000"/>
          </a:solidFill>
        </p:grpSpPr>
        <p:sp>
          <p:nvSpPr>
            <p:cNvPr id="33" name="Google Shape;6030;p67">
              <a:extLst>
                <a:ext uri="{FF2B5EF4-FFF2-40B4-BE49-F238E27FC236}">
                  <a16:creationId xmlns:a16="http://schemas.microsoft.com/office/drawing/2014/main" id="{96FB68BB-A657-3C98-4F9F-2E171C92F8DB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031;p67">
              <a:extLst>
                <a:ext uri="{FF2B5EF4-FFF2-40B4-BE49-F238E27FC236}">
                  <a16:creationId xmlns:a16="http://schemas.microsoft.com/office/drawing/2014/main" id="{069B847F-E3B6-AF32-7A8B-848731FB6840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032;p67">
              <a:extLst>
                <a:ext uri="{FF2B5EF4-FFF2-40B4-BE49-F238E27FC236}">
                  <a16:creationId xmlns:a16="http://schemas.microsoft.com/office/drawing/2014/main" id="{26A189C0-F33D-28E0-A34F-43EDF848CD15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033;p67">
              <a:extLst>
                <a:ext uri="{FF2B5EF4-FFF2-40B4-BE49-F238E27FC236}">
                  <a16:creationId xmlns:a16="http://schemas.microsoft.com/office/drawing/2014/main" id="{7B0960D3-9457-9A89-2D86-E75F0AE5F060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6066;p67">
            <a:extLst>
              <a:ext uri="{FF2B5EF4-FFF2-40B4-BE49-F238E27FC236}">
                <a16:creationId xmlns:a16="http://schemas.microsoft.com/office/drawing/2014/main" id="{D45667BD-3B26-3EEC-4E4A-EC96F8C24A9D}"/>
              </a:ext>
            </a:extLst>
          </p:cNvPr>
          <p:cNvGrpSpPr/>
          <p:nvPr/>
        </p:nvGrpSpPr>
        <p:grpSpPr>
          <a:xfrm>
            <a:off x="2722417" y="3932652"/>
            <a:ext cx="966300" cy="961526"/>
            <a:chOff x="3235348" y="1800673"/>
            <a:chExt cx="483150" cy="480763"/>
          </a:xfrm>
          <a:solidFill>
            <a:srgbClr val="FFC000"/>
          </a:solidFill>
        </p:grpSpPr>
        <p:sp>
          <p:nvSpPr>
            <p:cNvPr id="38" name="Google Shape;6067;p67">
              <a:extLst>
                <a:ext uri="{FF2B5EF4-FFF2-40B4-BE49-F238E27FC236}">
                  <a16:creationId xmlns:a16="http://schemas.microsoft.com/office/drawing/2014/main" id="{A99C25F1-A05D-5E74-6698-5405E53B2E86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068;p67">
              <a:extLst>
                <a:ext uri="{FF2B5EF4-FFF2-40B4-BE49-F238E27FC236}">
                  <a16:creationId xmlns:a16="http://schemas.microsoft.com/office/drawing/2014/main" id="{808AB006-6490-B751-E027-D3554D75AF9E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5976;p67">
            <a:extLst>
              <a:ext uri="{FF2B5EF4-FFF2-40B4-BE49-F238E27FC236}">
                <a16:creationId xmlns:a16="http://schemas.microsoft.com/office/drawing/2014/main" id="{16C5960E-FB64-E517-F1AE-FC1912C8F2D3}"/>
              </a:ext>
            </a:extLst>
          </p:cNvPr>
          <p:cNvGrpSpPr/>
          <p:nvPr/>
        </p:nvGrpSpPr>
        <p:grpSpPr>
          <a:xfrm>
            <a:off x="2851550" y="8759694"/>
            <a:ext cx="743094" cy="663102"/>
            <a:chOff x="3299914" y="4214195"/>
            <a:chExt cx="371547" cy="331551"/>
          </a:xfrm>
          <a:solidFill>
            <a:srgbClr val="FFC000"/>
          </a:solidFill>
        </p:grpSpPr>
        <p:sp>
          <p:nvSpPr>
            <p:cNvPr id="41" name="Google Shape;5977;p67">
              <a:extLst>
                <a:ext uri="{FF2B5EF4-FFF2-40B4-BE49-F238E27FC236}">
                  <a16:creationId xmlns:a16="http://schemas.microsoft.com/office/drawing/2014/main" id="{0F213C88-9840-B526-550C-518608A9AB0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5978;p67">
              <a:extLst>
                <a:ext uri="{FF2B5EF4-FFF2-40B4-BE49-F238E27FC236}">
                  <a16:creationId xmlns:a16="http://schemas.microsoft.com/office/drawing/2014/main" id="{1D5B2FDB-9D3D-2C4C-F546-2C138297E61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5979;p67">
              <a:extLst>
                <a:ext uri="{FF2B5EF4-FFF2-40B4-BE49-F238E27FC236}">
                  <a16:creationId xmlns:a16="http://schemas.microsoft.com/office/drawing/2014/main" id="{6FCBE7DB-E656-E132-FD56-80BFB0C8B2C9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5989;p67">
            <a:extLst>
              <a:ext uri="{FF2B5EF4-FFF2-40B4-BE49-F238E27FC236}">
                <a16:creationId xmlns:a16="http://schemas.microsoft.com/office/drawing/2014/main" id="{F298DD0A-B3A4-C09B-BEB8-1E4EC0D5DE35}"/>
              </a:ext>
            </a:extLst>
          </p:cNvPr>
          <p:cNvGrpSpPr/>
          <p:nvPr/>
        </p:nvGrpSpPr>
        <p:grpSpPr>
          <a:xfrm>
            <a:off x="8900779" y="8584257"/>
            <a:ext cx="744816" cy="728740"/>
            <a:chOff x="6324529" y="4126476"/>
            <a:chExt cx="372408" cy="364370"/>
          </a:xfrm>
          <a:solidFill>
            <a:srgbClr val="FFC000"/>
          </a:solidFill>
        </p:grpSpPr>
        <p:sp>
          <p:nvSpPr>
            <p:cNvPr id="45" name="Google Shape;5990;p67">
              <a:extLst>
                <a:ext uri="{FF2B5EF4-FFF2-40B4-BE49-F238E27FC236}">
                  <a16:creationId xmlns:a16="http://schemas.microsoft.com/office/drawing/2014/main" id="{65AD889C-0824-47CF-8BD1-2B46D96F592D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5991;p67">
              <a:extLst>
                <a:ext uri="{FF2B5EF4-FFF2-40B4-BE49-F238E27FC236}">
                  <a16:creationId xmlns:a16="http://schemas.microsoft.com/office/drawing/2014/main" id="{CAFD6173-1502-29FF-1FB2-DBA4630AE284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5992;p67">
              <a:extLst>
                <a:ext uri="{FF2B5EF4-FFF2-40B4-BE49-F238E27FC236}">
                  <a16:creationId xmlns:a16="http://schemas.microsoft.com/office/drawing/2014/main" id="{2F5E38D3-3C33-C26F-6350-FD15D209B6BB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6007;p67">
            <a:extLst>
              <a:ext uri="{FF2B5EF4-FFF2-40B4-BE49-F238E27FC236}">
                <a16:creationId xmlns:a16="http://schemas.microsoft.com/office/drawing/2014/main" id="{CC8D4662-E99F-5C2D-2685-FD136393466B}"/>
              </a:ext>
            </a:extLst>
          </p:cNvPr>
          <p:cNvGrpSpPr/>
          <p:nvPr/>
        </p:nvGrpSpPr>
        <p:grpSpPr>
          <a:xfrm>
            <a:off x="4180064" y="8645396"/>
            <a:ext cx="704526" cy="713542"/>
            <a:chOff x="3964170" y="4157045"/>
            <a:chExt cx="352263" cy="356771"/>
          </a:xfrm>
          <a:solidFill>
            <a:srgbClr val="FFC000"/>
          </a:solidFill>
        </p:grpSpPr>
        <p:sp>
          <p:nvSpPr>
            <p:cNvPr id="49" name="Google Shape;6008;p67">
              <a:extLst>
                <a:ext uri="{FF2B5EF4-FFF2-40B4-BE49-F238E27FC236}">
                  <a16:creationId xmlns:a16="http://schemas.microsoft.com/office/drawing/2014/main" id="{9034EA0E-433C-5E65-8771-6DB80B2C0EED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09;p67">
              <a:extLst>
                <a:ext uri="{FF2B5EF4-FFF2-40B4-BE49-F238E27FC236}">
                  <a16:creationId xmlns:a16="http://schemas.microsoft.com/office/drawing/2014/main" id="{C59D6C0E-EB17-D7EA-436E-65C91608DC35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018;p67">
            <a:extLst>
              <a:ext uri="{FF2B5EF4-FFF2-40B4-BE49-F238E27FC236}">
                <a16:creationId xmlns:a16="http://schemas.microsoft.com/office/drawing/2014/main" id="{99682352-E6CD-5415-14A1-44744FA466D5}"/>
              </a:ext>
            </a:extLst>
          </p:cNvPr>
          <p:cNvGrpSpPr/>
          <p:nvPr/>
        </p:nvGrpSpPr>
        <p:grpSpPr>
          <a:xfrm>
            <a:off x="11583575" y="8678332"/>
            <a:ext cx="730404" cy="665354"/>
            <a:chOff x="7665927" y="4173513"/>
            <a:chExt cx="365202" cy="332677"/>
          </a:xfrm>
          <a:solidFill>
            <a:srgbClr val="FFC000"/>
          </a:solidFill>
        </p:grpSpPr>
        <p:sp>
          <p:nvSpPr>
            <p:cNvPr id="52" name="Google Shape;6019;p67">
              <a:extLst>
                <a:ext uri="{FF2B5EF4-FFF2-40B4-BE49-F238E27FC236}">
                  <a16:creationId xmlns:a16="http://schemas.microsoft.com/office/drawing/2014/main" id="{04F86CD0-A730-2EEB-4DA1-34C759D895E8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020;p67">
              <a:extLst>
                <a:ext uri="{FF2B5EF4-FFF2-40B4-BE49-F238E27FC236}">
                  <a16:creationId xmlns:a16="http://schemas.microsoft.com/office/drawing/2014/main" id="{2A2505F8-23EF-0A55-FF49-9AB41EDC4BA9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021;p67">
              <a:extLst>
                <a:ext uri="{FF2B5EF4-FFF2-40B4-BE49-F238E27FC236}">
                  <a16:creationId xmlns:a16="http://schemas.microsoft.com/office/drawing/2014/main" id="{4819A99D-25D8-A80E-391C-58A297A259B6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22;p67">
              <a:extLst>
                <a:ext uri="{FF2B5EF4-FFF2-40B4-BE49-F238E27FC236}">
                  <a16:creationId xmlns:a16="http://schemas.microsoft.com/office/drawing/2014/main" id="{9E133059-0366-49BE-AAB0-E25C322D7CDA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23;p67">
              <a:extLst>
                <a:ext uri="{FF2B5EF4-FFF2-40B4-BE49-F238E27FC236}">
                  <a16:creationId xmlns:a16="http://schemas.microsoft.com/office/drawing/2014/main" id="{39944588-AA73-7B5D-54A8-0F163F60B01B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24;p67">
              <a:extLst>
                <a:ext uri="{FF2B5EF4-FFF2-40B4-BE49-F238E27FC236}">
                  <a16:creationId xmlns:a16="http://schemas.microsoft.com/office/drawing/2014/main" id="{5B548E82-5F3B-F9F0-E1A7-AE1359403E19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025;p67">
              <a:extLst>
                <a:ext uri="{FF2B5EF4-FFF2-40B4-BE49-F238E27FC236}">
                  <a16:creationId xmlns:a16="http://schemas.microsoft.com/office/drawing/2014/main" id="{B72CFB44-D07B-A554-F67D-E73EC0BC8170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9" name="Google Shape;6043;p67">
            <a:extLst>
              <a:ext uri="{FF2B5EF4-FFF2-40B4-BE49-F238E27FC236}">
                <a16:creationId xmlns:a16="http://schemas.microsoft.com/office/drawing/2014/main" id="{493C804A-50A0-154B-3205-4855A1526911}"/>
              </a:ext>
            </a:extLst>
          </p:cNvPr>
          <p:cNvSpPr/>
          <p:nvPr/>
        </p:nvSpPr>
        <p:spPr>
          <a:xfrm>
            <a:off x="5367926" y="8646709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60" name="Google Shape;6052;p67">
            <a:extLst>
              <a:ext uri="{FF2B5EF4-FFF2-40B4-BE49-F238E27FC236}">
                <a16:creationId xmlns:a16="http://schemas.microsoft.com/office/drawing/2014/main" id="{45C149B7-AC39-5419-8CF5-42E7D7C8ACB3}"/>
              </a:ext>
            </a:extLst>
          </p:cNvPr>
          <p:cNvGrpSpPr/>
          <p:nvPr/>
        </p:nvGrpSpPr>
        <p:grpSpPr>
          <a:xfrm>
            <a:off x="12909621" y="8612934"/>
            <a:ext cx="714164" cy="726802"/>
            <a:chOff x="8328949" y="4140814"/>
            <a:chExt cx="357082" cy="363401"/>
          </a:xfrm>
          <a:solidFill>
            <a:srgbClr val="FFC000"/>
          </a:solidFill>
        </p:grpSpPr>
        <p:sp>
          <p:nvSpPr>
            <p:cNvPr id="61" name="Google Shape;6053;p67">
              <a:extLst>
                <a:ext uri="{FF2B5EF4-FFF2-40B4-BE49-F238E27FC236}">
                  <a16:creationId xmlns:a16="http://schemas.microsoft.com/office/drawing/2014/main" id="{BAEDCE8C-FC97-54E7-1E55-366BEDFF468E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54;p67">
              <a:extLst>
                <a:ext uri="{FF2B5EF4-FFF2-40B4-BE49-F238E27FC236}">
                  <a16:creationId xmlns:a16="http://schemas.microsoft.com/office/drawing/2014/main" id="{57E3166E-C52B-C974-8389-1683F1891CAE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055;p67">
              <a:extLst>
                <a:ext uri="{FF2B5EF4-FFF2-40B4-BE49-F238E27FC236}">
                  <a16:creationId xmlns:a16="http://schemas.microsoft.com/office/drawing/2014/main" id="{905DAB69-2CE1-62DC-5EB1-1380A2AE0C26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078;p67">
            <a:extLst>
              <a:ext uri="{FF2B5EF4-FFF2-40B4-BE49-F238E27FC236}">
                <a16:creationId xmlns:a16="http://schemas.microsoft.com/office/drawing/2014/main" id="{F30AD1BB-FB26-234D-A266-B0887FE39107}"/>
              </a:ext>
            </a:extLst>
          </p:cNvPr>
          <p:cNvGrpSpPr/>
          <p:nvPr/>
        </p:nvGrpSpPr>
        <p:grpSpPr>
          <a:xfrm>
            <a:off x="6504229" y="8648503"/>
            <a:ext cx="730404" cy="726800"/>
            <a:chOff x="5126254" y="4158599"/>
            <a:chExt cx="365202" cy="363400"/>
          </a:xfrm>
          <a:solidFill>
            <a:srgbClr val="FFC000"/>
          </a:solidFill>
        </p:grpSpPr>
        <p:sp>
          <p:nvSpPr>
            <p:cNvPr id="65" name="Google Shape;6079;p67">
              <a:extLst>
                <a:ext uri="{FF2B5EF4-FFF2-40B4-BE49-F238E27FC236}">
                  <a16:creationId xmlns:a16="http://schemas.microsoft.com/office/drawing/2014/main" id="{955986FD-487E-8243-7B1B-E2731D103059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80;p67">
              <a:extLst>
                <a:ext uri="{FF2B5EF4-FFF2-40B4-BE49-F238E27FC236}">
                  <a16:creationId xmlns:a16="http://schemas.microsoft.com/office/drawing/2014/main" id="{A236D762-B8EC-E2E2-14D2-68E1A2B87A2A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081;p67">
              <a:extLst>
                <a:ext uri="{FF2B5EF4-FFF2-40B4-BE49-F238E27FC236}">
                  <a16:creationId xmlns:a16="http://schemas.microsoft.com/office/drawing/2014/main" id="{85A9407C-3E59-A013-6F1D-05BF8BE1C90B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082;p67">
              <a:extLst>
                <a:ext uri="{FF2B5EF4-FFF2-40B4-BE49-F238E27FC236}">
                  <a16:creationId xmlns:a16="http://schemas.microsoft.com/office/drawing/2014/main" id="{D7E16EAE-E4CA-189E-294A-5741C87DDF4F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110;p67">
            <a:extLst>
              <a:ext uri="{FF2B5EF4-FFF2-40B4-BE49-F238E27FC236}">
                <a16:creationId xmlns:a16="http://schemas.microsoft.com/office/drawing/2014/main" id="{11D618B0-5EA9-3558-A44A-330A03E3D2C4}"/>
              </a:ext>
            </a:extLst>
          </p:cNvPr>
          <p:cNvGrpSpPr/>
          <p:nvPr/>
        </p:nvGrpSpPr>
        <p:grpSpPr>
          <a:xfrm>
            <a:off x="7717805" y="8718289"/>
            <a:ext cx="725008" cy="567732"/>
            <a:chOff x="5733041" y="4193493"/>
            <a:chExt cx="362504" cy="283866"/>
          </a:xfrm>
          <a:solidFill>
            <a:srgbClr val="FFC000"/>
          </a:solidFill>
        </p:grpSpPr>
        <p:sp>
          <p:nvSpPr>
            <p:cNvPr id="70" name="Google Shape;6111;p67">
              <a:extLst>
                <a:ext uri="{FF2B5EF4-FFF2-40B4-BE49-F238E27FC236}">
                  <a16:creationId xmlns:a16="http://schemas.microsoft.com/office/drawing/2014/main" id="{CBFE78FF-7511-62EE-52C0-EDFE6CBC9CD5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112;p67">
              <a:extLst>
                <a:ext uri="{FF2B5EF4-FFF2-40B4-BE49-F238E27FC236}">
                  <a16:creationId xmlns:a16="http://schemas.microsoft.com/office/drawing/2014/main" id="{4212EB3A-AA06-7E28-BBCE-60CD0BA7C3B7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5972;p67">
            <a:extLst>
              <a:ext uri="{FF2B5EF4-FFF2-40B4-BE49-F238E27FC236}">
                <a16:creationId xmlns:a16="http://schemas.microsoft.com/office/drawing/2014/main" id="{24D57C80-92C2-765B-BAC8-A1B40244D2E3}"/>
              </a:ext>
            </a:extLst>
          </p:cNvPr>
          <p:cNvGrpSpPr/>
          <p:nvPr/>
        </p:nvGrpSpPr>
        <p:grpSpPr>
          <a:xfrm>
            <a:off x="4098957" y="4114797"/>
            <a:ext cx="721004" cy="829432"/>
            <a:chOff x="3923617" y="1891747"/>
            <a:chExt cx="360502" cy="414716"/>
          </a:xfrm>
          <a:solidFill>
            <a:srgbClr val="FFC000"/>
          </a:solidFill>
        </p:grpSpPr>
        <p:sp>
          <p:nvSpPr>
            <p:cNvPr id="73" name="Google Shape;5973;p67">
              <a:extLst>
                <a:ext uri="{FF2B5EF4-FFF2-40B4-BE49-F238E27FC236}">
                  <a16:creationId xmlns:a16="http://schemas.microsoft.com/office/drawing/2014/main" id="{6E62C21B-F88D-3EAC-3264-258B6A65C1BC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5974;p67">
              <a:extLst>
                <a:ext uri="{FF2B5EF4-FFF2-40B4-BE49-F238E27FC236}">
                  <a16:creationId xmlns:a16="http://schemas.microsoft.com/office/drawing/2014/main" id="{0E9A8A7F-46EE-7E3E-CCD8-886CF3608B74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5975;p67">
              <a:extLst>
                <a:ext uri="{FF2B5EF4-FFF2-40B4-BE49-F238E27FC236}">
                  <a16:creationId xmlns:a16="http://schemas.microsoft.com/office/drawing/2014/main" id="{B290ACD4-31A7-6912-07F3-53428F580AC0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5984;p67">
            <a:extLst>
              <a:ext uri="{FF2B5EF4-FFF2-40B4-BE49-F238E27FC236}">
                <a16:creationId xmlns:a16="http://schemas.microsoft.com/office/drawing/2014/main" id="{E0DAA73A-84EA-FD4A-E78F-4F98C9942412}"/>
              </a:ext>
            </a:extLst>
          </p:cNvPr>
          <p:cNvGrpSpPr/>
          <p:nvPr/>
        </p:nvGrpSpPr>
        <p:grpSpPr>
          <a:xfrm>
            <a:off x="10238678" y="4108671"/>
            <a:ext cx="832250" cy="830200"/>
            <a:chOff x="6993477" y="1888684"/>
            <a:chExt cx="416125" cy="415100"/>
          </a:xfrm>
          <a:solidFill>
            <a:srgbClr val="FFC000"/>
          </a:solidFill>
        </p:grpSpPr>
        <p:sp>
          <p:nvSpPr>
            <p:cNvPr id="77" name="Google Shape;5985;p67">
              <a:extLst>
                <a:ext uri="{FF2B5EF4-FFF2-40B4-BE49-F238E27FC236}">
                  <a16:creationId xmlns:a16="http://schemas.microsoft.com/office/drawing/2014/main" id="{E32FDC10-6189-D082-1751-E413DA4DC66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5986;p67">
              <a:extLst>
                <a:ext uri="{FF2B5EF4-FFF2-40B4-BE49-F238E27FC236}">
                  <a16:creationId xmlns:a16="http://schemas.microsoft.com/office/drawing/2014/main" id="{4F293CD5-FAAF-DD04-D658-745859544F1F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5987;p67">
              <a:extLst>
                <a:ext uri="{FF2B5EF4-FFF2-40B4-BE49-F238E27FC236}">
                  <a16:creationId xmlns:a16="http://schemas.microsoft.com/office/drawing/2014/main" id="{23227C93-36A3-4129-CD33-5D46A2BD982C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5988;p67">
              <a:extLst>
                <a:ext uri="{FF2B5EF4-FFF2-40B4-BE49-F238E27FC236}">
                  <a16:creationId xmlns:a16="http://schemas.microsoft.com/office/drawing/2014/main" id="{809E7D4E-EB7B-54E8-2B49-426FC0630284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002;p67">
            <a:extLst>
              <a:ext uri="{FF2B5EF4-FFF2-40B4-BE49-F238E27FC236}">
                <a16:creationId xmlns:a16="http://schemas.microsoft.com/office/drawing/2014/main" id="{57C099A2-DFCC-136D-853E-914C3F5E5625}"/>
              </a:ext>
            </a:extLst>
          </p:cNvPr>
          <p:cNvGrpSpPr/>
          <p:nvPr/>
        </p:nvGrpSpPr>
        <p:grpSpPr>
          <a:xfrm>
            <a:off x="5391351" y="4114797"/>
            <a:ext cx="961436" cy="830200"/>
            <a:chOff x="4569814" y="1891747"/>
            <a:chExt cx="480718" cy="415100"/>
          </a:xfrm>
          <a:solidFill>
            <a:srgbClr val="FFC000"/>
          </a:solidFill>
        </p:grpSpPr>
        <p:sp>
          <p:nvSpPr>
            <p:cNvPr id="82" name="Google Shape;6003;p67">
              <a:extLst>
                <a:ext uri="{FF2B5EF4-FFF2-40B4-BE49-F238E27FC236}">
                  <a16:creationId xmlns:a16="http://schemas.microsoft.com/office/drawing/2014/main" id="{32B5294C-305A-2162-BCF4-DE9CD64DF682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04;p67">
              <a:extLst>
                <a:ext uri="{FF2B5EF4-FFF2-40B4-BE49-F238E27FC236}">
                  <a16:creationId xmlns:a16="http://schemas.microsoft.com/office/drawing/2014/main" id="{1F4F1FE4-D94B-5BA2-5FC7-3B28C2A21BEC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05;p67">
              <a:extLst>
                <a:ext uri="{FF2B5EF4-FFF2-40B4-BE49-F238E27FC236}">
                  <a16:creationId xmlns:a16="http://schemas.microsoft.com/office/drawing/2014/main" id="{D2DD4A5F-88F5-9E48-7203-1D8B8E6DFC73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06;p67">
              <a:extLst>
                <a:ext uri="{FF2B5EF4-FFF2-40B4-BE49-F238E27FC236}">
                  <a16:creationId xmlns:a16="http://schemas.microsoft.com/office/drawing/2014/main" id="{CEE1D41D-B267-7CB9-D586-840085B1F1C4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6011;p67">
            <a:extLst>
              <a:ext uri="{FF2B5EF4-FFF2-40B4-BE49-F238E27FC236}">
                <a16:creationId xmlns:a16="http://schemas.microsoft.com/office/drawing/2014/main" id="{81CEDC9E-0BBA-84D0-F2B1-ECFD2E79F84B}"/>
              </a:ext>
            </a:extLst>
          </p:cNvPr>
          <p:cNvGrpSpPr/>
          <p:nvPr/>
        </p:nvGrpSpPr>
        <p:grpSpPr>
          <a:xfrm>
            <a:off x="11422022" y="4066336"/>
            <a:ext cx="843734" cy="828978"/>
            <a:chOff x="7585149" y="1867515"/>
            <a:chExt cx="421867" cy="414489"/>
          </a:xfrm>
          <a:solidFill>
            <a:srgbClr val="FFC000"/>
          </a:solidFill>
        </p:grpSpPr>
        <p:sp>
          <p:nvSpPr>
            <p:cNvPr id="87" name="Google Shape;6012;p67">
              <a:extLst>
                <a:ext uri="{FF2B5EF4-FFF2-40B4-BE49-F238E27FC236}">
                  <a16:creationId xmlns:a16="http://schemas.microsoft.com/office/drawing/2014/main" id="{92C78996-530F-36AF-82A2-BE96CFC52262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13;p67">
              <a:extLst>
                <a:ext uri="{FF2B5EF4-FFF2-40B4-BE49-F238E27FC236}">
                  <a16:creationId xmlns:a16="http://schemas.microsoft.com/office/drawing/2014/main" id="{390490EB-DA10-11D9-185E-723009665470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14;p67">
              <a:extLst>
                <a:ext uri="{FF2B5EF4-FFF2-40B4-BE49-F238E27FC236}">
                  <a16:creationId xmlns:a16="http://schemas.microsoft.com/office/drawing/2014/main" id="{B06CB1E5-022E-CC7F-AE19-0B8477A88F7A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15;p67">
              <a:extLst>
                <a:ext uri="{FF2B5EF4-FFF2-40B4-BE49-F238E27FC236}">
                  <a16:creationId xmlns:a16="http://schemas.microsoft.com/office/drawing/2014/main" id="{7319DE2A-27D3-413A-8AEC-CC9A5DB35A45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16;p67">
              <a:extLst>
                <a:ext uri="{FF2B5EF4-FFF2-40B4-BE49-F238E27FC236}">
                  <a16:creationId xmlns:a16="http://schemas.microsoft.com/office/drawing/2014/main" id="{A6C4F15E-B473-50BA-B76F-C4CDB4C7A4E8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17;p67">
              <a:extLst>
                <a:ext uri="{FF2B5EF4-FFF2-40B4-BE49-F238E27FC236}">
                  <a16:creationId xmlns:a16="http://schemas.microsoft.com/office/drawing/2014/main" id="{17453234-67DC-7978-E34C-385C34B37A3B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6042;p67">
            <a:extLst>
              <a:ext uri="{FF2B5EF4-FFF2-40B4-BE49-F238E27FC236}">
                <a16:creationId xmlns:a16="http://schemas.microsoft.com/office/drawing/2014/main" id="{56CE8DDB-696F-3B5D-8481-F3D9C73683DA}"/>
              </a:ext>
            </a:extLst>
          </p:cNvPr>
          <p:cNvSpPr/>
          <p:nvPr/>
        </p:nvSpPr>
        <p:spPr>
          <a:xfrm>
            <a:off x="6655397" y="4116427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94" name="Google Shape;6047;p67">
            <a:extLst>
              <a:ext uri="{FF2B5EF4-FFF2-40B4-BE49-F238E27FC236}">
                <a16:creationId xmlns:a16="http://schemas.microsoft.com/office/drawing/2014/main" id="{9DE26752-0606-08FA-825B-859A66C5A7E9}"/>
              </a:ext>
            </a:extLst>
          </p:cNvPr>
          <p:cNvGrpSpPr/>
          <p:nvPr/>
        </p:nvGrpSpPr>
        <p:grpSpPr>
          <a:xfrm>
            <a:off x="12712550" y="4066773"/>
            <a:ext cx="830202" cy="756060"/>
            <a:chOff x="8230413" y="1867735"/>
            <a:chExt cx="415101" cy="378030"/>
          </a:xfrm>
          <a:solidFill>
            <a:srgbClr val="FFC000"/>
          </a:solidFill>
        </p:grpSpPr>
        <p:sp>
          <p:nvSpPr>
            <p:cNvPr id="95" name="Google Shape;6048;p67">
              <a:extLst>
                <a:ext uri="{FF2B5EF4-FFF2-40B4-BE49-F238E27FC236}">
                  <a16:creationId xmlns:a16="http://schemas.microsoft.com/office/drawing/2014/main" id="{E468A922-45EF-3116-8CEE-BC6CA7C5E91B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49;p67">
              <a:extLst>
                <a:ext uri="{FF2B5EF4-FFF2-40B4-BE49-F238E27FC236}">
                  <a16:creationId xmlns:a16="http://schemas.microsoft.com/office/drawing/2014/main" id="{C683DCF5-1F7F-9079-6419-893A9878F65F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50;p67">
              <a:extLst>
                <a:ext uri="{FF2B5EF4-FFF2-40B4-BE49-F238E27FC236}">
                  <a16:creationId xmlns:a16="http://schemas.microsoft.com/office/drawing/2014/main" id="{B89A1792-5BDC-E67B-9AF5-127CF0A1E8C5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51;p67">
              <a:extLst>
                <a:ext uri="{FF2B5EF4-FFF2-40B4-BE49-F238E27FC236}">
                  <a16:creationId xmlns:a16="http://schemas.microsoft.com/office/drawing/2014/main" id="{D1B1B4EC-185C-E418-C986-327D0EB97926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072;p67">
            <a:extLst>
              <a:ext uri="{FF2B5EF4-FFF2-40B4-BE49-F238E27FC236}">
                <a16:creationId xmlns:a16="http://schemas.microsoft.com/office/drawing/2014/main" id="{6ADFFBD8-810E-C961-236D-0130D5B283AC}"/>
              </a:ext>
            </a:extLst>
          </p:cNvPr>
          <p:cNvGrpSpPr/>
          <p:nvPr/>
        </p:nvGrpSpPr>
        <p:grpSpPr>
          <a:xfrm>
            <a:off x="7804707" y="4076007"/>
            <a:ext cx="830256" cy="829744"/>
            <a:chOff x="5776493" y="1872352"/>
            <a:chExt cx="415128" cy="414872"/>
          </a:xfrm>
          <a:solidFill>
            <a:srgbClr val="FFC000"/>
          </a:solidFill>
        </p:grpSpPr>
        <p:sp>
          <p:nvSpPr>
            <p:cNvPr id="100" name="Google Shape;6073;p67">
              <a:extLst>
                <a:ext uri="{FF2B5EF4-FFF2-40B4-BE49-F238E27FC236}">
                  <a16:creationId xmlns:a16="http://schemas.microsoft.com/office/drawing/2014/main" id="{0E405FAD-60CF-43A1-3A4C-8B28646C108C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74;p67">
              <a:extLst>
                <a:ext uri="{FF2B5EF4-FFF2-40B4-BE49-F238E27FC236}">
                  <a16:creationId xmlns:a16="http://schemas.microsoft.com/office/drawing/2014/main" id="{27053232-FE35-AE58-0982-F208EA98254F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075;p67">
              <a:extLst>
                <a:ext uri="{FF2B5EF4-FFF2-40B4-BE49-F238E27FC236}">
                  <a16:creationId xmlns:a16="http://schemas.microsoft.com/office/drawing/2014/main" id="{60777AC8-C62E-8B82-A83B-D40D56C41203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076;p67">
              <a:extLst>
                <a:ext uri="{FF2B5EF4-FFF2-40B4-BE49-F238E27FC236}">
                  <a16:creationId xmlns:a16="http://schemas.microsoft.com/office/drawing/2014/main" id="{135DFDD1-18F4-08B6-EC29-A4A023A6625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077;p67">
              <a:extLst>
                <a:ext uri="{FF2B5EF4-FFF2-40B4-BE49-F238E27FC236}">
                  <a16:creationId xmlns:a16="http://schemas.microsoft.com/office/drawing/2014/main" id="{96A17997-951E-67AA-EAC7-7173DEA74193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6107;p67">
            <a:extLst>
              <a:ext uri="{FF2B5EF4-FFF2-40B4-BE49-F238E27FC236}">
                <a16:creationId xmlns:a16="http://schemas.microsoft.com/office/drawing/2014/main" id="{EB6EDF3C-BECA-F403-629D-28A04A60119F}"/>
              </a:ext>
            </a:extLst>
          </p:cNvPr>
          <p:cNvGrpSpPr/>
          <p:nvPr/>
        </p:nvGrpSpPr>
        <p:grpSpPr>
          <a:xfrm>
            <a:off x="9045749" y="4044023"/>
            <a:ext cx="836400" cy="826140"/>
            <a:chOff x="6397014" y="1856360"/>
            <a:chExt cx="418200" cy="413070"/>
          </a:xfrm>
          <a:solidFill>
            <a:srgbClr val="FFC000"/>
          </a:solidFill>
        </p:grpSpPr>
        <p:sp>
          <p:nvSpPr>
            <p:cNvPr id="106" name="Google Shape;6108;p67">
              <a:extLst>
                <a:ext uri="{FF2B5EF4-FFF2-40B4-BE49-F238E27FC236}">
                  <a16:creationId xmlns:a16="http://schemas.microsoft.com/office/drawing/2014/main" id="{F80BBF1D-D569-60A3-959D-A41167A436AF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109;p67">
              <a:extLst>
                <a:ext uri="{FF2B5EF4-FFF2-40B4-BE49-F238E27FC236}">
                  <a16:creationId xmlns:a16="http://schemas.microsoft.com/office/drawing/2014/main" id="{7B2FD595-CE28-19C4-F1C0-16167DECBED6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5593;p66">
            <a:extLst>
              <a:ext uri="{FF2B5EF4-FFF2-40B4-BE49-F238E27FC236}">
                <a16:creationId xmlns:a16="http://schemas.microsoft.com/office/drawing/2014/main" id="{8AA343F2-D1D6-E4CF-077D-7060B46828EF}"/>
              </a:ext>
            </a:extLst>
          </p:cNvPr>
          <p:cNvGrpSpPr/>
          <p:nvPr/>
        </p:nvGrpSpPr>
        <p:grpSpPr>
          <a:xfrm>
            <a:off x="4022803" y="5530802"/>
            <a:ext cx="1003644" cy="1003646"/>
            <a:chOff x="3885541" y="2599748"/>
            <a:chExt cx="501822" cy="501823"/>
          </a:xfrm>
          <a:solidFill>
            <a:srgbClr val="FFC000"/>
          </a:solidFill>
        </p:grpSpPr>
        <p:sp>
          <p:nvSpPr>
            <p:cNvPr id="109" name="Google Shape;5594;p66">
              <a:extLst>
                <a:ext uri="{FF2B5EF4-FFF2-40B4-BE49-F238E27FC236}">
                  <a16:creationId xmlns:a16="http://schemas.microsoft.com/office/drawing/2014/main" id="{B4C52FE1-08AD-2D70-5380-65B3C6741DA7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5595;p66">
              <a:extLst>
                <a:ext uri="{FF2B5EF4-FFF2-40B4-BE49-F238E27FC236}">
                  <a16:creationId xmlns:a16="http://schemas.microsoft.com/office/drawing/2014/main" id="{5BE00828-1F14-1F74-9683-12BE2615B99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5596;p66">
            <a:extLst>
              <a:ext uri="{FF2B5EF4-FFF2-40B4-BE49-F238E27FC236}">
                <a16:creationId xmlns:a16="http://schemas.microsoft.com/office/drawing/2014/main" id="{DB286A73-D9DB-2C9D-7870-24DD0155A0CF}"/>
              </a:ext>
            </a:extLst>
          </p:cNvPr>
          <p:cNvGrpSpPr/>
          <p:nvPr/>
        </p:nvGrpSpPr>
        <p:grpSpPr>
          <a:xfrm>
            <a:off x="6613245" y="5672608"/>
            <a:ext cx="790040" cy="790042"/>
            <a:chOff x="5180761" y="2670651"/>
            <a:chExt cx="395020" cy="395021"/>
          </a:xfrm>
          <a:solidFill>
            <a:srgbClr val="FFC000"/>
          </a:solidFill>
        </p:grpSpPr>
        <p:sp>
          <p:nvSpPr>
            <p:cNvPr id="112" name="Google Shape;5597;p66">
              <a:extLst>
                <a:ext uri="{FF2B5EF4-FFF2-40B4-BE49-F238E27FC236}">
                  <a16:creationId xmlns:a16="http://schemas.microsoft.com/office/drawing/2014/main" id="{F70838FE-7395-6D55-5448-B5B31D94AE76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598;p66">
              <a:extLst>
                <a:ext uri="{FF2B5EF4-FFF2-40B4-BE49-F238E27FC236}">
                  <a16:creationId xmlns:a16="http://schemas.microsoft.com/office/drawing/2014/main" id="{6D776268-6865-7434-CA04-F743A20DE446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5651;p66">
            <a:extLst>
              <a:ext uri="{FF2B5EF4-FFF2-40B4-BE49-F238E27FC236}">
                <a16:creationId xmlns:a16="http://schemas.microsoft.com/office/drawing/2014/main" id="{02F8B55F-3569-5905-0494-A84F89EC1DA5}"/>
              </a:ext>
            </a:extLst>
          </p:cNvPr>
          <p:cNvGrpSpPr/>
          <p:nvPr/>
        </p:nvGrpSpPr>
        <p:grpSpPr>
          <a:xfrm>
            <a:off x="11438277" y="5785151"/>
            <a:ext cx="882596" cy="568904"/>
            <a:chOff x="7593278" y="2726923"/>
            <a:chExt cx="441298" cy="284452"/>
          </a:xfrm>
          <a:solidFill>
            <a:srgbClr val="FFC000"/>
          </a:solidFill>
        </p:grpSpPr>
        <p:sp>
          <p:nvSpPr>
            <p:cNvPr id="115" name="Google Shape;5652;p66">
              <a:extLst>
                <a:ext uri="{FF2B5EF4-FFF2-40B4-BE49-F238E27FC236}">
                  <a16:creationId xmlns:a16="http://schemas.microsoft.com/office/drawing/2014/main" id="{BA09B4EF-7253-A409-FA95-15EB0897CDD5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653;p66">
              <a:extLst>
                <a:ext uri="{FF2B5EF4-FFF2-40B4-BE49-F238E27FC236}">
                  <a16:creationId xmlns:a16="http://schemas.microsoft.com/office/drawing/2014/main" id="{D2504212-EC57-3E86-C3B7-305E30256A80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7" name="Google Shape;5775;p66">
            <a:extLst>
              <a:ext uri="{FF2B5EF4-FFF2-40B4-BE49-F238E27FC236}">
                <a16:creationId xmlns:a16="http://schemas.microsoft.com/office/drawing/2014/main" id="{BF780D27-DB9C-AE61-D791-188C9703F7C0}"/>
              </a:ext>
            </a:extLst>
          </p:cNvPr>
          <p:cNvGrpSpPr/>
          <p:nvPr/>
        </p:nvGrpSpPr>
        <p:grpSpPr>
          <a:xfrm>
            <a:off x="9116542" y="5827927"/>
            <a:ext cx="677862" cy="635488"/>
            <a:chOff x="6432410" y="2748311"/>
            <a:chExt cx="338931" cy="317744"/>
          </a:xfrm>
          <a:solidFill>
            <a:srgbClr val="FFC000"/>
          </a:solidFill>
        </p:grpSpPr>
        <p:sp>
          <p:nvSpPr>
            <p:cNvPr id="118" name="Google Shape;5776;p66">
              <a:extLst>
                <a:ext uri="{FF2B5EF4-FFF2-40B4-BE49-F238E27FC236}">
                  <a16:creationId xmlns:a16="http://schemas.microsoft.com/office/drawing/2014/main" id="{8F67540A-60B3-04B5-AA59-78789F938F27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5777;p66">
              <a:extLst>
                <a:ext uri="{FF2B5EF4-FFF2-40B4-BE49-F238E27FC236}">
                  <a16:creationId xmlns:a16="http://schemas.microsoft.com/office/drawing/2014/main" id="{AC199105-5131-C4DC-45B7-D9D801BD513C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5778;p66">
              <a:extLst>
                <a:ext uri="{FF2B5EF4-FFF2-40B4-BE49-F238E27FC236}">
                  <a16:creationId xmlns:a16="http://schemas.microsoft.com/office/drawing/2014/main" id="{873AD7FD-D009-82A8-9690-027E3D002954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5779;p66">
              <a:extLst>
                <a:ext uri="{FF2B5EF4-FFF2-40B4-BE49-F238E27FC236}">
                  <a16:creationId xmlns:a16="http://schemas.microsoft.com/office/drawing/2014/main" id="{CF3BC82C-1805-E2B1-FC28-57FC7E2AEF17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5780;p66">
              <a:extLst>
                <a:ext uri="{FF2B5EF4-FFF2-40B4-BE49-F238E27FC236}">
                  <a16:creationId xmlns:a16="http://schemas.microsoft.com/office/drawing/2014/main" id="{89217B97-6773-C5C3-C7FC-D6BA57FB4DE9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5781;p66">
              <a:extLst>
                <a:ext uri="{FF2B5EF4-FFF2-40B4-BE49-F238E27FC236}">
                  <a16:creationId xmlns:a16="http://schemas.microsoft.com/office/drawing/2014/main" id="{518294C4-7781-881B-E878-3106274FA80C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4" name="Text Placeholder 1">
            <a:extLst>
              <a:ext uri="{FF2B5EF4-FFF2-40B4-BE49-F238E27FC236}">
                <a16:creationId xmlns:a16="http://schemas.microsoft.com/office/drawing/2014/main" id="{879C5EB0-B35A-D991-2CC8-78D7F60D46CD}"/>
              </a:ext>
            </a:extLst>
          </p:cNvPr>
          <p:cNvSpPr txBox="1">
            <a:spLocks/>
          </p:cNvSpPr>
          <p:nvPr/>
        </p:nvSpPr>
        <p:spPr>
          <a:xfrm>
            <a:off x="1651089" y="1169396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7862054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Freeform 108">
            <a:extLst>
              <a:ext uri="{FF2B5EF4-FFF2-40B4-BE49-F238E27FC236}">
                <a16:creationId xmlns:a16="http://schemas.microsoft.com/office/drawing/2014/main" id="{99531706-73B0-5CDA-CE3E-E99D40BDD417}"/>
              </a:ext>
            </a:extLst>
          </p:cNvPr>
          <p:cNvSpPr/>
          <p:nvPr/>
        </p:nvSpPr>
        <p:spPr>
          <a:xfrm>
            <a:off x="4540581" y="2941994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7A5FBB-1ED4-87CC-2298-01344769EBA9}"/>
              </a:ext>
            </a:extLst>
          </p:cNvPr>
          <p:cNvSpPr/>
          <p:nvPr/>
        </p:nvSpPr>
        <p:spPr>
          <a:xfrm>
            <a:off x="5926773" y="2963759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0" name="Group 110">
            <a:extLst>
              <a:ext uri="{FF2B5EF4-FFF2-40B4-BE49-F238E27FC236}">
                <a16:creationId xmlns:a16="http://schemas.microsoft.com/office/drawing/2014/main" id="{306E92BA-AF6A-575D-EFC7-1E945A3F343F}"/>
              </a:ext>
            </a:extLst>
          </p:cNvPr>
          <p:cNvGrpSpPr/>
          <p:nvPr/>
        </p:nvGrpSpPr>
        <p:grpSpPr>
          <a:xfrm>
            <a:off x="3153309" y="2941994"/>
            <a:ext cx="830804" cy="978444"/>
            <a:chOff x="3837179" y="1242450"/>
            <a:chExt cx="415402" cy="489222"/>
          </a:xfrm>
          <a:solidFill>
            <a:srgbClr val="FFC000"/>
          </a:solidFill>
        </p:grpSpPr>
        <p:sp>
          <p:nvSpPr>
            <p:cNvPr id="11" name="Freeform 111">
              <a:extLst>
                <a:ext uri="{FF2B5EF4-FFF2-40B4-BE49-F238E27FC236}">
                  <a16:creationId xmlns:a16="http://schemas.microsoft.com/office/drawing/2014/main" id="{A385ADCD-B49B-757A-EBEE-B83F8801FA41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rgbClr val="FFC00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2" name="Oval 37">
              <a:extLst>
                <a:ext uri="{FF2B5EF4-FFF2-40B4-BE49-F238E27FC236}">
                  <a16:creationId xmlns:a16="http://schemas.microsoft.com/office/drawing/2014/main" id="{169E61DB-27DB-3FEA-2D57-E99274F76358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rgbClr val="FFC00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3" name="Rectangle 19">
            <a:extLst>
              <a:ext uri="{FF2B5EF4-FFF2-40B4-BE49-F238E27FC236}">
                <a16:creationId xmlns:a16="http://schemas.microsoft.com/office/drawing/2014/main" id="{68D7E68F-1F0B-52FD-3794-A2470ACDAA64}"/>
              </a:ext>
            </a:extLst>
          </p:cNvPr>
          <p:cNvSpPr/>
          <p:nvPr/>
        </p:nvSpPr>
        <p:spPr>
          <a:xfrm>
            <a:off x="1794289" y="2995087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47">
            <a:extLst>
              <a:ext uri="{FF2B5EF4-FFF2-40B4-BE49-F238E27FC236}">
                <a16:creationId xmlns:a16="http://schemas.microsoft.com/office/drawing/2014/main" id="{151BA793-56E0-3DD5-534B-EA92CE2A6776}"/>
              </a:ext>
            </a:extLst>
          </p:cNvPr>
          <p:cNvSpPr/>
          <p:nvPr/>
        </p:nvSpPr>
        <p:spPr>
          <a:xfrm>
            <a:off x="12446957" y="2963813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F1B7AB4E-4A0B-6F18-8A82-F767D1E4A427}"/>
              </a:ext>
            </a:extLst>
          </p:cNvPr>
          <p:cNvSpPr/>
          <p:nvPr/>
        </p:nvSpPr>
        <p:spPr>
          <a:xfrm>
            <a:off x="3138896" y="861979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BA1F1746-CD81-B7DA-6E23-98C8C5342648}"/>
              </a:ext>
            </a:extLst>
          </p:cNvPr>
          <p:cNvSpPr/>
          <p:nvPr/>
        </p:nvSpPr>
        <p:spPr>
          <a:xfrm>
            <a:off x="1736684" y="8619798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2">
            <a:extLst>
              <a:ext uri="{FF2B5EF4-FFF2-40B4-BE49-F238E27FC236}">
                <a16:creationId xmlns:a16="http://schemas.microsoft.com/office/drawing/2014/main" id="{3BB729D8-5192-07B2-581B-87A78B96E271}"/>
              </a:ext>
            </a:extLst>
          </p:cNvPr>
          <p:cNvSpPr/>
          <p:nvPr/>
        </p:nvSpPr>
        <p:spPr>
          <a:xfrm>
            <a:off x="5933286" y="861979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5E6C11FF-C17D-3772-27C5-149E037FDD56}"/>
              </a:ext>
            </a:extLst>
          </p:cNvPr>
          <p:cNvSpPr/>
          <p:nvPr/>
        </p:nvSpPr>
        <p:spPr>
          <a:xfrm>
            <a:off x="4526150" y="8619798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ounded Rectangle 10">
            <a:extLst>
              <a:ext uri="{FF2B5EF4-FFF2-40B4-BE49-F238E27FC236}">
                <a16:creationId xmlns:a16="http://schemas.microsoft.com/office/drawing/2014/main" id="{A8AC0266-C04A-A007-FC37-F2F841D7D8EE}"/>
              </a:ext>
            </a:extLst>
          </p:cNvPr>
          <p:cNvSpPr/>
          <p:nvPr/>
        </p:nvSpPr>
        <p:spPr>
          <a:xfrm>
            <a:off x="7365914" y="8601181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6">
            <a:extLst>
              <a:ext uri="{FF2B5EF4-FFF2-40B4-BE49-F238E27FC236}">
                <a16:creationId xmlns:a16="http://schemas.microsoft.com/office/drawing/2014/main" id="{AB00CA9B-D921-0D14-4446-069B1E89351D}"/>
              </a:ext>
            </a:extLst>
          </p:cNvPr>
          <p:cNvSpPr/>
          <p:nvPr/>
        </p:nvSpPr>
        <p:spPr>
          <a:xfrm>
            <a:off x="8700828" y="8665573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10001;p74">
            <a:extLst>
              <a:ext uri="{FF2B5EF4-FFF2-40B4-BE49-F238E27FC236}">
                <a16:creationId xmlns:a16="http://schemas.microsoft.com/office/drawing/2014/main" id="{AF596788-287B-08A4-F6CB-F658797017AC}"/>
              </a:ext>
            </a:extLst>
          </p:cNvPr>
          <p:cNvGrpSpPr/>
          <p:nvPr/>
        </p:nvGrpSpPr>
        <p:grpSpPr>
          <a:xfrm>
            <a:off x="11182016" y="8583515"/>
            <a:ext cx="821678" cy="875758"/>
            <a:chOff x="7851532" y="4063209"/>
            <a:chExt cx="410839" cy="437879"/>
          </a:xfrm>
          <a:solidFill>
            <a:srgbClr val="FFC000"/>
          </a:solidFill>
        </p:grpSpPr>
        <p:sp>
          <p:nvSpPr>
            <p:cNvPr id="22" name="Google Shape;10002;p74">
              <a:extLst>
                <a:ext uri="{FF2B5EF4-FFF2-40B4-BE49-F238E27FC236}">
                  <a16:creationId xmlns:a16="http://schemas.microsoft.com/office/drawing/2014/main" id="{5465D6AB-7BB6-85C1-710A-F901AF8427B2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03;p74">
              <a:extLst>
                <a:ext uri="{FF2B5EF4-FFF2-40B4-BE49-F238E27FC236}">
                  <a16:creationId xmlns:a16="http://schemas.microsoft.com/office/drawing/2014/main" id="{8CB90FEE-9790-A98F-DE0D-B9BA942321E4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27;p74">
            <a:extLst>
              <a:ext uri="{FF2B5EF4-FFF2-40B4-BE49-F238E27FC236}">
                <a16:creationId xmlns:a16="http://schemas.microsoft.com/office/drawing/2014/main" id="{998BD52B-6F6F-A4AA-4DC3-FEB5F69DF2FD}"/>
              </a:ext>
            </a:extLst>
          </p:cNvPr>
          <p:cNvGrpSpPr/>
          <p:nvPr/>
        </p:nvGrpSpPr>
        <p:grpSpPr>
          <a:xfrm>
            <a:off x="3446136" y="6011327"/>
            <a:ext cx="785506" cy="762170"/>
            <a:chOff x="3983592" y="2777115"/>
            <a:chExt cx="392753" cy="381085"/>
          </a:xfrm>
          <a:solidFill>
            <a:srgbClr val="FFC000"/>
          </a:solidFill>
        </p:grpSpPr>
        <p:sp>
          <p:nvSpPr>
            <p:cNvPr id="25" name="Google Shape;10028;p74">
              <a:extLst>
                <a:ext uri="{FF2B5EF4-FFF2-40B4-BE49-F238E27FC236}">
                  <a16:creationId xmlns:a16="http://schemas.microsoft.com/office/drawing/2014/main" id="{5D5C4FA9-2911-93AE-80C3-469E235DF367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29;p74">
              <a:extLst>
                <a:ext uri="{FF2B5EF4-FFF2-40B4-BE49-F238E27FC236}">
                  <a16:creationId xmlns:a16="http://schemas.microsoft.com/office/drawing/2014/main" id="{E02909BC-86C2-366D-0319-0BF978CEB2F3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30;p74">
              <a:extLst>
                <a:ext uri="{FF2B5EF4-FFF2-40B4-BE49-F238E27FC236}">
                  <a16:creationId xmlns:a16="http://schemas.microsoft.com/office/drawing/2014/main" id="{A43BA4BA-3384-C7A5-3632-00EDD1C3F032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74;p74">
            <a:extLst>
              <a:ext uri="{FF2B5EF4-FFF2-40B4-BE49-F238E27FC236}">
                <a16:creationId xmlns:a16="http://schemas.microsoft.com/office/drawing/2014/main" id="{9DD24DEF-D4EF-6126-6DE4-CC40D9D07F29}"/>
              </a:ext>
            </a:extLst>
          </p:cNvPr>
          <p:cNvGrpSpPr/>
          <p:nvPr/>
        </p:nvGrpSpPr>
        <p:grpSpPr>
          <a:xfrm>
            <a:off x="4635368" y="5960705"/>
            <a:ext cx="785506" cy="820526"/>
            <a:chOff x="4578208" y="2751804"/>
            <a:chExt cx="392753" cy="410263"/>
          </a:xfrm>
          <a:solidFill>
            <a:srgbClr val="FFC000"/>
          </a:solidFill>
        </p:grpSpPr>
        <p:sp>
          <p:nvSpPr>
            <p:cNvPr id="29" name="Google Shape;10075;p74">
              <a:extLst>
                <a:ext uri="{FF2B5EF4-FFF2-40B4-BE49-F238E27FC236}">
                  <a16:creationId xmlns:a16="http://schemas.microsoft.com/office/drawing/2014/main" id="{78F5470B-20DC-F0D3-C2D6-F590C4CA7D8B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76;p74">
              <a:extLst>
                <a:ext uri="{FF2B5EF4-FFF2-40B4-BE49-F238E27FC236}">
                  <a16:creationId xmlns:a16="http://schemas.microsoft.com/office/drawing/2014/main" id="{44270FB0-DC7F-0094-D879-E21EAE827C50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77;p74">
              <a:extLst>
                <a:ext uri="{FF2B5EF4-FFF2-40B4-BE49-F238E27FC236}">
                  <a16:creationId xmlns:a16="http://schemas.microsoft.com/office/drawing/2014/main" id="{443CECB1-CC9F-8707-5E82-57E4F63E0242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4;p74">
            <a:extLst>
              <a:ext uri="{FF2B5EF4-FFF2-40B4-BE49-F238E27FC236}">
                <a16:creationId xmlns:a16="http://schemas.microsoft.com/office/drawing/2014/main" id="{3317EC47-BB29-AF91-A593-2C514433C340}"/>
              </a:ext>
            </a:extLst>
          </p:cNvPr>
          <p:cNvGrpSpPr/>
          <p:nvPr/>
        </p:nvGrpSpPr>
        <p:grpSpPr>
          <a:xfrm>
            <a:off x="9739199" y="5978734"/>
            <a:ext cx="719320" cy="742072"/>
            <a:chOff x="7130125" y="2760820"/>
            <a:chExt cx="359660" cy="371036"/>
          </a:xfrm>
          <a:solidFill>
            <a:srgbClr val="FFC000"/>
          </a:solidFill>
        </p:grpSpPr>
        <p:sp>
          <p:nvSpPr>
            <p:cNvPr id="33" name="Google Shape;10085;p74">
              <a:extLst>
                <a:ext uri="{FF2B5EF4-FFF2-40B4-BE49-F238E27FC236}">
                  <a16:creationId xmlns:a16="http://schemas.microsoft.com/office/drawing/2014/main" id="{156EA366-8EB2-0E10-C350-8B56AC6B9664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6;p74">
              <a:extLst>
                <a:ext uri="{FF2B5EF4-FFF2-40B4-BE49-F238E27FC236}">
                  <a16:creationId xmlns:a16="http://schemas.microsoft.com/office/drawing/2014/main" id="{F7FBCBD7-52EC-D88E-14F4-8B1A0D2B7C69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87;p74">
              <a:extLst>
                <a:ext uri="{FF2B5EF4-FFF2-40B4-BE49-F238E27FC236}">
                  <a16:creationId xmlns:a16="http://schemas.microsoft.com/office/drawing/2014/main" id="{6820D30D-F250-A851-2D37-C8B31F86124F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88;p74">
              <a:extLst>
                <a:ext uri="{FF2B5EF4-FFF2-40B4-BE49-F238E27FC236}">
                  <a16:creationId xmlns:a16="http://schemas.microsoft.com/office/drawing/2014/main" id="{41EF59A0-75A7-C589-B36E-0650C4714A3B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9;p74">
            <a:extLst>
              <a:ext uri="{FF2B5EF4-FFF2-40B4-BE49-F238E27FC236}">
                <a16:creationId xmlns:a16="http://schemas.microsoft.com/office/drawing/2014/main" id="{B76BDD8B-0059-7534-3A59-31AF2278BD44}"/>
              </a:ext>
            </a:extLst>
          </p:cNvPr>
          <p:cNvGrpSpPr/>
          <p:nvPr/>
        </p:nvGrpSpPr>
        <p:grpSpPr>
          <a:xfrm>
            <a:off x="8285982" y="2816339"/>
            <a:ext cx="1031022" cy="1087002"/>
            <a:chOff x="6403515" y="1179621"/>
            <a:chExt cx="515511" cy="543501"/>
          </a:xfrm>
          <a:solidFill>
            <a:srgbClr val="FFC000"/>
          </a:solidFill>
        </p:grpSpPr>
        <p:sp>
          <p:nvSpPr>
            <p:cNvPr id="38" name="Google Shape;10090;p74">
              <a:extLst>
                <a:ext uri="{FF2B5EF4-FFF2-40B4-BE49-F238E27FC236}">
                  <a16:creationId xmlns:a16="http://schemas.microsoft.com/office/drawing/2014/main" id="{0173BDC4-F6E2-20FF-387D-7309985FA791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91;p74">
              <a:extLst>
                <a:ext uri="{FF2B5EF4-FFF2-40B4-BE49-F238E27FC236}">
                  <a16:creationId xmlns:a16="http://schemas.microsoft.com/office/drawing/2014/main" id="{C573AB4A-6F40-BB7F-9B00-543128C049C9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40" name="Google Shape;10113;p74">
            <a:extLst>
              <a:ext uri="{FF2B5EF4-FFF2-40B4-BE49-F238E27FC236}">
                <a16:creationId xmlns:a16="http://schemas.microsoft.com/office/drawing/2014/main" id="{5DDE248B-A04D-2905-DB48-9A64885340AF}"/>
              </a:ext>
            </a:extLst>
          </p:cNvPr>
          <p:cNvSpPr/>
          <p:nvPr/>
        </p:nvSpPr>
        <p:spPr>
          <a:xfrm>
            <a:off x="5937911" y="5918423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41" name="Google Shape;10118;p74">
            <a:extLst>
              <a:ext uri="{FF2B5EF4-FFF2-40B4-BE49-F238E27FC236}">
                <a16:creationId xmlns:a16="http://schemas.microsoft.com/office/drawing/2014/main" id="{E1D150E0-EF54-7C40-2A8A-184BDFEC5FEF}"/>
              </a:ext>
            </a:extLst>
          </p:cNvPr>
          <p:cNvGrpSpPr/>
          <p:nvPr/>
        </p:nvGrpSpPr>
        <p:grpSpPr>
          <a:xfrm>
            <a:off x="12427592" y="4603369"/>
            <a:ext cx="701290" cy="758842"/>
            <a:chOff x="8474320" y="2073136"/>
            <a:chExt cx="350645" cy="379421"/>
          </a:xfrm>
          <a:solidFill>
            <a:srgbClr val="FFC000"/>
          </a:solidFill>
        </p:grpSpPr>
        <p:sp>
          <p:nvSpPr>
            <p:cNvPr id="42" name="Google Shape;10119;p74">
              <a:extLst>
                <a:ext uri="{FF2B5EF4-FFF2-40B4-BE49-F238E27FC236}">
                  <a16:creationId xmlns:a16="http://schemas.microsoft.com/office/drawing/2014/main" id="{8FEE4654-7E09-2E71-47BD-4112B8AEDD57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0;p74">
              <a:extLst>
                <a:ext uri="{FF2B5EF4-FFF2-40B4-BE49-F238E27FC236}">
                  <a16:creationId xmlns:a16="http://schemas.microsoft.com/office/drawing/2014/main" id="{615BA9E4-1658-A735-CE2D-C577FEE9BBF0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1;p74">
              <a:extLst>
                <a:ext uri="{FF2B5EF4-FFF2-40B4-BE49-F238E27FC236}">
                  <a16:creationId xmlns:a16="http://schemas.microsoft.com/office/drawing/2014/main" id="{D559368D-1FA5-BED5-CE43-E6E1CE260ADE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2;p74">
              <a:extLst>
                <a:ext uri="{FF2B5EF4-FFF2-40B4-BE49-F238E27FC236}">
                  <a16:creationId xmlns:a16="http://schemas.microsoft.com/office/drawing/2014/main" id="{9291A895-73A9-30E4-CA87-AF93681ACB90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3;p74">
              <a:extLst>
                <a:ext uri="{FF2B5EF4-FFF2-40B4-BE49-F238E27FC236}">
                  <a16:creationId xmlns:a16="http://schemas.microsoft.com/office/drawing/2014/main" id="{20DA646F-4709-3050-588F-6A126763A5B4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24;p74">
              <a:extLst>
                <a:ext uri="{FF2B5EF4-FFF2-40B4-BE49-F238E27FC236}">
                  <a16:creationId xmlns:a16="http://schemas.microsoft.com/office/drawing/2014/main" id="{F6AF30EF-B185-5EF0-4514-488656EBD473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29;p74">
            <a:extLst>
              <a:ext uri="{FF2B5EF4-FFF2-40B4-BE49-F238E27FC236}">
                <a16:creationId xmlns:a16="http://schemas.microsoft.com/office/drawing/2014/main" id="{CEE3B1D4-63F9-ED06-38FD-F13A3039CE23}"/>
              </a:ext>
            </a:extLst>
          </p:cNvPr>
          <p:cNvGrpSpPr/>
          <p:nvPr/>
        </p:nvGrpSpPr>
        <p:grpSpPr>
          <a:xfrm>
            <a:off x="7211523" y="2877787"/>
            <a:ext cx="855384" cy="1071090"/>
            <a:chOff x="5866287" y="1210345"/>
            <a:chExt cx="427692" cy="535545"/>
          </a:xfrm>
          <a:solidFill>
            <a:srgbClr val="FFC000"/>
          </a:solidFill>
        </p:grpSpPr>
        <p:sp>
          <p:nvSpPr>
            <p:cNvPr id="49" name="Google Shape;10130;p74">
              <a:extLst>
                <a:ext uri="{FF2B5EF4-FFF2-40B4-BE49-F238E27FC236}">
                  <a16:creationId xmlns:a16="http://schemas.microsoft.com/office/drawing/2014/main" id="{F71B434D-FE90-DED7-1E03-E5D7B7CA6361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31;p74">
              <a:extLst>
                <a:ext uri="{FF2B5EF4-FFF2-40B4-BE49-F238E27FC236}">
                  <a16:creationId xmlns:a16="http://schemas.microsoft.com/office/drawing/2014/main" id="{96CA18E7-56E8-EC0A-A6D7-D489C72D5825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32;p74">
              <a:extLst>
                <a:ext uri="{FF2B5EF4-FFF2-40B4-BE49-F238E27FC236}">
                  <a16:creationId xmlns:a16="http://schemas.microsoft.com/office/drawing/2014/main" id="{18D7BA12-AE07-8691-FCE7-23D9110CD8BF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0154;p74">
            <a:extLst>
              <a:ext uri="{FF2B5EF4-FFF2-40B4-BE49-F238E27FC236}">
                <a16:creationId xmlns:a16="http://schemas.microsoft.com/office/drawing/2014/main" id="{66B65ECE-FC56-9210-4D16-81F4D92EEF13}"/>
              </a:ext>
            </a:extLst>
          </p:cNvPr>
          <p:cNvGrpSpPr/>
          <p:nvPr/>
        </p:nvGrpSpPr>
        <p:grpSpPr>
          <a:xfrm>
            <a:off x="7365913" y="5917782"/>
            <a:ext cx="785504" cy="836912"/>
            <a:chOff x="5943481" y="2730343"/>
            <a:chExt cx="392752" cy="418456"/>
          </a:xfrm>
          <a:solidFill>
            <a:srgbClr val="FFC000"/>
          </a:solidFill>
        </p:grpSpPr>
        <p:sp>
          <p:nvSpPr>
            <p:cNvPr id="53" name="Google Shape;10155;p74">
              <a:extLst>
                <a:ext uri="{FF2B5EF4-FFF2-40B4-BE49-F238E27FC236}">
                  <a16:creationId xmlns:a16="http://schemas.microsoft.com/office/drawing/2014/main" id="{7843DCBC-2966-345B-BD4A-32C9DB8BFC1F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6;p74">
              <a:extLst>
                <a:ext uri="{FF2B5EF4-FFF2-40B4-BE49-F238E27FC236}">
                  <a16:creationId xmlns:a16="http://schemas.microsoft.com/office/drawing/2014/main" id="{3F7DF58C-53EC-4C1F-F6AD-194A0820D784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7;p74">
              <a:extLst>
                <a:ext uri="{FF2B5EF4-FFF2-40B4-BE49-F238E27FC236}">
                  <a16:creationId xmlns:a16="http://schemas.microsoft.com/office/drawing/2014/main" id="{9743032B-3963-3187-5641-9825BE2BE8EC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8;p74">
              <a:extLst>
                <a:ext uri="{FF2B5EF4-FFF2-40B4-BE49-F238E27FC236}">
                  <a16:creationId xmlns:a16="http://schemas.microsoft.com/office/drawing/2014/main" id="{D1A570FD-DC05-D7E3-16AB-B32756461193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59;p74">
              <a:extLst>
                <a:ext uri="{FF2B5EF4-FFF2-40B4-BE49-F238E27FC236}">
                  <a16:creationId xmlns:a16="http://schemas.microsoft.com/office/drawing/2014/main" id="{3B60407A-580C-EF98-3B52-211779D063E5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60;p74">
              <a:extLst>
                <a:ext uri="{FF2B5EF4-FFF2-40B4-BE49-F238E27FC236}">
                  <a16:creationId xmlns:a16="http://schemas.microsoft.com/office/drawing/2014/main" id="{46CD69F8-2049-B53C-CD0A-F7A2E2599438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61;p74">
              <a:extLst>
                <a:ext uri="{FF2B5EF4-FFF2-40B4-BE49-F238E27FC236}">
                  <a16:creationId xmlns:a16="http://schemas.microsoft.com/office/drawing/2014/main" id="{391CBEC4-195B-2811-B642-7E371CBC7D5D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72;p74">
            <a:extLst>
              <a:ext uri="{FF2B5EF4-FFF2-40B4-BE49-F238E27FC236}">
                <a16:creationId xmlns:a16="http://schemas.microsoft.com/office/drawing/2014/main" id="{12E1217A-259B-B5C3-00A3-8BAB43D59C3B}"/>
              </a:ext>
            </a:extLst>
          </p:cNvPr>
          <p:cNvGrpSpPr/>
          <p:nvPr/>
        </p:nvGrpSpPr>
        <p:grpSpPr>
          <a:xfrm>
            <a:off x="9616416" y="2904798"/>
            <a:ext cx="1025974" cy="1083416"/>
            <a:chOff x="7068732" y="1223851"/>
            <a:chExt cx="512987" cy="541708"/>
          </a:xfrm>
          <a:solidFill>
            <a:srgbClr val="FFC000"/>
          </a:solidFill>
        </p:grpSpPr>
        <p:sp>
          <p:nvSpPr>
            <p:cNvPr id="61" name="Google Shape;10173;p74">
              <a:extLst>
                <a:ext uri="{FF2B5EF4-FFF2-40B4-BE49-F238E27FC236}">
                  <a16:creationId xmlns:a16="http://schemas.microsoft.com/office/drawing/2014/main" id="{BEA855BA-9BCD-0CA6-8826-BC1A690320C8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74;p74">
              <a:extLst>
                <a:ext uri="{FF2B5EF4-FFF2-40B4-BE49-F238E27FC236}">
                  <a16:creationId xmlns:a16="http://schemas.microsoft.com/office/drawing/2014/main" id="{46706286-56E0-2CF2-49DF-C2231EF154F5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75;p74">
              <a:extLst>
                <a:ext uri="{FF2B5EF4-FFF2-40B4-BE49-F238E27FC236}">
                  <a16:creationId xmlns:a16="http://schemas.microsoft.com/office/drawing/2014/main" id="{A4EF68E7-3557-150B-C5B5-DA804D7980D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0184;p74">
            <a:extLst>
              <a:ext uri="{FF2B5EF4-FFF2-40B4-BE49-F238E27FC236}">
                <a16:creationId xmlns:a16="http://schemas.microsoft.com/office/drawing/2014/main" id="{2FA5369B-4D29-533E-7921-D38D361D3E38}"/>
              </a:ext>
            </a:extLst>
          </p:cNvPr>
          <p:cNvGrpSpPr/>
          <p:nvPr/>
        </p:nvGrpSpPr>
        <p:grpSpPr>
          <a:xfrm>
            <a:off x="1892718" y="5915223"/>
            <a:ext cx="785506" cy="839290"/>
            <a:chOff x="3206883" y="2729063"/>
            <a:chExt cx="392753" cy="419645"/>
          </a:xfrm>
          <a:solidFill>
            <a:srgbClr val="FFC000"/>
          </a:solidFill>
        </p:grpSpPr>
        <p:sp>
          <p:nvSpPr>
            <p:cNvPr id="65" name="Google Shape;10185;p74">
              <a:extLst>
                <a:ext uri="{FF2B5EF4-FFF2-40B4-BE49-F238E27FC236}">
                  <a16:creationId xmlns:a16="http://schemas.microsoft.com/office/drawing/2014/main" id="{308C4B17-9091-5988-8E6E-0D36A353D84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86;p74">
              <a:extLst>
                <a:ext uri="{FF2B5EF4-FFF2-40B4-BE49-F238E27FC236}">
                  <a16:creationId xmlns:a16="http://schemas.microsoft.com/office/drawing/2014/main" id="{663A6D32-F134-F546-FBF2-DF0663C8A2E7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7" name="Google Shape;10189;p74">
            <a:extLst>
              <a:ext uri="{FF2B5EF4-FFF2-40B4-BE49-F238E27FC236}">
                <a16:creationId xmlns:a16="http://schemas.microsoft.com/office/drawing/2014/main" id="{571B9700-5B35-897D-D088-28DF274836C5}"/>
              </a:ext>
            </a:extLst>
          </p:cNvPr>
          <p:cNvSpPr/>
          <p:nvPr/>
        </p:nvSpPr>
        <p:spPr>
          <a:xfrm>
            <a:off x="8600884" y="6033526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68" name="Google Shape;10190;p74">
            <a:extLst>
              <a:ext uri="{FF2B5EF4-FFF2-40B4-BE49-F238E27FC236}">
                <a16:creationId xmlns:a16="http://schemas.microsoft.com/office/drawing/2014/main" id="{9B7B8570-987F-784E-3DF2-BC0D3F1C8452}"/>
              </a:ext>
            </a:extLst>
          </p:cNvPr>
          <p:cNvGrpSpPr/>
          <p:nvPr/>
        </p:nvGrpSpPr>
        <p:grpSpPr>
          <a:xfrm>
            <a:off x="11203263" y="5942578"/>
            <a:ext cx="719376" cy="757452"/>
            <a:chOff x="7862157" y="2742742"/>
            <a:chExt cx="359688" cy="378726"/>
          </a:xfrm>
          <a:solidFill>
            <a:srgbClr val="FFC000"/>
          </a:solidFill>
        </p:grpSpPr>
        <p:sp>
          <p:nvSpPr>
            <p:cNvPr id="69" name="Google Shape;10191;p74">
              <a:extLst>
                <a:ext uri="{FF2B5EF4-FFF2-40B4-BE49-F238E27FC236}">
                  <a16:creationId xmlns:a16="http://schemas.microsoft.com/office/drawing/2014/main" id="{E8059B6A-67B1-FF4E-0AED-E70B3E435C9D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2;p74">
              <a:extLst>
                <a:ext uri="{FF2B5EF4-FFF2-40B4-BE49-F238E27FC236}">
                  <a16:creationId xmlns:a16="http://schemas.microsoft.com/office/drawing/2014/main" id="{763CD740-14C6-C6B9-A8C4-03429564A99B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93;p74">
              <a:extLst>
                <a:ext uri="{FF2B5EF4-FFF2-40B4-BE49-F238E27FC236}">
                  <a16:creationId xmlns:a16="http://schemas.microsoft.com/office/drawing/2014/main" id="{DE738D03-9F80-985E-692C-EC90FB613C5C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94;p74">
              <a:extLst>
                <a:ext uri="{FF2B5EF4-FFF2-40B4-BE49-F238E27FC236}">
                  <a16:creationId xmlns:a16="http://schemas.microsoft.com/office/drawing/2014/main" id="{A2BB2E65-A202-E0D3-83C4-7A0D28515C25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21;p74">
            <a:extLst>
              <a:ext uri="{FF2B5EF4-FFF2-40B4-BE49-F238E27FC236}">
                <a16:creationId xmlns:a16="http://schemas.microsoft.com/office/drawing/2014/main" id="{BBE62074-3CBF-99B9-3AB5-D498298F4C1E}"/>
              </a:ext>
            </a:extLst>
          </p:cNvPr>
          <p:cNvGrpSpPr/>
          <p:nvPr/>
        </p:nvGrpSpPr>
        <p:grpSpPr>
          <a:xfrm>
            <a:off x="3149890" y="7390991"/>
            <a:ext cx="633934" cy="766814"/>
            <a:chOff x="3835469" y="3466947"/>
            <a:chExt cx="316967" cy="383407"/>
          </a:xfrm>
          <a:solidFill>
            <a:srgbClr val="FFC000"/>
          </a:solidFill>
        </p:grpSpPr>
        <p:sp>
          <p:nvSpPr>
            <p:cNvPr id="74" name="Google Shape;10222;p74">
              <a:extLst>
                <a:ext uri="{FF2B5EF4-FFF2-40B4-BE49-F238E27FC236}">
                  <a16:creationId xmlns:a16="http://schemas.microsoft.com/office/drawing/2014/main" id="{DF114486-B8A9-5C04-D612-F06905DB39F1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23;p74">
              <a:extLst>
                <a:ext uri="{FF2B5EF4-FFF2-40B4-BE49-F238E27FC236}">
                  <a16:creationId xmlns:a16="http://schemas.microsoft.com/office/drawing/2014/main" id="{82B98F2C-1BE6-78FD-E7C8-1EDDF47A2F5A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224;p74">
              <a:extLst>
                <a:ext uri="{FF2B5EF4-FFF2-40B4-BE49-F238E27FC236}">
                  <a16:creationId xmlns:a16="http://schemas.microsoft.com/office/drawing/2014/main" id="{65EDA7FB-C964-3C5B-EF71-16DF3D03880A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0240;p74">
            <a:extLst>
              <a:ext uri="{FF2B5EF4-FFF2-40B4-BE49-F238E27FC236}">
                <a16:creationId xmlns:a16="http://schemas.microsoft.com/office/drawing/2014/main" id="{D58CA811-D656-9C0B-13AF-E71345B50456}"/>
              </a:ext>
            </a:extLst>
          </p:cNvPr>
          <p:cNvGrpSpPr/>
          <p:nvPr/>
        </p:nvGrpSpPr>
        <p:grpSpPr>
          <a:xfrm>
            <a:off x="5927252" y="7398325"/>
            <a:ext cx="730038" cy="720730"/>
            <a:chOff x="5224150" y="3470614"/>
            <a:chExt cx="365019" cy="360365"/>
          </a:xfrm>
          <a:solidFill>
            <a:srgbClr val="FFC000"/>
          </a:solidFill>
        </p:grpSpPr>
        <p:sp>
          <p:nvSpPr>
            <p:cNvPr id="78" name="Google Shape;10241;p74">
              <a:extLst>
                <a:ext uri="{FF2B5EF4-FFF2-40B4-BE49-F238E27FC236}">
                  <a16:creationId xmlns:a16="http://schemas.microsoft.com/office/drawing/2014/main" id="{737F25BD-FE73-001A-E676-F35686890D19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242;p74">
              <a:extLst>
                <a:ext uri="{FF2B5EF4-FFF2-40B4-BE49-F238E27FC236}">
                  <a16:creationId xmlns:a16="http://schemas.microsoft.com/office/drawing/2014/main" id="{81715B73-72AE-A0AB-19A0-2C0D8BB8C309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0303;p74">
            <a:extLst>
              <a:ext uri="{FF2B5EF4-FFF2-40B4-BE49-F238E27FC236}">
                <a16:creationId xmlns:a16="http://schemas.microsoft.com/office/drawing/2014/main" id="{9FD23BA7-DE89-10D9-6651-2260B63A938C}"/>
              </a:ext>
            </a:extLst>
          </p:cNvPr>
          <p:cNvGrpSpPr/>
          <p:nvPr/>
        </p:nvGrpSpPr>
        <p:grpSpPr>
          <a:xfrm>
            <a:off x="7328130" y="7335541"/>
            <a:ext cx="720474" cy="767786"/>
            <a:chOff x="5924589" y="3439222"/>
            <a:chExt cx="360237" cy="383893"/>
          </a:xfrm>
          <a:solidFill>
            <a:srgbClr val="FFC000"/>
          </a:solidFill>
        </p:grpSpPr>
        <p:sp>
          <p:nvSpPr>
            <p:cNvPr id="81" name="Google Shape;10304;p74">
              <a:extLst>
                <a:ext uri="{FF2B5EF4-FFF2-40B4-BE49-F238E27FC236}">
                  <a16:creationId xmlns:a16="http://schemas.microsoft.com/office/drawing/2014/main" id="{DC88B381-D8A7-F012-A708-DBDCEB08D98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5;p74">
              <a:extLst>
                <a:ext uri="{FF2B5EF4-FFF2-40B4-BE49-F238E27FC236}">
                  <a16:creationId xmlns:a16="http://schemas.microsoft.com/office/drawing/2014/main" id="{2C0B0107-A01B-7DAA-081C-5C3F60BDFDED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6;p74">
              <a:extLst>
                <a:ext uri="{FF2B5EF4-FFF2-40B4-BE49-F238E27FC236}">
                  <a16:creationId xmlns:a16="http://schemas.microsoft.com/office/drawing/2014/main" id="{47F47AA7-01B5-0E2F-5D4C-369FB77A1C4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7;p74">
              <a:extLst>
                <a:ext uri="{FF2B5EF4-FFF2-40B4-BE49-F238E27FC236}">
                  <a16:creationId xmlns:a16="http://schemas.microsoft.com/office/drawing/2014/main" id="{849846AE-9C6B-EF29-2CB3-4AF66EE93705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8;p74">
              <a:extLst>
                <a:ext uri="{FF2B5EF4-FFF2-40B4-BE49-F238E27FC236}">
                  <a16:creationId xmlns:a16="http://schemas.microsoft.com/office/drawing/2014/main" id="{96C23640-DDC9-50FE-D6A7-072D680C46A8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09;p74">
              <a:extLst>
                <a:ext uri="{FF2B5EF4-FFF2-40B4-BE49-F238E27FC236}">
                  <a16:creationId xmlns:a16="http://schemas.microsoft.com/office/drawing/2014/main" id="{785DB08B-E91B-743C-C431-F505CFCF4B8D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0;p74">
              <a:extLst>
                <a:ext uri="{FF2B5EF4-FFF2-40B4-BE49-F238E27FC236}">
                  <a16:creationId xmlns:a16="http://schemas.microsoft.com/office/drawing/2014/main" id="{B4A0128F-3B30-EFD8-DA5B-7217661940D6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1;p74">
              <a:extLst>
                <a:ext uri="{FF2B5EF4-FFF2-40B4-BE49-F238E27FC236}">
                  <a16:creationId xmlns:a16="http://schemas.microsoft.com/office/drawing/2014/main" id="{E15719EF-5084-F947-0BC9-600EAE43246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2;p74">
              <a:extLst>
                <a:ext uri="{FF2B5EF4-FFF2-40B4-BE49-F238E27FC236}">
                  <a16:creationId xmlns:a16="http://schemas.microsoft.com/office/drawing/2014/main" id="{6D0DE728-B288-3E4C-9322-1DD7FD1E2338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3;p74">
              <a:extLst>
                <a:ext uri="{FF2B5EF4-FFF2-40B4-BE49-F238E27FC236}">
                  <a16:creationId xmlns:a16="http://schemas.microsoft.com/office/drawing/2014/main" id="{E5A0834F-661A-F5C5-85F4-632DAE82CB1F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4;p74">
              <a:extLst>
                <a:ext uri="{FF2B5EF4-FFF2-40B4-BE49-F238E27FC236}">
                  <a16:creationId xmlns:a16="http://schemas.microsoft.com/office/drawing/2014/main" id="{383414DF-CF02-4A45-76C2-C42A61E14F5C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5;p74">
              <a:extLst>
                <a:ext uri="{FF2B5EF4-FFF2-40B4-BE49-F238E27FC236}">
                  <a16:creationId xmlns:a16="http://schemas.microsoft.com/office/drawing/2014/main" id="{05EF7926-5CF1-703A-9B46-977D11E022EE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41;p74">
            <a:extLst>
              <a:ext uri="{FF2B5EF4-FFF2-40B4-BE49-F238E27FC236}">
                <a16:creationId xmlns:a16="http://schemas.microsoft.com/office/drawing/2014/main" id="{E2608B71-3BDE-A61E-C60C-82AE3D7665AD}"/>
              </a:ext>
            </a:extLst>
          </p:cNvPr>
          <p:cNvGrpSpPr/>
          <p:nvPr/>
        </p:nvGrpSpPr>
        <p:grpSpPr>
          <a:xfrm>
            <a:off x="12534355" y="5955144"/>
            <a:ext cx="519012" cy="725192"/>
            <a:chOff x="8527703" y="2749024"/>
            <a:chExt cx="259506" cy="362596"/>
          </a:xfrm>
          <a:solidFill>
            <a:srgbClr val="FFC000"/>
          </a:solidFill>
        </p:grpSpPr>
        <p:sp>
          <p:nvSpPr>
            <p:cNvPr id="94" name="Google Shape;10342;p74">
              <a:extLst>
                <a:ext uri="{FF2B5EF4-FFF2-40B4-BE49-F238E27FC236}">
                  <a16:creationId xmlns:a16="http://schemas.microsoft.com/office/drawing/2014/main" id="{E2EE4B16-6FE4-598B-0123-A1C94ACED3DA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3;p74">
              <a:extLst>
                <a:ext uri="{FF2B5EF4-FFF2-40B4-BE49-F238E27FC236}">
                  <a16:creationId xmlns:a16="http://schemas.microsoft.com/office/drawing/2014/main" id="{D28EDE90-F7EA-BBAF-97EE-6F5A7BD4E46E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4;p74">
              <a:extLst>
                <a:ext uri="{FF2B5EF4-FFF2-40B4-BE49-F238E27FC236}">
                  <a16:creationId xmlns:a16="http://schemas.microsoft.com/office/drawing/2014/main" id="{B58D2D8A-45F9-D9A1-F022-A93F77936D22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5;p74">
              <a:extLst>
                <a:ext uri="{FF2B5EF4-FFF2-40B4-BE49-F238E27FC236}">
                  <a16:creationId xmlns:a16="http://schemas.microsoft.com/office/drawing/2014/main" id="{96B4B08D-41A3-770F-61DD-F1320EA1AD2C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46;p74">
              <a:extLst>
                <a:ext uri="{FF2B5EF4-FFF2-40B4-BE49-F238E27FC236}">
                  <a16:creationId xmlns:a16="http://schemas.microsoft.com/office/drawing/2014/main" id="{B4FC4D4D-1DFE-F6E4-D59D-B59593576125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359;p74">
            <a:extLst>
              <a:ext uri="{FF2B5EF4-FFF2-40B4-BE49-F238E27FC236}">
                <a16:creationId xmlns:a16="http://schemas.microsoft.com/office/drawing/2014/main" id="{89544BAA-C00B-45A7-5F66-279970FFEA70}"/>
              </a:ext>
            </a:extLst>
          </p:cNvPr>
          <p:cNvGrpSpPr/>
          <p:nvPr/>
        </p:nvGrpSpPr>
        <p:grpSpPr>
          <a:xfrm>
            <a:off x="8648450" y="7419736"/>
            <a:ext cx="722358" cy="677716"/>
            <a:chOff x="6584749" y="3481321"/>
            <a:chExt cx="361179" cy="338858"/>
          </a:xfrm>
          <a:solidFill>
            <a:srgbClr val="FFC000"/>
          </a:solidFill>
        </p:grpSpPr>
        <p:sp>
          <p:nvSpPr>
            <p:cNvPr id="100" name="Google Shape;10360;p74">
              <a:extLst>
                <a:ext uri="{FF2B5EF4-FFF2-40B4-BE49-F238E27FC236}">
                  <a16:creationId xmlns:a16="http://schemas.microsoft.com/office/drawing/2014/main" id="{9D978769-5F1B-C871-6BC4-3DFA589D13C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1;p74">
              <a:extLst>
                <a:ext uri="{FF2B5EF4-FFF2-40B4-BE49-F238E27FC236}">
                  <a16:creationId xmlns:a16="http://schemas.microsoft.com/office/drawing/2014/main" id="{3922B703-AF55-19BC-F1DD-34A3AF917EAD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2;p74">
              <a:extLst>
                <a:ext uri="{FF2B5EF4-FFF2-40B4-BE49-F238E27FC236}">
                  <a16:creationId xmlns:a16="http://schemas.microsoft.com/office/drawing/2014/main" id="{A6023B50-4834-8A9A-7041-E2B611E9F9C1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3;p74">
              <a:extLst>
                <a:ext uri="{FF2B5EF4-FFF2-40B4-BE49-F238E27FC236}">
                  <a16:creationId xmlns:a16="http://schemas.microsoft.com/office/drawing/2014/main" id="{CA787D49-FEBF-B8D7-54A1-5E08EFB887DE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4;p74">
              <a:extLst>
                <a:ext uri="{FF2B5EF4-FFF2-40B4-BE49-F238E27FC236}">
                  <a16:creationId xmlns:a16="http://schemas.microsoft.com/office/drawing/2014/main" id="{D3DA8E1D-E011-24EA-C951-58D297878556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5;p74">
              <a:extLst>
                <a:ext uri="{FF2B5EF4-FFF2-40B4-BE49-F238E27FC236}">
                  <a16:creationId xmlns:a16="http://schemas.microsoft.com/office/drawing/2014/main" id="{2571A47F-21C1-11F2-B198-054D85EABA87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6;p74">
              <a:extLst>
                <a:ext uri="{FF2B5EF4-FFF2-40B4-BE49-F238E27FC236}">
                  <a16:creationId xmlns:a16="http://schemas.microsoft.com/office/drawing/2014/main" id="{A45E40EB-710B-E528-A538-D0A1D1C5130A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0399;p74">
            <a:extLst>
              <a:ext uri="{FF2B5EF4-FFF2-40B4-BE49-F238E27FC236}">
                <a16:creationId xmlns:a16="http://schemas.microsoft.com/office/drawing/2014/main" id="{1FB611B8-EE5B-9ED6-BF93-4B03AF8F5655}"/>
              </a:ext>
            </a:extLst>
          </p:cNvPr>
          <p:cNvGrpSpPr/>
          <p:nvPr/>
        </p:nvGrpSpPr>
        <p:grpSpPr>
          <a:xfrm>
            <a:off x="1743539" y="7278116"/>
            <a:ext cx="720420" cy="763688"/>
            <a:chOff x="3132295" y="3410510"/>
            <a:chExt cx="360210" cy="381844"/>
          </a:xfrm>
          <a:solidFill>
            <a:srgbClr val="FFC000"/>
          </a:solidFill>
        </p:grpSpPr>
        <p:sp>
          <p:nvSpPr>
            <p:cNvPr id="108" name="Google Shape;10400;p74">
              <a:extLst>
                <a:ext uri="{FF2B5EF4-FFF2-40B4-BE49-F238E27FC236}">
                  <a16:creationId xmlns:a16="http://schemas.microsoft.com/office/drawing/2014/main" id="{5F646052-EFB6-2D9B-10A1-9071D59D0BE2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1;p74">
              <a:extLst>
                <a:ext uri="{FF2B5EF4-FFF2-40B4-BE49-F238E27FC236}">
                  <a16:creationId xmlns:a16="http://schemas.microsoft.com/office/drawing/2014/main" id="{7143B9E7-35CB-90AC-F739-F73D4A88652F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2;p74">
              <a:extLst>
                <a:ext uri="{FF2B5EF4-FFF2-40B4-BE49-F238E27FC236}">
                  <a16:creationId xmlns:a16="http://schemas.microsoft.com/office/drawing/2014/main" id="{DE1EF9AD-DD61-6864-6165-C8F80C14DF1B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3;p74">
              <a:extLst>
                <a:ext uri="{FF2B5EF4-FFF2-40B4-BE49-F238E27FC236}">
                  <a16:creationId xmlns:a16="http://schemas.microsoft.com/office/drawing/2014/main" id="{4AADDC73-A7F6-6ED6-2AEB-FF0A06A056A7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4;p74">
              <a:extLst>
                <a:ext uri="{FF2B5EF4-FFF2-40B4-BE49-F238E27FC236}">
                  <a16:creationId xmlns:a16="http://schemas.microsoft.com/office/drawing/2014/main" id="{F6CFDECA-996F-6EAB-4E2F-6F8EB02693DA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5;p74">
              <a:extLst>
                <a:ext uri="{FF2B5EF4-FFF2-40B4-BE49-F238E27FC236}">
                  <a16:creationId xmlns:a16="http://schemas.microsoft.com/office/drawing/2014/main" id="{4FA8584A-B8D9-7D41-53D3-F5F8BE80276B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6;p74">
              <a:extLst>
                <a:ext uri="{FF2B5EF4-FFF2-40B4-BE49-F238E27FC236}">
                  <a16:creationId xmlns:a16="http://schemas.microsoft.com/office/drawing/2014/main" id="{8E8257A0-2077-DB50-CADC-C3B642BE9CB8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7;p74">
              <a:extLst>
                <a:ext uri="{FF2B5EF4-FFF2-40B4-BE49-F238E27FC236}">
                  <a16:creationId xmlns:a16="http://schemas.microsoft.com/office/drawing/2014/main" id="{4141B7FC-F179-556E-ABE5-13524FD488F6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0421;p74">
            <a:extLst>
              <a:ext uri="{FF2B5EF4-FFF2-40B4-BE49-F238E27FC236}">
                <a16:creationId xmlns:a16="http://schemas.microsoft.com/office/drawing/2014/main" id="{5C03626C-C2F0-E967-58EF-E3DCA3905FA4}"/>
              </a:ext>
            </a:extLst>
          </p:cNvPr>
          <p:cNvGrpSpPr/>
          <p:nvPr/>
        </p:nvGrpSpPr>
        <p:grpSpPr>
          <a:xfrm>
            <a:off x="9752004" y="7295672"/>
            <a:ext cx="724278" cy="773964"/>
            <a:chOff x="7136526" y="3419289"/>
            <a:chExt cx="362139" cy="386982"/>
          </a:xfrm>
          <a:solidFill>
            <a:srgbClr val="FFC000"/>
          </a:solidFill>
        </p:grpSpPr>
        <p:sp>
          <p:nvSpPr>
            <p:cNvPr id="117" name="Google Shape;10422;p74">
              <a:extLst>
                <a:ext uri="{FF2B5EF4-FFF2-40B4-BE49-F238E27FC236}">
                  <a16:creationId xmlns:a16="http://schemas.microsoft.com/office/drawing/2014/main" id="{DF9EC524-B5D6-485A-9943-D3878F7D5726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3;p74">
              <a:extLst>
                <a:ext uri="{FF2B5EF4-FFF2-40B4-BE49-F238E27FC236}">
                  <a16:creationId xmlns:a16="http://schemas.microsoft.com/office/drawing/2014/main" id="{D5F8FA31-FC7A-494B-BB74-E31A97BB9792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4;p74">
              <a:extLst>
                <a:ext uri="{FF2B5EF4-FFF2-40B4-BE49-F238E27FC236}">
                  <a16:creationId xmlns:a16="http://schemas.microsoft.com/office/drawing/2014/main" id="{24BAA5CB-DF8D-00EA-2620-4F2D565B30C8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5;p74">
              <a:extLst>
                <a:ext uri="{FF2B5EF4-FFF2-40B4-BE49-F238E27FC236}">
                  <a16:creationId xmlns:a16="http://schemas.microsoft.com/office/drawing/2014/main" id="{B7238504-65A6-577F-9FE5-7F4A8B81874C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6;p74">
              <a:extLst>
                <a:ext uri="{FF2B5EF4-FFF2-40B4-BE49-F238E27FC236}">
                  <a16:creationId xmlns:a16="http://schemas.microsoft.com/office/drawing/2014/main" id="{74BCB4D8-17FA-0FD5-7BB2-08651D8CAEE1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7;p74">
              <a:extLst>
                <a:ext uri="{FF2B5EF4-FFF2-40B4-BE49-F238E27FC236}">
                  <a16:creationId xmlns:a16="http://schemas.microsoft.com/office/drawing/2014/main" id="{209E4D41-4B66-58E4-04AB-D1FF427DEC39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8;p74">
              <a:extLst>
                <a:ext uri="{FF2B5EF4-FFF2-40B4-BE49-F238E27FC236}">
                  <a16:creationId xmlns:a16="http://schemas.microsoft.com/office/drawing/2014/main" id="{52B5B5A0-30B6-D625-0DFF-EF2A5287231E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9;p74">
              <a:extLst>
                <a:ext uri="{FF2B5EF4-FFF2-40B4-BE49-F238E27FC236}">
                  <a16:creationId xmlns:a16="http://schemas.microsoft.com/office/drawing/2014/main" id="{98CA5AF8-0806-CACC-349A-0C2651934903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10435;p74">
            <a:extLst>
              <a:ext uri="{FF2B5EF4-FFF2-40B4-BE49-F238E27FC236}">
                <a16:creationId xmlns:a16="http://schemas.microsoft.com/office/drawing/2014/main" id="{445788BB-6E94-E5C4-B900-36F7A4D879B9}"/>
              </a:ext>
            </a:extLst>
          </p:cNvPr>
          <p:cNvGrpSpPr/>
          <p:nvPr/>
        </p:nvGrpSpPr>
        <p:grpSpPr>
          <a:xfrm>
            <a:off x="9709427" y="8386553"/>
            <a:ext cx="1064452" cy="1051870"/>
            <a:chOff x="7115239" y="3964728"/>
            <a:chExt cx="532226" cy="525935"/>
          </a:xfrm>
          <a:solidFill>
            <a:srgbClr val="FFC000"/>
          </a:solidFill>
        </p:grpSpPr>
        <p:sp>
          <p:nvSpPr>
            <p:cNvPr id="126" name="Google Shape;10436;p74">
              <a:extLst>
                <a:ext uri="{FF2B5EF4-FFF2-40B4-BE49-F238E27FC236}">
                  <a16:creationId xmlns:a16="http://schemas.microsoft.com/office/drawing/2014/main" id="{DBB2CFA2-1F7B-1380-C1AF-553C020439B0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7;p74">
              <a:extLst>
                <a:ext uri="{FF2B5EF4-FFF2-40B4-BE49-F238E27FC236}">
                  <a16:creationId xmlns:a16="http://schemas.microsoft.com/office/drawing/2014/main" id="{B015431B-7FC2-2CB3-DBDB-0B28A2618374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38;p74">
              <a:extLst>
                <a:ext uri="{FF2B5EF4-FFF2-40B4-BE49-F238E27FC236}">
                  <a16:creationId xmlns:a16="http://schemas.microsoft.com/office/drawing/2014/main" id="{8B3E2C33-A37F-98E9-6DB2-EECA1D59BD8D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39;p74">
              <a:extLst>
                <a:ext uri="{FF2B5EF4-FFF2-40B4-BE49-F238E27FC236}">
                  <a16:creationId xmlns:a16="http://schemas.microsoft.com/office/drawing/2014/main" id="{2561AA79-5102-904E-625B-AEEA73C258D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0;p74">
              <a:extLst>
                <a:ext uri="{FF2B5EF4-FFF2-40B4-BE49-F238E27FC236}">
                  <a16:creationId xmlns:a16="http://schemas.microsoft.com/office/drawing/2014/main" id="{4AF1D8BA-CCD1-83AB-5448-F23DA8E3749D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1;p74">
              <a:extLst>
                <a:ext uri="{FF2B5EF4-FFF2-40B4-BE49-F238E27FC236}">
                  <a16:creationId xmlns:a16="http://schemas.microsoft.com/office/drawing/2014/main" id="{719BBCF1-6904-84D2-F027-9B47996CCB08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2;p74">
              <a:extLst>
                <a:ext uri="{FF2B5EF4-FFF2-40B4-BE49-F238E27FC236}">
                  <a16:creationId xmlns:a16="http://schemas.microsoft.com/office/drawing/2014/main" id="{09DAA9B5-1AE8-D3A4-68C6-8731E10F8CE4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10443;p74">
            <a:extLst>
              <a:ext uri="{FF2B5EF4-FFF2-40B4-BE49-F238E27FC236}">
                <a16:creationId xmlns:a16="http://schemas.microsoft.com/office/drawing/2014/main" id="{BDD3E3A4-B7D5-63F5-9193-A6C92DE81E9E}"/>
              </a:ext>
            </a:extLst>
          </p:cNvPr>
          <p:cNvGrpSpPr/>
          <p:nvPr/>
        </p:nvGrpSpPr>
        <p:grpSpPr>
          <a:xfrm>
            <a:off x="12450544" y="7131447"/>
            <a:ext cx="826690" cy="881098"/>
            <a:chOff x="8485796" y="3337175"/>
            <a:chExt cx="413345" cy="440549"/>
          </a:xfrm>
          <a:solidFill>
            <a:srgbClr val="FFC000"/>
          </a:solidFill>
        </p:grpSpPr>
        <p:sp>
          <p:nvSpPr>
            <p:cNvPr id="134" name="Google Shape;10444;p74">
              <a:extLst>
                <a:ext uri="{FF2B5EF4-FFF2-40B4-BE49-F238E27FC236}">
                  <a16:creationId xmlns:a16="http://schemas.microsoft.com/office/drawing/2014/main" id="{FD52B1A5-FF6F-E89C-B3F2-CE1389AEE08A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5;p74">
              <a:extLst>
                <a:ext uri="{FF2B5EF4-FFF2-40B4-BE49-F238E27FC236}">
                  <a16:creationId xmlns:a16="http://schemas.microsoft.com/office/drawing/2014/main" id="{5E06FDFB-35B9-7E46-30D7-6749B76AE3A0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6;p74">
              <a:extLst>
                <a:ext uri="{FF2B5EF4-FFF2-40B4-BE49-F238E27FC236}">
                  <a16:creationId xmlns:a16="http://schemas.microsoft.com/office/drawing/2014/main" id="{F5ABE182-E517-6FED-FC25-64DB57756AFB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7;p74">
              <a:extLst>
                <a:ext uri="{FF2B5EF4-FFF2-40B4-BE49-F238E27FC236}">
                  <a16:creationId xmlns:a16="http://schemas.microsoft.com/office/drawing/2014/main" id="{9BB9724A-3BE2-8B06-575F-2E107CF6BD87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8;p74">
              <a:extLst>
                <a:ext uri="{FF2B5EF4-FFF2-40B4-BE49-F238E27FC236}">
                  <a16:creationId xmlns:a16="http://schemas.microsoft.com/office/drawing/2014/main" id="{90F6653E-7E49-7888-46EC-F16860E2E612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49;p74">
              <a:extLst>
                <a:ext uri="{FF2B5EF4-FFF2-40B4-BE49-F238E27FC236}">
                  <a16:creationId xmlns:a16="http://schemas.microsoft.com/office/drawing/2014/main" id="{214175E7-5531-BD45-959A-7B904A881566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68;p74">
            <a:extLst>
              <a:ext uri="{FF2B5EF4-FFF2-40B4-BE49-F238E27FC236}">
                <a16:creationId xmlns:a16="http://schemas.microsoft.com/office/drawing/2014/main" id="{AB438E66-DCE5-A120-B457-2331349F3588}"/>
              </a:ext>
            </a:extLst>
          </p:cNvPr>
          <p:cNvGrpSpPr/>
          <p:nvPr/>
        </p:nvGrpSpPr>
        <p:grpSpPr>
          <a:xfrm>
            <a:off x="4515981" y="7467837"/>
            <a:ext cx="724296" cy="769870"/>
            <a:chOff x="4518516" y="3505370"/>
            <a:chExt cx="362148" cy="384935"/>
          </a:xfrm>
          <a:solidFill>
            <a:srgbClr val="FFC000"/>
          </a:solidFill>
        </p:grpSpPr>
        <p:sp>
          <p:nvSpPr>
            <p:cNvPr id="141" name="Google Shape;10469;p74">
              <a:extLst>
                <a:ext uri="{FF2B5EF4-FFF2-40B4-BE49-F238E27FC236}">
                  <a16:creationId xmlns:a16="http://schemas.microsoft.com/office/drawing/2014/main" id="{DBD71A5D-7AB5-8002-8C1C-2EE3A968010A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70;p74">
              <a:extLst>
                <a:ext uri="{FF2B5EF4-FFF2-40B4-BE49-F238E27FC236}">
                  <a16:creationId xmlns:a16="http://schemas.microsoft.com/office/drawing/2014/main" id="{C789CABD-0DC3-F9F2-90B1-A50B11BE494E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71;p74">
              <a:extLst>
                <a:ext uri="{FF2B5EF4-FFF2-40B4-BE49-F238E27FC236}">
                  <a16:creationId xmlns:a16="http://schemas.microsoft.com/office/drawing/2014/main" id="{AA79515F-27B1-8975-825D-5805A6FAAFAC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83;p74">
            <a:extLst>
              <a:ext uri="{FF2B5EF4-FFF2-40B4-BE49-F238E27FC236}">
                <a16:creationId xmlns:a16="http://schemas.microsoft.com/office/drawing/2014/main" id="{43533DF2-AC13-880B-7D95-19AAE26AEF7F}"/>
              </a:ext>
            </a:extLst>
          </p:cNvPr>
          <p:cNvGrpSpPr/>
          <p:nvPr/>
        </p:nvGrpSpPr>
        <p:grpSpPr>
          <a:xfrm>
            <a:off x="11201967" y="7267654"/>
            <a:ext cx="680092" cy="720748"/>
            <a:chOff x="7861508" y="3405280"/>
            <a:chExt cx="340046" cy="360374"/>
          </a:xfrm>
          <a:solidFill>
            <a:srgbClr val="FFC000"/>
          </a:solidFill>
        </p:grpSpPr>
        <p:sp>
          <p:nvSpPr>
            <p:cNvPr id="145" name="Google Shape;10484;p74">
              <a:extLst>
                <a:ext uri="{FF2B5EF4-FFF2-40B4-BE49-F238E27FC236}">
                  <a16:creationId xmlns:a16="http://schemas.microsoft.com/office/drawing/2014/main" id="{949A585D-893A-D46B-F359-36BD923525EF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5;p74">
              <a:extLst>
                <a:ext uri="{FF2B5EF4-FFF2-40B4-BE49-F238E27FC236}">
                  <a16:creationId xmlns:a16="http://schemas.microsoft.com/office/drawing/2014/main" id="{66CB6BFC-FCEB-CA61-8070-BE75572E1AE4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6;p74">
              <a:extLst>
                <a:ext uri="{FF2B5EF4-FFF2-40B4-BE49-F238E27FC236}">
                  <a16:creationId xmlns:a16="http://schemas.microsoft.com/office/drawing/2014/main" id="{E8C6516C-CBAD-BAD4-54E8-BB85B281EADF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7;p74">
              <a:extLst>
                <a:ext uri="{FF2B5EF4-FFF2-40B4-BE49-F238E27FC236}">
                  <a16:creationId xmlns:a16="http://schemas.microsoft.com/office/drawing/2014/main" id="{551524D8-4735-1392-5827-36B7782E3864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88;p74">
              <a:extLst>
                <a:ext uri="{FF2B5EF4-FFF2-40B4-BE49-F238E27FC236}">
                  <a16:creationId xmlns:a16="http://schemas.microsoft.com/office/drawing/2014/main" id="{6B5BDBF4-E721-A682-2781-A465261F9FF4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0497;p74">
            <a:extLst>
              <a:ext uri="{FF2B5EF4-FFF2-40B4-BE49-F238E27FC236}">
                <a16:creationId xmlns:a16="http://schemas.microsoft.com/office/drawing/2014/main" id="{0D6411D8-F53C-3EB0-B200-7E2C50A95B2A}"/>
              </a:ext>
            </a:extLst>
          </p:cNvPr>
          <p:cNvGrpSpPr/>
          <p:nvPr/>
        </p:nvGrpSpPr>
        <p:grpSpPr>
          <a:xfrm>
            <a:off x="11040118" y="4366244"/>
            <a:ext cx="945598" cy="1005108"/>
            <a:chOff x="7780583" y="1954575"/>
            <a:chExt cx="472799" cy="502554"/>
          </a:xfrm>
          <a:solidFill>
            <a:srgbClr val="FFC000"/>
          </a:solidFill>
        </p:grpSpPr>
        <p:sp>
          <p:nvSpPr>
            <p:cNvPr id="151" name="Google Shape;10498;p74">
              <a:extLst>
                <a:ext uri="{FF2B5EF4-FFF2-40B4-BE49-F238E27FC236}">
                  <a16:creationId xmlns:a16="http://schemas.microsoft.com/office/drawing/2014/main" id="{D52931C6-3595-79C4-30E5-B8542630741E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99;p74">
              <a:extLst>
                <a:ext uri="{FF2B5EF4-FFF2-40B4-BE49-F238E27FC236}">
                  <a16:creationId xmlns:a16="http://schemas.microsoft.com/office/drawing/2014/main" id="{6CC3D4DC-7EA2-44F6-833E-0C6C5EA4C38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0;p74">
              <a:extLst>
                <a:ext uri="{FF2B5EF4-FFF2-40B4-BE49-F238E27FC236}">
                  <a16:creationId xmlns:a16="http://schemas.microsoft.com/office/drawing/2014/main" id="{BE35A3EB-E7DD-5D86-AAFB-FB577C2EF4B9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1;p74">
              <a:extLst>
                <a:ext uri="{FF2B5EF4-FFF2-40B4-BE49-F238E27FC236}">
                  <a16:creationId xmlns:a16="http://schemas.microsoft.com/office/drawing/2014/main" id="{4B154319-4281-6486-8FA3-9DE6F95B746C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2;p74">
              <a:extLst>
                <a:ext uri="{FF2B5EF4-FFF2-40B4-BE49-F238E27FC236}">
                  <a16:creationId xmlns:a16="http://schemas.microsoft.com/office/drawing/2014/main" id="{AECBAF4F-2B9D-5693-494D-9CA6198721DE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503;p74">
              <a:extLst>
                <a:ext uri="{FF2B5EF4-FFF2-40B4-BE49-F238E27FC236}">
                  <a16:creationId xmlns:a16="http://schemas.microsoft.com/office/drawing/2014/main" id="{05B6027C-00F1-5528-5585-8AB1C579793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34;p74">
            <a:extLst>
              <a:ext uri="{FF2B5EF4-FFF2-40B4-BE49-F238E27FC236}">
                <a16:creationId xmlns:a16="http://schemas.microsoft.com/office/drawing/2014/main" id="{834DC516-41C7-61C3-8866-64A3601DAFB7}"/>
              </a:ext>
            </a:extLst>
          </p:cNvPr>
          <p:cNvGrpSpPr/>
          <p:nvPr/>
        </p:nvGrpSpPr>
        <p:grpSpPr>
          <a:xfrm>
            <a:off x="3052833" y="4438574"/>
            <a:ext cx="940588" cy="1005108"/>
            <a:chOff x="3786941" y="1990740"/>
            <a:chExt cx="470294" cy="502554"/>
          </a:xfrm>
          <a:solidFill>
            <a:srgbClr val="FFC000"/>
          </a:solidFill>
        </p:grpSpPr>
        <p:sp>
          <p:nvSpPr>
            <p:cNvPr id="158" name="Google Shape;10235;p74">
              <a:extLst>
                <a:ext uri="{FF2B5EF4-FFF2-40B4-BE49-F238E27FC236}">
                  <a16:creationId xmlns:a16="http://schemas.microsoft.com/office/drawing/2014/main" id="{5BBA6ED0-2354-612B-92F7-7F7A725F66C0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6;p74">
              <a:extLst>
                <a:ext uri="{FF2B5EF4-FFF2-40B4-BE49-F238E27FC236}">
                  <a16:creationId xmlns:a16="http://schemas.microsoft.com/office/drawing/2014/main" id="{FC5D356F-825D-917B-428F-7BAB6B19D910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7;p74">
              <a:extLst>
                <a:ext uri="{FF2B5EF4-FFF2-40B4-BE49-F238E27FC236}">
                  <a16:creationId xmlns:a16="http://schemas.microsoft.com/office/drawing/2014/main" id="{0E9F8DC0-1C80-5BE2-17AA-BBDEB59C9DCC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8;p74">
              <a:extLst>
                <a:ext uri="{FF2B5EF4-FFF2-40B4-BE49-F238E27FC236}">
                  <a16:creationId xmlns:a16="http://schemas.microsoft.com/office/drawing/2014/main" id="{29FCA32B-F234-03FE-E9AE-F7841A3A7420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39;p74">
              <a:extLst>
                <a:ext uri="{FF2B5EF4-FFF2-40B4-BE49-F238E27FC236}">
                  <a16:creationId xmlns:a16="http://schemas.microsoft.com/office/drawing/2014/main" id="{61CF6877-2ABD-5282-5082-8FA5E4FCCD38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0251;p74">
            <a:extLst>
              <a:ext uri="{FF2B5EF4-FFF2-40B4-BE49-F238E27FC236}">
                <a16:creationId xmlns:a16="http://schemas.microsoft.com/office/drawing/2014/main" id="{21191701-3C57-A6FB-FCF5-3F228431A88E}"/>
              </a:ext>
            </a:extLst>
          </p:cNvPr>
          <p:cNvGrpSpPr/>
          <p:nvPr/>
        </p:nvGrpSpPr>
        <p:grpSpPr>
          <a:xfrm>
            <a:off x="9729725" y="4446913"/>
            <a:ext cx="609520" cy="1005090"/>
            <a:chOff x="7125388" y="1994909"/>
            <a:chExt cx="304760" cy="502545"/>
          </a:xfrm>
          <a:solidFill>
            <a:srgbClr val="FFC000"/>
          </a:solidFill>
        </p:grpSpPr>
        <p:sp>
          <p:nvSpPr>
            <p:cNvPr id="164" name="Google Shape;10252;p74">
              <a:extLst>
                <a:ext uri="{FF2B5EF4-FFF2-40B4-BE49-F238E27FC236}">
                  <a16:creationId xmlns:a16="http://schemas.microsoft.com/office/drawing/2014/main" id="{F2222794-9670-9955-C9B1-D17585F039F9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3;p74">
              <a:extLst>
                <a:ext uri="{FF2B5EF4-FFF2-40B4-BE49-F238E27FC236}">
                  <a16:creationId xmlns:a16="http://schemas.microsoft.com/office/drawing/2014/main" id="{672BA53D-968E-E801-AB54-25F18C512B1A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4;p74">
              <a:extLst>
                <a:ext uri="{FF2B5EF4-FFF2-40B4-BE49-F238E27FC236}">
                  <a16:creationId xmlns:a16="http://schemas.microsoft.com/office/drawing/2014/main" id="{A3F0D1FA-BD5F-C6FD-425C-A50CE05678F2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5;p74">
              <a:extLst>
                <a:ext uri="{FF2B5EF4-FFF2-40B4-BE49-F238E27FC236}">
                  <a16:creationId xmlns:a16="http://schemas.microsoft.com/office/drawing/2014/main" id="{085AC594-43F8-5FFA-F203-73DF49F7D3C9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6;p74">
              <a:extLst>
                <a:ext uri="{FF2B5EF4-FFF2-40B4-BE49-F238E27FC236}">
                  <a16:creationId xmlns:a16="http://schemas.microsoft.com/office/drawing/2014/main" id="{7CC5FD21-75AF-EECB-B293-7A289ADF846C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7;p74">
              <a:extLst>
                <a:ext uri="{FF2B5EF4-FFF2-40B4-BE49-F238E27FC236}">
                  <a16:creationId xmlns:a16="http://schemas.microsoft.com/office/drawing/2014/main" id="{0E34AA73-7337-4F0F-5A8A-99A1FCD3F412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8;p74">
              <a:extLst>
                <a:ext uri="{FF2B5EF4-FFF2-40B4-BE49-F238E27FC236}">
                  <a16:creationId xmlns:a16="http://schemas.microsoft.com/office/drawing/2014/main" id="{C09EED63-1CF7-1FB0-28B2-25A72591CA22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297;p74">
            <a:extLst>
              <a:ext uri="{FF2B5EF4-FFF2-40B4-BE49-F238E27FC236}">
                <a16:creationId xmlns:a16="http://schemas.microsoft.com/office/drawing/2014/main" id="{CAD25BA6-60A3-3D63-C7D6-8C5E44F3E8E6}"/>
              </a:ext>
            </a:extLst>
          </p:cNvPr>
          <p:cNvGrpSpPr/>
          <p:nvPr/>
        </p:nvGrpSpPr>
        <p:grpSpPr>
          <a:xfrm>
            <a:off x="4506256" y="4420232"/>
            <a:ext cx="940514" cy="999748"/>
            <a:chOff x="4513652" y="1981568"/>
            <a:chExt cx="470257" cy="499874"/>
          </a:xfrm>
          <a:solidFill>
            <a:srgbClr val="FFC000"/>
          </a:solidFill>
        </p:grpSpPr>
        <p:sp>
          <p:nvSpPr>
            <p:cNvPr id="172" name="Google Shape;10298;p74">
              <a:extLst>
                <a:ext uri="{FF2B5EF4-FFF2-40B4-BE49-F238E27FC236}">
                  <a16:creationId xmlns:a16="http://schemas.microsoft.com/office/drawing/2014/main" id="{65A0F51E-C222-47E3-3786-263FFCD0A8F8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99;p74">
              <a:extLst>
                <a:ext uri="{FF2B5EF4-FFF2-40B4-BE49-F238E27FC236}">
                  <a16:creationId xmlns:a16="http://schemas.microsoft.com/office/drawing/2014/main" id="{7D39F288-CBBC-17A7-826C-BCF83F1DB83C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0;p74">
              <a:extLst>
                <a:ext uri="{FF2B5EF4-FFF2-40B4-BE49-F238E27FC236}">
                  <a16:creationId xmlns:a16="http://schemas.microsoft.com/office/drawing/2014/main" id="{BFAA9F94-CA15-3633-1418-013CC2A94B70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01;p74">
              <a:extLst>
                <a:ext uri="{FF2B5EF4-FFF2-40B4-BE49-F238E27FC236}">
                  <a16:creationId xmlns:a16="http://schemas.microsoft.com/office/drawing/2014/main" id="{2367F4EA-C892-3835-9077-13385BBF6A77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02;p74">
              <a:extLst>
                <a:ext uri="{FF2B5EF4-FFF2-40B4-BE49-F238E27FC236}">
                  <a16:creationId xmlns:a16="http://schemas.microsoft.com/office/drawing/2014/main" id="{9A5A3E99-6569-FDB0-C645-7E13224A5596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0352;p74">
            <a:extLst>
              <a:ext uri="{FF2B5EF4-FFF2-40B4-BE49-F238E27FC236}">
                <a16:creationId xmlns:a16="http://schemas.microsoft.com/office/drawing/2014/main" id="{6F9B79A1-ECE6-6F12-510B-1574E8CAEB28}"/>
              </a:ext>
            </a:extLst>
          </p:cNvPr>
          <p:cNvGrpSpPr/>
          <p:nvPr/>
        </p:nvGrpSpPr>
        <p:grpSpPr>
          <a:xfrm>
            <a:off x="5845537" y="4437205"/>
            <a:ext cx="943056" cy="1008638"/>
            <a:chOff x="5183294" y="1990054"/>
            <a:chExt cx="471528" cy="504319"/>
          </a:xfrm>
          <a:solidFill>
            <a:srgbClr val="FFC000"/>
          </a:solidFill>
        </p:grpSpPr>
        <p:sp>
          <p:nvSpPr>
            <p:cNvPr id="178" name="Google Shape;10353;p74">
              <a:extLst>
                <a:ext uri="{FF2B5EF4-FFF2-40B4-BE49-F238E27FC236}">
                  <a16:creationId xmlns:a16="http://schemas.microsoft.com/office/drawing/2014/main" id="{0D6D31DC-913D-D943-B806-BF1B96AABAA0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4;p74">
              <a:extLst>
                <a:ext uri="{FF2B5EF4-FFF2-40B4-BE49-F238E27FC236}">
                  <a16:creationId xmlns:a16="http://schemas.microsoft.com/office/drawing/2014/main" id="{5FD0B117-502F-E9C1-51A6-54A023EEFCE7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5;p74">
              <a:extLst>
                <a:ext uri="{FF2B5EF4-FFF2-40B4-BE49-F238E27FC236}">
                  <a16:creationId xmlns:a16="http://schemas.microsoft.com/office/drawing/2014/main" id="{D6535F38-E361-4A22-A5EE-816CB3FEFE4D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6;p74">
              <a:extLst>
                <a:ext uri="{FF2B5EF4-FFF2-40B4-BE49-F238E27FC236}">
                  <a16:creationId xmlns:a16="http://schemas.microsoft.com/office/drawing/2014/main" id="{D6C4193A-2AEE-28B5-45AB-48EB94811866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7;p74">
              <a:extLst>
                <a:ext uri="{FF2B5EF4-FFF2-40B4-BE49-F238E27FC236}">
                  <a16:creationId xmlns:a16="http://schemas.microsoft.com/office/drawing/2014/main" id="{0BA70C8C-E93C-7A01-D102-F9E4B52F19DB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58;p74">
              <a:extLst>
                <a:ext uri="{FF2B5EF4-FFF2-40B4-BE49-F238E27FC236}">
                  <a16:creationId xmlns:a16="http://schemas.microsoft.com/office/drawing/2014/main" id="{FE618F0D-5604-BF67-FD98-9C4EAB19265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0390;p74">
            <a:extLst>
              <a:ext uri="{FF2B5EF4-FFF2-40B4-BE49-F238E27FC236}">
                <a16:creationId xmlns:a16="http://schemas.microsoft.com/office/drawing/2014/main" id="{DFF4A6ED-8F80-305B-F835-E479218C6EB8}"/>
              </a:ext>
            </a:extLst>
          </p:cNvPr>
          <p:cNvGrpSpPr/>
          <p:nvPr/>
        </p:nvGrpSpPr>
        <p:grpSpPr>
          <a:xfrm>
            <a:off x="1736702" y="4460482"/>
            <a:ext cx="943058" cy="1005108"/>
            <a:chOff x="3128875" y="2001694"/>
            <a:chExt cx="471529" cy="502554"/>
          </a:xfrm>
          <a:solidFill>
            <a:srgbClr val="FFC000"/>
          </a:solidFill>
        </p:grpSpPr>
        <p:sp>
          <p:nvSpPr>
            <p:cNvPr id="185" name="Google Shape;10391;p74">
              <a:extLst>
                <a:ext uri="{FF2B5EF4-FFF2-40B4-BE49-F238E27FC236}">
                  <a16:creationId xmlns:a16="http://schemas.microsoft.com/office/drawing/2014/main" id="{21C568D1-7B42-B60A-0C86-A90D310C201B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2;p74">
              <a:extLst>
                <a:ext uri="{FF2B5EF4-FFF2-40B4-BE49-F238E27FC236}">
                  <a16:creationId xmlns:a16="http://schemas.microsoft.com/office/drawing/2014/main" id="{97D529DF-481C-544B-2FB0-61E811FF2281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3;p74">
              <a:extLst>
                <a:ext uri="{FF2B5EF4-FFF2-40B4-BE49-F238E27FC236}">
                  <a16:creationId xmlns:a16="http://schemas.microsoft.com/office/drawing/2014/main" id="{6D125CC3-E26C-0D09-B5BE-94C487AD103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4;p74">
              <a:extLst>
                <a:ext uri="{FF2B5EF4-FFF2-40B4-BE49-F238E27FC236}">
                  <a16:creationId xmlns:a16="http://schemas.microsoft.com/office/drawing/2014/main" id="{9AD33288-CA5D-6423-C0C8-BB4F0CBC34A2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5;p74">
              <a:extLst>
                <a:ext uri="{FF2B5EF4-FFF2-40B4-BE49-F238E27FC236}">
                  <a16:creationId xmlns:a16="http://schemas.microsoft.com/office/drawing/2014/main" id="{176A2951-9953-968D-3AD1-CCEBC391EBD7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6;p74">
              <a:extLst>
                <a:ext uri="{FF2B5EF4-FFF2-40B4-BE49-F238E27FC236}">
                  <a16:creationId xmlns:a16="http://schemas.microsoft.com/office/drawing/2014/main" id="{8549EEDC-7DD8-E01D-7EA7-460F7852C098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7;p74">
              <a:extLst>
                <a:ext uri="{FF2B5EF4-FFF2-40B4-BE49-F238E27FC236}">
                  <a16:creationId xmlns:a16="http://schemas.microsoft.com/office/drawing/2014/main" id="{AD90A667-88D4-A9C0-EAD8-6AD7364F1947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8;p74">
              <a:extLst>
                <a:ext uri="{FF2B5EF4-FFF2-40B4-BE49-F238E27FC236}">
                  <a16:creationId xmlns:a16="http://schemas.microsoft.com/office/drawing/2014/main" id="{E59A3428-3879-4D95-8190-304F5BB7396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0412;p74">
            <a:extLst>
              <a:ext uri="{FF2B5EF4-FFF2-40B4-BE49-F238E27FC236}">
                <a16:creationId xmlns:a16="http://schemas.microsoft.com/office/drawing/2014/main" id="{A0FA2DC9-8F8F-2287-FD8D-038BE5C88779}"/>
              </a:ext>
            </a:extLst>
          </p:cNvPr>
          <p:cNvGrpSpPr/>
          <p:nvPr/>
        </p:nvGrpSpPr>
        <p:grpSpPr>
          <a:xfrm>
            <a:off x="7268545" y="4437916"/>
            <a:ext cx="882888" cy="1000920"/>
            <a:chOff x="5894798" y="1990411"/>
            <a:chExt cx="441444" cy="500460"/>
          </a:xfrm>
          <a:solidFill>
            <a:srgbClr val="FFC000"/>
          </a:solidFill>
        </p:grpSpPr>
        <p:sp>
          <p:nvSpPr>
            <p:cNvPr id="194" name="Google Shape;10413;p74">
              <a:extLst>
                <a:ext uri="{FF2B5EF4-FFF2-40B4-BE49-F238E27FC236}">
                  <a16:creationId xmlns:a16="http://schemas.microsoft.com/office/drawing/2014/main" id="{0FBA1628-9033-00AB-CF92-8E5187284174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4;p74">
              <a:extLst>
                <a:ext uri="{FF2B5EF4-FFF2-40B4-BE49-F238E27FC236}">
                  <a16:creationId xmlns:a16="http://schemas.microsoft.com/office/drawing/2014/main" id="{FF59D645-1A35-7721-D27A-87F1EE3C195E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5;p74">
              <a:extLst>
                <a:ext uri="{FF2B5EF4-FFF2-40B4-BE49-F238E27FC236}">
                  <a16:creationId xmlns:a16="http://schemas.microsoft.com/office/drawing/2014/main" id="{C29B6DD1-13D6-594A-A2BA-99A112C76ADA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6;p74">
              <a:extLst>
                <a:ext uri="{FF2B5EF4-FFF2-40B4-BE49-F238E27FC236}">
                  <a16:creationId xmlns:a16="http://schemas.microsoft.com/office/drawing/2014/main" id="{D7D3831E-D75E-9F22-FF75-7EA0870100B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7;p74">
              <a:extLst>
                <a:ext uri="{FF2B5EF4-FFF2-40B4-BE49-F238E27FC236}">
                  <a16:creationId xmlns:a16="http://schemas.microsoft.com/office/drawing/2014/main" id="{5C05F090-8F91-CFB8-A864-CD275EA50F39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8;p74">
              <a:extLst>
                <a:ext uri="{FF2B5EF4-FFF2-40B4-BE49-F238E27FC236}">
                  <a16:creationId xmlns:a16="http://schemas.microsoft.com/office/drawing/2014/main" id="{30BB3B2F-D0AA-6D53-1C33-F2B3BB692576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9;p74">
              <a:extLst>
                <a:ext uri="{FF2B5EF4-FFF2-40B4-BE49-F238E27FC236}">
                  <a16:creationId xmlns:a16="http://schemas.microsoft.com/office/drawing/2014/main" id="{84FC12AC-D896-75C8-1D83-05293A438604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20;p74">
              <a:extLst>
                <a:ext uri="{FF2B5EF4-FFF2-40B4-BE49-F238E27FC236}">
                  <a16:creationId xmlns:a16="http://schemas.microsoft.com/office/drawing/2014/main" id="{3FC158E4-323C-449A-EBCA-5A6C857DA3D1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478;p74">
            <a:extLst>
              <a:ext uri="{FF2B5EF4-FFF2-40B4-BE49-F238E27FC236}">
                <a16:creationId xmlns:a16="http://schemas.microsoft.com/office/drawing/2014/main" id="{93662758-2727-8EF4-CB77-DE8713836358}"/>
              </a:ext>
            </a:extLst>
          </p:cNvPr>
          <p:cNvGrpSpPr/>
          <p:nvPr/>
        </p:nvGrpSpPr>
        <p:grpSpPr>
          <a:xfrm>
            <a:off x="8382651" y="4437586"/>
            <a:ext cx="958108" cy="1002364"/>
            <a:chOff x="6451850" y="1990246"/>
            <a:chExt cx="479054" cy="501182"/>
          </a:xfrm>
          <a:solidFill>
            <a:srgbClr val="FFC000"/>
          </a:solidFill>
        </p:grpSpPr>
        <p:sp>
          <p:nvSpPr>
            <p:cNvPr id="203" name="Google Shape;10479;p74">
              <a:extLst>
                <a:ext uri="{FF2B5EF4-FFF2-40B4-BE49-F238E27FC236}">
                  <a16:creationId xmlns:a16="http://schemas.microsoft.com/office/drawing/2014/main" id="{93B4FE9A-2A34-6194-C4FD-8FCE14D76725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0;p74">
              <a:extLst>
                <a:ext uri="{FF2B5EF4-FFF2-40B4-BE49-F238E27FC236}">
                  <a16:creationId xmlns:a16="http://schemas.microsoft.com/office/drawing/2014/main" id="{A57F0F59-8A4D-9B51-02D4-4E397C75A875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81;p74">
              <a:extLst>
                <a:ext uri="{FF2B5EF4-FFF2-40B4-BE49-F238E27FC236}">
                  <a16:creationId xmlns:a16="http://schemas.microsoft.com/office/drawing/2014/main" id="{9EAA0DFF-697B-4ABA-7744-8FD23EC13D98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82;p74">
              <a:extLst>
                <a:ext uri="{FF2B5EF4-FFF2-40B4-BE49-F238E27FC236}">
                  <a16:creationId xmlns:a16="http://schemas.microsoft.com/office/drawing/2014/main" id="{96C7B519-8F5A-AC25-BB5E-DAD4E4D9DF1A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01;p74">
            <a:extLst>
              <a:ext uri="{FF2B5EF4-FFF2-40B4-BE49-F238E27FC236}">
                <a16:creationId xmlns:a16="http://schemas.microsoft.com/office/drawing/2014/main" id="{45AB834F-6251-60BB-0ABF-DB6454605C9B}"/>
              </a:ext>
            </a:extLst>
          </p:cNvPr>
          <p:cNvGrpSpPr/>
          <p:nvPr/>
        </p:nvGrpSpPr>
        <p:grpSpPr>
          <a:xfrm>
            <a:off x="12555843" y="8790114"/>
            <a:ext cx="655844" cy="648308"/>
            <a:chOff x="8538447" y="4166509"/>
            <a:chExt cx="327922" cy="324154"/>
          </a:xfrm>
          <a:solidFill>
            <a:srgbClr val="FFC000"/>
          </a:solidFill>
        </p:grpSpPr>
        <p:sp>
          <p:nvSpPr>
            <p:cNvPr id="208" name="Google Shape;10102;p74">
              <a:extLst>
                <a:ext uri="{FF2B5EF4-FFF2-40B4-BE49-F238E27FC236}">
                  <a16:creationId xmlns:a16="http://schemas.microsoft.com/office/drawing/2014/main" id="{08606DBE-EBBD-D42D-79DA-8EE9F2B3BC0A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3;p74">
              <a:extLst>
                <a:ext uri="{FF2B5EF4-FFF2-40B4-BE49-F238E27FC236}">
                  <a16:creationId xmlns:a16="http://schemas.microsoft.com/office/drawing/2014/main" id="{7372CA1A-9450-58D4-501F-D062033A6A43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4;p74">
              <a:extLst>
                <a:ext uri="{FF2B5EF4-FFF2-40B4-BE49-F238E27FC236}">
                  <a16:creationId xmlns:a16="http://schemas.microsoft.com/office/drawing/2014/main" id="{6BC0347C-4877-BFEC-B980-10B843EB0E9B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5;p74">
              <a:extLst>
                <a:ext uri="{FF2B5EF4-FFF2-40B4-BE49-F238E27FC236}">
                  <a16:creationId xmlns:a16="http://schemas.microsoft.com/office/drawing/2014/main" id="{3B69A455-5174-EFB3-8669-950336F2874A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06;p74">
              <a:extLst>
                <a:ext uri="{FF2B5EF4-FFF2-40B4-BE49-F238E27FC236}">
                  <a16:creationId xmlns:a16="http://schemas.microsoft.com/office/drawing/2014/main" id="{AA8AEC1D-290E-6D97-107A-B1C06DC35C37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0125;p74">
            <a:extLst>
              <a:ext uri="{FF2B5EF4-FFF2-40B4-BE49-F238E27FC236}">
                <a16:creationId xmlns:a16="http://schemas.microsoft.com/office/drawing/2014/main" id="{A311B706-5991-D55C-328A-DB7C07E8CB2D}"/>
              </a:ext>
            </a:extLst>
          </p:cNvPr>
          <p:cNvGrpSpPr/>
          <p:nvPr/>
        </p:nvGrpSpPr>
        <p:grpSpPr>
          <a:xfrm>
            <a:off x="11099023" y="3085375"/>
            <a:ext cx="891008" cy="952034"/>
            <a:chOff x="7810036" y="1314139"/>
            <a:chExt cx="445504" cy="476017"/>
          </a:xfrm>
          <a:solidFill>
            <a:srgbClr val="FFC000"/>
          </a:solidFill>
        </p:grpSpPr>
        <p:sp>
          <p:nvSpPr>
            <p:cNvPr id="214" name="Google Shape;10126;p74">
              <a:extLst>
                <a:ext uri="{FF2B5EF4-FFF2-40B4-BE49-F238E27FC236}">
                  <a16:creationId xmlns:a16="http://schemas.microsoft.com/office/drawing/2014/main" id="{7C047FA7-878C-0FAC-E636-6AE401CB5510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27;p74">
              <a:extLst>
                <a:ext uri="{FF2B5EF4-FFF2-40B4-BE49-F238E27FC236}">
                  <a16:creationId xmlns:a16="http://schemas.microsoft.com/office/drawing/2014/main" id="{771DAAC6-4455-F6F7-A7D8-66AD8E1A2AE1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28;p74">
              <a:extLst>
                <a:ext uri="{FF2B5EF4-FFF2-40B4-BE49-F238E27FC236}">
                  <a16:creationId xmlns:a16="http://schemas.microsoft.com/office/drawing/2014/main" id="{387E6336-9F9D-A76C-AB91-ADE500F095E3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7" name="Text Placeholder 1">
            <a:extLst>
              <a:ext uri="{FF2B5EF4-FFF2-40B4-BE49-F238E27FC236}">
                <a16:creationId xmlns:a16="http://schemas.microsoft.com/office/drawing/2014/main" id="{F1DF460C-8E57-0631-6D3D-074434C467D1}"/>
              </a:ext>
            </a:extLst>
          </p:cNvPr>
          <p:cNvSpPr txBox="1">
            <a:spLocks/>
          </p:cNvSpPr>
          <p:nvPr/>
        </p:nvSpPr>
        <p:spPr>
          <a:xfrm>
            <a:off x="2322793" y="1191385"/>
            <a:ext cx="13832400" cy="814772"/>
          </a:xfrm>
          <a:prstGeom prst="rect">
            <a:avLst/>
          </a:prstGeom>
          <a:noFill/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379731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Isosceles Triangle 68">
            <a:extLst>
              <a:ext uri="{FF2B5EF4-FFF2-40B4-BE49-F238E27FC236}">
                <a16:creationId xmlns:a16="http://schemas.microsoft.com/office/drawing/2014/main" id="{B8B8D2D4-3D31-B72A-FB94-E6F898A3D580}"/>
              </a:ext>
            </a:extLst>
          </p:cNvPr>
          <p:cNvSpPr/>
          <p:nvPr/>
        </p:nvSpPr>
        <p:spPr>
          <a:xfrm rot="10799991">
            <a:off x="8405807" y="7051210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719211C1-CC3D-A3C7-F481-B043AB7EA9F4}"/>
              </a:ext>
            </a:extLst>
          </p:cNvPr>
          <p:cNvSpPr/>
          <p:nvPr/>
        </p:nvSpPr>
        <p:spPr>
          <a:xfrm>
            <a:off x="9362309" y="7185879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691D86FD-4B45-191C-978B-6854C60BF7ED}"/>
              </a:ext>
            </a:extLst>
          </p:cNvPr>
          <p:cNvSpPr/>
          <p:nvPr/>
        </p:nvSpPr>
        <p:spPr>
          <a:xfrm>
            <a:off x="12195524" y="7284270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5">
            <a:extLst>
              <a:ext uri="{FF2B5EF4-FFF2-40B4-BE49-F238E27FC236}">
                <a16:creationId xmlns:a16="http://schemas.microsoft.com/office/drawing/2014/main" id="{E5819774-5652-A10E-3586-003499A5DC6D}"/>
              </a:ext>
            </a:extLst>
          </p:cNvPr>
          <p:cNvSpPr/>
          <p:nvPr/>
        </p:nvSpPr>
        <p:spPr>
          <a:xfrm>
            <a:off x="12283360" y="9086387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Donut 39">
            <a:extLst>
              <a:ext uri="{FF2B5EF4-FFF2-40B4-BE49-F238E27FC236}">
                <a16:creationId xmlns:a16="http://schemas.microsoft.com/office/drawing/2014/main" id="{A480D0C2-A031-7364-62A4-399A19AD30CA}"/>
              </a:ext>
            </a:extLst>
          </p:cNvPr>
          <p:cNvSpPr/>
          <p:nvPr/>
        </p:nvSpPr>
        <p:spPr>
          <a:xfrm>
            <a:off x="2092738" y="7146070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Chord 38">
            <a:extLst>
              <a:ext uri="{FF2B5EF4-FFF2-40B4-BE49-F238E27FC236}">
                <a16:creationId xmlns:a16="http://schemas.microsoft.com/office/drawing/2014/main" id="{48FCF64B-0EAB-7506-FF2E-CEB212528EAE}"/>
              </a:ext>
            </a:extLst>
          </p:cNvPr>
          <p:cNvSpPr/>
          <p:nvPr/>
        </p:nvSpPr>
        <p:spPr>
          <a:xfrm>
            <a:off x="5821585" y="8766879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1BD6F92F-8506-0AE9-CFEB-2BBA3561AC19}"/>
              </a:ext>
            </a:extLst>
          </p:cNvPr>
          <p:cNvSpPr/>
          <p:nvPr/>
        </p:nvSpPr>
        <p:spPr>
          <a:xfrm>
            <a:off x="7077754" y="9022436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25">
            <a:extLst>
              <a:ext uri="{FF2B5EF4-FFF2-40B4-BE49-F238E27FC236}">
                <a16:creationId xmlns:a16="http://schemas.microsoft.com/office/drawing/2014/main" id="{595D25BE-E68C-1849-1D28-6BC0A43BA869}"/>
              </a:ext>
            </a:extLst>
          </p:cNvPr>
          <p:cNvSpPr/>
          <p:nvPr/>
        </p:nvSpPr>
        <p:spPr>
          <a:xfrm>
            <a:off x="3510096" y="8863547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31">
            <a:extLst>
              <a:ext uri="{FF2B5EF4-FFF2-40B4-BE49-F238E27FC236}">
                <a16:creationId xmlns:a16="http://schemas.microsoft.com/office/drawing/2014/main" id="{869D3556-8EC2-8ED0-1542-45F2AB911A09}"/>
              </a:ext>
            </a:extLst>
          </p:cNvPr>
          <p:cNvSpPr/>
          <p:nvPr/>
        </p:nvSpPr>
        <p:spPr>
          <a:xfrm>
            <a:off x="8346775" y="8926953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6382C6AE-C61F-1181-EA79-B070FE1B0A83}"/>
              </a:ext>
            </a:extLst>
          </p:cNvPr>
          <p:cNvSpPr/>
          <p:nvPr/>
        </p:nvSpPr>
        <p:spPr>
          <a:xfrm>
            <a:off x="10937071" y="8979606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10">
            <a:extLst>
              <a:ext uri="{FF2B5EF4-FFF2-40B4-BE49-F238E27FC236}">
                <a16:creationId xmlns:a16="http://schemas.microsoft.com/office/drawing/2014/main" id="{6D6A28FB-AB3E-75AD-C7C9-1B94B22BF82D}"/>
              </a:ext>
            </a:extLst>
          </p:cNvPr>
          <p:cNvSpPr/>
          <p:nvPr/>
        </p:nvSpPr>
        <p:spPr>
          <a:xfrm>
            <a:off x="3308139" y="7341839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eeform 55">
            <a:extLst>
              <a:ext uri="{FF2B5EF4-FFF2-40B4-BE49-F238E27FC236}">
                <a16:creationId xmlns:a16="http://schemas.microsoft.com/office/drawing/2014/main" id="{765CA7BA-91BC-5042-E371-397287147BD4}"/>
              </a:ext>
            </a:extLst>
          </p:cNvPr>
          <p:cNvSpPr/>
          <p:nvPr/>
        </p:nvSpPr>
        <p:spPr>
          <a:xfrm>
            <a:off x="2392531" y="8634584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 Same Side Corner Rectangle 36">
            <a:extLst>
              <a:ext uri="{FF2B5EF4-FFF2-40B4-BE49-F238E27FC236}">
                <a16:creationId xmlns:a16="http://schemas.microsoft.com/office/drawing/2014/main" id="{680908CB-C54A-5E9E-9DC3-8F05C9EBA855}"/>
              </a:ext>
            </a:extLst>
          </p:cNvPr>
          <p:cNvSpPr/>
          <p:nvPr/>
        </p:nvSpPr>
        <p:spPr>
          <a:xfrm>
            <a:off x="9455636" y="8979588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C22637C3-0A8D-8788-5571-64FE670AFDD4}"/>
              </a:ext>
            </a:extLst>
          </p:cNvPr>
          <p:cNvSpPr/>
          <p:nvPr/>
        </p:nvSpPr>
        <p:spPr>
          <a:xfrm>
            <a:off x="4663445" y="8940726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Oval 32">
            <a:extLst>
              <a:ext uri="{FF2B5EF4-FFF2-40B4-BE49-F238E27FC236}">
                <a16:creationId xmlns:a16="http://schemas.microsoft.com/office/drawing/2014/main" id="{EDEC92C7-5008-8EA6-491D-9C298FF22890}"/>
              </a:ext>
            </a:extLst>
          </p:cNvPr>
          <p:cNvSpPr/>
          <p:nvPr/>
        </p:nvSpPr>
        <p:spPr>
          <a:xfrm>
            <a:off x="10842852" y="7170850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3" name="Google Shape;6783;p88">
            <a:extLst>
              <a:ext uri="{FF2B5EF4-FFF2-40B4-BE49-F238E27FC236}">
                <a16:creationId xmlns:a16="http://schemas.microsoft.com/office/drawing/2014/main" id="{BECCF671-0F2F-EBF5-EEDD-966C61AAA126}"/>
              </a:ext>
            </a:extLst>
          </p:cNvPr>
          <p:cNvGrpSpPr/>
          <p:nvPr/>
        </p:nvGrpSpPr>
        <p:grpSpPr>
          <a:xfrm>
            <a:off x="12236890" y="2165147"/>
            <a:ext cx="850282" cy="849696"/>
            <a:chOff x="8211055" y="926488"/>
            <a:chExt cx="425141" cy="424848"/>
          </a:xfrm>
          <a:solidFill>
            <a:srgbClr val="FFC000"/>
          </a:solidFill>
        </p:grpSpPr>
        <p:sp>
          <p:nvSpPr>
            <p:cNvPr id="24" name="Google Shape;6784;p88">
              <a:extLst>
                <a:ext uri="{FF2B5EF4-FFF2-40B4-BE49-F238E27FC236}">
                  <a16:creationId xmlns:a16="http://schemas.microsoft.com/office/drawing/2014/main" id="{31E81FA0-307A-ADFA-EDDE-1E818C69F478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5;p88">
              <a:extLst>
                <a:ext uri="{FF2B5EF4-FFF2-40B4-BE49-F238E27FC236}">
                  <a16:creationId xmlns:a16="http://schemas.microsoft.com/office/drawing/2014/main" id="{20102F89-3BD5-0B39-7482-71D37810B46F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6;p88">
              <a:extLst>
                <a:ext uri="{FF2B5EF4-FFF2-40B4-BE49-F238E27FC236}">
                  <a16:creationId xmlns:a16="http://schemas.microsoft.com/office/drawing/2014/main" id="{FCDEEA67-B511-A942-0AF8-7AA1D4658C93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787;p88">
              <a:extLst>
                <a:ext uri="{FF2B5EF4-FFF2-40B4-BE49-F238E27FC236}">
                  <a16:creationId xmlns:a16="http://schemas.microsoft.com/office/drawing/2014/main" id="{2EBCE3D5-6F73-CD13-F669-70865A387E15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788;p88">
              <a:extLst>
                <a:ext uri="{FF2B5EF4-FFF2-40B4-BE49-F238E27FC236}">
                  <a16:creationId xmlns:a16="http://schemas.microsoft.com/office/drawing/2014/main" id="{588EFBE1-F5D4-3C3F-8790-98013341A31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00;p88">
            <a:extLst>
              <a:ext uri="{FF2B5EF4-FFF2-40B4-BE49-F238E27FC236}">
                <a16:creationId xmlns:a16="http://schemas.microsoft.com/office/drawing/2014/main" id="{D22846ED-8EA1-8E71-61DD-34DA88EF7E70}"/>
              </a:ext>
            </a:extLst>
          </p:cNvPr>
          <p:cNvGrpSpPr/>
          <p:nvPr/>
        </p:nvGrpSpPr>
        <p:grpSpPr>
          <a:xfrm>
            <a:off x="10805124" y="3769264"/>
            <a:ext cx="828114" cy="825922"/>
            <a:chOff x="7495172" y="1728545"/>
            <a:chExt cx="414057" cy="412961"/>
          </a:xfrm>
          <a:solidFill>
            <a:srgbClr val="FFC000"/>
          </a:solidFill>
        </p:grpSpPr>
        <p:sp>
          <p:nvSpPr>
            <p:cNvPr id="30" name="Google Shape;6801;p88">
              <a:extLst>
                <a:ext uri="{FF2B5EF4-FFF2-40B4-BE49-F238E27FC236}">
                  <a16:creationId xmlns:a16="http://schemas.microsoft.com/office/drawing/2014/main" id="{703F90DA-BB70-E9EC-63FE-22491777AC26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2;p88">
              <a:extLst>
                <a:ext uri="{FF2B5EF4-FFF2-40B4-BE49-F238E27FC236}">
                  <a16:creationId xmlns:a16="http://schemas.microsoft.com/office/drawing/2014/main" id="{322B47C4-39E0-FC4F-197C-58829FA8345E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3;p88">
              <a:extLst>
                <a:ext uri="{FF2B5EF4-FFF2-40B4-BE49-F238E27FC236}">
                  <a16:creationId xmlns:a16="http://schemas.microsoft.com/office/drawing/2014/main" id="{501B03AB-3130-F229-8260-44DF20BFE21F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04;p88">
              <a:extLst>
                <a:ext uri="{FF2B5EF4-FFF2-40B4-BE49-F238E27FC236}">
                  <a16:creationId xmlns:a16="http://schemas.microsoft.com/office/drawing/2014/main" id="{D05867AF-8B18-F3E6-7DC1-C009E95790DC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05;p88">
              <a:extLst>
                <a:ext uri="{FF2B5EF4-FFF2-40B4-BE49-F238E27FC236}">
                  <a16:creationId xmlns:a16="http://schemas.microsoft.com/office/drawing/2014/main" id="{1B755D12-ECC8-3FF9-3131-990D00AFBE07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6866;p88">
            <a:extLst>
              <a:ext uri="{FF2B5EF4-FFF2-40B4-BE49-F238E27FC236}">
                <a16:creationId xmlns:a16="http://schemas.microsoft.com/office/drawing/2014/main" id="{652A693B-45D1-E4AB-AE24-624252AAA69C}"/>
              </a:ext>
            </a:extLst>
          </p:cNvPr>
          <p:cNvGrpSpPr/>
          <p:nvPr/>
        </p:nvGrpSpPr>
        <p:grpSpPr>
          <a:xfrm>
            <a:off x="4685153" y="7278215"/>
            <a:ext cx="763284" cy="844612"/>
            <a:chOff x="4435187" y="3483022"/>
            <a:chExt cx="381642" cy="422306"/>
          </a:xfrm>
          <a:solidFill>
            <a:srgbClr val="FFC000"/>
          </a:solidFill>
        </p:grpSpPr>
        <p:sp>
          <p:nvSpPr>
            <p:cNvPr id="36" name="Google Shape;6867;p88">
              <a:extLst>
                <a:ext uri="{FF2B5EF4-FFF2-40B4-BE49-F238E27FC236}">
                  <a16:creationId xmlns:a16="http://schemas.microsoft.com/office/drawing/2014/main" id="{DBEEFFA1-CD5A-B0D6-58CB-1E04491E0DBA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68;p88">
              <a:extLst>
                <a:ext uri="{FF2B5EF4-FFF2-40B4-BE49-F238E27FC236}">
                  <a16:creationId xmlns:a16="http://schemas.microsoft.com/office/drawing/2014/main" id="{C56C5A9B-CF55-34F4-5EC0-46378166F1B2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69;p88">
              <a:extLst>
                <a:ext uri="{FF2B5EF4-FFF2-40B4-BE49-F238E27FC236}">
                  <a16:creationId xmlns:a16="http://schemas.microsoft.com/office/drawing/2014/main" id="{0B9DB67A-83FA-28E2-E888-2F63CA25AEA2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0;p88">
              <a:extLst>
                <a:ext uri="{FF2B5EF4-FFF2-40B4-BE49-F238E27FC236}">
                  <a16:creationId xmlns:a16="http://schemas.microsoft.com/office/drawing/2014/main" id="{DE05BF93-9E13-0F32-77E1-D7C8CF79EFF0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871;p88">
              <a:extLst>
                <a:ext uri="{FF2B5EF4-FFF2-40B4-BE49-F238E27FC236}">
                  <a16:creationId xmlns:a16="http://schemas.microsoft.com/office/drawing/2014/main" id="{50EF5466-02EA-5A2C-1A78-38CB9010C7C7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872;p88">
              <a:extLst>
                <a:ext uri="{FF2B5EF4-FFF2-40B4-BE49-F238E27FC236}">
                  <a16:creationId xmlns:a16="http://schemas.microsoft.com/office/drawing/2014/main" id="{13C66D40-F171-4A00-C804-BFCC7E85AF4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6957;p88">
            <a:extLst>
              <a:ext uri="{FF2B5EF4-FFF2-40B4-BE49-F238E27FC236}">
                <a16:creationId xmlns:a16="http://schemas.microsoft.com/office/drawing/2014/main" id="{29D00D4C-F059-F341-B274-3249F5AF32F7}"/>
              </a:ext>
            </a:extLst>
          </p:cNvPr>
          <p:cNvGrpSpPr/>
          <p:nvPr/>
        </p:nvGrpSpPr>
        <p:grpSpPr>
          <a:xfrm>
            <a:off x="3276670" y="2284278"/>
            <a:ext cx="747118" cy="745674"/>
            <a:chOff x="3730944" y="986052"/>
            <a:chExt cx="373559" cy="372837"/>
          </a:xfrm>
          <a:solidFill>
            <a:srgbClr val="FFC000"/>
          </a:solidFill>
        </p:grpSpPr>
        <p:sp>
          <p:nvSpPr>
            <p:cNvPr id="43" name="Google Shape;6958;p88">
              <a:extLst>
                <a:ext uri="{FF2B5EF4-FFF2-40B4-BE49-F238E27FC236}">
                  <a16:creationId xmlns:a16="http://schemas.microsoft.com/office/drawing/2014/main" id="{58A912C9-FE0C-7216-E393-56810A3FB26A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59;p88">
              <a:extLst>
                <a:ext uri="{FF2B5EF4-FFF2-40B4-BE49-F238E27FC236}">
                  <a16:creationId xmlns:a16="http://schemas.microsoft.com/office/drawing/2014/main" id="{ACFB7600-E774-7B4D-69FD-BE3163F143B4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0;p88">
              <a:extLst>
                <a:ext uri="{FF2B5EF4-FFF2-40B4-BE49-F238E27FC236}">
                  <a16:creationId xmlns:a16="http://schemas.microsoft.com/office/drawing/2014/main" id="{774463AB-E3C7-C64B-84CF-74BB7E46C468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1;p88">
              <a:extLst>
                <a:ext uri="{FF2B5EF4-FFF2-40B4-BE49-F238E27FC236}">
                  <a16:creationId xmlns:a16="http://schemas.microsoft.com/office/drawing/2014/main" id="{BBBED83A-2FED-6A24-13C6-F5419DE0ED8A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2;p88">
              <a:extLst>
                <a:ext uri="{FF2B5EF4-FFF2-40B4-BE49-F238E27FC236}">
                  <a16:creationId xmlns:a16="http://schemas.microsoft.com/office/drawing/2014/main" id="{39F7EB35-199E-DA40-811F-738EC934E62A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3;p88">
              <a:extLst>
                <a:ext uri="{FF2B5EF4-FFF2-40B4-BE49-F238E27FC236}">
                  <a16:creationId xmlns:a16="http://schemas.microsoft.com/office/drawing/2014/main" id="{408A292C-51CD-A9CD-0FA2-52BAB72E5C81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4;p88">
              <a:extLst>
                <a:ext uri="{FF2B5EF4-FFF2-40B4-BE49-F238E27FC236}">
                  <a16:creationId xmlns:a16="http://schemas.microsoft.com/office/drawing/2014/main" id="{D65E638E-4160-F8E4-A962-E37140308DE4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5;p88">
              <a:extLst>
                <a:ext uri="{FF2B5EF4-FFF2-40B4-BE49-F238E27FC236}">
                  <a16:creationId xmlns:a16="http://schemas.microsoft.com/office/drawing/2014/main" id="{CD90D7AA-3E76-93C5-F754-C97806EABF16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966;p88">
            <a:extLst>
              <a:ext uri="{FF2B5EF4-FFF2-40B4-BE49-F238E27FC236}">
                <a16:creationId xmlns:a16="http://schemas.microsoft.com/office/drawing/2014/main" id="{647531CC-DF09-2EB0-A554-C485DBD448A4}"/>
              </a:ext>
            </a:extLst>
          </p:cNvPr>
          <p:cNvGrpSpPr/>
          <p:nvPr/>
        </p:nvGrpSpPr>
        <p:grpSpPr>
          <a:xfrm>
            <a:off x="12194060" y="5428934"/>
            <a:ext cx="907322" cy="908730"/>
            <a:chOff x="8189640" y="2558381"/>
            <a:chExt cx="453661" cy="454365"/>
          </a:xfrm>
          <a:solidFill>
            <a:srgbClr val="FFC000"/>
          </a:solidFill>
        </p:grpSpPr>
        <p:sp>
          <p:nvSpPr>
            <p:cNvPr id="52" name="Google Shape;6967;p88">
              <a:extLst>
                <a:ext uri="{FF2B5EF4-FFF2-40B4-BE49-F238E27FC236}">
                  <a16:creationId xmlns:a16="http://schemas.microsoft.com/office/drawing/2014/main" id="{F298B087-2A31-8E11-A837-66D3D2E3A2FA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8;p88">
              <a:extLst>
                <a:ext uri="{FF2B5EF4-FFF2-40B4-BE49-F238E27FC236}">
                  <a16:creationId xmlns:a16="http://schemas.microsoft.com/office/drawing/2014/main" id="{5B4C688D-E12D-6F8F-A0AC-9AAB0A9FC38F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69;p88">
              <a:extLst>
                <a:ext uri="{FF2B5EF4-FFF2-40B4-BE49-F238E27FC236}">
                  <a16:creationId xmlns:a16="http://schemas.microsoft.com/office/drawing/2014/main" id="{3F3A3C9E-F9D2-5F49-157B-21A1A8F59C13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70;p88">
              <a:extLst>
                <a:ext uri="{FF2B5EF4-FFF2-40B4-BE49-F238E27FC236}">
                  <a16:creationId xmlns:a16="http://schemas.microsoft.com/office/drawing/2014/main" id="{E4ABAD31-25F0-33A6-AB3A-61EE8C8BBEBC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6760;p88">
            <a:extLst>
              <a:ext uri="{FF2B5EF4-FFF2-40B4-BE49-F238E27FC236}">
                <a16:creationId xmlns:a16="http://schemas.microsoft.com/office/drawing/2014/main" id="{FE477AAE-7AA6-648E-ACAF-6F3488FBB576}"/>
              </a:ext>
            </a:extLst>
          </p:cNvPr>
          <p:cNvGrpSpPr/>
          <p:nvPr/>
        </p:nvGrpSpPr>
        <p:grpSpPr>
          <a:xfrm>
            <a:off x="2119109" y="2182687"/>
            <a:ext cx="749936" cy="900848"/>
            <a:chOff x="3152165" y="935257"/>
            <a:chExt cx="374968" cy="450424"/>
          </a:xfrm>
          <a:solidFill>
            <a:srgbClr val="FFC000"/>
          </a:solidFill>
        </p:grpSpPr>
        <p:sp>
          <p:nvSpPr>
            <p:cNvPr id="57" name="Google Shape;6761;p88">
              <a:extLst>
                <a:ext uri="{FF2B5EF4-FFF2-40B4-BE49-F238E27FC236}">
                  <a16:creationId xmlns:a16="http://schemas.microsoft.com/office/drawing/2014/main" id="{8E4E6BA2-382F-A704-96D3-3B86A8EC746C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2;p88">
              <a:extLst>
                <a:ext uri="{FF2B5EF4-FFF2-40B4-BE49-F238E27FC236}">
                  <a16:creationId xmlns:a16="http://schemas.microsoft.com/office/drawing/2014/main" id="{E7296AB7-EFC8-3948-CDA0-F497A98CC3B1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3;p88">
              <a:extLst>
                <a:ext uri="{FF2B5EF4-FFF2-40B4-BE49-F238E27FC236}">
                  <a16:creationId xmlns:a16="http://schemas.microsoft.com/office/drawing/2014/main" id="{253A0355-75C4-7361-7894-4FE1172FCCEC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4;p88">
              <a:extLst>
                <a:ext uri="{FF2B5EF4-FFF2-40B4-BE49-F238E27FC236}">
                  <a16:creationId xmlns:a16="http://schemas.microsoft.com/office/drawing/2014/main" id="{980D2CED-3BD5-BAA0-2E95-B02975B6EDC2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5;p88">
              <a:extLst>
                <a:ext uri="{FF2B5EF4-FFF2-40B4-BE49-F238E27FC236}">
                  <a16:creationId xmlns:a16="http://schemas.microsoft.com/office/drawing/2014/main" id="{3ACBDF51-6288-0AB2-0A61-606AE38EFE78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6;p88">
              <a:extLst>
                <a:ext uri="{FF2B5EF4-FFF2-40B4-BE49-F238E27FC236}">
                  <a16:creationId xmlns:a16="http://schemas.microsoft.com/office/drawing/2014/main" id="{D5E836BE-41D1-B1E4-AA11-051B8D3B5B0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7;p88">
              <a:extLst>
                <a:ext uri="{FF2B5EF4-FFF2-40B4-BE49-F238E27FC236}">
                  <a16:creationId xmlns:a16="http://schemas.microsoft.com/office/drawing/2014/main" id="{78BF5FC9-9B11-B9DC-3DEA-64A859526AE2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777;p88">
            <a:extLst>
              <a:ext uri="{FF2B5EF4-FFF2-40B4-BE49-F238E27FC236}">
                <a16:creationId xmlns:a16="http://schemas.microsoft.com/office/drawing/2014/main" id="{652D3C18-6F93-1379-E1A9-A101D51D708B}"/>
              </a:ext>
            </a:extLst>
          </p:cNvPr>
          <p:cNvGrpSpPr/>
          <p:nvPr/>
        </p:nvGrpSpPr>
        <p:grpSpPr>
          <a:xfrm>
            <a:off x="8070225" y="2129102"/>
            <a:ext cx="900848" cy="900846"/>
            <a:chOff x="6127723" y="908465"/>
            <a:chExt cx="450424" cy="450423"/>
          </a:xfrm>
          <a:solidFill>
            <a:srgbClr val="FFC000"/>
          </a:solidFill>
        </p:grpSpPr>
        <p:sp>
          <p:nvSpPr>
            <p:cNvPr id="65" name="Google Shape;6778;p88">
              <a:extLst>
                <a:ext uri="{FF2B5EF4-FFF2-40B4-BE49-F238E27FC236}">
                  <a16:creationId xmlns:a16="http://schemas.microsoft.com/office/drawing/2014/main" id="{BA8368E9-DD83-9DA2-B96E-4C7330B4B694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79;p88">
              <a:extLst>
                <a:ext uri="{FF2B5EF4-FFF2-40B4-BE49-F238E27FC236}">
                  <a16:creationId xmlns:a16="http://schemas.microsoft.com/office/drawing/2014/main" id="{CB70CFC3-44C0-620F-784F-B2E7EB4F266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0;p88">
              <a:extLst>
                <a:ext uri="{FF2B5EF4-FFF2-40B4-BE49-F238E27FC236}">
                  <a16:creationId xmlns:a16="http://schemas.microsoft.com/office/drawing/2014/main" id="{78987655-E86F-D1FE-4457-0512304A2054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81;p88">
              <a:extLst>
                <a:ext uri="{FF2B5EF4-FFF2-40B4-BE49-F238E27FC236}">
                  <a16:creationId xmlns:a16="http://schemas.microsoft.com/office/drawing/2014/main" id="{2E2C273D-A7F3-E47D-2809-E99839CB2CB0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782;p88">
              <a:extLst>
                <a:ext uri="{FF2B5EF4-FFF2-40B4-BE49-F238E27FC236}">
                  <a16:creationId xmlns:a16="http://schemas.microsoft.com/office/drawing/2014/main" id="{AAEDDE69-5883-B286-0470-5E4B5E748F30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827;p88">
            <a:extLst>
              <a:ext uri="{FF2B5EF4-FFF2-40B4-BE49-F238E27FC236}">
                <a16:creationId xmlns:a16="http://schemas.microsoft.com/office/drawing/2014/main" id="{2BA24025-7215-B8A8-199E-CC417090697B}"/>
              </a:ext>
            </a:extLst>
          </p:cNvPr>
          <p:cNvGrpSpPr/>
          <p:nvPr/>
        </p:nvGrpSpPr>
        <p:grpSpPr>
          <a:xfrm>
            <a:off x="9204667" y="2144883"/>
            <a:ext cx="910556" cy="898380"/>
            <a:chOff x="6694944" y="916356"/>
            <a:chExt cx="455278" cy="449190"/>
          </a:xfrm>
          <a:solidFill>
            <a:srgbClr val="FFC000"/>
          </a:solidFill>
        </p:grpSpPr>
        <p:sp>
          <p:nvSpPr>
            <p:cNvPr id="71" name="Google Shape;6828;p88">
              <a:extLst>
                <a:ext uri="{FF2B5EF4-FFF2-40B4-BE49-F238E27FC236}">
                  <a16:creationId xmlns:a16="http://schemas.microsoft.com/office/drawing/2014/main" id="{845E307F-D378-26D4-C0D8-5D2ECC527675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29;p88">
              <a:extLst>
                <a:ext uri="{FF2B5EF4-FFF2-40B4-BE49-F238E27FC236}">
                  <a16:creationId xmlns:a16="http://schemas.microsoft.com/office/drawing/2014/main" id="{7C4A15EB-2DFB-4AEE-B762-B8CFF3C1ADB2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0;p88">
              <a:extLst>
                <a:ext uri="{FF2B5EF4-FFF2-40B4-BE49-F238E27FC236}">
                  <a16:creationId xmlns:a16="http://schemas.microsoft.com/office/drawing/2014/main" id="{304ED0CB-4B54-97CA-73F5-5F61F5FA251F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1;p88">
              <a:extLst>
                <a:ext uri="{FF2B5EF4-FFF2-40B4-BE49-F238E27FC236}">
                  <a16:creationId xmlns:a16="http://schemas.microsoft.com/office/drawing/2014/main" id="{D0DCE4B1-5945-82C7-42D1-C9E5D427E13D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2;p88">
              <a:extLst>
                <a:ext uri="{FF2B5EF4-FFF2-40B4-BE49-F238E27FC236}">
                  <a16:creationId xmlns:a16="http://schemas.microsoft.com/office/drawing/2014/main" id="{B5339599-C233-9056-AC6E-193AD1CC9E18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3;p88">
              <a:extLst>
                <a:ext uri="{FF2B5EF4-FFF2-40B4-BE49-F238E27FC236}">
                  <a16:creationId xmlns:a16="http://schemas.microsoft.com/office/drawing/2014/main" id="{65F6A034-C325-8E0B-BBEB-4D2317DAC2F1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34;p88">
              <a:extLst>
                <a:ext uri="{FF2B5EF4-FFF2-40B4-BE49-F238E27FC236}">
                  <a16:creationId xmlns:a16="http://schemas.microsoft.com/office/drawing/2014/main" id="{D29A2264-A8FA-11CA-8A66-29446EA42DE1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6873;p88">
            <a:extLst>
              <a:ext uri="{FF2B5EF4-FFF2-40B4-BE49-F238E27FC236}">
                <a16:creationId xmlns:a16="http://schemas.microsoft.com/office/drawing/2014/main" id="{297767F4-71E1-CFF5-FF7A-3E8069086841}"/>
              </a:ext>
            </a:extLst>
          </p:cNvPr>
          <p:cNvGrpSpPr/>
          <p:nvPr/>
        </p:nvGrpSpPr>
        <p:grpSpPr>
          <a:xfrm>
            <a:off x="4605016" y="2145948"/>
            <a:ext cx="871550" cy="900846"/>
            <a:chOff x="4395118" y="916887"/>
            <a:chExt cx="435775" cy="450423"/>
          </a:xfrm>
          <a:solidFill>
            <a:srgbClr val="FFC000"/>
          </a:solidFill>
        </p:grpSpPr>
        <p:sp>
          <p:nvSpPr>
            <p:cNvPr id="79" name="Google Shape;6874;p88">
              <a:extLst>
                <a:ext uri="{FF2B5EF4-FFF2-40B4-BE49-F238E27FC236}">
                  <a16:creationId xmlns:a16="http://schemas.microsoft.com/office/drawing/2014/main" id="{D478ADBC-4C17-248B-4B78-932BB5131EF3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5;p88">
              <a:extLst>
                <a:ext uri="{FF2B5EF4-FFF2-40B4-BE49-F238E27FC236}">
                  <a16:creationId xmlns:a16="http://schemas.microsoft.com/office/drawing/2014/main" id="{6C7BED10-5859-D557-1F26-849B1EDB65D3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76;p88">
              <a:extLst>
                <a:ext uri="{FF2B5EF4-FFF2-40B4-BE49-F238E27FC236}">
                  <a16:creationId xmlns:a16="http://schemas.microsoft.com/office/drawing/2014/main" id="{3D1BEC8D-5D3E-C782-19F6-2EB6CE9B7AAD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77;p88">
              <a:extLst>
                <a:ext uri="{FF2B5EF4-FFF2-40B4-BE49-F238E27FC236}">
                  <a16:creationId xmlns:a16="http://schemas.microsoft.com/office/drawing/2014/main" id="{A0C000D6-89F7-6FCA-50FE-90216B2C6699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84;p88">
            <a:extLst>
              <a:ext uri="{FF2B5EF4-FFF2-40B4-BE49-F238E27FC236}">
                <a16:creationId xmlns:a16="http://schemas.microsoft.com/office/drawing/2014/main" id="{0B9F1438-5BB2-0D19-6E25-76405DE16390}"/>
              </a:ext>
            </a:extLst>
          </p:cNvPr>
          <p:cNvGrpSpPr/>
          <p:nvPr/>
        </p:nvGrpSpPr>
        <p:grpSpPr>
          <a:xfrm>
            <a:off x="10805108" y="2144883"/>
            <a:ext cx="857030" cy="902072"/>
            <a:chOff x="7495163" y="916356"/>
            <a:chExt cx="428515" cy="451036"/>
          </a:xfrm>
          <a:solidFill>
            <a:srgbClr val="FFC000"/>
          </a:solidFill>
        </p:grpSpPr>
        <p:sp>
          <p:nvSpPr>
            <p:cNvPr id="84" name="Google Shape;6885;p88">
              <a:extLst>
                <a:ext uri="{FF2B5EF4-FFF2-40B4-BE49-F238E27FC236}">
                  <a16:creationId xmlns:a16="http://schemas.microsoft.com/office/drawing/2014/main" id="{42778D10-976E-33C4-DDC1-4F7BD9FDCFA5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6;p88">
              <a:extLst>
                <a:ext uri="{FF2B5EF4-FFF2-40B4-BE49-F238E27FC236}">
                  <a16:creationId xmlns:a16="http://schemas.microsoft.com/office/drawing/2014/main" id="{087E764C-98D9-1D8E-690F-4FD553FADECC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7;p88">
              <a:extLst>
                <a:ext uri="{FF2B5EF4-FFF2-40B4-BE49-F238E27FC236}">
                  <a16:creationId xmlns:a16="http://schemas.microsoft.com/office/drawing/2014/main" id="{2111236C-C7AA-A725-4EF8-8073CE255EED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8;p88">
              <a:extLst>
                <a:ext uri="{FF2B5EF4-FFF2-40B4-BE49-F238E27FC236}">
                  <a16:creationId xmlns:a16="http://schemas.microsoft.com/office/drawing/2014/main" id="{2B29ACBF-5C8A-7222-D97F-68DA9F03BD71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89;p88">
              <a:extLst>
                <a:ext uri="{FF2B5EF4-FFF2-40B4-BE49-F238E27FC236}">
                  <a16:creationId xmlns:a16="http://schemas.microsoft.com/office/drawing/2014/main" id="{528EB60F-14F5-7109-DE44-71C5951DC27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90;p88">
              <a:extLst>
                <a:ext uri="{FF2B5EF4-FFF2-40B4-BE49-F238E27FC236}">
                  <a16:creationId xmlns:a16="http://schemas.microsoft.com/office/drawing/2014/main" id="{0D94B8DA-CAE4-41E4-01A6-8E500603E092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91;p88">
              <a:extLst>
                <a:ext uri="{FF2B5EF4-FFF2-40B4-BE49-F238E27FC236}">
                  <a16:creationId xmlns:a16="http://schemas.microsoft.com/office/drawing/2014/main" id="{632E748F-534D-7DB0-59CE-0EA400E51D6C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922;p88">
            <a:extLst>
              <a:ext uri="{FF2B5EF4-FFF2-40B4-BE49-F238E27FC236}">
                <a16:creationId xmlns:a16="http://schemas.microsoft.com/office/drawing/2014/main" id="{1457F4DF-2D06-5E93-6974-F644EF17EAE7}"/>
              </a:ext>
            </a:extLst>
          </p:cNvPr>
          <p:cNvGrpSpPr/>
          <p:nvPr/>
        </p:nvGrpSpPr>
        <p:grpSpPr>
          <a:xfrm>
            <a:off x="5756153" y="2145945"/>
            <a:ext cx="847192" cy="900848"/>
            <a:chOff x="4970687" y="916887"/>
            <a:chExt cx="423596" cy="450424"/>
          </a:xfrm>
          <a:solidFill>
            <a:srgbClr val="FFC000"/>
          </a:solidFill>
        </p:grpSpPr>
        <p:sp>
          <p:nvSpPr>
            <p:cNvPr id="92" name="Google Shape;6923;p88">
              <a:extLst>
                <a:ext uri="{FF2B5EF4-FFF2-40B4-BE49-F238E27FC236}">
                  <a16:creationId xmlns:a16="http://schemas.microsoft.com/office/drawing/2014/main" id="{832F9434-F61B-9ABF-1C3D-FB0549C30D26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4;p88">
              <a:extLst>
                <a:ext uri="{FF2B5EF4-FFF2-40B4-BE49-F238E27FC236}">
                  <a16:creationId xmlns:a16="http://schemas.microsoft.com/office/drawing/2014/main" id="{9607A1A2-C536-F7F6-D415-02FEE927CCE1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5;p88">
              <a:extLst>
                <a:ext uri="{FF2B5EF4-FFF2-40B4-BE49-F238E27FC236}">
                  <a16:creationId xmlns:a16="http://schemas.microsoft.com/office/drawing/2014/main" id="{F70D47A6-88C7-E1DB-5D48-19940CFE163A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6;p88">
              <a:extLst>
                <a:ext uri="{FF2B5EF4-FFF2-40B4-BE49-F238E27FC236}">
                  <a16:creationId xmlns:a16="http://schemas.microsoft.com/office/drawing/2014/main" id="{F04266FA-E638-8540-1EEE-28198AABE54E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7;p88">
              <a:extLst>
                <a:ext uri="{FF2B5EF4-FFF2-40B4-BE49-F238E27FC236}">
                  <a16:creationId xmlns:a16="http://schemas.microsoft.com/office/drawing/2014/main" id="{2A0F8F9F-762B-3B3F-424A-FF316037B581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8;p88">
              <a:extLst>
                <a:ext uri="{FF2B5EF4-FFF2-40B4-BE49-F238E27FC236}">
                  <a16:creationId xmlns:a16="http://schemas.microsoft.com/office/drawing/2014/main" id="{0C6918F9-320B-542C-D09D-AA381ADA4578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9;p88">
              <a:extLst>
                <a:ext uri="{FF2B5EF4-FFF2-40B4-BE49-F238E27FC236}">
                  <a16:creationId xmlns:a16="http://schemas.microsoft.com/office/drawing/2014/main" id="{E5EB2B3E-5F77-1153-D531-72FC884CDCEE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981;p88">
            <a:extLst>
              <a:ext uri="{FF2B5EF4-FFF2-40B4-BE49-F238E27FC236}">
                <a16:creationId xmlns:a16="http://schemas.microsoft.com/office/drawing/2014/main" id="{03850FC1-D22D-6744-2203-81AC7A55F901}"/>
              </a:ext>
            </a:extLst>
          </p:cNvPr>
          <p:cNvGrpSpPr/>
          <p:nvPr/>
        </p:nvGrpSpPr>
        <p:grpSpPr>
          <a:xfrm>
            <a:off x="6845347" y="2145305"/>
            <a:ext cx="912972" cy="902164"/>
            <a:chOff x="5515285" y="916567"/>
            <a:chExt cx="456486" cy="451082"/>
          </a:xfrm>
          <a:solidFill>
            <a:srgbClr val="FFC000"/>
          </a:solidFill>
        </p:grpSpPr>
        <p:sp>
          <p:nvSpPr>
            <p:cNvPr id="100" name="Google Shape;6982;p88">
              <a:extLst>
                <a:ext uri="{FF2B5EF4-FFF2-40B4-BE49-F238E27FC236}">
                  <a16:creationId xmlns:a16="http://schemas.microsoft.com/office/drawing/2014/main" id="{06892800-311F-8208-D05B-A5416CB7ECB7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3;p88">
              <a:extLst>
                <a:ext uri="{FF2B5EF4-FFF2-40B4-BE49-F238E27FC236}">
                  <a16:creationId xmlns:a16="http://schemas.microsoft.com/office/drawing/2014/main" id="{5A9FA8D3-234A-C67C-5563-51EA4FDA1DC6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84;p88">
              <a:extLst>
                <a:ext uri="{FF2B5EF4-FFF2-40B4-BE49-F238E27FC236}">
                  <a16:creationId xmlns:a16="http://schemas.microsoft.com/office/drawing/2014/main" id="{1B38B982-8E3A-0735-0719-8CE18BCBBEBE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85;p88">
              <a:extLst>
                <a:ext uri="{FF2B5EF4-FFF2-40B4-BE49-F238E27FC236}">
                  <a16:creationId xmlns:a16="http://schemas.microsoft.com/office/drawing/2014/main" id="{25F3493A-CE9F-55DD-84BE-B45310A854AA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7015;p88">
            <a:extLst>
              <a:ext uri="{FF2B5EF4-FFF2-40B4-BE49-F238E27FC236}">
                <a16:creationId xmlns:a16="http://schemas.microsoft.com/office/drawing/2014/main" id="{1EFEF97B-73E0-FE8A-5569-64B869A399BB}"/>
              </a:ext>
            </a:extLst>
          </p:cNvPr>
          <p:cNvGrpSpPr/>
          <p:nvPr/>
        </p:nvGrpSpPr>
        <p:grpSpPr>
          <a:xfrm>
            <a:off x="12156388" y="3671368"/>
            <a:ext cx="997206" cy="992782"/>
            <a:chOff x="8170804" y="1679597"/>
            <a:chExt cx="498603" cy="496391"/>
          </a:xfrm>
          <a:solidFill>
            <a:srgbClr val="FFC000"/>
          </a:solidFill>
        </p:grpSpPr>
        <p:sp>
          <p:nvSpPr>
            <p:cNvPr id="105" name="Google Shape;7016;p88">
              <a:extLst>
                <a:ext uri="{FF2B5EF4-FFF2-40B4-BE49-F238E27FC236}">
                  <a16:creationId xmlns:a16="http://schemas.microsoft.com/office/drawing/2014/main" id="{539CF47D-209B-2F35-6350-1A6178E254F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7017;p88">
              <a:extLst>
                <a:ext uri="{FF2B5EF4-FFF2-40B4-BE49-F238E27FC236}">
                  <a16:creationId xmlns:a16="http://schemas.microsoft.com/office/drawing/2014/main" id="{B88C43E4-3A2D-043C-7E03-29A1649D8A2F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7" name="Google Shape;6799;p88">
            <a:extLst>
              <a:ext uri="{FF2B5EF4-FFF2-40B4-BE49-F238E27FC236}">
                <a16:creationId xmlns:a16="http://schemas.microsoft.com/office/drawing/2014/main" id="{3EB4C689-478C-ACA2-F80E-F07BE53C519B}"/>
              </a:ext>
            </a:extLst>
          </p:cNvPr>
          <p:cNvSpPr/>
          <p:nvPr/>
        </p:nvSpPr>
        <p:spPr>
          <a:xfrm>
            <a:off x="4507979" y="3727985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08" name="Google Shape;6862;p88">
            <a:extLst>
              <a:ext uri="{FF2B5EF4-FFF2-40B4-BE49-F238E27FC236}">
                <a16:creationId xmlns:a16="http://schemas.microsoft.com/office/drawing/2014/main" id="{A84A5ABB-9080-3131-CCE1-A2E383E57ACA}"/>
              </a:ext>
            </a:extLst>
          </p:cNvPr>
          <p:cNvGrpSpPr/>
          <p:nvPr/>
        </p:nvGrpSpPr>
        <p:grpSpPr>
          <a:xfrm>
            <a:off x="5630147" y="3724952"/>
            <a:ext cx="921660" cy="898450"/>
            <a:chOff x="4907685" y="1706389"/>
            <a:chExt cx="460830" cy="449225"/>
          </a:xfrm>
          <a:solidFill>
            <a:srgbClr val="FFC000"/>
          </a:solidFill>
        </p:grpSpPr>
        <p:sp>
          <p:nvSpPr>
            <p:cNvPr id="109" name="Google Shape;6863;p88">
              <a:extLst>
                <a:ext uri="{FF2B5EF4-FFF2-40B4-BE49-F238E27FC236}">
                  <a16:creationId xmlns:a16="http://schemas.microsoft.com/office/drawing/2014/main" id="{EA25FAEE-AB24-5804-7191-C426293060B7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64;p88">
              <a:extLst>
                <a:ext uri="{FF2B5EF4-FFF2-40B4-BE49-F238E27FC236}">
                  <a16:creationId xmlns:a16="http://schemas.microsoft.com/office/drawing/2014/main" id="{FBD300DA-3EF8-791E-501C-DC7499BE5BFB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65;p88">
              <a:extLst>
                <a:ext uri="{FF2B5EF4-FFF2-40B4-BE49-F238E27FC236}">
                  <a16:creationId xmlns:a16="http://schemas.microsoft.com/office/drawing/2014/main" id="{C6531666-5134-9F92-E421-A34266F77D8B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6913;p88">
            <a:extLst>
              <a:ext uri="{FF2B5EF4-FFF2-40B4-BE49-F238E27FC236}">
                <a16:creationId xmlns:a16="http://schemas.microsoft.com/office/drawing/2014/main" id="{D1CAA988-665C-07B4-CDF7-B3B92B8E4DB3}"/>
              </a:ext>
            </a:extLst>
          </p:cNvPr>
          <p:cNvGrpSpPr/>
          <p:nvPr/>
        </p:nvGrpSpPr>
        <p:grpSpPr>
          <a:xfrm>
            <a:off x="6765524" y="3725372"/>
            <a:ext cx="900042" cy="897610"/>
            <a:chOff x="5475372" y="1706599"/>
            <a:chExt cx="450021" cy="448805"/>
          </a:xfrm>
          <a:solidFill>
            <a:srgbClr val="FFC000"/>
          </a:solidFill>
        </p:grpSpPr>
        <p:sp>
          <p:nvSpPr>
            <p:cNvPr id="113" name="Google Shape;6914;p88">
              <a:extLst>
                <a:ext uri="{FF2B5EF4-FFF2-40B4-BE49-F238E27FC236}">
                  <a16:creationId xmlns:a16="http://schemas.microsoft.com/office/drawing/2014/main" id="{C1BF6A65-DD1C-20AC-AE29-A18F04411F9C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15;p88">
              <a:extLst>
                <a:ext uri="{FF2B5EF4-FFF2-40B4-BE49-F238E27FC236}">
                  <a16:creationId xmlns:a16="http://schemas.microsoft.com/office/drawing/2014/main" id="{14D192CD-0A7D-5747-F4C3-D815870EF202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947;p88">
            <a:extLst>
              <a:ext uri="{FF2B5EF4-FFF2-40B4-BE49-F238E27FC236}">
                <a16:creationId xmlns:a16="http://schemas.microsoft.com/office/drawing/2014/main" id="{50912BD6-C72D-86C7-1DD8-D14E4692750B}"/>
              </a:ext>
            </a:extLst>
          </p:cNvPr>
          <p:cNvGrpSpPr/>
          <p:nvPr/>
        </p:nvGrpSpPr>
        <p:grpSpPr>
          <a:xfrm>
            <a:off x="2110478" y="3763740"/>
            <a:ext cx="892782" cy="895234"/>
            <a:chOff x="3147849" y="1725783"/>
            <a:chExt cx="446391" cy="447617"/>
          </a:xfrm>
          <a:solidFill>
            <a:srgbClr val="FFC000"/>
          </a:solidFill>
        </p:grpSpPr>
        <p:sp>
          <p:nvSpPr>
            <p:cNvPr id="116" name="Google Shape;6948;p88">
              <a:extLst>
                <a:ext uri="{FF2B5EF4-FFF2-40B4-BE49-F238E27FC236}">
                  <a16:creationId xmlns:a16="http://schemas.microsoft.com/office/drawing/2014/main" id="{C8A5E62C-A3F5-0E5D-8554-E7BD88B674C3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49;p88">
              <a:extLst>
                <a:ext uri="{FF2B5EF4-FFF2-40B4-BE49-F238E27FC236}">
                  <a16:creationId xmlns:a16="http://schemas.microsoft.com/office/drawing/2014/main" id="{17D87AAC-99D5-02DA-980B-FED747AA6AA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0;p88">
              <a:extLst>
                <a:ext uri="{FF2B5EF4-FFF2-40B4-BE49-F238E27FC236}">
                  <a16:creationId xmlns:a16="http://schemas.microsoft.com/office/drawing/2014/main" id="{90F2E008-D2F1-99E9-18C4-8651CCDF55F5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1;p88">
              <a:extLst>
                <a:ext uri="{FF2B5EF4-FFF2-40B4-BE49-F238E27FC236}">
                  <a16:creationId xmlns:a16="http://schemas.microsoft.com/office/drawing/2014/main" id="{4F64AFA3-EA3E-9D62-C979-43F0BF68F315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2;p88">
              <a:extLst>
                <a:ext uri="{FF2B5EF4-FFF2-40B4-BE49-F238E27FC236}">
                  <a16:creationId xmlns:a16="http://schemas.microsoft.com/office/drawing/2014/main" id="{DFD18782-40C6-605B-2FB7-A3CB3B038390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3;p88">
              <a:extLst>
                <a:ext uri="{FF2B5EF4-FFF2-40B4-BE49-F238E27FC236}">
                  <a16:creationId xmlns:a16="http://schemas.microsoft.com/office/drawing/2014/main" id="{B8097386-6431-B9FD-FA3F-7C73EF5533BF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4;p88">
              <a:extLst>
                <a:ext uri="{FF2B5EF4-FFF2-40B4-BE49-F238E27FC236}">
                  <a16:creationId xmlns:a16="http://schemas.microsoft.com/office/drawing/2014/main" id="{28FF90D9-0531-3C80-F838-9908C124F9F2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5;p88">
              <a:extLst>
                <a:ext uri="{FF2B5EF4-FFF2-40B4-BE49-F238E27FC236}">
                  <a16:creationId xmlns:a16="http://schemas.microsoft.com/office/drawing/2014/main" id="{828957D1-99EF-8D7F-5206-C76653B0CEB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6;p88">
              <a:extLst>
                <a:ext uri="{FF2B5EF4-FFF2-40B4-BE49-F238E27FC236}">
                  <a16:creationId xmlns:a16="http://schemas.microsoft.com/office/drawing/2014/main" id="{E37A11AE-C367-F4F6-F981-DF6EB56601A5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6971;p88">
            <a:extLst>
              <a:ext uri="{FF2B5EF4-FFF2-40B4-BE49-F238E27FC236}">
                <a16:creationId xmlns:a16="http://schemas.microsoft.com/office/drawing/2014/main" id="{FAE6C3FD-468C-2DAC-FE60-EBEC5AB6DBDC}"/>
              </a:ext>
            </a:extLst>
          </p:cNvPr>
          <p:cNvGrpSpPr/>
          <p:nvPr/>
        </p:nvGrpSpPr>
        <p:grpSpPr>
          <a:xfrm>
            <a:off x="8030285" y="3712608"/>
            <a:ext cx="890424" cy="890350"/>
            <a:chOff x="6107753" y="1700217"/>
            <a:chExt cx="445212" cy="445175"/>
          </a:xfrm>
          <a:solidFill>
            <a:srgbClr val="FFC000"/>
          </a:solidFill>
        </p:grpSpPr>
        <p:sp>
          <p:nvSpPr>
            <p:cNvPr id="126" name="Google Shape;6972;p88">
              <a:extLst>
                <a:ext uri="{FF2B5EF4-FFF2-40B4-BE49-F238E27FC236}">
                  <a16:creationId xmlns:a16="http://schemas.microsoft.com/office/drawing/2014/main" id="{5A3D3E29-7988-7FCE-82E9-B583BECD1CC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73;p88">
              <a:extLst>
                <a:ext uri="{FF2B5EF4-FFF2-40B4-BE49-F238E27FC236}">
                  <a16:creationId xmlns:a16="http://schemas.microsoft.com/office/drawing/2014/main" id="{8BF867A4-DC2C-4DAE-3EBD-11E7BAC4C821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7004;p88">
            <a:extLst>
              <a:ext uri="{FF2B5EF4-FFF2-40B4-BE49-F238E27FC236}">
                <a16:creationId xmlns:a16="http://schemas.microsoft.com/office/drawing/2014/main" id="{7E340238-5D1D-583B-2005-DD9E34D5CE47}"/>
              </a:ext>
            </a:extLst>
          </p:cNvPr>
          <p:cNvGrpSpPr/>
          <p:nvPr/>
        </p:nvGrpSpPr>
        <p:grpSpPr>
          <a:xfrm>
            <a:off x="3377853" y="3728078"/>
            <a:ext cx="938540" cy="892198"/>
            <a:chOff x="3781537" y="1707952"/>
            <a:chExt cx="469270" cy="446099"/>
          </a:xfrm>
          <a:solidFill>
            <a:srgbClr val="FFC000"/>
          </a:solidFill>
        </p:grpSpPr>
        <p:sp>
          <p:nvSpPr>
            <p:cNvPr id="129" name="Google Shape;7005;p88">
              <a:extLst>
                <a:ext uri="{FF2B5EF4-FFF2-40B4-BE49-F238E27FC236}">
                  <a16:creationId xmlns:a16="http://schemas.microsoft.com/office/drawing/2014/main" id="{4D7F4027-8A9B-7157-2A65-5FC675DDCF1F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7006;p88">
              <a:extLst>
                <a:ext uri="{FF2B5EF4-FFF2-40B4-BE49-F238E27FC236}">
                  <a16:creationId xmlns:a16="http://schemas.microsoft.com/office/drawing/2014/main" id="{D02DC5EC-2EAF-820B-850A-7EF25C9713FA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7018;p88">
            <a:extLst>
              <a:ext uri="{FF2B5EF4-FFF2-40B4-BE49-F238E27FC236}">
                <a16:creationId xmlns:a16="http://schemas.microsoft.com/office/drawing/2014/main" id="{A70A8CEA-D753-CC32-C63B-747549B7DFA1}"/>
              </a:ext>
            </a:extLst>
          </p:cNvPr>
          <p:cNvGrpSpPr/>
          <p:nvPr/>
        </p:nvGrpSpPr>
        <p:grpSpPr>
          <a:xfrm>
            <a:off x="9275477" y="3726649"/>
            <a:ext cx="892800" cy="890424"/>
            <a:chOff x="6730349" y="1707239"/>
            <a:chExt cx="446400" cy="445212"/>
          </a:xfrm>
          <a:solidFill>
            <a:srgbClr val="FFC000"/>
          </a:solidFill>
        </p:grpSpPr>
        <p:sp>
          <p:nvSpPr>
            <p:cNvPr id="132" name="Google Shape;7019;p88">
              <a:extLst>
                <a:ext uri="{FF2B5EF4-FFF2-40B4-BE49-F238E27FC236}">
                  <a16:creationId xmlns:a16="http://schemas.microsoft.com/office/drawing/2014/main" id="{BA018515-32CD-B98B-6222-4313D2B2EE16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7020;p88">
              <a:extLst>
                <a:ext uri="{FF2B5EF4-FFF2-40B4-BE49-F238E27FC236}">
                  <a16:creationId xmlns:a16="http://schemas.microsoft.com/office/drawing/2014/main" id="{2D704318-9622-FABE-1B90-571AB25D93DF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4" name="Google Shape;5917;p86">
            <a:extLst>
              <a:ext uri="{FF2B5EF4-FFF2-40B4-BE49-F238E27FC236}">
                <a16:creationId xmlns:a16="http://schemas.microsoft.com/office/drawing/2014/main" id="{10EED089-E955-47E6-D793-B4349724FEC6}"/>
              </a:ext>
            </a:extLst>
          </p:cNvPr>
          <p:cNvSpPr/>
          <p:nvPr/>
        </p:nvSpPr>
        <p:spPr>
          <a:xfrm>
            <a:off x="4494335" y="5466372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135" name="Google Shape;5955;p86">
            <a:extLst>
              <a:ext uri="{FF2B5EF4-FFF2-40B4-BE49-F238E27FC236}">
                <a16:creationId xmlns:a16="http://schemas.microsoft.com/office/drawing/2014/main" id="{69FB5EAC-682D-CB4A-EB19-1993E756CB90}"/>
              </a:ext>
            </a:extLst>
          </p:cNvPr>
          <p:cNvSpPr/>
          <p:nvPr/>
        </p:nvSpPr>
        <p:spPr>
          <a:xfrm>
            <a:off x="5573530" y="5611155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FFC00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36" name="Google Shape;5983;p86">
            <a:extLst>
              <a:ext uri="{FF2B5EF4-FFF2-40B4-BE49-F238E27FC236}">
                <a16:creationId xmlns:a16="http://schemas.microsoft.com/office/drawing/2014/main" id="{F481C60D-BF0E-E57D-D86D-378E65B06F8F}"/>
              </a:ext>
            </a:extLst>
          </p:cNvPr>
          <p:cNvGrpSpPr/>
          <p:nvPr/>
        </p:nvGrpSpPr>
        <p:grpSpPr>
          <a:xfrm>
            <a:off x="6868448" y="5490655"/>
            <a:ext cx="922574" cy="924000"/>
            <a:chOff x="5526834" y="2589242"/>
            <a:chExt cx="461287" cy="462000"/>
          </a:xfrm>
          <a:solidFill>
            <a:srgbClr val="FFC000"/>
          </a:solidFill>
        </p:grpSpPr>
        <p:sp>
          <p:nvSpPr>
            <p:cNvPr id="137" name="Google Shape;5984;p86">
              <a:extLst>
                <a:ext uri="{FF2B5EF4-FFF2-40B4-BE49-F238E27FC236}">
                  <a16:creationId xmlns:a16="http://schemas.microsoft.com/office/drawing/2014/main" id="{77897145-20AB-6982-40EE-C66B9371CCED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5985;p86">
              <a:extLst>
                <a:ext uri="{FF2B5EF4-FFF2-40B4-BE49-F238E27FC236}">
                  <a16:creationId xmlns:a16="http://schemas.microsoft.com/office/drawing/2014/main" id="{292151ED-6159-D48F-6DEB-F77AB067B853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5986;p86">
            <a:extLst>
              <a:ext uri="{FF2B5EF4-FFF2-40B4-BE49-F238E27FC236}">
                <a16:creationId xmlns:a16="http://schemas.microsoft.com/office/drawing/2014/main" id="{DE46257C-1C55-01AA-C1F7-E22B0F7B1D59}"/>
              </a:ext>
            </a:extLst>
          </p:cNvPr>
          <p:cNvGrpSpPr/>
          <p:nvPr/>
        </p:nvGrpSpPr>
        <p:grpSpPr>
          <a:xfrm>
            <a:off x="10522484" y="5455398"/>
            <a:ext cx="931646" cy="928590"/>
            <a:chOff x="7353851" y="2571612"/>
            <a:chExt cx="465823" cy="464295"/>
          </a:xfrm>
          <a:solidFill>
            <a:srgbClr val="FFC000"/>
          </a:solidFill>
        </p:grpSpPr>
        <p:sp>
          <p:nvSpPr>
            <p:cNvPr id="140" name="Google Shape;5987;p86">
              <a:extLst>
                <a:ext uri="{FF2B5EF4-FFF2-40B4-BE49-F238E27FC236}">
                  <a16:creationId xmlns:a16="http://schemas.microsoft.com/office/drawing/2014/main" id="{20FEF7BE-36F3-ED40-AB79-DDA31F840230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5988;p86">
              <a:extLst>
                <a:ext uri="{FF2B5EF4-FFF2-40B4-BE49-F238E27FC236}">
                  <a16:creationId xmlns:a16="http://schemas.microsoft.com/office/drawing/2014/main" id="{6D0D4D5B-DF64-9211-C614-43C710A73918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05;p86">
            <a:extLst>
              <a:ext uri="{FF2B5EF4-FFF2-40B4-BE49-F238E27FC236}">
                <a16:creationId xmlns:a16="http://schemas.microsoft.com/office/drawing/2014/main" id="{39C06899-2B2E-FEC0-B043-E28341CDC329}"/>
              </a:ext>
            </a:extLst>
          </p:cNvPr>
          <p:cNvGrpSpPr/>
          <p:nvPr/>
        </p:nvGrpSpPr>
        <p:grpSpPr>
          <a:xfrm>
            <a:off x="5617475" y="7302759"/>
            <a:ext cx="812572" cy="817800"/>
            <a:chOff x="4901348" y="3495294"/>
            <a:chExt cx="406286" cy="408900"/>
          </a:xfrm>
          <a:solidFill>
            <a:srgbClr val="FFC000"/>
          </a:solidFill>
        </p:grpSpPr>
        <p:sp>
          <p:nvSpPr>
            <p:cNvPr id="143" name="Google Shape;6006;p86">
              <a:extLst>
                <a:ext uri="{FF2B5EF4-FFF2-40B4-BE49-F238E27FC236}">
                  <a16:creationId xmlns:a16="http://schemas.microsoft.com/office/drawing/2014/main" id="{65A894B5-9C44-4CEE-2CFB-7FD3B376D16B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07;p86">
              <a:extLst>
                <a:ext uri="{FF2B5EF4-FFF2-40B4-BE49-F238E27FC236}">
                  <a16:creationId xmlns:a16="http://schemas.microsoft.com/office/drawing/2014/main" id="{40A48198-4A83-8288-5CEF-C343A9B709C7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6020;p86">
            <a:extLst>
              <a:ext uri="{FF2B5EF4-FFF2-40B4-BE49-F238E27FC236}">
                <a16:creationId xmlns:a16="http://schemas.microsoft.com/office/drawing/2014/main" id="{03B3738D-E462-24E6-0C52-309FE02EF5A5}"/>
              </a:ext>
            </a:extLst>
          </p:cNvPr>
          <p:cNvGrpSpPr/>
          <p:nvPr/>
        </p:nvGrpSpPr>
        <p:grpSpPr>
          <a:xfrm>
            <a:off x="8111409" y="5478201"/>
            <a:ext cx="545840" cy="924000"/>
            <a:chOff x="6148315" y="2583015"/>
            <a:chExt cx="272920" cy="462000"/>
          </a:xfrm>
          <a:solidFill>
            <a:srgbClr val="FFC000"/>
          </a:solidFill>
        </p:grpSpPr>
        <p:sp>
          <p:nvSpPr>
            <p:cNvPr id="146" name="Google Shape;6021;p86">
              <a:extLst>
                <a:ext uri="{FF2B5EF4-FFF2-40B4-BE49-F238E27FC236}">
                  <a16:creationId xmlns:a16="http://schemas.microsoft.com/office/drawing/2014/main" id="{1ACE49BD-3C67-0B9E-D257-477A6545EDE0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022;p86">
              <a:extLst>
                <a:ext uri="{FF2B5EF4-FFF2-40B4-BE49-F238E27FC236}">
                  <a16:creationId xmlns:a16="http://schemas.microsoft.com/office/drawing/2014/main" id="{2AA9C288-18A0-0F1E-F46F-8A4542C02C8C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6038;p86">
            <a:extLst>
              <a:ext uri="{FF2B5EF4-FFF2-40B4-BE49-F238E27FC236}">
                <a16:creationId xmlns:a16="http://schemas.microsoft.com/office/drawing/2014/main" id="{6D46D8A4-80AC-ED25-D2B5-0D2586E203C3}"/>
              </a:ext>
            </a:extLst>
          </p:cNvPr>
          <p:cNvGrpSpPr/>
          <p:nvPr/>
        </p:nvGrpSpPr>
        <p:grpSpPr>
          <a:xfrm>
            <a:off x="3406895" y="5521177"/>
            <a:ext cx="908876" cy="925172"/>
            <a:chOff x="3796058" y="2604503"/>
            <a:chExt cx="454438" cy="462586"/>
          </a:xfrm>
          <a:solidFill>
            <a:srgbClr val="FFC000"/>
          </a:solidFill>
        </p:grpSpPr>
        <p:sp>
          <p:nvSpPr>
            <p:cNvPr id="149" name="Google Shape;6039;p86">
              <a:extLst>
                <a:ext uri="{FF2B5EF4-FFF2-40B4-BE49-F238E27FC236}">
                  <a16:creationId xmlns:a16="http://schemas.microsoft.com/office/drawing/2014/main" id="{850BA241-0B90-EFEB-F5B6-D036767E1D6F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40;p86">
              <a:extLst>
                <a:ext uri="{FF2B5EF4-FFF2-40B4-BE49-F238E27FC236}">
                  <a16:creationId xmlns:a16="http://schemas.microsoft.com/office/drawing/2014/main" id="{E09E44F6-8FE2-5772-CA21-4E5935654A14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041;p86">
              <a:extLst>
                <a:ext uri="{FF2B5EF4-FFF2-40B4-BE49-F238E27FC236}">
                  <a16:creationId xmlns:a16="http://schemas.microsoft.com/office/drawing/2014/main" id="{CAB75998-6A39-E579-8A41-28CB1004128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6048;p86">
            <a:extLst>
              <a:ext uri="{FF2B5EF4-FFF2-40B4-BE49-F238E27FC236}">
                <a16:creationId xmlns:a16="http://schemas.microsoft.com/office/drawing/2014/main" id="{B383BB8E-9E92-8CD5-D906-92BF981C36B2}"/>
              </a:ext>
            </a:extLst>
          </p:cNvPr>
          <p:cNvGrpSpPr/>
          <p:nvPr/>
        </p:nvGrpSpPr>
        <p:grpSpPr>
          <a:xfrm>
            <a:off x="9225352" y="5464723"/>
            <a:ext cx="913446" cy="928608"/>
            <a:chOff x="6705286" y="2576276"/>
            <a:chExt cx="456723" cy="464304"/>
          </a:xfrm>
          <a:solidFill>
            <a:srgbClr val="FFC000"/>
          </a:solidFill>
        </p:grpSpPr>
        <p:sp>
          <p:nvSpPr>
            <p:cNvPr id="153" name="Google Shape;6049;p86">
              <a:extLst>
                <a:ext uri="{FF2B5EF4-FFF2-40B4-BE49-F238E27FC236}">
                  <a16:creationId xmlns:a16="http://schemas.microsoft.com/office/drawing/2014/main" id="{CA5F1989-0622-97FA-8139-D57FD22FFFAF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050;p86">
              <a:extLst>
                <a:ext uri="{FF2B5EF4-FFF2-40B4-BE49-F238E27FC236}">
                  <a16:creationId xmlns:a16="http://schemas.microsoft.com/office/drawing/2014/main" id="{CCD899AF-CD24-9A28-BB79-EEE3D490054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051;p86">
              <a:extLst>
                <a:ext uri="{FF2B5EF4-FFF2-40B4-BE49-F238E27FC236}">
                  <a16:creationId xmlns:a16="http://schemas.microsoft.com/office/drawing/2014/main" id="{9D2FE89D-32E3-BBD4-62B4-0D65F7BEB4E1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17;p85">
            <a:extLst>
              <a:ext uri="{FF2B5EF4-FFF2-40B4-BE49-F238E27FC236}">
                <a16:creationId xmlns:a16="http://schemas.microsoft.com/office/drawing/2014/main" id="{A3D73D9A-E54B-BC5E-F6A4-8AEBB76AA88E}"/>
              </a:ext>
            </a:extLst>
          </p:cNvPr>
          <p:cNvGrpSpPr/>
          <p:nvPr/>
        </p:nvGrpSpPr>
        <p:grpSpPr>
          <a:xfrm>
            <a:off x="6950452" y="7359267"/>
            <a:ext cx="984754" cy="775868"/>
            <a:chOff x="5567836" y="3523548"/>
            <a:chExt cx="492377" cy="387934"/>
          </a:xfrm>
          <a:solidFill>
            <a:srgbClr val="FFC000"/>
          </a:solidFill>
        </p:grpSpPr>
        <p:sp>
          <p:nvSpPr>
            <p:cNvPr id="157" name="Google Shape;5718;p85">
              <a:extLst>
                <a:ext uri="{FF2B5EF4-FFF2-40B4-BE49-F238E27FC236}">
                  <a16:creationId xmlns:a16="http://schemas.microsoft.com/office/drawing/2014/main" id="{91BEB466-C324-559D-483C-35CA316A1F96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19;p85">
              <a:extLst>
                <a:ext uri="{FF2B5EF4-FFF2-40B4-BE49-F238E27FC236}">
                  <a16:creationId xmlns:a16="http://schemas.microsoft.com/office/drawing/2014/main" id="{D074CDFD-1423-A44A-8280-8C7DFEF69B07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0;p85">
              <a:extLst>
                <a:ext uri="{FF2B5EF4-FFF2-40B4-BE49-F238E27FC236}">
                  <a16:creationId xmlns:a16="http://schemas.microsoft.com/office/drawing/2014/main" id="{3F176EDC-7578-8727-679C-A502880792EB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1;p85">
              <a:extLst>
                <a:ext uri="{FF2B5EF4-FFF2-40B4-BE49-F238E27FC236}">
                  <a16:creationId xmlns:a16="http://schemas.microsoft.com/office/drawing/2014/main" id="{97B4D5AC-56FD-97C0-72C8-351AC621185C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2;p85">
              <a:extLst>
                <a:ext uri="{FF2B5EF4-FFF2-40B4-BE49-F238E27FC236}">
                  <a16:creationId xmlns:a16="http://schemas.microsoft.com/office/drawing/2014/main" id="{E0EE140B-4E98-1D97-ACFB-DDB7449CE1F7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5723;p85">
            <a:extLst>
              <a:ext uri="{FF2B5EF4-FFF2-40B4-BE49-F238E27FC236}">
                <a16:creationId xmlns:a16="http://schemas.microsoft.com/office/drawing/2014/main" id="{5A6D8612-8F6A-3625-7385-B81A65411CF1}"/>
              </a:ext>
            </a:extLst>
          </p:cNvPr>
          <p:cNvGrpSpPr/>
          <p:nvPr/>
        </p:nvGrpSpPr>
        <p:grpSpPr>
          <a:xfrm>
            <a:off x="1970681" y="5503862"/>
            <a:ext cx="1112916" cy="914746"/>
            <a:chOff x="3077952" y="2595844"/>
            <a:chExt cx="556458" cy="457373"/>
          </a:xfrm>
          <a:solidFill>
            <a:srgbClr val="FFC000"/>
          </a:solidFill>
        </p:grpSpPr>
        <p:sp>
          <p:nvSpPr>
            <p:cNvPr id="163" name="Google Shape;5724;p85">
              <a:extLst>
                <a:ext uri="{FF2B5EF4-FFF2-40B4-BE49-F238E27FC236}">
                  <a16:creationId xmlns:a16="http://schemas.microsoft.com/office/drawing/2014/main" id="{998D17FE-AF08-F4D3-0FAC-33509A6D185E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5;p85">
              <a:extLst>
                <a:ext uri="{FF2B5EF4-FFF2-40B4-BE49-F238E27FC236}">
                  <a16:creationId xmlns:a16="http://schemas.microsoft.com/office/drawing/2014/main" id="{AB6BDAC2-A075-840B-5D62-F83765CEC9B8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6;p85">
              <a:extLst>
                <a:ext uri="{FF2B5EF4-FFF2-40B4-BE49-F238E27FC236}">
                  <a16:creationId xmlns:a16="http://schemas.microsoft.com/office/drawing/2014/main" id="{68474DC8-DB42-45B7-CAC7-A3A745B90BAD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7;p85">
              <a:extLst>
                <a:ext uri="{FF2B5EF4-FFF2-40B4-BE49-F238E27FC236}">
                  <a16:creationId xmlns:a16="http://schemas.microsoft.com/office/drawing/2014/main" id="{86A3F0BE-0FBC-AFDC-823D-41FF1C034F4A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8;p85">
              <a:extLst>
                <a:ext uri="{FF2B5EF4-FFF2-40B4-BE49-F238E27FC236}">
                  <a16:creationId xmlns:a16="http://schemas.microsoft.com/office/drawing/2014/main" id="{AE78EAD7-68D6-7404-4CF4-A22DE7358393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5729;p85">
              <a:extLst>
                <a:ext uri="{FF2B5EF4-FFF2-40B4-BE49-F238E27FC236}">
                  <a16:creationId xmlns:a16="http://schemas.microsoft.com/office/drawing/2014/main" id="{865AFD6B-D38E-317E-3C54-2FD20E18C48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9" name="Text Placeholder 1">
            <a:extLst>
              <a:ext uri="{FF2B5EF4-FFF2-40B4-BE49-F238E27FC236}">
                <a16:creationId xmlns:a16="http://schemas.microsoft.com/office/drawing/2014/main" id="{02FCFAA8-A815-F3A7-A57C-2AEEF7284C9C}"/>
              </a:ext>
            </a:extLst>
          </p:cNvPr>
          <p:cNvSpPr txBox="1">
            <a:spLocks/>
          </p:cNvSpPr>
          <p:nvPr/>
        </p:nvSpPr>
        <p:spPr>
          <a:xfrm>
            <a:off x="1855440" y="1134194"/>
            <a:ext cx="13919486" cy="814772"/>
          </a:xfrm>
          <a:prstGeom prst="rect">
            <a:avLst/>
          </a:prstGeom>
          <a:noFill/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7029644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Google Shape;1197;p70">
            <a:extLst>
              <a:ext uri="{FF2B5EF4-FFF2-40B4-BE49-F238E27FC236}">
                <a16:creationId xmlns:a16="http://schemas.microsoft.com/office/drawing/2014/main" id="{3BDCC18B-4F83-9FAF-7A1C-D8F89B597BF5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solidFill>
                  <a:srgbClr val="FFC00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9" name="Google Shape;1198;p70">
            <a:extLst>
              <a:ext uri="{FF2B5EF4-FFF2-40B4-BE49-F238E27FC236}">
                <a16:creationId xmlns:a16="http://schemas.microsoft.com/office/drawing/2014/main" id="{39806673-783C-18B6-2143-89640C1E5E20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0" name="Google Shape;1199;p70">
              <a:extLst>
                <a:ext uri="{FF2B5EF4-FFF2-40B4-BE49-F238E27FC236}">
                  <a16:creationId xmlns:a16="http://schemas.microsoft.com/office/drawing/2014/main" id="{82538A15-C427-2E0B-8845-416CDA5B39B1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0;p70">
              <a:extLst>
                <a:ext uri="{FF2B5EF4-FFF2-40B4-BE49-F238E27FC236}">
                  <a16:creationId xmlns:a16="http://schemas.microsoft.com/office/drawing/2014/main" id="{CE2C6DF5-913B-12D2-5787-B04D11EAE082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201;p70">
            <a:extLst>
              <a:ext uri="{FF2B5EF4-FFF2-40B4-BE49-F238E27FC236}">
                <a16:creationId xmlns:a16="http://schemas.microsoft.com/office/drawing/2014/main" id="{C2E1D458-F92C-0DF2-3FFA-544E7E04E719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3" name="Google Shape;1202;p70">
              <a:extLst>
                <a:ext uri="{FF2B5EF4-FFF2-40B4-BE49-F238E27FC236}">
                  <a16:creationId xmlns:a16="http://schemas.microsoft.com/office/drawing/2014/main" id="{BE9B4C91-B5F2-4083-D486-38C48EAB3DAB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3;p70">
              <a:extLst>
                <a:ext uri="{FF2B5EF4-FFF2-40B4-BE49-F238E27FC236}">
                  <a16:creationId xmlns:a16="http://schemas.microsoft.com/office/drawing/2014/main" id="{BC5A0F83-6024-C036-8D21-6CC5C143B540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4;p70">
              <a:extLst>
                <a:ext uri="{FF2B5EF4-FFF2-40B4-BE49-F238E27FC236}">
                  <a16:creationId xmlns:a16="http://schemas.microsoft.com/office/drawing/2014/main" id="{1F749D57-E93B-F150-8BBA-BC903C2C0314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5;p70">
              <a:extLst>
                <a:ext uri="{FF2B5EF4-FFF2-40B4-BE49-F238E27FC236}">
                  <a16:creationId xmlns:a16="http://schemas.microsoft.com/office/drawing/2014/main" id="{D35218F1-483A-E51B-E668-91912D79641A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6;p70">
            <a:extLst>
              <a:ext uri="{FF2B5EF4-FFF2-40B4-BE49-F238E27FC236}">
                <a16:creationId xmlns:a16="http://schemas.microsoft.com/office/drawing/2014/main" id="{030B0876-0811-92EB-C9E1-748B1F656EE3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8" name="Google Shape;1207;p70">
              <a:extLst>
                <a:ext uri="{FF2B5EF4-FFF2-40B4-BE49-F238E27FC236}">
                  <a16:creationId xmlns:a16="http://schemas.microsoft.com/office/drawing/2014/main" id="{D1DEE324-3CB2-E65C-0BCF-F72D7D461973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08;p70">
              <a:extLst>
                <a:ext uri="{FF2B5EF4-FFF2-40B4-BE49-F238E27FC236}">
                  <a16:creationId xmlns:a16="http://schemas.microsoft.com/office/drawing/2014/main" id="{92BB8561-E60C-8E7F-81C3-96AA1C3D324F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09;p70">
            <a:extLst>
              <a:ext uri="{FF2B5EF4-FFF2-40B4-BE49-F238E27FC236}">
                <a16:creationId xmlns:a16="http://schemas.microsoft.com/office/drawing/2014/main" id="{A122AFD0-EBC4-34CD-E00E-D23F372480BF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1" name="Google Shape;1210;p70">
              <a:extLst>
                <a:ext uri="{FF2B5EF4-FFF2-40B4-BE49-F238E27FC236}">
                  <a16:creationId xmlns:a16="http://schemas.microsoft.com/office/drawing/2014/main" id="{B1F26E0A-1256-6ECD-A790-57343BA17ED9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1;p70">
              <a:extLst>
                <a:ext uri="{FF2B5EF4-FFF2-40B4-BE49-F238E27FC236}">
                  <a16:creationId xmlns:a16="http://schemas.microsoft.com/office/drawing/2014/main" id="{55A2E8F7-A1FE-77E3-DC54-8831D5032430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2;p70">
              <a:extLst>
                <a:ext uri="{FF2B5EF4-FFF2-40B4-BE49-F238E27FC236}">
                  <a16:creationId xmlns:a16="http://schemas.microsoft.com/office/drawing/2014/main" id="{FF0CE250-1264-BD98-899C-BC10F651ADB8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3;p70">
            <a:extLst>
              <a:ext uri="{FF2B5EF4-FFF2-40B4-BE49-F238E27FC236}">
                <a16:creationId xmlns:a16="http://schemas.microsoft.com/office/drawing/2014/main" id="{94EDA0DB-595B-B623-56A9-2B71BFF28016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5" name="Google Shape;1214;p70">
              <a:extLst>
                <a:ext uri="{FF2B5EF4-FFF2-40B4-BE49-F238E27FC236}">
                  <a16:creationId xmlns:a16="http://schemas.microsoft.com/office/drawing/2014/main" id="{EB4D9E80-7E9C-B263-30D6-F06F728B778A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5;p70">
              <a:extLst>
                <a:ext uri="{FF2B5EF4-FFF2-40B4-BE49-F238E27FC236}">
                  <a16:creationId xmlns:a16="http://schemas.microsoft.com/office/drawing/2014/main" id="{FB76E100-CFA5-A71A-E488-2FC5AA349C03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16;p70">
            <a:extLst>
              <a:ext uri="{FF2B5EF4-FFF2-40B4-BE49-F238E27FC236}">
                <a16:creationId xmlns:a16="http://schemas.microsoft.com/office/drawing/2014/main" id="{BC87A859-59D3-30AB-6C21-BDC18B5D3320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8" name="Google Shape;1217;p70">
              <a:extLst>
                <a:ext uri="{FF2B5EF4-FFF2-40B4-BE49-F238E27FC236}">
                  <a16:creationId xmlns:a16="http://schemas.microsoft.com/office/drawing/2014/main" id="{36AAFC44-869E-C4D4-1796-39033FB195AE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8;p70">
              <a:extLst>
                <a:ext uri="{FF2B5EF4-FFF2-40B4-BE49-F238E27FC236}">
                  <a16:creationId xmlns:a16="http://schemas.microsoft.com/office/drawing/2014/main" id="{9D711F2F-D87D-00EF-F4E0-84484B1E4D36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19;p70">
              <a:extLst>
                <a:ext uri="{FF2B5EF4-FFF2-40B4-BE49-F238E27FC236}">
                  <a16:creationId xmlns:a16="http://schemas.microsoft.com/office/drawing/2014/main" id="{59C50DF6-9415-424E-306C-9AD1E2C1F10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0;p70">
              <a:extLst>
                <a:ext uri="{FF2B5EF4-FFF2-40B4-BE49-F238E27FC236}">
                  <a16:creationId xmlns:a16="http://schemas.microsoft.com/office/drawing/2014/main" id="{528909AD-9ECC-8E5C-DAF6-C17B66D1223D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1;p70">
            <a:extLst>
              <a:ext uri="{FF2B5EF4-FFF2-40B4-BE49-F238E27FC236}">
                <a16:creationId xmlns:a16="http://schemas.microsoft.com/office/drawing/2014/main" id="{E406631A-B8FC-C3AF-9719-F5884096C367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3" name="Google Shape;1222;p70">
              <a:extLst>
                <a:ext uri="{FF2B5EF4-FFF2-40B4-BE49-F238E27FC236}">
                  <a16:creationId xmlns:a16="http://schemas.microsoft.com/office/drawing/2014/main" id="{15267649-1397-6B35-602C-2121CA0CF6CD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3;p70">
              <a:extLst>
                <a:ext uri="{FF2B5EF4-FFF2-40B4-BE49-F238E27FC236}">
                  <a16:creationId xmlns:a16="http://schemas.microsoft.com/office/drawing/2014/main" id="{46928E1B-2D9B-7EDC-C6BA-8340DAD936D3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4;p70">
              <a:extLst>
                <a:ext uri="{FF2B5EF4-FFF2-40B4-BE49-F238E27FC236}">
                  <a16:creationId xmlns:a16="http://schemas.microsoft.com/office/drawing/2014/main" id="{1880BBE8-F1D9-E7DC-2FBE-6D5C35829206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5;p70">
              <a:extLst>
                <a:ext uri="{FF2B5EF4-FFF2-40B4-BE49-F238E27FC236}">
                  <a16:creationId xmlns:a16="http://schemas.microsoft.com/office/drawing/2014/main" id="{974027E4-5B78-B83F-E08F-493423822A83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6;p70">
            <a:extLst>
              <a:ext uri="{FF2B5EF4-FFF2-40B4-BE49-F238E27FC236}">
                <a16:creationId xmlns:a16="http://schemas.microsoft.com/office/drawing/2014/main" id="{0429664F-EC5D-DA10-A57C-0E7755A177E9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8" name="Google Shape;1227;p70">
              <a:extLst>
                <a:ext uri="{FF2B5EF4-FFF2-40B4-BE49-F238E27FC236}">
                  <a16:creationId xmlns:a16="http://schemas.microsoft.com/office/drawing/2014/main" id="{18537DC0-65A0-4B6C-C9C3-8EC958700BC4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8;p70">
              <a:extLst>
                <a:ext uri="{FF2B5EF4-FFF2-40B4-BE49-F238E27FC236}">
                  <a16:creationId xmlns:a16="http://schemas.microsoft.com/office/drawing/2014/main" id="{21F7563A-6E76-B962-57A7-AEE1AD5FDF1B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9;p70">
              <a:extLst>
                <a:ext uri="{FF2B5EF4-FFF2-40B4-BE49-F238E27FC236}">
                  <a16:creationId xmlns:a16="http://schemas.microsoft.com/office/drawing/2014/main" id="{1101CA3A-325B-237F-93DC-C0BA0A72C83F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0;p70">
              <a:extLst>
                <a:ext uri="{FF2B5EF4-FFF2-40B4-BE49-F238E27FC236}">
                  <a16:creationId xmlns:a16="http://schemas.microsoft.com/office/drawing/2014/main" id="{5296463F-A4A5-B1DC-5EBA-82424DFDFCF1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1;p70">
              <a:extLst>
                <a:ext uri="{FF2B5EF4-FFF2-40B4-BE49-F238E27FC236}">
                  <a16:creationId xmlns:a16="http://schemas.microsoft.com/office/drawing/2014/main" id="{D1F25543-3E6B-6052-9959-19623E56BE3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2;p70">
            <a:extLst>
              <a:ext uri="{FF2B5EF4-FFF2-40B4-BE49-F238E27FC236}">
                <a16:creationId xmlns:a16="http://schemas.microsoft.com/office/drawing/2014/main" id="{5604F0CB-2168-0282-D859-AEA3144CD07B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4" name="Google Shape;1233;p70">
              <a:extLst>
                <a:ext uri="{FF2B5EF4-FFF2-40B4-BE49-F238E27FC236}">
                  <a16:creationId xmlns:a16="http://schemas.microsoft.com/office/drawing/2014/main" id="{8E544BE8-1D30-5AE4-2CB1-3774651FD0D5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4;p70">
              <a:extLst>
                <a:ext uri="{FF2B5EF4-FFF2-40B4-BE49-F238E27FC236}">
                  <a16:creationId xmlns:a16="http://schemas.microsoft.com/office/drawing/2014/main" id="{857D3EED-E5A9-1590-11A4-CA39D859CA74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5;p70">
              <a:extLst>
                <a:ext uri="{FF2B5EF4-FFF2-40B4-BE49-F238E27FC236}">
                  <a16:creationId xmlns:a16="http://schemas.microsoft.com/office/drawing/2014/main" id="{755C9C38-DB22-A14C-9385-1FECC3C0C8F6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6;p70">
              <a:extLst>
                <a:ext uri="{FF2B5EF4-FFF2-40B4-BE49-F238E27FC236}">
                  <a16:creationId xmlns:a16="http://schemas.microsoft.com/office/drawing/2014/main" id="{D51242EF-CB82-1AC6-8EBB-D32C191B6114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7;p70">
            <a:extLst>
              <a:ext uri="{FF2B5EF4-FFF2-40B4-BE49-F238E27FC236}">
                <a16:creationId xmlns:a16="http://schemas.microsoft.com/office/drawing/2014/main" id="{E324E8B4-6152-03D7-EFE7-A0469F7F96CD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9" name="Google Shape;1238;p70">
              <a:extLst>
                <a:ext uri="{FF2B5EF4-FFF2-40B4-BE49-F238E27FC236}">
                  <a16:creationId xmlns:a16="http://schemas.microsoft.com/office/drawing/2014/main" id="{0E4292CB-B3A9-D163-85BC-9F52A3CA622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9;p70">
              <a:extLst>
                <a:ext uri="{FF2B5EF4-FFF2-40B4-BE49-F238E27FC236}">
                  <a16:creationId xmlns:a16="http://schemas.microsoft.com/office/drawing/2014/main" id="{43C8AAF7-0FF7-356B-FF27-CA9AF9842A8C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0;p70">
              <a:extLst>
                <a:ext uri="{FF2B5EF4-FFF2-40B4-BE49-F238E27FC236}">
                  <a16:creationId xmlns:a16="http://schemas.microsoft.com/office/drawing/2014/main" id="{52CB47F4-33AB-A29B-B0EE-762E65A74FA7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41;p70">
            <a:extLst>
              <a:ext uri="{FF2B5EF4-FFF2-40B4-BE49-F238E27FC236}">
                <a16:creationId xmlns:a16="http://schemas.microsoft.com/office/drawing/2014/main" id="{24BCBA2F-38DD-4E3F-ED51-6860EB48BE90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3" name="Google Shape;1242;p70">
              <a:extLst>
                <a:ext uri="{FF2B5EF4-FFF2-40B4-BE49-F238E27FC236}">
                  <a16:creationId xmlns:a16="http://schemas.microsoft.com/office/drawing/2014/main" id="{0DB50BEA-EE97-30C8-F172-626BD4947125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3;p70">
              <a:extLst>
                <a:ext uri="{FF2B5EF4-FFF2-40B4-BE49-F238E27FC236}">
                  <a16:creationId xmlns:a16="http://schemas.microsoft.com/office/drawing/2014/main" id="{C96B7DA6-7C9D-BAB9-C939-75438DB1EB5E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4;p70">
              <a:extLst>
                <a:ext uri="{FF2B5EF4-FFF2-40B4-BE49-F238E27FC236}">
                  <a16:creationId xmlns:a16="http://schemas.microsoft.com/office/drawing/2014/main" id="{650FF349-1A95-C16B-9C67-F8F697B864F9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5;p70">
              <a:extLst>
                <a:ext uri="{FF2B5EF4-FFF2-40B4-BE49-F238E27FC236}">
                  <a16:creationId xmlns:a16="http://schemas.microsoft.com/office/drawing/2014/main" id="{6726F976-8835-6A70-647E-E765A049F2CA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6;p70">
              <a:extLst>
                <a:ext uri="{FF2B5EF4-FFF2-40B4-BE49-F238E27FC236}">
                  <a16:creationId xmlns:a16="http://schemas.microsoft.com/office/drawing/2014/main" id="{F5EA42AC-B2E3-7215-5BE3-BB73F889DE1A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7;p70">
              <a:extLst>
                <a:ext uri="{FF2B5EF4-FFF2-40B4-BE49-F238E27FC236}">
                  <a16:creationId xmlns:a16="http://schemas.microsoft.com/office/drawing/2014/main" id="{42565F89-861B-33C4-471A-E871FA195CB8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8;p70">
            <a:extLst>
              <a:ext uri="{FF2B5EF4-FFF2-40B4-BE49-F238E27FC236}">
                <a16:creationId xmlns:a16="http://schemas.microsoft.com/office/drawing/2014/main" id="{4B1D9311-9145-3034-D43F-989E793D0F31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0" name="Google Shape;1249;p70">
              <a:extLst>
                <a:ext uri="{FF2B5EF4-FFF2-40B4-BE49-F238E27FC236}">
                  <a16:creationId xmlns:a16="http://schemas.microsoft.com/office/drawing/2014/main" id="{B05A08E6-6C31-2A94-7983-2C5E016AE425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0;p70">
              <a:extLst>
                <a:ext uri="{FF2B5EF4-FFF2-40B4-BE49-F238E27FC236}">
                  <a16:creationId xmlns:a16="http://schemas.microsoft.com/office/drawing/2014/main" id="{9B2906DA-C2BC-0C8F-C5EE-3A3132E0A13F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1;p70">
              <a:extLst>
                <a:ext uri="{FF2B5EF4-FFF2-40B4-BE49-F238E27FC236}">
                  <a16:creationId xmlns:a16="http://schemas.microsoft.com/office/drawing/2014/main" id="{6E7B0D6D-D331-9931-2414-B26CA6281E4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2;p70">
              <a:extLst>
                <a:ext uri="{FF2B5EF4-FFF2-40B4-BE49-F238E27FC236}">
                  <a16:creationId xmlns:a16="http://schemas.microsoft.com/office/drawing/2014/main" id="{6E3BF7C2-197B-2994-75A6-1B29EF083ABC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3;p70">
              <a:extLst>
                <a:ext uri="{FF2B5EF4-FFF2-40B4-BE49-F238E27FC236}">
                  <a16:creationId xmlns:a16="http://schemas.microsoft.com/office/drawing/2014/main" id="{0A2D974F-C720-03C7-D96A-A99997DB02B3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4;p70">
              <a:extLst>
                <a:ext uri="{FF2B5EF4-FFF2-40B4-BE49-F238E27FC236}">
                  <a16:creationId xmlns:a16="http://schemas.microsoft.com/office/drawing/2014/main" id="{54E6C029-9BAC-D045-D91C-76B3C41AC44E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5;p70">
              <a:extLst>
                <a:ext uri="{FF2B5EF4-FFF2-40B4-BE49-F238E27FC236}">
                  <a16:creationId xmlns:a16="http://schemas.microsoft.com/office/drawing/2014/main" id="{52BDC53B-668A-C1CE-276E-B373C2532EEA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56;p70">
            <a:extLst>
              <a:ext uri="{FF2B5EF4-FFF2-40B4-BE49-F238E27FC236}">
                <a16:creationId xmlns:a16="http://schemas.microsoft.com/office/drawing/2014/main" id="{9E87CC29-D9B2-F5C8-2AC7-402BDE3717BB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8" name="Google Shape;1257;p70">
              <a:extLst>
                <a:ext uri="{FF2B5EF4-FFF2-40B4-BE49-F238E27FC236}">
                  <a16:creationId xmlns:a16="http://schemas.microsoft.com/office/drawing/2014/main" id="{000A2096-F415-9707-FF28-1FAABA8CCD81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8;p70">
              <a:extLst>
                <a:ext uri="{FF2B5EF4-FFF2-40B4-BE49-F238E27FC236}">
                  <a16:creationId xmlns:a16="http://schemas.microsoft.com/office/drawing/2014/main" id="{91C90FFD-5ACB-4AE6-4A1A-1F87743D3BEC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9;p70">
              <a:extLst>
                <a:ext uri="{FF2B5EF4-FFF2-40B4-BE49-F238E27FC236}">
                  <a16:creationId xmlns:a16="http://schemas.microsoft.com/office/drawing/2014/main" id="{ACD31D4F-A055-0000-0553-54BB6B7B7DD6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0;p70">
              <a:extLst>
                <a:ext uri="{FF2B5EF4-FFF2-40B4-BE49-F238E27FC236}">
                  <a16:creationId xmlns:a16="http://schemas.microsoft.com/office/drawing/2014/main" id="{932950A1-8749-07FA-5FFF-A3992E3CD246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1;p70">
            <a:extLst>
              <a:ext uri="{FF2B5EF4-FFF2-40B4-BE49-F238E27FC236}">
                <a16:creationId xmlns:a16="http://schemas.microsoft.com/office/drawing/2014/main" id="{92B55264-A4A5-7EC9-1FDD-BE8D8590BA40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3" name="Google Shape;1262;p70">
              <a:extLst>
                <a:ext uri="{FF2B5EF4-FFF2-40B4-BE49-F238E27FC236}">
                  <a16:creationId xmlns:a16="http://schemas.microsoft.com/office/drawing/2014/main" id="{A407FCAC-B1F3-B0B2-E686-0DC760685E96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3;p70">
              <a:extLst>
                <a:ext uri="{FF2B5EF4-FFF2-40B4-BE49-F238E27FC236}">
                  <a16:creationId xmlns:a16="http://schemas.microsoft.com/office/drawing/2014/main" id="{A8D249BF-C6FF-15D5-F1AB-FBA1E034497E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4;p70">
              <a:extLst>
                <a:ext uri="{FF2B5EF4-FFF2-40B4-BE49-F238E27FC236}">
                  <a16:creationId xmlns:a16="http://schemas.microsoft.com/office/drawing/2014/main" id="{58BB6B7B-80BC-15A5-5401-2B4EA80BE638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5;p70">
            <a:extLst>
              <a:ext uri="{FF2B5EF4-FFF2-40B4-BE49-F238E27FC236}">
                <a16:creationId xmlns:a16="http://schemas.microsoft.com/office/drawing/2014/main" id="{1C15E515-E15E-7E70-1400-17F77D4C891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7" name="Google Shape;1266;p70">
              <a:extLst>
                <a:ext uri="{FF2B5EF4-FFF2-40B4-BE49-F238E27FC236}">
                  <a16:creationId xmlns:a16="http://schemas.microsoft.com/office/drawing/2014/main" id="{BF196D3C-7D4D-68E3-CF77-1727624B3B64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7;p70">
              <a:extLst>
                <a:ext uri="{FF2B5EF4-FFF2-40B4-BE49-F238E27FC236}">
                  <a16:creationId xmlns:a16="http://schemas.microsoft.com/office/drawing/2014/main" id="{FF715B05-E466-36FB-9974-78A91A46CF75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8;p70">
              <a:extLst>
                <a:ext uri="{FF2B5EF4-FFF2-40B4-BE49-F238E27FC236}">
                  <a16:creationId xmlns:a16="http://schemas.microsoft.com/office/drawing/2014/main" id="{63195A44-4397-CAC8-38CA-19623730C752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69;p70">
            <a:extLst>
              <a:ext uri="{FF2B5EF4-FFF2-40B4-BE49-F238E27FC236}">
                <a16:creationId xmlns:a16="http://schemas.microsoft.com/office/drawing/2014/main" id="{A89F3285-77E1-0BB8-A25C-BA1A31716FF0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1" name="Google Shape;1270;p70">
              <a:extLst>
                <a:ext uri="{FF2B5EF4-FFF2-40B4-BE49-F238E27FC236}">
                  <a16:creationId xmlns:a16="http://schemas.microsoft.com/office/drawing/2014/main" id="{73E44E67-F33F-1E3E-745A-6F1B6248649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1;p70">
              <a:extLst>
                <a:ext uri="{FF2B5EF4-FFF2-40B4-BE49-F238E27FC236}">
                  <a16:creationId xmlns:a16="http://schemas.microsoft.com/office/drawing/2014/main" id="{36933E2A-3B3D-89D2-BC63-B054981E8A6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272;p70">
            <a:extLst>
              <a:ext uri="{FF2B5EF4-FFF2-40B4-BE49-F238E27FC236}">
                <a16:creationId xmlns:a16="http://schemas.microsoft.com/office/drawing/2014/main" id="{72C3A528-36A2-6612-59D1-497E7ABD72F3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84" name="Google Shape;1273;p70">
            <a:extLst>
              <a:ext uri="{FF2B5EF4-FFF2-40B4-BE49-F238E27FC236}">
                <a16:creationId xmlns:a16="http://schemas.microsoft.com/office/drawing/2014/main" id="{3F1F60D8-4C94-F64D-8081-A3E478A051E6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5" name="Google Shape;1274;p70">
              <a:extLst>
                <a:ext uri="{FF2B5EF4-FFF2-40B4-BE49-F238E27FC236}">
                  <a16:creationId xmlns:a16="http://schemas.microsoft.com/office/drawing/2014/main" id="{24089A19-308A-465B-F8AE-88DDE2C3CB75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5;p70">
              <a:extLst>
                <a:ext uri="{FF2B5EF4-FFF2-40B4-BE49-F238E27FC236}">
                  <a16:creationId xmlns:a16="http://schemas.microsoft.com/office/drawing/2014/main" id="{ADE49CFA-3778-68C4-7732-F40C02CC6677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6;p70">
              <a:extLst>
                <a:ext uri="{FF2B5EF4-FFF2-40B4-BE49-F238E27FC236}">
                  <a16:creationId xmlns:a16="http://schemas.microsoft.com/office/drawing/2014/main" id="{769C4702-310B-52D6-F162-DC38FC976085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7;p70">
              <a:extLst>
                <a:ext uri="{FF2B5EF4-FFF2-40B4-BE49-F238E27FC236}">
                  <a16:creationId xmlns:a16="http://schemas.microsoft.com/office/drawing/2014/main" id="{F32D9BCA-6213-9DBE-5CFB-EC07339D5279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78;p70">
            <a:extLst>
              <a:ext uri="{FF2B5EF4-FFF2-40B4-BE49-F238E27FC236}">
                <a16:creationId xmlns:a16="http://schemas.microsoft.com/office/drawing/2014/main" id="{935FBAED-60F1-ABBC-B2A5-93067DE0431D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0" name="Google Shape;1279;p70">
              <a:extLst>
                <a:ext uri="{FF2B5EF4-FFF2-40B4-BE49-F238E27FC236}">
                  <a16:creationId xmlns:a16="http://schemas.microsoft.com/office/drawing/2014/main" id="{4D68ED81-3B09-654E-02C3-5EB2C02C3B36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0;p70">
              <a:extLst>
                <a:ext uri="{FF2B5EF4-FFF2-40B4-BE49-F238E27FC236}">
                  <a16:creationId xmlns:a16="http://schemas.microsoft.com/office/drawing/2014/main" id="{FF36E021-0AAB-ABC9-B904-379FBAD97094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281;p70">
            <a:extLst>
              <a:ext uri="{FF2B5EF4-FFF2-40B4-BE49-F238E27FC236}">
                <a16:creationId xmlns:a16="http://schemas.microsoft.com/office/drawing/2014/main" id="{62D5EB9D-E624-75D7-2B8C-2747F450A6BF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3" name="Google Shape;1282;p70">
              <a:extLst>
                <a:ext uri="{FF2B5EF4-FFF2-40B4-BE49-F238E27FC236}">
                  <a16:creationId xmlns:a16="http://schemas.microsoft.com/office/drawing/2014/main" id="{D0AB87C5-F8DF-8C63-4BA2-5FB086328E51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3;p70">
              <a:extLst>
                <a:ext uri="{FF2B5EF4-FFF2-40B4-BE49-F238E27FC236}">
                  <a16:creationId xmlns:a16="http://schemas.microsoft.com/office/drawing/2014/main" id="{E78702D4-FD78-B2A8-0BDA-2D321B161BA8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5" name="Google Shape;1284;p70" descr="Timeline background shape">
            <a:extLst>
              <a:ext uri="{FF2B5EF4-FFF2-40B4-BE49-F238E27FC236}">
                <a16:creationId xmlns:a16="http://schemas.microsoft.com/office/drawing/2014/main" id="{AF1523AA-0B2F-4999-9641-55D140446B8D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96" name="Google Shape;1285;p70">
            <a:extLst>
              <a:ext uri="{FF2B5EF4-FFF2-40B4-BE49-F238E27FC236}">
                <a16:creationId xmlns:a16="http://schemas.microsoft.com/office/drawing/2014/main" id="{8181C594-0987-81F2-E9F2-FB30D3981C05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7" name="Google Shape;1286;p70">
              <a:extLst>
                <a:ext uri="{FF2B5EF4-FFF2-40B4-BE49-F238E27FC236}">
                  <a16:creationId xmlns:a16="http://schemas.microsoft.com/office/drawing/2014/main" id="{BF1D3A6F-187A-C383-2A9F-99577DE18450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7;p70">
              <a:extLst>
                <a:ext uri="{FF2B5EF4-FFF2-40B4-BE49-F238E27FC236}">
                  <a16:creationId xmlns:a16="http://schemas.microsoft.com/office/drawing/2014/main" id="{4170EF1D-49B6-8982-2FDD-5A292402BBDF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8;p70">
            <a:extLst>
              <a:ext uri="{FF2B5EF4-FFF2-40B4-BE49-F238E27FC236}">
                <a16:creationId xmlns:a16="http://schemas.microsoft.com/office/drawing/2014/main" id="{E902A37A-7126-B1B5-CCBA-2095AD8FF68C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0" name="Google Shape;1289;p70">
              <a:extLst>
                <a:ext uri="{FF2B5EF4-FFF2-40B4-BE49-F238E27FC236}">
                  <a16:creationId xmlns:a16="http://schemas.microsoft.com/office/drawing/2014/main" id="{72F10166-A0D3-A250-D985-DB5AE52E5D9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0;p70">
              <a:extLst>
                <a:ext uri="{FF2B5EF4-FFF2-40B4-BE49-F238E27FC236}">
                  <a16:creationId xmlns:a16="http://schemas.microsoft.com/office/drawing/2014/main" id="{6A581EF3-AFE5-684A-E6C5-D88D0F83C8D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1;p70">
            <a:extLst>
              <a:ext uri="{FF2B5EF4-FFF2-40B4-BE49-F238E27FC236}">
                <a16:creationId xmlns:a16="http://schemas.microsoft.com/office/drawing/2014/main" id="{0AE2BD5D-E843-F543-63CB-296EE216968E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3" name="Google Shape;1292;p70">
              <a:extLst>
                <a:ext uri="{FF2B5EF4-FFF2-40B4-BE49-F238E27FC236}">
                  <a16:creationId xmlns:a16="http://schemas.microsoft.com/office/drawing/2014/main" id="{4E01E9A4-DAC9-7224-7848-184B5B59F9A1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3;p70">
              <a:extLst>
                <a:ext uri="{FF2B5EF4-FFF2-40B4-BE49-F238E27FC236}">
                  <a16:creationId xmlns:a16="http://schemas.microsoft.com/office/drawing/2014/main" id="{0555312F-C79A-1CC9-648A-90065A39492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94;p70">
            <a:extLst>
              <a:ext uri="{FF2B5EF4-FFF2-40B4-BE49-F238E27FC236}">
                <a16:creationId xmlns:a16="http://schemas.microsoft.com/office/drawing/2014/main" id="{180DA987-3EDD-6639-7A60-36281DE84976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6" name="Google Shape;1295;p70">
              <a:extLst>
                <a:ext uri="{FF2B5EF4-FFF2-40B4-BE49-F238E27FC236}">
                  <a16:creationId xmlns:a16="http://schemas.microsoft.com/office/drawing/2014/main" id="{D50CF290-CD08-D6AF-66F9-53A66184DA21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6;p70">
              <a:extLst>
                <a:ext uri="{FF2B5EF4-FFF2-40B4-BE49-F238E27FC236}">
                  <a16:creationId xmlns:a16="http://schemas.microsoft.com/office/drawing/2014/main" id="{0D6E5FAD-0095-CB8F-2650-F6D8BF48D0BF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7;p70">
              <a:extLst>
                <a:ext uri="{FF2B5EF4-FFF2-40B4-BE49-F238E27FC236}">
                  <a16:creationId xmlns:a16="http://schemas.microsoft.com/office/drawing/2014/main" id="{F35A24F7-5429-FE43-734B-12C83694219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8;p70">
              <a:extLst>
                <a:ext uri="{FF2B5EF4-FFF2-40B4-BE49-F238E27FC236}">
                  <a16:creationId xmlns:a16="http://schemas.microsoft.com/office/drawing/2014/main" id="{4B8D81A4-9C0A-C4F4-2582-6C07A40E63A5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9;p70">
              <a:extLst>
                <a:ext uri="{FF2B5EF4-FFF2-40B4-BE49-F238E27FC236}">
                  <a16:creationId xmlns:a16="http://schemas.microsoft.com/office/drawing/2014/main" id="{37330244-76BA-D861-2FD5-98D4C850593F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0;p70">
              <a:extLst>
                <a:ext uri="{FF2B5EF4-FFF2-40B4-BE49-F238E27FC236}">
                  <a16:creationId xmlns:a16="http://schemas.microsoft.com/office/drawing/2014/main" id="{D36CAD99-5CC0-0107-95E2-A5ED7807CB57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1;p70">
              <a:extLst>
                <a:ext uri="{FF2B5EF4-FFF2-40B4-BE49-F238E27FC236}">
                  <a16:creationId xmlns:a16="http://schemas.microsoft.com/office/drawing/2014/main" id="{23C916C0-45EC-674E-5954-06AFAE00B15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2;p70">
              <a:extLst>
                <a:ext uri="{FF2B5EF4-FFF2-40B4-BE49-F238E27FC236}">
                  <a16:creationId xmlns:a16="http://schemas.microsoft.com/office/drawing/2014/main" id="{A195440F-036E-74DE-A3AF-B9AAC957E0C6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303;p70">
            <a:extLst>
              <a:ext uri="{FF2B5EF4-FFF2-40B4-BE49-F238E27FC236}">
                <a16:creationId xmlns:a16="http://schemas.microsoft.com/office/drawing/2014/main" id="{E53ACFB4-D25F-9574-626D-5DFEE2927D7C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5" name="Google Shape;1304;p70">
              <a:extLst>
                <a:ext uri="{FF2B5EF4-FFF2-40B4-BE49-F238E27FC236}">
                  <a16:creationId xmlns:a16="http://schemas.microsoft.com/office/drawing/2014/main" id="{2A56B8BE-2301-4C15-A279-840634F227B4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5;p70">
              <a:extLst>
                <a:ext uri="{FF2B5EF4-FFF2-40B4-BE49-F238E27FC236}">
                  <a16:creationId xmlns:a16="http://schemas.microsoft.com/office/drawing/2014/main" id="{4D7461E0-1DB5-8143-886D-065454857D0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6;p70">
              <a:extLst>
                <a:ext uri="{FF2B5EF4-FFF2-40B4-BE49-F238E27FC236}">
                  <a16:creationId xmlns:a16="http://schemas.microsoft.com/office/drawing/2014/main" id="{4BE9054C-C4E7-1D0F-8084-5F77586D6DD4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7;p70">
              <a:extLst>
                <a:ext uri="{FF2B5EF4-FFF2-40B4-BE49-F238E27FC236}">
                  <a16:creationId xmlns:a16="http://schemas.microsoft.com/office/drawing/2014/main" id="{59A3414F-5586-8772-F707-619AA695B4D3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8;p70">
              <a:extLst>
                <a:ext uri="{FF2B5EF4-FFF2-40B4-BE49-F238E27FC236}">
                  <a16:creationId xmlns:a16="http://schemas.microsoft.com/office/drawing/2014/main" id="{AA914AD7-B13A-4FFB-B07E-14E084824AD5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9;p70">
              <a:extLst>
                <a:ext uri="{FF2B5EF4-FFF2-40B4-BE49-F238E27FC236}">
                  <a16:creationId xmlns:a16="http://schemas.microsoft.com/office/drawing/2014/main" id="{E85F014B-F48F-595E-6C98-D74D8B95D86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0;p70">
              <a:extLst>
                <a:ext uri="{FF2B5EF4-FFF2-40B4-BE49-F238E27FC236}">
                  <a16:creationId xmlns:a16="http://schemas.microsoft.com/office/drawing/2014/main" id="{E0DCAEC9-14E6-8021-0264-1D4F31FFDE02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1;p70">
              <a:extLst>
                <a:ext uri="{FF2B5EF4-FFF2-40B4-BE49-F238E27FC236}">
                  <a16:creationId xmlns:a16="http://schemas.microsoft.com/office/drawing/2014/main" id="{F6C8A425-827F-055B-B5AF-0CEDE430F242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2;p70">
              <a:extLst>
                <a:ext uri="{FF2B5EF4-FFF2-40B4-BE49-F238E27FC236}">
                  <a16:creationId xmlns:a16="http://schemas.microsoft.com/office/drawing/2014/main" id="{7FB561C2-FAF6-CEAA-F8A4-8233DC638273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3;p70">
              <a:extLst>
                <a:ext uri="{FF2B5EF4-FFF2-40B4-BE49-F238E27FC236}">
                  <a16:creationId xmlns:a16="http://schemas.microsoft.com/office/drawing/2014/main" id="{AB3CAFC3-1675-4B75-4FF1-87CE62520A9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4;p70">
              <a:extLst>
                <a:ext uri="{FF2B5EF4-FFF2-40B4-BE49-F238E27FC236}">
                  <a16:creationId xmlns:a16="http://schemas.microsoft.com/office/drawing/2014/main" id="{08F2806B-0122-4523-A001-23D77C128343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5;p70">
              <a:extLst>
                <a:ext uri="{FF2B5EF4-FFF2-40B4-BE49-F238E27FC236}">
                  <a16:creationId xmlns:a16="http://schemas.microsoft.com/office/drawing/2014/main" id="{52F82C57-4726-A7BC-0D67-77D2679C4A37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6;p70">
              <a:extLst>
                <a:ext uri="{FF2B5EF4-FFF2-40B4-BE49-F238E27FC236}">
                  <a16:creationId xmlns:a16="http://schemas.microsoft.com/office/drawing/2014/main" id="{4C37738D-1B90-D12D-8417-85FA8D8BDA6D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7;p70">
              <a:extLst>
                <a:ext uri="{FF2B5EF4-FFF2-40B4-BE49-F238E27FC236}">
                  <a16:creationId xmlns:a16="http://schemas.microsoft.com/office/drawing/2014/main" id="{C231A49F-77E4-8DCA-21B2-5B795C883FF2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8;p70">
              <a:extLst>
                <a:ext uri="{FF2B5EF4-FFF2-40B4-BE49-F238E27FC236}">
                  <a16:creationId xmlns:a16="http://schemas.microsoft.com/office/drawing/2014/main" id="{9A0FD191-086D-DE1F-C96D-55169F64DE4D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9;p70">
              <a:extLst>
                <a:ext uri="{FF2B5EF4-FFF2-40B4-BE49-F238E27FC236}">
                  <a16:creationId xmlns:a16="http://schemas.microsoft.com/office/drawing/2014/main" id="{6E70B2D7-2892-C479-285A-02C67974884D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0;p70">
              <a:extLst>
                <a:ext uri="{FF2B5EF4-FFF2-40B4-BE49-F238E27FC236}">
                  <a16:creationId xmlns:a16="http://schemas.microsoft.com/office/drawing/2014/main" id="{64999B4B-C266-734D-53E7-C1491ECBDB32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1;p70">
              <a:extLst>
                <a:ext uri="{FF2B5EF4-FFF2-40B4-BE49-F238E27FC236}">
                  <a16:creationId xmlns:a16="http://schemas.microsoft.com/office/drawing/2014/main" id="{442EF0CB-2E69-A5F0-3F4E-55071EEAEB7F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2;p70">
              <a:extLst>
                <a:ext uri="{FF2B5EF4-FFF2-40B4-BE49-F238E27FC236}">
                  <a16:creationId xmlns:a16="http://schemas.microsoft.com/office/drawing/2014/main" id="{D0B1EAC9-92C5-1BD5-D5C3-FD9ACF431DB7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3;p70">
              <a:extLst>
                <a:ext uri="{FF2B5EF4-FFF2-40B4-BE49-F238E27FC236}">
                  <a16:creationId xmlns:a16="http://schemas.microsoft.com/office/drawing/2014/main" id="{CBB94A8C-1C19-30C5-8C5B-BE9835ACA933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4;p70">
              <a:extLst>
                <a:ext uri="{FF2B5EF4-FFF2-40B4-BE49-F238E27FC236}">
                  <a16:creationId xmlns:a16="http://schemas.microsoft.com/office/drawing/2014/main" id="{47C057B9-436C-C62B-0043-5217EF8E1E7D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25;p70">
            <a:extLst>
              <a:ext uri="{FF2B5EF4-FFF2-40B4-BE49-F238E27FC236}">
                <a16:creationId xmlns:a16="http://schemas.microsoft.com/office/drawing/2014/main" id="{A0DC119C-898F-2A32-B615-41E1C79AA6E7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7" name="Google Shape;1326;p70">
              <a:extLst>
                <a:ext uri="{FF2B5EF4-FFF2-40B4-BE49-F238E27FC236}">
                  <a16:creationId xmlns:a16="http://schemas.microsoft.com/office/drawing/2014/main" id="{9E7E15A9-524A-44C4-6B16-32C13F292B04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7;p70">
              <a:extLst>
                <a:ext uri="{FF2B5EF4-FFF2-40B4-BE49-F238E27FC236}">
                  <a16:creationId xmlns:a16="http://schemas.microsoft.com/office/drawing/2014/main" id="{AA79CEA5-B6F9-7B92-97F5-BB2E564ED041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8;p70">
              <a:extLst>
                <a:ext uri="{FF2B5EF4-FFF2-40B4-BE49-F238E27FC236}">
                  <a16:creationId xmlns:a16="http://schemas.microsoft.com/office/drawing/2014/main" id="{B7CE69B5-E21C-A482-86C2-A27F788A587F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9;p70">
              <a:extLst>
                <a:ext uri="{FF2B5EF4-FFF2-40B4-BE49-F238E27FC236}">
                  <a16:creationId xmlns:a16="http://schemas.microsoft.com/office/drawing/2014/main" id="{F25B54E4-69C4-0101-CE9F-B50382FF9697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30;p70">
            <a:extLst>
              <a:ext uri="{FF2B5EF4-FFF2-40B4-BE49-F238E27FC236}">
                <a16:creationId xmlns:a16="http://schemas.microsoft.com/office/drawing/2014/main" id="{CF3D3EB3-323B-BED0-3817-5B63AF4AE411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2" name="Google Shape;1331;p70">
              <a:extLst>
                <a:ext uri="{FF2B5EF4-FFF2-40B4-BE49-F238E27FC236}">
                  <a16:creationId xmlns:a16="http://schemas.microsoft.com/office/drawing/2014/main" id="{02B2142F-AE5C-01C3-16D9-51307BA355E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2;p70">
              <a:extLst>
                <a:ext uri="{FF2B5EF4-FFF2-40B4-BE49-F238E27FC236}">
                  <a16:creationId xmlns:a16="http://schemas.microsoft.com/office/drawing/2014/main" id="{4F236B10-CFC0-73A5-EB1D-83BB5FC0A29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3;p70">
              <a:extLst>
                <a:ext uri="{FF2B5EF4-FFF2-40B4-BE49-F238E27FC236}">
                  <a16:creationId xmlns:a16="http://schemas.microsoft.com/office/drawing/2014/main" id="{E6F42E40-9886-9722-8CAF-7F03913C3C1D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4;p70">
              <a:extLst>
                <a:ext uri="{FF2B5EF4-FFF2-40B4-BE49-F238E27FC236}">
                  <a16:creationId xmlns:a16="http://schemas.microsoft.com/office/drawing/2014/main" id="{F794E8CC-869C-C459-5750-159911C39E3C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5;p70">
              <a:extLst>
                <a:ext uri="{FF2B5EF4-FFF2-40B4-BE49-F238E27FC236}">
                  <a16:creationId xmlns:a16="http://schemas.microsoft.com/office/drawing/2014/main" id="{9934C4DC-16E2-2B43-42DF-47544A631DEF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6;p70">
              <a:extLst>
                <a:ext uri="{FF2B5EF4-FFF2-40B4-BE49-F238E27FC236}">
                  <a16:creationId xmlns:a16="http://schemas.microsoft.com/office/drawing/2014/main" id="{34D2D070-BEAE-B7C0-3A90-DD9E00F1A12F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7;p70">
              <a:extLst>
                <a:ext uri="{FF2B5EF4-FFF2-40B4-BE49-F238E27FC236}">
                  <a16:creationId xmlns:a16="http://schemas.microsoft.com/office/drawing/2014/main" id="{467B39D4-C1A1-E0D6-B8BB-3DA1D4F5622F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8;p70">
              <a:extLst>
                <a:ext uri="{FF2B5EF4-FFF2-40B4-BE49-F238E27FC236}">
                  <a16:creationId xmlns:a16="http://schemas.microsoft.com/office/drawing/2014/main" id="{967239C7-3B3A-1CA0-AE1A-133D7C26D77A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9;p70">
              <a:extLst>
                <a:ext uri="{FF2B5EF4-FFF2-40B4-BE49-F238E27FC236}">
                  <a16:creationId xmlns:a16="http://schemas.microsoft.com/office/drawing/2014/main" id="{5DDBD9F1-33AA-F0FB-EF81-55C3235C00B9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0;p70">
              <a:extLst>
                <a:ext uri="{FF2B5EF4-FFF2-40B4-BE49-F238E27FC236}">
                  <a16:creationId xmlns:a16="http://schemas.microsoft.com/office/drawing/2014/main" id="{0B19C219-99C1-E3CD-E671-E058345A36B4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1;p70">
              <a:extLst>
                <a:ext uri="{FF2B5EF4-FFF2-40B4-BE49-F238E27FC236}">
                  <a16:creationId xmlns:a16="http://schemas.microsoft.com/office/drawing/2014/main" id="{A568EEC2-B9C1-2ABF-98D0-DD2F9922B823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2;p70">
              <a:extLst>
                <a:ext uri="{FF2B5EF4-FFF2-40B4-BE49-F238E27FC236}">
                  <a16:creationId xmlns:a16="http://schemas.microsoft.com/office/drawing/2014/main" id="{841DEC83-A525-AB07-22E4-4E5B4DA600C5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3;p70">
            <a:extLst>
              <a:ext uri="{FF2B5EF4-FFF2-40B4-BE49-F238E27FC236}">
                <a16:creationId xmlns:a16="http://schemas.microsoft.com/office/drawing/2014/main" id="{2DFC96E2-AA6A-9644-EBBC-F74B79307597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5" name="Google Shape;1344;p70">
              <a:extLst>
                <a:ext uri="{FF2B5EF4-FFF2-40B4-BE49-F238E27FC236}">
                  <a16:creationId xmlns:a16="http://schemas.microsoft.com/office/drawing/2014/main" id="{BE897003-C23B-5D89-C94E-F77BDC1E89DA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5;p70">
              <a:extLst>
                <a:ext uri="{FF2B5EF4-FFF2-40B4-BE49-F238E27FC236}">
                  <a16:creationId xmlns:a16="http://schemas.microsoft.com/office/drawing/2014/main" id="{890B61B0-3A3E-1EDA-8288-BA936676CFD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346;p70">
            <a:extLst>
              <a:ext uri="{FF2B5EF4-FFF2-40B4-BE49-F238E27FC236}">
                <a16:creationId xmlns:a16="http://schemas.microsoft.com/office/drawing/2014/main" id="{941CDF1A-884B-03AF-A9F3-71C860DABC93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8" name="Google Shape;1347;p70">
              <a:extLst>
                <a:ext uri="{FF2B5EF4-FFF2-40B4-BE49-F238E27FC236}">
                  <a16:creationId xmlns:a16="http://schemas.microsoft.com/office/drawing/2014/main" id="{8F7FA80A-4915-FCA5-2D83-2F43C8A512D4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8;p70">
              <a:extLst>
                <a:ext uri="{FF2B5EF4-FFF2-40B4-BE49-F238E27FC236}">
                  <a16:creationId xmlns:a16="http://schemas.microsoft.com/office/drawing/2014/main" id="{616E2C93-2461-5241-D3D1-896D84470506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9;p70">
              <a:extLst>
                <a:ext uri="{FF2B5EF4-FFF2-40B4-BE49-F238E27FC236}">
                  <a16:creationId xmlns:a16="http://schemas.microsoft.com/office/drawing/2014/main" id="{6AF33A42-D43F-E4C2-EC7B-1A923B3ACCCC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1" name="Google Shape;1350;p70">
            <a:extLst>
              <a:ext uri="{FF2B5EF4-FFF2-40B4-BE49-F238E27FC236}">
                <a16:creationId xmlns:a16="http://schemas.microsoft.com/office/drawing/2014/main" id="{9214CD27-2C0F-2A72-AAAC-32A11DEC8DFE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162" name="Google Shape;1351;p70">
            <a:extLst>
              <a:ext uri="{FF2B5EF4-FFF2-40B4-BE49-F238E27FC236}">
                <a16:creationId xmlns:a16="http://schemas.microsoft.com/office/drawing/2014/main" id="{EDAD45C6-173A-A04A-A559-A8C72CB1261E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163" name="Google Shape;1352;p70">
            <a:extLst>
              <a:ext uri="{FF2B5EF4-FFF2-40B4-BE49-F238E27FC236}">
                <a16:creationId xmlns:a16="http://schemas.microsoft.com/office/drawing/2014/main" id="{1FA3A668-0F5F-6CCB-FBDA-47D883B0D1CD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164" name="Google Shape;1353;p70">
            <a:extLst>
              <a:ext uri="{FF2B5EF4-FFF2-40B4-BE49-F238E27FC236}">
                <a16:creationId xmlns:a16="http://schemas.microsoft.com/office/drawing/2014/main" id="{3A241FFF-0CB8-2813-C72E-5C349A751718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165" name="Google Shape;1354;p70">
            <a:extLst>
              <a:ext uri="{FF2B5EF4-FFF2-40B4-BE49-F238E27FC236}">
                <a16:creationId xmlns:a16="http://schemas.microsoft.com/office/drawing/2014/main" id="{628EB7AF-EFB7-57D1-F3F0-9D273A708D2C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6" name="Google Shape;1355;p70">
              <a:extLst>
                <a:ext uri="{FF2B5EF4-FFF2-40B4-BE49-F238E27FC236}">
                  <a16:creationId xmlns:a16="http://schemas.microsoft.com/office/drawing/2014/main" id="{4B606D45-DC69-3CEE-3E67-E1E89C80905E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6;p70">
              <a:extLst>
                <a:ext uri="{FF2B5EF4-FFF2-40B4-BE49-F238E27FC236}">
                  <a16:creationId xmlns:a16="http://schemas.microsoft.com/office/drawing/2014/main" id="{E74441A6-2348-71C5-4BB5-ABC6751CE601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57;p70">
            <a:extLst>
              <a:ext uri="{FF2B5EF4-FFF2-40B4-BE49-F238E27FC236}">
                <a16:creationId xmlns:a16="http://schemas.microsoft.com/office/drawing/2014/main" id="{CDCD5754-37C6-9BDF-DD62-5C2EE5719259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9" name="Google Shape;1358;p70">
              <a:extLst>
                <a:ext uri="{FF2B5EF4-FFF2-40B4-BE49-F238E27FC236}">
                  <a16:creationId xmlns:a16="http://schemas.microsoft.com/office/drawing/2014/main" id="{9C35CBBB-C877-0995-2568-7E960933A480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59;p70">
              <a:extLst>
                <a:ext uri="{FF2B5EF4-FFF2-40B4-BE49-F238E27FC236}">
                  <a16:creationId xmlns:a16="http://schemas.microsoft.com/office/drawing/2014/main" id="{F76BA0AD-C502-6B3C-BC98-9EB9FAFA8C94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0;p70">
            <a:extLst>
              <a:ext uri="{FF2B5EF4-FFF2-40B4-BE49-F238E27FC236}">
                <a16:creationId xmlns:a16="http://schemas.microsoft.com/office/drawing/2014/main" id="{5D551C7F-AE48-EDF9-1E66-34D651B9371E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2" name="Google Shape;1361;p70">
              <a:extLst>
                <a:ext uri="{FF2B5EF4-FFF2-40B4-BE49-F238E27FC236}">
                  <a16:creationId xmlns:a16="http://schemas.microsoft.com/office/drawing/2014/main" id="{688DD8A0-1006-D5FA-B150-066492DA897C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2;p70">
              <a:extLst>
                <a:ext uri="{FF2B5EF4-FFF2-40B4-BE49-F238E27FC236}">
                  <a16:creationId xmlns:a16="http://schemas.microsoft.com/office/drawing/2014/main" id="{AE6888CD-26FD-83A0-D867-0C9B1A01239F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3;p70">
            <a:extLst>
              <a:ext uri="{FF2B5EF4-FFF2-40B4-BE49-F238E27FC236}">
                <a16:creationId xmlns:a16="http://schemas.microsoft.com/office/drawing/2014/main" id="{19D4AFEA-4AF5-2023-E544-C764423559DF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5" name="Google Shape;1364;p70">
              <a:extLst>
                <a:ext uri="{FF2B5EF4-FFF2-40B4-BE49-F238E27FC236}">
                  <a16:creationId xmlns:a16="http://schemas.microsoft.com/office/drawing/2014/main" id="{2660C61E-71BA-7B8B-4318-531C3BA590FC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5;p70">
              <a:extLst>
                <a:ext uri="{FF2B5EF4-FFF2-40B4-BE49-F238E27FC236}">
                  <a16:creationId xmlns:a16="http://schemas.microsoft.com/office/drawing/2014/main" id="{1019CBA0-05F3-0ABB-5FA1-FFADDC3EBBDD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6;p70">
            <a:extLst>
              <a:ext uri="{FF2B5EF4-FFF2-40B4-BE49-F238E27FC236}">
                <a16:creationId xmlns:a16="http://schemas.microsoft.com/office/drawing/2014/main" id="{0121C884-F30A-9F73-9F57-98C70419E64C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8" name="Google Shape;1367;p70">
              <a:extLst>
                <a:ext uri="{FF2B5EF4-FFF2-40B4-BE49-F238E27FC236}">
                  <a16:creationId xmlns:a16="http://schemas.microsoft.com/office/drawing/2014/main" id="{0A0014F8-EFCC-F1DF-49A2-4E9CAC952402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68;p70">
              <a:extLst>
                <a:ext uri="{FF2B5EF4-FFF2-40B4-BE49-F238E27FC236}">
                  <a16:creationId xmlns:a16="http://schemas.microsoft.com/office/drawing/2014/main" id="{770C5912-4077-FB8F-85CA-80F5C42F462C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69;p70">
            <a:extLst>
              <a:ext uri="{FF2B5EF4-FFF2-40B4-BE49-F238E27FC236}">
                <a16:creationId xmlns:a16="http://schemas.microsoft.com/office/drawing/2014/main" id="{B14A8B6F-6D7F-3DDA-E3B3-7B2C82E1504C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1" name="Google Shape;1370;p70">
              <a:extLst>
                <a:ext uri="{FF2B5EF4-FFF2-40B4-BE49-F238E27FC236}">
                  <a16:creationId xmlns:a16="http://schemas.microsoft.com/office/drawing/2014/main" id="{DF9758D7-B9CF-7115-F657-4837E3F18964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1;p70">
              <a:extLst>
                <a:ext uri="{FF2B5EF4-FFF2-40B4-BE49-F238E27FC236}">
                  <a16:creationId xmlns:a16="http://schemas.microsoft.com/office/drawing/2014/main" id="{A576CDD3-EDB9-CADC-D850-0AE4874DC64C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2;p70">
            <a:extLst>
              <a:ext uri="{FF2B5EF4-FFF2-40B4-BE49-F238E27FC236}">
                <a16:creationId xmlns:a16="http://schemas.microsoft.com/office/drawing/2014/main" id="{E30D3817-2FEB-E3D3-07F4-154AE9D27EF8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4" name="Google Shape;1373;p70">
              <a:extLst>
                <a:ext uri="{FF2B5EF4-FFF2-40B4-BE49-F238E27FC236}">
                  <a16:creationId xmlns:a16="http://schemas.microsoft.com/office/drawing/2014/main" id="{A69551E3-F42C-6D43-2DFF-A3B2631BAE61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4;p70">
              <a:extLst>
                <a:ext uri="{FF2B5EF4-FFF2-40B4-BE49-F238E27FC236}">
                  <a16:creationId xmlns:a16="http://schemas.microsoft.com/office/drawing/2014/main" id="{030ECB8D-DC68-7E82-93FA-E2F47E961C59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5;p70">
            <a:extLst>
              <a:ext uri="{FF2B5EF4-FFF2-40B4-BE49-F238E27FC236}">
                <a16:creationId xmlns:a16="http://schemas.microsoft.com/office/drawing/2014/main" id="{FF06F426-2290-AE9C-124D-76FC88EC4266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7" name="Google Shape;1376;p70">
              <a:extLst>
                <a:ext uri="{FF2B5EF4-FFF2-40B4-BE49-F238E27FC236}">
                  <a16:creationId xmlns:a16="http://schemas.microsoft.com/office/drawing/2014/main" id="{59904EAA-8987-B8C0-8C6F-DA3987A64F9E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7;p70">
              <a:extLst>
                <a:ext uri="{FF2B5EF4-FFF2-40B4-BE49-F238E27FC236}">
                  <a16:creationId xmlns:a16="http://schemas.microsoft.com/office/drawing/2014/main" id="{1C80B52F-FFD5-E251-DB8F-FFD7EACAF3A8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8;p70">
              <a:extLst>
                <a:ext uri="{FF2B5EF4-FFF2-40B4-BE49-F238E27FC236}">
                  <a16:creationId xmlns:a16="http://schemas.microsoft.com/office/drawing/2014/main" id="{3FB56244-E99B-D012-D2CB-7EE978680A56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9;p70">
            <a:extLst>
              <a:ext uri="{FF2B5EF4-FFF2-40B4-BE49-F238E27FC236}">
                <a16:creationId xmlns:a16="http://schemas.microsoft.com/office/drawing/2014/main" id="{EF7F63A2-094E-E17D-002F-B61091036D8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1" name="Google Shape;1380;p70">
              <a:extLst>
                <a:ext uri="{FF2B5EF4-FFF2-40B4-BE49-F238E27FC236}">
                  <a16:creationId xmlns:a16="http://schemas.microsoft.com/office/drawing/2014/main" id="{E7453E2F-286C-4C19-E4C7-88EADAA75107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1;p70">
              <a:extLst>
                <a:ext uri="{FF2B5EF4-FFF2-40B4-BE49-F238E27FC236}">
                  <a16:creationId xmlns:a16="http://schemas.microsoft.com/office/drawing/2014/main" id="{C5288C6A-30EA-93A9-FCEC-EFB7E0EF022C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2;p70">
              <a:extLst>
                <a:ext uri="{FF2B5EF4-FFF2-40B4-BE49-F238E27FC236}">
                  <a16:creationId xmlns:a16="http://schemas.microsoft.com/office/drawing/2014/main" id="{56A3B157-F9F6-D095-7BB0-CA59A7D73E9A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3;p70">
            <a:extLst>
              <a:ext uri="{FF2B5EF4-FFF2-40B4-BE49-F238E27FC236}">
                <a16:creationId xmlns:a16="http://schemas.microsoft.com/office/drawing/2014/main" id="{CF832E3F-9AFB-03D2-96C8-6FA483AEC885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5" name="Google Shape;1384;p70">
              <a:extLst>
                <a:ext uri="{FF2B5EF4-FFF2-40B4-BE49-F238E27FC236}">
                  <a16:creationId xmlns:a16="http://schemas.microsoft.com/office/drawing/2014/main" id="{1E23E47F-9FFD-34B8-0AB1-93FB5C306A78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5;p70">
              <a:extLst>
                <a:ext uri="{FF2B5EF4-FFF2-40B4-BE49-F238E27FC236}">
                  <a16:creationId xmlns:a16="http://schemas.microsoft.com/office/drawing/2014/main" id="{74305DD4-13DA-3EBD-EC52-7C2BCE465B14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6;p70">
              <a:extLst>
                <a:ext uri="{FF2B5EF4-FFF2-40B4-BE49-F238E27FC236}">
                  <a16:creationId xmlns:a16="http://schemas.microsoft.com/office/drawing/2014/main" id="{0D23AA92-162A-CA78-F8A0-E76DEAD01FF5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87;p70">
            <a:extLst>
              <a:ext uri="{FF2B5EF4-FFF2-40B4-BE49-F238E27FC236}">
                <a16:creationId xmlns:a16="http://schemas.microsoft.com/office/drawing/2014/main" id="{7380ADC8-520D-083D-1BDE-987883B03BD1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9" name="Google Shape;1388;p70">
              <a:extLst>
                <a:ext uri="{FF2B5EF4-FFF2-40B4-BE49-F238E27FC236}">
                  <a16:creationId xmlns:a16="http://schemas.microsoft.com/office/drawing/2014/main" id="{D38098B9-4A3C-DAAB-BE4F-19AA8EDFB9A4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9;p70">
              <a:extLst>
                <a:ext uri="{FF2B5EF4-FFF2-40B4-BE49-F238E27FC236}">
                  <a16:creationId xmlns:a16="http://schemas.microsoft.com/office/drawing/2014/main" id="{DFFEBEA8-8879-3BA5-4A2F-24A0D7A16C4D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0;p70">
              <a:extLst>
                <a:ext uri="{FF2B5EF4-FFF2-40B4-BE49-F238E27FC236}">
                  <a16:creationId xmlns:a16="http://schemas.microsoft.com/office/drawing/2014/main" id="{2FCBC4DC-2FE9-FE25-1BFB-5F6276E8943D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391;p70">
            <a:extLst>
              <a:ext uri="{FF2B5EF4-FFF2-40B4-BE49-F238E27FC236}">
                <a16:creationId xmlns:a16="http://schemas.microsoft.com/office/drawing/2014/main" id="{81ED94D0-AB87-191F-9898-0B6AF68F08DD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3" name="Google Shape;1392;p70">
              <a:extLst>
                <a:ext uri="{FF2B5EF4-FFF2-40B4-BE49-F238E27FC236}">
                  <a16:creationId xmlns:a16="http://schemas.microsoft.com/office/drawing/2014/main" id="{49921DBA-9927-9106-F849-5C21304B5426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93;p70">
              <a:extLst>
                <a:ext uri="{FF2B5EF4-FFF2-40B4-BE49-F238E27FC236}">
                  <a16:creationId xmlns:a16="http://schemas.microsoft.com/office/drawing/2014/main" id="{1A0EAD0E-DEB5-6A67-9B69-26E214CCD58B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05" name="Google Shape;1394;p70">
            <a:extLst>
              <a:ext uri="{FF2B5EF4-FFF2-40B4-BE49-F238E27FC236}">
                <a16:creationId xmlns:a16="http://schemas.microsoft.com/office/drawing/2014/main" id="{16F314D3-5E63-DB54-C73A-03056CA0A038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06" name="Google Shape;1395;p70">
            <a:extLst>
              <a:ext uri="{FF2B5EF4-FFF2-40B4-BE49-F238E27FC236}">
                <a16:creationId xmlns:a16="http://schemas.microsoft.com/office/drawing/2014/main" id="{56800D29-A8E2-1E43-F659-2516EC4DEE4D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07" name="Google Shape;1396;p70">
            <a:extLst>
              <a:ext uri="{FF2B5EF4-FFF2-40B4-BE49-F238E27FC236}">
                <a16:creationId xmlns:a16="http://schemas.microsoft.com/office/drawing/2014/main" id="{3482CC18-47C4-E35A-F0D0-B28C1128A9EF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08" name="Google Shape;1397;p70">
            <a:extLst>
              <a:ext uri="{FF2B5EF4-FFF2-40B4-BE49-F238E27FC236}">
                <a16:creationId xmlns:a16="http://schemas.microsoft.com/office/drawing/2014/main" id="{6911C67E-7A05-D08B-A921-B068DBC2072B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09" name="Google Shape;1398;p70">
            <a:extLst>
              <a:ext uri="{FF2B5EF4-FFF2-40B4-BE49-F238E27FC236}">
                <a16:creationId xmlns:a16="http://schemas.microsoft.com/office/drawing/2014/main" id="{9DC3D209-D7E7-6B70-2842-22A8FA272855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10" name="Google Shape;1399;p70">
            <a:extLst>
              <a:ext uri="{FF2B5EF4-FFF2-40B4-BE49-F238E27FC236}">
                <a16:creationId xmlns:a16="http://schemas.microsoft.com/office/drawing/2014/main" id="{F202ECC4-9416-22F9-057F-0036275630C7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11" name="Google Shape;1400;p70">
            <a:extLst>
              <a:ext uri="{FF2B5EF4-FFF2-40B4-BE49-F238E27FC236}">
                <a16:creationId xmlns:a16="http://schemas.microsoft.com/office/drawing/2014/main" id="{DAB4A5C1-7145-B2FE-EC0F-D8F2C867C036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2" name="Google Shape;1401;p70">
              <a:extLst>
                <a:ext uri="{FF2B5EF4-FFF2-40B4-BE49-F238E27FC236}">
                  <a16:creationId xmlns:a16="http://schemas.microsoft.com/office/drawing/2014/main" id="{DEEA306A-04BB-7E88-A341-450879672CB3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2;p70">
              <a:extLst>
                <a:ext uri="{FF2B5EF4-FFF2-40B4-BE49-F238E27FC236}">
                  <a16:creationId xmlns:a16="http://schemas.microsoft.com/office/drawing/2014/main" id="{9BF6C0B0-F187-187A-E0AB-BF62462754FB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3;p70">
            <a:extLst>
              <a:ext uri="{FF2B5EF4-FFF2-40B4-BE49-F238E27FC236}">
                <a16:creationId xmlns:a16="http://schemas.microsoft.com/office/drawing/2014/main" id="{A53F1984-59C3-C299-13D4-3B6776E11390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5" name="Google Shape;1404;p70">
              <a:extLst>
                <a:ext uri="{FF2B5EF4-FFF2-40B4-BE49-F238E27FC236}">
                  <a16:creationId xmlns:a16="http://schemas.microsoft.com/office/drawing/2014/main" id="{AC9A2B8B-2A1E-5FE5-F3F2-4B3906B3C165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5;p70">
              <a:extLst>
                <a:ext uri="{FF2B5EF4-FFF2-40B4-BE49-F238E27FC236}">
                  <a16:creationId xmlns:a16="http://schemas.microsoft.com/office/drawing/2014/main" id="{3957D9F8-9D22-1B13-3A5C-B508D8073489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406;p70">
            <a:extLst>
              <a:ext uri="{FF2B5EF4-FFF2-40B4-BE49-F238E27FC236}">
                <a16:creationId xmlns:a16="http://schemas.microsoft.com/office/drawing/2014/main" id="{7084EBC4-0DE3-B1ED-94D7-E835741565CE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8" name="Google Shape;1407;p70">
              <a:extLst>
                <a:ext uri="{FF2B5EF4-FFF2-40B4-BE49-F238E27FC236}">
                  <a16:creationId xmlns:a16="http://schemas.microsoft.com/office/drawing/2014/main" id="{3D53E1FE-5D7B-A22B-D283-B929DC82D21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08;p70">
              <a:extLst>
                <a:ext uri="{FF2B5EF4-FFF2-40B4-BE49-F238E27FC236}">
                  <a16:creationId xmlns:a16="http://schemas.microsoft.com/office/drawing/2014/main" id="{5C32A298-DFE1-D7A2-FD20-179B2512B059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0" name="Google Shape;1409;p70">
            <a:extLst>
              <a:ext uri="{FF2B5EF4-FFF2-40B4-BE49-F238E27FC236}">
                <a16:creationId xmlns:a16="http://schemas.microsoft.com/office/drawing/2014/main" id="{6516957E-B65D-9432-7F0C-B998C7058B71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21" name="Google Shape;1410;p70">
            <a:extLst>
              <a:ext uri="{FF2B5EF4-FFF2-40B4-BE49-F238E27FC236}">
                <a16:creationId xmlns:a16="http://schemas.microsoft.com/office/drawing/2014/main" id="{FB6AAEC1-09FD-A31E-0E46-7BCAB98B431F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222" name="Google Shape;1411;p70">
            <a:extLst>
              <a:ext uri="{FF2B5EF4-FFF2-40B4-BE49-F238E27FC236}">
                <a16:creationId xmlns:a16="http://schemas.microsoft.com/office/drawing/2014/main" id="{FDCDC3CE-1AF8-EAE5-52FD-F3489B5D6123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23" name="Google Shape;1412;p70">
            <a:extLst>
              <a:ext uri="{FF2B5EF4-FFF2-40B4-BE49-F238E27FC236}">
                <a16:creationId xmlns:a16="http://schemas.microsoft.com/office/drawing/2014/main" id="{98A1E145-1B89-EE68-659A-2038B1B44E6C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4" name="Google Shape;1413;p70">
              <a:extLst>
                <a:ext uri="{FF2B5EF4-FFF2-40B4-BE49-F238E27FC236}">
                  <a16:creationId xmlns:a16="http://schemas.microsoft.com/office/drawing/2014/main" id="{7529E1FA-EA86-0D16-C449-72B36D4D0EE9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4;p70">
              <a:extLst>
                <a:ext uri="{FF2B5EF4-FFF2-40B4-BE49-F238E27FC236}">
                  <a16:creationId xmlns:a16="http://schemas.microsoft.com/office/drawing/2014/main" id="{5BF7238B-1AAD-2B01-3412-C4BD7AF4FF93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5;p70">
              <a:extLst>
                <a:ext uri="{FF2B5EF4-FFF2-40B4-BE49-F238E27FC236}">
                  <a16:creationId xmlns:a16="http://schemas.microsoft.com/office/drawing/2014/main" id="{A8973BB7-217C-F578-AEC1-817D690D621E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6;p70">
              <a:extLst>
                <a:ext uri="{FF2B5EF4-FFF2-40B4-BE49-F238E27FC236}">
                  <a16:creationId xmlns:a16="http://schemas.microsoft.com/office/drawing/2014/main" id="{8A806C7C-B106-8DDC-7E28-3AE2B2AC7711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7;p70">
              <a:extLst>
                <a:ext uri="{FF2B5EF4-FFF2-40B4-BE49-F238E27FC236}">
                  <a16:creationId xmlns:a16="http://schemas.microsoft.com/office/drawing/2014/main" id="{872F37D0-43B0-0EBC-2914-1F3951989560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8;p70">
              <a:extLst>
                <a:ext uri="{FF2B5EF4-FFF2-40B4-BE49-F238E27FC236}">
                  <a16:creationId xmlns:a16="http://schemas.microsoft.com/office/drawing/2014/main" id="{1FD09B1F-38B5-A3CD-6267-2B2F207113B1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9;p70">
              <a:extLst>
                <a:ext uri="{FF2B5EF4-FFF2-40B4-BE49-F238E27FC236}">
                  <a16:creationId xmlns:a16="http://schemas.microsoft.com/office/drawing/2014/main" id="{36DAB5C9-44E9-B3BF-AD53-FEC5E7D32626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0;p70">
              <a:extLst>
                <a:ext uri="{FF2B5EF4-FFF2-40B4-BE49-F238E27FC236}">
                  <a16:creationId xmlns:a16="http://schemas.microsoft.com/office/drawing/2014/main" id="{8282CEB0-EE9F-D46A-C6BC-C68E5685EE2B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1;p70">
              <a:extLst>
                <a:ext uri="{FF2B5EF4-FFF2-40B4-BE49-F238E27FC236}">
                  <a16:creationId xmlns:a16="http://schemas.microsoft.com/office/drawing/2014/main" id="{862D536B-2219-0C32-B87B-31B0ABEC0424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2;p70">
            <a:extLst>
              <a:ext uri="{FF2B5EF4-FFF2-40B4-BE49-F238E27FC236}">
                <a16:creationId xmlns:a16="http://schemas.microsoft.com/office/drawing/2014/main" id="{D67EA827-07DE-1D1F-DDBA-CCB782C7943F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4" name="Google Shape;1423;p70">
              <a:extLst>
                <a:ext uri="{FF2B5EF4-FFF2-40B4-BE49-F238E27FC236}">
                  <a16:creationId xmlns:a16="http://schemas.microsoft.com/office/drawing/2014/main" id="{4A2A57A2-68D6-571F-FEEE-6D8DFD310AD6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4;p70">
              <a:extLst>
                <a:ext uri="{FF2B5EF4-FFF2-40B4-BE49-F238E27FC236}">
                  <a16:creationId xmlns:a16="http://schemas.microsoft.com/office/drawing/2014/main" id="{8EF99F66-EDC7-C969-57AD-5F18B74D5E98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425;p70">
            <a:extLst>
              <a:ext uri="{FF2B5EF4-FFF2-40B4-BE49-F238E27FC236}">
                <a16:creationId xmlns:a16="http://schemas.microsoft.com/office/drawing/2014/main" id="{C2670F73-2E29-0739-AA44-78BF6ED7BE9D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7" name="Google Shape;1426;p70">
              <a:extLst>
                <a:ext uri="{FF2B5EF4-FFF2-40B4-BE49-F238E27FC236}">
                  <a16:creationId xmlns:a16="http://schemas.microsoft.com/office/drawing/2014/main" id="{CA35647D-7D09-D937-3EE3-FE3532F77DA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7;p70">
              <a:extLst>
                <a:ext uri="{FF2B5EF4-FFF2-40B4-BE49-F238E27FC236}">
                  <a16:creationId xmlns:a16="http://schemas.microsoft.com/office/drawing/2014/main" id="{9074A510-5156-DE1E-007E-BC47E3E187B0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8;p70">
              <a:extLst>
                <a:ext uri="{FF2B5EF4-FFF2-40B4-BE49-F238E27FC236}">
                  <a16:creationId xmlns:a16="http://schemas.microsoft.com/office/drawing/2014/main" id="{9DC4A7C0-BCEF-F29F-623C-CDE01CAADBDE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9;p70">
              <a:extLst>
                <a:ext uri="{FF2B5EF4-FFF2-40B4-BE49-F238E27FC236}">
                  <a16:creationId xmlns:a16="http://schemas.microsoft.com/office/drawing/2014/main" id="{9710AE6C-32C8-1DF6-E7FA-226FF9E95F67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0;p70">
              <a:extLst>
                <a:ext uri="{FF2B5EF4-FFF2-40B4-BE49-F238E27FC236}">
                  <a16:creationId xmlns:a16="http://schemas.microsoft.com/office/drawing/2014/main" id="{2BB54046-A1C2-3B78-5B83-1664F22F0974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1;p70">
              <a:extLst>
                <a:ext uri="{FF2B5EF4-FFF2-40B4-BE49-F238E27FC236}">
                  <a16:creationId xmlns:a16="http://schemas.microsoft.com/office/drawing/2014/main" id="{13D7F365-180B-ACE8-6E10-408D54252DF5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2;p70">
              <a:extLst>
                <a:ext uri="{FF2B5EF4-FFF2-40B4-BE49-F238E27FC236}">
                  <a16:creationId xmlns:a16="http://schemas.microsoft.com/office/drawing/2014/main" id="{08CBBB2D-5D3B-7442-C3D4-982B69B2C3E3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3;p70">
              <a:extLst>
                <a:ext uri="{FF2B5EF4-FFF2-40B4-BE49-F238E27FC236}">
                  <a16:creationId xmlns:a16="http://schemas.microsoft.com/office/drawing/2014/main" id="{D838F031-6ED2-6916-D470-C7C958BECC51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4;p70">
              <a:extLst>
                <a:ext uri="{FF2B5EF4-FFF2-40B4-BE49-F238E27FC236}">
                  <a16:creationId xmlns:a16="http://schemas.microsoft.com/office/drawing/2014/main" id="{D38B029A-ED10-AED3-2A8E-72135D3C9BA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5;p70">
              <a:extLst>
                <a:ext uri="{FF2B5EF4-FFF2-40B4-BE49-F238E27FC236}">
                  <a16:creationId xmlns:a16="http://schemas.microsoft.com/office/drawing/2014/main" id="{2DF216CA-D8FD-7FC0-58CB-FA416C5C1D3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6;p70">
              <a:extLst>
                <a:ext uri="{FF2B5EF4-FFF2-40B4-BE49-F238E27FC236}">
                  <a16:creationId xmlns:a16="http://schemas.microsoft.com/office/drawing/2014/main" id="{F003019A-0129-5F12-5E94-0D3266A10C6A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7;p70">
              <a:extLst>
                <a:ext uri="{FF2B5EF4-FFF2-40B4-BE49-F238E27FC236}">
                  <a16:creationId xmlns:a16="http://schemas.microsoft.com/office/drawing/2014/main" id="{F1C83E3A-9448-BBA6-15B9-BC8A0602A5D7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8;p70">
              <a:extLst>
                <a:ext uri="{FF2B5EF4-FFF2-40B4-BE49-F238E27FC236}">
                  <a16:creationId xmlns:a16="http://schemas.microsoft.com/office/drawing/2014/main" id="{76AE1F34-7777-4640-AEA9-427D4F5190BF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9;p70">
              <a:extLst>
                <a:ext uri="{FF2B5EF4-FFF2-40B4-BE49-F238E27FC236}">
                  <a16:creationId xmlns:a16="http://schemas.microsoft.com/office/drawing/2014/main" id="{FFCF9AB2-F2B0-FEFA-802E-034D036B0E0F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0;p70">
              <a:extLst>
                <a:ext uri="{FF2B5EF4-FFF2-40B4-BE49-F238E27FC236}">
                  <a16:creationId xmlns:a16="http://schemas.microsoft.com/office/drawing/2014/main" id="{7C601224-DEA2-2520-891B-4DBC12F0736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1;p70">
              <a:extLst>
                <a:ext uri="{FF2B5EF4-FFF2-40B4-BE49-F238E27FC236}">
                  <a16:creationId xmlns:a16="http://schemas.microsoft.com/office/drawing/2014/main" id="{A62028B0-13D6-8DFF-5132-C88D3980BE5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2;p70">
              <a:extLst>
                <a:ext uri="{FF2B5EF4-FFF2-40B4-BE49-F238E27FC236}">
                  <a16:creationId xmlns:a16="http://schemas.microsoft.com/office/drawing/2014/main" id="{7538BB4D-8D62-88B0-ABEF-89B4EC8F4F67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3;p70">
              <a:extLst>
                <a:ext uri="{FF2B5EF4-FFF2-40B4-BE49-F238E27FC236}">
                  <a16:creationId xmlns:a16="http://schemas.microsoft.com/office/drawing/2014/main" id="{01FE241B-8D85-57C1-34C1-636C02470A25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4;p70">
              <a:extLst>
                <a:ext uri="{FF2B5EF4-FFF2-40B4-BE49-F238E27FC236}">
                  <a16:creationId xmlns:a16="http://schemas.microsoft.com/office/drawing/2014/main" id="{668B7B89-6DE0-5210-6FC2-F0E7A6E7F4F1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5;p70">
              <a:extLst>
                <a:ext uri="{FF2B5EF4-FFF2-40B4-BE49-F238E27FC236}">
                  <a16:creationId xmlns:a16="http://schemas.microsoft.com/office/drawing/2014/main" id="{E62F0D85-039C-D27F-3784-A9B750D587D1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46;p70">
            <a:extLst>
              <a:ext uri="{FF2B5EF4-FFF2-40B4-BE49-F238E27FC236}">
                <a16:creationId xmlns:a16="http://schemas.microsoft.com/office/drawing/2014/main" id="{C5EF9637-F949-E584-6D12-C56DB645F22A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8" name="Google Shape;1447;p70">
              <a:extLst>
                <a:ext uri="{FF2B5EF4-FFF2-40B4-BE49-F238E27FC236}">
                  <a16:creationId xmlns:a16="http://schemas.microsoft.com/office/drawing/2014/main" id="{E2C824A4-9635-58BD-54CE-4ABF3E1C4B7C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8;p70">
              <a:extLst>
                <a:ext uri="{FF2B5EF4-FFF2-40B4-BE49-F238E27FC236}">
                  <a16:creationId xmlns:a16="http://schemas.microsoft.com/office/drawing/2014/main" id="{476376E0-8249-2DD8-158E-64102E2FB532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9;p70">
              <a:extLst>
                <a:ext uri="{FF2B5EF4-FFF2-40B4-BE49-F238E27FC236}">
                  <a16:creationId xmlns:a16="http://schemas.microsoft.com/office/drawing/2014/main" id="{A95B2B2E-1755-85BA-AD26-C5D84A815383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0;p70">
              <a:extLst>
                <a:ext uri="{FF2B5EF4-FFF2-40B4-BE49-F238E27FC236}">
                  <a16:creationId xmlns:a16="http://schemas.microsoft.com/office/drawing/2014/main" id="{026D1AD0-57BE-ACB5-B49D-194BA4766178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1;p70">
              <a:extLst>
                <a:ext uri="{FF2B5EF4-FFF2-40B4-BE49-F238E27FC236}">
                  <a16:creationId xmlns:a16="http://schemas.microsoft.com/office/drawing/2014/main" id="{949D64DB-7D3D-DF6B-C1C1-1ACC4980E66F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2;p70">
              <a:extLst>
                <a:ext uri="{FF2B5EF4-FFF2-40B4-BE49-F238E27FC236}">
                  <a16:creationId xmlns:a16="http://schemas.microsoft.com/office/drawing/2014/main" id="{CFC605AF-CED5-4644-D177-25A6680926A3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3;p70">
              <a:extLst>
                <a:ext uri="{FF2B5EF4-FFF2-40B4-BE49-F238E27FC236}">
                  <a16:creationId xmlns:a16="http://schemas.microsoft.com/office/drawing/2014/main" id="{EFE5320E-A04C-38F0-D66B-97D0D8433592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4;p70">
              <a:extLst>
                <a:ext uri="{FF2B5EF4-FFF2-40B4-BE49-F238E27FC236}">
                  <a16:creationId xmlns:a16="http://schemas.microsoft.com/office/drawing/2014/main" id="{60052F62-094E-2651-AAF1-1C5E717F7C86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5;p70">
              <a:extLst>
                <a:ext uri="{FF2B5EF4-FFF2-40B4-BE49-F238E27FC236}">
                  <a16:creationId xmlns:a16="http://schemas.microsoft.com/office/drawing/2014/main" id="{A8F0CC98-2A14-F9DC-1158-3907A82906F6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6;p70">
              <a:extLst>
                <a:ext uri="{FF2B5EF4-FFF2-40B4-BE49-F238E27FC236}">
                  <a16:creationId xmlns:a16="http://schemas.microsoft.com/office/drawing/2014/main" id="{E9691F41-D410-3B72-3049-61D8A1C49EB6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7;p70">
              <a:extLst>
                <a:ext uri="{FF2B5EF4-FFF2-40B4-BE49-F238E27FC236}">
                  <a16:creationId xmlns:a16="http://schemas.microsoft.com/office/drawing/2014/main" id="{70B8420A-BF5B-B5C9-696B-D0FED3653E26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8;p70">
              <a:extLst>
                <a:ext uri="{FF2B5EF4-FFF2-40B4-BE49-F238E27FC236}">
                  <a16:creationId xmlns:a16="http://schemas.microsoft.com/office/drawing/2014/main" id="{67BBB61F-B57F-7B76-149A-A944C4E02F7E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9;p70">
              <a:extLst>
                <a:ext uri="{FF2B5EF4-FFF2-40B4-BE49-F238E27FC236}">
                  <a16:creationId xmlns:a16="http://schemas.microsoft.com/office/drawing/2014/main" id="{46D00785-C821-A874-E7CE-0008B362D210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0;p70">
              <a:extLst>
                <a:ext uri="{FF2B5EF4-FFF2-40B4-BE49-F238E27FC236}">
                  <a16:creationId xmlns:a16="http://schemas.microsoft.com/office/drawing/2014/main" id="{CBF93441-464D-49E6-4F14-79C71288AA16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1;p70">
              <a:extLst>
                <a:ext uri="{FF2B5EF4-FFF2-40B4-BE49-F238E27FC236}">
                  <a16:creationId xmlns:a16="http://schemas.microsoft.com/office/drawing/2014/main" id="{3AEF8C94-D0C0-E26A-018E-3E386114B66A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2;p70">
              <a:extLst>
                <a:ext uri="{FF2B5EF4-FFF2-40B4-BE49-F238E27FC236}">
                  <a16:creationId xmlns:a16="http://schemas.microsoft.com/office/drawing/2014/main" id="{75E6599E-366A-F0E9-2BC9-AE2ED34FCEE8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3;p70">
              <a:extLst>
                <a:ext uri="{FF2B5EF4-FFF2-40B4-BE49-F238E27FC236}">
                  <a16:creationId xmlns:a16="http://schemas.microsoft.com/office/drawing/2014/main" id="{C3F616B1-E717-7507-0218-37E17E718D2E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4;p70">
              <a:extLst>
                <a:ext uri="{FF2B5EF4-FFF2-40B4-BE49-F238E27FC236}">
                  <a16:creationId xmlns:a16="http://schemas.microsoft.com/office/drawing/2014/main" id="{CB3E7411-7C22-6CB7-3527-CB24F301FB2F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5;p70">
              <a:extLst>
                <a:ext uri="{FF2B5EF4-FFF2-40B4-BE49-F238E27FC236}">
                  <a16:creationId xmlns:a16="http://schemas.microsoft.com/office/drawing/2014/main" id="{E505934A-EB32-4CC6-7F75-D29D523BB5F0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6;p70">
              <a:extLst>
                <a:ext uri="{FF2B5EF4-FFF2-40B4-BE49-F238E27FC236}">
                  <a16:creationId xmlns:a16="http://schemas.microsoft.com/office/drawing/2014/main" id="{1BEDD5BC-19D7-3DD8-41B2-74E6C7FA1CC8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7;p70">
              <a:extLst>
                <a:ext uri="{FF2B5EF4-FFF2-40B4-BE49-F238E27FC236}">
                  <a16:creationId xmlns:a16="http://schemas.microsoft.com/office/drawing/2014/main" id="{64506E0A-52B5-A8FE-B0F5-C58A5D73815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8;p70">
              <a:extLst>
                <a:ext uri="{FF2B5EF4-FFF2-40B4-BE49-F238E27FC236}">
                  <a16:creationId xmlns:a16="http://schemas.microsoft.com/office/drawing/2014/main" id="{012AB229-2DC5-B29C-0915-904E94E34758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9;p70">
              <a:extLst>
                <a:ext uri="{FF2B5EF4-FFF2-40B4-BE49-F238E27FC236}">
                  <a16:creationId xmlns:a16="http://schemas.microsoft.com/office/drawing/2014/main" id="{01E4E8B8-6E8A-38E1-4E00-2168D654441E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0;p70">
              <a:extLst>
                <a:ext uri="{FF2B5EF4-FFF2-40B4-BE49-F238E27FC236}">
                  <a16:creationId xmlns:a16="http://schemas.microsoft.com/office/drawing/2014/main" id="{380F7296-D5A1-997F-AB9A-022D299D2202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1;p70">
              <a:extLst>
                <a:ext uri="{FF2B5EF4-FFF2-40B4-BE49-F238E27FC236}">
                  <a16:creationId xmlns:a16="http://schemas.microsoft.com/office/drawing/2014/main" id="{E2785C19-A34D-0293-406E-BF5A6F8E567C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2;p70">
              <a:extLst>
                <a:ext uri="{FF2B5EF4-FFF2-40B4-BE49-F238E27FC236}">
                  <a16:creationId xmlns:a16="http://schemas.microsoft.com/office/drawing/2014/main" id="{1143EE58-2F43-6BDC-A12A-935EED50F135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3;p70">
              <a:extLst>
                <a:ext uri="{FF2B5EF4-FFF2-40B4-BE49-F238E27FC236}">
                  <a16:creationId xmlns:a16="http://schemas.microsoft.com/office/drawing/2014/main" id="{29375DCA-7CB0-CF43-282D-8C98DFE49527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4;p70">
              <a:extLst>
                <a:ext uri="{FF2B5EF4-FFF2-40B4-BE49-F238E27FC236}">
                  <a16:creationId xmlns:a16="http://schemas.microsoft.com/office/drawing/2014/main" id="{31F2BC64-60C2-EED5-8C28-8E2620730CC5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5;p70">
              <a:extLst>
                <a:ext uri="{FF2B5EF4-FFF2-40B4-BE49-F238E27FC236}">
                  <a16:creationId xmlns:a16="http://schemas.microsoft.com/office/drawing/2014/main" id="{ABB5B359-6CCB-D69F-C3CE-BAA50FCDE3ED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6;p70">
              <a:extLst>
                <a:ext uri="{FF2B5EF4-FFF2-40B4-BE49-F238E27FC236}">
                  <a16:creationId xmlns:a16="http://schemas.microsoft.com/office/drawing/2014/main" id="{AF7D1FFA-E002-AF04-2376-BD7F7CF1F628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7;p70">
              <a:extLst>
                <a:ext uri="{FF2B5EF4-FFF2-40B4-BE49-F238E27FC236}">
                  <a16:creationId xmlns:a16="http://schemas.microsoft.com/office/drawing/2014/main" id="{1BD8DEBA-1B08-7F87-F2C5-E3FEA0682E3F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8;p70">
              <a:extLst>
                <a:ext uri="{FF2B5EF4-FFF2-40B4-BE49-F238E27FC236}">
                  <a16:creationId xmlns:a16="http://schemas.microsoft.com/office/drawing/2014/main" id="{DE4C7A8A-A5E5-FC30-0134-D5E9556673F9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9;p70">
              <a:extLst>
                <a:ext uri="{FF2B5EF4-FFF2-40B4-BE49-F238E27FC236}">
                  <a16:creationId xmlns:a16="http://schemas.microsoft.com/office/drawing/2014/main" id="{97612B2D-18E6-1148-8627-83E98942041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0;p70">
              <a:extLst>
                <a:ext uri="{FF2B5EF4-FFF2-40B4-BE49-F238E27FC236}">
                  <a16:creationId xmlns:a16="http://schemas.microsoft.com/office/drawing/2014/main" id="{AFC36539-F0B0-97F1-7873-D85D386E9FE9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1;p70">
              <a:extLst>
                <a:ext uri="{FF2B5EF4-FFF2-40B4-BE49-F238E27FC236}">
                  <a16:creationId xmlns:a16="http://schemas.microsoft.com/office/drawing/2014/main" id="{E7C1502A-2FB8-3E1A-46F1-46BB781AD8EF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2;p70">
              <a:extLst>
                <a:ext uri="{FF2B5EF4-FFF2-40B4-BE49-F238E27FC236}">
                  <a16:creationId xmlns:a16="http://schemas.microsoft.com/office/drawing/2014/main" id="{11EC72B8-3BA8-50D7-9F55-725ECA75C16B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3;p70">
              <a:extLst>
                <a:ext uri="{FF2B5EF4-FFF2-40B4-BE49-F238E27FC236}">
                  <a16:creationId xmlns:a16="http://schemas.microsoft.com/office/drawing/2014/main" id="{23FF814C-8E5C-B661-D095-9D4DF86FD6B7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4;p70">
              <a:extLst>
                <a:ext uri="{FF2B5EF4-FFF2-40B4-BE49-F238E27FC236}">
                  <a16:creationId xmlns:a16="http://schemas.microsoft.com/office/drawing/2014/main" id="{5F4D6D95-378A-38C6-9F8C-21903F97FD95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5;p70">
              <a:extLst>
                <a:ext uri="{FF2B5EF4-FFF2-40B4-BE49-F238E27FC236}">
                  <a16:creationId xmlns:a16="http://schemas.microsoft.com/office/drawing/2014/main" id="{EFFB3061-C6ED-070E-061F-3DE8EE4B0636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6;p70">
              <a:extLst>
                <a:ext uri="{FF2B5EF4-FFF2-40B4-BE49-F238E27FC236}">
                  <a16:creationId xmlns:a16="http://schemas.microsoft.com/office/drawing/2014/main" id="{85878C1D-FD49-F7A5-023D-892EB68AEA94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7;p70">
              <a:extLst>
                <a:ext uri="{FF2B5EF4-FFF2-40B4-BE49-F238E27FC236}">
                  <a16:creationId xmlns:a16="http://schemas.microsoft.com/office/drawing/2014/main" id="{3261510B-0A25-CE28-51E9-F27473E8D36A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8;p70">
              <a:extLst>
                <a:ext uri="{FF2B5EF4-FFF2-40B4-BE49-F238E27FC236}">
                  <a16:creationId xmlns:a16="http://schemas.microsoft.com/office/drawing/2014/main" id="{A0F50AB0-A46F-1BB6-D280-CE4CF5AE9AD4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9;p70">
              <a:extLst>
                <a:ext uri="{FF2B5EF4-FFF2-40B4-BE49-F238E27FC236}">
                  <a16:creationId xmlns:a16="http://schemas.microsoft.com/office/drawing/2014/main" id="{A2A27F29-7527-4764-6F9B-73ABDB169BCB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0;p70">
              <a:extLst>
                <a:ext uri="{FF2B5EF4-FFF2-40B4-BE49-F238E27FC236}">
                  <a16:creationId xmlns:a16="http://schemas.microsoft.com/office/drawing/2014/main" id="{32052100-AAC7-8FE0-76AE-C5A31B982314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1;p70">
              <a:extLst>
                <a:ext uri="{FF2B5EF4-FFF2-40B4-BE49-F238E27FC236}">
                  <a16:creationId xmlns:a16="http://schemas.microsoft.com/office/drawing/2014/main" id="{64AFF427-3AE8-9C24-1A41-8B1BA8CCD732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2;p70">
              <a:extLst>
                <a:ext uri="{FF2B5EF4-FFF2-40B4-BE49-F238E27FC236}">
                  <a16:creationId xmlns:a16="http://schemas.microsoft.com/office/drawing/2014/main" id="{341DAEF2-3DAA-234A-B853-F24A76266BBA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3;p70">
              <a:extLst>
                <a:ext uri="{FF2B5EF4-FFF2-40B4-BE49-F238E27FC236}">
                  <a16:creationId xmlns:a16="http://schemas.microsoft.com/office/drawing/2014/main" id="{E127A013-07C9-2914-55EA-88471A04B3B1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4;p70">
              <a:extLst>
                <a:ext uri="{FF2B5EF4-FFF2-40B4-BE49-F238E27FC236}">
                  <a16:creationId xmlns:a16="http://schemas.microsoft.com/office/drawing/2014/main" id="{A59D4197-F5C3-A1AD-8449-BD8163680986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5;p70">
              <a:extLst>
                <a:ext uri="{FF2B5EF4-FFF2-40B4-BE49-F238E27FC236}">
                  <a16:creationId xmlns:a16="http://schemas.microsoft.com/office/drawing/2014/main" id="{EEB13928-1EB7-2C39-3532-EE1D9EFC141C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6;p70">
              <a:extLst>
                <a:ext uri="{FF2B5EF4-FFF2-40B4-BE49-F238E27FC236}">
                  <a16:creationId xmlns:a16="http://schemas.microsoft.com/office/drawing/2014/main" id="{ECEA9EDE-AE90-BFBB-3A3B-6571D8E1EA26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7;p70">
              <a:extLst>
                <a:ext uri="{FF2B5EF4-FFF2-40B4-BE49-F238E27FC236}">
                  <a16:creationId xmlns:a16="http://schemas.microsoft.com/office/drawing/2014/main" id="{694351B5-32DE-52E0-E458-88B122957570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8;p70">
              <a:extLst>
                <a:ext uri="{FF2B5EF4-FFF2-40B4-BE49-F238E27FC236}">
                  <a16:creationId xmlns:a16="http://schemas.microsoft.com/office/drawing/2014/main" id="{9618CA5B-5EC0-E89B-216E-E33922990BE3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9;p70">
              <a:extLst>
                <a:ext uri="{FF2B5EF4-FFF2-40B4-BE49-F238E27FC236}">
                  <a16:creationId xmlns:a16="http://schemas.microsoft.com/office/drawing/2014/main" id="{046DC2D1-2225-D9C5-AFC3-ACF8C0D1DA12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0;p70">
              <a:extLst>
                <a:ext uri="{FF2B5EF4-FFF2-40B4-BE49-F238E27FC236}">
                  <a16:creationId xmlns:a16="http://schemas.microsoft.com/office/drawing/2014/main" id="{4244934D-F359-3CFA-DA26-7F0657A8151B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1;p70">
              <a:extLst>
                <a:ext uri="{FF2B5EF4-FFF2-40B4-BE49-F238E27FC236}">
                  <a16:creationId xmlns:a16="http://schemas.microsoft.com/office/drawing/2014/main" id="{5FC46E6D-AA75-DE1E-EFEA-A2A80DE177EB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2;p70">
              <a:extLst>
                <a:ext uri="{FF2B5EF4-FFF2-40B4-BE49-F238E27FC236}">
                  <a16:creationId xmlns:a16="http://schemas.microsoft.com/office/drawing/2014/main" id="{48DB6E13-5FD0-087B-330A-1E515A7696D3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3;p70">
              <a:extLst>
                <a:ext uri="{FF2B5EF4-FFF2-40B4-BE49-F238E27FC236}">
                  <a16:creationId xmlns:a16="http://schemas.microsoft.com/office/drawing/2014/main" id="{660E168A-86CF-4AE2-6E5A-72BCDA22EDCA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4;p70">
              <a:extLst>
                <a:ext uri="{FF2B5EF4-FFF2-40B4-BE49-F238E27FC236}">
                  <a16:creationId xmlns:a16="http://schemas.microsoft.com/office/drawing/2014/main" id="{CDB40008-1F1B-62C2-4267-663409DC6544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5;p70">
              <a:extLst>
                <a:ext uri="{FF2B5EF4-FFF2-40B4-BE49-F238E27FC236}">
                  <a16:creationId xmlns:a16="http://schemas.microsoft.com/office/drawing/2014/main" id="{AB772F41-6E52-189B-DC4A-2FF529522040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6;p70">
              <a:extLst>
                <a:ext uri="{FF2B5EF4-FFF2-40B4-BE49-F238E27FC236}">
                  <a16:creationId xmlns:a16="http://schemas.microsoft.com/office/drawing/2014/main" id="{9C141F10-1AF5-DF36-C08F-3F35ECA090D8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7;p70">
              <a:extLst>
                <a:ext uri="{FF2B5EF4-FFF2-40B4-BE49-F238E27FC236}">
                  <a16:creationId xmlns:a16="http://schemas.microsoft.com/office/drawing/2014/main" id="{F75F7AFE-8F85-34ED-8EBD-59ADC5381FBA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8;p70">
              <a:extLst>
                <a:ext uri="{FF2B5EF4-FFF2-40B4-BE49-F238E27FC236}">
                  <a16:creationId xmlns:a16="http://schemas.microsoft.com/office/drawing/2014/main" id="{98488B0D-0A95-4A41-E4E7-D40E20309545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9;p70">
              <a:extLst>
                <a:ext uri="{FF2B5EF4-FFF2-40B4-BE49-F238E27FC236}">
                  <a16:creationId xmlns:a16="http://schemas.microsoft.com/office/drawing/2014/main" id="{7F3AA435-553F-65D5-E8A8-CF0A7F7FB1AD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0;p70">
              <a:extLst>
                <a:ext uri="{FF2B5EF4-FFF2-40B4-BE49-F238E27FC236}">
                  <a16:creationId xmlns:a16="http://schemas.microsoft.com/office/drawing/2014/main" id="{F46440B0-B36D-1592-7748-4E68B75EC54E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1;p70">
              <a:extLst>
                <a:ext uri="{FF2B5EF4-FFF2-40B4-BE49-F238E27FC236}">
                  <a16:creationId xmlns:a16="http://schemas.microsoft.com/office/drawing/2014/main" id="{3AE0191D-A000-4CBE-8D09-7A534F619A34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2;p70">
              <a:extLst>
                <a:ext uri="{FF2B5EF4-FFF2-40B4-BE49-F238E27FC236}">
                  <a16:creationId xmlns:a16="http://schemas.microsoft.com/office/drawing/2014/main" id="{2B76CD63-DF8E-9042-BD65-4DB914405FE9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3;p70">
              <a:extLst>
                <a:ext uri="{FF2B5EF4-FFF2-40B4-BE49-F238E27FC236}">
                  <a16:creationId xmlns:a16="http://schemas.microsoft.com/office/drawing/2014/main" id="{31956F8A-E6EB-F019-8607-0BC33E01532D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4;p70">
              <a:extLst>
                <a:ext uri="{FF2B5EF4-FFF2-40B4-BE49-F238E27FC236}">
                  <a16:creationId xmlns:a16="http://schemas.microsoft.com/office/drawing/2014/main" id="{30B6AAB3-E697-2E94-A973-597A9C49176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5;p70">
              <a:extLst>
                <a:ext uri="{FF2B5EF4-FFF2-40B4-BE49-F238E27FC236}">
                  <a16:creationId xmlns:a16="http://schemas.microsoft.com/office/drawing/2014/main" id="{4A416BAA-D74C-87FC-0E20-B35E41EF41F6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6;p70">
              <a:extLst>
                <a:ext uri="{FF2B5EF4-FFF2-40B4-BE49-F238E27FC236}">
                  <a16:creationId xmlns:a16="http://schemas.microsoft.com/office/drawing/2014/main" id="{A1EF76D7-991C-5190-EA4C-54ABCB24B210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7;p70">
              <a:extLst>
                <a:ext uri="{FF2B5EF4-FFF2-40B4-BE49-F238E27FC236}">
                  <a16:creationId xmlns:a16="http://schemas.microsoft.com/office/drawing/2014/main" id="{A640786A-B1CE-75E2-4313-F6FCA2853F4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8;p70">
              <a:extLst>
                <a:ext uri="{FF2B5EF4-FFF2-40B4-BE49-F238E27FC236}">
                  <a16:creationId xmlns:a16="http://schemas.microsoft.com/office/drawing/2014/main" id="{3074D5F5-7134-9810-DF0D-3F6D82D4803B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9;p70">
              <a:extLst>
                <a:ext uri="{FF2B5EF4-FFF2-40B4-BE49-F238E27FC236}">
                  <a16:creationId xmlns:a16="http://schemas.microsoft.com/office/drawing/2014/main" id="{1FFC756D-89D7-968A-0DF3-267883C3E88A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0;p70">
              <a:extLst>
                <a:ext uri="{FF2B5EF4-FFF2-40B4-BE49-F238E27FC236}">
                  <a16:creationId xmlns:a16="http://schemas.microsoft.com/office/drawing/2014/main" id="{F3A69ACC-78C9-7EA2-BC68-06D2CA9C36AA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1;p70">
              <a:extLst>
                <a:ext uri="{FF2B5EF4-FFF2-40B4-BE49-F238E27FC236}">
                  <a16:creationId xmlns:a16="http://schemas.microsoft.com/office/drawing/2014/main" id="{5796CB76-5882-D52C-461C-146426BF0747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2;p70">
              <a:extLst>
                <a:ext uri="{FF2B5EF4-FFF2-40B4-BE49-F238E27FC236}">
                  <a16:creationId xmlns:a16="http://schemas.microsoft.com/office/drawing/2014/main" id="{B13376F6-5ED8-A68A-CA77-CE6F9A6CF78A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3;p70">
              <a:extLst>
                <a:ext uri="{FF2B5EF4-FFF2-40B4-BE49-F238E27FC236}">
                  <a16:creationId xmlns:a16="http://schemas.microsoft.com/office/drawing/2014/main" id="{04D3A377-D5DA-6B3E-6FA8-CC2F91DCAAF6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4;p70">
              <a:extLst>
                <a:ext uri="{FF2B5EF4-FFF2-40B4-BE49-F238E27FC236}">
                  <a16:creationId xmlns:a16="http://schemas.microsoft.com/office/drawing/2014/main" id="{FF942DAF-13A7-0C96-5E82-9D509BA74E1E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6" name="Google Shape;1525;p70">
            <a:extLst>
              <a:ext uri="{FF2B5EF4-FFF2-40B4-BE49-F238E27FC236}">
                <a16:creationId xmlns:a16="http://schemas.microsoft.com/office/drawing/2014/main" id="{7672E88D-5B99-C542-3D96-49D53578F97A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37" name="Google Shape;1526;p70">
            <a:extLst>
              <a:ext uri="{FF2B5EF4-FFF2-40B4-BE49-F238E27FC236}">
                <a16:creationId xmlns:a16="http://schemas.microsoft.com/office/drawing/2014/main" id="{1B0A0DE0-CC2C-A586-8DED-EAF15772F275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38" name="Google Shape;1527;p70">
            <a:extLst>
              <a:ext uri="{FF2B5EF4-FFF2-40B4-BE49-F238E27FC236}">
                <a16:creationId xmlns:a16="http://schemas.microsoft.com/office/drawing/2014/main" id="{90665EAA-4C1B-D0A9-78A4-1DDEA8C23262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39" name="Google Shape;1528;p70">
            <a:extLst>
              <a:ext uri="{FF2B5EF4-FFF2-40B4-BE49-F238E27FC236}">
                <a16:creationId xmlns:a16="http://schemas.microsoft.com/office/drawing/2014/main" id="{0C00DD03-57AC-C10F-00E6-ABE62F1A4943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sp>
        <p:nvSpPr>
          <p:cNvPr id="340" name="Google Shape;1529;p70">
            <a:extLst>
              <a:ext uri="{FF2B5EF4-FFF2-40B4-BE49-F238E27FC236}">
                <a16:creationId xmlns:a16="http://schemas.microsoft.com/office/drawing/2014/main" id="{E2F026D7-CEAC-22F5-4BC6-C388FA851329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FFC00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3007783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9920" y="8051760"/>
            <a:ext cx="18447840" cy="2314080"/>
          </a:xfrm>
          <a:custGeom>
            <a:avLst/>
            <a:gdLst/>
            <a:ahLst/>
            <a:cxnLst/>
            <a:rect l="l" t="t" r="r" b="b"/>
            <a:pathLst>
              <a:path w="18447840" h="2314080">
                <a:moveTo>
                  <a:pt x="0" y="0"/>
                </a:moveTo>
                <a:lnTo>
                  <a:pt x="18447840" y="0"/>
                </a:lnTo>
                <a:lnTo>
                  <a:pt x="18447840" y="2314080"/>
                </a:lnTo>
                <a:lnTo>
                  <a:pt x="0" y="23140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062320" y="9208800"/>
            <a:ext cx="1061280" cy="345600"/>
          </a:xfrm>
          <a:custGeom>
            <a:avLst/>
            <a:gdLst/>
            <a:ahLst/>
            <a:cxnLst/>
            <a:rect l="l" t="t" r="r" b="b"/>
            <a:pathLst>
              <a:path w="1061280" h="345600">
                <a:moveTo>
                  <a:pt x="0" y="0"/>
                </a:moveTo>
                <a:lnTo>
                  <a:pt x="1061280" y="0"/>
                </a:lnTo>
                <a:lnTo>
                  <a:pt x="1061280" y="345600"/>
                </a:lnTo>
                <a:lnTo>
                  <a:pt x="0" y="3456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1175840" y="9902160"/>
            <a:ext cx="877680" cy="208080"/>
            <a:chOff x="0" y="0"/>
            <a:chExt cx="1170240" cy="277440"/>
          </a:xfrm>
        </p:grpSpPr>
        <p:sp>
          <p:nvSpPr>
            <p:cNvPr id="5" name="Freeform 5"/>
            <p:cNvSpPr/>
            <p:nvPr/>
          </p:nvSpPr>
          <p:spPr>
            <a:xfrm>
              <a:off x="127" y="0"/>
              <a:ext cx="1170178" cy="277368"/>
            </a:xfrm>
            <a:custGeom>
              <a:avLst/>
              <a:gdLst/>
              <a:ahLst/>
              <a:cxnLst/>
              <a:rect l="l" t="t" r="r" b="b"/>
              <a:pathLst>
                <a:path w="1170178" h="277368">
                  <a:moveTo>
                    <a:pt x="596900" y="127"/>
                  </a:moveTo>
                  <a:cubicBezTo>
                    <a:pt x="390779" y="127"/>
                    <a:pt x="0" y="17145"/>
                    <a:pt x="0" y="146431"/>
                  </a:cubicBezTo>
                  <a:cubicBezTo>
                    <a:pt x="0" y="269621"/>
                    <a:pt x="196723" y="198882"/>
                    <a:pt x="689483" y="269621"/>
                  </a:cubicBezTo>
                  <a:cubicBezTo>
                    <a:pt x="724281" y="274955"/>
                    <a:pt x="757047" y="277368"/>
                    <a:pt x="787527" y="277368"/>
                  </a:cubicBezTo>
                  <a:cubicBezTo>
                    <a:pt x="1101090" y="277368"/>
                    <a:pt x="1170178" y="18923"/>
                    <a:pt x="720979" y="2159"/>
                  </a:cubicBezTo>
                  <a:cubicBezTo>
                    <a:pt x="720979" y="2159"/>
                    <a:pt x="670814" y="0"/>
                    <a:pt x="59690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6" name="Freeform 6"/>
          <p:cNvSpPr/>
          <p:nvPr/>
        </p:nvSpPr>
        <p:spPr>
          <a:xfrm>
            <a:off x="-874800" y="567360"/>
            <a:ext cx="4062960" cy="1216080"/>
          </a:xfrm>
          <a:custGeom>
            <a:avLst/>
            <a:gdLst/>
            <a:ahLst/>
            <a:cxnLst/>
            <a:rect l="l" t="t" r="r" b="b"/>
            <a:pathLst>
              <a:path w="4062960" h="1216080">
                <a:moveTo>
                  <a:pt x="0" y="0"/>
                </a:moveTo>
                <a:lnTo>
                  <a:pt x="4062960" y="0"/>
                </a:lnTo>
                <a:lnTo>
                  <a:pt x="4062960" y="1216080"/>
                </a:lnTo>
                <a:lnTo>
                  <a:pt x="0" y="12160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707040" y="2437920"/>
            <a:ext cx="2135520" cy="639360"/>
          </a:xfrm>
          <a:custGeom>
            <a:avLst/>
            <a:gdLst/>
            <a:ahLst/>
            <a:cxnLst/>
            <a:rect l="l" t="t" r="r" b="b"/>
            <a:pathLst>
              <a:path w="2135520" h="639360">
                <a:moveTo>
                  <a:pt x="0" y="0"/>
                </a:moveTo>
                <a:lnTo>
                  <a:pt x="2135520" y="0"/>
                </a:lnTo>
                <a:lnTo>
                  <a:pt x="2135520" y="639360"/>
                </a:lnTo>
                <a:lnTo>
                  <a:pt x="0" y="6393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7067600" y="4438800"/>
            <a:ext cx="2231280" cy="668160"/>
          </a:xfrm>
          <a:custGeom>
            <a:avLst/>
            <a:gdLst/>
            <a:ahLst/>
            <a:cxnLst/>
            <a:rect l="l" t="t" r="r" b="b"/>
            <a:pathLst>
              <a:path w="2231280" h="668160">
                <a:moveTo>
                  <a:pt x="0" y="0"/>
                </a:moveTo>
                <a:lnTo>
                  <a:pt x="2231280" y="0"/>
                </a:lnTo>
                <a:lnTo>
                  <a:pt x="2231280" y="668160"/>
                </a:lnTo>
                <a:lnTo>
                  <a:pt x="0" y="6681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097040" y="6165360"/>
            <a:ext cx="3699360" cy="1107360"/>
          </a:xfrm>
          <a:custGeom>
            <a:avLst/>
            <a:gdLst/>
            <a:ahLst/>
            <a:cxnLst/>
            <a:rect l="l" t="t" r="r" b="b"/>
            <a:pathLst>
              <a:path w="3699360" h="1107360">
                <a:moveTo>
                  <a:pt x="0" y="0"/>
                </a:moveTo>
                <a:lnTo>
                  <a:pt x="3699360" y="0"/>
                </a:lnTo>
                <a:lnTo>
                  <a:pt x="3699360" y="1107360"/>
                </a:lnTo>
                <a:lnTo>
                  <a:pt x="0" y="110736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63280" y="2413830"/>
            <a:ext cx="3119760" cy="77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4999" spc="-2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30%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90960" y="6756150"/>
            <a:ext cx="40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434343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434343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584480" y="2413830"/>
            <a:ext cx="3119760" cy="77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4999" spc="-2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50%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12160" y="6756150"/>
            <a:ext cx="40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434343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434343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505680" y="2413830"/>
            <a:ext cx="3119760" cy="772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4999" spc="-2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20%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033360" y="6756150"/>
            <a:ext cx="406296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fa-IR" sz="3000" spc="-1" dirty="0">
                <a:solidFill>
                  <a:srgbClr val="434343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3000" spc="-1" dirty="0">
              <a:solidFill>
                <a:srgbClr val="434343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282400" y="5885505"/>
            <a:ext cx="388008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434343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203600" y="5885505"/>
            <a:ext cx="388008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434343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124800" y="5885505"/>
            <a:ext cx="388008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20"/>
              </a:lnSpc>
            </a:pPr>
            <a:r>
              <a:rPr lang="fa-IR" sz="4600" spc="-2" dirty="0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عنوان در اینجا</a:t>
            </a:r>
            <a:endParaRPr lang="en-US" sz="4600" spc="-2" dirty="0">
              <a:solidFill>
                <a:srgbClr val="434343"/>
              </a:solidFill>
              <a:latin typeface="Arimo Medium"/>
              <a:cs typeface="B Nazanin" panose="00000400000000000000" pitchFamily="2" charset="-78"/>
            </a:endParaRPr>
          </a:p>
        </p:txBody>
      </p:sp>
      <p:grpSp>
        <p:nvGrpSpPr>
          <p:cNvPr id="19" name="Group 19"/>
          <p:cNvGrpSpPr/>
          <p:nvPr/>
        </p:nvGrpSpPr>
        <p:grpSpPr>
          <a:xfrm>
            <a:off x="12942000" y="3622320"/>
            <a:ext cx="2246400" cy="2246400"/>
            <a:chOff x="0" y="0"/>
            <a:chExt cx="2995200" cy="2995200"/>
          </a:xfrm>
        </p:grpSpPr>
        <p:sp>
          <p:nvSpPr>
            <p:cNvPr id="20" name="Freeform 20"/>
            <p:cNvSpPr/>
            <p:nvPr/>
          </p:nvSpPr>
          <p:spPr>
            <a:xfrm>
              <a:off x="-6096" y="-3048"/>
              <a:ext cx="3001264" cy="3007233"/>
            </a:xfrm>
            <a:custGeom>
              <a:avLst/>
              <a:gdLst/>
              <a:ahLst/>
              <a:cxnLst/>
              <a:rect l="l" t="t" r="r" b="b"/>
              <a:pathLst>
                <a:path w="3001264" h="3007233">
                  <a:moveTo>
                    <a:pt x="3001264" y="1500632"/>
                  </a:moveTo>
                  <a:cubicBezTo>
                    <a:pt x="3001264" y="675640"/>
                    <a:pt x="2334133" y="6096"/>
                    <a:pt x="1509141" y="3048"/>
                  </a:cubicBezTo>
                  <a:cubicBezTo>
                    <a:pt x="684149" y="0"/>
                    <a:pt x="12192" y="664845"/>
                    <a:pt x="6096" y="1489710"/>
                  </a:cubicBezTo>
                  <a:cubicBezTo>
                    <a:pt x="0" y="2314575"/>
                    <a:pt x="662432" y="2989199"/>
                    <a:pt x="1487297" y="2998216"/>
                  </a:cubicBezTo>
                  <a:cubicBezTo>
                    <a:pt x="2312162" y="3007233"/>
                    <a:pt x="2989072" y="2347341"/>
                    <a:pt x="3001137" y="1522476"/>
                  </a:cubicBezTo>
                  <a:close/>
                </a:path>
              </a:pathLst>
            </a:custGeom>
            <a:solidFill>
              <a:srgbClr val="595959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13140000" y="3821760"/>
            <a:ext cx="1848240" cy="1848240"/>
            <a:chOff x="0" y="0"/>
            <a:chExt cx="2464320" cy="2464320"/>
          </a:xfrm>
        </p:grpSpPr>
        <p:sp>
          <p:nvSpPr>
            <p:cNvPr id="22" name="Freeform 22"/>
            <p:cNvSpPr/>
            <p:nvPr/>
          </p:nvSpPr>
          <p:spPr>
            <a:xfrm>
              <a:off x="1232154" y="0"/>
              <a:ext cx="1311148" cy="1973707"/>
            </a:xfrm>
            <a:custGeom>
              <a:avLst/>
              <a:gdLst/>
              <a:ahLst/>
              <a:cxnLst/>
              <a:rect l="l" t="t" r="r" b="b"/>
              <a:pathLst>
                <a:path w="1311148" h="1973707">
                  <a:moveTo>
                    <a:pt x="983996" y="1973707"/>
                  </a:moveTo>
                  <a:cubicBezTo>
                    <a:pt x="1265174" y="1600581"/>
                    <a:pt x="1311148" y="1100455"/>
                    <a:pt x="1102614" y="682371"/>
                  </a:cubicBezTo>
                  <a:cubicBezTo>
                    <a:pt x="894080" y="264287"/>
                    <a:pt x="467233" y="0"/>
                    <a:pt x="0" y="0"/>
                  </a:cubicBezTo>
                  <a:lnTo>
                    <a:pt x="0" y="1232154"/>
                  </a:lnTo>
                  <a:close/>
                </a:path>
              </a:pathLst>
            </a:custGeom>
            <a:solidFill>
              <a:srgbClr val="BE4626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8020800" y="3622320"/>
            <a:ext cx="2246400" cy="2246400"/>
            <a:chOff x="0" y="0"/>
            <a:chExt cx="2995200" cy="2995200"/>
          </a:xfrm>
        </p:grpSpPr>
        <p:sp>
          <p:nvSpPr>
            <p:cNvPr id="24" name="Freeform 24"/>
            <p:cNvSpPr/>
            <p:nvPr/>
          </p:nvSpPr>
          <p:spPr>
            <a:xfrm>
              <a:off x="-6096" y="-3048"/>
              <a:ext cx="3001264" cy="3007233"/>
            </a:xfrm>
            <a:custGeom>
              <a:avLst/>
              <a:gdLst/>
              <a:ahLst/>
              <a:cxnLst/>
              <a:rect l="l" t="t" r="r" b="b"/>
              <a:pathLst>
                <a:path w="3001264" h="3007233">
                  <a:moveTo>
                    <a:pt x="3001264" y="1500632"/>
                  </a:moveTo>
                  <a:cubicBezTo>
                    <a:pt x="3001264" y="675640"/>
                    <a:pt x="2334133" y="6096"/>
                    <a:pt x="1509141" y="3048"/>
                  </a:cubicBezTo>
                  <a:cubicBezTo>
                    <a:pt x="684149" y="0"/>
                    <a:pt x="12192" y="664845"/>
                    <a:pt x="6096" y="1489710"/>
                  </a:cubicBezTo>
                  <a:cubicBezTo>
                    <a:pt x="0" y="2314575"/>
                    <a:pt x="662432" y="2989199"/>
                    <a:pt x="1487297" y="2998216"/>
                  </a:cubicBezTo>
                  <a:cubicBezTo>
                    <a:pt x="2312162" y="3007233"/>
                    <a:pt x="2989072" y="2347341"/>
                    <a:pt x="3001137" y="1522476"/>
                  </a:cubicBezTo>
                  <a:close/>
                </a:path>
              </a:pathLst>
            </a:custGeom>
            <a:solidFill>
              <a:srgbClr val="595959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8218800" y="3821760"/>
            <a:ext cx="1848240" cy="1848240"/>
            <a:chOff x="0" y="0"/>
            <a:chExt cx="2464320" cy="2464320"/>
          </a:xfrm>
        </p:grpSpPr>
        <p:sp>
          <p:nvSpPr>
            <p:cNvPr id="26" name="Freeform 26"/>
            <p:cNvSpPr/>
            <p:nvPr/>
          </p:nvSpPr>
          <p:spPr>
            <a:xfrm>
              <a:off x="1210691" y="0"/>
              <a:ext cx="1311402" cy="2471801"/>
            </a:xfrm>
            <a:custGeom>
              <a:avLst/>
              <a:gdLst/>
              <a:ahLst/>
              <a:cxnLst/>
              <a:rect l="l" t="t" r="r" b="b"/>
              <a:pathLst>
                <a:path w="1311402" h="2471801">
                  <a:moveTo>
                    <a:pt x="0" y="2464054"/>
                  </a:moveTo>
                  <a:cubicBezTo>
                    <a:pt x="442722" y="2471801"/>
                    <a:pt x="855472" y="2241423"/>
                    <a:pt x="1081405" y="1860550"/>
                  </a:cubicBezTo>
                  <a:cubicBezTo>
                    <a:pt x="1307338" y="1479677"/>
                    <a:pt x="1311402" y="1006983"/>
                    <a:pt x="1092200" y="622173"/>
                  </a:cubicBezTo>
                  <a:cubicBezTo>
                    <a:pt x="872998" y="237363"/>
                    <a:pt x="464312" y="0"/>
                    <a:pt x="21463" y="0"/>
                  </a:cubicBezTo>
                  <a:lnTo>
                    <a:pt x="21463" y="1232154"/>
                  </a:lnTo>
                  <a:close/>
                </a:path>
              </a:pathLst>
            </a:custGeom>
            <a:solidFill>
              <a:srgbClr val="BE4626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3099600" y="3622320"/>
            <a:ext cx="2246400" cy="2246400"/>
            <a:chOff x="0" y="0"/>
            <a:chExt cx="2995200" cy="2995200"/>
          </a:xfrm>
        </p:grpSpPr>
        <p:sp>
          <p:nvSpPr>
            <p:cNvPr id="28" name="Freeform 28"/>
            <p:cNvSpPr/>
            <p:nvPr/>
          </p:nvSpPr>
          <p:spPr>
            <a:xfrm>
              <a:off x="-6096" y="-3048"/>
              <a:ext cx="3001264" cy="3007233"/>
            </a:xfrm>
            <a:custGeom>
              <a:avLst/>
              <a:gdLst/>
              <a:ahLst/>
              <a:cxnLst/>
              <a:rect l="l" t="t" r="r" b="b"/>
              <a:pathLst>
                <a:path w="3001264" h="3007233">
                  <a:moveTo>
                    <a:pt x="3001264" y="1500632"/>
                  </a:moveTo>
                  <a:cubicBezTo>
                    <a:pt x="3001264" y="675640"/>
                    <a:pt x="2334133" y="6096"/>
                    <a:pt x="1509141" y="3048"/>
                  </a:cubicBezTo>
                  <a:cubicBezTo>
                    <a:pt x="684149" y="0"/>
                    <a:pt x="12192" y="664845"/>
                    <a:pt x="6096" y="1489710"/>
                  </a:cubicBezTo>
                  <a:cubicBezTo>
                    <a:pt x="0" y="2314575"/>
                    <a:pt x="662432" y="2989199"/>
                    <a:pt x="1487297" y="2998216"/>
                  </a:cubicBezTo>
                  <a:cubicBezTo>
                    <a:pt x="2312162" y="3007233"/>
                    <a:pt x="2989072" y="2347341"/>
                    <a:pt x="3001137" y="1522476"/>
                  </a:cubicBezTo>
                  <a:close/>
                </a:path>
              </a:pathLst>
            </a:custGeom>
            <a:solidFill>
              <a:srgbClr val="595959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297600" y="3821760"/>
            <a:ext cx="1848240" cy="1848240"/>
            <a:chOff x="0" y="0"/>
            <a:chExt cx="2464320" cy="2464320"/>
          </a:xfrm>
        </p:grpSpPr>
        <p:sp>
          <p:nvSpPr>
            <p:cNvPr id="30" name="Freeform 30"/>
            <p:cNvSpPr/>
            <p:nvPr/>
          </p:nvSpPr>
          <p:spPr>
            <a:xfrm>
              <a:off x="1232154" y="0"/>
              <a:ext cx="1009396" cy="1232154"/>
            </a:xfrm>
            <a:custGeom>
              <a:avLst/>
              <a:gdLst/>
              <a:ahLst/>
              <a:cxnLst/>
              <a:rect l="l" t="t" r="r" b="b"/>
              <a:pathLst>
                <a:path w="1009396" h="1232154">
                  <a:moveTo>
                    <a:pt x="1009396" y="525399"/>
                  </a:moveTo>
                  <a:cubicBezTo>
                    <a:pt x="778764" y="196088"/>
                    <a:pt x="402082" y="0"/>
                    <a:pt x="0" y="0"/>
                  </a:cubicBezTo>
                  <a:lnTo>
                    <a:pt x="0" y="1232154"/>
                  </a:lnTo>
                  <a:close/>
                </a:path>
              </a:pathLst>
            </a:custGeom>
            <a:solidFill>
              <a:srgbClr val="BE4626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519920" y="914460"/>
            <a:ext cx="15248160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434343"/>
                </a:solidFill>
                <a:latin typeface="Arimo Medium"/>
                <a:cs typeface="B Nazanin" panose="00000400000000000000" pitchFamily="2" charset="-78"/>
              </a:rPr>
              <a:t>استفاده از انرژی های تجدید ناپذیر</a:t>
            </a:r>
            <a:endParaRPr lang="en-US" sz="5599" spc="-1" dirty="0">
              <a:solidFill>
                <a:srgbClr val="434343"/>
              </a:solidFill>
              <a:latin typeface="Arimo Medium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Google Shape;12249;p21">
            <a:extLst>
              <a:ext uri="{FF2B5EF4-FFF2-40B4-BE49-F238E27FC236}">
                <a16:creationId xmlns:a16="http://schemas.microsoft.com/office/drawing/2014/main" id="{73B0CA82-C5BF-FF85-65ED-54CD8B4660ED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0;p21">
            <a:extLst>
              <a:ext uri="{FF2B5EF4-FFF2-40B4-BE49-F238E27FC236}">
                <a16:creationId xmlns:a16="http://schemas.microsoft.com/office/drawing/2014/main" id="{640410D0-4472-A057-CEBE-90ED2A085721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1;p21">
            <a:extLst>
              <a:ext uri="{FF2B5EF4-FFF2-40B4-BE49-F238E27FC236}">
                <a16:creationId xmlns:a16="http://schemas.microsoft.com/office/drawing/2014/main" id="{03EC167C-064C-C869-7900-550DA8236CAE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2;p21">
            <a:extLst>
              <a:ext uri="{FF2B5EF4-FFF2-40B4-BE49-F238E27FC236}">
                <a16:creationId xmlns:a16="http://schemas.microsoft.com/office/drawing/2014/main" id="{F322DA21-8763-F0FB-7C7F-3109BD455994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3;p21">
            <a:extLst>
              <a:ext uri="{FF2B5EF4-FFF2-40B4-BE49-F238E27FC236}">
                <a16:creationId xmlns:a16="http://schemas.microsoft.com/office/drawing/2014/main" id="{1ED099CA-3B85-7ECB-1E47-36D8F441CC86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4;p21">
            <a:extLst>
              <a:ext uri="{FF2B5EF4-FFF2-40B4-BE49-F238E27FC236}">
                <a16:creationId xmlns:a16="http://schemas.microsoft.com/office/drawing/2014/main" id="{E7FD5EC8-E9C0-1F72-E72C-87CD7D099B2E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55;p21">
            <a:extLst>
              <a:ext uri="{FF2B5EF4-FFF2-40B4-BE49-F238E27FC236}">
                <a16:creationId xmlns:a16="http://schemas.microsoft.com/office/drawing/2014/main" id="{0A87FEA0-5C12-AE68-3D38-5EBBBA5C5383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56;p21">
            <a:extLst>
              <a:ext uri="{FF2B5EF4-FFF2-40B4-BE49-F238E27FC236}">
                <a16:creationId xmlns:a16="http://schemas.microsoft.com/office/drawing/2014/main" id="{B2AA4068-05F1-F3CA-9166-D55A2331C2B3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57;p21">
            <a:extLst>
              <a:ext uri="{FF2B5EF4-FFF2-40B4-BE49-F238E27FC236}">
                <a16:creationId xmlns:a16="http://schemas.microsoft.com/office/drawing/2014/main" id="{41A3870E-7438-1844-579D-AF1DD7EC23B8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58;p21">
            <a:extLst>
              <a:ext uri="{FF2B5EF4-FFF2-40B4-BE49-F238E27FC236}">
                <a16:creationId xmlns:a16="http://schemas.microsoft.com/office/drawing/2014/main" id="{63D43C7D-42D6-74D5-3DF9-6A6D9352352A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59;p21">
            <a:extLst>
              <a:ext uri="{FF2B5EF4-FFF2-40B4-BE49-F238E27FC236}">
                <a16:creationId xmlns:a16="http://schemas.microsoft.com/office/drawing/2014/main" id="{737B297F-03F1-4974-0E9D-BCEA0C48EC5D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" name="Google Shape;12260;p21">
            <a:extLst>
              <a:ext uri="{FF2B5EF4-FFF2-40B4-BE49-F238E27FC236}">
                <a16:creationId xmlns:a16="http://schemas.microsoft.com/office/drawing/2014/main" id="{0B50945B-BFAE-622B-FD45-01B2B8E7882A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" name="Google Shape;12261;p21">
            <a:extLst>
              <a:ext uri="{FF2B5EF4-FFF2-40B4-BE49-F238E27FC236}">
                <a16:creationId xmlns:a16="http://schemas.microsoft.com/office/drawing/2014/main" id="{E4BD3C3B-9037-3A9D-651E-7534D51D08B8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12262;p21">
            <a:extLst>
              <a:ext uri="{FF2B5EF4-FFF2-40B4-BE49-F238E27FC236}">
                <a16:creationId xmlns:a16="http://schemas.microsoft.com/office/drawing/2014/main" id="{0EABFD85-473B-9D60-3D65-57A67F41E97F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Google Shape;12263;p21">
            <a:extLst>
              <a:ext uri="{FF2B5EF4-FFF2-40B4-BE49-F238E27FC236}">
                <a16:creationId xmlns:a16="http://schemas.microsoft.com/office/drawing/2014/main" id="{82CECB03-D619-7A19-D2A2-BC870CC5E29F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12264;p21">
            <a:extLst>
              <a:ext uri="{FF2B5EF4-FFF2-40B4-BE49-F238E27FC236}">
                <a16:creationId xmlns:a16="http://schemas.microsoft.com/office/drawing/2014/main" id="{AD4A2FFD-EC16-BE7D-43E9-0A94F2B470AB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4" name="Google Shape;12265;p21">
            <a:extLst>
              <a:ext uri="{FF2B5EF4-FFF2-40B4-BE49-F238E27FC236}">
                <a16:creationId xmlns:a16="http://schemas.microsoft.com/office/drawing/2014/main" id="{F04C7633-E3C5-3D52-6D1F-04C758F6553C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5" name="Google Shape;12266;p21">
              <a:extLst>
                <a:ext uri="{FF2B5EF4-FFF2-40B4-BE49-F238E27FC236}">
                  <a16:creationId xmlns:a16="http://schemas.microsoft.com/office/drawing/2014/main" id="{E929BE15-4803-1832-3EB6-A336E1098041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67;p21">
              <a:extLst>
                <a:ext uri="{FF2B5EF4-FFF2-40B4-BE49-F238E27FC236}">
                  <a16:creationId xmlns:a16="http://schemas.microsoft.com/office/drawing/2014/main" id="{4899AE53-EBFA-997D-92E5-BA643536C767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2268;p21">
              <a:extLst>
                <a:ext uri="{FF2B5EF4-FFF2-40B4-BE49-F238E27FC236}">
                  <a16:creationId xmlns:a16="http://schemas.microsoft.com/office/drawing/2014/main" id="{2DD03D3C-789B-9B17-9D7C-7C73CB40F8C9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8" name="Google Shape;12269;p21">
            <a:extLst>
              <a:ext uri="{FF2B5EF4-FFF2-40B4-BE49-F238E27FC236}">
                <a16:creationId xmlns:a16="http://schemas.microsoft.com/office/drawing/2014/main" id="{B9FAA4C5-CA65-1E56-D433-F101E4AA5535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9" name="Google Shape;12270;p21">
              <a:extLst>
                <a:ext uri="{FF2B5EF4-FFF2-40B4-BE49-F238E27FC236}">
                  <a16:creationId xmlns:a16="http://schemas.microsoft.com/office/drawing/2014/main" id="{01BD8742-C94E-63EB-D7BA-811E3FAA2019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1;p21">
              <a:extLst>
                <a:ext uri="{FF2B5EF4-FFF2-40B4-BE49-F238E27FC236}">
                  <a16:creationId xmlns:a16="http://schemas.microsoft.com/office/drawing/2014/main" id="{B575ED17-AD3A-D238-FB44-0E6D17D411E9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2272;p21">
              <a:extLst>
                <a:ext uri="{FF2B5EF4-FFF2-40B4-BE49-F238E27FC236}">
                  <a16:creationId xmlns:a16="http://schemas.microsoft.com/office/drawing/2014/main" id="{32BF93E5-05AE-51FA-AC26-FC04AE8585D1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2" name="Google Shape;12273;p21">
            <a:extLst>
              <a:ext uri="{FF2B5EF4-FFF2-40B4-BE49-F238E27FC236}">
                <a16:creationId xmlns:a16="http://schemas.microsoft.com/office/drawing/2014/main" id="{BB404983-1D72-8B17-F6D1-ECEF5B88BAC2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3" name="Google Shape;12274;p21">
              <a:extLst>
                <a:ext uri="{FF2B5EF4-FFF2-40B4-BE49-F238E27FC236}">
                  <a16:creationId xmlns:a16="http://schemas.microsoft.com/office/drawing/2014/main" id="{10303445-F6C7-A7E8-9C6C-1738D8B24191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75;p21">
              <a:extLst>
                <a:ext uri="{FF2B5EF4-FFF2-40B4-BE49-F238E27FC236}">
                  <a16:creationId xmlns:a16="http://schemas.microsoft.com/office/drawing/2014/main" id="{9706581B-5416-27B6-A930-3AA98055C9AA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76;p21">
              <a:extLst>
                <a:ext uri="{FF2B5EF4-FFF2-40B4-BE49-F238E27FC236}">
                  <a16:creationId xmlns:a16="http://schemas.microsoft.com/office/drawing/2014/main" id="{FA5F296B-4F11-51E0-CE73-1824C4DEBE22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77;p21">
            <a:extLst>
              <a:ext uri="{FF2B5EF4-FFF2-40B4-BE49-F238E27FC236}">
                <a16:creationId xmlns:a16="http://schemas.microsoft.com/office/drawing/2014/main" id="{DA496FAB-1C69-4815-1EA8-C343DB9FE488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78;p21">
            <a:extLst>
              <a:ext uri="{FF2B5EF4-FFF2-40B4-BE49-F238E27FC236}">
                <a16:creationId xmlns:a16="http://schemas.microsoft.com/office/drawing/2014/main" id="{8D6D7617-13AC-EF73-9A3F-F666677D4E1E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8" name="Google Shape;12279;p21">
            <a:extLst>
              <a:ext uri="{FF2B5EF4-FFF2-40B4-BE49-F238E27FC236}">
                <a16:creationId xmlns:a16="http://schemas.microsoft.com/office/drawing/2014/main" id="{FAF7034F-38F2-37FE-0887-B7A292F152E6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9" name="Google Shape;12280;p21">
              <a:extLst>
                <a:ext uri="{FF2B5EF4-FFF2-40B4-BE49-F238E27FC236}">
                  <a16:creationId xmlns:a16="http://schemas.microsoft.com/office/drawing/2014/main" id="{A057031F-30B4-C26E-37C9-B757906652D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2281;p21">
              <a:extLst>
                <a:ext uri="{FF2B5EF4-FFF2-40B4-BE49-F238E27FC236}">
                  <a16:creationId xmlns:a16="http://schemas.microsoft.com/office/drawing/2014/main" id="{5EE54FBE-E7FE-2E67-0F27-A1BC3408175C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2282;p21">
              <a:extLst>
                <a:ext uri="{FF2B5EF4-FFF2-40B4-BE49-F238E27FC236}">
                  <a16:creationId xmlns:a16="http://schemas.microsoft.com/office/drawing/2014/main" id="{1781988A-C3E5-FF8F-F1F9-A6EEF237854D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12283;p21">
            <a:extLst>
              <a:ext uri="{FF2B5EF4-FFF2-40B4-BE49-F238E27FC236}">
                <a16:creationId xmlns:a16="http://schemas.microsoft.com/office/drawing/2014/main" id="{A9B3EA2F-2C53-16B0-8D0C-665F2FFC8F51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1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4;p21">
            <a:extLst>
              <a:ext uri="{FF2B5EF4-FFF2-40B4-BE49-F238E27FC236}">
                <a16:creationId xmlns:a16="http://schemas.microsoft.com/office/drawing/2014/main" id="{08479265-A713-8D5A-3BD9-E1987147DE36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2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85;p21">
            <a:extLst>
              <a:ext uri="{FF2B5EF4-FFF2-40B4-BE49-F238E27FC236}">
                <a16:creationId xmlns:a16="http://schemas.microsoft.com/office/drawing/2014/main" id="{4259B642-BC44-7505-466E-E8C5D832EB84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3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86;p21">
            <a:extLst>
              <a:ext uri="{FF2B5EF4-FFF2-40B4-BE49-F238E27FC236}">
                <a16:creationId xmlns:a16="http://schemas.microsoft.com/office/drawing/2014/main" id="{6C0E3B4D-2544-40D2-EC8F-C5626EA784C5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4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87;p21">
            <a:extLst>
              <a:ext uri="{FF2B5EF4-FFF2-40B4-BE49-F238E27FC236}">
                <a16:creationId xmlns:a16="http://schemas.microsoft.com/office/drawing/2014/main" id="{E277F704-9ECA-06D0-88AC-CD605B4D9E10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5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88;p21">
            <a:extLst>
              <a:ext uri="{FF2B5EF4-FFF2-40B4-BE49-F238E27FC236}">
                <a16:creationId xmlns:a16="http://schemas.microsoft.com/office/drawing/2014/main" id="{346F8B4E-EA35-ABA6-5A92-076977BF69C3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 6</a:t>
            </a:r>
            <a:endParaRPr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89;p21">
            <a:extLst>
              <a:ext uri="{FF2B5EF4-FFF2-40B4-BE49-F238E27FC236}">
                <a16:creationId xmlns:a16="http://schemas.microsoft.com/office/drawing/2014/main" id="{078123E0-76AD-558C-275F-FDD817DFF1CC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0;p21">
            <a:extLst>
              <a:ext uri="{FF2B5EF4-FFF2-40B4-BE49-F238E27FC236}">
                <a16:creationId xmlns:a16="http://schemas.microsoft.com/office/drawing/2014/main" id="{D048F01E-8B44-E036-ADB9-9AABD797462F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1;p21">
            <a:extLst>
              <a:ext uri="{FF2B5EF4-FFF2-40B4-BE49-F238E27FC236}">
                <a16:creationId xmlns:a16="http://schemas.microsoft.com/office/drawing/2014/main" id="{980071ED-B0DB-8DD7-9041-B7E7C688BE8D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2;p21">
            <a:extLst>
              <a:ext uri="{FF2B5EF4-FFF2-40B4-BE49-F238E27FC236}">
                <a16:creationId xmlns:a16="http://schemas.microsoft.com/office/drawing/2014/main" id="{CBB8EF76-67C3-1173-A7A1-30CACAFF6ED2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3;p21">
            <a:extLst>
              <a:ext uri="{FF2B5EF4-FFF2-40B4-BE49-F238E27FC236}">
                <a16:creationId xmlns:a16="http://schemas.microsoft.com/office/drawing/2014/main" id="{FF946567-49E8-B84C-1C3D-908311FFF8CD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4;p21">
            <a:extLst>
              <a:ext uri="{FF2B5EF4-FFF2-40B4-BE49-F238E27FC236}">
                <a16:creationId xmlns:a16="http://schemas.microsoft.com/office/drawing/2014/main" id="{F572BD32-DEF9-D17F-AB2A-63A05DE266D3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295;p21">
            <a:extLst>
              <a:ext uri="{FF2B5EF4-FFF2-40B4-BE49-F238E27FC236}">
                <a16:creationId xmlns:a16="http://schemas.microsoft.com/office/drawing/2014/main" id="{4C252ECF-F04E-8A7F-AC35-C5913ED5BB8D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6;p21">
            <a:extLst>
              <a:ext uri="{FF2B5EF4-FFF2-40B4-BE49-F238E27FC236}">
                <a16:creationId xmlns:a16="http://schemas.microsoft.com/office/drawing/2014/main" id="{A13D3FC7-6192-65FC-E5B7-99C82651CAF7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7;p21">
            <a:extLst>
              <a:ext uri="{FF2B5EF4-FFF2-40B4-BE49-F238E27FC236}">
                <a16:creationId xmlns:a16="http://schemas.microsoft.com/office/drawing/2014/main" id="{1C93C9AA-F265-A996-C502-FD2199369B7C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8;p21">
            <a:extLst>
              <a:ext uri="{FF2B5EF4-FFF2-40B4-BE49-F238E27FC236}">
                <a16:creationId xmlns:a16="http://schemas.microsoft.com/office/drawing/2014/main" id="{EDDD0552-4FCF-303D-F8F2-02A2DEBD768A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299;p21">
            <a:extLst>
              <a:ext uri="{FF2B5EF4-FFF2-40B4-BE49-F238E27FC236}">
                <a16:creationId xmlns:a16="http://schemas.microsoft.com/office/drawing/2014/main" id="{568C59F3-A393-F57D-5907-E3D62B2E7BB2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9" name="Google Shape;12300;p21">
            <a:extLst>
              <a:ext uri="{FF2B5EF4-FFF2-40B4-BE49-F238E27FC236}">
                <a16:creationId xmlns:a16="http://schemas.microsoft.com/office/drawing/2014/main" id="{6DADD504-CF7A-6F1A-70DC-3B9F67B329E4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60" name="Google Shape;12301;p21">
            <a:extLst>
              <a:ext uri="{FF2B5EF4-FFF2-40B4-BE49-F238E27FC236}">
                <a16:creationId xmlns:a16="http://schemas.microsoft.com/office/drawing/2014/main" id="{70298E12-EC14-30C2-D991-E98CBAA784F0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2;p21">
            <a:extLst>
              <a:ext uri="{FF2B5EF4-FFF2-40B4-BE49-F238E27FC236}">
                <a16:creationId xmlns:a16="http://schemas.microsoft.com/office/drawing/2014/main" id="{3394D42E-1D6D-6A3E-41F6-B5FA0F8B1B5C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3;p21">
            <a:extLst>
              <a:ext uri="{FF2B5EF4-FFF2-40B4-BE49-F238E27FC236}">
                <a16:creationId xmlns:a16="http://schemas.microsoft.com/office/drawing/2014/main" id="{54708AC9-D867-FE35-025D-8D0816DE21C8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4;p21">
            <a:extLst>
              <a:ext uri="{FF2B5EF4-FFF2-40B4-BE49-F238E27FC236}">
                <a16:creationId xmlns:a16="http://schemas.microsoft.com/office/drawing/2014/main" id="{0DEA7FC0-0B2A-CDA5-F51E-3BC5A1A598CF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5;p21">
            <a:extLst>
              <a:ext uri="{FF2B5EF4-FFF2-40B4-BE49-F238E27FC236}">
                <a16:creationId xmlns:a16="http://schemas.microsoft.com/office/drawing/2014/main" id="{4E25AD53-7908-C727-295E-F03A416A5D19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6;p21">
            <a:extLst>
              <a:ext uri="{FF2B5EF4-FFF2-40B4-BE49-F238E27FC236}">
                <a16:creationId xmlns:a16="http://schemas.microsoft.com/office/drawing/2014/main" id="{E486E698-0F5F-037A-88D1-D57FE27E2F09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12307;p21">
            <a:extLst>
              <a:ext uri="{FF2B5EF4-FFF2-40B4-BE49-F238E27FC236}">
                <a16:creationId xmlns:a16="http://schemas.microsoft.com/office/drawing/2014/main" id="{89FEE979-5CC5-614A-08EF-ABC71E95A10F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8;p21">
            <a:extLst>
              <a:ext uri="{FF2B5EF4-FFF2-40B4-BE49-F238E27FC236}">
                <a16:creationId xmlns:a16="http://schemas.microsoft.com/office/drawing/2014/main" id="{A1EEE4C5-B63B-4088-FB61-8927D1E12150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09;p21">
            <a:extLst>
              <a:ext uri="{FF2B5EF4-FFF2-40B4-BE49-F238E27FC236}">
                <a16:creationId xmlns:a16="http://schemas.microsoft.com/office/drawing/2014/main" id="{2814D095-EFBC-C607-C553-64DEE2674FB8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0;p21">
            <a:extLst>
              <a:ext uri="{FF2B5EF4-FFF2-40B4-BE49-F238E27FC236}">
                <a16:creationId xmlns:a16="http://schemas.microsoft.com/office/drawing/2014/main" id="{12CD228C-95AE-7998-05F7-500ACA2C5A11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1;p21">
            <a:extLst>
              <a:ext uri="{FF2B5EF4-FFF2-40B4-BE49-F238E27FC236}">
                <a16:creationId xmlns:a16="http://schemas.microsoft.com/office/drawing/2014/main" id="{251CBD11-64F2-EC69-815F-C0E73CC6A25F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2;p21">
            <a:extLst>
              <a:ext uri="{FF2B5EF4-FFF2-40B4-BE49-F238E27FC236}">
                <a16:creationId xmlns:a16="http://schemas.microsoft.com/office/drawing/2014/main" id="{4EE0D649-B5E9-E1A4-F49E-5DF45C06DD39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3;p21">
            <a:extLst>
              <a:ext uri="{FF2B5EF4-FFF2-40B4-BE49-F238E27FC236}">
                <a16:creationId xmlns:a16="http://schemas.microsoft.com/office/drawing/2014/main" id="{6EFCAD2F-3DF5-74FF-64CE-A3F133CBE3A4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4;p21">
            <a:extLst>
              <a:ext uri="{FF2B5EF4-FFF2-40B4-BE49-F238E27FC236}">
                <a16:creationId xmlns:a16="http://schemas.microsoft.com/office/drawing/2014/main" id="{1A911307-2988-4208-ECBC-AD23B6637168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5;p21">
            <a:extLst>
              <a:ext uri="{FF2B5EF4-FFF2-40B4-BE49-F238E27FC236}">
                <a16:creationId xmlns:a16="http://schemas.microsoft.com/office/drawing/2014/main" id="{D29386F5-FD35-43D9-DA66-3649E43FA41B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6;p21">
            <a:extLst>
              <a:ext uri="{FF2B5EF4-FFF2-40B4-BE49-F238E27FC236}">
                <a16:creationId xmlns:a16="http://schemas.microsoft.com/office/drawing/2014/main" id="{B9ABDCCE-A6C3-3495-329D-9CCF72CBA561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7;p21">
            <a:extLst>
              <a:ext uri="{FF2B5EF4-FFF2-40B4-BE49-F238E27FC236}">
                <a16:creationId xmlns:a16="http://schemas.microsoft.com/office/drawing/2014/main" id="{B8F4B3BB-2A7B-6792-6249-6FCD3DD53700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8;p21">
            <a:extLst>
              <a:ext uri="{FF2B5EF4-FFF2-40B4-BE49-F238E27FC236}">
                <a16:creationId xmlns:a16="http://schemas.microsoft.com/office/drawing/2014/main" id="{6151EDC4-ACEB-5AE3-C6D1-DEB93F151C0A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19;p21">
            <a:extLst>
              <a:ext uri="{FF2B5EF4-FFF2-40B4-BE49-F238E27FC236}">
                <a16:creationId xmlns:a16="http://schemas.microsoft.com/office/drawing/2014/main" id="{C1062A57-B7EA-00D4-F8A1-98CDB0428142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0;p21">
            <a:extLst>
              <a:ext uri="{FF2B5EF4-FFF2-40B4-BE49-F238E27FC236}">
                <a16:creationId xmlns:a16="http://schemas.microsoft.com/office/drawing/2014/main" id="{52C45243-D728-1F22-81F9-22CB202E1977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1;p21">
            <a:extLst>
              <a:ext uri="{FF2B5EF4-FFF2-40B4-BE49-F238E27FC236}">
                <a16:creationId xmlns:a16="http://schemas.microsoft.com/office/drawing/2014/main" id="{27D5E833-C693-05C4-F683-AA8AE10799AB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2;p21">
            <a:extLst>
              <a:ext uri="{FF2B5EF4-FFF2-40B4-BE49-F238E27FC236}">
                <a16:creationId xmlns:a16="http://schemas.microsoft.com/office/drawing/2014/main" id="{7DC83F07-41B3-AF73-18F7-D5DA79F97336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2016</a:t>
            </a:r>
            <a:endParaRPr b="1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3;p21">
            <a:extLst>
              <a:ext uri="{FF2B5EF4-FFF2-40B4-BE49-F238E27FC236}">
                <a16:creationId xmlns:a16="http://schemas.microsoft.com/office/drawing/2014/main" id="{C0639EB4-9F85-8C46-F22A-53ECD29307A0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4;p21">
            <a:extLst>
              <a:ext uri="{FF2B5EF4-FFF2-40B4-BE49-F238E27FC236}">
                <a16:creationId xmlns:a16="http://schemas.microsoft.com/office/drawing/2014/main" id="{113217F2-8541-6E45-59BF-62F6E903C6C2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5;p21">
            <a:extLst>
              <a:ext uri="{FF2B5EF4-FFF2-40B4-BE49-F238E27FC236}">
                <a16:creationId xmlns:a16="http://schemas.microsoft.com/office/drawing/2014/main" id="{76775C25-06A7-860B-6180-A0ADF1C3454D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6;p21">
            <a:extLst>
              <a:ext uri="{FF2B5EF4-FFF2-40B4-BE49-F238E27FC236}">
                <a16:creationId xmlns:a16="http://schemas.microsoft.com/office/drawing/2014/main" id="{5101AEE7-D96B-A043-6B4B-492BF1901D18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6" name="Google Shape;12327;p21">
            <a:extLst>
              <a:ext uri="{FF2B5EF4-FFF2-40B4-BE49-F238E27FC236}">
                <a16:creationId xmlns:a16="http://schemas.microsoft.com/office/drawing/2014/main" id="{A3684C61-7E8A-7F0F-537E-991B1811CA4C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7" name="Google Shape;12328;p21">
            <a:extLst>
              <a:ext uri="{FF2B5EF4-FFF2-40B4-BE49-F238E27FC236}">
                <a16:creationId xmlns:a16="http://schemas.microsoft.com/office/drawing/2014/main" id="{C3007A5C-592E-40A8-FE2B-AD2B97FC36A0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29;p21">
            <a:extLst>
              <a:ext uri="{FF2B5EF4-FFF2-40B4-BE49-F238E27FC236}">
                <a16:creationId xmlns:a16="http://schemas.microsoft.com/office/drawing/2014/main" id="{E97E58F2-9EA1-E3E7-774F-AC922A69C178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0;p21">
            <a:extLst>
              <a:ext uri="{FF2B5EF4-FFF2-40B4-BE49-F238E27FC236}">
                <a16:creationId xmlns:a16="http://schemas.microsoft.com/office/drawing/2014/main" id="{5E530D32-C16B-7495-E03E-3C821DE126E3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1;p21">
            <a:extLst>
              <a:ext uri="{FF2B5EF4-FFF2-40B4-BE49-F238E27FC236}">
                <a16:creationId xmlns:a16="http://schemas.microsoft.com/office/drawing/2014/main" id="{E721FF26-EC1A-6311-030E-D119B4D6043D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2;p21">
            <a:extLst>
              <a:ext uri="{FF2B5EF4-FFF2-40B4-BE49-F238E27FC236}">
                <a16:creationId xmlns:a16="http://schemas.microsoft.com/office/drawing/2014/main" id="{705B6E24-E3AC-3A9F-2078-0AD731C92EF4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2" name="Google Shape;12333;p21">
            <a:extLst>
              <a:ext uri="{FF2B5EF4-FFF2-40B4-BE49-F238E27FC236}">
                <a16:creationId xmlns:a16="http://schemas.microsoft.com/office/drawing/2014/main" id="{F69DBDAC-71B1-3C3D-D92C-89F60A614B60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2017</a:t>
            </a:r>
            <a:endParaRPr b="1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4;p21">
            <a:extLst>
              <a:ext uri="{FF2B5EF4-FFF2-40B4-BE49-F238E27FC236}">
                <a16:creationId xmlns:a16="http://schemas.microsoft.com/office/drawing/2014/main" id="{D9B4DD7D-A02E-B743-2A96-A4888A048A34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2018</a:t>
            </a:r>
            <a:endParaRPr b="1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5;p21">
            <a:extLst>
              <a:ext uri="{FF2B5EF4-FFF2-40B4-BE49-F238E27FC236}">
                <a16:creationId xmlns:a16="http://schemas.microsoft.com/office/drawing/2014/main" id="{2A7EB731-12BD-C4B6-5083-42235CDF6B1E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2019</a:t>
            </a:r>
            <a:endParaRPr b="1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6;p21">
            <a:extLst>
              <a:ext uri="{FF2B5EF4-FFF2-40B4-BE49-F238E27FC236}">
                <a16:creationId xmlns:a16="http://schemas.microsoft.com/office/drawing/2014/main" id="{A86550E0-3C2D-0622-6AD3-83855C6020DB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2020</a:t>
            </a:r>
            <a:endParaRPr b="1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6" name="Google Shape;12337;p21">
            <a:extLst>
              <a:ext uri="{FF2B5EF4-FFF2-40B4-BE49-F238E27FC236}">
                <a16:creationId xmlns:a16="http://schemas.microsoft.com/office/drawing/2014/main" id="{CAF1049A-979D-3678-187E-E61377B388BE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7" name="Google Shape;12338;p21">
            <a:extLst>
              <a:ext uri="{FF2B5EF4-FFF2-40B4-BE49-F238E27FC236}">
                <a16:creationId xmlns:a16="http://schemas.microsoft.com/office/drawing/2014/main" id="{46E63D50-6FF0-2B0C-D98D-20C5CEDD26C5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8" name="Google Shape;12339;p21">
              <a:extLst>
                <a:ext uri="{FF2B5EF4-FFF2-40B4-BE49-F238E27FC236}">
                  <a16:creationId xmlns:a16="http://schemas.microsoft.com/office/drawing/2014/main" id="{30287DDB-68DF-4D1E-BAC3-0C37EB567221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2340;p21">
              <a:extLst>
                <a:ext uri="{FF2B5EF4-FFF2-40B4-BE49-F238E27FC236}">
                  <a16:creationId xmlns:a16="http://schemas.microsoft.com/office/drawing/2014/main" id="{36BCC144-9887-9E36-AE02-B15AFA8D12C3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2341;p21">
            <a:extLst>
              <a:ext uri="{FF2B5EF4-FFF2-40B4-BE49-F238E27FC236}">
                <a16:creationId xmlns:a16="http://schemas.microsoft.com/office/drawing/2014/main" id="{9947D633-25E1-3C45-C379-E33BE63F129A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1" name="Google Shape;12342;p21">
              <a:extLst>
                <a:ext uri="{FF2B5EF4-FFF2-40B4-BE49-F238E27FC236}">
                  <a16:creationId xmlns:a16="http://schemas.microsoft.com/office/drawing/2014/main" id="{F73F4725-6134-416C-4DB1-DFBD5915845F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2343;p21">
              <a:extLst>
                <a:ext uri="{FF2B5EF4-FFF2-40B4-BE49-F238E27FC236}">
                  <a16:creationId xmlns:a16="http://schemas.microsoft.com/office/drawing/2014/main" id="{76D80325-25D5-60BA-1E27-07E2309B53CB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3" name="Google Shape;12344;p21">
            <a:extLst>
              <a:ext uri="{FF2B5EF4-FFF2-40B4-BE49-F238E27FC236}">
                <a16:creationId xmlns:a16="http://schemas.microsoft.com/office/drawing/2014/main" id="{ECC5010E-4D0F-BFF4-22AC-863CFD472C49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4" name="Google Shape;12345;p21">
              <a:extLst>
                <a:ext uri="{FF2B5EF4-FFF2-40B4-BE49-F238E27FC236}">
                  <a16:creationId xmlns:a16="http://schemas.microsoft.com/office/drawing/2014/main" id="{43DFB08B-47F1-472E-B1F6-C937CC89D3FC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6;p21">
              <a:extLst>
                <a:ext uri="{FF2B5EF4-FFF2-40B4-BE49-F238E27FC236}">
                  <a16:creationId xmlns:a16="http://schemas.microsoft.com/office/drawing/2014/main" id="{F5E7DC8A-1079-A471-6070-AC2DAB16CF48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47;p21">
              <a:extLst>
                <a:ext uri="{FF2B5EF4-FFF2-40B4-BE49-F238E27FC236}">
                  <a16:creationId xmlns:a16="http://schemas.microsoft.com/office/drawing/2014/main" id="{7A87BF2E-2045-4F5E-AC2D-FADA0E676711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2348;p21">
            <a:extLst>
              <a:ext uri="{FF2B5EF4-FFF2-40B4-BE49-F238E27FC236}">
                <a16:creationId xmlns:a16="http://schemas.microsoft.com/office/drawing/2014/main" id="{B1F4AD07-01E4-7FB8-96DB-649D5A12B8E3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8" name="Google Shape;12349;p21">
              <a:extLst>
                <a:ext uri="{FF2B5EF4-FFF2-40B4-BE49-F238E27FC236}">
                  <a16:creationId xmlns:a16="http://schemas.microsoft.com/office/drawing/2014/main" id="{F1BCBDF4-5051-BB73-FCC9-2E0993C6B6C0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0;p21">
              <a:extLst>
                <a:ext uri="{FF2B5EF4-FFF2-40B4-BE49-F238E27FC236}">
                  <a16:creationId xmlns:a16="http://schemas.microsoft.com/office/drawing/2014/main" id="{FA9AACF0-D525-ECCE-0CC1-C868874B3CA0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1;p21">
              <a:extLst>
                <a:ext uri="{FF2B5EF4-FFF2-40B4-BE49-F238E27FC236}">
                  <a16:creationId xmlns:a16="http://schemas.microsoft.com/office/drawing/2014/main" id="{B4DDC8CD-EB93-1FC3-5513-DDB9AD9A3D95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2352;p21">
              <a:extLst>
                <a:ext uri="{FF2B5EF4-FFF2-40B4-BE49-F238E27FC236}">
                  <a16:creationId xmlns:a16="http://schemas.microsoft.com/office/drawing/2014/main" id="{F4677E6E-C7A3-2958-FDB6-EFA372AA99D4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2" name="Google Shape;12353;p21">
            <a:extLst>
              <a:ext uri="{FF2B5EF4-FFF2-40B4-BE49-F238E27FC236}">
                <a16:creationId xmlns:a16="http://schemas.microsoft.com/office/drawing/2014/main" id="{648FCB30-CC08-0822-00CE-8B5871AD513C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3" name="Google Shape;12354;p21">
            <a:extLst>
              <a:ext uri="{FF2B5EF4-FFF2-40B4-BE49-F238E27FC236}">
                <a16:creationId xmlns:a16="http://schemas.microsoft.com/office/drawing/2014/main" id="{679A4066-075B-A4F4-7465-97D9FED4ECFA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4" name="Google Shape;12355;p21">
            <a:extLst>
              <a:ext uri="{FF2B5EF4-FFF2-40B4-BE49-F238E27FC236}">
                <a16:creationId xmlns:a16="http://schemas.microsoft.com/office/drawing/2014/main" id="{BEE23862-76EF-7394-1C8A-E50F8B243F8B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5" name="Google Shape;12356;p21">
            <a:extLst>
              <a:ext uri="{FF2B5EF4-FFF2-40B4-BE49-F238E27FC236}">
                <a16:creationId xmlns:a16="http://schemas.microsoft.com/office/drawing/2014/main" id="{7B7AD878-DC41-0E44-1AA5-7BFC85C74CF8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6" name="Google Shape;12357;p21">
            <a:extLst>
              <a:ext uri="{FF2B5EF4-FFF2-40B4-BE49-F238E27FC236}">
                <a16:creationId xmlns:a16="http://schemas.microsoft.com/office/drawing/2014/main" id="{44BA34AA-572E-27BE-5E44-465181C77948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solidFill>
                  <a:srgbClr val="FFC00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600" kern="0" dirty="0">
              <a:solidFill>
                <a:srgbClr val="FFC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7" name="Google Shape;12358;p21">
            <a:extLst>
              <a:ext uri="{FF2B5EF4-FFF2-40B4-BE49-F238E27FC236}">
                <a16:creationId xmlns:a16="http://schemas.microsoft.com/office/drawing/2014/main" id="{E6B49258-9A3A-A50F-80D1-147666A7A6D6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rgbClr val="FFC000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1321578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oogle Shape;7448;p72">
            <a:extLst>
              <a:ext uri="{FF2B5EF4-FFF2-40B4-BE49-F238E27FC236}">
                <a16:creationId xmlns:a16="http://schemas.microsoft.com/office/drawing/2014/main" id="{31DA2AA7-3992-7693-CBBA-D696FF59F7D3}"/>
              </a:ext>
            </a:extLst>
          </p:cNvPr>
          <p:cNvGrpSpPr/>
          <p:nvPr/>
        </p:nvGrpSpPr>
        <p:grpSpPr>
          <a:xfrm>
            <a:off x="4325307" y="7304801"/>
            <a:ext cx="2205782" cy="1520674"/>
            <a:chOff x="4967783" y="2151471"/>
            <a:chExt cx="3920692" cy="2702940"/>
          </a:xfrm>
        </p:grpSpPr>
        <p:grpSp>
          <p:nvGrpSpPr>
            <p:cNvPr id="9" name="Google Shape;7449;p72">
              <a:extLst>
                <a:ext uri="{FF2B5EF4-FFF2-40B4-BE49-F238E27FC236}">
                  <a16:creationId xmlns:a16="http://schemas.microsoft.com/office/drawing/2014/main" id="{8D4D5693-B022-3E33-9861-49A46393EF36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6" name="Google Shape;7450;p72">
                <a:extLst>
                  <a:ext uri="{FF2B5EF4-FFF2-40B4-BE49-F238E27FC236}">
                    <a16:creationId xmlns:a16="http://schemas.microsoft.com/office/drawing/2014/main" id="{EFCFDF63-B6F9-BA8C-7709-EB4E4F1BF74A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" name="Google Shape;7451;p72">
                <a:extLst>
                  <a:ext uri="{FF2B5EF4-FFF2-40B4-BE49-F238E27FC236}">
                    <a16:creationId xmlns:a16="http://schemas.microsoft.com/office/drawing/2014/main" id="{DA84CCF5-4729-FBEB-5DCC-8F330659CF43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" name="Google Shape;7452;p72">
                <a:extLst>
                  <a:ext uri="{FF2B5EF4-FFF2-40B4-BE49-F238E27FC236}">
                    <a16:creationId xmlns:a16="http://schemas.microsoft.com/office/drawing/2014/main" id="{33BE68A5-E654-FC0B-069E-82EFAF08C7B4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" name="Google Shape;7453;p72">
                <a:extLst>
                  <a:ext uri="{FF2B5EF4-FFF2-40B4-BE49-F238E27FC236}">
                    <a16:creationId xmlns:a16="http://schemas.microsoft.com/office/drawing/2014/main" id="{2AA25F2F-33AA-F0C5-A8EC-A9FC1406E669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7454;p72">
                <a:extLst>
                  <a:ext uri="{FF2B5EF4-FFF2-40B4-BE49-F238E27FC236}">
                    <a16:creationId xmlns:a16="http://schemas.microsoft.com/office/drawing/2014/main" id="{B875A901-86C3-6C12-11C2-453086B0522D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1" name="Google Shape;7455;p72">
                <a:extLst>
                  <a:ext uri="{FF2B5EF4-FFF2-40B4-BE49-F238E27FC236}">
                    <a16:creationId xmlns:a16="http://schemas.microsoft.com/office/drawing/2014/main" id="{9C9E829A-7B0D-E135-601E-05C98A26256A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2" name="Google Shape;7456;p72">
                <a:extLst>
                  <a:ext uri="{FF2B5EF4-FFF2-40B4-BE49-F238E27FC236}">
                    <a16:creationId xmlns:a16="http://schemas.microsoft.com/office/drawing/2014/main" id="{DFF1E055-6202-5E3D-EE83-9E6F687C2130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0" name="Google Shape;7457;p72">
              <a:extLst>
                <a:ext uri="{FF2B5EF4-FFF2-40B4-BE49-F238E27FC236}">
                  <a16:creationId xmlns:a16="http://schemas.microsoft.com/office/drawing/2014/main" id="{169FBBF1-2353-2590-A62B-5C7B6B9AB88E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1" name="Google Shape;7458;p72">
                <a:extLst>
                  <a:ext uri="{FF2B5EF4-FFF2-40B4-BE49-F238E27FC236}">
                    <a16:creationId xmlns:a16="http://schemas.microsoft.com/office/drawing/2014/main" id="{83997D43-85F9-1421-AAFB-0F2B3D430AEB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" name="Google Shape;7459;p72">
                <a:extLst>
                  <a:ext uri="{FF2B5EF4-FFF2-40B4-BE49-F238E27FC236}">
                    <a16:creationId xmlns:a16="http://schemas.microsoft.com/office/drawing/2014/main" id="{93C4EB06-C426-799F-CB77-25713D5D271B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Google Shape;7460;p72">
                <a:extLst>
                  <a:ext uri="{FF2B5EF4-FFF2-40B4-BE49-F238E27FC236}">
                    <a16:creationId xmlns:a16="http://schemas.microsoft.com/office/drawing/2014/main" id="{CF15F55E-D188-FB59-3487-B87395B1AB83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" name="Google Shape;7461;p72">
                <a:extLst>
                  <a:ext uri="{FF2B5EF4-FFF2-40B4-BE49-F238E27FC236}">
                    <a16:creationId xmlns:a16="http://schemas.microsoft.com/office/drawing/2014/main" id="{7A12AD27-79D0-2AC7-B1F1-CC3A201C7622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" name="Google Shape;7462;p72">
                <a:extLst>
                  <a:ext uri="{FF2B5EF4-FFF2-40B4-BE49-F238E27FC236}">
                    <a16:creationId xmlns:a16="http://schemas.microsoft.com/office/drawing/2014/main" id="{CD17A146-68A3-3151-52BE-8F0B99547583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3" name="Google Shape;7463;p72">
            <a:extLst>
              <a:ext uri="{FF2B5EF4-FFF2-40B4-BE49-F238E27FC236}">
                <a16:creationId xmlns:a16="http://schemas.microsoft.com/office/drawing/2014/main" id="{5828B670-B8B3-DAFB-A2D2-E8C1449D3682}"/>
              </a:ext>
            </a:extLst>
          </p:cNvPr>
          <p:cNvGrpSpPr/>
          <p:nvPr/>
        </p:nvGrpSpPr>
        <p:grpSpPr>
          <a:xfrm>
            <a:off x="7133123" y="3081354"/>
            <a:ext cx="3123822" cy="1417160"/>
            <a:chOff x="3530532" y="1496185"/>
            <a:chExt cx="1561911" cy="708580"/>
          </a:xfrm>
        </p:grpSpPr>
        <p:grpSp>
          <p:nvGrpSpPr>
            <p:cNvPr id="24" name="Google Shape;7464;p72">
              <a:extLst>
                <a:ext uri="{FF2B5EF4-FFF2-40B4-BE49-F238E27FC236}">
                  <a16:creationId xmlns:a16="http://schemas.microsoft.com/office/drawing/2014/main" id="{4F192227-EA71-3A33-57B6-727C419740C2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1" name="Google Shape;7465;p72">
                <a:extLst>
                  <a:ext uri="{FF2B5EF4-FFF2-40B4-BE49-F238E27FC236}">
                    <a16:creationId xmlns:a16="http://schemas.microsoft.com/office/drawing/2014/main" id="{F5B685E9-E8AB-9A41-FA13-C7CCFF87EBA7}"/>
                  </a:ext>
                </a:extLst>
              </p:cNvPr>
              <p:cNvCxnSpPr>
                <a:endCxn id="31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7;p72">
                <a:extLst>
                  <a:ext uri="{FF2B5EF4-FFF2-40B4-BE49-F238E27FC236}">
                    <a16:creationId xmlns:a16="http://schemas.microsoft.com/office/drawing/2014/main" id="{3BABB237-34F8-A303-594E-380C7BDA840F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8;p72">
                <a:extLst>
                  <a:ext uri="{FF2B5EF4-FFF2-40B4-BE49-F238E27FC236}">
                    <a16:creationId xmlns:a16="http://schemas.microsoft.com/office/drawing/2014/main" id="{5309437B-8F14-9E81-EAE9-6CF3588508A5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9;p72">
                <a:extLst>
                  <a:ext uri="{FF2B5EF4-FFF2-40B4-BE49-F238E27FC236}">
                    <a16:creationId xmlns:a16="http://schemas.microsoft.com/office/drawing/2014/main" id="{29CD895A-6D65-6E0E-332B-6FF6461E5695}"/>
                  </a:ext>
                </a:extLst>
              </p:cNvPr>
              <p:cNvCxnSpPr>
                <a:stCxn id="31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5" name="Google Shape;7470;p72">
              <a:extLst>
                <a:ext uri="{FF2B5EF4-FFF2-40B4-BE49-F238E27FC236}">
                  <a16:creationId xmlns:a16="http://schemas.microsoft.com/office/drawing/2014/main" id="{595A9A85-5F2C-F122-88CC-0B0C0D2B45E0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9" name="Google Shape;7471;p72">
                <a:extLst>
                  <a:ext uri="{FF2B5EF4-FFF2-40B4-BE49-F238E27FC236}">
                    <a16:creationId xmlns:a16="http://schemas.microsoft.com/office/drawing/2014/main" id="{CE1AF8DB-B65D-3BEE-E235-36C0F4CE1233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2;p72">
                <a:extLst>
                  <a:ext uri="{FF2B5EF4-FFF2-40B4-BE49-F238E27FC236}">
                    <a16:creationId xmlns:a16="http://schemas.microsoft.com/office/drawing/2014/main" id="{38FE8860-4EDA-925B-449C-EA52DEFE72DB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6" name="Google Shape;7473;p72">
              <a:extLst>
                <a:ext uri="{FF2B5EF4-FFF2-40B4-BE49-F238E27FC236}">
                  <a16:creationId xmlns:a16="http://schemas.microsoft.com/office/drawing/2014/main" id="{326E7F9D-16F2-4DAE-2813-6F7D3F841366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" name="Google Shape;7474;p72">
              <a:extLst>
                <a:ext uri="{FF2B5EF4-FFF2-40B4-BE49-F238E27FC236}">
                  <a16:creationId xmlns:a16="http://schemas.microsoft.com/office/drawing/2014/main" id="{D4FD7AFD-2958-0C23-2ECC-4B34A8B33E98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8" name="Google Shape;7475;p72">
              <a:extLst>
                <a:ext uri="{FF2B5EF4-FFF2-40B4-BE49-F238E27FC236}">
                  <a16:creationId xmlns:a16="http://schemas.microsoft.com/office/drawing/2014/main" id="{5A83899E-35F1-E413-B9F2-68B97EA5895A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7" name="Google Shape;7476;p72">
                <a:extLst>
                  <a:ext uri="{FF2B5EF4-FFF2-40B4-BE49-F238E27FC236}">
                    <a16:creationId xmlns:a16="http://schemas.microsoft.com/office/drawing/2014/main" id="{3EDE061D-83A7-4C7F-235D-1EED01450F20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7;p72">
                <a:extLst>
                  <a:ext uri="{FF2B5EF4-FFF2-40B4-BE49-F238E27FC236}">
                    <a16:creationId xmlns:a16="http://schemas.microsoft.com/office/drawing/2014/main" id="{BA373E4F-21B9-3F85-4B93-F0C1EBF1C6DC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9" name="Google Shape;7478;p72">
              <a:extLst>
                <a:ext uri="{FF2B5EF4-FFF2-40B4-BE49-F238E27FC236}">
                  <a16:creationId xmlns:a16="http://schemas.microsoft.com/office/drawing/2014/main" id="{084D4705-5F2F-E3BB-FAC3-B6890A45F454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5" name="Google Shape;7479;p72">
                <a:extLst>
                  <a:ext uri="{FF2B5EF4-FFF2-40B4-BE49-F238E27FC236}">
                    <a16:creationId xmlns:a16="http://schemas.microsoft.com/office/drawing/2014/main" id="{927A21CB-4183-C892-E1ED-5FF2A4544BA7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0;p72">
                <a:extLst>
                  <a:ext uri="{FF2B5EF4-FFF2-40B4-BE49-F238E27FC236}">
                    <a16:creationId xmlns:a16="http://schemas.microsoft.com/office/drawing/2014/main" id="{6C47791D-BA82-833A-0EAB-54F1432C4DD2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30" name="Google Shape;7481;p72">
              <a:extLst>
                <a:ext uri="{FF2B5EF4-FFF2-40B4-BE49-F238E27FC236}">
                  <a16:creationId xmlns:a16="http://schemas.microsoft.com/office/drawing/2014/main" id="{BFC3303B-32D6-1BBA-94BF-16609B4FD459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" name="Google Shape;7466;p72">
              <a:extLst>
                <a:ext uri="{FF2B5EF4-FFF2-40B4-BE49-F238E27FC236}">
                  <a16:creationId xmlns:a16="http://schemas.microsoft.com/office/drawing/2014/main" id="{E859A044-90B6-D04C-F974-4479E123C703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32" name="Google Shape;7482;p72">
              <a:extLst>
                <a:ext uri="{FF2B5EF4-FFF2-40B4-BE49-F238E27FC236}">
                  <a16:creationId xmlns:a16="http://schemas.microsoft.com/office/drawing/2014/main" id="{07040222-4C1E-35CA-82D4-79F38B098B3A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3" name="Google Shape;7483;p72">
                <a:extLst>
                  <a:ext uri="{FF2B5EF4-FFF2-40B4-BE49-F238E27FC236}">
                    <a16:creationId xmlns:a16="http://schemas.microsoft.com/office/drawing/2014/main" id="{AE5C80FF-C69B-0EA7-7F0C-21958EC382FF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4;p72">
                <a:extLst>
                  <a:ext uri="{FF2B5EF4-FFF2-40B4-BE49-F238E27FC236}">
                    <a16:creationId xmlns:a16="http://schemas.microsoft.com/office/drawing/2014/main" id="{3C539A63-673B-6DB6-CE2E-91CC2E62F258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45" name="Google Shape;7485;p72">
            <a:extLst>
              <a:ext uri="{FF2B5EF4-FFF2-40B4-BE49-F238E27FC236}">
                <a16:creationId xmlns:a16="http://schemas.microsoft.com/office/drawing/2014/main" id="{0BF3F8D3-4292-A1D3-7C6B-508AB772F4CC}"/>
              </a:ext>
            </a:extLst>
          </p:cNvPr>
          <p:cNvGrpSpPr/>
          <p:nvPr/>
        </p:nvGrpSpPr>
        <p:grpSpPr>
          <a:xfrm>
            <a:off x="7097162" y="4805547"/>
            <a:ext cx="3194064" cy="757298"/>
            <a:chOff x="3512551" y="2358282"/>
            <a:chExt cx="1597032" cy="378649"/>
          </a:xfrm>
        </p:grpSpPr>
        <p:grpSp>
          <p:nvGrpSpPr>
            <p:cNvPr id="46" name="Google Shape;7486;p72">
              <a:extLst>
                <a:ext uri="{FF2B5EF4-FFF2-40B4-BE49-F238E27FC236}">
                  <a16:creationId xmlns:a16="http://schemas.microsoft.com/office/drawing/2014/main" id="{6ED191A0-AE23-8690-3947-A1DFA5167311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3" name="Google Shape;7487;p72">
                <a:extLst>
                  <a:ext uri="{FF2B5EF4-FFF2-40B4-BE49-F238E27FC236}">
                    <a16:creationId xmlns:a16="http://schemas.microsoft.com/office/drawing/2014/main" id="{2233AB5C-B40A-9EBC-E4F5-5C9AAF961D2C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8;p72">
                <a:extLst>
                  <a:ext uri="{FF2B5EF4-FFF2-40B4-BE49-F238E27FC236}">
                    <a16:creationId xmlns:a16="http://schemas.microsoft.com/office/drawing/2014/main" id="{6921A9DB-D140-828E-9176-380FF240EF7B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9;p72">
                <a:extLst>
                  <a:ext uri="{FF2B5EF4-FFF2-40B4-BE49-F238E27FC236}">
                    <a16:creationId xmlns:a16="http://schemas.microsoft.com/office/drawing/2014/main" id="{F8760338-EC03-EA4C-5330-DA90746DEF9E}"/>
                  </a:ext>
                </a:extLst>
              </p:cNvPr>
              <p:cNvCxnSpPr>
                <a:stCxn id="52" idx="6"/>
                <a:endCxn id="6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7492;p72">
              <a:extLst>
                <a:ext uri="{FF2B5EF4-FFF2-40B4-BE49-F238E27FC236}">
                  <a16:creationId xmlns:a16="http://schemas.microsoft.com/office/drawing/2014/main" id="{862F52E2-F4B9-CC8B-3A88-81DD0F175EE9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0" name="Google Shape;7493;p72">
                <a:extLst>
                  <a:ext uri="{FF2B5EF4-FFF2-40B4-BE49-F238E27FC236}">
                    <a16:creationId xmlns:a16="http://schemas.microsoft.com/office/drawing/2014/main" id="{37CC8D9E-AF30-319D-216F-49CB48C040CB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Google Shape;7491;p72">
                <a:extLst>
                  <a:ext uri="{FF2B5EF4-FFF2-40B4-BE49-F238E27FC236}">
                    <a16:creationId xmlns:a16="http://schemas.microsoft.com/office/drawing/2014/main" id="{5DC07BF7-ABD5-273F-1B1A-D70E1B600E69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7494;p72">
                <a:extLst>
                  <a:ext uri="{FF2B5EF4-FFF2-40B4-BE49-F238E27FC236}">
                    <a16:creationId xmlns:a16="http://schemas.microsoft.com/office/drawing/2014/main" id="{69AFB711-AF14-BFD4-68E7-2541F5A3BF1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8" name="Google Shape;7495;p72">
              <a:extLst>
                <a:ext uri="{FF2B5EF4-FFF2-40B4-BE49-F238E27FC236}">
                  <a16:creationId xmlns:a16="http://schemas.microsoft.com/office/drawing/2014/main" id="{5BF5D5D2-8DA3-A97E-25D0-2854B0488A63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7" name="Google Shape;7496;p72">
                <a:extLst>
                  <a:ext uri="{FF2B5EF4-FFF2-40B4-BE49-F238E27FC236}">
                    <a16:creationId xmlns:a16="http://schemas.microsoft.com/office/drawing/2014/main" id="{E6DA54A2-0918-7A64-6763-49E1406038BB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8;p72">
                <a:extLst>
                  <a:ext uri="{FF2B5EF4-FFF2-40B4-BE49-F238E27FC236}">
                    <a16:creationId xmlns:a16="http://schemas.microsoft.com/office/drawing/2014/main" id="{3E03F884-1E1B-11CE-564C-0DC51ADA516F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9" name="Google Shape;7497;p72">
                <a:extLst>
                  <a:ext uri="{FF2B5EF4-FFF2-40B4-BE49-F238E27FC236}">
                    <a16:creationId xmlns:a16="http://schemas.microsoft.com/office/drawing/2014/main" id="{86808268-F5DA-BB0B-DF37-3AF906195D9B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9" name="Google Shape;7499;p72">
              <a:extLst>
                <a:ext uri="{FF2B5EF4-FFF2-40B4-BE49-F238E27FC236}">
                  <a16:creationId xmlns:a16="http://schemas.microsoft.com/office/drawing/2014/main" id="{04C0E513-F5D2-43D7-422F-341AD2AC91E9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4" name="Google Shape;7500;p72">
                <a:extLst>
                  <a:ext uri="{FF2B5EF4-FFF2-40B4-BE49-F238E27FC236}">
                    <a16:creationId xmlns:a16="http://schemas.microsoft.com/office/drawing/2014/main" id="{46D32DF1-E6E0-1B8E-0538-3D8D67FDBF0B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501;p72">
                <a:extLst>
                  <a:ext uri="{FF2B5EF4-FFF2-40B4-BE49-F238E27FC236}">
                    <a16:creationId xmlns:a16="http://schemas.microsoft.com/office/drawing/2014/main" id="{399C163C-90FB-EC5F-30A4-D332C2E2CDCD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Google Shape;7502;p72">
                <a:extLst>
                  <a:ext uri="{FF2B5EF4-FFF2-40B4-BE49-F238E27FC236}">
                    <a16:creationId xmlns:a16="http://schemas.microsoft.com/office/drawing/2014/main" id="{6F4F7ABA-E036-7806-D50D-6ACDF8A68BB8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50" name="Google Shape;7503;p72">
              <a:extLst>
                <a:ext uri="{FF2B5EF4-FFF2-40B4-BE49-F238E27FC236}">
                  <a16:creationId xmlns:a16="http://schemas.microsoft.com/office/drawing/2014/main" id="{4AC910A5-67D6-CE20-EAAB-224F4CE7E59C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1" name="Google Shape;7504;p72">
                <a:extLst>
                  <a:ext uri="{FF2B5EF4-FFF2-40B4-BE49-F238E27FC236}">
                    <a16:creationId xmlns:a16="http://schemas.microsoft.com/office/drawing/2014/main" id="{86C164C8-97C0-9338-5588-9FC53897AFBB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0;p72">
                <a:extLst>
                  <a:ext uri="{FF2B5EF4-FFF2-40B4-BE49-F238E27FC236}">
                    <a16:creationId xmlns:a16="http://schemas.microsoft.com/office/drawing/2014/main" id="{9F3CC99F-DF77-8F74-7030-33CFD836B34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3" name="Google Shape;7505;p72">
                <a:extLst>
                  <a:ext uri="{FF2B5EF4-FFF2-40B4-BE49-F238E27FC236}">
                    <a16:creationId xmlns:a16="http://schemas.microsoft.com/office/drawing/2014/main" id="{DC0153FE-1299-6769-55E2-2D76A1F703DF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66" name="Google Shape;7506;p72">
            <a:extLst>
              <a:ext uri="{FF2B5EF4-FFF2-40B4-BE49-F238E27FC236}">
                <a16:creationId xmlns:a16="http://schemas.microsoft.com/office/drawing/2014/main" id="{E8997A24-07B1-D9AA-681C-A7632E9CD387}"/>
              </a:ext>
            </a:extLst>
          </p:cNvPr>
          <p:cNvGrpSpPr/>
          <p:nvPr/>
        </p:nvGrpSpPr>
        <p:grpSpPr>
          <a:xfrm>
            <a:off x="13817327" y="2453142"/>
            <a:ext cx="3119618" cy="1445220"/>
            <a:chOff x="634175" y="2986275"/>
            <a:chExt cx="3147949" cy="1458344"/>
          </a:xfrm>
        </p:grpSpPr>
        <p:cxnSp>
          <p:nvCxnSpPr>
            <p:cNvPr id="67" name="Google Shape;7507;p72">
              <a:extLst>
                <a:ext uri="{FF2B5EF4-FFF2-40B4-BE49-F238E27FC236}">
                  <a16:creationId xmlns:a16="http://schemas.microsoft.com/office/drawing/2014/main" id="{F6B8AEAE-E34E-642C-2241-AABF747DE0A6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0;p72">
              <a:extLst>
                <a:ext uri="{FF2B5EF4-FFF2-40B4-BE49-F238E27FC236}">
                  <a16:creationId xmlns:a16="http://schemas.microsoft.com/office/drawing/2014/main" id="{BC34CA36-44E5-9FAE-DDD7-1A55BA93071A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2;p72">
              <a:extLst>
                <a:ext uri="{FF2B5EF4-FFF2-40B4-BE49-F238E27FC236}">
                  <a16:creationId xmlns:a16="http://schemas.microsoft.com/office/drawing/2014/main" id="{F414F0DD-2A26-FA92-DD0E-8352F7068DFD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4;p72">
              <a:extLst>
                <a:ext uri="{FF2B5EF4-FFF2-40B4-BE49-F238E27FC236}">
                  <a16:creationId xmlns:a16="http://schemas.microsoft.com/office/drawing/2014/main" id="{38385B55-86F8-2A0A-D770-C53060E5A7DA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515;p72">
              <a:extLst>
                <a:ext uri="{FF2B5EF4-FFF2-40B4-BE49-F238E27FC236}">
                  <a16:creationId xmlns:a16="http://schemas.microsoft.com/office/drawing/2014/main" id="{345D097F-C994-FA7F-04C6-08A0D2C1DFFF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1;p72">
              <a:extLst>
                <a:ext uri="{FF2B5EF4-FFF2-40B4-BE49-F238E27FC236}">
                  <a16:creationId xmlns:a16="http://schemas.microsoft.com/office/drawing/2014/main" id="{F2E16892-6047-6496-F53B-2245B0DAAFC7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8;p72">
              <a:extLst>
                <a:ext uri="{FF2B5EF4-FFF2-40B4-BE49-F238E27FC236}">
                  <a16:creationId xmlns:a16="http://schemas.microsoft.com/office/drawing/2014/main" id="{30ABABB2-9F7A-77A1-DA22-3E2F3D6416C6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3;p72">
              <a:extLst>
                <a:ext uri="{FF2B5EF4-FFF2-40B4-BE49-F238E27FC236}">
                  <a16:creationId xmlns:a16="http://schemas.microsoft.com/office/drawing/2014/main" id="{418DE793-2241-9BD3-BD63-683AA2CA6547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9;p72">
              <a:extLst>
                <a:ext uri="{FF2B5EF4-FFF2-40B4-BE49-F238E27FC236}">
                  <a16:creationId xmlns:a16="http://schemas.microsoft.com/office/drawing/2014/main" id="{94F74E0B-E864-59EB-596A-0EA9F9560E46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516;p72">
            <a:extLst>
              <a:ext uri="{FF2B5EF4-FFF2-40B4-BE49-F238E27FC236}">
                <a16:creationId xmlns:a16="http://schemas.microsoft.com/office/drawing/2014/main" id="{73ED56E4-E6A7-FB44-A084-8970465347FB}"/>
              </a:ext>
            </a:extLst>
          </p:cNvPr>
          <p:cNvGrpSpPr/>
          <p:nvPr/>
        </p:nvGrpSpPr>
        <p:grpSpPr>
          <a:xfrm>
            <a:off x="7124907" y="5872957"/>
            <a:ext cx="3141438" cy="588246"/>
            <a:chOff x="998425" y="1182125"/>
            <a:chExt cx="1065400" cy="199500"/>
          </a:xfrm>
        </p:grpSpPr>
        <p:sp>
          <p:nvSpPr>
            <p:cNvPr id="77" name="Google Shape;7517;p72">
              <a:extLst>
                <a:ext uri="{FF2B5EF4-FFF2-40B4-BE49-F238E27FC236}">
                  <a16:creationId xmlns:a16="http://schemas.microsoft.com/office/drawing/2014/main" id="{B2A794AB-C854-AAA7-B01E-3901C9457081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8" name="Google Shape;7518;p72">
              <a:extLst>
                <a:ext uri="{FF2B5EF4-FFF2-40B4-BE49-F238E27FC236}">
                  <a16:creationId xmlns:a16="http://schemas.microsoft.com/office/drawing/2014/main" id="{55A5F5CB-2406-7F61-C962-E1AAF557C7F1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9" name="Google Shape;7519;p72">
              <a:extLst>
                <a:ext uri="{FF2B5EF4-FFF2-40B4-BE49-F238E27FC236}">
                  <a16:creationId xmlns:a16="http://schemas.microsoft.com/office/drawing/2014/main" id="{FBEF4BE4-5F45-D1EC-68F6-0C389CB8F33D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0" name="Google Shape;7520;p72">
              <a:extLst>
                <a:ext uri="{FF2B5EF4-FFF2-40B4-BE49-F238E27FC236}">
                  <a16:creationId xmlns:a16="http://schemas.microsoft.com/office/drawing/2014/main" id="{D6BAFC09-6CDB-DEE8-32F5-B6FB8139D01D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1" name="Google Shape;7521;p72">
              <a:extLst>
                <a:ext uri="{FF2B5EF4-FFF2-40B4-BE49-F238E27FC236}">
                  <a16:creationId xmlns:a16="http://schemas.microsoft.com/office/drawing/2014/main" id="{715AB4DF-B9C6-2C54-565B-D1686E07D8B0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2" name="Google Shape;7522;p72">
            <a:extLst>
              <a:ext uri="{FF2B5EF4-FFF2-40B4-BE49-F238E27FC236}">
                <a16:creationId xmlns:a16="http://schemas.microsoft.com/office/drawing/2014/main" id="{DA0C9EDE-7AA3-CA59-DEA3-3286B11B400D}"/>
              </a:ext>
            </a:extLst>
          </p:cNvPr>
          <p:cNvGrpSpPr/>
          <p:nvPr/>
        </p:nvGrpSpPr>
        <p:grpSpPr>
          <a:xfrm>
            <a:off x="13811418" y="4107931"/>
            <a:ext cx="3131432" cy="733458"/>
            <a:chOff x="1247650" y="2075423"/>
            <a:chExt cx="6648477" cy="1557238"/>
          </a:xfrm>
        </p:grpSpPr>
        <p:sp>
          <p:nvSpPr>
            <p:cNvPr id="83" name="Google Shape;7523;p72">
              <a:extLst>
                <a:ext uri="{FF2B5EF4-FFF2-40B4-BE49-F238E27FC236}">
                  <a16:creationId xmlns:a16="http://schemas.microsoft.com/office/drawing/2014/main" id="{6B46567F-36E6-CBE2-5DB9-190A7423095D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4" name="Google Shape;7524;p72">
              <a:extLst>
                <a:ext uri="{FF2B5EF4-FFF2-40B4-BE49-F238E27FC236}">
                  <a16:creationId xmlns:a16="http://schemas.microsoft.com/office/drawing/2014/main" id="{A72238DD-2808-9059-1D6B-3EE9AB24BCED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5" name="Google Shape;7525;p72">
              <a:extLst>
                <a:ext uri="{FF2B5EF4-FFF2-40B4-BE49-F238E27FC236}">
                  <a16:creationId xmlns:a16="http://schemas.microsoft.com/office/drawing/2014/main" id="{41FB93BA-9C1C-B65D-F822-E6FB32C16EC7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6" name="Google Shape;7526;p72">
              <a:extLst>
                <a:ext uri="{FF2B5EF4-FFF2-40B4-BE49-F238E27FC236}">
                  <a16:creationId xmlns:a16="http://schemas.microsoft.com/office/drawing/2014/main" id="{B4838681-1882-E7EE-711C-6401EF955C72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7" name="Google Shape;7527;p72">
              <a:extLst>
                <a:ext uri="{FF2B5EF4-FFF2-40B4-BE49-F238E27FC236}">
                  <a16:creationId xmlns:a16="http://schemas.microsoft.com/office/drawing/2014/main" id="{BD3B1BD4-44A5-C8BB-9D5A-46C3BDFD6B06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8" name="Google Shape;7528;p72">
              <a:extLst>
                <a:ext uri="{FF2B5EF4-FFF2-40B4-BE49-F238E27FC236}">
                  <a16:creationId xmlns:a16="http://schemas.microsoft.com/office/drawing/2014/main" id="{A52ED994-E86D-300F-81BE-1083B8DFE9E9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9" name="Google Shape;7529;p72">
            <a:extLst>
              <a:ext uri="{FF2B5EF4-FFF2-40B4-BE49-F238E27FC236}">
                <a16:creationId xmlns:a16="http://schemas.microsoft.com/office/drawing/2014/main" id="{7895C12A-ACC7-A1B1-05F8-8D1E70AD9409}"/>
              </a:ext>
            </a:extLst>
          </p:cNvPr>
          <p:cNvGrpSpPr/>
          <p:nvPr/>
        </p:nvGrpSpPr>
        <p:grpSpPr>
          <a:xfrm>
            <a:off x="13780043" y="6405560"/>
            <a:ext cx="3194122" cy="1326880"/>
            <a:chOff x="6796238" y="3158297"/>
            <a:chExt cx="1630319" cy="677257"/>
          </a:xfrm>
        </p:grpSpPr>
        <p:cxnSp>
          <p:nvCxnSpPr>
            <p:cNvPr id="90" name="Google Shape;7530;p72">
              <a:extLst>
                <a:ext uri="{FF2B5EF4-FFF2-40B4-BE49-F238E27FC236}">
                  <a16:creationId xmlns:a16="http://schemas.microsoft.com/office/drawing/2014/main" id="{A0F285DD-957D-FAA8-7256-C31DA8BEEA06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1;p72">
              <a:extLst>
                <a:ext uri="{FF2B5EF4-FFF2-40B4-BE49-F238E27FC236}">
                  <a16:creationId xmlns:a16="http://schemas.microsoft.com/office/drawing/2014/main" id="{77824193-8059-5376-FC36-EE1CE1AAFB96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2;p72">
              <a:extLst>
                <a:ext uri="{FF2B5EF4-FFF2-40B4-BE49-F238E27FC236}">
                  <a16:creationId xmlns:a16="http://schemas.microsoft.com/office/drawing/2014/main" id="{D995A17A-2876-0222-0E3C-45D9D2AE7148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3;p72">
              <a:extLst>
                <a:ext uri="{FF2B5EF4-FFF2-40B4-BE49-F238E27FC236}">
                  <a16:creationId xmlns:a16="http://schemas.microsoft.com/office/drawing/2014/main" id="{205BB017-71C0-AE4D-BA3B-4203034E411F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4" name="Google Shape;7534;p72">
              <a:extLst>
                <a:ext uri="{FF2B5EF4-FFF2-40B4-BE49-F238E27FC236}">
                  <a16:creationId xmlns:a16="http://schemas.microsoft.com/office/drawing/2014/main" id="{C6922C39-6079-F5EA-4887-4DE96E35FF0C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5" name="Google Shape;7535;p72">
                <a:extLst>
                  <a:ext uri="{FF2B5EF4-FFF2-40B4-BE49-F238E27FC236}">
                    <a16:creationId xmlns:a16="http://schemas.microsoft.com/office/drawing/2014/main" id="{357106FD-CB81-4123-1C63-052472C5DA66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7536;p72">
                <a:extLst>
                  <a:ext uri="{FF2B5EF4-FFF2-40B4-BE49-F238E27FC236}">
                    <a16:creationId xmlns:a16="http://schemas.microsoft.com/office/drawing/2014/main" id="{8D2E5678-5C65-4794-C0AE-4055B81DB9E3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7" name="Google Shape;7537;p72">
                <a:extLst>
                  <a:ext uri="{FF2B5EF4-FFF2-40B4-BE49-F238E27FC236}">
                    <a16:creationId xmlns:a16="http://schemas.microsoft.com/office/drawing/2014/main" id="{DAD657BC-A4B7-FD28-9286-C34FC41BEC25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98" name="Google Shape;7538;p72">
            <a:extLst>
              <a:ext uri="{FF2B5EF4-FFF2-40B4-BE49-F238E27FC236}">
                <a16:creationId xmlns:a16="http://schemas.microsoft.com/office/drawing/2014/main" id="{414D4298-D1C5-2A0B-427E-5A1A7B74A80A}"/>
              </a:ext>
            </a:extLst>
          </p:cNvPr>
          <p:cNvGrpSpPr/>
          <p:nvPr/>
        </p:nvGrpSpPr>
        <p:grpSpPr>
          <a:xfrm>
            <a:off x="10822318" y="2448345"/>
            <a:ext cx="2737212" cy="3187610"/>
            <a:chOff x="1839112" y="2209163"/>
            <a:chExt cx="1918159" cy="2233784"/>
          </a:xfrm>
        </p:grpSpPr>
        <p:sp>
          <p:nvSpPr>
            <p:cNvPr id="99" name="Google Shape;7539;p72">
              <a:extLst>
                <a:ext uri="{FF2B5EF4-FFF2-40B4-BE49-F238E27FC236}">
                  <a16:creationId xmlns:a16="http://schemas.microsoft.com/office/drawing/2014/main" id="{61A96C38-A641-1849-76C7-046340DF219C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0" name="Google Shape;7540;p72">
              <a:extLst>
                <a:ext uri="{FF2B5EF4-FFF2-40B4-BE49-F238E27FC236}">
                  <a16:creationId xmlns:a16="http://schemas.microsoft.com/office/drawing/2014/main" id="{5A32D840-5F2E-906D-96C3-59123155145F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1" name="Google Shape;7541;p72">
              <a:extLst>
                <a:ext uri="{FF2B5EF4-FFF2-40B4-BE49-F238E27FC236}">
                  <a16:creationId xmlns:a16="http://schemas.microsoft.com/office/drawing/2014/main" id="{6B04DC9C-6919-EBF7-BABE-78D684605A1F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02" name="Google Shape;7542;p72">
              <a:extLst>
                <a:ext uri="{FF2B5EF4-FFF2-40B4-BE49-F238E27FC236}">
                  <a16:creationId xmlns:a16="http://schemas.microsoft.com/office/drawing/2014/main" id="{A984EA2D-E0E5-0188-F460-425342B5C045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3;p72">
              <a:extLst>
                <a:ext uri="{FF2B5EF4-FFF2-40B4-BE49-F238E27FC236}">
                  <a16:creationId xmlns:a16="http://schemas.microsoft.com/office/drawing/2014/main" id="{AB8E023A-B4A5-B68A-B801-8C4D25554E48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5;p72">
              <a:extLst>
                <a:ext uri="{FF2B5EF4-FFF2-40B4-BE49-F238E27FC236}">
                  <a16:creationId xmlns:a16="http://schemas.microsoft.com/office/drawing/2014/main" id="{B3FC50EE-9E2B-CDBF-AC84-C36279451986}"/>
                </a:ext>
              </a:extLst>
            </p:cNvPr>
            <p:cNvCxnSpPr>
              <a:stCxn id="106" idx="6"/>
              <a:endCxn id="10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6;p72">
              <a:extLst>
                <a:ext uri="{FF2B5EF4-FFF2-40B4-BE49-F238E27FC236}">
                  <a16:creationId xmlns:a16="http://schemas.microsoft.com/office/drawing/2014/main" id="{289F64CA-FC3F-CD20-C294-E772349C7CF4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44;p72">
              <a:extLst>
                <a:ext uri="{FF2B5EF4-FFF2-40B4-BE49-F238E27FC236}">
                  <a16:creationId xmlns:a16="http://schemas.microsoft.com/office/drawing/2014/main" id="{C70C5FBD-5D0A-8E95-1526-0E24BB67C0BA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7" name="Google Shape;7547;p72">
              <a:extLst>
                <a:ext uri="{FF2B5EF4-FFF2-40B4-BE49-F238E27FC236}">
                  <a16:creationId xmlns:a16="http://schemas.microsoft.com/office/drawing/2014/main" id="{963FFBF0-D257-42E9-215A-195A122556AE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08" name="Google Shape;7548;p72">
              <a:extLst>
                <a:ext uri="{FF2B5EF4-FFF2-40B4-BE49-F238E27FC236}">
                  <a16:creationId xmlns:a16="http://schemas.microsoft.com/office/drawing/2014/main" id="{933B2A74-D2EC-63DD-3B44-DFF67A9B08DB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09" name="Google Shape;7549;p72">
              <a:extLst>
                <a:ext uri="{FF2B5EF4-FFF2-40B4-BE49-F238E27FC236}">
                  <a16:creationId xmlns:a16="http://schemas.microsoft.com/office/drawing/2014/main" id="{9983A6BD-BA71-1167-2665-47D88C068C33}"/>
                </a:ext>
              </a:extLst>
            </p:cNvPr>
            <p:cNvCxnSpPr>
              <a:endCxn id="10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0" name="Google Shape;7550;p72">
            <a:extLst>
              <a:ext uri="{FF2B5EF4-FFF2-40B4-BE49-F238E27FC236}">
                <a16:creationId xmlns:a16="http://schemas.microsoft.com/office/drawing/2014/main" id="{1E1EFFCE-0B1B-08DB-EEEC-165AC7F82FA1}"/>
              </a:ext>
            </a:extLst>
          </p:cNvPr>
          <p:cNvGrpSpPr/>
          <p:nvPr/>
        </p:nvGrpSpPr>
        <p:grpSpPr>
          <a:xfrm>
            <a:off x="7087064" y="2460816"/>
            <a:ext cx="3275936" cy="309884"/>
            <a:chOff x="238125" y="2506075"/>
            <a:chExt cx="7115411" cy="673075"/>
          </a:xfrm>
        </p:grpSpPr>
        <p:sp>
          <p:nvSpPr>
            <p:cNvPr id="111" name="Google Shape;7551;p72">
              <a:extLst>
                <a:ext uri="{FF2B5EF4-FFF2-40B4-BE49-F238E27FC236}">
                  <a16:creationId xmlns:a16="http://schemas.microsoft.com/office/drawing/2014/main" id="{EF1E8165-A3B8-10C5-B21C-BE1899DD91DC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2" name="Google Shape;7552;p72">
              <a:extLst>
                <a:ext uri="{FF2B5EF4-FFF2-40B4-BE49-F238E27FC236}">
                  <a16:creationId xmlns:a16="http://schemas.microsoft.com/office/drawing/2014/main" id="{46E3B181-158D-D130-43D0-912540951460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3" name="Google Shape;7553;p72">
              <a:extLst>
                <a:ext uri="{FF2B5EF4-FFF2-40B4-BE49-F238E27FC236}">
                  <a16:creationId xmlns:a16="http://schemas.microsoft.com/office/drawing/2014/main" id="{95F00BF8-C6CC-92C6-9FA8-D4D882B5777C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4" name="Google Shape;7554;p72">
              <a:extLst>
                <a:ext uri="{FF2B5EF4-FFF2-40B4-BE49-F238E27FC236}">
                  <a16:creationId xmlns:a16="http://schemas.microsoft.com/office/drawing/2014/main" id="{BDBA772A-71DE-4A7C-D5DD-516FD1116F81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5" name="Google Shape;7555;p72">
              <a:extLst>
                <a:ext uri="{FF2B5EF4-FFF2-40B4-BE49-F238E27FC236}">
                  <a16:creationId xmlns:a16="http://schemas.microsoft.com/office/drawing/2014/main" id="{CAAB6B79-6F12-C02C-776E-647B2DEA9E71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16" name="Google Shape;7556;p72">
            <a:extLst>
              <a:ext uri="{FF2B5EF4-FFF2-40B4-BE49-F238E27FC236}">
                <a16:creationId xmlns:a16="http://schemas.microsoft.com/office/drawing/2014/main" id="{74C28F09-D434-1CB4-958A-EA0C0A17189D}"/>
              </a:ext>
            </a:extLst>
          </p:cNvPr>
          <p:cNvGrpSpPr/>
          <p:nvPr/>
        </p:nvGrpSpPr>
        <p:grpSpPr>
          <a:xfrm>
            <a:off x="1564434" y="3104013"/>
            <a:ext cx="4953524" cy="183486"/>
            <a:chOff x="1464850" y="436376"/>
            <a:chExt cx="6001362" cy="222300"/>
          </a:xfrm>
        </p:grpSpPr>
        <p:sp>
          <p:nvSpPr>
            <p:cNvPr id="117" name="Google Shape;7557;p72">
              <a:extLst>
                <a:ext uri="{FF2B5EF4-FFF2-40B4-BE49-F238E27FC236}">
                  <a16:creationId xmlns:a16="http://schemas.microsoft.com/office/drawing/2014/main" id="{F289255A-BE9D-7B5B-643E-B7EE4A950E09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8" name="Google Shape;7558;p72">
              <a:extLst>
                <a:ext uri="{FF2B5EF4-FFF2-40B4-BE49-F238E27FC236}">
                  <a16:creationId xmlns:a16="http://schemas.microsoft.com/office/drawing/2014/main" id="{681C82AB-99BA-EE3E-C131-8A064D076CEC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9" name="Google Shape;7559;p72">
              <a:extLst>
                <a:ext uri="{FF2B5EF4-FFF2-40B4-BE49-F238E27FC236}">
                  <a16:creationId xmlns:a16="http://schemas.microsoft.com/office/drawing/2014/main" id="{AABF5398-C46F-4B8E-DAB2-9119452C7F09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0" name="Google Shape;7560;p72">
              <a:extLst>
                <a:ext uri="{FF2B5EF4-FFF2-40B4-BE49-F238E27FC236}">
                  <a16:creationId xmlns:a16="http://schemas.microsoft.com/office/drawing/2014/main" id="{CB987F2A-8D58-7F99-B349-D9423F01DD32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1" name="Google Shape;7561;p72">
              <a:extLst>
                <a:ext uri="{FF2B5EF4-FFF2-40B4-BE49-F238E27FC236}">
                  <a16:creationId xmlns:a16="http://schemas.microsoft.com/office/drawing/2014/main" id="{7498348B-12A3-31C3-6E8A-3A718F50E70E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122" name="Google Shape;7562;p72">
              <a:extLst>
                <a:ext uri="{FF2B5EF4-FFF2-40B4-BE49-F238E27FC236}">
                  <a16:creationId xmlns:a16="http://schemas.microsoft.com/office/drawing/2014/main" id="{AC505C34-83FE-7ED8-0D41-027B23471017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3;p72">
              <a:extLst>
                <a:ext uri="{FF2B5EF4-FFF2-40B4-BE49-F238E27FC236}">
                  <a16:creationId xmlns:a16="http://schemas.microsoft.com/office/drawing/2014/main" id="{E0373DB4-B984-50A7-2F2C-C8F38102DFBD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4;p72">
              <a:extLst>
                <a:ext uri="{FF2B5EF4-FFF2-40B4-BE49-F238E27FC236}">
                  <a16:creationId xmlns:a16="http://schemas.microsoft.com/office/drawing/2014/main" id="{553D2080-7D01-0BD9-7CD7-842713BD1CAE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5;p72">
              <a:extLst>
                <a:ext uri="{FF2B5EF4-FFF2-40B4-BE49-F238E27FC236}">
                  <a16:creationId xmlns:a16="http://schemas.microsoft.com/office/drawing/2014/main" id="{552818B4-1C81-9258-F3A5-8BFB3168ECDF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Google Shape;7566;p72">
            <a:extLst>
              <a:ext uri="{FF2B5EF4-FFF2-40B4-BE49-F238E27FC236}">
                <a16:creationId xmlns:a16="http://schemas.microsoft.com/office/drawing/2014/main" id="{495696FD-8765-6882-3569-DBD54BF21554}"/>
              </a:ext>
            </a:extLst>
          </p:cNvPr>
          <p:cNvGrpSpPr/>
          <p:nvPr/>
        </p:nvGrpSpPr>
        <p:grpSpPr>
          <a:xfrm>
            <a:off x="1536968" y="5574943"/>
            <a:ext cx="2905420" cy="1303846"/>
            <a:chOff x="803162" y="2667727"/>
            <a:chExt cx="1411906" cy="633611"/>
          </a:xfrm>
        </p:grpSpPr>
        <p:cxnSp>
          <p:nvCxnSpPr>
            <p:cNvPr id="127" name="Google Shape;7567;p72">
              <a:extLst>
                <a:ext uri="{FF2B5EF4-FFF2-40B4-BE49-F238E27FC236}">
                  <a16:creationId xmlns:a16="http://schemas.microsoft.com/office/drawing/2014/main" id="{C92786F4-3549-BE93-22F1-0345A67D37D9}"/>
                </a:ext>
              </a:extLst>
            </p:cNvPr>
            <p:cNvCxnSpPr>
              <a:stCxn id="139" idx="2"/>
              <a:endCxn id="137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0;p72">
              <a:extLst>
                <a:ext uri="{FF2B5EF4-FFF2-40B4-BE49-F238E27FC236}">
                  <a16:creationId xmlns:a16="http://schemas.microsoft.com/office/drawing/2014/main" id="{BB598C33-260F-7ACC-2AE1-4BC3599725F9}"/>
                </a:ext>
              </a:extLst>
            </p:cNvPr>
            <p:cNvCxnSpPr>
              <a:stCxn id="138" idx="0"/>
              <a:endCxn id="139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2;p72">
              <a:extLst>
                <a:ext uri="{FF2B5EF4-FFF2-40B4-BE49-F238E27FC236}">
                  <a16:creationId xmlns:a16="http://schemas.microsoft.com/office/drawing/2014/main" id="{F4B4B8D4-27A9-2EB4-5726-0C02701100D9}"/>
                </a:ext>
              </a:extLst>
            </p:cNvPr>
            <p:cNvCxnSpPr>
              <a:stCxn id="138" idx="2"/>
              <a:endCxn id="134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4;p72">
              <a:extLst>
                <a:ext uri="{FF2B5EF4-FFF2-40B4-BE49-F238E27FC236}">
                  <a16:creationId xmlns:a16="http://schemas.microsoft.com/office/drawing/2014/main" id="{8B462CA9-AB82-EA00-36D7-10D6C460FC09}"/>
                </a:ext>
              </a:extLst>
            </p:cNvPr>
            <p:cNvCxnSpPr>
              <a:stCxn id="133" idx="0"/>
              <a:endCxn id="138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6;p72">
              <a:extLst>
                <a:ext uri="{FF2B5EF4-FFF2-40B4-BE49-F238E27FC236}">
                  <a16:creationId xmlns:a16="http://schemas.microsoft.com/office/drawing/2014/main" id="{D69B0E59-B5A0-647A-8B5A-4B04394DECD4}"/>
                </a:ext>
              </a:extLst>
            </p:cNvPr>
            <p:cNvCxnSpPr>
              <a:stCxn id="137" idx="2"/>
              <a:endCxn id="136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8;p72">
              <a:extLst>
                <a:ext uri="{FF2B5EF4-FFF2-40B4-BE49-F238E27FC236}">
                  <a16:creationId xmlns:a16="http://schemas.microsoft.com/office/drawing/2014/main" id="{42477EFC-90CB-BDEC-FBE9-B7557532C2BE}"/>
                </a:ext>
              </a:extLst>
            </p:cNvPr>
            <p:cNvCxnSpPr>
              <a:stCxn id="135" idx="0"/>
              <a:endCxn id="137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3" name="Google Shape;7575;p72">
              <a:extLst>
                <a:ext uri="{FF2B5EF4-FFF2-40B4-BE49-F238E27FC236}">
                  <a16:creationId xmlns:a16="http://schemas.microsoft.com/office/drawing/2014/main" id="{AB859F9C-504B-F881-3AB3-58513FA66251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4" name="Google Shape;7573;p72">
              <a:extLst>
                <a:ext uri="{FF2B5EF4-FFF2-40B4-BE49-F238E27FC236}">
                  <a16:creationId xmlns:a16="http://schemas.microsoft.com/office/drawing/2014/main" id="{D5CF362B-8A11-A377-2C77-B0BFF9087C79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5" name="Google Shape;7579;p72">
              <a:extLst>
                <a:ext uri="{FF2B5EF4-FFF2-40B4-BE49-F238E27FC236}">
                  <a16:creationId xmlns:a16="http://schemas.microsoft.com/office/drawing/2014/main" id="{9C8D409B-83D5-E182-F81A-7F6384876FCA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6" name="Google Shape;7577;p72">
              <a:extLst>
                <a:ext uri="{FF2B5EF4-FFF2-40B4-BE49-F238E27FC236}">
                  <a16:creationId xmlns:a16="http://schemas.microsoft.com/office/drawing/2014/main" id="{316E70E5-7D18-B776-A72F-2535BC2D7C95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7" name="Google Shape;7569;p72">
              <a:extLst>
                <a:ext uri="{FF2B5EF4-FFF2-40B4-BE49-F238E27FC236}">
                  <a16:creationId xmlns:a16="http://schemas.microsoft.com/office/drawing/2014/main" id="{E178DA8E-6A20-3448-B546-3B0E0E158E8E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8" name="Google Shape;7571;p72">
              <a:extLst>
                <a:ext uri="{FF2B5EF4-FFF2-40B4-BE49-F238E27FC236}">
                  <a16:creationId xmlns:a16="http://schemas.microsoft.com/office/drawing/2014/main" id="{A3475047-122B-E422-3A41-2E633E3DF91E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9" name="Google Shape;7568;p72">
              <a:extLst>
                <a:ext uri="{FF2B5EF4-FFF2-40B4-BE49-F238E27FC236}">
                  <a16:creationId xmlns:a16="http://schemas.microsoft.com/office/drawing/2014/main" id="{6A10DA94-EFC9-3B0A-C523-EEBA953A0D67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40" name="Google Shape;7580;p72">
            <a:extLst>
              <a:ext uri="{FF2B5EF4-FFF2-40B4-BE49-F238E27FC236}">
                <a16:creationId xmlns:a16="http://schemas.microsoft.com/office/drawing/2014/main" id="{F1EF242C-BAAB-990D-319B-83BC5733B269}"/>
              </a:ext>
            </a:extLst>
          </p:cNvPr>
          <p:cNvGrpSpPr/>
          <p:nvPr/>
        </p:nvGrpSpPr>
        <p:grpSpPr>
          <a:xfrm>
            <a:off x="1536973" y="2446021"/>
            <a:ext cx="5037082" cy="418618"/>
            <a:chOff x="803163" y="1111966"/>
            <a:chExt cx="2447800" cy="203430"/>
          </a:xfrm>
        </p:grpSpPr>
        <p:grpSp>
          <p:nvGrpSpPr>
            <p:cNvPr id="141" name="Google Shape;7581;p72">
              <a:extLst>
                <a:ext uri="{FF2B5EF4-FFF2-40B4-BE49-F238E27FC236}">
                  <a16:creationId xmlns:a16="http://schemas.microsoft.com/office/drawing/2014/main" id="{BC033CF1-E31E-38C9-1D9A-061958F45356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9" name="Google Shape;7582;p72">
                <a:extLst>
                  <a:ext uri="{FF2B5EF4-FFF2-40B4-BE49-F238E27FC236}">
                    <a16:creationId xmlns:a16="http://schemas.microsoft.com/office/drawing/2014/main" id="{8EC7B686-4EDD-08DF-D5F0-F24D20A0D632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160" name="Google Shape;7583;p72">
                <a:extLst>
                  <a:ext uri="{FF2B5EF4-FFF2-40B4-BE49-F238E27FC236}">
                    <a16:creationId xmlns:a16="http://schemas.microsoft.com/office/drawing/2014/main" id="{9A6CF8F1-A271-68C3-CBD1-F2379890024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1" name="Google Shape;7584;p72">
                  <a:extLst>
                    <a:ext uri="{FF2B5EF4-FFF2-40B4-BE49-F238E27FC236}">
                      <a16:creationId xmlns:a16="http://schemas.microsoft.com/office/drawing/2014/main" id="{1F2087F8-85C0-0179-12EE-1533F03C6CDC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2" name="Google Shape;7585;p72">
                  <a:extLst>
                    <a:ext uri="{FF2B5EF4-FFF2-40B4-BE49-F238E27FC236}">
                      <a16:creationId xmlns:a16="http://schemas.microsoft.com/office/drawing/2014/main" id="{87FF55B2-D6E9-C65B-EF49-C52CDA1925E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cxnSp>
          <p:nvCxnSpPr>
            <p:cNvPr id="142" name="Google Shape;7586;p72">
              <a:extLst>
                <a:ext uri="{FF2B5EF4-FFF2-40B4-BE49-F238E27FC236}">
                  <a16:creationId xmlns:a16="http://schemas.microsoft.com/office/drawing/2014/main" id="{418F4A24-5E24-A6F5-DB4D-881640F0FC9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7587;p72">
              <a:extLst>
                <a:ext uri="{FF2B5EF4-FFF2-40B4-BE49-F238E27FC236}">
                  <a16:creationId xmlns:a16="http://schemas.microsoft.com/office/drawing/2014/main" id="{9C2EE5B3-B2EC-EE79-369F-4B8A16E013B4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44" name="Google Shape;7588;p72">
              <a:extLst>
                <a:ext uri="{FF2B5EF4-FFF2-40B4-BE49-F238E27FC236}">
                  <a16:creationId xmlns:a16="http://schemas.microsoft.com/office/drawing/2014/main" id="{9C15E830-98CF-9FA1-ACF5-69C90410921A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5" name="Google Shape;7589;p72">
                <a:extLst>
                  <a:ext uri="{FF2B5EF4-FFF2-40B4-BE49-F238E27FC236}">
                    <a16:creationId xmlns:a16="http://schemas.microsoft.com/office/drawing/2014/main" id="{0EA09148-2E91-059E-389D-5959F55C5AC4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7" name="Google Shape;7590;p72">
                  <a:extLst>
                    <a:ext uri="{FF2B5EF4-FFF2-40B4-BE49-F238E27FC236}">
                      <a16:creationId xmlns:a16="http://schemas.microsoft.com/office/drawing/2014/main" id="{7D460D0E-0F5F-A1C4-C6F8-33D4718F6CE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91;p72">
                  <a:extLst>
                    <a:ext uri="{FF2B5EF4-FFF2-40B4-BE49-F238E27FC236}">
                      <a16:creationId xmlns:a16="http://schemas.microsoft.com/office/drawing/2014/main" id="{ED798C4A-8A2A-4087-B310-0718074658E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56" name="Google Shape;7592;p72">
                <a:extLst>
                  <a:ext uri="{FF2B5EF4-FFF2-40B4-BE49-F238E27FC236}">
                    <a16:creationId xmlns:a16="http://schemas.microsoft.com/office/drawing/2014/main" id="{D45FE2D6-C762-6CBD-EA3F-1770E45CF9A8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5" name="Google Shape;7593;p72">
              <a:extLst>
                <a:ext uri="{FF2B5EF4-FFF2-40B4-BE49-F238E27FC236}">
                  <a16:creationId xmlns:a16="http://schemas.microsoft.com/office/drawing/2014/main" id="{166644FF-B437-6DB5-117B-B52BCC3D28D2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1" name="Google Shape;7594;p72">
                <a:extLst>
                  <a:ext uri="{FF2B5EF4-FFF2-40B4-BE49-F238E27FC236}">
                    <a16:creationId xmlns:a16="http://schemas.microsoft.com/office/drawing/2014/main" id="{D7DBDEE1-773F-9433-5AAA-85E2D8682DF3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3" name="Google Shape;7595;p72">
                  <a:extLst>
                    <a:ext uri="{FF2B5EF4-FFF2-40B4-BE49-F238E27FC236}">
                      <a16:creationId xmlns:a16="http://schemas.microsoft.com/office/drawing/2014/main" id="{EB8809C5-363F-DB74-A904-BB3CB40135B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6;p72">
                  <a:extLst>
                    <a:ext uri="{FF2B5EF4-FFF2-40B4-BE49-F238E27FC236}">
                      <a16:creationId xmlns:a16="http://schemas.microsoft.com/office/drawing/2014/main" id="{57D728B4-168F-005A-497D-641BC26B29AE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52" name="Google Shape;7597;p72">
                <a:extLst>
                  <a:ext uri="{FF2B5EF4-FFF2-40B4-BE49-F238E27FC236}">
                    <a16:creationId xmlns:a16="http://schemas.microsoft.com/office/drawing/2014/main" id="{79804C2E-15F3-7003-ED0F-949F3D1A3A9D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6" name="Google Shape;7598;p72">
              <a:extLst>
                <a:ext uri="{FF2B5EF4-FFF2-40B4-BE49-F238E27FC236}">
                  <a16:creationId xmlns:a16="http://schemas.microsoft.com/office/drawing/2014/main" id="{63BA404D-B542-E8F0-EBDA-ED2F7B039941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7" name="Google Shape;7599;p72">
                <a:extLst>
                  <a:ext uri="{FF2B5EF4-FFF2-40B4-BE49-F238E27FC236}">
                    <a16:creationId xmlns:a16="http://schemas.microsoft.com/office/drawing/2014/main" id="{DE7FD4D3-8ACD-E762-F17A-46C5CF19950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600;p72">
                  <a:extLst>
                    <a:ext uri="{FF2B5EF4-FFF2-40B4-BE49-F238E27FC236}">
                      <a16:creationId xmlns:a16="http://schemas.microsoft.com/office/drawing/2014/main" id="{D4598596-8A96-D49F-0041-49FE4394E61B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601;p72">
                  <a:extLst>
                    <a:ext uri="{FF2B5EF4-FFF2-40B4-BE49-F238E27FC236}">
                      <a16:creationId xmlns:a16="http://schemas.microsoft.com/office/drawing/2014/main" id="{2AC3007C-7D6D-C3F5-4879-5DD879528E5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sp>
            <p:nvSpPr>
              <p:cNvPr id="148" name="Google Shape;7602;p72">
                <a:extLst>
                  <a:ext uri="{FF2B5EF4-FFF2-40B4-BE49-F238E27FC236}">
                    <a16:creationId xmlns:a16="http://schemas.microsoft.com/office/drawing/2014/main" id="{1C7621E8-E8FF-0D62-21EF-5DDD1D22AE25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63" name="Google Shape;7603;p72">
            <a:extLst>
              <a:ext uri="{FF2B5EF4-FFF2-40B4-BE49-F238E27FC236}">
                <a16:creationId xmlns:a16="http://schemas.microsoft.com/office/drawing/2014/main" id="{C1C73B0B-9AB9-5DD5-71F1-B256B1F38E7B}"/>
              </a:ext>
            </a:extLst>
          </p:cNvPr>
          <p:cNvGrpSpPr/>
          <p:nvPr/>
        </p:nvGrpSpPr>
        <p:grpSpPr>
          <a:xfrm>
            <a:off x="7122992" y="7839283"/>
            <a:ext cx="3135556" cy="983354"/>
            <a:chOff x="5194708" y="3484366"/>
            <a:chExt cx="3148148" cy="987304"/>
          </a:xfrm>
        </p:grpSpPr>
        <p:grpSp>
          <p:nvGrpSpPr>
            <p:cNvPr id="164" name="Google Shape;7604;p72">
              <a:extLst>
                <a:ext uri="{FF2B5EF4-FFF2-40B4-BE49-F238E27FC236}">
                  <a16:creationId xmlns:a16="http://schemas.microsoft.com/office/drawing/2014/main" id="{5D0239D2-7C5A-259C-4AAA-058F4F64C948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7" name="Google Shape;7605;p72">
                <a:extLst>
                  <a:ext uri="{FF2B5EF4-FFF2-40B4-BE49-F238E27FC236}">
                    <a16:creationId xmlns:a16="http://schemas.microsoft.com/office/drawing/2014/main" id="{41090032-B50E-8967-832C-89D383B03FCB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Google Shape;7606;p72">
                <a:extLst>
                  <a:ext uri="{FF2B5EF4-FFF2-40B4-BE49-F238E27FC236}">
                    <a16:creationId xmlns:a16="http://schemas.microsoft.com/office/drawing/2014/main" id="{DB00723A-013C-01F8-6C18-0C26772D4B8E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Google Shape;7607;p72">
                <a:extLst>
                  <a:ext uri="{FF2B5EF4-FFF2-40B4-BE49-F238E27FC236}">
                    <a16:creationId xmlns:a16="http://schemas.microsoft.com/office/drawing/2014/main" id="{80466849-18DC-EAF1-9CD9-E34BD32FD9B4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5" name="Google Shape;7608;p72">
              <a:extLst>
                <a:ext uri="{FF2B5EF4-FFF2-40B4-BE49-F238E27FC236}">
                  <a16:creationId xmlns:a16="http://schemas.microsoft.com/office/drawing/2014/main" id="{A6393863-8805-3960-305D-21D0F8EBD4B3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4" name="Google Shape;7609;p72">
                <a:extLst>
                  <a:ext uri="{FF2B5EF4-FFF2-40B4-BE49-F238E27FC236}">
                    <a16:creationId xmlns:a16="http://schemas.microsoft.com/office/drawing/2014/main" id="{C72BDEFB-F6DE-1E6E-E2FA-ACC65D63DB95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Google Shape;7610;p72">
                <a:extLst>
                  <a:ext uri="{FF2B5EF4-FFF2-40B4-BE49-F238E27FC236}">
                    <a16:creationId xmlns:a16="http://schemas.microsoft.com/office/drawing/2014/main" id="{24D5BD4D-84EA-62A7-CF39-91C0E397BD9B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Google Shape;7611;p72">
                <a:extLst>
                  <a:ext uri="{FF2B5EF4-FFF2-40B4-BE49-F238E27FC236}">
                    <a16:creationId xmlns:a16="http://schemas.microsoft.com/office/drawing/2014/main" id="{1CCAED3E-F995-DA78-3B0A-7E204A48B8D6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6" name="Google Shape;7612;p72">
              <a:extLst>
                <a:ext uri="{FF2B5EF4-FFF2-40B4-BE49-F238E27FC236}">
                  <a16:creationId xmlns:a16="http://schemas.microsoft.com/office/drawing/2014/main" id="{0507AA46-93BB-B55D-B035-51C5F5A28E89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1" name="Google Shape;7613;p72">
                <a:extLst>
                  <a:ext uri="{FF2B5EF4-FFF2-40B4-BE49-F238E27FC236}">
                    <a16:creationId xmlns:a16="http://schemas.microsoft.com/office/drawing/2014/main" id="{075B6DB8-E175-3B5B-E3EA-0939AAB758CB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2" name="Google Shape;7614;p72">
                <a:extLst>
                  <a:ext uri="{FF2B5EF4-FFF2-40B4-BE49-F238E27FC236}">
                    <a16:creationId xmlns:a16="http://schemas.microsoft.com/office/drawing/2014/main" id="{316B75F8-AD5B-E1C0-CC4D-9CB73218A71A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3" name="Google Shape;7615;p72">
                <a:extLst>
                  <a:ext uri="{FF2B5EF4-FFF2-40B4-BE49-F238E27FC236}">
                    <a16:creationId xmlns:a16="http://schemas.microsoft.com/office/drawing/2014/main" id="{FA1C5877-3597-00C4-E418-7B2B043BEEA2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7" name="Google Shape;7616;p72">
              <a:extLst>
                <a:ext uri="{FF2B5EF4-FFF2-40B4-BE49-F238E27FC236}">
                  <a16:creationId xmlns:a16="http://schemas.microsoft.com/office/drawing/2014/main" id="{BDA5959A-E5D4-CA36-6770-2DF8E8190F91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8" name="Google Shape;7617;p72">
                <a:extLst>
                  <a:ext uri="{FF2B5EF4-FFF2-40B4-BE49-F238E27FC236}">
                    <a16:creationId xmlns:a16="http://schemas.microsoft.com/office/drawing/2014/main" id="{97165699-20D0-9E61-C8AF-463877B2239A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9" name="Google Shape;7618;p72">
                <a:extLst>
                  <a:ext uri="{FF2B5EF4-FFF2-40B4-BE49-F238E27FC236}">
                    <a16:creationId xmlns:a16="http://schemas.microsoft.com/office/drawing/2014/main" id="{A65B6062-22DB-C8DA-D4EE-F1764459A065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0" name="Google Shape;7619;p72">
                <a:extLst>
                  <a:ext uri="{FF2B5EF4-FFF2-40B4-BE49-F238E27FC236}">
                    <a16:creationId xmlns:a16="http://schemas.microsoft.com/office/drawing/2014/main" id="{6F31A5E2-E6FE-5067-892B-B458EC1274E6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80" name="Google Shape;7620;p72">
            <a:extLst>
              <a:ext uri="{FF2B5EF4-FFF2-40B4-BE49-F238E27FC236}">
                <a16:creationId xmlns:a16="http://schemas.microsoft.com/office/drawing/2014/main" id="{F85DAA33-1EEB-7EF0-D3E0-CB5E367794DF}"/>
              </a:ext>
            </a:extLst>
          </p:cNvPr>
          <p:cNvGrpSpPr/>
          <p:nvPr/>
        </p:nvGrpSpPr>
        <p:grpSpPr>
          <a:xfrm>
            <a:off x="7044210" y="6800104"/>
            <a:ext cx="3233928" cy="692512"/>
            <a:chOff x="1808063" y="4294338"/>
            <a:chExt cx="3370782" cy="721817"/>
          </a:xfrm>
        </p:grpSpPr>
        <p:sp>
          <p:nvSpPr>
            <p:cNvPr id="181" name="Google Shape;7621;p72">
              <a:extLst>
                <a:ext uri="{FF2B5EF4-FFF2-40B4-BE49-F238E27FC236}">
                  <a16:creationId xmlns:a16="http://schemas.microsoft.com/office/drawing/2014/main" id="{B171E191-8A34-5407-8E59-E4692F3545D0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2" name="Google Shape;7622;p72">
              <a:extLst>
                <a:ext uri="{FF2B5EF4-FFF2-40B4-BE49-F238E27FC236}">
                  <a16:creationId xmlns:a16="http://schemas.microsoft.com/office/drawing/2014/main" id="{D42FA96A-F33A-FAE9-3E85-EDF26E6B5101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3" name="Google Shape;7623;p72">
              <a:extLst>
                <a:ext uri="{FF2B5EF4-FFF2-40B4-BE49-F238E27FC236}">
                  <a16:creationId xmlns:a16="http://schemas.microsoft.com/office/drawing/2014/main" id="{B0E8FCDD-AEA4-9C50-E5D6-5FEE8836227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4" name="Google Shape;7624;p72">
              <a:extLst>
                <a:ext uri="{FF2B5EF4-FFF2-40B4-BE49-F238E27FC236}">
                  <a16:creationId xmlns:a16="http://schemas.microsoft.com/office/drawing/2014/main" id="{58A9B367-4D4A-2D04-31AB-BE956B82F617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5" name="Google Shape;7625;p72">
              <a:extLst>
                <a:ext uri="{FF2B5EF4-FFF2-40B4-BE49-F238E27FC236}">
                  <a16:creationId xmlns:a16="http://schemas.microsoft.com/office/drawing/2014/main" id="{DBBD7E98-4001-E64B-1C8E-5BBD0C777A9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6" name="Google Shape;7626;p72">
              <a:extLst>
                <a:ext uri="{FF2B5EF4-FFF2-40B4-BE49-F238E27FC236}">
                  <a16:creationId xmlns:a16="http://schemas.microsoft.com/office/drawing/2014/main" id="{5C0938E4-5F49-9AF3-5EF7-870C768139AC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7" name="Google Shape;7627;p72">
              <a:extLst>
                <a:ext uri="{FF2B5EF4-FFF2-40B4-BE49-F238E27FC236}">
                  <a16:creationId xmlns:a16="http://schemas.microsoft.com/office/drawing/2014/main" id="{326B87E6-413A-60E4-A98C-CD9BBA73412C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8" name="Google Shape;7628;p72">
              <a:extLst>
                <a:ext uri="{FF2B5EF4-FFF2-40B4-BE49-F238E27FC236}">
                  <a16:creationId xmlns:a16="http://schemas.microsoft.com/office/drawing/2014/main" id="{72D6BE27-DF62-B108-F6D6-8D0D87134685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9" name="Google Shape;7629;p72">
              <a:extLst>
                <a:ext uri="{FF2B5EF4-FFF2-40B4-BE49-F238E27FC236}">
                  <a16:creationId xmlns:a16="http://schemas.microsoft.com/office/drawing/2014/main" id="{1EB22D64-9E5F-42F6-BF0B-88F72BFCB5D6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0" name="Google Shape;7630;p72">
              <a:extLst>
                <a:ext uri="{FF2B5EF4-FFF2-40B4-BE49-F238E27FC236}">
                  <a16:creationId xmlns:a16="http://schemas.microsoft.com/office/drawing/2014/main" id="{01CDC9C6-F085-3603-3B3B-3DE2D76FED83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91" name="Google Shape;7631;p72">
            <a:extLst>
              <a:ext uri="{FF2B5EF4-FFF2-40B4-BE49-F238E27FC236}">
                <a16:creationId xmlns:a16="http://schemas.microsoft.com/office/drawing/2014/main" id="{3BFC2738-1916-2A73-8478-5E5564CBD0B1}"/>
              </a:ext>
            </a:extLst>
          </p:cNvPr>
          <p:cNvGrpSpPr/>
          <p:nvPr/>
        </p:nvGrpSpPr>
        <p:grpSpPr>
          <a:xfrm>
            <a:off x="1600634" y="7372163"/>
            <a:ext cx="2591764" cy="1293174"/>
            <a:chOff x="834100" y="3642869"/>
            <a:chExt cx="1259483" cy="628426"/>
          </a:xfrm>
        </p:grpSpPr>
        <p:sp>
          <p:nvSpPr>
            <p:cNvPr id="192" name="Google Shape;7632;p72">
              <a:extLst>
                <a:ext uri="{FF2B5EF4-FFF2-40B4-BE49-F238E27FC236}">
                  <a16:creationId xmlns:a16="http://schemas.microsoft.com/office/drawing/2014/main" id="{6ED50233-9C82-FB64-9C93-E7EECD4A1C5E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3" name="Google Shape;7633;p72">
              <a:extLst>
                <a:ext uri="{FF2B5EF4-FFF2-40B4-BE49-F238E27FC236}">
                  <a16:creationId xmlns:a16="http://schemas.microsoft.com/office/drawing/2014/main" id="{93E5B35A-E996-786A-BAE6-AAF00E52CE3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4" name="Google Shape;7634;p72">
              <a:extLst>
                <a:ext uri="{FF2B5EF4-FFF2-40B4-BE49-F238E27FC236}">
                  <a16:creationId xmlns:a16="http://schemas.microsoft.com/office/drawing/2014/main" id="{7758A1D2-8263-4E9B-1D69-7426ED2A3E33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5" name="Google Shape;7635;p72">
              <a:extLst>
                <a:ext uri="{FF2B5EF4-FFF2-40B4-BE49-F238E27FC236}">
                  <a16:creationId xmlns:a16="http://schemas.microsoft.com/office/drawing/2014/main" id="{F5360FB0-1901-D776-03E9-EABE28C21417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6" name="Google Shape;7636;p72">
              <a:extLst>
                <a:ext uri="{FF2B5EF4-FFF2-40B4-BE49-F238E27FC236}">
                  <a16:creationId xmlns:a16="http://schemas.microsoft.com/office/drawing/2014/main" id="{A661712D-BB77-1CC9-B280-5AC773D651BB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7" name="Google Shape;7637;p72">
              <a:extLst>
                <a:ext uri="{FF2B5EF4-FFF2-40B4-BE49-F238E27FC236}">
                  <a16:creationId xmlns:a16="http://schemas.microsoft.com/office/drawing/2014/main" id="{6369045C-94F0-B4B9-60C5-1FF7E1EAB7D7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8" name="Google Shape;7638;p72">
              <a:extLst>
                <a:ext uri="{FF2B5EF4-FFF2-40B4-BE49-F238E27FC236}">
                  <a16:creationId xmlns:a16="http://schemas.microsoft.com/office/drawing/2014/main" id="{A7ACE15A-CC91-F206-0DFF-967240F719EF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99" name="Google Shape;7639;p72">
              <a:extLst>
                <a:ext uri="{FF2B5EF4-FFF2-40B4-BE49-F238E27FC236}">
                  <a16:creationId xmlns:a16="http://schemas.microsoft.com/office/drawing/2014/main" id="{6243A17A-E8E3-CD19-BE0E-E1DA2F181A45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0" name="Google Shape;7640;p72">
              <a:extLst>
                <a:ext uri="{FF2B5EF4-FFF2-40B4-BE49-F238E27FC236}">
                  <a16:creationId xmlns:a16="http://schemas.microsoft.com/office/drawing/2014/main" id="{D350CA81-2109-BE09-9580-6EE0504A883D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1" name="Google Shape;7641;p72">
              <a:extLst>
                <a:ext uri="{FF2B5EF4-FFF2-40B4-BE49-F238E27FC236}">
                  <a16:creationId xmlns:a16="http://schemas.microsoft.com/office/drawing/2014/main" id="{A22F2AFA-6744-BAC1-4F9B-A44474AFCA28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2" name="Google Shape;7642;p72">
              <a:extLst>
                <a:ext uri="{FF2B5EF4-FFF2-40B4-BE49-F238E27FC236}">
                  <a16:creationId xmlns:a16="http://schemas.microsoft.com/office/drawing/2014/main" id="{F06AD0EC-7220-2650-1093-A9DFB35341B5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3" name="Google Shape;7643;p72">
              <a:extLst>
                <a:ext uri="{FF2B5EF4-FFF2-40B4-BE49-F238E27FC236}">
                  <a16:creationId xmlns:a16="http://schemas.microsoft.com/office/drawing/2014/main" id="{F9A809DD-BDFB-59AE-D7A0-E90C8B79369C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4" name="Google Shape;7644;p72">
              <a:extLst>
                <a:ext uri="{FF2B5EF4-FFF2-40B4-BE49-F238E27FC236}">
                  <a16:creationId xmlns:a16="http://schemas.microsoft.com/office/drawing/2014/main" id="{5D55BAD9-2921-EC9F-58AF-4D3EFFCE960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5" name="Google Shape;7645;p72">
              <a:extLst>
                <a:ext uri="{FF2B5EF4-FFF2-40B4-BE49-F238E27FC236}">
                  <a16:creationId xmlns:a16="http://schemas.microsoft.com/office/drawing/2014/main" id="{EB58DA5B-D7FA-BB2A-FB6D-B268C69DDB63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6" name="Google Shape;7646;p72">
              <a:extLst>
                <a:ext uri="{FF2B5EF4-FFF2-40B4-BE49-F238E27FC236}">
                  <a16:creationId xmlns:a16="http://schemas.microsoft.com/office/drawing/2014/main" id="{E8B9652A-A70F-935D-C285-34F63E246F25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7" name="Google Shape;7647;p72">
              <a:extLst>
                <a:ext uri="{FF2B5EF4-FFF2-40B4-BE49-F238E27FC236}">
                  <a16:creationId xmlns:a16="http://schemas.microsoft.com/office/drawing/2014/main" id="{02039930-170F-1774-BB02-F8880BCA41C3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8" name="Google Shape;7648;p72">
              <a:extLst>
                <a:ext uri="{FF2B5EF4-FFF2-40B4-BE49-F238E27FC236}">
                  <a16:creationId xmlns:a16="http://schemas.microsoft.com/office/drawing/2014/main" id="{D899F82A-51F3-359A-E50D-07F9740A5C66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09" name="Google Shape;7649;p72">
              <a:extLst>
                <a:ext uri="{FF2B5EF4-FFF2-40B4-BE49-F238E27FC236}">
                  <a16:creationId xmlns:a16="http://schemas.microsoft.com/office/drawing/2014/main" id="{E517166A-4B45-05DE-A884-09A1174F16FB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0" name="Google Shape;7650;p72">
              <a:extLst>
                <a:ext uri="{FF2B5EF4-FFF2-40B4-BE49-F238E27FC236}">
                  <a16:creationId xmlns:a16="http://schemas.microsoft.com/office/drawing/2014/main" id="{BC44A695-FA43-160A-A346-C47819470560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1" name="Google Shape;7651;p72">
              <a:extLst>
                <a:ext uri="{FF2B5EF4-FFF2-40B4-BE49-F238E27FC236}">
                  <a16:creationId xmlns:a16="http://schemas.microsoft.com/office/drawing/2014/main" id="{3AD4D0FE-C100-23D2-454D-D924F72AB8B2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2" name="Google Shape;7652;p72">
              <a:extLst>
                <a:ext uri="{FF2B5EF4-FFF2-40B4-BE49-F238E27FC236}">
                  <a16:creationId xmlns:a16="http://schemas.microsoft.com/office/drawing/2014/main" id="{5254175C-E10C-903A-A7BD-70A2BB994D7F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3" name="Google Shape;7653;p72">
              <a:extLst>
                <a:ext uri="{FF2B5EF4-FFF2-40B4-BE49-F238E27FC236}">
                  <a16:creationId xmlns:a16="http://schemas.microsoft.com/office/drawing/2014/main" id="{F18E2CCC-952E-33A7-89FE-4606A4601C4A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4" name="Google Shape;7654;p72">
              <a:extLst>
                <a:ext uri="{FF2B5EF4-FFF2-40B4-BE49-F238E27FC236}">
                  <a16:creationId xmlns:a16="http://schemas.microsoft.com/office/drawing/2014/main" id="{D48AE019-5C5F-27C1-A68C-A7E214EF3A5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5" name="Google Shape;7655;p72">
              <a:extLst>
                <a:ext uri="{FF2B5EF4-FFF2-40B4-BE49-F238E27FC236}">
                  <a16:creationId xmlns:a16="http://schemas.microsoft.com/office/drawing/2014/main" id="{9B7A5739-079A-EBB9-2BB4-4AED1CD63C58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6" name="Google Shape;7656;p72">
              <a:extLst>
                <a:ext uri="{FF2B5EF4-FFF2-40B4-BE49-F238E27FC236}">
                  <a16:creationId xmlns:a16="http://schemas.microsoft.com/office/drawing/2014/main" id="{CDE31B22-2C0E-8297-B549-88234CF0676D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17" name="Google Shape;7657;p72">
              <a:extLst>
                <a:ext uri="{FF2B5EF4-FFF2-40B4-BE49-F238E27FC236}">
                  <a16:creationId xmlns:a16="http://schemas.microsoft.com/office/drawing/2014/main" id="{F3C6A334-2673-0035-AD6E-B630BE895D04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2" name="Google Shape;7658;p72">
                <a:extLst>
                  <a:ext uri="{FF2B5EF4-FFF2-40B4-BE49-F238E27FC236}">
                    <a16:creationId xmlns:a16="http://schemas.microsoft.com/office/drawing/2014/main" id="{B52CA694-12C4-204F-5966-29EC7C644F52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3" name="Google Shape;7659;p72">
                <a:extLst>
                  <a:ext uri="{FF2B5EF4-FFF2-40B4-BE49-F238E27FC236}">
                    <a16:creationId xmlns:a16="http://schemas.microsoft.com/office/drawing/2014/main" id="{9720AF86-062A-5F0E-FCF2-C98916E6582D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4" name="Google Shape;7660;p72">
                <a:extLst>
                  <a:ext uri="{FF2B5EF4-FFF2-40B4-BE49-F238E27FC236}">
                    <a16:creationId xmlns:a16="http://schemas.microsoft.com/office/drawing/2014/main" id="{2BEF624B-3517-BDF4-AC32-4B60FBBD7A74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5" name="Google Shape;7661;p72">
                <a:extLst>
                  <a:ext uri="{FF2B5EF4-FFF2-40B4-BE49-F238E27FC236}">
                    <a16:creationId xmlns:a16="http://schemas.microsoft.com/office/drawing/2014/main" id="{2B4AA639-158E-2FD6-70B3-14731E1DF98E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6" name="Google Shape;7662;p72">
                <a:extLst>
                  <a:ext uri="{FF2B5EF4-FFF2-40B4-BE49-F238E27FC236}">
                    <a16:creationId xmlns:a16="http://schemas.microsoft.com/office/drawing/2014/main" id="{CCE45F05-0BE6-D6C6-A403-A7E793F3FE41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7" name="Google Shape;7663;p72">
                <a:extLst>
                  <a:ext uri="{FF2B5EF4-FFF2-40B4-BE49-F238E27FC236}">
                    <a16:creationId xmlns:a16="http://schemas.microsoft.com/office/drawing/2014/main" id="{083B444F-5A6D-1EA8-153B-7343E8485EDF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8" name="Google Shape;7664;p72">
                <a:extLst>
                  <a:ext uri="{FF2B5EF4-FFF2-40B4-BE49-F238E27FC236}">
                    <a16:creationId xmlns:a16="http://schemas.microsoft.com/office/drawing/2014/main" id="{2BC7BE82-B4A3-5D12-9CA4-EF2B22936FD3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9" name="Google Shape;7665;p72">
                <a:extLst>
                  <a:ext uri="{FF2B5EF4-FFF2-40B4-BE49-F238E27FC236}">
                    <a16:creationId xmlns:a16="http://schemas.microsoft.com/office/drawing/2014/main" id="{B7076644-7DE0-6C72-9BA4-1ADE914A59E3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0" name="Google Shape;7666;p72">
                <a:extLst>
                  <a:ext uri="{FF2B5EF4-FFF2-40B4-BE49-F238E27FC236}">
                    <a16:creationId xmlns:a16="http://schemas.microsoft.com/office/drawing/2014/main" id="{AAF03779-3CFD-EAD6-C7F6-FD8DB39BCA1C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1" name="Google Shape;7667;p72">
                <a:extLst>
                  <a:ext uri="{FF2B5EF4-FFF2-40B4-BE49-F238E27FC236}">
                    <a16:creationId xmlns:a16="http://schemas.microsoft.com/office/drawing/2014/main" id="{FA296DDD-5EF8-A373-3135-044679ED9F56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2" name="Google Shape;7668;p72">
                <a:extLst>
                  <a:ext uri="{FF2B5EF4-FFF2-40B4-BE49-F238E27FC236}">
                    <a16:creationId xmlns:a16="http://schemas.microsoft.com/office/drawing/2014/main" id="{6837B6E3-5EAB-E6F8-CA14-052BC7F2A4B7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3" name="Google Shape;7669;p72">
                <a:extLst>
                  <a:ext uri="{FF2B5EF4-FFF2-40B4-BE49-F238E27FC236}">
                    <a16:creationId xmlns:a16="http://schemas.microsoft.com/office/drawing/2014/main" id="{3605E17E-F6C7-9623-8DD1-1433C128EB39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4" name="Google Shape;7670;p72">
                <a:extLst>
                  <a:ext uri="{FF2B5EF4-FFF2-40B4-BE49-F238E27FC236}">
                    <a16:creationId xmlns:a16="http://schemas.microsoft.com/office/drawing/2014/main" id="{6CF56574-7493-4BBE-25A3-32A920A9254B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5" name="Google Shape;7671;p72">
                <a:extLst>
                  <a:ext uri="{FF2B5EF4-FFF2-40B4-BE49-F238E27FC236}">
                    <a16:creationId xmlns:a16="http://schemas.microsoft.com/office/drawing/2014/main" id="{F5DA8D8D-219C-4C6F-9B30-70CDE9D2F488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6" name="Google Shape;7672;p72">
                <a:extLst>
                  <a:ext uri="{FF2B5EF4-FFF2-40B4-BE49-F238E27FC236}">
                    <a16:creationId xmlns:a16="http://schemas.microsoft.com/office/drawing/2014/main" id="{8713D9BA-A1DE-DD67-17C5-876BBA5C2D08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7" name="Google Shape;7673;p72">
                <a:extLst>
                  <a:ext uri="{FF2B5EF4-FFF2-40B4-BE49-F238E27FC236}">
                    <a16:creationId xmlns:a16="http://schemas.microsoft.com/office/drawing/2014/main" id="{C35CE6A5-8CA2-EF4A-BC3B-16D2773D89CF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8" name="Google Shape;7674;p72">
                <a:extLst>
                  <a:ext uri="{FF2B5EF4-FFF2-40B4-BE49-F238E27FC236}">
                    <a16:creationId xmlns:a16="http://schemas.microsoft.com/office/drawing/2014/main" id="{AFFDA1A3-3460-5969-A2D4-B73BE2937664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9" name="Google Shape;7675;p72">
                <a:extLst>
                  <a:ext uri="{FF2B5EF4-FFF2-40B4-BE49-F238E27FC236}">
                    <a16:creationId xmlns:a16="http://schemas.microsoft.com/office/drawing/2014/main" id="{C438639C-A659-5AB2-C765-748D611E0D8B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0" name="Google Shape;7676;p72">
                <a:extLst>
                  <a:ext uri="{FF2B5EF4-FFF2-40B4-BE49-F238E27FC236}">
                    <a16:creationId xmlns:a16="http://schemas.microsoft.com/office/drawing/2014/main" id="{A356D687-2B37-6E26-ABF0-940729D477C6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1" name="Google Shape;7677;p72">
                <a:extLst>
                  <a:ext uri="{FF2B5EF4-FFF2-40B4-BE49-F238E27FC236}">
                    <a16:creationId xmlns:a16="http://schemas.microsoft.com/office/drawing/2014/main" id="{0FEA3A4D-32F3-D7E4-2B08-0134455C797B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218" name="Google Shape;7678;p72">
              <a:extLst>
                <a:ext uri="{FF2B5EF4-FFF2-40B4-BE49-F238E27FC236}">
                  <a16:creationId xmlns:a16="http://schemas.microsoft.com/office/drawing/2014/main" id="{78EC17BE-1B64-2AC2-47D9-604D85249BF9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19" name="Google Shape;7679;p72">
              <a:extLst>
                <a:ext uri="{FF2B5EF4-FFF2-40B4-BE49-F238E27FC236}">
                  <a16:creationId xmlns:a16="http://schemas.microsoft.com/office/drawing/2014/main" id="{C2DDB46E-90EF-0790-A20D-DEE45F444A34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0" name="Google Shape;7680;p72">
              <a:extLst>
                <a:ext uri="{FF2B5EF4-FFF2-40B4-BE49-F238E27FC236}">
                  <a16:creationId xmlns:a16="http://schemas.microsoft.com/office/drawing/2014/main" id="{18808299-B9C7-BE7C-5782-4EC78D5DCBE6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1" name="Google Shape;7681;p72">
              <a:extLst>
                <a:ext uri="{FF2B5EF4-FFF2-40B4-BE49-F238E27FC236}">
                  <a16:creationId xmlns:a16="http://schemas.microsoft.com/office/drawing/2014/main" id="{C6483AF1-721C-219E-7561-D69FEB4E6141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2" name="Google Shape;7682;p72">
              <a:extLst>
                <a:ext uri="{FF2B5EF4-FFF2-40B4-BE49-F238E27FC236}">
                  <a16:creationId xmlns:a16="http://schemas.microsoft.com/office/drawing/2014/main" id="{7D46A3F0-26A1-6FCB-6EF1-3DD9A79BE773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3" name="Google Shape;7683;p72">
              <a:extLst>
                <a:ext uri="{FF2B5EF4-FFF2-40B4-BE49-F238E27FC236}">
                  <a16:creationId xmlns:a16="http://schemas.microsoft.com/office/drawing/2014/main" id="{39A4D3E0-8E96-47D9-7496-EF1909E90573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4" name="Google Shape;7684;p72">
              <a:extLst>
                <a:ext uri="{FF2B5EF4-FFF2-40B4-BE49-F238E27FC236}">
                  <a16:creationId xmlns:a16="http://schemas.microsoft.com/office/drawing/2014/main" id="{156B7A5E-50DE-D8CC-AD5E-D6E60098D192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5" name="Google Shape;7685;p72">
              <a:extLst>
                <a:ext uri="{FF2B5EF4-FFF2-40B4-BE49-F238E27FC236}">
                  <a16:creationId xmlns:a16="http://schemas.microsoft.com/office/drawing/2014/main" id="{40E27FAD-EBAC-5942-BD7D-B4E5DDCB166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6" name="Google Shape;7686;p72">
              <a:extLst>
                <a:ext uri="{FF2B5EF4-FFF2-40B4-BE49-F238E27FC236}">
                  <a16:creationId xmlns:a16="http://schemas.microsoft.com/office/drawing/2014/main" id="{97924B39-1AF0-FE5C-3DC9-ED1DD6B22A4F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7687;p72">
              <a:extLst>
                <a:ext uri="{FF2B5EF4-FFF2-40B4-BE49-F238E27FC236}">
                  <a16:creationId xmlns:a16="http://schemas.microsoft.com/office/drawing/2014/main" id="{62821C61-0B5C-A287-715E-8CE530B7B4DA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7688;p72">
              <a:extLst>
                <a:ext uri="{FF2B5EF4-FFF2-40B4-BE49-F238E27FC236}">
                  <a16:creationId xmlns:a16="http://schemas.microsoft.com/office/drawing/2014/main" id="{7CFEE44C-F721-0B5A-F6EB-E0EAC5F272AF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7689;p72">
              <a:extLst>
                <a:ext uri="{FF2B5EF4-FFF2-40B4-BE49-F238E27FC236}">
                  <a16:creationId xmlns:a16="http://schemas.microsoft.com/office/drawing/2014/main" id="{89EE3152-9663-4A20-4CAC-2A4D7BE1C866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0" name="Google Shape;7690;p72">
              <a:extLst>
                <a:ext uri="{FF2B5EF4-FFF2-40B4-BE49-F238E27FC236}">
                  <a16:creationId xmlns:a16="http://schemas.microsoft.com/office/drawing/2014/main" id="{47A26189-ED78-4993-EE6A-4C57B620552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1" name="Google Shape;7691;p72">
              <a:extLst>
                <a:ext uri="{FF2B5EF4-FFF2-40B4-BE49-F238E27FC236}">
                  <a16:creationId xmlns:a16="http://schemas.microsoft.com/office/drawing/2014/main" id="{2A1E460E-B0D2-BC54-07CD-2007D3BE18D0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52" name="Google Shape;7692;p72">
            <a:extLst>
              <a:ext uri="{FF2B5EF4-FFF2-40B4-BE49-F238E27FC236}">
                <a16:creationId xmlns:a16="http://schemas.microsoft.com/office/drawing/2014/main" id="{7B3CD32C-51DA-BA1C-5FDD-4DD066FCF40F}"/>
              </a:ext>
            </a:extLst>
          </p:cNvPr>
          <p:cNvGrpSpPr/>
          <p:nvPr/>
        </p:nvGrpSpPr>
        <p:grpSpPr>
          <a:xfrm rot="5400000">
            <a:off x="12026860" y="6965156"/>
            <a:ext cx="328128" cy="2829832"/>
            <a:chOff x="4428249" y="1369375"/>
            <a:chExt cx="36905" cy="429569"/>
          </a:xfrm>
        </p:grpSpPr>
        <p:sp>
          <p:nvSpPr>
            <p:cNvPr id="253" name="Google Shape;7693;p72">
              <a:extLst>
                <a:ext uri="{FF2B5EF4-FFF2-40B4-BE49-F238E27FC236}">
                  <a16:creationId xmlns:a16="http://schemas.microsoft.com/office/drawing/2014/main" id="{00D1D476-ABE2-186F-BF57-F4B790893336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4" name="Google Shape;7694;p72">
              <a:extLst>
                <a:ext uri="{FF2B5EF4-FFF2-40B4-BE49-F238E27FC236}">
                  <a16:creationId xmlns:a16="http://schemas.microsoft.com/office/drawing/2014/main" id="{013E69CC-F5FA-91B0-DCB5-D20067708628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5" name="Google Shape;7695;p72">
              <a:extLst>
                <a:ext uri="{FF2B5EF4-FFF2-40B4-BE49-F238E27FC236}">
                  <a16:creationId xmlns:a16="http://schemas.microsoft.com/office/drawing/2014/main" id="{06742E60-0990-FF1F-E607-7F7A1B08D8D3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6" name="Google Shape;7696;p72">
              <a:extLst>
                <a:ext uri="{FF2B5EF4-FFF2-40B4-BE49-F238E27FC236}">
                  <a16:creationId xmlns:a16="http://schemas.microsoft.com/office/drawing/2014/main" id="{5A953EE9-C31C-5AB5-C542-A9FE506E2802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7" name="Google Shape;7697;p72">
              <a:extLst>
                <a:ext uri="{FF2B5EF4-FFF2-40B4-BE49-F238E27FC236}">
                  <a16:creationId xmlns:a16="http://schemas.microsoft.com/office/drawing/2014/main" id="{32A66691-AFEF-9446-F654-CF6337C1D8C6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8" name="Google Shape;7698;p72">
              <a:extLst>
                <a:ext uri="{FF2B5EF4-FFF2-40B4-BE49-F238E27FC236}">
                  <a16:creationId xmlns:a16="http://schemas.microsoft.com/office/drawing/2014/main" id="{52B89CAD-5DE2-3F0F-DBAF-2B0AE5629922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9" name="Google Shape;7699;p72">
              <a:extLst>
                <a:ext uri="{FF2B5EF4-FFF2-40B4-BE49-F238E27FC236}">
                  <a16:creationId xmlns:a16="http://schemas.microsoft.com/office/drawing/2014/main" id="{9AB79E7D-F11D-58D7-79F1-7EC9EE8F60FF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0" name="Google Shape;7700;p72">
              <a:extLst>
                <a:ext uri="{FF2B5EF4-FFF2-40B4-BE49-F238E27FC236}">
                  <a16:creationId xmlns:a16="http://schemas.microsoft.com/office/drawing/2014/main" id="{430EAE52-96DF-E7B4-A23D-2A2938F19E35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1" name="Google Shape;7701;p72">
              <a:extLst>
                <a:ext uri="{FF2B5EF4-FFF2-40B4-BE49-F238E27FC236}">
                  <a16:creationId xmlns:a16="http://schemas.microsoft.com/office/drawing/2014/main" id="{20C293E1-BF74-EB92-DC61-933833A5172B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2" name="Google Shape;7702;p72">
              <a:extLst>
                <a:ext uri="{FF2B5EF4-FFF2-40B4-BE49-F238E27FC236}">
                  <a16:creationId xmlns:a16="http://schemas.microsoft.com/office/drawing/2014/main" id="{E9F8CE8A-1D9B-11B1-2FB4-AD6662E4C95E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3" name="Google Shape;7703;p72">
              <a:extLst>
                <a:ext uri="{FF2B5EF4-FFF2-40B4-BE49-F238E27FC236}">
                  <a16:creationId xmlns:a16="http://schemas.microsoft.com/office/drawing/2014/main" id="{504141D0-D2A6-F27B-9006-2D2C54908189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4" name="Google Shape;7704;p72">
              <a:extLst>
                <a:ext uri="{FF2B5EF4-FFF2-40B4-BE49-F238E27FC236}">
                  <a16:creationId xmlns:a16="http://schemas.microsoft.com/office/drawing/2014/main" id="{A50372CD-BABE-25E3-365D-D127BE780AC0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5" name="Google Shape;7705;p72">
              <a:extLst>
                <a:ext uri="{FF2B5EF4-FFF2-40B4-BE49-F238E27FC236}">
                  <a16:creationId xmlns:a16="http://schemas.microsoft.com/office/drawing/2014/main" id="{BF1226EA-008D-65BA-0507-5CF9BD53D3CB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6" name="Google Shape;7706;p72">
              <a:extLst>
                <a:ext uri="{FF2B5EF4-FFF2-40B4-BE49-F238E27FC236}">
                  <a16:creationId xmlns:a16="http://schemas.microsoft.com/office/drawing/2014/main" id="{C7065333-EDDC-ACD3-5E03-78600B705036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7" name="Google Shape;7707;p72">
              <a:extLst>
                <a:ext uri="{FF2B5EF4-FFF2-40B4-BE49-F238E27FC236}">
                  <a16:creationId xmlns:a16="http://schemas.microsoft.com/office/drawing/2014/main" id="{F2349B57-9D2F-53B7-7761-8E8C40306073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8" name="Google Shape;7708;p72">
              <a:extLst>
                <a:ext uri="{FF2B5EF4-FFF2-40B4-BE49-F238E27FC236}">
                  <a16:creationId xmlns:a16="http://schemas.microsoft.com/office/drawing/2014/main" id="{DF21AF83-BFD7-F4DF-59B7-091C9ED2716E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69" name="Google Shape;7709;p72">
              <a:extLst>
                <a:ext uri="{FF2B5EF4-FFF2-40B4-BE49-F238E27FC236}">
                  <a16:creationId xmlns:a16="http://schemas.microsoft.com/office/drawing/2014/main" id="{9293BE71-67A1-3498-051F-85967601CC1B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0" name="Google Shape;7710;p72">
              <a:extLst>
                <a:ext uri="{FF2B5EF4-FFF2-40B4-BE49-F238E27FC236}">
                  <a16:creationId xmlns:a16="http://schemas.microsoft.com/office/drawing/2014/main" id="{B9AFA3DA-1544-3ECC-A561-1817CBACB107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1" name="Google Shape;7711;p72">
              <a:extLst>
                <a:ext uri="{FF2B5EF4-FFF2-40B4-BE49-F238E27FC236}">
                  <a16:creationId xmlns:a16="http://schemas.microsoft.com/office/drawing/2014/main" id="{43381035-7789-1B2B-4A1A-E8166FF6BD6A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2" name="Google Shape;7712;p72">
              <a:extLst>
                <a:ext uri="{FF2B5EF4-FFF2-40B4-BE49-F238E27FC236}">
                  <a16:creationId xmlns:a16="http://schemas.microsoft.com/office/drawing/2014/main" id="{D9349B8C-F59F-3D92-F88A-C2DD038ABF00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3" name="Google Shape;7713;p72">
              <a:extLst>
                <a:ext uri="{FF2B5EF4-FFF2-40B4-BE49-F238E27FC236}">
                  <a16:creationId xmlns:a16="http://schemas.microsoft.com/office/drawing/2014/main" id="{F99FE9D2-2A25-9C34-DCE0-F6C44050552C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4" name="Google Shape;7714;p72">
              <a:extLst>
                <a:ext uri="{FF2B5EF4-FFF2-40B4-BE49-F238E27FC236}">
                  <a16:creationId xmlns:a16="http://schemas.microsoft.com/office/drawing/2014/main" id="{DBAB95B0-951F-C84C-5A27-3A8E340801F0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5" name="Google Shape;7715;p72">
              <a:extLst>
                <a:ext uri="{FF2B5EF4-FFF2-40B4-BE49-F238E27FC236}">
                  <a16:creationId xmlns:a16="http://schemas.microsoft.com/office/drawing/2014/main" id="{516308FF-A73E-6F51-3281-CE81944187B9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6" name="Google Shape;7716;p72">
              <a:extLst>
                <a:ext uri="{FF2B5EF4-FFF2-40B4-BE49-F238E27FC236}">
                  <a16:creationId xmlns:a16="http://schemas.microsoft.com/office/drawing/2014/main" id="{64EB41EB-D2E1-5AA1-82DC-17780CC2ED22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7" name="Google Shape;7717;p72">
              <a:extLst>
                <a:ext uri="{FF2B5EF4-FFF2-40B4-BE49-F238E27FC236}">
                  <a16:creationId xmlns:a16="http://schemas.microsoft.com/office/drawing/2014/main" id="{5C281AEF-079B-55CC-EC90-87C09DC10590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8" name="Google Shape;7718;p72">
              <a:extLst>
                <a:ext uri="{FF2B5EF4-FFF2-40B4-BE49-F238E27FC236}">
                  <a16:creationId xmlns:a16="http://schemas.microsoft.com/office/drawing/2014/main" id="{A1BD3AB6-1753-F07B-09F0-62BF6EEFB8E0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9" name="Google Shape;7719;p72">
              <a:extLst>
                <a:ext uri="{FF2B5EF4-FFF2-40B4-BE49-F238E27FC236}">
                  <a16:creationId xmlns:a16="http://schemas.microsoft.com/office/drawing/2014/main" id="{2676ADA3-ABA5-8358-06DD-506B9F3AB5E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0" name="Google Shape;7720;p72">
              <a:extLst>
                <a:ext uri="{FF2B5EF4-FFF2-40B4-BE49-F238E27FC236}">
                  <a16:creationId xmlns:a16="http://schemas.microsoft.com/office/drawing/2014/main" id="{B2AB4342-B857-EEB1-D64B-23D0A7416A18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1" name="Google Shape;7721;p72">
              <a:extLst>
                <a:ext uri="{FF2B5EF4-FFF2-40B4-BE49-F238E27FC236}">
                  <a16:creationId xmlns:a16="http://schemas.microsoft.com/office/drawing/2014/main" id="{B5631677-51E8-AAA0-E162-4E8681E1EAA6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2" name="Google Shape;7722;p72">
              <a:extLst>
                <a:ext uri="{FF2B5EF4-FFF2-40B4-BE49-F238E27FC236}">
                  <a16:creationId xmlns:a16="http://schemas.microsoft.com/office/drawing/2014/main" id="{E03FD1F5-17F3-28F5-7047-20750D0589E9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3" name="Google Shape;7723;p72">
              <a:extLst>
                <a:ext uri="{FF2B5EF4-FFF2-40B4-BE49-F238E27FC236}">
                  <a16:creationId xmlns:a16="http://schemas.microsoft.com/office/drawing/2014/main" id="{C1695CA2-214D-DFA2-7726-41F57FC3305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4" name="Google Shape;7724;p72">
              <a:extLst>
                <a:ext uri="{FF2B5EF4-FFF2-40B4-BE49-F238E27FC236}">
                  <a16:creationId xmlns:a16="http://schemas.microsoft.com/office/drawing/2014/main" id="{A5B46297-4FB5-F676-A027-FA34ED5AE836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85" name="Google Shape;7725;p72">
            <a:extLst>
              <a:ext uri="{FF2B5EF4-FFF2-40B4-BE49-F238E27FC236}">
                <a16:creationId xmlns:a16="http://schemas.microsoft.com/office/drawing/2014/main" id="{F724BF63-D5B8-9AFB-87EC-E7D43CA2B30D}"/>
              </a:ext>
            </a:extLst>
          </p:cNvPr>
          <p:cNvGrpSpPr/>
          <p:nvPr/>
        </p:nvGrpSpPr>
        <p:grpSpPr>
          <a:xfrm rot="10800000" flipH="1">
            <a:off x="10771719" y="6142244"/>
            <a:ext cx="2838414" cy="49616"/>
            <a:chOff x="219558" y="4738465"/>
            <a:chExt cx="5852400" cy="102300"/>
          </a:xfrm>
        </p:grpSpPr>
        <p:cxnSp>
          <p:nvCxnSpPr>
            <p:cNvPr id="286" name="Google Shape;7726;p72">
              <a:extLst>
                <a:ext uri="{FF2B5EF4-FFF2-40B4-BE49-F238E27FC236}">
                  <a16:creationId xmlns:a16="http://schemas.microsoft.com/office/drawing/2014/main" id="{0675241E-8584-C29C-C481-1B2443C98326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7" name="Google Shape;7727;p72">
              <a:extLst>
                <a:ext uri="{FF2B5EF4-FFF2-40B4-BE49-F238E27FC236}">
                  <a16:creationId xmlns:a16="http://schemas.microsoft.com/office/drawing/2014/main" id="{1B65CF76-90CE-D27F-4960-287F5B95515A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8" name="Google Shape;7728;p72">
              <a:extLst>
                <a:ext uri="{FF2B5EF4-FFF2-40B4-BE49-F238E27FC236}">
                  <a16:creationId xmlns:a16="http://schemas.microsoft.com/office/drawing/2014/main" id="{28C6E8DB-8E24-CB2F-8F6D-E5F0AAF1E13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9" name="Google Shape;7729;p72">
              <a:extLst>
                <a:ext uri="{FF2B5EF4-FFF2-40B4-BE49-F238E27FC236}">
                  <a16:creationId xmlns:a16="http://schemas.microsoft.com/office/drawing/2014/main" id="{D2975978-8D01-14FD-ACAE-54192C4C85CA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0" name="Google Shape;7730;p72">
              <a:extLst>
                <a:ext uri="{FF2B5EF4-FFF2-40B4-BE49-F238E27FC236}">
                  <a16:creationId xmlns:a16="http://schemas.microsoft.com/office/drawing/2014/main" id="{C454EB3D-FAE1-1D2B-D28B-A658CBCB0E0E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1" name="Google Shape;7731;p72">
              <a:extLst>
                <a:ext uri="{FF2B5EF4-FFF2-40B4-BE49-F238E27FC236}">
                  <a16:creationId xmlns:a16="http://schemas.microsoft.com/office/drawing/2014/main" id="{D10C5907-69D0-901E-5767-8E23914ABB90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92" name="Google Shape;7732;p72">
            <a:extLst>
              <a:ext uri="{FF2B5EF4-FFF2-40B4-BE49-F238E27FC236}">
                <a16:creationId xmlns:a16="http://schemas.microsoft.com/office/drawing/2014/main" id="{2C2D14E9-EEA0-80CC-D9AA-0D19174FDB63}"/>
              </a:ext>
            </a:extLst>
          </p:cNvPr>
          <p:cNvGrpSpPr/>
          <p:nvPr/>
        </p:nvGrpSpPr>
        <p:grpSpPr>
          <a:xfrm>
            <a:off x="10794354" y="6888370"/>
            <a:ext cx="2793140" cy="770032"/>
            <a:chOff x="5286284" y="2966544"/>
            <a:chExt cx="1396570" cy="385016"/>
          </a:xfrm>
        </p:grpSpPr>
        <p:cxnSp>
          <p:nvCxnSpPr>
            <p:cNvPr id="293" name="Google Shape;7733;p72">
              <a:extLst>
                <a:ext uri="{FF2B5EF4-FFF2-40B4-BE49-F238E27FC236}">
                  <a16:creationId xmlns:a16="http://schemas.microsoft.com/office/drawing/2014/main" id="{96D3B805-832C-49A5-6180-AABCE56A568F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4" name="Google Shape;7734;p72">
              <a:extLst>
                <a:ext uri="{FF2B5EF4-FFF2-40B4-BE49-F238E27FC236}">
                  <a16:creationId xmlns:a16="http://schemas.microsoft.com/office/drawing/2014/main" id="{2EA7EEF5-8C51-9BB4-26D1-547D1C2702D6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5" name="Google Shape;7735;p72">
              <a:extLst>
                <a:ext uri="{FF2B5EF4-FFF2-40B4-BE49-F238E27FC236}">
                  <a16:creationId xmlns:a16="http://schemas.microsoft.com/office/drawing/2014/main" id="{2A0F0F03-706E-E5FE-696B-F5C496F147E6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7" name="Google Shape;7736;p72">
                <a:extLst>
                  <a:ext uri="{FF2B5EF4-FFF2-40B4-BE49-F238E27FC236}">
                    <a16:creationId xmlns:a16="http://schemas.microsoft.com/office/drawing/2014/main" id="{B32F1C84-9896-CFD7-97F4-F0C81A0161F5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7;p72">
                <a:extLst>
                  <a:ext uri="{FF2B5EF4-FFF2-40B4-BE49-F238E27FC236}">
                    <a16:creationId xmlns:a16="http://schemas.microsoft.com/office/drawing/2014/main" id="{F3CBF7C4-D501-1229-E047-493B2BC61727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8;p72">
                <a:extLst>
                  <a:ext uri="{FF2B5EF4-FFF2-40B4-BE49-F238E27FC236}">
                    <a16:creationId xmlns:a16="http://schemas.microsoft.com/office/drawing/2014/main" id="{A8141A35-EC2C-8376-D628-F7BD577F675E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9;p72">
                <a:extLst>
                  <a:ext uri="{FF2B5EF4-FFF2-40B4-BE49-F238E27FC236}">
                    <a16:creationId xmlns:a16="http://schemas.microsoft.com/office/drawing/2014/main" id="{A2FCC5A4-4AFB-1D11-7758-2E2BCDCD2AF5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0;p72">
                <a:extLst>
                  <a:ext uri="{FF2B5EF4-FFF2-40B4-BE49-F238E27FC236}">
                    <a16:creationId xmlns:a16="http://schemas.microsoft.com/office/drawing/2014/main" id="{29CF01E2-84C8-30F7-0016-CFE3DD5C25F6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1;p72">
                <a:extLst>
                  <a:ext uri="{FF2B5EF4-FFF2-40B4-BE49-F238E27FC236}">
                    <a16:creationId xmlns:a16="http://schemas.microsoft.com/office/drawing/2014/main" id="{18F572EB-10D0-3138-3FD0-A7957BA016B9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2;p72">
                <a:extLst>
                  <a:ext uri="{FF2B5EF4-FFF2-40B4-BE49-F238E27FC236}">
                    <a16:creationId xmlns:a16="http://schemas.microsoft.com/office/drawing/2014/main" id="{7997559B-5CC6-FE49-7BA5-7FFD09AA52D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3;p72">
                <a:extLst>
                  <a:ext uri="{FF2B5EF4-FFF2-40B4-BE49-F238E27FC236}">
                    <a16:creationId xmlns:a16="http://schemas.microsoft.com/office/drawing/2014/main" id="{6029EE42-7610-1EF7-849A-C2F6DE3CCE1D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6" name="Google Shape;7744;p72">
              <a:extLst>
                <a:ext uri="{FF2B5EF4-FFF2-40B4-BE49-F238E27FC236}">
                  <a16:creationId xmlns:a16="http://schemas.microsoft.com/office/drawing/2014/main" id="{132B0DB1-9EFD-1C1F-741F-64541D64DC75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5" name="Google Shape;7745;p72">
            <a:extLst>
              <a:ext uri="{FF2B5EF4-FFF2-40B4-BE49-F238E27FC236}">
                <a16:creationId xmlns:a16="http://schemas.microsoft.com/office/drawing/2014/main" id="{A539A054-DBDE-2576-ED59-C0F9FCBE4E5A}"/>
              </a:ext>
            </a:extLst>
          </p:cNvPr>
          <p:cNvGrpSpPr/>
          <p:nvPr/>
        </p:nvGrpSpPr>
        <p:grpSpPr>
          <a:xfrm>
            <a:off x="4166486" y="3725923"/>
            <a:ext cx="2364552" cy="1324054"/>
            <a:chOff x="2029517" y="1732295"/>
            <a:chExt cx="1149068" cy="643432"/>
          </a:xfrm>
        </p:grpSpPr>
        <p:grpSp>
          <p:nvGrpSpPr>
            <p:cNvPr id="306" name="Google Shape;7746;p72">
              <a:extLst>
                <a:ext uri="{FF2B5EF4-FFF2-40B4-BE49-F238E27FC236}">
                  <a16:creationId xmlns:a16="http://schemas.microsoft.com/office/drawing/2014/main" id="{7A33EFC6-AAB5-F123-61E3-7B895D908201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3" name="Google Shape;7747;p72">
                <a:extLst>
                  <a:ext uri="{FF2B5EF4-FFF2-40B4-BE49-F238E27FC236}">
                    <a16:creationId xmlns:a16="http://schemas.microsoft.com/office/drawing/2014/main" id="{065C745B-4CB5-48CB-991C-1F148161F2DE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7" name="Google Shape;7748;p72">
                  <a:extLst>
                    <a:ext uri="{FF2B5EF4-FFF2-40B4-BE49-F238E27FC236}">
                      <a16:creationId xmlns:a16="http://schemas.microsoft.com/office/drawing/2014/main" id="{0EDAF18C-6E54-36FD-08DC-7C9D8065CC2C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49;p72">
                  <a:extLst>
                    <a:ext uri="{FF2B5EF4-FFF2-40B4-BE49-F238E27FC236}">
                      <a16:creationId xmlns:a16="http://schemas.microsoft.com/office/drawing/2014/main" id="{1E9A4E64-6299-956A-FE82-D1858F182B71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24" name="Google Shape;7750;p72">
                <a:extLst>
                  <a:ext uri="{FF2B5EF4-FFF2-40B4-BE49-F238E27FC236}">
                    <a16:creationId xmlns:a16="http://schemas.microsoft.com/office/drawing/2014/main" id="{2260F6CE-727E-F980-0A40-18C8A4D28F31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5" name="Google Shape;7751;p72">
                  <a:extLst>
                    <a:ext uri="{FF2B5EF4-FFF2-40B4-BE49-F238E27FC236}">
                      <a16:creationId xmlns:a16="http://schemas.microsoft.com/office/drawing/2014/main" id="{37B0FE44-D4CA-2BBC-1FCA-4B3A361A3422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52;p72">
                  <a:extLst>
                    <a:ext uri="{FF2B5EF4-FFF2-40B4-BE49-F238E27FC236}">
                      <a16:creationId xmlns:a16="http://schemas.microsoft.com/office/drawing/2014/main" id="{68D6C06E-FB1C-732B-D896-E331060458E4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307" name="Google Shape;7753;p72">
              <a:extLst>
                <a:ext uri="{FF2B5EF4-FFF2-40B4-BE49-F238E27FC236}">
                  <a16:creationId xmlns:a16="http://schemas.microsoft.com/office/drawing/2014/main" id="{08136BB4-0D00-07C6-0C0D-BB69BED39F5A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8" name="Google Shape;7754;p72">
                <a:extLst>
                  <a:ext uri="{FF2B5EF4-FFF2-40B4-BE49-F238E27FC236}">
                    <a16:creationId xmlns:a16="http://schemas.microsoft.com/office/drawing/2014/main" id="{C1DD7ABA-DDE8-5CC6-B8C1-FF3470805717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7" name="Google Shape;7755;p72">
                  <a:extLst>
                    <a:ext uri="{FF2B5EF4-FFF2-40B4-BE49-F238E27FC236}">
                      <a16:creationId xmlns:a16="http://schemas.microsoft.com/office/drawing/2014/main" id="{53699E67-1DF3-2738-9E5F-A50343BD8962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1" name="Google Shape;7756;p72">
                    <a:extLst>
                      <a:ext uri="{FF2B5EF4-FFF2-40B4-BE49-F238E27FC236}">
                        <a16:creationId xmlns:a16="http://schemas.microsoft.com/office/drawing/2014/main" id="{AAFEE495-C347-095B-4E4E-D4E216DD9691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57;p72">
                    <a:extLst>
                      <a:ext uri="{FF2B5EF4-FFF2-40B4-BE49-F238E27FC236}">
                        <a16:creationId xmlns:a16="http://schemas.microsoft.com/office/drawing/2014/main" id="{7498C90B-8927-B2D7-CFD3-9EDBBE26257C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18" name="Google Shape;7758;p72">
                  <a:extLst>
                    <a:ext uri="{FF2B5EF4-FFF2-40B4-BE49-F238E27FC236}">
                      <a16:creationId xmlns:a16="http://schemas.microsoft.com/office/drawing/2014/main" id="{838DF97C-DB0B-F5B3-E50D-CE60E760EEC0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9" name="Google Shape;7759;p72">
                    <a:extLst>
                      <a:ext uri="{FF2B5EF4-FFF2-40B4-BE49-F238E27FC236}">
                        <a16:creationId xmlns:a16="http://schemas.microsoft.com/office/drawing/2014/main" id="{E4C4B2D6-DA7F-FD5F-53AA-F6B3B9F66A1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60;p72">
                    <a:extLst>
                      <a:ext uri="{FF2B5EF4-FFF2-40B4-BE49-F238E27FC236}">
                        <a16:creationId xmlns:a16="http://schemas.microsoft.com/office/drawing/2014/main" id="{482FEAD5-CFFB-6499-8781-994BC7CF86BF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09" name="Google Shape;7761;p72">
                <a:extLst>
                  <a:ext uri="{FF2B5EF4-FFF2-40B4-BE49-F238E27FC236}">
                    <a16:creationId xmlns:a16="http://schemas.microsoft.com/office/drawing/2014/main" id="{36BD2690-1D5C-145C-40DB-CE5BD30F067D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0" name="Google Shape;7762;p72">
                  <a:extLst>
                    <a:ext uri="{FF2B5EF4-FFF2-40B4-BE49-F238E27FC236}">
                      <a16:creationId xmlns:a16="http://schemas.microsoft.com/office/drawing/2014/main" id="{BD35C3C8-5D59-FB63-522E-736BAA1D5CE9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grpSp>
              <p:nvGrpSpPr>
                <p:cNvPr id="311" name="Google Shape;7763;p72">
                  <a:extLst>
                    <a:ext uri="{FF2B5EF4-FFF2-40B4-BE49-F238E27FC236}">
                      <a16:creationId xmlns:a16="http://schemas.microsoft.com/office/drawing/2014/main" id="{C5B30C36-81E1-9C00-0FA1-D87095833B1C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5" name="Google Shape;7764;p72">
                    <a:extLst>
                      <a:ext uri="{FF2B5EF4-FFF2-40B4-BE49-F238E27FC236}">
                        <a16:creationId xmlns:a16="http://schemas.microsoft.com/office/drawing/2014/main" id="{C814214C-5792-2967-1D81-5975E3CED12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5;p72">
                    <a:extLst>
                      <a:ext uri="{FF2B5EF4-FFF2-40B4-BE49-F238E27FC236}">
                        <a16:creationId xmlns:a16="http://schemas.microsoft.com/office/drawing/2014/main" id="{14110ADD-96B1-2047-B118-C5624E3CDC12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12" name="Google Shape;7766;p72">
                  <a:extLst>
                    <a:ext uri="{FF2B5EF4-FFF2-40B4-BE49-F238E27FC236}">
                      <a16:creationId xmlns:a16="http://schemas.microsoft.com/office/drawing/2014/main" id="{65259E0F-0810-3939-9763-FD3890C5BDC9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3" name="Google Shape;7767;p72">
                    <a:extLst>
                      <a:ext uri="{FF2B5EF4-FFF2-40B4-BE49-F238E27FC236}">
                        <a16:creationId xmlns:a16="http://schemas.microsoft.com/office/drawing/2014/main" id="{2ED6EC89-C228-B68A-D262-A61702D0120F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8;p72">
                    <a:extLst>
                      <a:ext uri="{FF2B5EF4-FFF2-40B4-BE49-F238E27FC236}">
                        <a16:creationId xmlns:a16="http://schemas.microsoft.com/office/drawing/2014/main" id="{DE3A5CB8-74CE-D766-4F5B-E453441D81A0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9" name="Google Shape;7769;p72">
            <a:extLst>
              <a:ext uri="{FF2B5EF4-FFF2-40B4-BE49-F238E27FC236}">
                <a16:creationId xmlns:a16="http://schemas.microsoft.com/office/drawing/2014/main" id="{211E875D-983D-744B-35BD-498C7C44CBCC}"/>
              </a:ext>
            </a:extLst>
          </p:cNvPr>
          <p:cNvGrpSpPr/>
          <p:nvPr/>
        </p:nvGrpSpPr>
        <p:grpSpPr>
          <a:xfrm>
            <a:off x="1536985" y="3621148"/>
            <a:ext cx="1925302" cy="1620116"/>
            <a:chOff x="844912" y="1681380"/>
            <a:chExt cx="935611" cy="787305"/>
          </a:xfrm>
        </p:grpSpPr>
        <p:grpSp>
          <p:nvGrpSpPr>
            <p:cNvPr id="330" name="Google Shape;7770;p72">
              <a:extLst>
                <a:ext uri="{FF2B5EF4-FFF2-40B4-BE49-F238E27FC236}">
                  <a16:creationId xmlns:a16="http://schemas.microsoft.com/office/drawing/2014/main" id="{590712CE-7D90-947D-A847-24115890D825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7" name="Google Shape;7771;p72">
                <a:extLst>
                  <a:ext uri="{FF2B5EF4-FFF2-40B4-BE49-F238E27FC236}">
                    <a16:creationId xmlns:a16="http://schemas.microsoft.com/office/drawing/2014/main" id="{C04BEEED-F768-71E5-38E9-4F693C05611B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8" name="Google Shape;7772;p72">
                <a:extLst>
                  <a:ext uri="{FF2B5EF4-FFF2-40B4-BE49-F238E27FC236}">
                    <a16:creationId xmlns:a16="http://schemas.microsoft.com/office/drawing/2014/main" id="{12A1F89C-592A-4781-625F-8726B5C7FFD8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9" name="Google Shape;7773;p72">
                <a:extLst>
                  <a:ext uri="{FF2B5EF4-FFF2-40B4-BE49-F238E27FC236}">
                    <a16:creationId xmlns:a16="http://schemas.microsoft.com/office/drawing/2014/main" id="{B35BED0D-F4D7-F7DD-7DFA-5FF1583A56AD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0" name="Google Shape;7774;p72">
                <a:extLst>
                  <a:ext uri="{FF2B5EF4-FFF2-40B4-BE49-F238E27FC236}">
                    <a16:creationId xmlns:a16="http://schemas.microsoft.com/office/drawing/2014/main" id="{3B4EB634-AD84-0BA4-E685-CB62450F031A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1" name="Google Shape;7775;p72">
                <a:extLst>
                  <a:ext uri="{FF2B5EF4-FFF2-40B4-BE49-F238E27FC236}">
                    <a16:creationId xmlns:a16="http://schemas.microsoft.com/office/drawing/2014/main" id="{1A3AF6BD-5B4F-457B-43A5-08545171B53C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2" name="Google Shape;7776;p72">
                <a:extLst>
                  <a:ext uri="{FF2B5EF4-FFF2-40B4-BE49-F238E27FC236}">
                    <a16:creationId xmlns:a16="http://schemas.microsoft.com/office/drawing/2014/main" id="{C3C2B448-F077-3B56-FFCD-BFF10975CA3A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31" name="Google Shape;7777;p72">
              <a:extLst>
                <a:ext uri="{FF2B5EF4-FFF2-40B4-BE49-F238E27FC236}">
                  <a16:creationId xmlns:a16="http://schemas.microsoft.com/office/drawing/2014/main" id="{0C11E599-1852-BF09-3969-6ED23F0E06CC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5" name="Google Shape;7778;p72">
                <a:extLst>
                  <a:ext uri="{FF2B5EF4-FFF2-40B4-BE49-F238E27FC236}">
                    <a16:creationId xmlns:a16="http://schemas.microsoft.com/office/drawing/2014/main" id="{18AEA2CD-F3AB-E40D-82FC-D9907BF92D7C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46" name="Google Shape;7779;p72">
                <a:extLst>
                  <a:ext uri="{FF2B5EF4-FFF2-40B4-BE49-F238E27FC236}">
                    <a16:creationId xmlns:a16="http://schemas.microsoft.com/office/drawing/2014/main" id="{00CECA51-75AD-289D-593B-9303F831B41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7" name="Google Shape;7780;p72">
                  <a:extLst>
                    <a:ext uri="{FF2B5EF4-FFF2-40B4-BE49-F238E27FC236}">
                      <a16:creationId xmlns:a16="http://schemas.microsoft.com/office/drawing/2014/main" id="{D9471645-D82F-0766-2503-1A7436C6B8A6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0" name="Google Shape;7781;p72">
                    <a:extLst>
                      <a:ext uri="{FF2B5EF4-FFF2-40B4-BE49-F238E27FC236}">
                        <a16:creationId xmlns:a16="http://schemas.microsoft.com/office/drawing/2014/main" id="{4F52AD6D-3398-3DEA-1283-751A2A57D48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1" name="Google Shape;7782;p72">
                    <a:extLst>
                      <a:ext uri="{FF2B5EF4-FFF2-40B4-BE49-F238E27FC236}">
                        <a16:creationId xmlns:a16="http://schemas.microsoft.com/office/drawing/2014/main" id="{3266EC81-336D-3D27-BCD6-0F4E8A78069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2" name="Google Shape;7783;p72">
                    <a:extLst>
                      <a:ext uri="{FF2B5EF4-FFF2-40B4-BE49-F238E27FC236}">
                        <a16:creationId xmlns:a16="http://schemas.microsoft.com/office/drawing/2014/main" id="{9236C80B-258C-2966-E752-68738E9526F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3" name="Google Shape;7784;p72">
                    <a:extLst>
                      <a:ext uri="{FF2B5EF4-FFF2-40B4-BE49-F238E27FC236}">
                        <a16:creationId xmlns:a16="http://schemas.microsoft.com/office/drawing/2014/main" id="{EA3C1CD1-382D-468D-B0B6-4B6244B2A7C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4" name="Google Shape;7785;p72">
                    <a:extLst>
                      <a:ext uri="{FF2B5EF4-FFF2-40B4-BE49-F238E27FC236}">
                        <a16:creationId xmlns:a16="http://schemas.microsoft.com/office/drawing/2014/main" id="{6CB739B0-98C6-8E7F-B093-FFCF7F4B9727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5" name="Google Shape;7786;p72">
                    <a:extLst>
                      <a:ext uri="{FF2B5EF4-FFF2-40B4-BE49-F238E27FC236}">
                        <a16:creationId xmlns:a16="http://schemas.microsoft.com/office/drawing/2014/main" id="{3AC79579-AF6E-E5A5-2026-99B96F488AC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56" name="Google Shape;7787;p72">
                    <a:extLst>
                      <a:ext uri="{FF2B5EF4-FFF2-40B4-BE49-F238E27FC236}">
                        <a16:creationId xmlns:a16="http://schemas.microsoft.com/office/drawing/2014/main" id="{AD3005D1-11C9-0272-68C9-3CFAFF25AE9E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sp>
              <p:nvSpPr>
                <p:cNvPr id="348" name="Google Shape;7788;p72">
                  <a:extLst>
                    <a:ext uri="{FF2B5EF4-FFF2-40B4-BE49-F238E27FC236}">
                      <a16:creationId xmlns:a16="http://schemas.microsoft.com/office/drawing/2014/main" id="{D115769B-81C1-5966-6781-4D4818B70AE9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49" name="Google Shape;7789;p72">
                  <a:extLst>
                    <a:ext uri="{FF2B5EF4-FFF2-40B4-BE49-F238E27FC236}">
                      <a16:creationId xmlns:a16="http://schemas.microsoft.com/office/drawing/2014/main" id="{C153801E-86E1-4CA1-B9C0-7DB1200EEC1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332" name="Google Shape;7790;p72">
              <a:extLst>
                <a:ext uri="{FF2B5EF4-FFF2-40B4-BE49-F238E27FC236}">
                  <a16:creationId xmlns:a16="http://schemas.microsoft.com/office/drawing/2014/main" id="{92721179-C9DB-BF8E-C407-BD625C7577A1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3" name="Google Shape;7791;p72">
                <a:extLst>
                  <a:ext uri="{FF2B5EF4-FFF2-40B4-BE49-F238E27FC236}">
                    <a16:creationId xmlns:a16="http://schemas.microsoft.com/office/drawing/2014/main" id="{FC7BADB4-8024-B8EE-9758-DB2B03499A2E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34" name="Google Shape;7792;p72">
                <a:extLst>
                  <a:ext uri="{FF2B5EF4-FFF2-40B4-BE49-F238E27FC236}">
                    <a16:creationId xmlns:a16="http://schemas.microsoft.com/office/drawing/2014/main" id="{CDF99379-DDA4-BC67-C19C-1E06A0C65400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5" name="Google Shape;7793;p72">
                  <a:extLst>
                    <a:ext uri="{FF2B5EF4-FFF2-40B4-BE49-F238E27FC236}">
                      <a16:creationId xmlns:a16="http://schemas.microsoft.com/office/drawing/2014/main" id="{417DB0BD-3934-8F5F-3737-8E4663948808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8" name="Google Shape;7794;p72">
                    <a:extLst>
                      <a:ext uri="{FF2B5EF4-FFF2-40B4-BE49-F238E27FC236}">
                        <a16:creationId xmlns:a16="http://schemas.microsoft.com/office/drawing/2014/main" id="{D9C13981-8FBA-1E0A-F03B-1882F8606EA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39" name="Google Shape;7795;p72">
                    <a:extLst>
                      <a:ext uri="{FF2B5EF4-FFF2-40B4-BE49-F238E27FC236}">
                        <a16:creationId xmlns:a16="http://schemas.microsoft.com/office/drawing/2014/main" id="{A679CFAD-A4DB-6B88-ADEF-A07904E87090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0" name="Google Shape;7796;p72">
                    <a:extLst>
                      <a:ext uri="{FF2B5EF4-FFF2-40B4-BE49-F238E27FC236}">
                        <a16:creationId xmlns:a16="http://schemas.microsoft.com/office/drawing/2014/main" id="{FBD43F11-51E9-27C0-DBF4-D5BA91435F1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1" name="Google Shape;7797;p72">
                    <a:extLst>
                      <a:ext uri="{FF2B5EF4-FFF2-40B4-BE49-F238E27FC236}">
                        <a16:creationId xmlns:a16="http://schemas.microsoft.com/office/drawing/2014/main" id="{1342A541-3F81-8D23-D9A3-47D16947F47C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2" name="Google Shape;7798;p72">
                    <a:extLst>
                      <a:ext uri="{FF2B5EF4-FFF2-40B4-BE49-F238E27FC236}">
                        <a16:creationId xmlns:a16="http://schemas.microsoft.com/office/drawing/2014/main" id="{373820B3-6A43-CBED-A19B-0ADBD60F73D9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3" name="Google Shape;7799;p72">
                    <a:extLst>
                      <a:ext uri="{FF2B5EF4-FFF2-40B4-BE49-F238E27FC236}">
                        <a16:creationId xmlns:a16="http://schemas.microsoft.com/office/drawing/2014/main" id="{7BC10883-B41E-F0CA-EEA0-8E0917F0CBE9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44" name="Google Shape;7800;p72">
                    <a:extLst>
                      <a:ext uri="{FF2B5EF4-FFF2-40B4-BE49-F238E27FC236}">
                        <a16:creationId xmlns:a16="http://schemas.microsoft.com/office/drawing/2014/main" id="{98871795-8BF5-42F0-FF71-C96853EC4F3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sp>
              <p:nvSpPr>
                <p:cNvPr id="336" name="Google Shape;7801;p72">
                  <a:extLst>
                    <a:ext uri="{FF2B5EF4-FFF2-40B4-BE49-F238E27FC236}">
                      <a16:creationId xmlns:a16="http://schemas.microsoft.com/office/drawing/2014/main" id="{C96A0325-D3D2-D11C-B157-61F98BD2C8D2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37" name="Google Shape;7802;p72">
                  <a:extLst>
                    <a:ext uri="{FF2B5EF4-FFF2-40B4-BE49-F238E27FC236}">
                      <a16:creationId xmlns:a16="http://schemas.microsoft.com/office/drawing/2014/main" id="{944DC663-0B1E-EA57-60A5-DE4F01A84585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363" name="Google Shape;7803;p72">
            <a:extLst>
              <a:ext uri="{FF2B5EF4-FFF2-40B4-BE49-F238E27FC236}">
                <a16:creationId xmlns:a16="http://schemas.microsoft.com/office/drawing/2014/main" id="{AD516CC9-00A4-2457-6C0F-B47CB171B968}"/>
              </a:ext>
            </a:extLst>
          </p:cNvPr>
          <p:cNvGrpSpPr/>
          <p:nvPr/>
        </p:nvGrpSpPr>
        <p:grpSpPr>
          <a:xfrm>
            <a:off x="13754865" y="5156009"/>
            <a:ext cx="3244538" cy="1104886"/>
            <a:chOff x="6894650" y="2574740"/>
            <a:chExt cx="1445100" cy="492111"/>
          </a:xfrm>
        </p:grpSpPr>
        <p:sp>
          <p:nvSpPr>
            <p:cNvPr id="364" name="Google Shape;7804;p72">
              <a:extLst>
                <a:ext uri="{FF2B5EF4-FFF2-40B4-BE49-F238E27FC236}">
                  <a16:creationId xmlns:a16="http://schemas.microsoft.com/office/drawing/2014/main" id="{D2E1C4EF-3BD5-538C-19EB-9BFF07E19FFF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5" name="Google Shape;7805;p72">
              <a:extLst>
                <a:ext uri="{FF2B5EF4-FFF2-40B4-BE49-F238E27FC236}">
                  <a16:creationId xmlns:a16="http://schemas.microsoft.com/office/drawing/2014/main" id="{C1CEBEEB-2F17-5E54-5D9D-54AA8B8E64E7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6" name="Google Shape;7806;p72">
              <a:extLst>
                <a:ext uri="{FF2B5EF4-FFF2-40B4-BE49-F238E27FC236}">
                  <a16:creationId xmlns:a16="http://schemas.microsoft.com/office/drawing/2014/main" id="{7E0C1BFA-0EE0-F162-F384-0FC463ED64F2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7" name="Google Shape;7807;p72">
              <a:extLst>
                <a:ext uri="{FF2B5EF4-FFF2-40B4-BE49-F238E27FC236}">
                  <a16:creationId xmlns:a16="http://schemas.microsoft.com/office/drawing/2014/main" id="{7E783DA3-726C-BD4C-E61A-695643B32762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68" name="Google Shape;7808;p72">
              <a:extLst>
                <a:ext uri="{FF2B5EF4-FFF2-40B4-BE49-F238E27FC236}">
                  <a16:creationId xmlns:a16="http://schemas.microsoft.com/office/drawing/2014/main" id="{71F72E77-F7A4-F8CB-F878-36CDCE44B95E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369" name="Google Shape;7809;p72">
              <a:extLst>
                <a:ext uri="{FF2B5EF4-FFF2-40B4-BE49-F238E27FC236}">
                  <a16:creationId xmlns:a16="http://schemas.microsoft.com/office/drawing/2014/main" id="{8885023F-D6BE-B32C-ACE8-159CD9CACB83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0;p72">
            <a:extLst>
              <a:ext uri="{FF2B5EF4-FFF2-40B4-BE49-F238E27FC236}">
                <a16:creationId xmlns:a16="http://schemas.microsoft.com/office/drawing/2014/main" id="{A59FC5B5-7F4B-722F-C2A5-CBCE16820630}"/>
              </a:ext>
            </a:extLst>
          </p:cNvPr>
          <p:cNvGrpSpPr/>
          <p:nvPr/>
        </p:nvGrpSpPr>
        <p:grpSpPr>
          <a:xfrm>
            <a:off x="13793950" y="7904519"/>
            <a:ext cx="3166412" cy="951410"/>
            <a:chOff x="6953919" y="3907920"/>
            <a:chExt cx="1377300" cy="475705"/>
          </a:xfrm>
        </p:grpSpPr>
        <p:cxnSp>
          <p:nvCxnSpPr>
            <p:cNvPr id="371" name="Google Shape;7811;p72">
              <a:extLst>
                <a:ext uri="{FF2B5EF4-FFF2-40B4-BE49-F238E27FC236}">
                  <a16:creationId xmlns:a16="http://schemas.microsoft.com/office/drawing/2014/main" id="{B5259309-95AA-FA11-4C72-BE83DAA57CB4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2;p72">
              <a:extLst>
                <a:ext uri="{FF2B5EF4-FFF2-40B4-BE49-F238E27FC236}">
                  <a16:creationId xmlns:a16="http://schemas.microsoft.com/office/drawing/2014/main" id="{6E2DF872-F9B9-60D1-2EA1-AF9EF12C5834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3;p72">
              <a:extLst>
                <a:ext uri="{FF2B5EF4-FFF2-40B4-BE49-F238E27FC236}">
                  <a16:creationId xmlns:a16="http://schemas.microsoft.com/office/drawing/2014/main" id="{A41209B0-B4B2-FAF6-D964-A9F24B80D9B5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4;p72">
              <a:extLst>
                <a:ext uri="{FF2B5EF4-FFF2-40B4-BE49-F238E27FC236}">
                  <a16:creationId xmlns:a16="http://schemas.microsoft.com/office/drawing/2014/main" id="{4C236F63-5089-37DC-CFD8-C28E8EFC4E91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5;p72">
              <a:extLst>
                <a:ext uri="{FF2B5EF4-FFF2-40B4-BE49-F238E27FC236}">
                  <a16:creationId xmlns:a16="http://schemas.microsoft.com/office/drawing/2014/main" id="{4E8BD65E-4567-C50E-8334-CD09547F10A9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6" name="Google Shape;7816;p72">
            <a:extLst>
              <a:ext uri="{FF2B5EF4-FFF2-40B4-BE49-F238E27FC236}">
                <a16:creationId xmlns:a16="http://schemas.microsoft.com/office/drawing/2014/main" id="{CDC10AFA-604E-6F6A-C630-63BB875DFA78}"/>
              </a:ext>
            </a:extLst>
          </p:cNvPr>
          <p:cNvGrpSpPr/>
          <p:nvPr/>
        </p:nvGrpSpPr>
        <p:grpSpPr>
          <a:xfrm>
            <a:off x="4801126" y="5426811"/>
            <a:ext cx="1672572" cy="1649058"/>
            <a:chOff x="2389399" y="2595741"/>
            <a:chExt cx="812796" cy="801369"/>
          </a:xfrm>
        </p:grpSpPr>
        <p:grpSp>
          <p:nvGrpSpPr>
            <p:cNvPr id="377" name="Google Shape;7817;p72">
              <a:extLst>
                <a:ext uri="{FF2B5EF4-FFF2-40B4-BE49-F238E27FC236}">
                  <a16:creationId xmlns:a16="http://schemas.microsoft.com/office/drawing/2014/main" id="{ED04DEB2-1FCE-EA5B-A66F-833D6F88B64E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8" name="Google Shape;7818;p72">
                <a:extLst>
                  <a:ext uri="{FF2B5EF4-FFF2-40B4-BE49-F238E27FC236}">
                    <a16:creationId xmlns:a16="http://schemas.microsoft.com/office/drawing/2014/main" id="{AFEE02C2-8666-1FBD-FBDD-38F2088643F0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29" name="Google Shape;7819;p72">
                <a:extLst>
                  <a:ext uri="{FF2B5EF4-FFF2-40B4-BE49-F238E27FC236}">
                    <a16:creationId xmlns:a16="http://schemas.microsoft.com/office/drawing/2014/main" id="{62A702F1-C730-BC0B-FD17-606E59126104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30" name="Google Shape;7820;p72">
                <a:extLst>
                  <a:ext uri="{FF2B5EF4-FFF2-40B4-BE49-F238E27FC236}">
                    <a16:creationId xmlns:a16="http://schemas.microsoft.com/office/drawing/2014/main" id="{5FD3A2AC-CA94-3A65-7442-22FBFD908878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78" name="Google Shape;7821;p72">
              <a:extLst>
                <a:ext uri="{FF2B5EF4-FFF2-40B4-BE49-F238E27FC236}">
                  <a16:creationId xmlns:a16="http://schemas.microsoft.com/office/drawing/2014/main" id="{575471FF-DC9C-1E86-3417-7B65FE1AB1A3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4" name="Google Shape;7822;p72">
                <a:extLst>
                  <a:ext uri="{FF2B5EF4-FFF2-40B4-BE49-F238E27FC236}">
                    <a16:creationId xmlns:a16="http://schemas.microsoft.com/office/drawing/2014/main" id="{7E290745-AB75-7F69-62D7-6A4EB614CB9C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1" name="Google Shape;7823;p72">
                  <a:extLst>
                    <a:ext uri="{FF2B5EF4-FFF2-40B4-BE49-F238E27FC236}">
                      <a16:creationId xmlns:a16="http://schemas.microsoft.com/office/drawing/2014/main" id="{61C7EF35-F509-3BFF-98B7-C0DD4403F22C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5" name="Google Shape;7824;p72">
                    <a:extLst>
                      <a:ext uri="{FF2B5EF4-FFF2-40B4-BE49-F238E27FC236}">
                        <a16:creationId xmlns:a16="http://schemas.microsoft.com/office/drawing/2014/main" id="{847EA74D-FFA8-1216-61E8-1ADE62914C34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6" name="Google Shape;7825;p72">
                    <a:extLst>
                      <a:ext uri="{FF2B5EF4-FFF2-40B4-BE49-F238E27FC236}">
                        <a16:creationId xmlns:a16="http://schemas.microsoft.com/office/drawing/2014/main" id="{9A90B0C5-BBE6-BF91-F682-84BC395D5850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7" name="Google Shape;7826;p72">
                    <a:extLst>
                      <a:ext uri="{FF2B5EF4-FFF2-40B4-BE49-F238E27FC236}">
                        <a16:creationId xmlns:a16="http://schemas.microsoft.com/office/drawing/2014/main" id="{7B83D259-3FB6-1F04-A12B-8FB3C2FAA499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22" name="Google Shape;7827;p72">
                  <a:extLst>
                    <a:ext uri="{FF2B5EF4-FFF2-40B4-BE49-F238E27FC236}">
                      <a16:creationId xmlns:a16="http://schemas.microsoft.com/office/drawing/2014/main" id="{2945E079-90E8-7F2D-9ED9-BF79360CA50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3" name="Google Shape;7828;p72">
                    <a:extLst>
                      <a:ext uri="{FF2B5EF4-FFF2-40B4-BE49-F238E27FC236}">
                        <a16:creationId xmlns:a16="http://schemas.microsoft.com/office/drawing/2014/main" id="{200C68B3-35D8-9EDC-C940-460B026B9217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4" name="Google Shape;7829;p72">
                    <a:extLst>
                      <a:ext uri="{FF2B5EF4-FFF2-40B4-BE49-F238E27FC236}">
                        <a16:creationId xmlns:a16="http://schemas.microsoft.com/office/drawing/2014/main" id="{160CE658-8CAE-6AA8-8DAF-00665A59FFC8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405" name="Google Shape;7830;p72">
                <a:extLst>
                  <a:ext uri="{FF2B5EF4-FFF2-40B4-BE49-F238E27FC236}">
                    <a16:creationId xmlns:a16="http://schemas.microsoft.com/office/drawing/2014/main" id="{B75131FC-CAF5-B584-35DB-7CAAC078DD51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4" name="Google Shape;7831;p72">
                  <a:extLst>
                    <a:ext uri="{FF2B5EF4-FFF2-40B4-BE49-F238E27FC236}">
                      <a16:creationId xmlns:a16="http://schemas.microsoft.com/office/drawing/2014/main" id="{B2C54DDA-E37F-0A99-6BBE-1CCACB57F4D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8" name="Google Shape;7832;p72">
                    <a:extLst>
                      <a:ext uri="{FF2B5EF4-FFF2-40B4-BE49-F238E27FC236}">
                        <a16:creationId xmlns:a16="http://schemas.microsoft.com/office/drawing/2014/main" id="{960357AF-8149-1EB6-4FCA-E4028824E70B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9" name="Google Shape;7833;p72">
                    <a:extLst>
                      <a:ext uri="{FF2B5EF4-FFF2-40B4-BE49-F238E27FC236}">
                        <a16:creationId xmlns:a16="http://schemas.microsoft.com/office/drawing/2014/main" id="{2DC2FD85-4CBA-9CF8-F859-E76DC9F8BBBD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20" name="Google Shape;7834;p72">
                    <a:extLst>
                      <a:ext uri="{FF2B5EF4-FFF2-40B4-BE49-F238E27FC236}">
                        <a16:creationId xmlns:a16="http://schemas.microsoft.com/office/drawing/2014/main" id="{A824B1A5-C040-944F-C21D-17B566928257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15" name="Google Shape;7835;p72">
                  <a:extLst>
                    <a:ext uri="{FF2B5EF4-FFF2-40B4-BE49-F238E27FC236}">
                      <a16:creationId xmlns:a16="http://schemas.microsoft.com/office/drawing/2014/main" id="{BFD5053C-16C7-CFB9-D6E4-FD018F946EFC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6" name="Google Shape;7836;p72">
                    <a:extLst>
                      <a:ext uri="{FF2B5EF4-FFF2-40B4-BE49-F238E27FC236}">
                        <a16:creationId xmlns:a16="http://schemas.microsoft.com/office/drawing/2014/main" id="{920C2CAD-513E-1F67-BDAE-A583A7E2085D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7" name="Google Shape;7837;p72">
                    <a:extLst>
                      <a:ext uri="{FF2B5EF4-FFF2-40B4-BE49-F238E27FC236}">
                        <a16:creationId xmlns:a16="http://schemas.microsoft.com/office/drawing/2014/main" id="{95E41A16-3255-EEC1-48A7-201BE9A245A5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406" name="Google Shape;7838;p72">
                <a:extLst>
                  <a:ext uri="{FF2B5EF4-FFF2-40B4-BE49-F238E27FC236}">
                    <a16:creationId xmlns:a16="http://schemas.microsoft.com/office/drawing/2014/main" id="{6E546365-BFCB-6BD1-A7FF-A57B605B5BC2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7" name="Google Shape;7839;p72">
                  <a:extLst>
                    <a:ext uri="{FF2B5EF4-FFF2-40B4-BE49-F238E27FC236}">
                      <a16:creationId xmlns:a16="http://schemas.microsoft.com/office/drawing/2014/main" id="{99C87ED2-7CC8-A12A-400B-06A4E81E723D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1" name="Google Shape;7840;p72">
                    <a:extLst>
                      <a:ext uri="{FF2B5EF4-FFF2-40B4-BE49-F238E27FC236}">
                        <a16:creationId xmlns:a16="http://schemas.microsoft.com/office/drawing/2014/main" id="{FFCE7E79-8716-BA62-BE2E-8501A561DD99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2" name="Google Shape;7841;p72">
                    <a:extLst>
                      <a:ext uri="{FF2B5EF4-FFF2-40B4-BE49-F238E27FC236}">
                        <a16:creationId xmlns:a16="http://schemas.microsoft.com/office/drawing/2014/main" id="{4B9E784F-65F1-131C-701C-47094B93D730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3" name="Google Shape;7842;p72">
                    <a:extLst>
                      <a:ext uri="{FF2B5EF4-FFF2-40B4-BE49-F238E27FC236}">
                        <a16:creationId xmlns:a16="http://schemas.microsoft.com/office/drawing/2014/main" id="{98B4CECE-1E9D-4226-61A1-E4BA777229D9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408" name="Google Shape;7843;p72">
                  <a:extLst>
                    <a:ext uri="{FF2B5EF4-FFF2-40B4-BE49-F238E27FC236}">
                      <a16:creationId xmlns:a16="http://schemas.microsoft.com/office/drawing/2014/main" id="{A19C0DDF-3149-69CF-3A68-4F52C669594C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9" name="Google Shape;7844;p72">
                    <a:extLst>
                      <a:ext uri="{FF2B5EF4-FFF2-40B4-BE49-F238E27FC236}">
                        <a16:creationId xmlns:a16="http://schemas.microsoft.com/office/drawing/2014/main" id="{2AF81DFF-D45C-5B8C-6967-BA550B67E89A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10" name="Google Shape;7845;p72">
                    <a:extLst>
                      <a:ext uri="{FF2B5EF4-FFF2-40B4-BE49-F238E27FC236}">
                        <a16:creationId xmlns:a16="http://schemas.microsoft.com/office/drawing/2014/main" id="{7D637A34-4130-3972-0BC0-2F95FD4414EC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9" name="Google Shape;7846;p72">
              <a:extLst>
                <a:ext uri="{FF2B5EF4-FFF2-40B4-BE49-F238E27FC236}">
                  <a16:creationId xmlns:a16="http://schemas.microsoft.com/office/drawing/2014/main" id="{010FD8BF-A7C1-81F7-796E-9553037816AB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0" name="Google Shape;7847;p72">
                <a:extLst>
                  <a:ext uri="{FF2B5EF4-FFF2-40B4-BE49-F238E27FC236}">
                    <a16:creationId xmlns:a16="http://schemas.microsoft.com/office/drawing/2014/main" id="{95ED3DAA-2961-42D6-A3D2-E42800A48EC0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7" name="Google Shape;7848;p72">
                  <a:extLst>
                    <a:ext uri="{FF2B5EF4-FFF2-40B4-BE49-F238E27FC236}">
                      <a16:creationId xmlns:a16="http://schemas.microsoft.com/office/drawing/2014/main" id="{2337E274-ADBD-BE35-7F8F-F856B1F04EAE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1" name="Google Shape;7849;p72">
                    <a:extLst>
                      <a:ext uri="{FF2B5EF4-FFF2-40B4-BE49-F238E27FC236}">
                        <a16:creationId xmlns:a16="http://schemas.microsoft.com/office/drawing/2014/main" id="{89E4505B-DE87-3A2C-AEFE-F6E3141EE96C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2" name="Google Shape;7850;p72">
                    <a:extLst>
                      <a:ext uri="{FF2B5EF4-FFF2-40B4-BE49-F238E27FC236}">
                        <a16:creationId xmlns:a16="http://schemas.microsoft.com/office/drawing/2014/main" id="{BD6DC12A-92AE-81AF-3090-13B456FBCE8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3" name="Google Shape;7851;p72">
                    <a:extLst>
                      <a:ext uri="{FF2B5EF4-FFF2-40B4-BE49-F238E27FC236}">
                        <a16:creationId xmlns:a16="http://schemas.microsoft.com/office/drawing/2014/main" id="{24E19213-15AF-CD2C-B965-2968B606391B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98" name="Google Shape;7852;p72">
                  <a:extLst>
                    <a:ext uri="{FF2B5EF4-FFF2-40B4-BE49-F238E27FC236}">
                      <a16:creationId xmlns:a16="http://schemas.microsoft.com/office/drawing/2014/main" id="{43FEF7C5-7C70-3682-3171-59BB0CF9E691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9" name="Google Shape;7853;p72">
                    <a:extLst>
                      <a:ext uri="{FF2B5EF4-FFF2-40B4-BE49-F238E27FC236}">
                        <a16:creationId xmlns:a16="http://schemas.microsoft.com/office/drawing/2014/main" id="{324AAC21-7F5C-DB8C-D5CC-41C2688FD5BC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400" name="Google Shape;7854;p72">
                    <a:extLst>
                      <a:ext uri="{FF2B5EF4-FFF2-40B4-BE49-F238E27FC236}">
                        <a16:creationId xmlns:a16="http://schemas.microsoft.com/office/drawing/2014/main" id="{0BAB23A9-5F7C-F3CC-2C02-D9C6F4468267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81" name="Google Shape;7855;p72">
                <a:extLst>
                  <a:ext uri="{FF2B5EF4-FFF2-40B4-BE49-F238E27FC236}">
                    <a16:creationId xmlns:a16="http://schemas.microsoft.com/office/drawing/2014/main" id="{1816D8DD-845E-B90A-7472-E203733459E3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0" name="Google Shape;7856;p72">
                  <a:extLst>
                    <a:ext uri="{FF2B5EF4-FFF2-40B4-BE49-F238E27FC236}">
                      <a16:creationId xmlns:a16="http://schemas.microsoft.com/office/drawing/2014/main" id="{9B513751-A193-9181-60FE-8630A3674115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4" name="Google Shape;7857;p72">
                    <a:extLst>
                      <a:ext uri="{FF2B5EF4-FFF2-40B4-BE49-F238E27FC236}">
                        <a16:creationId xmlns:a16="http://schemas.microsoft.com/office/drawing/2014/main" id="{8B0803E4-2B73-9178-57BC-2815060AE269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5" name="Google Shape;7858;p72">
                    <a:extLst>
                      <a:ext uri="{FF2B5EF4-FFF2-40B4-BE49-F238E27FC236}">
                        <a16:creationId xmlns:a16="http://schemas.microsoft.com/office/drawing/2014/main" id="{256BAA5A-EF75-1AEA-10C4-ADB319F7FDC2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6" name="Google Shape;7859;p72">
                    <a:extLst>
                      <a:ext uri="{FF2B5EF4-FFF2-40B4-BE49-F238E27FC236}">
                        <a16:creationId xmlns:a16="http://schemas.microsoft.com/office/drawing/2014/main" id="{9261A66C-AB8B-05FF-8F2D-B8829A532D8C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91" name="Google Shape;7860;p72">
                  <a:extLst>
                    <a:ext uri="{FF2B5EF4-FFF2-40B4-BE49-F238E27FC236}">
                      <a16:creationId xmlns:a16="http://schemas.microsoft.com/office/drawing/2014/main" id="{A8A37F3D-3B1E-DE1A-3C4F-E770AF4565EF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2" name="Google Shape;7861;p72">
                    <a:extLst>
                      <a:ext uri="{FF2B5EF4-FFF2-40B4-BE49-F238E27FC236}">
                        <a16:creationId xmlns:a16="http://schemas.microsoft.com/office/drawing/2014/main" id="{94C19FE5-D135-3FF8-C64F-A4BBD9C60C0A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93" name="Google Shape;7862;p72">
                    <a:extLst>
                      <a:ext uri="{FF2B5EF4-FFF2-40B4-BE49-F238E27FC236}">
                        <a16:creationId xmlns:a16="http://schemas.microsoft.com/office/drawing/2014/main" id="{FEAF2FCA-E478-BE9F-5E72-B1C9E9B0DCB1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  <p:grpSp>
            <p:nvGrpSpPr>
              <p:cNvPr id="382" name="Google Shape;7863;p72">
                <a:extLst>
                  <a:ext uri="{FF2B5EF4-FFF2-40B4-BE49-F238E27FC236}">
                    <a16:creationId xmlns:a16="http://schemas.microsoft.com/office/drawing/2014/main" id="{CF6A4E6E-C1D9-38AB-39B9-25357973629C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3" name="Google Shape;7864;p72">
                  <a:extLst>
                    <a:ext uri="{FF2B5EF4-FFF2-40B4-BE49-F238E27FC236}">
                      <a16:creationId xmlns:a16="http://schemas.microsoft.com/office/drawing/2014/main" id="{8D4D45EE-51D0-797E-309E-A140386D640C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7" name="Google Shape;7865;p72">
                    <a:extLst>
                      <a:ext uri="{FF2B5EF4-FFF2-40B4-BE49-F238E27FC236}">
                        <a16:creationId xmlns:a16="http://schemas.microsoft.com/office/drawing/2014/main" id="{83089895-2215-01D7-5D84-BB02A052E225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8" name="Google Shape;7866;p72">
                    <a:extLst>
                      <a:ext uri="{FF2B5EF4-FFF2-40B4-BE49-F238E27FC236}">
                        <a16:creationId xmlns:a16="http://schemas.microsoft.com/office/drawing/2014/main" id="{D09CAE1A-0406-40A7-F69C-4E0F553E89F8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9" name="Google Shape;7867;p72">
                    <a:extLst>
                      <a:ext uri="{FF2B5EF4-FFF2-40B4-BE49-F238E27FC236}">
                        <a16:creationId xmlns:a16="http://schemas.microsoft.com/office/drawing/2014/main" id="{319529AC-37C9-E448-3ED5-33217372B934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  <p:grpSp>
              <p:nvGrpSpPr>
                <p:cNvPr id="384" name="Google Shape;7868;p72">
                  <a:extLst>
                    <a:ext uri="{FF2B5EF4-FFF2-40B4-BE49-F238E27FC236}">
                      <a16:creationId xmlns:a16="http://schemas.microsoft.com/office/drawing/2014/main" id="{BA2D5D5A-7BFC-0972-9F51-9090B827D03E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5" name="Google Shape;7869;p72">
                    <a:extLst>
                      <a:ext uri="{FF2B5EF4-FFF2-40B4-BE49-F238E27FC236}">
                        <a16:creationId xmlns:a16="http://schemas.microsoft.com/office/drawing/2014/main" id="{C46B3BAF-973A-AD82-20EF-059BFE9F4B51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  <p:sp>
                <p:nvSpPr>
                  <p:cNvPr id="386" name="Google Shape;7870;p72">
                    <a:extLst>
                      <a:ext uri="{FF2B5EF4-FFF2-40B4-BE49-F238E27FC236}">
                        <a16:creationId xmlns:a16="http://schemas.microsoft.com/office/drawing/2014/main" id="{73C9C5AD-327E-2AA3-E312-2137A2FA9584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>
                      <a:solidFill>
                        <a:srgbClr val="FFC00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31" name="Google Shape;1529;p70">
            <a:extLst>
              <a:ext uri="{FF2B5EF4-FFF2-40B4-BE49-F238E27FC236}">
                <a16:creationId xmlns:a16="http://schemas.microsoft.com/office/drawing/2014/main" id="{BE1DE780-8EF6-A345-7A39-1FB2D110746E}"/>
              </a:ext>
            </a:extLst>
          </p:cNvPr>
          <p:cNvSpPr txBox="1">
            <a:spLocks/>
          </p:cNvSpPr>
          <p:nvPr/>
        </p:nvSpPr>
        <p:spPr>
          <a:xfrm>
            <a:off x="1335236" y="101498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rgbClr val="FFC00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14092414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oogle Shape;7875;p73">
            <a:extLst>
              <a:ext uri="{FF2B5EF4-FFF2-40B4-BE49-F238E27FC236}">
                <a16:creationId xmlns:a16="http://schemas.microsoft.com/office/drawing/2014/main" id="{6DCCAC3D-2BE5-2922-0693-DD46969ABF1A}"/>
              </a:ext>
            </a:extLst>
          </p:cNvPr>
          <p:cNvGrpSpPr/>
          <p:nvPr/>
        </p:nvGrpSpPr>
        <p:grpSpPr>
          <a:xfrm>
            <a:off x="1676400" y="6789634"/>
            <a:ext cx="4780828" cy="2049600"/>
            <a:chOff x="728925" y="3296613"/>
            <a:chExt cx="2390414" cy="1024800"/>
          </a:xfrm>
        </p:grpSpPr>
        <p:grpSp>
          <p:nvGrpSpPr>
            <p:cNvPr id="9" name="Google Shape;7876;p73">
              <a:extLst>
                <a:ext uri="{FF2B5EF4-FFF2-40B4-BE49-F238E27FC236}">
                  <a16:creationId xmlns:a16="http://schemas.microsoft.com/office/drawing/2014/main" id="{D28B23CA-2ABC-2731-2CFE-6E74A05B34A2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7" name="Google Shape;7877;p73">
                <a:extLst>
                  <a:ext uri="{FF2B5EF4-FFF2-40B4-BE49-F238E27FC236}">
                    <a16:creationId xmlns:a16="http://schemas.microsoft.com/office/drawing/2014/main" id="{0A8BC94E-0102-F2C4-B0C5-BC2068594B8D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8" name="Google Shape;7878;p73">
                <a:extLst>
                  <a:ext uri="{FF2B5EF4-FFF2-40B4-BE49-F238E27FC236}">
                    <a16:creationId xmlns:a16="http://schemas.microsoft.com/office/drawing/2014/main" id="{7437CC6D-AEB3-0646-16B0-741F649D7F58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0" name="Google Shape;7879;p73">
              <a:extLst>
                <a:ext uri="{FF2B5EF4-FFF2-40B4-BE49-F238E27FC236}">
                  <a16:creationId xmlns:a16="http://schemas.microsoft.com/office/drawing/2014/main" id="{CCD2209C-9148-1770-814D-2F2B42F63624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2" name="Google Shape;7880;p73">
                <a:extLst>
                  <a:ext uri="{FF2B5EF4-FFF2-40B4-BE49-F238E27FC236}">
                    <a16:creationId xmlns:a16="http://schemas.microsoft.com/office/drawing/2014/main" id="{82D09BCE-B170-47CB-DCBA-41133D269283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" name="Google Shape;7881;p73">
                <a:extLst>
                  <a:ext uri="{FF2B5EF4-FFF2-40B4-BE49-F238E27FC236}">
                    <a16:creationId xmlns:a16="http://schemas.microsoft.com/office/drawing/2014/main" id="{A6CB65DB-7159-21C4-9A32-22C29223DA41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" name="Google Shape;7882;p73">
                <a:extLst>
                  <a:ext uri="{FF2B5EF4-FFF2-40B4-BE49-F238E27FC236}">
                    <a16:creationId xmlns:a16="http://schemas.microsoft.com/office/drawing/2014/main" id="{F16D1304-B3B6-E677-80BC-A018BE78C837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" name="Google Shape;7883;p73">
                <a:extLst>
                  <a:ext uri="{FF2B5EF4-FFF2-40B4-BE49-F238E27FC236}">
                    <a16:creationId xmlns:a16="http://schemas.microsoft.com/office/drawing/2014/main" id="{8ABAA211-E5D2-AC11-E42B-2B7823C2B68F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" name="Google Shape;7884;p73">
                <a:extLst>
                  <a:ext uri="{FF2B5EF4-FFF2-40B4-BE49-F238E27FC236}">
                    <a16:creationId xmlns:a16="http://schemas.microsoft.com/office/drawing/2014/main" id="{6AD9F6AB-A6C2-B151-6BC5-D4F49FA69B13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oogle Shape;7885;p73">
              <a:extLst>
                <a:ext uri="{FF2B5EF4-FFF2-40B4-BE49-F238E27FC236}">
                  <a16:creationId xmlns:a16="http://schemas.microsoft.com/office/drawing/2014/main" id="{284DC446-EA44-E407-D8DF-825C68A97F77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2" name="Google Shape;7886;p73">
                <a:extLst>
                  <a:ext uri="{FF2B5EF4-FFF2-40B4-BE49-F238E27FC236}">
                    <a16:creationId xmlns:a16="http://schemas.microsoft.com/office/drawing/2014/main" id="{7EF5E003-27FA-40C2-2784-232990735195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" name="Google Shape;7887;p73">
                <a:extLst>
                  <a:ext uri="{FF2B5EF4-FFF2-40B4-BE49-F238E27FC236}">
                    <a16:creationId xmlns:a16="http://schemas.microsoft.com/office/drawing/2014/main" id="{2BB31574-A8F7-D2A7-0BF4-FE26B58D37F2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" name="Google Shape;7888;p73">
                <a:extLst>
                  <a:ext uri="{FF2B5EF4-FFF2-40B4-BE49-F238E27FC236}">
                    <a16:creationId xmlns:a16="http://schemas.microsoft.com/office/drawing/2014/main" id="{041ACFD9-FF4E-096E-93FE-AE275E304299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" name="Google Shape;7889;p73">
                <a:extLst>
                  <a:ext uri="{FF2B5EF4-FFF2-40B4-BE49-F238E27FC236}">
                    <a16:creationId xmlns:a16="http://schemas.microsoft.com/office/drawing/2014/main" id="{0421A175-75AC-4E67-4173-4FC67832BBCE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" name="Google Shape;7890;p73">
                <a:extLst>
                  <a:ext uri="{FF2B5EF4-FFF2-40B4-BE49-F238E27FC236}">
                    <a16:creationId xmlns:a16="http://schemas.microsoft.com/office/drawing/2014/main" id="{ACDD2187-C5CA-0B7E-017C-F1FDE6A60119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7" name="Google Shape;7891;p73">
                <a:extLst>
                  <a:ext uri="{FF2B5EF4-FFF2-40B4-BE49-F238E27FC236}">
                    <a16:creationId xmlns:a16="http://schemas.microsoft.com/office/drawing/2014/main" id="{23CD492E-4326-820C-FC24-9B3CFF3365B0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" name="Google Shape;7892;p73">
                <a:extLst>
                  <a:ext uri="{FF2B5EF4-FFF2-40B4-BE49-F238E27FC236}">
                    <a16:creationId xmlns:a16="http://schemas.microsoft.com/office/drawing/2014/main" id="{7EBAA70F-A6FF-8ADF-A573-24B7A49D7DE7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" name="Google Shape;7893;p73">
                <a:extLst>
                  <a:ext uri="{FF2B5EF4-FFF2-40B4-BE49-F238E27FC236}">
                    <a16:creationId xmlns:a16="http://schemas.microsoft.com/office/drawing/2014/main" id="{0A169ACB-C53A-3168-59A5-9340372142FA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7894;p73">
                <a:extLst>
                  <a:ext uri="{FF2B5EF4-FFF2-40B4-BE49-F238E27FC236}">
                    <a16:creationId xmlns:a16="http://schemas.microsoft.com/office/drawing/2014/main" id="{98E4865F-C4D8-AB85-23FD-B43EF83F5E65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1" name="Google Shape;7895;p73">
                <a:extLst>
                  <a:ext uri="{FF2B5EF4-FFF2-40B4-BE49-F238E27FC236}">
                    <a16:creationId xmlns:a16="http://schemas.microsoft.com/office/drawing/2014/main" id="{CA9832EE-72FE-7ECE-60EA-B17E554B2996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2" name="Google Shape;7896;p73">
                <a:extLst>
                  <a:ext uri="{FF2B5EF4-FFF2-40B4-BE49-F238E27FC236}">
                    <a16:creationId xmlns:a16="http://schemas.microsoft.com/office/drawing/2014/main" id="{F43DD8DA-E02C-7722-8BD7-F5DD92E12D68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" name="Google Shape;7897;p73">
                <a:extLst>
                  <a:ext uri="{FF2B5EF4-FFF2-40B4-BE49-F238E27FC236}">
                    <a16:creationId xmlns:a16="http://schemas.microsoft.com/office/drawing/2014/main" id="{46CEECF8-7AC7-504E-8753-A4AE1A56953F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" name="Google Shape;7898;p73">
                <a:extLst>
                  <a:ext uri="{FF2B5EF4-FFF2-40B4-BE49-F238E27FC236}">
                    <a16:creationId xmlns:a16="http://schemas.microsoft.com/office/drawing/2014/main" id="{1A2C1AE5-4554-C5B6-C494-B27FA70835FB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" name="Google Shape;7899;p73">
                <a:extLst>
                  <a:ext uri="{FF2B5EF4-FFF2-40B4-BE49-F238E27FC236}">
                    <a16:creationId xmlns:a16="http://schemas.microsoft.com/office/drawing/2014/main" id="{27F6D5E1-D09A-3869-8F87-F034D3178D00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" name="Google Shape;7900;p73">
                <a:extLst>
                  <a:ext uri="{FF2B5EF4-FFF2-40B4-BE49-F238E27FC236}">
                    <a16:creationId xmlns:a16="http://schemas.microsoft.com/office/drawing/2014/main" id="{66A43EFB-519F-5050-F3E7-77ED9011DF20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" name="Google Shape;7901;p73">
                <a:extLst>
                  <a:ext uri="{FF2B5EF4-FFF2-40B4-BE49-F238E27FC236}">
                    <a16:creationId xmlns:a16="http://schemas.microsoft.com/office/drawing/2014/main" id="{41D4FF68-36D8-E3B2-0973-EAF8FF25D9D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" name="Google Shape;7902;p73">
                <a:extLst>
                  <a:ext uri="{FF2B5EF4-FFF2-40B4-BE49-F238E27FC236}">
                    <a16:creationId xmlns:a16="http://schemas.microsoft.com/office/drawing/2014/main" id="{33336325-6FC6-BF85-B3BB-1E20009BC2C5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" name="Google Shape;7903;p73">
                <a:extLst>
                  <a:ext uri="{FF2B5EF4-FFF2-40B4-BE49-F238E27FC236}">
                    <a16:creationId xmlns:a16="http://schemas.microsoft.com/office/drawing/2014/main" id="{E3E94CAE-04A0-9D64-BF3B-F3DE8F789B83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" name="Google Shape;7904;p73">
                <a:extLst>
                  <a:ext uri="{FF2B5EF4-FFF2-40B4-BE49-F238E27FC236}">
                    <a16:creationId xmlns:a16="http://schemas.microsoft.com/office/drawing/2014/main" id="{B936E85E-2E35-3B77-8A5D-8B2844FE4AA4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1" name="Google Shape;7905;p73">
                <a:extLst>
                  <a:ext uri="{FF2B5EF4-FFF2-40B4-BE49-F238E27FC236}">
                    <a16:creationId xmlns:a16="http://schemas.microsoft.com/office/drawing/2014/main" id="{C82DE974-8DBE-3518-2B01-2467D089A360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aphicFrame>
        <p:nvGraphicFramePr>
          <p:cNvPr id="39" name="Google Shape;7906;p73">
            <a:extLst>
              <a:ext uri="{FF2B5EF4-FFF2-40B4-BE49-F238E27FC236}">
                <a16:creationId xmlns:a16="http://schemas.microsoft.com/office/drawing/2014/main" id="{EB78B28C-07C2-F79A-5C3C-8FD7F316C0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95438513"/>
              </p:ext>
            </p:extLst>
          </p:nvPr>
        </p:nvGraphicFramePr>
        <p:xfrm>
          <a:off x="12147798" y="478545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0" name="Google Shape;7907;p73">
            <a:extLst>
              <a:ext uri="{FF2B5EF4-FFF2-40B4-BE49-F238E27FC236}">
                <a16:creationId xmlns:a16="http://schemas.microsoft.com/office/drawing/2014/main" id="{F0BC8485-00EC-87BE-616E-83601B7DA580}"/>
              </a:ext>
            </a:extLst>
          </p:cNvPr>
          <p:cNvGrpSpPr/>
          <p:nvPr/>
        </p:nvGrpSpPr>
        <p:grpSpPr>
          <a:xfrm>
            <a:off x="1693153" y="2440988"/>
            <a:ext cx="4793010" cy="1953004"/>
            <a:chOff x="749309" y="1112739"/>
            <a:chExt cx="2371603" cy="976502"/>
          </a:xfrm>
        </p:grpSpPr>
        <p:grpSp>
          <p:nvGrpSpPr>
            <p:cNvPr id="41" name="Google Shape;7908;p73">
              <a:extLst>
                <a:ext uri="{FF2B5EF4-FFF2-40B4-BE49-F238E27FC236}">
                  <a16:creationId xmlns:a16="http://schemas.microsoft.com/office/drawing/2014/main" id="{2F8FE919-EAF2-8B92-B95F-B63F134E060F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1" name="Google Shape;7909;p73">
                <a:extLst>
                  <a:ext uri="{FF2B5EF4-FFF2-40B4-BE49-F238E27FC236}">
                    <a16:creationId xmlns:a16="http://schemas.microsoft.com/office/drawing/2014/main" id="{CEBE592D-9986-1C82-953E-F3804023CA9D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2" name="Google Shape;7910;p73">
                <a:extLst>
                  <a:ext uri="{FF2B5EF4-FFF2-40B4-BE49-F238E27FC236}">
                    <a16:creationId xmlns:a16="http://schemas.microsoft.com/office/drawing/2014/main" id="{D91A9B02-3708-64C8-91AA-F10F1AAEC275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3" name="Google Shape;7911;p73">
                <a:extLst>
                  <a:ext uri="{FF2B5EF4-FFF2-40B4-BE49-F238E27FC236}">
                    <a16:creationId xmlns:a16="http://schemas.microsoft.com/office/drawing/2014/main" id="{C79001F0-F19F-2E46-322A-98BE94BDD13C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4" name="Google Shape;7912;p73">
                <a:extLst>
                  <a:ext uri="{FF2B5EF4-FFF2-40B4-BE49-F238E27FC236}">
                    <a16:creationId xmlns:a16="http://schemas.microsoft.com/office/drawing/2014/main" id="{C0C58BA5-1E63-3A01-E47A-5AC2E92CF0B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5" name="Google Shape;7913;p73">
                <a:extLst>
                  <a:ext uri="{FF2B5EF4-FFF2-40B4-BE49-F238E27FC236}">
                    <a16:creationId xmlns:a16="http://schemas.microsoft.com/office/drawing/2014/main" id="{CBCD7A25-4594-7B29-50DC-6EDAD2B69F65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Google Shape;7914;p73">
                <a:extLst>
                  <a:ext uri="{FF2B5EF4-FFF2-40B4-BE49-F238E27FC236}">
                    <a16:creationId xmlns:a16="http://schemas.microsoft.com/office/drawing/2014/main" id="{9B4B089D-CAD8-5557-408F-FD189B91E70B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7" name="Google Shape;7915;p73">
                <a:extLst>
                  <a:ext uri="{FF2B5EF4-FFF2-40B4-BE49-F238E27FC236}">
                    <a16:creationId xmlns:a16="http://schemas.microsoft.com/office/drawing/2014/main" id="{CD4A9064-9476-2431-B895-548E97BD3207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8" name="Google Shape;7916;p73">
                <a:extLst>
                  <a:ext uri="{FF2B5EF4-FFF2-40B4-BE49-F238E27FC236}">
                    <a16:creationId xmlns:a16="http://schemas.microsoft.com/office/drawing/2014/main" id="{C7A6CC3A-834B-32A6-5C65-09BFE0C42E7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9" name="Google Shape;7917;p73">
                <a:extLst>
                  <a:ext uri="{FF2B5EF4-FFF2-40B4-BE49-F238E27FC236}">
                    <a16:creationId xmlns:a16="http://schemas.microsoft.com/office/drawing/2014/main" id="{0BD672DB-50C0-BFF1-7654-6524739B8893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7918;p73">
                <a:extLst>
                  <a:ext uri="{FF2B5EF4-FFF2-40B4-BE49-F238E27FC236}">
                    <a16:creationId xmlns:a16="http://schemas.microsoft.com/office/drawing/2014/main" id="{B8A0972B-9EC8-05B6-5CCB-93191BCFFB10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1" name="Google Shape;7919;p73">
                <a:extLst>
                  <a:ext uri="{FF2B5EF4-FFF2-40B4-BE49-F238E27FC236}">
                    <a16:creationId xmlns:a16="http://schemas.microsoft.com/office/drawing/2014/main" id="{CA19579F-B5E1-9B39-A170-BB2CE23185A3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7920;p73">
                <a:extLst>
                  <a:ext uri="{FF2B5EF4-FFF2-40B4-BE49-F238E27FC236}">
                    <a16:creationId xmlns:a16="http://schemas.microsoft.com/office/drawing/2014/main" id="{5AE2F1A0-EED7-5D6C-24F2-4B861EE0B8DA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3" name="Google Shape;7921;p73">
                <a:extLst>
                  <a:ext uri="{FF2B5EF4-FFF2-40B4-BE49-F238E27FC236}">
                    <a16:creationId xmlns:a16="http://schemas.microsoft.com/office/drawing/2014/main" id="{0FAEE2F0-3ED6-24C5-33B5-C6A7168F69A9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4" name="Google Shape;7922;p73">
                <a:extLst>
                  <a:ext uri="{FF2B5EF4-FFF2-40B4-BE49-F238E27FC236}">
                    <a16:creationId xmlns:a16="http://schemas.microsoft.com/office/drawing/2014/main" id="{BE02684A-DA51-8346-9789-90715DBF30F2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5" name="Google Shape;7923;p73">
                <a:extLst>
                  <a:ext uri="{FF2B5EF4-FFF2-40B4-BE49-F238E27FC236}">
                    <a16:creationId xmlns:a16="http://schemas.microsoft.com/office/drawing/2014/main" id="{DC72EA33-441A-E966-7CAA-5B0EA823118B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6" name="Google Shape;7924;p73">
                <a:extLst>
                  <a:ext uri="{FF2B5EF4-FFF2-40B4-BE49-F238E27FC236}">
                    <a16:creationId xmlns:a16="http://schemas.microsoft.com/office/drawing/2014/main" id="{FF61CF59-4539-F83A-BED8-9D46033BFBD7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7" name="Google Shape;7925;p73">
                <a:extLst>
                  <a:ext uri="{FF2B5EF4-FFF2-40B4-BE49-F238E27FC236}">
                    <a16:creationId xmlns:a16="http://schemas.microsoft.com/office/drawing/2014/main" id="{16DC4CDF-50E0-BC3E-815C-8ED8263D6605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8" name="Google Shape;7926;p73">
                <a:extLst>
                  <a:ext uri="{FF2B5EF4-FFF2-40B4-BE49-F238E27FC236}">
                    <a16:creationId xmlns:a16="http://schemas.microsoft.com/office/drawing/2014/main" id="{B13A1717-EE06-25C9-B6AC-91C9999D8C92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9" name="Google Shape;7927;p73">
                <a:extLst>
                  <a:ext uri="{FF2B5EF4-FFF2-40B4-BE49-F238E27FC236}">
                    <a16:creationId xmlns:a16="http://schemas.microsoft.com/office/drawing/2014/main" id="{F91A627E-89CF-F23D-F516-D66F92A599EE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0" name="Google Shape;7928;p73">
                <a:extLst>
                  <a:ext uri="{FF2B5EF4-FFF2-40B4-BE49-F238E27FC236}">
                    <a16:creationId xmlns:a16="http://schemas.microsoft.com/office/drawing/2014/main" id="{45F72496-FEEE-D9D8-ECEB-A8C9E414B334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1" name="Google Shape;7929;p73">
                <a:extLst>
                  <a:ext uri="{FF2B5EF4-FFF2-40B4-BE49-F238E27FC236}">
                    <a16:creationId xmlns:a16="http://schemas.microsoft.com/office/drawing/2014/main" id="{9B21788E-5134-4249-C4AF-61198084C060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2" name="Google Shape;7930;p73">
                <a:extLst>
                  <a:ext uri="{FF2B5EF4-FFF2-40B4-BE49-F238E27FC236}">
                    <a16:creationId xmlns:a16="http://schemas.microsoft.com/office/drawing/2014/main" id="{182C2986-F02D-4715-5C66-57393CA51D5C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3" name="Google Shape;7931;p73">
                <a:extLst>
                  <a:ext uri="{FF2B5EF4-FFF2-40B4-BE49-F238E27FC236}">
                    <a16:creationId xmlns:a16="http://schemas.microsoft.com/office/drawing/2014/main" id="{6BFF56B1-0281-98B6-0FFD-25CDFDC41E38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4" name="Google Shape;7932;p73">
                <a:extLst>
                  <a:ext uri="{FF2B5EF4-FFF2-40B4-BE49-F238E27FC236}">
                    <a16:creationId xmlns:a16="http://schemas.microsoft.com/office/drawing/2014/main" id="{C4619DC1-DE53-4B83-C871-E1A070ADFB47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42" name="Google Shape;7933;p73">
              <a:extLst>
                <a:ext uri="{FF2B5EF4-FFF2-40B4-BE49-F238E27FC236}">
                  <a16:creationId xmlns:a16="http://schemas.microsoft.com/office/drawing/2014/main" id="{F7AB678C-0229-3D0A-0675-E1EB43F085E5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7" name="Google Shape;7934;p73">
                <a:extLst>
                  <a:ext uri="{FF2B5EF4-FFF2-40B4-BE49-F238E27FC236}">
                    <a16:creationId xmlns:a16="http://schemas.microsoft.com/office/drawing/2014/main" id="{21770913-F4CA-BCEC-2D01-3CF1D24DE97C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8" name="Google Shape;7935;p73">
                <a:extLst>
                  <a:ext uri="{FF2B5EF4-FFF2-40B4-BE49-F238E27FC236}">
                    <a16:creationId xmlns:a16="http://schemas.microsoft.com/office/drawing/2014/main" id="{A0FDE62A-24A8-BD6A-B034-BF802618D04C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9" name="Google Shape;7936;p73">
                <a:extLst>
                  <a:ext uri="{FF2B5EF4-FFF2-40B4-BE49-F238E27FC236}">
                    <a16:creationId xmlns:a16="http://schemas.microsoft.com/office/drawing/2014/main" id="{7E72C7F1-31B7-205A-529A-8108FB1833B1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0" name="Google Shape;7937;p73">
                <a:extLst>
                  <a:ext uri="{FF2B5EF4-FFF2-40B4-BE49-F238E27FC236}">
                    <a16:creationId xmlns:a16="http://schemas.microsoft.com/office/drawing/2014/main" id="{6E490FFF-2FA5-69DD-3EDA-232F6724A129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43" name="Google Shape;7938;p73">
              <a:extLst>
                <a:ext uri="{FF2B5EF4-FFF2-40B4-BE49-F238E27FC236}">
                  <a16:creationId xmlns:a16="http://schemas.microsoft.com/office/drawing/2014/main" id="{B8C93E1A-C000-4DD4-E1B4-7F83170A57F3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4" name="Google Shape;7939;p73">
              <a:extLst>
                <a:ext uri="{FF2B5EF4-FFF2-40B4-BE49-F238E27FC236}">
                  <a16:creationId xmlns:a16="http://schemas.microsoft.com/office/drawing/2014/main" id="{63C83B3D-3BDF-FCF0-396D-46004F209B85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5" name="Google Shape;7940;p73">
              <a:extLst>
                <a:ext uri="{FF2B5EF4-FFF2-40B4-BE49-F238E27FC236}">
                  <a16:creationId xmlns:a16="http://schemas.microsoft.com/office/drawing/2014/main" id="{F08A9D38-1515-C2E2-933B-B1D14CC35F79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6" name="Google Shape;7941;p73">
              <a:extLst>
                <a:ext uri="{FF2B5EF4-FFF2-40B4-BE49-F238E27FC236}">
                  <a16:creationId xmlns:a16="http://schemas.microsoft.com/office/drawing/2014/main" id="{69273891-3D6B-6E07-2D9C-6E762F8B44AE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aphicFrame>
        <p:nvGraphicFramePr>
          <p:cNvPr id="75" name="Google Shape;7942;p73">
            <a:extLst>
              <a:ext uri="{FF2B5EF4-FFF2-40B4-BE49-F238E27FC236}">
                <a16:creationId xmlns:a16="http://schemas.microsoft.com/office/drawing/2014/main" id="{867A20E1-24E5-9274-7ABF-47AC14014C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2655809"/>
              </p:ext>
            </p:extLst>
          </p:nvPr>
        </p:nvGraphicFramePr>
        <p:xfrm>
          <a:off x="12147848" y="2504700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Google Shape;7943;p73">
            <a:extLst>
              <a:ext uri="{FF2B5EF4-FFF2-40B4-BE49-F238E27FC236}">
                <a16:creationId xmlns:a16="http://schemas.microsoft.com/office/drawing/2014/main" id="{47AD495C-36C1-F3C8-6B12-7083509FB6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13998"/>
              </p:ext>
            </p:extLst>
          </p:nvPr>
        </p:nvGraphicFramePr>
        <p:xfrm>
          <a:off x="6989574" y="478545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7" name="Google Shape;7944;p73">
            <a:extLst>
              <a:ext uri="{FF2B5EF4-FFF2-40B4-BE49-F238E27FC236}">
                <a16:creationId xmlns:a16="http://schemas.microsoft.com/office/drawing/2014/main" id="{5FE41393-4784-2A5B-82D5-7C25C1A1F791}"/>
              </a:ext>
            </a:extLst>
          </p:cNvPr>
          <p:cNvGrpSpPr/>
          <p:nvPr/>
        </p:nvGrpSpPr>
        <p:grpSpPr>
          <a:xfrm>
            <a:off x="6993547" y="6767380"/>
            <a:ext cx="4726754" cy="2094124"/>
            <a:chOff x="3358399" y="3285485"/>
            <a:chExt cx="2363377" cy="1047062"/>
          </a:xfrm>
        </p:grpSpPr>
        <p:grpSp>
          <p:nvGrpSpPr>
            <p:cNvPr id="78" name="Google Shape;7945;p73">
              <a:extLst>
                <a:ext uri="{FF2B5EF4-FFF2-40B4-BE49-F238E27FC236}">
                  <a16:creationId xmlns:a16="http://schemas.microsoft.com/office/drawing/2014/main" id="{D94152FA-9043-F53E-9BA9-C10E8F0DA965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9" name="Google Shape;7946;p73">
                <a:extLst>
                  <a:ext uri="{FF2B5EF4-FFF2-40B4-BE49-F238E27FC236}">
                    <a16:creationId xmlns:a16="http://schemas.microsoft.com/office/drawing/2014/main" id="{B3FEA8CA-95A5-2774-51F7-281011D35290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0" name="Google Shape;7947;p73">
                <a:extLst>
                  <a:ext uri="{FF2B5EF4-FFF2-40B4-BE49-F238E27FC236}">
                    <a16:creationId xmlns:a16="http://schemas.microsoft.com/office/drawing/2014/main" id="{C1F2C025-EB62-EEBB-7150-E9E17E68DBA8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1" name="Google Shape;7948;p73">
                <a:extLst>
                  <a:ext uri="{FF2B5EF4-FFF2-40B4-BE49-F238E27FC236}">
                    <a16:creationId xmlns:a16="http://schemas.microsoft.com/office/drawing/2014/main" id="{AFBC96A1-E4EC-9690-F7D6-A185197DD3C5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2" name="Google Shape;7949;p73">
                <a:extLst>
                  <a:ext uri="{FF2B5EF4-FFF2-40B4-BE49-F238E27FC236}">
                    <a16:creationId xmlns:a16="http://schemas.microsoft.com/office/drawing/2014/main" id="{8AE9A84A-CB51-B2EE-1E71-45DE57979862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3" name="Google Shape;7950;p73">
                <a:extLst>
                  <a:ext uri="{FF2B5EF4-FFF2-40B4-BE49-F238E27FC236}">
                    <a16:creationId xmlns:a16="http://schemas.microsoft.com/office/drawing/2014/main" id="{6883767C-5FC3-F8D6-FA91-68DE4BCF32C3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79" name="Google Shape;7951;p73">
              <a:extLst>
                <a:ext uri="{FF2B5EF4-FFF2-40B4-BE49-F238E27FC236}">
                  <a16:creationId xmlns:a16="http://schemas.microsoft.com/office/drawing/2014/main" id="{47770735-77CE-64AB-9E49-FDB10F9A6DFD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4" name="Google Shape;7952;p73">
                <a:extLst>
                  <a:ext uri="{FF2B5EF4-FFF2-40B4-BE49-F238E27FC236}">
                    <a16:creationId xmlns:a16="http://schemas.microsoft.com/office/drawing/2014/main" id="{17FA9887-A513-0E09-8B7C-D3D261A8DC2D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5" name="Google Shape;7953;p73">
                <a:extLst>
                  <a:ext uri="{FF2B5EF4-FFF2-40B4-BE49-F238E27FC236}">
                    <a16:creationId xmlns:a16="http://schemas.microsoft.com/office/drawing/2014/main" id="{78451728-4973-3FB7-1182-DA1993EA7C10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6" name="Google Shape;7954;p73">
                <a:extLst>
                  <a:ext uri="{FF2B5EF4-FFF2-40B4-BE49-F238E27FC236}">
                    <a16:creationId xmlns:a16="http://schemas.microsoft.com/office/drawing/2014/main" id="{3497CA69-731E-8370-CB25-04E96B0429FA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7" name="Google Shape;7955;p73">
                <a:extLst>
                  <a:ext uri="{FF2B5EF4-FFF2-40B4-BE49-F238E27FC236}">
                    <a16:creationId xmlns:a16="http://schemas.microsoft.com/office/drawing/2014/main" id="{1B2B6B77-EE80-0070-EBE4-CFB8A5DA441E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8" name="Google Shape;7956;p73">
                <a:extLst>
                  <a:ext uri="{FF2B5EF4-FFF2-40B4-BE49-F238E27FC236}">
                    <a16:creationId xmlns:a16="http://schemas.microsoft.com/office/drawing/2014/main" id="{A2A0A2BB-C609-7872-DCCA-F230B2F8F8C6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0" name="Google Shape;7957;p73">
              <a:extLst>
                <a:ext uri="{FF2B5EF4-FFF2-40B4-BE49-F238E27FC236}">
                  <a16:creationId xmlns:a16="http://schemas.microsoft.com/office/drawing/2014/main" id="{735AAA29-9C17-BB36-35AA-00AF6913F097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9" name="Google Shape;7958;p73">
                <a:extLst>
                  <a:ext uri="{FF2B5EF4-FFF2-40B4-BE49-F238E27FC236}">
                    <a16:creationId xmlns:a16="http://schemas.microsoft.com/office/drawing/2014/main" id="{A7E46AA0-6953-7982-AC2A-419682144113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7959;p73">
                <a:extLst>
                  <a:ext uri="{FF2B5EF4-FFF2-40B4-BE49-F238E27FC236}">
                    <a16:creationId xmlns:a16="http://schemas.microsoft.com/office/drawing/2014/main" id="{D6EE6899-C1A8-0B8C-7325-74D7CDE39D32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1" name="Google Shape;7960;p73">
                <a:extLst>
                  <a:ext uri="{FF2B5EF4-FFF2-40B4-BE49-F238E27FC236}">
                    <a16:creationId xmlns:a16="http://schemas.microsoft.com/office/drawing/2014/main" id="{8880BE8E-CCB8-7C7F-50B2-918B94C4F08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2" name="Google Shape;7961;p73">
                <a:extLst>
                  <a:ext uri="{FF2B5EF4-FFF2-40B4-BE49-F238E27FC236}">
                    <a16:creationId xmlns:a16="http://schemas.microsoft.com/office/drawing/2014/main" id="{2C0A4FDA-048F-E70F-2BF5-0471B086781E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3" name="Google Shape;7962;p73">
                <a:extLst>
                  <a:ext uri="{FF2B5EF4-FFF2-40B4-BE49-F238E27FC236}">
                    <a16:creationId xmlns:a16="http://schemas.microsoft.com/office/drawing/2014/main" id="{336FFF52-CB15-DDC8-30D8-6D3728556CC4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1" name="Google Shape;7963;p73">
              <a:extLst>
                <a:ext uri="{FF2B5EF4-FFF2-40B4-BE49-F238E27FC236}">
                  <a16:creationId xmlns:a16="http://schemas.microsoft.com/office/drawing/2014/main" id="{AEF7EE18-FE46-98AA-8718-1D870F6998E7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4" name="Google Shape;7964;p73">
                <a:extLst>
                  <a:ext uri="{FF2B5EF4-FFF2-40B4-BE49-F238E27FC236}">
                    <a16:creationId xmlns:a16="http://schemas.microsoft.com/office/drawing/2014/main" id="{8C83CCA1-A125-6AD3-3AC0-C48E3FC72A1B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5" name="Google Shape;7965;p73">
                <a:extLst>
                  <a:ext uri="{FF2B5EF4-FFF2-40B4-BE49-F238E27FC236}">
                    <a16:creationId xmlns:a16="http://schemas.microsoft.com/office/drawing/2014/main" id="{58F29856-E706-0FCB-FE2B-6599EFA19876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7966;p73">
                <a:extLst>
                  <a:ext uri="{FF2B5EF4-FFF2-40B4-BE49-F238E27FC236}">
                    <a16:creationId xmlns:a16="http://schemas.microsoft.com/office/drawing/2014/main" id="{79117C89-B3AC-9142-8030-2EE7FA0D2C96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7" name="Google Shape;7967;p73">
                <a:extLst>
                  <a:ext uri="{FF2B5EF4-FFF2-40B4-BE49-F238E27FC236}">
                    <a16:creationId xmlns:a16="http://schemas.microsoft.com/office/drawing/2014/main" id="{CBDE5C76-D885-7C10-EE31-33F8A05682F3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7968;p73">
                <a:extLst>
                  <a:ext uri="{FF2B5EF4-FFF2-40B4-BE49-F238E27FC236}">
                    <a16:creationId xmlns:a16="http://schemas.microsoft.com/office/drawing/2014/main" id="{5FA749E6-A8C9-D99E-2C23-08EC58B1114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2" name="Google Shape;7969;p73">
              <a:extLst>
                <a:ext uri="{FF2B5EF4-FFF2-40B4-BE49-F238E27FC236}">
                  <a16:creationId xmlns:a16="http://schemas.microsoft.com/office/drawing/2014/main" id="{DDC136C8-5340-C54F-E1AB-FFD9C91E501E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9" name="Google Shape;7970;p73">
                <a:extLst>
                  <a:ext uri="{FF2B5EF4-FFF2-40B4-BE49-F238E27FC236}">
                    <a16:creationId xmlns:a16="http://schemas.microsoft.com/office/drawing/2014/main" id="{D2B14C57-7B3D-B5AF-0507-323C5A67446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0" name="Google Shape;7971;p73">
                <a:extLst>
                  <a:ext uri="{FF2B5EF4-FFF2-40B4-BE49-F238E27FC236}">
                    <a16:creationId xmlns:a16="http://schemas.microsoft.com/office/drawing/2014/main" id="{DA20CF61-BAC9-3CC4-2E4B-2286B8A936E0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Google Shape;7972;p73">
                <a:extLst>
                  <a:ext uri="{FF2B5EF4-FFF2-40B4-BE49-F238E27FC236}">
                    <a16:creationId xmlns:a16="http://schemas.microsoft.com/office/drawing/2014/main" id="{69E2A6EF-1871-A67B-9C1F-23EA4BF3176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2" name="Google Shape;7973;p73">
                <a:extLst>
                  <a:ext uri="{FF2B5EF4-FFF2-40B4-BE49-F238E27FC236}">
                    <a16:creationId xmlns:a16="http://schemas.microsoft.com/office/drawing/2014/main" id="{00DC297F-FB0E-68A6-6CFB-CCD2EC63CC3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3" name="Google Shape;7974;p73">
                <a:extLst>
                  <a:ext uri="{FF2B5EF4-FFF2-40B4-BE49-F238E27FC236}">
                    <a16:creationId xmlns:a16="http://schemas.microsoft.com/office/drawing/2014/main" id="{251E5929-3C60-BB8B-B56F-E13C21202947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83" name="Google Shape;7975;p73">
              <a:extLst>
                <a:ext uri="{FF2B5EF4-FFF2-40B4-BE49-F238E27FC236}">
                  <a16:creationId xmlns:a16="http://schemas.microsoft.com/office/drawing/2014/main" id="{28D28337-BB5B-EC9B-9A55-A67328086590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4" name="Google Shape;7976;p73">
                <a:extLst>
                  <a:ext uri="{FF2B5EF4-FFF2-40B4-BE49-F238E27FC236}">
                    <a16:creationId xmlns:a16="http://schemas.microsoft.com/office/drawing/2014/main" id="{2F1D0E21-4A6C-7C8C-619D-F039CF6FFEA2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5" name="Google Shape;7977;p73">
                <a:extLst>
                  <a:ext uri="{FF2B5EF4-FFF2-40B4-BE49-F238E27FC236}">
                    <a16:creationId xmlns:a16="http://schemas.microsoft.com/office/drawing/2014/main" id="{07E04AB3-E7E1-6B0D-EA50-8D5700DBF829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6" name="Google Shape;7978;p73">
                <a:extLst>
                  <a:ext uri="{FF2B5EF4-FFF2-40B4-BE49-F238E27FC236}">
                    <a16:creationId xmlns:a16="http://schemas.microsoft.com/office/drawing/2014/main" id="{81C17112-962B-5D67-71B6-54A9A3DFD4B9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7" name="Google Shape;7979;p73">
                <a:extLst>
                  <a:ext uri="{FF2B5EF4-FFF2-40B4-BE49-F238E27FC236}">
                    <a16:creationId xmlns:a16="http://schemas.microsoft.com/office/drawing/2014/main" id="{986FCC9C-1BCA-C2B8-9F1C-A07D08BC4D7D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8" name="Google Shape;7980;p73">
                <a:extLst>
                  <a:ext uri="{FF2B5EF4-FFF2-40B4-BE49-F238E27FC236}">
                    <a16:creationId xmlns:a16="http://schemas.microsoft.com/office/drawing/2014/main" id="{6D7291B8-B9B9-FF2B-2D42-81E1BF66F911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aphicFrame>
        <p:nvGraphicFramePr>
          <p:cNvPr id="114" name="Google Shape;7981;p73">
            <a:extLst>
              <a:ext uri="{FF2B5EF4-FFF2-40B4-BE49-F238E27FC236}">
                <a16:creationId xmlns:a16="http://schemas.microsoft.com/office/drawing/2014/main" id="{43096BD3-841D-52A2-55D8-D76570ACCC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386131"/>
              </p:ext>
            </p:extLst>
          </p:nvPr>
        </p:nvGraphicFramePr>
        <p:xfrm>
          <a:off x="1695150" y="478545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5" name="Google Shape;7982;p73">
            <a:extLst>
              <a:ext uri="{FF2B5EF4-FFF2-40B4-BE49-F238E27FC236}">
                <a16:creationId xmlns:a16="http://schemas.microsoft.com/office/drawing/2014/main" id="{867212C3-A138-21C5-6915-04DEC581CF87}"/>
              </a:ext>
            </a:extLst>
          </p:cNvPr>
          <p:cNvGrpSpPr/>
          <p:nvPr/>
        </p:nvGrpSpPr>
        <p:grpSpPr>
          <a:xfrm>
            <a:off x="8594489" y="5593089"/>
            <a:ext cx="2604190" cy="121918"/>
            <a:chOff x="3558802" y="4011427"/>
            <a:chExt cx="1866000" cy="111300"/>
          </a:xfrm>
        </p:grpSpPr>
        <p:sp>
          <p:nvSpPr>
            <p:cNvPr id="116" name="Google Shape;7983;p73">
              <a:extLst>
                <a:ext uri="{FF2B5EF4-FFF2-40B4-BE49-F238E27FC236}">
                  <a16:creationId xmlns:a16="http://schemas.microsoft.com/office/drawing/2014/main" id="{727EC67E-57A8-806A-1522-2F3547B22C0B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17" name="Google Shape;7984;p73">
              <a:extLst>
                <a:ext uri="{FF2B5EF4-FFF2-40B4-BE49-F238E27FC236}">
                  <a16:creationId xmlns:a16="http://schemas.microsoft.com/office/drawing/2014/main" id="{2AA9797D-D08D-20A5-D1C8-A6994E95C026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18" name="Google Shape;7985;p73">
            <a:extLst>
              <a:ext uri="{FF2B5EF4-FFF2-40B4-BE49-F238E27FC236}">
                <a16:creationId xmlns:a16="http://schemas.microsoft.com/office/drawing/2014/main" id="{52EEE5E6-E699-25B9-DB88-4B4986FBF5CB}"/>
              </a:ext>
            </a:extLst>
          </p:cNvPr>
          <p:cNvGrpSpPr/>
          <p:nvPr/>
        </p:nvGrpSpPr>
        <p:grpSpPr>
          <a:xfrm>
            <a:off x="9685464" y="6157407"/>
            <a:ext cx="1828680" cy="121918"/>
            <a:chOff x="3558802" y="4011427"/>
            <a:chExt cx="1866000" cy="111300"/>
          </a:xfrm>
        </p:grpSpPr>
        <p:sp>
          <p:nvSpPr>
            <p:cNvPr id="119" name="Google Shape;7986;p73">
              <a:extLst>
                <a:ext uri="{FF2B5EF4-FFF2-40B4-BE49-F238E27FC236}">
                  <a16:creationId xmlns:a16="http://schemas.microsoft.com/office/drawing/2014/main" id="{3BEF0754-79F0-55E4-7AF4-A0EB129495F0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0" name="Google Shape;7987;p73">
              <a:extLst>
                <a:ext uri="{FF2B5EF4-FFF2-40B4-BE49-F238E27FC236}">
                  <a16:creationId xmlns:a16="http://schemas.microsoft.com/office/drawing/2014/main" id="{F6C1A690-C6D7-530F-7647-3CAFA0D7ACC5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21" name="Google Shape;7988;p73">
            <a:extLst>
              <a:ext uri="{FF2B5EF4-FFF2-40B4-BE49-F238E27FC236}">
                <a16:creationId xmlns:a16="http://schemas.microsoft.com/office/drawing/2014/main" id="{A995D1F7-0D29-6DD7-F1E6-1E5CD3FF4AB8}"/>
              </a:ext>
            </a:extLst>
          </p:cNvPr>
          <p:cNvGrpSpPr/>
          <p:nvPr/>
        </p:nvGrpSpPr>
        <p:grpSpPr>
          <a:xfrm>
            <a:off x="12015063" y="6813002"/>
            <a:ext cx="5045734" cy="2002908"/>
            <a:chOff x="1904318" y="789980"/>
            <a:chExt cx="1489472" cy="606868"/>
          </a:xfrm>
        </p:grpSpPr>
        <p:cxnSp>
          <p:nvCxnSpPr>
            <p:cNvPr id="122" name="Google Shape;7989;p73">
              <a:extLst>
                <a:ext uri="{FF2B5EF4-FFF2-40B4-BE49-F238E27FC236}">
                  <a16:creationId xmlns:a16="http://schemas.microsoft.com/office/drawing/2014/main" id="{6A5B1103-E00D-481C-FA53-3CC94D2E5732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0;p73">
              <a:extLst>
                <a:ext uri="{FF2B5EF4-FFF2-40B4-BE49-F238E27FC236}">
                  <a16:creationId xmlns:a16="http://schemas.microsoft.com/office/drawing/2014/main" id="{E888B394-187B-0A86-FED5-BA8E5E0B7557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991;p73">
              <a:extLst>
                <a:ext uri="{FF2B5EF4-FFF2-40B4-BE49-F238E27FC236}">
                  <a16:creationId xmlns:a16="http://schemas.microsoft.com/office/drawing/2014/main" id="{D43D0396-1E8E-CE1E-0DAC-EDDC97748B64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" name="Google Shape;7992;p73">
              <a:extLst>
                <a:ext uri="{FF2B5EF4-FFF2-40B4-BE49-F238E27FC236}">
                  <a16:creationId xmlns:a16="http://schemas.microsoft.com/office/drawing/2014/main" id="{E11D0545-6C49-0FD5-B7BB-674062CFF232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JANUARY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6" name="Google Shape;7993;p73">
              <a:extLst>
                <a:ext uri="{FF2B5EF4-FFF2-40B4-BE49-F238E27FC236}">
                  <a16:creationId xmlns:a16="http://schemas.microsoft.com/office/drawing/2014/main" id="{DD359EE1-0843-AA1F-3830-C5D2E4EC85B0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FEBRUARY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7" name="Google Shape;7994;p73">
              <a:extLst>
                <a:ext uri="{FF2B5EF4-FFF2-40B4-BE49-F238E27FC236}">
                  <a16:creationId xmlns:a16="http://schemas.microsoft.com/office/drawing/2014/main" id="{0924A867-C2BB-72D1-064C-40FDE4D2DDC3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MARCH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8" name="Google Shape;7995;p73">
              <a:extLst>
                <a:ext uri="{FF2B5EF4-FFF2-40B4-BE49-F238E27FC236}">
                  <a16:creationId xmlns:a16="http://schemas.microsoft.com/office/drawing/2014/main" id="{7FC6F4F1-1B91-FEAE-AD06-8DDF653A60E3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APRIL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29" name="Google Shape;7996;p73">
              <a:extLst>
                <a:ext uri="{FF2B5EF4-FFF2-40B4-BE49-F238E27FC236}">
                  <a16:creationId xmlns:a16="http://schemas.microsoft.com/office/drawing/2014/main" id="{A808BA7D-AB32-DF2B-7861-C62314CD33AA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0" name="Google Shape;7997;p73">
              <a:extLst>
                <a:ext uri="{FF2B5EF4-FFF2-40B4-BE49-F238E27FC236}">
                  <a16:creationId xmlns:a16="http://schemas.microsoft.com/office/drawing/2014/main" id="{7A79D68A-E14E-9926-5CDF-385B00B69CE4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1" name="Google Shape;7998;p73">
              <a:extLst>
                <a:ext uri="{FF2B5EF4-FFF2-40B4-BE49-F238E27FC236}">
                  <a16:creationId xmlns:a16="http://schemas.microsoft.com/office/drawing/2014/main" id="{78632258-BE0D-963A-F0CB-54B8D7F35F5B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2" name="Google Shape;7999;p73">
              <a:extLst>
                <a:ext uri="{FF2B5EF4-FFF2-40B4-BE49-F238E27FC236}">
                  <a16:creationId xmlns:a16="http://schemas.microsoft.com/office/drawing/2014/main" id="{E06BF228-D9B7-8531-AD2E-6ACAD9B6D9FC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3" name="Google Shape;8000;p73">
              <a:extLst>
                <a:ext uri="{FF2B5EF4-FFF2-40B4-BE49-F238E27FC236}">
                  <a16:creationId xmlns:a16="http://schemas.microsoft.com/office/drawing/2014/main" id="{5CA5CBE1-08B5-F3FD-F3AF-E39EE01276B0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4" name="Google Shape;8001;p73">
              <a:extLst>
                <a:ext uri="{FF2B5EF4-FFF2-40B4-BE49-F238E27FC236}">
                  <a16:creationId xmlns:a16="http://schemas.microsoft.com/office/drawing/2014/main" id="{448504B1-55FB-C07B-701B-B405D4BA6D31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5" name="Google Shape;8002;p73">
              <a:extLst>
                <a:ext uri="{FF2B5EF4-FFF2-40B4-BE49-F238E27FC236}">
                  <a16:creationId xmlns:a16="http://schemas.microsoft.com/office/drawing/2014/main" id="{EB213EC5-F03C-15FD-72F8-16A15B450754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6" name="Google Shape;8003;p73">
              <a:extLst>
                <a:ext uri="{FF2B5EF4-FFF2-40B4-BE49-F238E27FC236}">
                  <a16:creationId xmlns:a16="http://schemas.microsoft.com/office/drawing/2014/main" id="{F699A28B-3AED-A736-538E-877D63AAB4C9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7" name="Google Shape;8004;p73">
              <a:extLst>
                <a:ext uri="{FF2B5EF4-FFF2-40B4-BE49-F238E27FC236}">
                  <a16:creationId xmlns:a16="http://schemas.microsoft.com/office/drawing/2014/main" id="{EE101156-47E5-2D21-3567-830B4E32C99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38" name="Google Shape;8005;p73">
              <a:extLst>
                <a:ext uri="{FF2B5EF4-FFF2-40B4-BE49-F238E27FC236}">
                  <a16:creationId xmlns:a16="http://schemas.microsoft.com/office/drawing/2014/main" id="{EE196A3C-4239-ACB6-6F73-8AFE638023DE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39" name="Google Shape;8006;p73">
            <a:extLst>
              <a:ext uri="{FF2B5EF4-FFF2-40B4-BE49-F238E27FC236}">
                <a16:creationId xmlns:a16="http://schemas.microsoft.com/office/drawing/2014/main" id="{8BD254BD-77B5-2521-9A5A-8383067AAA40}"/>
              </a:ext>
            </a:extLst>
          </p:cNvPr>
          <p:cNvGrpSpPr/>
          <p:nvPr/>
        </p:nvGrpSpPr>
        <p:grpSpPr>
          <a:xfrm>
            <a:off x="6983873" y="2381075"/>
            <a:ext cx="4726786" cy="2011730"/>
            <a:chOff x="3292400" y="1193188"/>
            <a:chExt cx="2615240" cy="1131075"/>
          </a:xfrm>
        </p:grpSpPr>
        <p:sp>
          <p:nvSpPr>
            <p:cNvPr id="140" name="Google Shape;8007;p73">
              <a:extLst>
                <a:ext uri="{FF2B5EF4-FFF2-40B4-BE49-F238E27FC236}">
                  <a16:creationId xmlns:a16="http://schemas.microsoft.com/office/drawing/2014/main" id="{8C283DC5-F55A-94DC-C85E-C6BF692CB861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1" name="Google Shape;8008;p73">
              <a:extLst>
                <a:ext uri="{FF2B5EF4-FFF2-40B4-BE49-F238E27FC236}">
                  <a16:creationId xmlns:a16="http://schemas.microsoft.com/office/drawing/2014/main" id="{AA82A1CF-F9AA-92BF-BF4F-75F1E41BB64A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2" name="Google Shape;8009;p73">
              <a:extLst>
                <a:ext uri="{FF2B5EF4-FFF2-40B4-BE49-F238E27FC236}">
                  <a16:creationId xmlns:a16="http://schemas.microsoft.com/office/drawing/2014/main" id="{8517F540-F93C-DE18-8476-E0C9F6DBAAE4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JANUARY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3" name="Google Shape;8010;p73">
              <a:extLst>
                <a:ext uri="{FF2B5EF4-FFF2-40B4-BE49-F238E27FC236}">
                  <a16:creationId xmlns:a16="http://schemas.microsoft.com/office/drawing/2014/main" id="{546AF8AE-08DA-C89C-0736-0795D6985D68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FEBRUARY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4" name="Google Shape;8011;p73">
              <a:extLst>
                <a:ext uri="{FF2B5EF4-FFF2-40B4-BE49-F238E27FC236}">
                  <a16:creationId xmlns:a16="http://schemas.microsoft.com/office/drawing/2014/main" id="{17BA9F4B-D7B8-98BC-D65A-76A9DA0660E5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MARCH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5" name="Google Shape;8012;p73">
              <a:extLst>
                <a:ext uri="{FF2B5EF4-FFF2-40B4-BE49-F238E27FC236}">
                  <a16:creationId xmlns:a16="http://schemas.microsoft.com/office/drawing/2014/main" id="{623354F9-487B-A694-57F0-E3796E291349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APRIL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6" name="Google Shape;8013;p73">
              <a:extLst>
                <a:ext uri="{FF2B5EF4-FFF2-40B4-BE49-F238E27FC236}">
                  <a16:creationId xmlns:a16="http://schemas.microsoft.com/office/drawing/2014/main" id="{A915C1B4-084F-B1D7-8BFD-8CDF9B4E35D8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MAY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7" name="Google Shape;8014;p73">
              <a:extLst>
                <a:ext uri="{FF2B5EF4-FFF2-40B4-BE49-F238E27FC236}">
                  <a16:creationId xmlns:a16="http://schemas.microsoft.com/office/drawing/2014/main" id="{D300EC99-D1A1-86E7-DDD9-9AB5FB415DBA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JUNE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8" name="Google Shape;8015;p73">
              <a:extLst>
                <a:ext uri="{FF2B5EF4-FFF2-40B4-BE49-F238E27FC236}">
                  <a16:creationId xmlns:a16="http://schemas.microsoft.com/office/drawing/2014/main" id="{0AC7523B-44F2-304F-FA00-33654F1FEEB8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49" name="Google Shape;8016;p73">
              <a:extLst>
                <a:ext uri="{FF2B5EF4-FFF2-40B4-BE49-F238E27FC236}">
                  <a16:creationId xmlns:a16="http://schemas.microsoft.com/office/drawing/2014/main" id="{EE220B99-FEC5-6EF6-564C-2414A0528797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PHASE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0" name="Google Shape;8017;p73">
              <a:extLst>
                <a:ext uri="{FF2B5EF4-FFF2-40B4-BE49-F238E27FC236}">
                  <a16:creationId xmlns:a16="http://schemas.microsoft.com/office/drawing/2014/main" id="{85D8A81D-CBED-6610-E46F-369B018478CE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1" name="Google Shape;8018;p73">
              <a:extLst>
                <a:ext uri="{FF2B5EF4-FFF2-40B4-BE49-F238E27FC236}">
                  <a16:creationId xmlns:a16="http://schemas.microsoft.com/office/drawing/2014/main" id="{B67B11E6-D6C9-F3EE-597E-0FF792D2DEBF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2" name="Google Shape;8019;p73">
              <a:extLst>
                <a:ext uri="{FF2B5EF4-FFF2-40B4-BE49-F238E27FC236}">
                  <a16:creationId xmlns:a16="http://schemas.microsoft.com/office/drawing/2014/main" id="{46462CAC-A998-F8E6-4E74-9865D6FC4826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1</a:t>
              </a:r>
              <a:endParaRPr sz="800">
                <a:solidFill>
                  <a:srgbClr val="FFC000"/>
                </a:solidFill>
              </a:endParaRPr>
            </a:p>
          </p:txBody>
        </p:sp>
        <p:sp>
          <p:nvSpPr>
            <p:cNvPr id="153" name="Google Shape;8020;p73">
              <a:extLst>
                <a:ext uri="{FF2B5EF4-FFF2-40B4-BE49-F238E27FC236}">
                  <a16:creationId xmlns:a16="http://schemas.microsoft.com/office/drawing/2014/main" id="{07BC84F3-EF17-E7C6-FBBB-BBE05AF9F04B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>
                  <a:solidFill>
                    <a:srgbClr val="FFC000"/>
                  </a:solidFill>
                </a:rPr>
                <a:t>Task 2</a:t>
              </a:r>
              <a:endParaRPr sz="800">
                <a:solidFill>
                  <a:srgbClr val="FFC000"/>
                </a:solidFill>
              </a:endParaRPr>
            </a:p>
          </p:txBody>
        </p:sp>
        <p:grpSp>
          <p:nvGrpSpPr>
            <p:cNvPr id="154" name="Google Shape;8021;p73">
              <a:extLst>
                <a:ext uri="{FF2B5EF4-FFF2-40B4-BE49-F238E27FC236}">
                  <a16:creationId xmlns:a16="http://schemas.microsoft.com/office/drawing/2014/main" id="{57145B6B-9537-E7D7-F6B2-BE9B9A43E850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5" name="Google Shape;8022;p73">
                <a:extLst>
                  <a:ext uri="{FF2B5EF4-FFF2-40B4-BE49-F238E27FC236}">
                    <a16:creationId xmlns:a16="http://schemas.microsoft.com/office/drawing/2014/main" id="{D35BBCB8-37A0-9692-5D37-EC1F1284CF2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6" name="Google Shape;8023;p73">
                <a:extLst>
                  <a:ext uri="{FF2B5EF4-FFF2-40B4-BE49-F238E27FC236}">
                    <a16:creationId xmlns:a16="http://schemas.microsoft.com/office/drawing/2014/main" id="{BA2BE60C-D8A6-89A2-EDE4-98FB5B04902F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7" name="Google Shape;8024;p73">
                <a:extLst>
                  <a:ext uri="{FF2B5EF4-FFF2-40B4-BE49-F238E27FC236}">
                    <a16:creationId xmlns:a16="http://schemas.microsoft.com/office/drawing/2014/main" id="{EFFC4754-49E0-EB42-F164-DFAF48702D72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8" name="Google Shape;8025;p73">
                <a:extLst>
                  <a:ext uri="{FF2B5EF4-FFF2-40B4-BE49-F238E27FC236}">
                    <a16:creationId xmlns:a16="http://schemas.microsoft.com/office/drawing/2014/main" id="{788D14A8-AE24-577D-1AD1-2FC648100119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9" name="Google Shape;8026;p73">
                <a:extLst>
                  <a:ext uri="{FF2B5EF4-FFF2-40B4-BE49-F238E27FC236}">
                    <a16:creationId xmlns:a16="http://schemas.microsoft.com/office/drawing/2014/main" id="{FB3ED313-706C-B1A9-D039-ECC55936DCD0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0" name="Google Shape;8027;p73">
                <a:extLst>
                  <a:ext uri="{FF2B5EF4-FFF2-40B4-BE49-F238E27FC236}">
                    <a16:creationId xmlns:a16="http://schemas.microsoft.com/office/drawing/2014/main" id="{00CD2652-1CF3-A635-0D97-4544539613B1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1" name="Google Shape;8028;p73">
                <a:extLst>
                  <a:ext uri="{FF2B5EF4-FFF2-40B4-BE49-F238E27FC236}">
                    <a16:creationId xmlns:a16="http://schemas.microsoft.com/office/drawing/2014/main" id="{17CFF9A2-3FF2-2664-68BC-BF3EACC287B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2" name="Google Shape;8029;p73">
                <a:extLst>
                  <a:ext uri="{FF2B5EF4-FFF2-40B4-BE49-F238E27FC236}">
                    <a16:creationId xmlns:a16="http://schemas.microsoft.com/office/drawing/2014/main" id="{3AAE1F3D-8610-5021-628C-71A0A58DD06D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3" name="Google Shape;8030;p73">
                <a:extLst>
                  <a:ext uri="{FF2B5EF4-FFF2-40B4-BE49-F238E27FC236}">
                    <a16:creationId xmlns:a16="http://schemas.microsoft.com/office/drawing/2014/main" id="{E403EBC3-9A2A-B2E6-188B-A9B5D74DB500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4" name="Google Shape;8031;p73">
                <a:extLst>
                  <a:ext uri="{FF2B5EF4-FFF2-40B4-BE49-F238E27FC236}">
                    <a16:creationId xmlns:a16="http://schemas.microsoft.com/office/drawing/2014/main" id="{0415F2D1-C406-8FC7-6844-AF1017AA1B44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5" name="Google Shape;8032;p73">
                <a:extLst>
                  <a:ext uri="{FF2B5EF4-FFF2-40B4-BE49-F238E27FC236}">
                    <a16:creationId xmlns:a16="http://schemas.microsoft.com/office/drawing/2014/main" id="{987813DC-6514-968D-F2C5-E9166531C458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6" name="Google Shape;8033;p73">
                <a:extLst>
                  <a:ext uri="{FF2B5EF4-FFF2-40B4-BE49-F238E27FC236}">
                    <a16:creationId xmlns:a16="http://schemas.microsoft.com/office/drawing/2014/main" id="{3BEC81FE-B069-E93D-F747-57D28EECA37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>
                  <a:solidFill>
                    <a:srgbClr val="FFC000"/>
                  </a:solidFill>
                </a:endParaRPr>
              </a:p>
            </p:txBody>
          </p:sp>
        </p:grpSp>
      </p:grpSp>
      <p:sp>
        <p:nvSpPr>
          <p:cNvPr id="167" name="Google Shape;1529;p70">
            <a:extLst>
              <a:ext uri="{FF2B5EF4-FFF2-40B4-BE49-F238E27FC236}">
                <a16:creationId xmlns:a16="http://schemas.microsoft.com/office/drawing/2014/main" id="{FEE7D50D-47C6-0BD2-3C0A-B968E3C7A0B3}"/>
              </a:ext>
            </a:extLst>
          </p:cNvPr>
          <p:cNvSpPr txBox="1">
            <a:spLocks/>
          </p:cNvSpPr>
          <p:nvPr/>
        </p:nvSpPr>
        <p:spPr>
          <a:xfrm>
            <a:off x="1801724" y="122656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rgbClr val="FFC00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16301866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oogle Shape;8038;p74">
            <a:extLst>
              <a:ext uri="{FF2B5EF4-FFF2-40B4-BE49-F238E27FC236}">
                <a16:creationId xmlns:a16="http://schemas.microsoft.com/office/drawing/2014/main" id="{134806F4-8982-0AAB-D7F6-05C81E01DB8B}"/>
              </a:ext>
            </a:extLst>
          </p:cNvPr>
          <p:cNvGrpSpPr/>
          <p:nvPr/>
        </p:nvGrpSpPr>
        <p:grpSpPr>
          <a:xfrm>
            <a:off x="9403602" y="2461969"/>
            <a:ext cx="1490862" cy="1437726"/>
            <a:chOff x="4249973" y="1201875"/>
            <a:chExt cx="1958568" cy="1888762"/>
          </a:xfrm>
        </p:grpSpPr>
        <p:sp>
          <p:nvSpPr>
            <p:cNvPr id="9" name="Google Shape;8039;p74">
              <a:extLst>
                <a:ext uri="{FF2B5EF4-FFF2-40B4-BE49-F238E27FC236}">
                  <a16:creationId xmlns:a16="http://schemas.microsoft.com/office/drawing/2014/main" id="{2349FA65-9D88-640F-7DBA-A3EC3852CCD6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0" name="Google Shape;8040;p74">
              <a:extLst>
                <a:ext uri="{FF2B5EF4-FFF2-40B4-BE49-F238E27FC236}">
                  <a16:creationId xmlns:a16="http://schemas.microsoft.com/office/drawing/2014/main" id="{BC494B39-7CB9-55B1-B1BA-834619181BE1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3" name="Google Shape;8041;p74">
                <a:extLst>
                  <a:ext uri="{FF2B5EF4-FFF2-40B4-BE49-F238E27FC236}">
                    <a16:creationId xmlns:a16="http://schemas.microsoft.com/office/drawing/2014/main" id="{5103061A-B287-9BBC-02C9-D4C04C5C6A0C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4" name="Google Shape;8042;p74">
                <a:extLst>
                  <a:ext uri="{FF2B5EF4-FFF2-40B4-BE49-F238E27FC236}">
                    <a16:creationId xmlns:a16="http://schemas.microsoft.com/office/drawing/2014/main" id="{13535C30-B73F-CF08-0342-842035AEE32E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oogle Shape;8043;p74">
              <a:extLst>
                <a:ext uri="{FF2B5EF4-FFF2-40B4-BE49-F238E27FC236}">
                  <a16:creationId xmlns:a16="http://schemas.microsoft.com/office/drawing/2014/main" id="{24747563-BA3A-FB5F-CB5D-66EC6597BC9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1" name="Google Shape;8044;p74">
                <a:extLst>
                  <a:ext uri="{FF2B5EF4-FFF2-40B4-BE49-F238E27FC236}">
                    <a16:creationId xmlns:a16="http://schemas.microsoft.com/office/drawing/2014/main" id="{9131E814-8E72-417E-A128-050335F3D931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5;p74">
                <a:extLst>
                  <a:ext uri="{FF2B5EF4-FFF2-40B4-BE49-F238E27FC236}">
                    <a16:creationId xmlns:a16="http://schemas.microsoft.com/office/drawing/2014/main" id="{C826066C-4E80-F391-88DA-F85B3DC143DC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" name="Google Shape;8046;p74">
              <a:extLst>
                <a:ext uri="{FF2B5EF4-FFF2-40B4-BE49-F238E27FC236}">
                  <a16:creationId xmlns:a16="http://schemas.microsoft.com/office/drawing/2014/main" id="{6ED4F77C-362A-4E3D-C1F2-DE34F1CBB878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9" name="Google Shape;8047;p74">
                <a:extLst>
                  <a:ext uri="{FF2B5EF4-FFF2-40B4-BE49-F238E27FC236}">
                    <a16:creationId xmlns:a16="http://schemas.microsoft.com/office/drawing/2014/main" id="{8B086339-CA41-A5FD-2380-CF5871E1AE8F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8;p74">
                <a:extLst>
                  <a:ext uri="{FF2B5EF4-FFF2-40B4-BE49-F238E27FC236}">
                    <a16:creationId xmlns:a16="http://schemas.microsoft.com/office/drawing/2014/main" id="{88C9434D-DE24-0DB3-8A26-101D5F27C85C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" name="Google Shape;8049;p74">
              <a:extLst>
                <a:ext uri="{FF2B5EF4-FFF2-40B4-BE49-F238E27FC236}">
                  <a16:creationId xmlns:a16="http://schemas.microsoft.com/office/drawing/2014/main" id="{36FD1E63-BDF7-991E-9495-D245BD4BD123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7" name="Google Shape;8050;p74">
                <a:extLst>
                  <a:ext uri="{FF2B5EF4-FFF2-40B4-BE49-F238E27FC236}">
                    <a16:creationId xmlns:a16="http://schemas.microsoft.com/office/drawing/2014/main" id="{D4C40557-F357-3869-FE64-93396E4ACFF0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51;p74">
                <a:extLst>
                  <a:ext uri="{FF2B5EF4-FFF2-40B4-BE49-F238E27FC236}">
                    <a16:creationId xmlns:a16="http://schemas.microsoft.com/office/drawing/2014/main" id="{9401BEF3-F75F-378D-4C0A-DF13FE09CA94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" name="Google Shape;8052;p74">
              <a:extLst>
                <a:ext uri="{FF2B5EF4-FFF2-40B4-BE49-F238E27FC236}">
                  <a16:creationId xmlns:a16="http://schemas.microsoft.com/office/drawing/2014/main" id="{D2C7C48E-C62A-3DAE-98F3-B614B0991661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5" name="Google Shape;8053;p74">
                <a:extLst>
                  <a:ext uri="{FF2B5EF4-FFF2-40B4-BE49-F238E27FC236}">
                    <a16:creationId xmlns:a16="http://schemas.microsoft.com/office/drawing/2014/main" id="{B9DB7DDC-65F9-4496-0D9D-C1DF428D702C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solidFill>
                    <a:srgbClr val="FFC00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4;p74">
                <a:extLst>
                  <a:ext uri="{FF2B5EF4-FFF2-40B4-BE49-F238E27FC236}">
                    <a16:creationId xmlns:a16="http://schemas.microsoft.com/office/drawing/2014/main" id="{9E45E0C2-D931-191D-073C-82E3B7BF72FB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5" name="Google Shape;8055;p74">
            <a:extLst>
              <a:ext uri="{FF2B5EF4-FFF2-40B4-BE49-F238E27FC236}">
                <a16:creationId xmlns:a16="http://schemas.microsoft.com/office/drawing/2014/main" id="{622DB711-5975-2CE4-A863-13A6478FBEC2}"/>
              </a:ext>
            </a:extLst>
          </p:cNvPr>
          <p:cNvGrpSpPr/>
          <p:nvPr/>
        </p:nvGrpSpPr>
        <p:grpSpPr>
          <a:xfrm>
            <a:off x="1236348" y="4218868"/>
            <a:ext cx="1523534" cy="1459792"/>
            <a:chOff x="2657744" y="2337745"/>
            <a:chExt cx="832987" cy="798137"/>
          </a:xfrm>
        </p:grpSpPr>
        <p:sp>
          <p:nvSpPr>
            <p:cNvPr id="26" name="Google Shape;8056;p74">
              <a:extLst>
                <a:ext uri="{FF2B5EF4-FFF2-40B4-BE49-F238E27FC236}">
                  <a16:creationId xmlns:a16="http://schemas.microsoft.com/office/drawing/2014/main" id="{DA8CD950-E41F-49E1-9F24-C8CECB888319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" name="Google Shape;8057;p74">
              <a:extLst>
                <a:ext uri="{FF2B5EF4-FFF2-40B4-BE49-F238E27FC236}">
                  <a16:creationId xmlns:a16="http://schemas.microsoft.com/office/drawing/2014/main" id="{740116AB-5050-6A27-23D9-B338982C864C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" name="Google Shape;8058;p74">
              <a:extLst>
                <a:ext uri="{FF2B5EF4-FFF2-40B4-BE49-F238E27FC236}">
                  <a16:creationId xmlns:a16="http://schemas.microsoft.com/office/drawing/2014/main" id="{0E1E78D6-9886-7A99-DC13-CECDB59F8675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" name="Google Shape;8059;p74">
              <a:extLst>
                <a:ext uri="{FF2B5EF4-FFF2-40B4-BE49-F238E27FC236}">
                  <a16:creationId xmlns:a16="http://schemas.microsoft.com/office/drawing/2014/main" id="{6B9A45DC-5627-C530-5C15-A0EACCCBF70E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" name="Google Shape;8060;p74">
              <a:extLst>
                <a:ext uri="{FF2B5EF4-FFF2-40B4-BE49-F238E27FC236}">
                  <a16:creationId xmlns:a16="http://schemas.microsoft.com/office/drawing/2014/main" id="{56F84C17-D3E2-B67F-8D82-F381A59DE43F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" name="Google Shape;8061;p74">
              <a:extLst>
                <a:ext uri="{FF2B5EF4-FFF2-40B4-BE49-F238E27FC236}">
                  <a16:creationId xmlns:a16="http://schemas.microsoft.com/office/drawing/2014/main" id="{3B4FFF17-B579-2EDF-3371-2FC9CE3DF00D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2" name="Google Shape;8062;p74">
            <a:extLst>
              <a:ext uri="{FF2B5EF4-FFF2-40B4-BE49-F238E27FC236}">
                <a16:creationId xmlns:a16="http://schemas.microsoft.com/office/drawing/2014/main" id="{72DC2B14-3355-3510-30C8-D358A4DB727A}"/>
              </a:ext>
            </a:extLst>
          </p:cNvPr>
          <p:cNvGrpSpPr/>
          <p:nvPr/>
        </p:nvGrpSpPr>
        <p:grpSpPr>
          <a:xfrm>
            <a:off x="6258276" y="4225280"/>
            <a:ext cx="1371138" cy="1447172"/>
            <a:chOff x="3398134" y="2057755"/>
            <a:chExt cx="704087" cy="743130"/>
          </a:xfrm>
        </p:grpSpPr>
        <p:grpSp>
          <p:nvGrpSpPr>
            <p:cNvPr id="33" name="Google Shape;8063;p74">
              <a:extLst>
                <a:ext uri="{FF2B5EF4-FFF2-40B4-BE49-F238E27FC236}">
                  <a16:creationId xmlns:a16="http://schemas.microsoft.com/office/drawing/2014/main" id="{74EF15BE-C33D-5A15-0E06-02497B2214D2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6" name="Google Shape;8064;p74">
                <a:extLst>
                  <a:ext uri="{FF2B5EF4-FFF2-40B4-BE49-F238E27FC236}">
                    <a16:creationId xmlns:a16="http://schemas.microsoft.com/office/drawing/2014/main" id="{0E393F2E-22B9-4B62-32BC-9C1488EB7664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7" name="Google Shape;8065;p74">
                <a:extLst>
                  <a:ext uri="{FF2B5EF4-FFF2-40B4-BE49-F238E27FC236}">
                    <a16:creationId xmlns:a16="http://schemas.microsoft.com/office/drawing/2014/main" id="{314FF9FA-5713-327D-DB9F-1791F4650771}"/>
                  </a:ext>
                </a:extLst>
              </p:cNvPr>
              <p:cNvCxnSpPr>
                <a:stCxn id="46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66;p74">
              <a:extLst>
                <a:ext uri="{FF2B5EF4-FFF2-40B4-BE49-F238E27FC236}">
                  <a16:creationId xmlns:a16="http://schemas.microsoft.com/office/drawing/2014/main" id="{4E9F1008-9A40-820F-3824-A7B8E5A46168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4" name="Google Shape;8067;p74">
                <a:extLst>
                  <a:ext uri="{FF2B5EF4-FFF2-40B4-BE49-F238E27FC236}">
                    <a16:creationId xmlns:a16="http://schemas.microsoft.com/office/drawing/2014/main" id="{3B4FF2F8-4331-53D1-6E14-F3F1F1AF2F07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8;p74">
                <a:extLst>
                  <a:ext uri="{FF2B5EF4-FFF2-40B4-BE49-F238E27FC236}">
                    <a16:creationId xmlns:a16="http://schemas.microsoft.com/office/drawing/2014/main" id="{3E65937E-72C6-8202-01C2-E1FB90AA41BE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69;p74">
              <a:extLst>
                <a:ext uri="{FF2B5EF4-FFF2-40B4-BE49-F238E27FC236}">
                  <a16:creationId xmlns:a16="http://schemas.microsoft.com/office/drawing/2014/main" id="{611B55F2-FA39-E7BE-10DA-CCEB3A450C79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2" name="Google Shape;8070;p74">
                <a:extLst>
                  <a:ext uri="{FF2B5EF4-FFF2-40B4-BE49-F238E27FC236}">
                    <a16:creationId xmlns:a16="http://schemas.microsoft.com/office/drawing/2014/main" id="{E31C506F-240B-62A8-4048-61C0D2B1CB0B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71;p74">
                <a:extLst>
                  <a:ext uri="{FF2B5EF4-FFF2-40B4-BE49-F238E27FC236}">
                    <a16:creationId xmlns:a16="http://schemas.microsoft.com/office/drawing/2014/main" id="{758AC7EC-820B-C3A6-CA7B-49BCCCCA4FE0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72;p74">
              <a:extLst>
                <a:ext uri="{FF2B5EF4-FFF2-40B4-BE49-F238E27FC236}">
                  <a16:creationId xmlns:a16="http://schemas.microsoft.com/office/drawing/2014/main" id="{454B68AB-DCBD-9D5D-887D-E0CF101B9526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0" name="Google Shape;8073;p74">
                <a:extLst>
                  <a:ext uri="{FF2B5EF4-FFF2-40B4-BE49-F238E27FC236}">
                    <a16:creationId xmlns:a16="http://schemas.microsoft.com/office/drawing/2014/main" id="{71E97BCD-930B-979D-4DDB-5F69BFB473F2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4;p74">
                <a:extLst>
                  <a:ext uri="{FF2B5EF4-FFF2-40B4-BE49-F238E27FC236}">
                    <a16:creationId xmlns:a16="http://schemas.microsoft.com/office/drawing/2014/main" id="{4BD9A584-9353-A558-7926-9966FFF9C09C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75;p74">
              <a:extLst>
                <a:ext uri="{FF2B5EF4-FFF2-40B4-BE49-F238E27FC236}">
                  <a16:creationId xmlns:a16="http://schemas.microsoft.com/office/drawing/2014/main" id="{744A3CFD-E2DB-4ED1-691A-21D80B19BDA8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8" name="Google Shape;8076;p74">
                <a:extLst>
                  <a:ext uri="{FF2B5EF4-FFF2-40B4-BE49-F238E27FC236}">
                    <a16:creationId xmlns:a16="http://schemas.microsoft.com/office/drawing/2014/main" id="{99356E79-28D1-EB5D-B98F-F4E10ED38764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solidFill>
                    <a:srgbClr val="FFC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7;p74">
                <a:extLst>
                  <a:ext uri="{FF2B5EF4-FFF2-40B4-BE49-F238E27FC236}">
                    <a16:creationId xmlns:a16="http://schemas.microsoft.com/office/drawing/2014/main" id="{F4A79615-EAC8-E187-6457-92338A127A15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8" name="Google Shape;8078;p74">
            <a:extLst>
              <a:ext uri="{FF2B5EF4-FFF2-40B4-BE49-F238E27FC236}">
                <a16:creationId xmlns:a16="http://schemas.microsoft.com/office/drawing/2014/main" id="{37D636A8-A8A0-CC75-BEF1-541CDE0639CC}"/>
              </a:ext>
            </a:extLst>
          </p:cNvPr>
          <p:cNvGrpSpPr/>
          <p:nvPr/>
        </p:nvGrpSpPr>
        <p:grpSpPr>
          <a:xfrm>
            <a:off x="9608720" y="4238673"/>
            <a:ext cx="1420306" cy="1420306"/>
            <a:chOff x="5007123" y="2079403"/>
            <a:chExt cx="687600" cy="687600"/>
          </a:xfrm>
        </p:grpSpPr>
        <p:sp>
          <p:nvSpPr>
            <p:cNvPr id="49" name="Google Shape;8079;p74">
              <a:extLst>
                <a:ext uri="{FF2B5EF4-FFF2-40B4-BE49-F238E27FC236}">
                  <a16:creationId xmlns:a16="http://schemas.microsoft.com/office/drawing/2014/main" id="{25B041C2-F538-495E-A24D-76DBF7D1C63B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0" name="Google Shape;8080;p74">
              <a:extLst>
                <a:ext uri="{FF2B5EF4-FFF2-40B4-BE49-F238E27FC236}">
                  <a16:creationId xmlns:a16="http://schemas.microsoft.com/office/drawing/2014/main" id="{2DBF20E5-D783-770B-7BFC-BF8A64A49D02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1" name="Google Shape;8081;p74">
              <a:extLst>
                <a:ext uri="{FF2B5EF4-FFF2-40B4-BE49-F238E27FC236}">
                  <a16:creationId xmlns:a16="http://schemas.microsoft.com/office/drawing/2014/main" id="{97E21EBA-9514-706B-5D5E-C3FF98CFFCA4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2" name="Google Shape;8082;p74">
              <a:extLst>
                <a:ext uri="{FF2B5EF4-FFF2-40B4-BE49-F238E27FC236}">
                  <a16:creationId xmlns:a16="http://schemas.microsoft.com/office/drawing/2014/main" id="{CC97057A-B286-4224-228A-2CB7501941CD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53" name="Google Shape;8083;p74">
            <a:extLst>
              <a:ext uri="{FF2B5EF4-FFF2-40B4-BE49-F238E27FC236}">
                <a16:creationId xmlns:a16="http://schemas.microsoft.com/office/drawing/2014/main" id="{E9817322-FC40-6F5C-C3C9-AC3CB513D428}"/>
              </a:ext>
            </a:extLst>
          </p:cNvPr>
          <p:cNvGrpSpPr/>
          <p:nvPr/>
        </p:nvGrpSpPr>
        <p:grpSpPr>
          <a:xfrm>
            <a:off x="11227595" y="4227685"/>
            <a:ext cx="1441996" cy="1442366"/>
            <a:chOff x="5797446" y="2063053"/>
            <a:chExt cx="698100" cy="698280"/>
          </a:xfrm>
        </p:grpSpPr>
        <p:sp>
          <p:nvSpPr>
            <p:cNvPr id="54" name="Google Shape;8084;p74">
              <a:extLst>
                <a:ext uri="{FF2B5EF4-FFF2-40B4-BE49-F238E27FC236}">
                  <a16:creationId xmlns:a16="http://schemas.microsoft.com/office/drawing/2014/main" id="{194D6152-B570-F84A-3015-4434F03F8E1D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5" name="Google Shape;8085;p74">
              <a:extLst>
                <a:ext uri="{FF2B5EF4-FFF2-40B4-BE49-F238E27FC236}">
                  <a16:creationId xmlns:a16="http://schemas.microsoft.com/office/drawing/2014/main" id="{04B22C4B-D8A0-9F2F-C38D-81EC35448CBE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6" name="Google Shape;8086;p74">
              <a:extLst>
                <a:ext uri="{FF2B5EF4-FFF2-40B4-BE49-F238E27FC236}">
                  <a16:creationId xmlns:a16="http://schemas.microsoft.com/office/drawing/2014/main" id="{236ED721-2015-B8D3-DEBC-23637887F931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57" name="Google Shape;8087;p74">
              <a:extLst>
                <a:ext uri="{FF2B5EF4-FFF2-40B4-BE49-F238E27FC236}">
                  <a16:creationId xmlns:a16="http://schemas.microsoft.com/office/drawing/2014/main" id="{97135EEB-2BD2-2D82-1045-EF6DE6F18D54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58" name="Google Shape;8088;p74">
            <a:extLst>
              <a:ext uri="{FF2B5EF4-FFF2-40B4-BE49-F238E27FC236}">
                <a16:creationId xmlns:a16="http://schemas.microsoft.com/office/drawing/2014/main" id="{F0B11005-EE09-10B8-2561-576F39CE327D}"/>
              </a:ext>
            </a:extLst>
          </p:cNvPr>
          <p:cNvGrpSpPr/>
          <p:nvPr/>
        </p:nvGrpSpPr>
        <p:grpSpPr>
          <a:xfrm>
            <a:off x="16117890" y="7518894"/>
            <a:ext cx="561170" cy="1346328"/>
            <a:chOff x="8075075" y="3754290"/>
            <a:chExt cx="255612" cy="613194"/>
          </a:xfrm>
        </p:grpSpPr>
        <p:grpSp>
          <p:nvGrpSpPr>
            <p:cNvPr id="59" name="Google Shape;8089;p74">
              <a:extLst>
                <a:ext uri="{FF2B5EF4-FFF2-40B4-BE49-F238E27FC236}">
                  <a16:creationId xmlns:a16="http://schemas.microsoft.com/office/drawing/2014/main" id="{C4C6239C-123F-9906-B946-F3624C5E5990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1" name="Google Shape;8090;p74">
                <a:extLst>
                  <a:ext uri="{FF2B5EF4-FFF2-40B4-BE49-F238E27FC236}">
                    <a16:creationId xmlns:a16="http://schemas.microsoft.com/office/drawing/2014/main" id="{A12498C1-D2B0-45B9-2714-C16E2A41A19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8091;p74">
                <a:extLst>
                  <a:ext uri="{FF2B5EF4-FFF2-40B4-BE49-F238E27FC236}">
                    <a16:creationId xmlns:a16="http://schemas.microsoft.com/office/drawing/2014/main" id="{6820F74F-F08A-02F4-58F1-F0CF8D041B8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60" name="Google Shape;8092;p74">
              <a:extLst>
                <a:ext uri="{FF2B5EF4-FFF2-40B4-BE49-F238E27FC236}">
                  <a16:creationId xmlns:a16="http://schemas.microsoft.com/office/drawing/2014/main" id="{845ACE1C-6B20-74AE-D6A1-6E55037610F2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63" name="Google Shape;8093;p74">
            <a:extLst>
              <a:ext uri="{FF2B5EF4-FFF2-40B4-BE49-F238E27FC236}">
                <a16:creationId xmlns:a16="http://schemas.microsoft.com/office/drawing/2014/main" id="{A5926D0C-A705-BEB7-89EA-A21171263090}"/>
              </a:ext>
            </a:extLst>
          </p:cNvPr>
          <p:cNvGrpSpPr/>
          <p:nvPr/>
        </p:nvGrpSpPr>
        <p:grpSpPr>
          <a:xfrm>
            <a:off x="10352005" y="7496489"/>
            <a:ext cx="940704" cy="1367490"/>
            <a:chOff x="1697726" y="3244179"/>
            <a:chExt cx="788124" cy="1146069"/>
          </a:xfrm>
        </p:grpSpPr>
        <p:sp>
          <p:nvSpPr>
            <p:cNvPr id="64" name="Google Shape;8094;p74">
              <a:extLst>
                <a:ext uri="{FF2B5EF4-FFF2-40B4-BE49-F238E27FC236}">
                  <a16:creationId xmlns:a16="http://schemas.microsoft.com/office/drawing/2014/main" id="{1CC9C9E6-CBC0-1762-C23B-60382DA5CA64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65" name="Google Shape;8095;p74">
              <a:extLst>
                <a:ext uri="{FF2B5EF4-FFF2-40B4-BE49-F238E27FC236}">
                  <a16:creationId xmlns:a16="http://schemas.microsoft.com/office/drawing/2014/main" id="{23317BD9-B394-16C5-1475-152A754E401C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66" name="Google Shape;8096;p74">
            <a:extLst>
              <a:ext uri="{FF2B5EF4-FFF2-40B4-BE49-F238E27FC236}">
                <a16:creationId xmlns:a16="http://schemas.microsoft.com/office/drawing/2014/main" id="{45F8BA57-746C-FBFC-EEAB-BEDBD6627033}"/>
              </a:ext>
            </a:extLst>
          </p:cNvPr>
          <p:cNvSpPr/>
          <p:nvPr/>
        </p:nvSpPr>
        <p:spPr>
          <a:xfrm>
            <a:off x="16066935" y="7324492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grpSp>
        <p:nvGrpSpPr>
          <p:cNvPr id="67" name="Google Shape;8097;p74">
            <a:extLst>
              <a:ext uri="{FF2B5EF4-FFF2-40B4-BE49-F238E27FC236}">
                <a16:creationId xmlns:a16="http://schemas.microsoft.com/office/drawing/2014/main" id="{AF0B81DA-7A0B-E100-8D60-3F5A3103CCB2}"/>
              </a:ext>
            </a:extLst>
          </p:cNvPr>
          <p:cNvGrpSpPr/>
          <p:nvPr/>
        </p:nvGrpSpPr>
        <p:grpSpPr>
          <a:xfrm>
            <a:off x="11594308" y="7518893"/>
            <a:ext cx="587782" cy="587690"/>
            <a:chOff x="6134814" y="3754290"/>
            <a:chExt cx="293891" cy="293845"/>
          </a:xfrm>
        </p:grpSpPr>
        <p:sp>
          <p:nvSpPr>
            <p:cNvPr id="68" name="Google Shape;8098;p74">
              <a:extLst>
                <a:ext uri="{FF2B5EF4-FFF2-40B4-BE49-F238E27FC236}">
                  <a16:creationId xmlns:a16="http://schemas.microsoft.com/office/drawing/2014/main" id="{332E5204-DEA6-A510-E49A-F0914BB763F8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69" name="Google Shape;8099;p74">
              <a:extLst>
                <a:ext uri="{FF2B5EF4-FFF2-40B4-BE49-F238E27FC236}">
                  <a16:creationId xmlns:a16="http://schemas.microsoft.com/office/drawing/2014/main" id="{BB1A85CA-A928-6457-F96F-2BE9045EA2F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70" name="Google Shape;8100;p74">
            <a:extLst>
              <a:ext uri="{FF2B5EF4-FFF2-40B4-BE49-F238E27FC236}">
                <a16:creationId xmlns:a16="http://schemas.microsoft.com/office/drawing/2014/main" id="{67DE2441-784B-770C-228F-963EA9F2FA73}"/>
              </a:ext>
            </a:extLst>
          </p:cNvPr>
          <p:cNvGrpSpPr/>
          <p:nvPr/>
        </p:nvGrpSpPr>
        <p:grpSpPr>
          <a:xfrm>
            <a:off x="11594308" y="8276235"/>
            <a:ext cx="587782" cy="587782"/>
            <a:chOff x="6134814" y="4086186"/>
            <a:chExt cx="293891" cy="293891"/>
          </a:xfrm>
        </p:grpSpPr>
        <p:sp>
          <p:nvSpPr>
            <p:cNvPr id="71" name="Google Shape;8101;p74">
              <a:extLst>
                <a:ext uri="{FF2B5EF4-FFF2-40B4-BE49-F238E27FC236}">
                  <a16:creationId xmlns:a16="http://schemas.microsoft.com/office/drawing/2014/main" id="{4D351D89-DBB8-622F-8DCC-7D8FF4AF1FFC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2" name="Google Shape;8102;p74">
              <a:extLst>
                <a:ext uri="{FF2B5EF4-FFF2-40B4-BE49-F238E27FC236}">
                  <a16:creationId xmlns:a16="http://schemas.microsoft.com/office/drawing/2014/main" id="{0A6BECC0-B8ED-CA98-AD11-2BAE6CCD5D90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73" name="Google Shape;8103;p74">
            <a:extLst>
              <a:ext uri="{FF2B5EF4-FFF2-40B4-BE49-F238E27FC236}">
                <a16:creationId xmlns:a16="http://schemas.microsoft.com/office/drawing/2014/main" id="{B411CAFA-ECEB-9C70-F353-17C5611FD6B9}"/>
              </a:ext>
            </a:extLst>
          </p:cNvPr>
          <p:cNvSpPr/>
          <p:nvPr/>
        </p:nvSpPr>
        <p:spPr>
          <a:xfrm>
            <a:off x="13671162" y="7517286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sp>
        <p:nvSpPr>
          <p:cNvPr id="74" name="Google Shape;8104;p74">
            <a:extLst>
              <a:ext uri="{FF2B5EF4-FFF2-40B4-BE49-F238E27FC236}">
                <a16:creationId xmlns:a16="http://schemas.microsoft.com/office/drawing/2014/main" id="{0EF045FE-B54A-78C0-ADB0-2A5235B3991F}"/>
              </a:ext>
            </a:extLst>
          </p:cNvPr>
          <p:cNvSpPr/>
          <p:nvPr/>
        </p:nvSpPr>
        <p:spPr>
          <a:xfrm rot="10800000">
            <a:off x="12483686" y="7512762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solidFill>
                <a:srgbClr val="FFC000"/>
              </a:solidFill>
            </a:endParaRPr>
          </a:p>
        </p:txBody>
      </p:sp>
      <p:grpSp>
        <p:nvGrpSpPr>
          <p:cNvPr id="75" name="Google Shape;8105;p74">
            <a:extLst>
              <a:ext uri="{FF2B5EF4-FFF2-40B4-BE49-F238E27FC236}">
                <a16:creationId xmlns:a16="http://schemas.microsoft.com/office/drawing/2014/main" id="{80D705FD-21CD-7327-6C40-4B7C124AC19F}"/>
              </a:ext>
            </a:extLst>
          </p:cNvPr>
          <p:cNvGrpSpPr/>
          <p:nvPr/>
        </p:nvGrpSpPr>
        <p:grpSpPr>
          <a:xfrm>
            <a:off x="15444258" y="5933620"/>
            <a:ext cx="1245766" cy="1243888"/>
            <a:chOff x="1187048" y="238125"/>
            <a:chExt cx="5256397" cy="5248476"/>
          </a:xfrm>
        </p:grpSpPr>
        <p:sp>
          <p:nvSpPr>
            <p:cNvPr id="76" name="Google Shape;8106;p74">
              <a:extLst>
                <a:ext uri="{FF2B5EF4-FFF2-40B4-BE49-F238E27FC236}">
                  <a16:creationId xmlns:a16="http://schemas.microsoft.com/office/drawing/2014/main" id="{64E24CD6-52CE-DD1C-0F6D-6BB9A0D89B3C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7" name="Google Shape;8107;p74">
              <a:extLst>
                <a:ext uri="{FF2B5EF4-FFF2-40B4-BE49-F238E27FC236}">
                  <a16:creationId xmlns:a16="http://schemas.microsoft.com/office/drawing/2014/main" id="{639AF4AF-00F5-792E-1FB5-16C1AF170E86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8" name="Google Shape;8108;p74">
              <a:extLst>
                <a:ext uri="{FF2B5EF4-FFF2-40B4-BE49-F238E27FC236}">
                  <a16:creationId xmlns:a16="http://schemas.microsoft.com/office/drawing/2014/main" id="{01086B37-FF9D-2F57-5C13-2EF44994E32B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79" name="Google Shape;8109;p74">
              <a:extLst>
                <a:ext uri="{FF2B5EF4-FFF2-40B4-BE49-F238E27FC236}">
                  <a16:creationId xmlns:a16="http://schemas.microsoft.com/office/drawing/2014/main" id="{B3AE5957-1DA4-BB7B-09E5-A23BA12040C6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0" name="Google Shape;8110;p74">
            <a:extLst>
              <a:ext uri="{FF2B5EF4-FFF2-40B4-BE49-F238E27FC236}">
                <a16:creationId xmlns:a16="http://schemas.microsoft.com/office/drawing/2014/main" id="{23C1FD75-7669-CAB6-CCDD-07B070DB0D7C}"/>
              </a:ext>
            </a:extLst>
          </p:cNvPr>
          <p:cNvGrpSpPr/>
          <p:nvPr/>
        </p:nvGrpSpPr>
        <p:grpSpPr>
          <a:xfrm>
            <a:off x="4358468" y="5952837"/>
            <a:ext cx="2621974" cy="1224814"/>
            <a:chOff x="238125" y="1188750"/>
            <a:chExt cx="7140450" cy="3335550"/>
          </a:xfrm>
        </p:grpSpPr>
        <p:sp>
          <p:nvSpPr>
            <p:cNvPr id="81" name="Google Shape;8111;p74">
              <a:extLst>
                <a:ext uri="{FF2B5EF4-FFF2-40B4-BE49-F238E27FC236}">
                  <a16:creationId xmlns:a16="http://schemas.microsoft.com/office/drawing/2014/main" id="{72226746-93C6-6F16-C89F-BF15625480CC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2" name="Google Shape;8112;p74">
              <a:extLst>
                <a:ext uri="{FF2B5EF4-FFF2-40B4-BE49-F238E27FC236}">
                  <a16:creationId xmlns:a16="http://schemas.microsoft.com/office/drawing/2014/main" id="{F421A414-CBBA-FEF3-373E-245474002AAC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3" name="Google Shape;8113;p74">
              <a:extLst>
                <a:ext uri="{FF2B5EF4-FFF2-40B4-BE49-F238E27FC236}">
                  <a16:creationId xmlns:a16="http://schemas.microsoft.com/office/drawing/2014/main" id="{282A14F8-EC94-07C0-963C-9411BE5E348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4" name="Google Shape;8114;p74">
              <a:extLst>
                <a:ext uri="{FF2B5EF4-FFF2-40B4-BE49-F238E27FC236}">
                  <a16:creationId xmlns:a16="http://schemas.microsoft.com/office/drawing/2014/main" id="{C2F06F92-A291-B85E-9A60-EE60E78DE1C9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5" name="Google Shape;8115;p74">
              <a:extLst>
                <a:ext uri="{FF2B5EF4-FFF2-40B4-BE49-F238E27FC236}">
                  <a16:creationId xmlns:a16="http://schemas.microsoft.com/office/drawing/2014/main" id="{D1A2D59F-9756-226C-8E92-6884DCE120DD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86" name="Google Shape;8116;p74">
            <a:extLst>
              <a:ext uri="{FF2B5EF4-FFF2-40B4-BE49-F238E27FC236}">
                <a16:creationId xmlns:a16="http://schemas.microsoft.com/office/drawing/2014/main" id="{9698E73A-ACEA-D185-82DE-C82A9D08F24D}"/>
              </a:ext>
            </a:extLst>
          </p:cNvPr>
          <p:cNvGrpSpPr/>
          <p:nvPr/>
        </p:nvGrpSpPr>
        <p:grpSpPr>
          <a:xfrm>
            <a:off x="13010212" y="5933946"/>
            <a:ext cx="2220598" cy="1243404"/>
            <a:chOff x="238125" y="1335475"/>
            <a:chExt cx="5418735" cy="3034175"/>
          </a:xfrm>
        </p:grpSpPr>
        <p:sp>
          <p:nvSpPr>
            <p:cNvPr id="87" name="Google Shape;8117;p74">
              <a:extLst>
                <a:ext uri="{FF2B5EF4-FFF2-40B4-BE49-F238E27FC236}">
                  <a16:creationId xmlns:a16="http://schemas.microsoft.com/office/drawing/2014/main" id="{6D42084D-39E6-F9AC-4865-D59B13E03D7C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8" name="Google Shape;8118;p74">
              <a:extLst>
                <a:ext uri="{FF2B5EF4-FFF2-40B4-BE49-F238E27FC236}">
                  <a16:creationId xmlns:a16="http://schemas.microsoft.com/office/drawing/2014/main" id="{1620FB68-F634-8858-457C-26C16DE9BADD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89" name="Google Shape;8119;p74">
              <a:extLst>
                <a:ext uri="{FF2B5EF4-FFF2-40B4-BE49-F238E27FC236}">
                  <a16:creationId xmlns:a16="http://schemas.microsoft.com/office/drawing/2014/main" id="{BF65C639-69AC-B9DC-727D-15C7A7875AE1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90" name="Google Shape;8120;p74">
            <a:extLst>
              <a:ext uri="{FF2B5EF4-FFF2-40B4-BE49-F238E27FC236}">
                <a16:creationId xmlns:a16="http://schemas.microsoft.com/office/drawing/2014/main" id="{980EE906-8403-2723-083E-3D0FD7FBE90C}"/>
              </a:ext>
            </a:extLst>
          </p:cNvPr>
          <p:cNvGrpSpPr/>
          <p:nvPr/>
        </p:nvGrpSpPr>
        <p:grpSpPr>
          <a:xfrm>
            <a:off x="10645532" y="5927741"/>
            <a:ext cx="2148902" cy="1254362"/>
            <a:chOff x="5359127" y="2910889"/>
            <a:chExt cx="1097723" cy="640831"/>
          </a:xfrm>
        </p:grpSpPr>
        <p:grpSp>
          <p:nvGrpSpPr>
            <p:cNvPr id="91" name="Google Shape;8121;p74">
              <a:extLst>
                <a:ext uri="{FF2B5EF4-FFF2-40B4-BE49-F238E27FC236}">
                  <a16:creationId xmlns:a16="http://schemas.microsoft.com/office/drawing/2014/main" id="{D4A7D4E9-14DF-235A-CD04-8ACA7282CCA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1" name="Google Shape;8122;p74">
                <a:extLst>
                  <a:ext uri="{FF2B5EF4-FFF2-40B4-BE49-F238E27FC236}">
                    <a16:creationId xmlns:a16="http://schemas.microsoft.com/office/drawing/2014/main" id="{C03B27CE-0F1A-F451-7457-22AE5FB9069D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102" name="Google Shape;8123;p74">
                <a:extLst>
                  <a:ext uri="{FF2B5EF4-FFF2-40B4-BE49-F238E27FC236}">
                    <a16:creationId xmlns:a16="http://schemas.microsoft.com/office/drawing/2014/main" id="{6AA101C7-8126-6590-82B0-36E69E8B4F45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2" name="Google Shape;8124;p74">
              <a:extLst>
                <a:ext uri="{FF2B5EF4-FFF2-40B4-BE49-F238E27FC236}">
                  <a16:creationId xmlns:a16="http://schemas.microsoft.com/office/drawing/2014/main" id="{D28943DC-86AC-7FAE-400D-318329548BA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9" name="Google Shape;8125;p74">
                <a:extLst>
                  <a:ext uri="{FF2B5EF4-FFF2-40B4-BE49-F238E27FC236}">
                    <a16:creationId xmlns:a16="http://schemas.microsoft.com/office/drawing/2014/main" id="{595631FB-1F70-2D1F-8E27-18A41C59D4E9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8126;p74">
                <a:extLst>
                  <a:ext uri="{FF2B5EF4-FFF2-40B4-BE49-F238E27FC236}">
                    <a16:creationId xmlns:a16="http://schemas.microsoft.com/office/drawing/2014/main" id="{C17C6649-DE11-5C76-01A9-3294AB08EADD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3" name="Google Shape;8127;p74">
              <a:extLst>
                <a:ext uri="{FF2B5EF4-FFF2-40B4-BE49-F238E27FC236}">
                  <a16:creationId xmlns:a16="http://schemas.microsoft.com/office/drawing/2014/main" id="{69CC7119-F681-C39C-E937-4338529DB66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7" name="Google Shape;8128;p74">
                <a:extLst>
                  <a:ext uri="{FF2B5EF4-FFF2-40B4-BE49-F238E27FC236}">
                    <a16:creationId xmlns:a16="http://schemas.microsoft.com/office/drawing/2014/main" id="{4662E02A-01ED-BBCD-8200-778752BFBF0E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8129;p74">
                <a:extLst>
                  <a:ext uri="{FF2B5EF4-FFF2-40B4-BE49-F238E27FC236}">
                    <a16:creationId xmlns:a16="http://schemas.microsoft.com/office/drawing/2014/main" id="{FF2904A6-B15F-9D33-F180-38862D78D5EC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94" name="Google Shape;8130;p74">
              <a:extLst>
                <a:ext uri="{FF2B5EF4-FFF2-40B4-BE49-F238E27FC236}">
                  <a16:creationId xmlns:a16="http://schemas.microsoft.com/office/drawing/2014/main" id="{080AE897-5068-7A90-CCE1-2418FFD06B7E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5" name="Google Shape;8131;p74">
                <a:extLst>
                  <a:ext uri="{FF2B5EF4-FFF2-40B4-BE49-F238E27FC236}">
                    <a16:creationId xmlns:a16="http://schemas.microsoft.com/office/drawing/2014/main" id="{FA5C4C62-C237-FD42-A958-355613F93AC7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8132;p74">
                <a:extLst>
                  <a:ext uri="{FF2B5EF4-FFF2-40B4-BE49-F238E27FC236}">
                    <a16:creationId xmlns:a16="http://schemas.microsoft.com/office/drawing/2014/main" id="{43CAAA02-AE12-2C0E-3496-6B401B186DFA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03" name="Google Shape;8133;p74">
            <a:extLst>
              <a:ext uri="{FF2B5EF4-FFF2-40B4-BE49-F238E27FC236}">
                <a16:creationId xmlns:a16="http://schemas.microsoft.com/office/drawing/2014/main" id="{834827A8-D88B-C740-2841-D7EDB941EDDD}"/>
              </a:ext>
            </a:extLst>
          </p:cNvPr>
          <p:cNvGrpSpPr/>
          <p:nvPr/>
        </p:nvGrpSpPr>
        <p:grpSpPr>
          <a:xfrm>
            <a:off x="14947957" y="4229164"/>
            <a:ext cx="1749952" cy="1439200"/>
            <a:chOff x="7608988" y="2093194"/>
            <a:chExt cx="817276" cy="672147"/>
          </a:xfrm>
        </p:grpSpPr>
        <p:cxnSp>
          <p:nvCxnSpPr>
            <p:cNvPr id="104" name="Google Shape;8134;p74">
              <a:extLst>
                <a:ext uri="{FF2B5EF4-FFF2-40B4-BE49-F238E27FC236}">
                  <a16:creationId xmlns:a16="http://schemas.microsoft.com/office/drawing/2014/main" id="{1DACC532-8B8A-27BB-1DF8-2354077ACE6B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5;p74">
              <a:extLst>
                <a:ext uri="{FF2B5EF4-FFF2-40B4-BE49-F238E27FC236}">
                  <a16:creationId xmlns:a16="http://schemas.microsoft.com/office/drawing/2014/main" id="{F960340D-915E-D415-99F1-B6DCB0BEBEC2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6;p74">
              <a:extLst>
                <a:ext uri="{FF2B5EF4-FFF2-40B4-BE49-F238E27FC236}">
                  <a16:creationId xmlns:a16="http://schemas.microsoft.com/office/drawing/2014/main" id="{0AD3FEBA-5A98-B1E4-4F82-3E6D87164E32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7;p74">
              <a:extLst>
                <a:ext uri="{FF2B5EF4-FFF2-40B4-BE49-F238E27FC236}">
                  <a16:creationId xmlns:a16="http://schemas.microsoft.com/office/drawing/2014/main" id="{2A49521C-1EF0-9434-0938-7626B73280FC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8;p74">
              <a:extLst>
                <a:ext uri="{FF2B5EF4-FFF2-40B4-BE49-F238E27FC236}">
                  <a16:creationId xmlns:a16="http://schemas.microsoft.com/office/drawing/2014/main" id="{F7D4CDAE-56D3-2758-4DE9-4F47A356E73D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9;p74">
              <a:extLst>
                <a:ext uri="{FF2B5EF4-FFF2-40B4-BE49-F238E27FC236}">
                  <a16:creationId xmlns:a16="http://schemas.microsoft.com/office/drawing/2014/main" id="{4009E838-92EA-8BE0-0BE0-B97F27B9B2F2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0" name="Google Shape;8140;p74">
              <a:extLst>
                <a:ext uri="{FF2B5EF4-FFF2-40B4-BE49-F238E27FC236}">
                  <a16:creationId xmlns:a16="http://schemas.microsoft.com/office/drawing/2014/main" id="{56A96FAE-3F86-36E2-5B44-51FE8A06BC41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1" name="Google Shape;8141;p74">
                <a:extLst>
                  <a:ext uri="{FF2B5EF4-FFF2-40B4-BE49-F238E27FC236}">
                    <a16:creationId xmlns:a16="http://schemas.microsoft.com/office/drawing/2014/main" id="{654DC612-078F-7713-B113-3572FCDCADC2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0" name="Google Shape;8142;p74">
                  <a:extLst>
                    <a:ext uri="{FF2B5EF4-FFF2-40B4-BE49-F238E27FC236}">
                      <a16:creationId xmlns:a16="http://schemas.microsoft.com/office/drawing/2014/main" id="{8FB03704-234B-8BAC-030A-493DA737EF49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1" name="Google Shape;8143;p74">
                  <a:extLst>
                    <a:ext uri="{FF2B5EF4-FFF2-40B4-BE49-F238E27FC236}">
                      <a16:creationId xmlns:a16="http://schemas.microsoft.com/office/drawing/2014/main" id="{7A347887-6873-8B6A-B229-0C3D0B57601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2" name="Google Shape;8144;p74">
                  <a:extLst>
                    <a:ext uri="{FF2B5EF4-FFF2-40B4-BE49-F238E27FC236}">
                      <a16:creationId xmlns:a16="http://schemas.microsoft.com/office/drawing/2014/main" id="{70D3F012-F28F-5F22-D2E5-EFC1336409A2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3" name="Google Shape;8145;p74">
                  <a:extLst>
                    <a:ext uri="{FF2B5EF4-FFF2-40B4-BE49-F238E27FC236}">
                      <a16:creationId xmlns:a16="http://schemas.microsoft.com/office/drawing/2014/main" id="{9776B94D-9463-8B07-42E5-102DAD4B42D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4" name="Google Shape;8146;p74">
                  <a:extLst>
                    <a:ext uri="{FF2B5EF4-FFF2-40B4-BE49-F238E27FC236}">
                      <a16:creationId xmlns:a16="http://schemas.microsoft.com/office/drawing/2014/main" id="{450AA875-0926-F151-76EF-51FB0800850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5" name="Google Shape;8147;p74">
                  <a:extLst>
                    <a:ext uri="{FF2B5EF4-FFF2-40B4-BE49-F238E27FC236}">
                      <a16:creationId xmlns:a16="http://schemas.microsoft.com/office/drawing/2014/main" id="{10914CAF-654D-0B15-00D9-CB66410C4CD9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26" name="Google Shape;8148;p74">
                  <a:extLst>
                    <a:ext uri="{FF2B5EF4-FFF2-40B4-BE49-F238E27FC236}">
                      <a16:creationId xmlns:a16="http://schemas.microsoft.com/office/drawing/2014/main" id="{0EFD856F-9BED-3351-516D-4E1BB8BF7D0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112" name="Google Shape;8149;p74">
                <a:extLst>
                  <a:ext uri="{FF2B5EF4-FFF2-40B4-BE49-F238E27FC236}">
                    <a16:creationId xmlns:a16="http://schemas.microsoft.com/office/drawing/2014/main" id="{286C5D28-09E7-0E40-83A6-46A25D02E6F0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3" name="Google Shape;8150;p74">
                  <a:extLst>
                    <a:ext uri="{FF2B5EF4-FFF2-40B4-BE49-F238E27FC236}">
                      <a16:creationId xmlns:a16="http://schemas.microsoft.com/office/drawing/2014/main" id="{62DBC3D7-41AF-5AC6-9B52-220FA55202A8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4" name="Google Shape;8151;p74">
                  <a:extLst>
                    <a:ext uri="{FF2B5EF4-FFF2-40B4-BE49-F238E27FC236}">
                      <a16:creationId xmlns:a16="http://schemas.microsoft.com/office/drawing/2014/main" id="{6A568B0E-BA1B-CCF1-393A-ED1C1CF47629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5" name="Google Shape;8152;p74">
                  <a:extLst>
                    <a:ext uri="{FF2B5EF4-FFF2-40B4-BE49-F238E27FC236}">
                      <a16:creationId xmlns:a16="http://schemas.microsoft.com/office/drawing/2014/main" id="{24CC016F-F0A7-52C2-FE4C-BA87E024222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6" name="Google Shape;8153;p74">
                  <a:extLst>
                    <a:ext uri="{FF2B5EF4-FFF2-40B4-BE49-F238E27FC236}">
                      <a16:creationId xmlns:a16="http://schemas.microsoft.com/office/drawing/2014/main" id="{2C093A58-18AF-DD54-8F85-4CCCBD59AAB9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7" name="Google Shape;8154;p74">
                  <a:extLst>
                    <a:ext uri="{FF2B5EF4-FFF2-40B4-BE49-F238E27FC236}">
                      <a16:creationId xmlns:a16="http://schemas.microsoft.com/office/drawing/2014/main" id="{2B463C62-2DE3-D5D1-D38E-C256462214E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8" name="Google Shape;8155;p74">
                  <a:extLst>
                    <a:ext uri="{FF2B5EF4-FFF2-40B4-BE49-F238E27FC236}">
                      <a16:creationId xmlns:a16="http://schemas.microsoft.com/office/drawing/2014/main" id="{46C476A1-CFFB-C092-2289-F382313D7B7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119" name="Google Shape;8156;p74">
                  <a:extLst>
                    <a:ext uri="{FF2B5EF4-FFF2-40B4-BE49-F238E27FC236}">
                      <a16:creationId xmlns:a16="http://schemas.microsoft.com/office/drawing/2014/main" id="{BE3EB8DB-FF9A-1004-964A-4CA8E981CA3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127" name="Google Shape;8157;p74">
            <a:extLst>
              <a:ext uri="{FF2B5EF4-FFF2-40B4-BE49-F238E27FC236}">
                <a16:creationId xmlns:a16="http://schemas.microsoft.com/office/drawing/2014/main" id="{62216A2E-7BF0-7932-4DF3-3D0067783030}"/>
              </a:ext>
            </a:extLst>
          </p:cNvPr>
          <p:cNvGrpSpPr/>
          <p:nvPr/>
        </p:nvGrpSpPr>
        <p:grpSpPr>
          <a:xfrm>
            <a:off x="7836830" y="2461969"/>
            <a:ext cx="1425114" cy="1571802"/>
            <a:chOff x="4206459" y="1191441"/>
            <a:chExt cx="712557" cy="785901"/>
          </a:xfrm>
        </p:grpSpPr>
        <p:sp>
          <p:nvSpPr>
            <p:cNvPr id="128" name="Google Shape;8158;p74">
              <a:extLst>
                <a:ext uri="{FF2B5EF4-FFF2-40B4-BE49-F238E27FC236}">
                  <a16:creationId xmlns:a16="http://schemas.microsoft.com/office/drawing/2014/main" id="{5D441E9E-E5FC-9AAA-9673-881B029C6492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29" name="Google Shape;8159;p74">
              <a:extLst>
                <a:ext uri="{FF2B5EF4-FFF2-40B4-BE49-F238E27FC236}">
                  <a16:creationId xmlns:a16="http://schemas.microsoft.com/office/drawing/2014/main" id="{94094DA5-933E-C365-8B8D-562FD528F1B7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0" name="Google Shape;8160;p74">
              <a:extLst>
                <a:ext uri="{FF2B5EF4-FFF2-40B4-BE49-F238E27FC236}">
                  <a16:creationId xmlns:a16="http://schemas.microsoft.com/office/drawing/2014/main" id="{D52B7F1B-0CFC-6F03-7296-A1096014C634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1" name="Google Shape;8161;p74">
              <a:extLst>
                <a:ext uri="{FF2B5EF4-FFF2-40B4-BE49-F238E27FC236}">
                  <a16:creationId xmlns:a16="http://schemas.microsoft.com/office/drawing/2014/main" id="{F3E14880-1BD5-1B4D-C813-47D6A865AC9F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32" name="Google Shape;8162;p74">
              <a:extLst>
                <a:ext uri="{FF2B5EF4-FFF2-40B4-BE49-F238E27FC236}">
                  <a16:creationId xmlns:a16="http://schemas.microsoft.com/office/drawing/2014/main" id="{DDDE8B5D-C463-370A-43F5-16C88612601F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2" name="Google Shape;8163;p74">
                <a:extLst>
                  <a:ext uri="{FF2B5EF4-FFF2-40B4-BE49-F238E27FC236}">
                    <a16:creationId xmlns:a16="http://schemas.microsoft.com/office/drawing/2014/main" id="{3222D7E4-27B3-19B4-9795-5F53B4F52E93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3" name="Google Shape;8164;p74">
                <a:extLst>
                  <a:ext uri="{FF2B5EF4-FFF2-40B4-BE49-F238E27FC236}">
                    <a16:creationId xmlns:a16="http://schemas.microsoft.com/office/drawing/2014/main" id="{C9F9EF65-698D-FC5F-6100-4DEA9636BE94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4" name="Google Shape;8165;p74">
                <a:extLst>
                  <a:ext uri="{FF2B5EF4-FFF2-40B4-BE49-F238E27FC236}">
                    <a16:creationId xmlns:a16="http://schemas.microsoft.com/office/drawing/2014/main" id="{E5404DF7-91FF-E51F-0EB3-E763EEEA6568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5" name="Google Shape;8166;p74">
                <a:extLst>
                  <a:ext uri="{FF2B5EF4-FFF2-40B4-BE49-F238E27FC236}">
                    <a16:creationId xmlns:a16="http://schemas.microsoft.com/office/drawing/2014/main" id="{CC69B3F0-44D1-A833-C517-51000410C478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3" name="Google Shape;8167;p74">
              <a:extLst>
                <a:ext uri="{FF2B5EF4-FFF2-40B4-BE49-F238E27FC236}">
                  <a16:creationId xmlns:a16="http://schemas.microsoft.com/office/drawing/2014/main" id="{08F739BD-537A-0165-FA95-4B947C35F881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8" name="Google Shape;8168;p74">
                <a:extLst>
                  <a:ext uri="{FF2B5EF4-FFF2-40B4-BE49-F238E27FC236}">
                    <a16:creationId xmlns:a16="http://schemas.microsoft.com/office/drawing/2014/main" id="{B8350AF2-3FA6-45CF-8E52-66076C72456A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9" name="Google Shape;8169;p74">
                <a:extLst>
                  <a:ext uri="{FF2B5EF4-FFF2-40B4-BE49-F238E27FC236}">
                    <a16:creationId xmlns:a16="http://schemas.microsoft.com/office/drawing/2014/main" id="{6FF0A98C-FE7A-EEA7-A86E-B15EC9F78804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0" name="Google Shape;8170;p74">
                <a:extLst>
                  <a:ext uri="{FF2B5EF4-FFF2-40B4-BE49-F238E27FC236}">
                    <a16:creationId xmlns:a16="http://schemas.microsoft.com/office/drawing/2014/main" id="{4B29F752-FBFD-0A74-60CF-CDC58FD450C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61" name="Google Shape;8171;p74">
                <a:extLst>
                  <a:ext uri="{FF2B5EF4-FFF2-40B4-BE49-F238E27FC236}">
                    <a16:creationId xmlns:a16="http://schemas.microsoft.com/office/drawing/2014/main" id="{98E45452-72BC-8086-6ED4-127439D78176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4" name="Google Shape;8172;p74">
              <a:extLst>
                <a:ext uri="{FF2B5EF4-FFF2-40B4-BE49-F238E27FC236}">
                  <a16:creationId xmlns:a16="http://schemas.microsoft.com/office/drawing/2014/main" id="{34570956-5A69-7A68-F67A-3AB203A33C6B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4" name="Google Shape;8173;p74">
                <a:extLst>
                  <a:ext uri="{FF2B5EF4-FFF2-40B4-BE49-F238E27FC236}">
                    <a16:creationId xmlns:a16="http://schemas.microsoft.com/office/drawing/2014/main" id="{27C6AABA-1ED7-B384-E579-D0A9232AECC4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5" name="Google Shape;8174;p74">
                <a:extLst>
                  <a:ext uri="{FF2B5EF4-FFF2-40B4-BE49-F238E27FC236}">
                    <a16:creationId xmlns:a16="http://schemas.microsoft.com/office/drawing/2014/main" id="{7719A958-8827-0AD5-2CF1-11992BC51587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6" name="Google Shape;8175;p74">
                <a:extLst>
                  <a:ext uri="{FF2B5EF4-FFF2-40B4-BE49-F238E27FC236}">
                    <a16:creationId xmlns:a16="http://schemas.microsoft.com/office/drawing/2014/main" id="{2FCAFBFA-BDBB-87A9-4862-857A4D4009A3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7" name="Google Shape;8176;p74">
                <a:extLst>
                  <a:ext uri="{FF2B5EF4-FFF2-40B4-BE49-F238E27FC236}">
                    <a16:creationId xmlns:a16="http://schemas.microsoft.com/office/drawing/2014/main" id="{CC366FB2-81A1-F1AC-B6C3-19ADE0A0ED88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5" name="Google Shape;8177;p74">
              <a:extLst>
                <a:ext uri="{FF2B5EF4-FFF2-40B4-BE49-F238E27FC236}">
                  <a16:creationId xmlns:a16="http://schemas.microsoft.com/office/drawing/2014/main" id="{0A3E4674-037A-C6CE-B828-2A874190B0E7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0" name="Google Shape;8178;p74">
                <a:extLst>
                  <a:ext uri="{FF2B5EF4-FFF2-40B4-BE49-F238E27FC236}">
                    <a16:creationId xmlns:a16="http://schemas.microsoft.com/office/drawing/2014/main" id="{F4FEE0CC-C76B-0364-1D2C-B45045CDB77D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1" name="Google Shape;8179;p74">
                <a:extLst>
                  <a:ext uri="{FF2B5EF4-FFF2-40B4-BE49-F238E27FC236}">
                    <a16:creationId xmlns:a16="http://schemas.microsoft.com/office/drawing/2014/main" id="{AC347E26-CB60-2A0C-555C-8D9CA3F77314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2" name="Google Shape;8180;p74">
                <a:extLst>
                  <a:ext uri="{FF2B5EF4-FFF2-40B4-BE49-F238E27FC236}">
                    <a16:creationId xmlns:a16="http://schemas.microsoft.com/office/drawing/2014/main" id="{207D1471-ACCA-ACCB-0629-71FDF476E645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53" name="Google Shape;8181;p74">
                <a:extLst>
                  <a:ext uri="{FF2B5EF4-FFF2-40B4-BE49-F238E27FC236}">
                    <a16:creationId xmlns:a16="http://schemas.microsoft.com/office/drawing/2014/main" id="{BF7DAFF0-D1C9-679A-1958-B89172490789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136" name="Google Shape;8182;p74">
              <a:extLst>
                <a:ext uri="{FF2B5EF4-FFF2-40B4-BE49-F238E27FC236}">
                  <a16:creationId xmlns:a16="http://schemas.microsoft.com/office/drawing/2014/main" id="{38DD1C62-27C6-0B09-336C-105BF71F27C1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7" name="Google Shape;8183;p74">
              <a:extLst>
                <a:ext uri="{FF2B5EF4-FFF2-40B4-BE49-F238E27FC236}">
                  <a16:creationId xmlns:a16="http://schemas.microsoft.com/office/drawing/2014/main" id="{F8BF80C4-42DA-3F6C-4EF1-347D31B7D0DC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8" name="Google Shape;8184;p74">
              <a:extLst>
                <a:ext uri="{FF2B5EF4-FFF2-40B4-BE49-F238E27FC236}">
                  <a16:creationId xmlns:a16="http://schemas.microsoft.com/office/drawing/2014/main" id="{DCDAF23D-0A05-3AAB-A9BE-F6E216DD6B8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39" name="Google Shape;8185;p74">
              <a:extLst>
                <a:ext uri="{FF2B5EF4-FFF2-40B4-BE49-F238E27FC236}">
                  <a16:creationId xmlns:a16="http://schemas.microsoft.com/office/drawing/2014/main" id="{A4B57C1F-C11F-3457-A99A-C940D010D1F2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140" name="Google Shape;8186;p74">
              <a:extLst>
                <a:ext uri="{FF2B5EF4-FFF2-40B4-BE49-F238E27FC236}">
                  <a16:creationId xmlns:a16="http://schemas.microsoft.com/office/drawing/2014/main" id="{4A533E0D-9692-79F5-F669-28AF46C94384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6" name="Google Shape;8187;p74">
                <a:extLst>
                  <a:ext uri="{FF2B5EF4-FFF2-40B4-BE49-F238E27FC236}">
                    <a16:creationId xmlns:a16="http://schemas.microsoft.com/office/drawing/2014/main" id="{05A716B2-4736-2805-FA09-8B83CB8EE90B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7" name="Google Shape;8188;p74">
                <a:extLst>
                  <a:ext uri="{FF2B5EF4-FFF2-40B4-BE49-F238E27FC236}">
                    <a16:creationId xmlns:a16="http://schemas.microsoft.com/office/drawing/2014/main" id="{080DCEDE-5350-C2CA-6FDC-25B5A3FDC8E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8" name="Google Shape;8189;p74">
                <a:extLst>
                  <a:ext uri="{FF2B5EF4-FFF2-40B4-BE49-F238E27FC236}">
                    <a16:creationId xmlns:a16="http://schemas.microsoft.com/office/drawing/2014/main" id="{14F0CC34-3E89-BADB-C536-F212435E68BB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9" name="Google Shape;8190;p74">
                <a:extLst>
                  <a:ext uri="{FF2B5EF4-FFF2-40B4-BE49-F238E27FC236}">
                    <a16:creationId xmlns:a16="http://schemas.microsoft.com/office/drawing/2014/main" id="{3D63BBD7-E2D9-0D80-4B52-29EB955A1F9A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1" name="Google Shape;8191;p74">
              <a:extLst>
                <a:ext uri="{FF2B5EF4-FFF2-40B4-BE49-F238E27FC236}">
                  <a16:creationId xmlns:a16="http://schemas.microsoft.com/office/drawing/2014/main" id="{C3B854C2-5434-EE01-4C22-7D17F1EFBEDC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2" name="Google Shape;8192;p74">
                <a:extLst>
                  <a:ext uri="{FF2B5EF4-FFF2-40B4-BE49-F238E27FC236}">
                    <a16:creationId xmlns:a16="http://schemas.microsoft.com/office/drawing/2014/main" id="{843EFF06-472E-FCF7-289E-DE3AA300F1C2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3" name="Google Shape;8193;p74">
                <a:extLst>
                  <a:ext uri="{FF2B5EF4-FFF2-40B4-BE49-F238E27FC236}">
                    <a16:creationId xmlns:a16="http://schemas.microsoft.com/office/drawing/2014/main" id="{909040F1-31F5-5395-DF18-9F1E38676A65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4" name="Google Shape;8194;p74">
                <a:extLst>
                  <a:ext uri="{FF2B5EF4-FFF2-40B4-BE49-F238E27FC236}">
                    <a16:creationId xmlns:a16="http://schemas.microsoft.com/office/drawing/2014/main" id="{C1690957-5772-6DD1-DBDA-CEF7D3EFE35A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5" name="Google Shape;8195;p74">
                <a:extLst>
                  <a:ext uri="{FF2B5EF4-FFF2-40B4-BE49-F238E27FC236}">
                    <a16:creationId xmlns:a16="http://schemas.microsoft.com/office/drawing/2014/main" id="{1BEACE99-A7B5-55F8-64BA-04C751454FA4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66" name="Google Shape;8196;p74">
            <a:extLst>
              <a:ext uri="{FF2B5EF4-FFF2-40B4-BE49-F238E27FC236}">
                <a16:creationId xmlns:a16="http://schemas.microsoft.com/office/drawing/2014/main" id="{113CC46C-B14B-9B1C-52F3-665F1B711AB9}"/>
              </a:ext>
            </a:extLst>
          </p:cNvPr>
          <p:cNvGrpSpPr/>
          <p:nvPr/>
        </p:nvGrpSpPr>
        <p:grpSpPr>
          <a:xfrm>
            <a:off x="7827782" y="4228414"/>
            <a:ext cx="1582574" cy="1440700"/>
            <a:chOff x="267375" y="1071875"/>
            <a:chExt cx="470500" cy="428550"/>
          </a:xfrm>
        </p:grpSpPr>
        <p:sp>
          <p:nvSpPr>
            <p:cNvPr id="167" name="Google Shape;8197;p74">
              <a:extLst>
                <a:ext uri="{FF2B5EF4-FFF2-40B4-BE49-F238E27FC236}">
                  <a16:creationId xmlns:a16="http://schemas.microsoft.com/office/drawing/2014/main" id="{E32F9D1C-1D61-7CF5-8819-35F5AE6FD0C8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8" name="Google Shape;8198;p74">
              <a:extLst>
                <a:ext uri="{FF2B5EF4-FFF2-40B4-BE49-F238E27FC236}">
                  <a16:creationId xmlns:a16="http://schemas.microsoft.com/office/drawing/2014/main" id="{0BEDFC9E-8EB5-771D-0888-216BA46126EA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9" name="Google Shape;8199;p74">
              <a:extLst>
                <a:ext uri="{FF2B5EF4-FFF2-40B4-BE49-F238E27FC236}">
                  <a16:creationId xmlns:a16="http://schemas.microsoft.com/office/drawing/2014/main" id="{E4C31425-A8CC-E33A-A9FC-9560476DE648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0" name="Google Shape;8200;p74">
              <a:extLst>
                <a:ext uri="{FF2B5EF4-FFF2-40B4-BE49-F238E27FC236}">
                  <a16:creationId xmlns:a16="http://schemas.microsoft.com/office/drawing/2014/main" id="{DD9F1AE3-59A3-FEDD-E3F3-D373696419FB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1" name="Google Shape;8201;p74">
              <a:extLst>
                <a:ext uri="{FF2B5EF4-FFF2-40B4-BE49-F238E27FC236}">
                  <a16:creationId xmlns:a16="http://schemas.microsoft.com/office/drawing/2014/main" id="{36561BD3-0795-4575-FA6B-A3DC4115F973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2" name="Google Shape;8202;p74">
              <a:extLst>
                <a:ext uri="{FF2B5EF4-FFF2-40B4-BE49-F238E27FC236}">
                  <a16:creationId xmlns:a16="http://schemas.microsoft.com/office/drawing/2014/main" id="{BB83CB2C-D1FB-5F91-9B8B-300146A5FC2E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3" name="Google Shape;8203;p74">
              <a:extLst>
                <a:ext uri="{FF2B5EF4-FFF2-40B4-BE49-F238E27FC236}">
                  <a16:creationId xmlns:a16="http://schemas.microsoft.com/office/drawing/2014/main" id="{92D08FC1-B166-8950-D592-69742C315C59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4" name="Google Shape;8204;p74">
              <a:extLst>
                <a:ext uri="{FF2B5EF4-FFF2-40B4-BE49-F238E27FC236}">
                  <a16:creationId xmlns:a16="http://schemas.microsoft.com/office/drawing/2014/main" id="{81E5A68F-2C0B-CA09-A0FC-1BDD55ED67DD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75" name="Google Shape;8205;p74">
            <a:extLst>
              <a:ext uri="{FF2B5EF4-FFF2-40B4-BE49-F238E27FC236}">
                <a16:creationId xmlns:a16="http://schemas.microsoft.com/office/drawing/2014/main" id="{E94EE5E9-2960-E38B-E12A-EB573DFB197C}"/>
              </a:ext>
            </a:extLst>
          </p:cNvPr>
          <p:cNvGrpSpPr/>
          <p:nvPr/>
        </p:nvGrpSpPr>
        <p:grpSpPr>
          <a:xfrm>
            <a:off x="1228771" y="7517674"/>
            <a:ext cx="2816888" cy="1346332"/>
            <a:chOff x="712664" y="3693287"/>
            <a:chExt cx="1460738" cy="698160"/>
          </a:xfrm>
        </p:grpSpPr>
        <p:grpSp>
          <p:nvGrpSpPr>
            <p:cNvPr id="176" name="Google Shape;8206;p74">
              <a:extLst>
                <a:ext uri="{FF2B5EF4-FFF2-40B4-BE49-F238E27FC236}">
                  <a16:creationId xmlns:a16="http://schemas.microsoft.com/office/drawing/2014/main" id="{5754B5F5-AD97-48E6-24FE-495895368C56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8" name="Google Shape;8207;p74">
                <a:extLst>
                  <a:ext uri="{FF2B5EF4-FFF2-40B4-BE49-F238E27FC236}">
                    <a16:creationId xmlns:a16="http://schemas.microsoft.com/office/drawing/2014/main" id="{6AE96457-3C9A-E7B6-47DD-34E3A892F358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9" name="Google Shape;8208;p74">
                <a:extLst>
                  <a:ext uri="{FF2B5EF4-FFF2-40B4-BE49-F238E27FC236}">
                    <a16:creationId xmlns:a16="http://schemas.microsoft.com/office/drawing/2014/main" id="{9B82093C-3D28-CDEF-E246-1C3074C9D95C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0" name="Google Shape;8209;p74">
                <a:extLst>
                  <a:ext uri="{FF2B5EF4-FFF2-40B4-BE49-F238E27FC236}">
                    <a16:creationId xmlns:a16="http://schemas.microsoft.com/office/drawing/2014/main" id="{BC865904-5B5C-AB73-5A0D-4719C27E88F9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77" name="Google Shape;8210;p74">
              <a:extLst>
                <a:ext uri="{FF2B5EF4-FFF2-40B4-BE49-F238E27FC236}">
                  <a16:creationId xmlns:a16="http://schemas.microsoft.com/office/drawing/2014/main" id="{21038122-0427-2FA5-A8F8-54F1752E16C3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5" name="Google Shape;8211;p74">
                <a:extLst>
                  <a:ext uri="{FF2B5EF4-FFF2-40B4-BE49-F238E27FC236}">
                    <a16:creationId xmlns:a16="http://schemas.microsoft.com/office/drawing/2014/main" id="{9B1353FA-F76E-8E65-ECFE-7C2F34A02442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6" name="Google Shape;8212;p74">
                <a:extLst>
                  <a:ext uri="{FF2B5EF4-FFF2-40B4-BE49-F238E27FC236}">
                    <a16:creationId xmlns:a16="http://schemas.microsoft.com/office/drawing/2014/main" id="{B4CCF21B-ED0F-4741-23A0-04547E45FC93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7" name="Google Shape;8213;p74">
                <a:extLst>
                  <a:ext uri="{FF2B5EF4-FFF2-40B4-BE49-F238E27FC236}">
                    <a16:creationId xmlns:a16="http://schemas.microsoft.com/office/drawing/2014/main" id="{8C8FE64F-8C87-5082-9613-96D61F2CEACC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78" name="Google Shape;8214;p74">
              <a:extLst>
                <a:ext uri="{FF2B5EF4-FFF2-40B4-BE49-F238E27FC236}">
                  <a16:creationId xmlns:a16="http://schemas.microsoft.com/office/drawing/2014/main" id="{CDB823DF-E074-EB54-BEE6-9306743D9A08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9" name="Google Shape;8215;p74">
                <a:extLst>
                  <a:ext uri="{FF2B5EF4-FFF2-40B4-BE49-F238E27FC236}">
                    <a16:creationId xmlns:a16="http://schemas.microsoft.com/office/drawing/2014/main" id="{F2AF4553-7177-32D9-62D5-A0818BD1AFCE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Google Shape;8216;p74">
                <a:extLst>
                  <a:ext uri="{FF2B5EF4-FFF2-40B4-BE49-F238E27FC236}">
                    <a16:creationId xmlns:a16="http://schemas.microsoft.com/office/drawing/2014/main" id="{DD4FFB00-9AF9-9A97-FF86-DAC65BAFDDEB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Google Shape;8217;p74">
                <a:extLst>
                  <a:ext uri="{FF2B5EF4-FFF2-40B4-BE49-F238E27FC236}">
                    <a16:creationId xmlns:a16="http://schemas.microsoft.com/office/drawing/2014/main" id="{B733AB03-5C55-51F1-5C1F-F3F4562249A0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Google Shape;8218;p74">
                <a:extLst>
                  <a:ext uri="{FF2B5EF4-FFF2-40B4-BE49-F238E27FC236}">
                    <a16:creationId xmlns:a16="http://schemas.microsoft.com/office/drawing/2014/main" id="{C963818F-2A2C-8B98-71DB-9F4409F2A854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3" name="Google Shape;8219;p74">
                <a:extLst>
                  <a:ext uri="{FF2B5EF4-FFF2-40B4-BE49-F238E27FC236}">
                    <a16:creationId xmlns:a16="http://schemas.microsoft.com/office/drawing/2014/main" id="{CAA04D16-8A1C-199D-5402-FD3A85D87E51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Google Shape;8220;p74">
                <a:extLst>
                  <a:ext uri="{FF2B5EF4-FFF2-40B4-BE49-F238E27FC236}">
                    <a16:creationId xmlns:a16="http://schemas.microsoft.com/office/drawing/2014/main" id="{422A2DAA-349C-926B-0FF0-D94884FC5295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91" name="Google Shape;8221;p74">
            <a:extLst>
              <a:ext uri="{FF2B5EF4-FFF2-40B4-BE49-F238E27FC236}">
                <a16:creationId xmlns:a16="http://schemas.microsoft.com/office/drawing/2014/main" id="{AAAA3227-3219-9B71-3CB4-1CC9C36014EF}"/>
              </a:ext>
            </a:extLst>
          </p:cNvPr>
          <p:cNvGrpSpPr/>
          <p:nvPr/>
        </p:nvGrpSpPr>
        <p:grpSpPr>
          <a:xfrm>
            <a:off x="6104202" y="2461969"/>
            <a:ext cx="1590970" cy="1477662"/>
            <a:chOff x="3348603" y="1236445"/>
            <a:chExt cx="749256" cy="695894"/>
          </a:xfrm>
        </p:grpSpPr>
        <p:grpSp>
          <p:nvGrpSpPr>
            <p:cNvPr id="192" name="Google Shape;8222;p74">
              <a:extLst>
                <a:ext uri="{FF2B5EF4-FFF2-40B4-BE49-F238E27FC236}">
                  <a16:creationId xmlns:a16="http://schemas.microsoft.com/office/drawing/2014/main" id="{A3F0B40B-519B-1482-E3F5-E488A7FD1100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2" name="Google Shape;8223;p74">
                <a:extLst>
                  <a:ext uri="{FF2B5EF4-FFF2-40B4-BE49-F238E27FC236}">
                    <a16:creationId xmlns:a16="http://schemas.microsoft.com/office/drawing/2014/main" id="{68359E9A-6F7C-FB35-6876-18F2D137D7C1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3" name="Google Shape;8224;p74">
                <a:extLst>
                  <a:ext uri="{FF2B5EF4-FFF2-40B4-BE49-F238E27FC236}">
                    <a16:creationId xmlns:a16="http://schemas.microsoft.com/office/drawing/2014/main" id="{A173B35C-C7FB-CD19-EA26-98D65B0F0523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3" name="Google Shape;8225;p74">
              <a:extLst>
                <a:ext uri="{FF2B5EF4-FFF2-40B4-BE49-F238E27FC236}">
                  <a16:creationId xmlns:a16="http://schemas.microsoft.com/office/drawing/2014/main" id="{6B2018DA-8697-7498-3A90-DFB779551D7C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0" name="Google Shape;8226;p74">
                <a:extLst>
                  <a:ext uri="{FF2B5EF4-FFF2-40B4-BE49-F238E27FC236}">
                    <a16:creationId xmlns:a16="http://schemas.microsoft.com/office/drawing/2014/main" id="{8D27A263-47A8-1837-5C62-EBA88C82C0D2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1" name="Google Shape;8227;p74">
                <a:extLst>
                  <a:ext uri="{FF2B5EF4-FFF2-40B4-BE49-F238E27FC236}">
                    <a16:creationId xmlns:a16="http://schemas.microsoft.com/office/drawing/2014/main" id="{9B133B01-A2E0-949F-4ADD-7FA29A26C647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4" name="Google Shape;8228;p74">
              <a:extLst>
                <a:ext uri="{FF2B5EF4-FFF2-40B4-BE49-F238E27FC236}">
                  <a16:creationId xmlns:a16="http://schemas.microsoft.com/office/drawing/2014/main" id="{108356B5-2584-B204-2CD7-45AE913E2DB3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8" name="Google Shape;8229;p74">
                <a:extLst>
                  <a:ext uri="{FF2B5EF4-FFF2-40B4-BE49-F238E27FC236}">
                    <a16:creationId xmlns:a16="http://schemas.microsoft.com/office/drawing/2014/main" id="{68D090B0-8B8E-D209-9C7D-7BE4076809E8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9" name="Google Shape;8230;p74">
                <a:extLst>
                  <a:ext uri="{FF2B5EF4-FFF2-40B4-BE49-F238E27FC236}">
                    <a16:creationId xmlns:a16="http://schemas.microsoft.com/office/drawing/2014/main" id="{8673B145-B61D-ED9B-274D-B05CAC0DC600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5" name="Google Shape;8231;p74">
              <a:extLst>
                <a:ext uri="{FF2B5EF4-FFF2-40B4-BE49-F238E27FC236}">
                  <a16:creationId xmlns:a16="http://schemas.microsoft.com/office/drawing/2014/main" id="{63FBCF07-A88F-68BE-546E-D72EACB6931C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6" name="Google Shape;8232;p74">
                <a:extLst>
                  <a:ext uri="{FF2B5EF4-FFF2-40B4-BE49-F238E27FC236}">
                    <a16:creationId xmlns:a16="http://schemas.microsoft.com/office/drawing/2014/main" id="{CDC5B1BD-093D-4F2A-3E3A-9D7A7BAB07BF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7" name="Google Shape;8233;p74">
                <a:extLst>
                  <a:ext uri="{FF2B5EF4-FFF2-40B4-BE49-F238E27FC236}">
                    <a16:creationId xmlns:a16="http://schemas.microsoft.com/office/drawing/2014/main" id="{E7CCF1F6-A78C-8115-FE0C-0068A34355EF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04" name="Google Shape;8234;p74">
            <a:extLst>
              <a:ext uri="{FF2B5EF4-FFF2-40B4-BE49-F238E27FC236}">
                <a16:creationId xmlns:a16="http://schemas.microsoft.com/office/drawing/2014/main" id="{E26B07DB-F527-C411-0F4B-467806AB8B2E}"/>
              </a:ext>
            </a:extLst>
          </p:cNvPr>
          <p:cNvGrpSpPr/>
          <p:nvPr/>
        </p:nvGrpSpPr>
        <p:grpSpPr>
          <a:xfrm>
            <a:off x="4347255" y="7507761"/>
            <a:ext cx="2649848" cy="1356166"/>
            <a:chOff x="2413923" y="3711366"/>
            <a:chExt cx="1374117" cy="703260"/>
          </a:xfrm>
        </p:grpSpPr>
        <p:grpSp>
          <p:nvGrpSpPr>
            <p:cNvPr id="205" name="Google Shape;8235;p74">
              <a:extLst>
                <a:ext uri="{FF2B5EF4-FFF2-40B4-BE49-F238E27FC236}">
                  <a16:creationId xmlns:a16="http://schemas.microsoft.com/office/drawing/2014/main" id="{EDF26C3C-BFDB-BBE7-D82A-A84E1013BB30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9" name="Google Shape;8236;p74">
                <a:extLst>
                  <a:ext uri="{FF2B5EF4-FFF2-40B4-BE49-F238E27FC236}">
                    <a16:creationId xmlns:a16="http://schemas.microsoft.com/office/drawing/2014/main" id="{705D1AEA-650E-018E-0DF8-195E9B28E929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210" name="Google Shape;8237;p74">
                <a:extLst>
                  <a:ext uri="{FF2B5EF4-FFF2-40B4-BE49-F238E27FC236}">
                    <a16:creationId xmlns:a16="http://schemas.microsoft.com/office/drawing/2014/main" id="{88B4F92E-5FD3-46AB-4A4C-BAEABF20B80E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3" name="Google Shape;8238;p74">
                  <a:extLst>
                    <a:ext uri="{FF2B5EF4-FFF2-40B4-BE49-F238E27FC236}">
                      <a16:creationId xmlns:a16="http://schemas.microsoft.com/office/drawing/2014/main" id="{055EDEDB-9EED-5F59-A513-512C473A6845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24" name="Google Shape;8239;p74">
                  <a:extLst>
                    <a:ext uri="{FF2B5EF4-FFF2-40B4-BE49-F238E27FC236}">
                      <a16:creationId xmlns:a16="http://schemas.microsoft.com/office/drawing/2014/main" id="{AB691AD6-B242-0598-6133-6D643A836356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0;p74">
                <a:extLst>
                  <a:ext uri="{FF2B5EF4-FFF2-40B4-BE49-F238E27FC236}">
                    <a16:creationId xmlns:a16="http://schemas.microsoft.com/office/drawing/2014/main" id="{F9B66D21-FF2A-C3E4-70F7-1AACEB8430FA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1" name="Google Shape;8241;p74">
                  <a:extLst>
                    <a:ext uri="{FF2B5EF4-FFF2-40B4-BE49-F238E27FC236}">
                      <a16:creationId xmlns:a16="http://schemas.microsoft.com/office/drawing/2014/main" id="{F2DDF497-4396-4AAD-5EC3-1C104DAF0C1C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22" name="Google Shape;8242;p74">
                  <a:extLst>
                    <a:ext uri="{FF2B5EF4-FFF2-40B4-BE49-F238E27FC236}">
                      <a16:creationId xmlns:a16="http://schemas.microsoft.com/office/drawing/2014/main" id="{DDD1F676-E21D-1E1E-8A86-AB5A61C4D6B2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3;p74">
                <a:extLst>
                  <a:ext uri="{FF2B5EF4-FFF2-40B4-BE49-F238E27FC236}">
                    <a16:creationId xmlns:a16="http://schemas.microsoft.com/office/drawing/2014/main" id="{B03067A0-61A2-446A-FD71-C686EEBEE4C1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9" name="Google Shape;8244;p74">
                  <a:extLst>
                    <a:ext uri="{FF2B5EF4-FFF2-40B4-BE49-F238E27FC236}">
                      <a16:creationId xmlns:a16="http://schemas.microsoft.com/office/drawing/2014/main" id="{EFF7976B-CD3C-0ABE-B67F-ECC9A1C5F7D2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20" name="Google Shape;8245;p74">
                  <a:extLst>
                    <a:ext uri="{FF2B5EF4-FFF2-40B4-BE49-F238E27FC236}">
                      <a16:creationId xmlns:a16="http://schemas.microsoft.com/office/drawing/2014/main" id="{F66350E0-81B9-DFA0-493E-00233155B5AC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6;p74">
                <a:extLst>
                  <a:ext uri="{FF2B5EF4-FFF2-40B4-BE49-F238E27FC236}">
                    <a16:creationId xmlns:a16="http://schemas.microsoft.com/office/drawing/2014/main" id="{C572169A-B767-3C25-4698-7C1C4CB0DA7D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7" name="Google Shape;8247;p74">
                  <a:extLst>
                    <a:ext uri="{FF2B5EF4-FFF2-40B4-BE49-F238E27FC236}">
                      <a16:creationId xmlns:a16="http://schemas.microsoft.com/office/drawing/2014/main" id="{54D2C9B0-5DA1-3B30-4E58-A36DFA8D86DF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18" name="Google Shape;8248;p74">
                  <a:extLst>
                    <a:ext uri="{FF2B5EF4-FFF2-40B4-BE49-F238E27FC236}">
                      <a16:creationId xmlns:a16="http://schemas.microsoft.com/office/drawing/2014/main" id="{01EEF9AD-219D-59EF-9F94-2511F25E426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9;p74">
                <a:extLst>
                  <a:ext uri="{FF2B5EF4-FFF2-40B4-BE49-F238E27FC236}">
                    <a16:creationId xmlns:a16="http://schemas.microsoft.com/office/drawing/2014/main" id="{90A14742-B767-ED71-2933-AA9EC6677BA3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5" name="Google Shape;8250;p74">
                  <a:extLst>
                    <a:ext uri="{FF2B5EF4-FFF2-40B4-BE49-F238E27FC236}">
                      <a16:creationId xmlns:a16="http://schemas.microsoft.com/office/drawing/2014/main" id="{0F9AD95E-C9E5-DEBF-797B-3FCC517E2E98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216" name="Google Shape;8251;p74">
                  <a:extLst>
                    <a:ext uri="{FF2B5EF4-FFF2-40B4-BE49-F238E27FC236}">
                      <a16:creationId xmlns:a16="http://schemas.microsoft.com/office/drawing/2014/main" id="{C3EB5132-DAE9-CAFC-0A09-4A9BB215B6C0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6" name="Google Shape;8252;p74">
              <a:extLst>
                <a:ext uri="{FF2B5EF4-FFF2-40B4-BE49-F238E27FC236}">
                  <a16:creationId xmlns:a16="http://schemas.microsoft.com/office/drawing/2014/main" id="{9E603CFE-420E-5461-F072-78CAFA3D313C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7" name="Google Shape;8253;p74">
                <a:extLst>
                  <a:ext uri="{FF2B5EF4-FFF2-40B4-BE49-F238E27FC236}">
                    <a16:creationId xmlns:a16="http://schemas.microsoft.com/office/drawing/2014/main" id="{E703F33C-EA28-06C7-348A-47754E0FF088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8" name="Google Shape;8254;p74">
                <a:extLst>
                  <a:ext uri="{FF2B5EF4-FFF2-40B4-BE49-F238E27FC236}">
                    <a16:creationId xmlns:a16="http://schemas.microsoft.com/office/drawing/2014/main" id="{571C639E-0CCB-B8B7-5AD3-C84E5106EF18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25" name="Google Shape;8255;p74">
            <a:extLst>
              <a:ext uri="{FF2B5EF4-FFF2-40B4-BE49-F238E27FC236}">
                <a16:creationId xmlns:a16="http://schemas.microsoft.com/office/drawing/2014/main" id="{DD8DB239-1C99-682B-C0A2-C13FFBFE7D31}"/>
              </a:ext>
            </a:extLst>
          </p:cNvPr>
          <p:cNvGrpSpPr/>
          <p:nvPr/>
        </p:nvGrpSpPr>
        <p:grpSpPr>
          <a:xfrm>
            <a:off x="12595800" y="2608857"/>
            <a:ext cx="2262174" cy="1174766"/>
            <a:chOff x="238125" y="999450"/>
            <a:chExt cx="7140700" cy="3708225"/>
          </a:xfrm>
        </p:grpSpPr>
        <p:sp>
          <p:nvSpPr>
            <p:cNvPr id="226" name="Google Shape;8256;p74">
              <a:extLst>
                <a:ext uri="{FF2B5EF4-FFF2-40B4-BE49-F238E27FC236}">
                  <a16:creationId xmlns:a16="http://schemas.microsoft.com/office/drawing/2014/main" id="{0DA012A9-0BBE-1957-69B9-64C18C95F5B3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8257;p74">
              <a:extLst>
                <a:ext uri="{FF2B5EF4-FFF2-40B4-BE49-F238E27FC236}">
                  <a16:creationId xmlns:a16="http://schemas.microsoft.com/office/drawing/2014/main" id="{409DA861-C50B-D28C-DAE7-858F579929E6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8258;p74">
              <a:extLst>
                <a:ext uri="{FF2B5EF4-FFF2-40B4-BE49-F238E27FC236}">
                  <a16:creationId xmlns:a16="http://schemas.microsoft.com/office/drawing/2014/main" id="{CF3E784F-EBF1-963C-2E52-979301298D1E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8259;p74">
              <a:extLst>
                <a:ext uri="{FF2B5EF4-FFF2-40B4-BE49-F238E27FC236}">
                  <a16:creationId xmlns:a16="http://schemas.microsoft.com/office/drawing/2014/main" id="{EB339880-92E8-DB53-BF0E-B5ABA52F39F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0" name="Google Shape;8260;p74">
              <a:extLst>
                <a:ext uri="{FF2B5EF4-FFF2-40B4-BE49-F238E27FC236}">
                  <a16:creationId xmlns:a16="http://schemas.microsoft.com/office/drawing/2014/main" id="{6A44DA7F-366E-E314-2AE5-B10448A51856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1" name="Google Shape;8261;p74">
              <a:extLst>
                <a:ext uri="{FF2B5EF4-FFF2-40B4-BE49-F238E27FC236}">
                  <a16:creationId xmlns:a16="http://schemas.microsoft.com/office/drawing/2014/main" id="{5E68D187-8ADC-8F40-4C4A-AAC3FB05201A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2" name="Google Shape;8262;p74">
              <a:extLst>
                <a:ext uri="{FF2B5EF4-FFF2-40B4-BE49-F238E27FC236}">
                  <a16:creationId xmlns:a16="http://schemas.microsoft.com/office/drawing/2014/main" id="{9469F0A9-6599-7407-BF1A-189EC3468ECF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3" name="Google Shape;8263;p74">
              <a:extLst>
                <a:ext uri="{FF2B5EF4-FFF2-40B4-BE49-F238E27FC236}">
                  <a16:creationId xmlns:a16="http://schemas.microsoft.com/office/drawing/2014/main" id="{797C23A1-8CF9-AC48-886C-304BFF42CCE2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4" name="Google Shape;8264;p74">
              <a:extLst>
                <a:ext uri="{FF2B5EF4-FFF2-40B4-BE49-F238E27FC236}">
                  <a16:creationId xmlns:a16="http://schemas.microsoft.com/office/drawing/2014/main" id="{6E9CE6C1-0319-795D-6001-E36068AFF4AB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35" name="Google Shape;8265;p74">
            <a:extLst>
              <a:ext uri="{FF2B5EF4-FFF2-40B4-BE49-F238E27FC236}">
                <a16:creationId xmlns:a16="http://schemas.microsoft.com/office/drawing/2014/main" id="{0CAE565E-6AAF-E93A-B200-F2E8399792A4}"/>
              </a:ext>
            </a:extLst>
          </p:cNvPr>
          <p:cNvGrpSpPr/>
          <p:nvPr/>
        </p:nvGrpSpPr>
        <p:grpSpPr>
          <a:xfrm>
            <a:off x="7298701" y="7507845"/>
            <a:ext cx="2751708" cy="1356262"/>
            <a:chOff x="3913765" y="3641905"/>
            <a:chExt cx="1522805" cy="750560"/>
          </a:xfrm>
        </p:grpSpPr>
        <p:grpSp>
          <p:nvGrpSpPr>
            <p:cNvPr id="236" name="Google Shape;8266;p74">
              <a:extLst>
                <a:ext uri="{FF2B5EF4-FFF2-40B4-BE49-F238E27FC236}">
                  <a16:creationId xmlns:a16="http://schemas.microsoft.com/office/drawing/2014/main" id="{41058030-0233-B90F-EBD7-0FC7A740074F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2" name="Google Shape;8267;p74">
                <a:extLst>
                  <a:ext uri="{FF2B5EF4-FFF2-40B4-BE49-F238E27FC236}">
                    <a16:creationId xmlns:a16="http://schemas.microsoft.com/office/drawing/2014/main" id="{879A5673-2379-47E9-89D4-D08CEB5BB87C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9" name="Google Shape;8268;p74">
                  <a:extLst>
                    <a:ext uri="{FF2B5EF4-FFF2-40B4-BE49-F238E27FC236}">
                      <a16:creationId xmlns:a16="http://schemas.microsoft.com/office/drawing/2014/main" id="{53526A82-D926-B9D6-7355-C230F497B5E7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50" name="Google Shape;8269;p74">
                  <a:extLst>
                    <a:ext uri="{FF2B5EF4-FFF2-40B4-BE49-F238E27FC236}">
                      <a16:creationId xmlns:a16="http://schemas.microsoft.com/office/drawing/2014/main" id="{FF6A84B7-DAE5-3FD1-DBCD-9B63041FCC39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>
                      <a:solidFill>
                        <a:srgbClr val="FFC000"/>
                      </a:solidFill>
                    </a:rPr>
                    <a:t>     </a:t>
                  </a:r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243" name="Google Shape;8270;p74">
                <a:extLst>
                  <a:ext uri="{FF2B5EF4-FFF2-40B4-BE49-F238E27FC236}">
                    <a16:creationId xmlns:a16="http://schemas.microsoft.com/office/drawing/2014/main" id="{D5E505A4-1885-3DA8-47C0-5D6AF81B7AB2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7" name="Google Shape;8271;p74">
                  <a:extLst>
                    <a:ext uri="{FF2B5EF4-FFF2-40B4-BE49-F238E27FC236}">
                      <a16:creationId xmlns:a16="http://schemas.microsoft.com/office/drawing/2014/main" id="{BF439E84-DFF7-B326-37B3-DEB7A30B4116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8" name="Google Shape;8272;p74">
                  <a:extLst>
                    <a:ext uri="{FF2B5EF4-FFF2-40B4-BE49-F238E27FC236}">
                      <a16:creationId xmlns:a16="http://schemas.microsoft.com/office/drawing/2014/main" id="{A2D77F57-95C7-F3AE-72CC-6D1A5B4F223C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244" name="Google Shape;8273;p74">
                <a:extLst>
                  <a:ext uri="{FF2B5EF4-FFF2-40B4-BE49-F238E27FC236}">
                    <a16:creationId xmlns:a16="http://schemas.microsoft.com/office/drawing/2014/main" id="{A1BE1506-1B21-B9E3-77EB-9901E641EBBF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5" name="Google Shape;8274;p74">
                  <a:extLst>
                    <a:ext uri="{FF2B5EF4-FFF2-40B4-BE49-F238E27FC236}">
                      <a16:creationId xmlns:a16="http://schemas.microsoft.com/office/drawing/2014/main" id="{83471F10-2D3C-4938-2F2A-FFE24CFA2F52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46" name="Google Shape;8275;p74">
                  <a:extLst>
                    <a:ext uri="{FF2B5EF4-FFF2-40B4-BE49-F238E27FC236}">
                      <a16:creationId xmlns:a16="http://schemas.microsoft.com/office/drawing/2014/main" id="{59CC6BA4-46CA-7515-F33D-45C389CC115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  <p:grpSp>
          <p:nvGrpSpPr>
            <p:cNvPr id="237" name="Google Shape;8276;p74">
              <a:extLst>
                <a:ext uri="{FF2B5EF4-FFF2-40B4-BE49-F238E27FC236}">
                  <a16:creationId xmlns:a16="http://schemas.microsoft.com/office/drawing/2014/main" id="{717231A8-36CA-9355-CE90-428A68914AC8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8" name="Google Shape;8277;p74">
                <a:extLst>
                  <a:ext uri="{FF2B5EF4-FFF2-40B4-BE49-F238E27FC236}">
                    <a16:creationId xmlns:a16="http://schemas.microsoft.com/office/drawing/2014/main" id="{C9A7D285-58D2-BF88-8382-0FA5C036E569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9" name="Google Shape;8278;p74">
                <a:extLst>
                  <a:ext uri="{FF2B5EF4-FFF2-40B4-BE49-F238E27FC236}">
                    <a16:creationId xmlns:a16="http://schemas.microsoft.com/office/drawing/2014/main" id="{3BFD4230-2A4D-F470-41E8-E63349F3E8E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0" name="Google Shape;8279;p74">
                <a:extLst>
                  <a:ext uri="{FF2B5EF4-FFF2-40B4-BE49-F238E27FC236}">
                    <a16:creationId xmlns:a16="http://schemas.microsoft.com/office/drawing/2014/main" id="{68380C45-32F0-D74C-265B-A3AD16890DB1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1" name="Google Shape;8280;p74">
                <a:extLst>
                  <a:ext uri="{FF2B5EF4-FFF2-40B4-BE49-F238E27FC236}">
                    <a16:creationId xmlns:a16="http://schemas.microsoft.com/office/drawing/2014/main" id="{4A7FBB30-4A43-4010-4FD9-01BF316E35CC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51" name="Google Shape;8281;p74">
            <a:extLst>
              <a:ext uri="{FF2B5EF4-FFF2-40B4-BE49-F238E27FC236}">
                <a16:creationId xmlns:a16="http://schemas.microsoft.com/office/drawing/2014/main" id="{CABBEC01-8301-5FA1-15CF-53E036FD81FE}"/>
              </a:ext>
            </a:extLst>
          </p:cNvPr>
          <p:cNvGrpSpPr/>
          <p:nvPr/>
        </p:nvGrpSpPr>
        <p:grpSpPr>
          <a:xfrm>
            <a:off x="12868120" y="4227699"/>
            <a:ext cx="1881474" cy="1442134"/>
            <a:chOff x="6599718" y="2068734"/>
            <a:chExt cx="940737" cy="721067"/>
          </a:xfrm>
        </p:grpSpPr>
        <p:sp>
          <p:nvSpPr>
            <p:cNvPr id="252" name="Google Shape;8282;p74">
              <a:extLst>
                <a:ext uri="{FF2B5EF4-FFF2-40B4-BE49-F238E27FC236}">
                  <a16:creationId xmlns:a16="http://schemas.microsoft.com/office/drawing/2014/main" id="{7A234C7D-9BE4-C7F9-FC8E-6DFE0E3D710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3" name="Google Shape;8283;p74">
              <a:extLst>
                <a:ext uri="{FF2B5EF4-FFF2-40B4-BE49-F238E27FC236}">
                  <a16:creationId xmlns:a16="http://schemas.microsoft.com/office/drawing/2014/main" id="{C2F852C3-2661-4309-72CE-98F1B8BAD44E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4" name="Google Shape;8284;p74">
              <a:extLst>
                <a:ext uri="{FF2B5EF4-FFF2-40B4-BE49-F238E27FC236}">
                  <a16:creationId xmlns:a16="http://schemas.microsoft.com/office/drawing/2014/main" id="{D2EEB0AF-0998-9A0D-4DC5-A5F2982CFDD9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5" name="Google Shape;8285;p74">
              <a:extLst>
                <a:ext uri="{FF2B5EF4-FFF2-40B4-BE49-F238E27FC236}">
                  <a16:creationId xmlns:a16="http://schemas.microsoft.com/office/drawing/2014/main" id="{B318F05C-086D-AB2A-0DB7-0B0E3A078E6E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6" name="Google Shape;8286;p74">
              <a:extLst>
                <a:ext uri="{FF2B5EF4-FFF2-40B4-BE49-F238E27FC236}">
                  <a16:creationId xmlns:a16="http://schemas.microsoft.com/office/drawing/2014/main" id="{8DCBD02C-11A6-C33D-ED96-0C19EA13116A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57" name="Google Shape;8287;p74">
              <a:extLst>
                <a:ext uri="{FF2B5EF4-FFF2-40B4-BE49-F238E27FC236}">
                  <a16:creationId xmlns:a16="http://schemas.microsoft.com/office/drawing/2014/main" id="{DE42D4F9-8B75-FF1D-C56D-FC0F42A49B99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58" name="Google Shape;8288;p74">
              <a:extLst>
                <a:ext uri="{FF2B5EF4-FFF2-40B4-BE49-F238E27FC236}">
                  <a16:creationId xmlns:a16="http://schemas.microsoft.com/office/drawing/2014/main" id="{23B7244F-F6EF-C63A-CF51-E12DE2C99B52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9" name="Google Shape;8289;p74">
                <a:extLst>
                  <a:ext uri="{FF2B5EF4-FFF2-40B4-BE49-F238E27FC236}">
                    <a16:creationId xmlns:a16="http://schemas.microsoft.com/office/drawing/2014/main" id="{8F3DC436-DFC9-C189-9E22-691D4FCFC921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0" name="Google Shape;8290;p74">
                <a:extLst>
                  <a:ext uri="{FF2B5EF4-FFF2-40B4-BE49-F238E27FC236}">
                    <a16:creationId xmlns:a16="http://schemas.microsoft.com/office/drawing/2014/main" id="{B4B26433-9214-1E05-A689-58901771A287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1" name="Google Shape;8291;p74">
                <a:extLst>
                  <a:ext uri="{FF2B5EF4-FFF2-40B4-BE49-F238E27FC236}">
                    <a16:creationId xmlns:a16="http://schemas.microsoft.com/office/drawing/2014/main" id="{6FAA4126-37C5-AB8B-4F83-150AB960C987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2" name="Google Shape;8292;p74">
                <a:extLst>
                  <a:ext uri="{FF2B5EF4-FFF2-40B4-BE49-F238E27FC236}">
                    <a16:creationId xmlns:a16="http://schemas.microsoft.com/office/drawing/2014/main" id="{D3E32927-CD81-8D45-BA5B-0D75D42B8E59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3" name="Google Shape;8293;p74">
                <a:extLst>
                  <a:ext uri="{FF2B5EF4-FFF2-40B4-BE49-F238E27FC236}">
                    <a16:creationId xmlns:a16="http://schemas.microsoft.com/office/drawing/2014/main" id="{84462E5A-DC8F-43BA-27E7-E88EA53DB2D8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4" name="Google Shape;8294;p74">
                <a:extLst>
                  <a:ext uri="{FF2B5EF4-FFF2-40B4-BE49-F238E27FC236}">
                    <a16:creationId xmlns:a16="http://schemas.microsoft.com/office/drawing/2014/main" id="{E02DE44F-8731-8F14-341F-9BC43A14E9A5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265" name="Google Shape;8295;p74">
                <a:extLst>
                  <a:ext uri="{FF2B5EF4-FFF2-40B4-BE49-F238E27FC236}">
                    <a16:creationId xmlns:a16="http://schemas.microsoft.com/office/drawing/2014/main" id="{E83DAE0A-AD46-C067-38F1-4689DDF44DB4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6" name="Google Shape;8296;p74">
                  <a:extLst>
                    <a:ext uri="{FF2B5EF4-FFF2-40B4-BE49-F238E27FC236}">
                      <a16:creationId xmlns:a16="http://schemas.microsoft.com/office/drawing/2014/main" id="{D3D87432-CED9-CB9F-6F8C-60388120BBEC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7" name="Google Shape;8297;p74">
                  <a:extLst>
                    <a:ext uri="{FF2B5EF4-FFF2-40B4-BE49-F238E27FC236}">
                      <a16:creationId xmlns:a16="http://schemas.microsoft.com/office/drawing/2014/main" id="{BFFDB5B4-1D8F-EA5E-D8E2-25B58439A6D7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8" name="Google Shape;8298;p74">
                  <a:extLst>
                    <a:ext uri="{FF2B5EF4-FFF2-40B4-BE49-F238E27FC236}">
                      <a16:creationId xmlns:a16="http://schemas.microsoft.com/office/drawing/2014/main" id="{F74AD6DC-C28C-92B3-D897-4B0FC616CBC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69" name="Google Shape;8299;p74">
                  <a:extLst>
                    <a:ext uri="{FF2B5EF4-FFF2-40B4-BE49-F238E27FC236}">
                      <a16:creationId xmlns:a16="http://schemas.microsoft.com/office/drawing/2014/main" id="{4D32439A-6D35-8B92-AA89-072E294A4690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70" name="Google Shape;8300;p74">
                  <a:extLst>
                    <a:ext uri="{FF2B5EF4-FFF2-40B4-BE49-F238E27FC236}">
                      <a16:creationId xmlns:a16="http://schemas.microsoft.com/office/drawing/2014/main" id="{C6A156E9-93CD-5130-A811-12973CDDCEBB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71" name="Google Shape;8301;p74">
                  <a:extLst>
                    <a:ext uri="{FF2B5EF4-FFF2-40B4-BE49-F238E27FC236}">
                      <a16:creationId xmlns:a16="http://schemas.microsoft.com/office/drawing/2014/main" id="{D106E3C0-6EFD-3469-C823-526011AF7D1B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272" name="Google Shape;8302;p74">
                  <a:extLst>
                    <a:ext uri="{FF2B5EF4-FFF2-40B4-BE49-F238E27FC236}">
                      <a16:creationId xmlns:a16="http://schemas.microsoft.com/office/drawing/2014/main" id="{A7515B2D-78E9-7AF5-0BE3-5355788F49F7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</p:grpSp>
      </p:grpSp>
      <p:grpSp>
        <p:nvGrpSpPr>
          <p:cNvPr id="273" name="Google Shape;8303;p74">
            <a:extLst>
              <a:ext uri="{FF2B5EF4-FFF2-40B4-BE49-F238E27FC236}">
                <a16:creationId xmlns:a16="http://schemas.microsoft.com/office/drawing/2014/main" id="{B498CAF4-B7DB-C472-7B63-D270648CD53F}"/>
              </a:ext>
            </a:extLst>
          </p:cNvPr>
          <p:cNvGrpSpPr/>
          <p:nvPr/>
        </p:nvGrpSpPr>
        <p:grpSpPr>
          <a:xfrm>
            <a:off x="4634756" y="4236390"/>
            <a:ext cx="1425154" cy="1424748"/>
            <a:chOff x="2559249" y="2069323"/>
            <a:chExt cx="685566" cy="685634"/>
          </a:xfrm>
        </p:grpSpPr>
        <p:sp>
          <p:nvSpPr>
            <p:cNvPr id="274" name="Google Shape;8304;p74">
              <a:extLst>
                <a:ext uri="{FF2B5EF4-FFF2-40B4-BE49-F238E27FC236}">
                  <a16:creationId xmlns:a16="http://schemas.microsoft.com/office/drawing/2014/main" id="{6560CDFB-517A-AFB1-3BBE-C10B4820A4B7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5" name="Google Shape;8305;p74">
              <a:extLst>
                <a:ext uri="{FF2B5EF4-FFF2-40B4-BE49-F238E27FC236}">
                  <a16:creationId xmlns:a16="http://schemas.microsoft.com/office/drawing/2014/main" id="{A218D462-2605-FB6D-FF42-EEC165F822A7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6" name="Google Shape;8306;p74">
              <a:extLst>
                <a:ext uri="{FF2B5EF4-FFF2-40B4-BE49-F238E27FC236}">
                  <a16:creationId xmlns:a16="http://schemas.microsoft.com/office/drawing/2014/main" id="{19E3E83C-AF7B-2EF8-E5EA-C747203828F1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7" name="Google Shape;8307;p74">
              <a:extLst>
                <a:ext uri="{FF2B5EF4-FFF2-40B4-BE49-F238E27FC236}">
                  <a16:creationId xmlns:a16="http://schemas.microsoft.com/office/drawing/2014/main" id="{3671A762-FE5A-3CB4-7E41-B0A2E258CA3D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8" name="Google Shape;8308;p74">
              <a:extLst>
                <a:ext uri="{FF2B5EF4-FFF2-40B4-BE49-F238E27FC236}">
                  <a16:creationId xmlns:a16="http://schemas.microsoft.com/office/drawing/2014/main" id="{F6AE8BE5-86C0-10AE-CF63-C2081B3FEC4A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79" name="Google Shape;8309;p74">
              <a:extLst>
                <a:ext uri="{FF2B5EF4-FFF2-40B4-BE49-F238E27FC236}">
                  <a16:creationId xmlns:a16="http://schemas.microsoft.com/office/drawing/2014/main" id="{F0B97B61-C84B-EC84-6E1D-79647A32E3BA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0" name="Google Shape;8310;p74">
              <a:extLst>
                <a:ext uri="{FF2B5EF4-FFF2-40B4-BE49-F238E27FC236}">
                  <a16:creationId xmlns:a16="http://schemas.microsoft.com/office/drawing/2014/main" id="{BA7431D0-CBC5-8BD7-8162-1A8113D793EE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1" name="Google Shape;8311;p74">
              <a:extLst>
                <a:ext uri="{FF2B5EF4-FFF2-40B4-BE49-F238E27FC236}">
                  <a16:creationId xmlns:a16="http://schemas.microsoft.com/office/drawing/2014/main" id="{D99AD1FD-D5BD-16AE-5BD1-0A0271B0260C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2" name="Google Shape;8312;p74">
              <a:extLst>
                <a:ext uri="{FF2B5EF4-FFF2-40B4-BE49-F238E27FC236}">
                  <a16:creationId xmlns:a16="http://schemas.microsoft.com/office/drawing/2014/main" id="{74A540A7-4FAB-490A-199F-2A276447876D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3" name="Google Shape;8313;p74">
              <a:extLst>
                <a:ext uri="{FF2B5EF4-FFF2-40B4-BE49-F238E27FC236}">
                  <a16:creationId xmlns:a16="http://schemas.microsoft.com/office/drawing/2014/main" id="{DD3683F3-D25B-FB1A-385A-884EF56D84A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4" name="Google Shape;8314;p74">
              <a:extLst>
                <a:ext uri="{FF2B5EF4-FFF2-40B4-BE49-F238E27FC236}">
                  <a16:creationId xmlns:a16="http://schemas.microsoft.com/office/drawing/2014/main" id="{6840149D-40E6-2E45-9BE3-E6D17FF5F37C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5" name="Google Shape;8315;p74">
              <a:extLst>
                <a:ext uri="{FF2B5EF4-FFF2-40B4-BE49-F238E27FC236}">
                  <a16:creationId xmlns:a16="http://schemas.microsoft.com/office/drawing/2014/main" id="{0B4B1D40-3C60-9834-59B8-C69CCA30776C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6" name="Google Shape;8316;p74">
              <a:extLst>
                <a:ext uri="{FF2B5EF4-FFF2-40B4-BE49-F238E27FC236}">
                  <a16:creationId xmlns:a16="http://schemas.microsoft.com/office/drawing/2014/main" id="{452AE4C3-1269-F6CC-71CB-C991AC33CA08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87" name="Google Shape;8317;p74">
            <a:extLst>
              <a:ext uri="{FF2B5EF4-FFF2-40B4-BE49-F238E27FC236}">
                <a16:creationId xmlns:a16="http://schemas.microsoft.com/office/drawing/2014/main" id="{CF9C263F-ACED-3660-7AF1-820D16A38441}"/>
              </a:ext>
            </a:extLst>
          </p:cNvPr>
          <p:cNvGrpSpPr/>
          <p:nvPr/>
        </p:nvGrpSpPr>
        <p:grpSpPr>
          <a:xfrm>
            <a:off x="14999632" y="2461969"/>
            <a:ext cx="1691290" cy="1423822"/>
            <a:chOff x="951975" y="315800"/>
            <a:chExt cx="5860325" cy="4933550"/>
          </a:xfrm>
        </p:grpSpPr>
        <p:sp>
          <p:nvSpPr>
            <p:cNvPr id="288" name="Google Shape;8318;p74">
              <a:extLst>
                <a:ext uri="{FF2B5EF4-FFF2-40B4-BE49-F238E27FC236}">
                  <a16:creationId xmlns:a16="http://schemas.microsoft.com/office/drawing/2014/main" id="{19CCBB17-41B3-987B-D9B3-13A1F7184719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89" name="Google Shape;8319;p74">
              <a:extLst>
                <a:ext uri="{FF2B5EF4-FFF2-40B4-BE49-F238E27FC236}">
                  <a16:creationId xmlns:a16="http://schemas.microsoft.com/office/drawing/2014/main" id="{52B1526E-1B40-5685-7C2F-CF0F101A9C5E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0" name="Google Shape;8320;p74">
              <a:extLst>
                <a:ext uri="{FF2B5EF4-FFF2-40B4-BE49-F238E27FC236}">
                  <a16:creationId xmlns:a16="http://schemas.microsoft.com/office/drawing/2014/main" id="{31D5A97E-87E3-47FF-E35D-4BD090196C75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1" name="Google Shape;8321;p74">
              <a:extLst>
                <a:ext uri="{FF2B5EF4-FFF2-40B4-BE49-F238E27FC236}">
                  <a16:creationId xmlns:a16="http://schemas.microsoft.com/office/drawing/2014/main" id="{5325C15E-A71F-7BFA-D20A-B32A7C6EB6B5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2" name="Google Shape;8322;p74">
              <a:extLst>
                <a:ext uri="{FF2B5EF4-FFF2-40B4-BE49-F238E27FC236}">
                  <a16:creationId xmlns:a16="http://schemas.microsoft.com/office/drawing/2014/main" id="{00356595-1146-AD44-37C2-13DE1C4C45CF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3" name="Google Shape;8323;p74">
              <a:extLst>
                <a:ext uri="{FF2B5EF4-FFF2-40B4-BE49-F238E27FC236}">
                  <a16:creationId xmlns:a16="http://schemas.microsoft.com/office/drawing/2014/main" id="{B8F896D0-D4AB-9195-AE56-2E888AEB5FA9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4" name="Google Shape;8324;p74">
              <a:extLst>
                <a:ext uri="{FF2B5EF4-FFF2-40B4-BE49-F238E27FC236}">
                  <a16:creationId xmlns:a16="http://schemas.microsoft.com/office/drawing/2014/main" id="{46BD6589-4F71-C23D-5A6A-E9EFC3FA6528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5" name="Google Shape;8325;p74">
              <a:extLst>
                <a:ext uri="{FF2B5EF4-FFF2-40B4-BE49-F238E27FC236}">
                  <a16:creationId xmlns:a16="http://schemas.microsoft.com/office/drawing/2014/main" id="{842C9D5C-7E36-EEAB-348F-BD0534254828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96" name="Google Shape;8326;p74">
            <a:extLst>
              <a:ext uri="{FF2B5EF4-FFF2-40B4-BE49-F238E27FC236}">
                <a16:creationId xmlns:a16="http://schemas.microsoft.com/office/drawing/2014/main" id="{256ACEB9-CC48-155E-5ED3-976E8A0E1183}"/>
              </a:ext>
            </a:extLst>
          </p:cNvPr>
          <p:cNvGrpSpPr/>
          <p:nvPr/>
        </p:nvGrpSpPr>
        <p:grpSpPr>
          <a:xfrm>
            <a:off x="7193889" y="5934186"/>
            <a:ext cx="3235864" cy="1243448"/>
            <a:chOff x="3862800" y="3038525"/>
            <a:chExt cx="1329006" cy="510698"/>
          </a:xfrm>
        </p:grpSpPr>
        <p:sp>
          <p:nvSpPr>
            <p:cNvPr id="297" name="Google Shape;8327;p74">
              <a:extLst>
                <a:ext uri="{FF2B5EF4-FFF2-40B4-BE49-F238E27FC236}">
                  <a16:creationId xmlns:a16="http://schemas.microsoft.com/office/drawing/2014/main" id="{93CD2DAA-732D-B897-3CDA-FA37F6BA528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98" name="Google Shape;8328;p74">
              <a:extLst>
                <a:ext uri="{FF2B5EF4-FFF2-40B4-BE49-F238E27FC236}">
                  <a16:creationId xmlns:a16="http://schemas.microsoft.com/office/drawing/2014/main" id="{C7EC938A-099B-180E-E772-780296C06E63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grpSp>
          <p:nvGrpSpPr>
            <p:cNvPr id="299" name="Google Shape;8329;p74">
              <a:extLst>
                <a:ext uri="{FF2B5EF4-FFF2-40B4-BE49-F238E27FC236}">
                  <a16:creationId xmlns:a16="http://schemas.microsoft.com/office/drawing/2014/main" id="{95D7BFFA-CC6F-6523-A59A-FC35C552233A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9" name="Google Shape;8330;p74">
                <a:extLst>
                  <a:ext uri="{FF2B5EF4-FFF2-40B4-BE49-F238E27FC236}">
                    <a16:creationId xmlns:a16="http://schemas.microsoft.com/office/drawing/2014/main" id="{06BED32A-52FC-5FD6-E67C-0AD6ECDB7F55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10" name="Google Shape;8331;p74">
                <a:extLst>
                  <a:ext uri="{FF2B5EF4-FFF2-40B4-BE49-F238E27FC236}">
                    <a16:creationId xmlns:a16="http://schemas.microsoft.com/office/drawing/2014/main" id="{98970055-31FD-F9DB-4C21-41410AC39A5A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00" name="Google Shape;8332;p74">
              <a:extLst>
                <a:ext uri="{FF2B5EF4-FFF2-40B4-BE49-F238E27FC236}">
                  <a16:creationId xmlns:a16="http://schemas.microsoft.com/office/drawing/2014/main" id="{53645E49-B7C9-B5D1-AC14-02AF7E48C08E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7" name="Google Shape;8333;p74">
                <a:extLst>
                  <a:ext uri="{FF2B5EF4-FFF2-40B4-BE49-F238E27FC236}">
                    <a16:creationId xmlns:a16="http://schemas.microsoft.com/office/drawing/2014/main" id="{7E7F6847-608E-A9D0-1D12-D9C32289601C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8" name="Google Shape;8334;p74">
                <a:extLst>
                  <a:ext uri="{FF2B5EF4-FFF2-40B4-BE49-F238E27FC236}">
                    <a16:creationId xmlns:a16="http://schemas.microsoft.com/office/drawing/2014/main" id="{DA47FC6D-FAE4-F0C3-A79B-B8068A98E4E5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01" name="Google Shape;8335;p74">
              <a:extLst>
                <a:ext uri="{FF2B5EF4-FFF2-40B4-BE49-F238E27FC236}">
                  <a16:creationId xmlns:a16="http://schemas.microsoft.com/office/drawing/2014/main" id="{785EDB57-7FF5-8D98-B9D1-7D6054E92BDC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5" name="Google Shape;8336;p74">
                <a:extLst>
                  <a:ext uri="{FF2B5EF4-FFF2-40B4-BE49-F238E27FC236}">
                    <a16:creationId xmlns:a16="http://schemas.microsoft.com/office/drawing/2014/main" id="{28E262BE-4920-37A2-4E33-2C7F0D178230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6" name="Google Shape;8337;p74">
                <a:extLst>
                  <a:ext uri="{FF2B5EF4-FFF2-40B4-BE49-F238E27FC236}">
                    <a16:creationId xmlns:a16="http://schemas.microsoft.com/office/drawing/2014/main" id="{516DE6CE-7714-BA75-F01B-83456F743E4C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02" name="Google Shape;8338;p74">
              <a:extLst>
                <a:ext uri="{FF2B5EF4-FFF2-40B4-BE49-F238E27FC236}">
                  <a16:creationId xmlns:a16="http://schemas.microsoft.com/office/drawing/2014/main" id="{F436F5E5-139B-B053-46AE-37A248003B74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3" name="Google Shape;8339;p74">
                <a:extLst>
                  <a:ext uri="{FF2B5EF4-FFF2-40B4-BE49-F238E27FC236}">
                    <a16:creationId xmlns:a16="http://schemas.microsoft.com/office/drawing/2014/main" id="{B976513C-DF66-C494-2D67-863A2A8C0D56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4" name="Google Shape;8340;p74">
                <a:extLst>
                  <a:ext uri="{FF2B5EF4-FFF2-40B4-BE49-F238E27FC236}">
                    <a16:creationId xmlns:a16="http://schemas.microsoft.com/office/drawing/2014/main" id="{CD004B3F-2D07-287C-87BC-82779AF608AC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11" name="Google Shape;8341;p74">
            <a:extLst>
              <a:ext uri="{FF2B5EF4-FFF2-40B4-BE49-F238E27FC236}">
                <a16:creationId xmlns:a16="http://schemas.microsoft.com/office/drawing/2014/main" id="{5736467C-55BF-5229-9A73-4AC129432BA5}"/>
              </a:ext>
            </a:extLst>
          </p:cNvPr>
          <p:cNvGrpSpPr/>
          <p:nvPr/>
        </p:nvGrpSpPr>
        <p:grpSpPr>
          <a:xfrm>
            <a:off x="1210534" y="2461968"/>
            <a:ext cx="1766410" cy="1550352"/>
            <a:chOff x="649648" y="271400"/>
            <a:chExt cx="6215377" cy="5455143"/>
          </a:xfrm>
        </p:grpSpPr>
        <p:sp>
          <p:nvSpPr>
            <p:cNvPr id="312" name="Google Shape;8342;p74">
              <a:extLst>
                <a:ext uri="{FF2B5EF4-FFF2-40B4-BE49-F238E27FC236}">
                  <a16:creationId xmlns:a16="http://schemas.microsoft.com/office/drawing/2014/main" id="{7223C87E-F621-CEA6-8FEE-778E73EB4EA3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3" name="Google Shape;8343;p74">
              <a:extLst>
                <a:ext uri="{FF2B5EF4-FFF2-40B4-BE49-F238E27FC236}">
                  <a16:creationId xmlns:a16="http://schemas.microsoft.com/office/drawing/2014/main" id="{1A57D66B-73C5-1AD6-D3A0-84F36CC99BB5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4" name="Google Shape;8344;p74">
              <a:extLst>
                <a:ext uri="{FF2B5EF4-FFF2-40B4-BE49-F238E27FC236}">
                  <a16:creationId xmlns:a16="http://schemas.microsoft.com/office/drawing/2014/main" id="{61FF1956-0F39-69A3-31F2-43F8898D4851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5" name="Google Shape;8345;p74">
              <a:extLst>
                <a:ext uri="{FF2B5EF4-FFF2-40B4-BE49-F238E27FC236}">
                  <a16:creationId xmlns:a16="http://schemas.microsoft.com/office/drawing/2014/main" id="{6936ECB4-FE7F-47BA-3DDC-A420C9D6A659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6" name="Google Shape;8346;p74">
              <a:extLst>
                <a:ext uri="{FF2B5EF4-FFF2-40B4-BE49-F238E27FC236}">
                  <a16:creationId xmlns:a16="http://schemas.microsoft.com/office/drawing/2014/main" id="{C0DE1911-1E24-21EE-3356-5EB32211F932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7" name="Google Shape;8347;p74">
              <a:extLst>
                <a:ext uri="{FF2B5EF4-FFF2-40B4-BE49-F238E27FC236}">
                  <a16:creationId xmlns:a16="http://schemas.microsoft.com/office/drawing/2014/main" id="{E9022172-4188-8AC5-4DD1-790BCFFBB37F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8" name="Google Shape;8348;p74">
              <a:extLst>
                <a:ext uri="{FF2B5EF4-FFF2-40B4-BE49-F238E27FC236}">
                  <a16:creationId xmlns:a16="http://schemas.microsoft.com/office/drawing/2014/main" id="{597B040F-7560-AB3E-1AA7-B4926DF89A25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9" name="Google Shape;8349;p74">
              <a:extLst>
                <a:ext uri="{FF2B5EF4-FFF2-40B4-BE49-F238E27FC236}">
                  <a16:creationId xmlns:a16="http://schemas.microsoft.com/office/drawing/2014/main" id="{FB3077CE-5835-5320-D1A7-1229D195890A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0" name="Google Shape;8350;p74">
              <a:extLst>
                <a:ext uri="{FF2B5EF4-FFF2-40B4-BE49-F238E27FC236}">
                  <a16:creationId xmlns:a16="http://schemas.microsoft.com/office/drawing/2014/main" id="{3BDFABE7-037A-F6C3-316C-E8CF0A304BAC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1" name="Google Shape;8351;p74">
              <a:extLst>
                <a:ext uri="{FF2B5EF4-FFF2-40B4-BE49-F238E27FC236}">
                  <a16:creationId xmlns:a16="http://schemas.microsoft.com/office/drawing/2014/main" id="{7275D2E4-38C1-C587-033F-8470E9B6EB0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2" name="Google Shape;8352;p74">
              <a:extLst>
                <a:ext uri="{FF2B5EF4-FFF2-40B4-BE49-F238E27FC236}">
                  <a16:creationId xmlns:a16="http://schemas.microsoft.com/office/drawing/2014/main" id="{DF47B590-FC32-6CFB-EF15-6421A4CF91EC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3" name="Google Shape;8353;p74">
              <a:extLst>
                <a:ext uri="{FF2B5EF4-FFF2-40B4-BE49-F238E27FC236}">
                  <a16:creationId xmlns:a16="http://schemas.microsoft.com/office/drawing/2014/main" id="{46F466A5-7D9C-8A49-971F-0BFEB55676D8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24" name="Google Shape;8354;p74">
            <a:extLst>
              <a:ext uri="{FF2B5EF4-FFF2-40B4-BE49-F238E27FC236}">
                <a16:creationId xmlns:a16="http://schemas.microsoft.com/office/drawing/2014/main" id="{91300F18-3AB8-7DE7-4A87-3D3E862D764A}"/>
              </a:ext>
            </a:extLst>
          </p:cNvPr>
          <p:cNvGrpSpPr/>
          <p:nvPr/>
        </p:nvGrpSpPr>
        <p:grpSpPr>
          <a:xfrm>
            <a:off x="4427135" y="2461969"/>
            <a:ext cx="1535408" cy="1630978"/>
            <a:chOff x="2499700" y="1135950"/>
            <a:chExt cx="732402" cy="777990"/>
          </a:xfrm>
        </p:grpSpPr>
        <p:grpSp>
          <p:nvGrpSpPr>
            <p:cNvPr id="325" name="Google Shape;8355;p74">
              <a:extLst>
                <a:ext uri="{FF2B5EF4-FFF2-40B4-BE49-F238E27FC236}">
                  <a16:creationId xmlns:a16="http://schemas.microsoft.com/office/drawing/2014/main" id="{273D6045-4D68-4A5C-ECA9-A6A5BF1ECB9E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2" name="Google Shape;8356;p74">
                <a:extLst>
                  <a:ext uri="{FF2B5EF4-FFF2-40B4-BE49-F238E27FC236}">
                    <a16:creationId xmlns:a16="http://schemas.microsoft.com/office/drawing/2014/main" id="{A4A80125-D3C0-7D9E-F4FB-B1F33107D048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3" name="Google Shape;8357;p74">
                <a:extLst>
                  <a:ext uri="{FF2B5EF4-FFF2-40B4-BE49-F238E27FC236}">
                    <a16:creationId xmlns:a16="http://schemas.microsoft.com/office/drawing/2014/main" id="{7F4F11C8-297C-BC85-099D-A5661FDFE98A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4" name="Google Shape;8358;p74">
                <a:extLst>
                  <a:ext uri="{FF2B5EF4-FFF2-40B4-BE49-F238E27FC236}">
                    <a16:creationId xmlns:a16="http://schemas.microsoft.com/office/drawing/2014/main" id="{3A1EFF63-1712-3B8B-DAD0-F7B3A977B105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5" name="Google Shape;8359;p74">
                <a:extLst>
                  <a:ext uri="{FF2B5EF4-FFF2-40B4-BE49-F238E27FC236}">
                    <a16:creationId xmlns:a16="http://schemas.microsoft.com/office/drawing/2014/main" id="{C7C219B9-691D-4735-3A9F-ED0AA9B9EE2B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6" name="Google Shape;8360;p74">
                <a:extLst>
                  <a:ext uri="{FF2B5EF4-FFF2-40B4-BE49-F238E27FC236}">
                    <a16:creationId xmlns:a16="http://schemas.microsoft.com/office/drawing/2014/main" id="{BFA8DBCD-930C-F675-72F3-73DE76FFDD1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7" name="Google Shape;8361;p74">
                <a:extLst>
                  <a:ext uri="{FF2B5EF4-FFF2-40B4-BE49-F238E27FC236}">
                    <a16:creationId xmlns:a16="http://schemas.microsoft.com/office/drawing/2014/main" id="{B4F5FF07-5885-48A0-024E-BD380B5ECB56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8" name="Google Shape;8362;p74">
                <a:extLst>
                  <a:ext uri="{FF2B5EF4-FFF2-40B4-BE49-F238E27FC236}">
                    <a16:creationId xmlns:a16="http://schemas.microsoft.com/office/drawing/2014/main" id="{F8B3D1A1-7E1A-9DA8-6A76-73A130784167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9" name="Google Shape;8363;p74">
                <a:extLst>
                  <a:ext uri="{FF2B5EF4-FFF2-40B4-BE49-F238E27FC236}">
                    <a16:creationId xmlns:a16="http://schemas.microsoft.com/office/drawing/2014/main" id="{38CA85CC-3BE7-A344-783B-823641B8EF18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0" name="Google Shape;8364;p74">
                <a:extLst>
                  <a:ext uri="{FF2B5EF4-FFF2-40B4-BE49-F238E27FC236}">
                    <a16:creationId xmlns:a16="http://schemas.microsoft.com/office/drawing/2014/main" id="{5B5931C3-DAF8-366B-C7A0-A95314CC99AB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1" name="Google Shape;8365;p74">
                <a:extLst>
                  <a:ext uri="{FF2B5EF4-FFF2-40B4-BE49-F238E27FC236}">
                    <a16:creationId xmlns:a16="http://schemas.microsoft.com/office/drawing/2014/main" id="{B28BAB5C-8D65-31DD-0338-763520AAF90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2" name="Google Shape;8366;p74">
                <a:extLst>
                  <a:ext uri="{FF2B5EF4-FFF2-40B4-BE49-F238E27FC236}">
                    <a16:creationId xmlns:a16="http://schemas.microsoft.com/office/drawing/2014/main" id="{AFF72F4D-D989-B80D-A3DA-6D251E63EE51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3" name="Google Shape;8367;p74">
                <a:extLst>
                  <a:ext uri="{FF2B5EF4-FFF2-40B4-BE49-F238E27FC236}">
                    <a16:creationId xmlns:a16="http://schemas.microsoft.com/office/drawing/2014/main" id="{EF31A8D0-EAEF-772C-F661-738CD729E4DB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4" name="Google Shape;8368;p74">
                <a:extLst>
                  <a:ext uri="{FF2B5EF4-FFF2-40B4-BE49-F238E27FC236}">
                    <a16:creationId xmlns:a16="http://schemas.microsoft.com/office/drawing/2014/main" id="{72B28B8A-0273-B1E1-C7CB-E24EC5992F07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5" name="Google Shape;8369;p74">
                <a:extLst>
                  <a:ext uri="{FF2B5EF4-FFF2-40B4-BE49-F238E27FC236}">
                    <a16:creationId xmlns:a16="http://schemas.microsoft.com/office/drawing/2014/main" id="{3A133F55-8C27-AEE7-A21B-70308D48614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6" name="Google Shape;8370;p74">
                <a:extLst>
                  <a:ext uri="{FF2B5EF4-FFF2-40B4-BE49-F238E27FC236}">
                    <a16:creationId xmlns:a16="http://schemas.microsoft.com/office/drawing/2014/main" id="{2E58233E-F980-407E-6A79-DDACC3D5751A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7" name="Google Shape;8371;p74">
                <a:extLst>
                  <a:ext uri="{FF2B5EF4-FFF2-40B4-BE49-F238E27FC236}">
                    <a16:creationId xmlns:a16="http://schemas.microsoft.com/office/drawing/2014/main" id="{82676AB9-2D31-E432-17CC-86DBC8653FB3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8" name="Google Shape;8372;p74">
                <a:extLst>
                  <a:ext uri="{FF2B5EF4-FFF2-40B4-BE49-F238E27FC236}">
                    <a16:creationId xmlns:a16="http://schemas.microsoft.com/office/drawing/2014/main" id="{B4D5AC8A-BFD5-25E8-2841-41A0B7DCBBBE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9" name="Google Shape;8373;p74">
                <a:extLst>
                  <a:ext uri="{FF2B5EF4-FFF2-40B4-BE49-F238E27FC236}">
                    <a16:creationId xmlns:a16="http://schemas.microsoft.com/office/drawing/2014/main" id="{15106EEF-D07C-983C-AD8B-08C5F54FA946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0" name="Google Shape;8374;p74">
                <a:extLst>
                  <a:ext uri="{FF2B5EF4-FFF2-40B4-BE49-F238E27FC236}">
                    <a16:creationId xmlns:a16="http://schemas.microsoft.com/office/drawing/2014/main" id="{ED461741-75DE-FD5A-B64B-53BFBED983CC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1" name="Google Shape;8375;p74">
                <a:extLst>
                  <a:ext uri="{FF2B5EF4-FFF2-40B4-BE49-F238E27FC236}">
                    <a16:creationId xmlns:a16="http://schemas.microsoft.com/office/drawing/2014/main" id="{6CDC5B19-0B75-600B-2FE9-297C04BCEBB5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2" name="Google Shape;8376;p74">
                <a:extLst>
                  <a:ext uri="{FF2B5EF4-FFF2-40B4-BE49-F238E27FC236}">
                    <a16:creationId xmlns:a16="http://schemas.microsoft.com/office/drawing/2014/main" id="{ACC72F6E-D770-8152-768B-E89167F2BF82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3" name="Google Shape;8377;p74">
                <a:extLst>
                  <a:ext uri="{FF2B5EF4-FFF2-40B4-BE49-F238E27FC236}">
                    <a16:creationId xmlns:a16="http://schemas.microsoft.com/office/drawing/2014/main" id="{12ED987C-589D-E092-20C4-34D264DB20F9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4" name="Google Shape;8378;p74">
                <a:extLst>
                  <a:ext uri="{FF2B5EF4-FFF2-40B4-BE49-F238E27FC236}">
                    <a16:creationId xmlns:a16="http://schemas.microsoft.com/office/drawing/2014/main" id="{E4F76313-308B-50E4-E2C2-C2EB5B92587A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5" name="Google Shape;8379;p74">
                <a:extLst>
                  <a:ext uri="{FF2B5EF4-FFF2-40B4-BE49-F238E27FC236}">
                    <a16:creationId xmlns:a16="http://schemas.microsoft.com/office/drawing/2014/main" id="{306C9050-185F-111E-E6F2-7A6C5B811E86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6" name="Google Shape;8380;p74">
                <a:extLst>
                  <a:ext uri="{FF2B5EF4-FFF2-40B4-BE49-F238E27FC236}">
                    <a16:creationId xmlns:a16="http://schemas.microsoft.com/office/drawing/2014/main" id="{F1324D22-2134-C94C-6C47-64C35E492113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7" name="Google Shape;8381;p74">
                <a:extLst>
                  <a:ext uri="{FF2B5EF4-FFF2-40B4-BE49-F238E27FC236}">
                    <a16:creationId xmlns:a16="http://schemas.microsoft.com/office/drawing/2014/main" id="{266FF4EC-50E8-DB11-648B-5FEC0D53B859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8" name="Google Shape;8382;p74">
                <a:extLst>
                  <a:ext uri="{FF2B5EF4-FFF2-40B4-BE49-F238E27FC236}">
                    <a16:creationId xmlns:a16="http://schemas.microsoft.com/office/drawing/2014/main" id="{86F52E2F-A02A-5827-B4F4-102621A9D83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26" name="Google Shape;8383;p74">
              <a:extLst>
                <a:ext uri="{FF2B5EF4-FFF2-40B4-BE49-F238E27FC236}">
                  <a16:creationId xmlns:a16="http://schemas.microsoft.com/office/drawing/2014/main" id="{C41C6D29-EE4B-C422-6D1D-C0AED5436BF7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7" name="Google Shape;8384;p74">
                <a:extLst>
                  <a:ext uri="{FF2B5EF4-FFF2-40B4-BE49-F238E27FC236}">
                    <a16:creationId xmlns:a16="http://schemas.microsoft.com/office/drawing/2014/main" id="{9E62C245-F33F-7590-FE71-5EAE7171E809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8" name="Google Shape;8385;p74">
                <a:extLst>
                  <a:ext uri="{FF2B5EF4-FFF2-40B4-BE49-F238E27FC236}">
                    <a16:creationId xmlns:a16="http://schemas.microsoft.com/office/drawing/2014/main" id="{A76E8E2D-EF02-53FA-CA4E-B8047758469E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9" name="Google Shape;8386;p74">
                <a:extLst>
                  <a:ext uri="{FF2B5EF4-FFF2-40B4-BE49-F238E27FC236}">
                    <a16:creationId xmlns:a16="http://schemas.microsoft.com/office/drawing/2014/main" id="{A6B78E4B-F5A6-B35E-FF8A-288A3C3F0443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0" name="Google Shape;8387;p74">
                <a:extLst>
                  <a:ext uri="{FF2B5EF4-FFF2-40B4-BE49-F238E27FC236}">
                    <a16:creationId xmlns:a16="http://schemas.microsoft.com/office/drawing/2014/main" id="{83BCD6D7-E3CC-0BA5-A313-B4B876409D21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1" name="Google Shape;8388;p74">
                <a:extLst>
                  <a:ext uri="{FF2B5EF4-FFF2-40B4-BE49-F238E27FC236}">
                    <a16:creationId xmlns:a16="http://schemas.microsoft.com/office/drawing/2014/main" id="{114A4E87-C39F-10C5-DAAF-8C47285BF9FF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59" name="Google Shape;8389;p74">
            <a:extLst>
              <a:ext uri="{FF2B5EF4-FFF2-40B4-BE49-F238E27FC236}">
                <a16:creationId xmlns:a16="http://schemas.microsoft.com/office/drawing/2014/main" id="{108830A1-EE5B-CA15-A4A8-C5701654DBC4}"/>
              </a:ext>
            </a:extLst>
          </p:cNvPr>
          <p:cNvGrpSpPr/>
          <p:nvPr/>
        </p:nvGrpSpPr>
        <p:grpSpPr>
          <a:xfrm>
            <a:off x="3118600" y="2461969"/>
            <a:ext cx="1166878" cy="1740458"/>
            <a:chOff x="1716825" y="1121550"/>
            <a:chExt cx="622800" cy="928938"/>
          </a:xfrm>
        </p:grpSpPr>
        <p:grpSp>
          <p:nvGrpSpPr>
            <p:cNvPr id="360" name="Google Shape;8390;p74">
              <a:extLst>
                <a:ext uri="{FF2B5EF4-FFF2-40B4-BE49-F238E27FC236}">
                  <a16:creationId xmlns:a16="http://schemas.microsoft.com/office/drawing/2014/main" id="{17E34F0D-C6A0-23BC-A9A9-D215B3A0A155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1" name="Google Shape;8391;p74">
                <a:extLst>
                  <a:ext uri="{FF2B5EF4-FFF2-40B4-BE49-F238E27FC236}">
                    <a16:creationId xmlns:a16="http://schemas.microsoft.com/office/drawing/2014/main" id="{FA21AF4C-8D8A-46A5-23DB-E19970A1C589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2;p74">
                <a:extLst>
                  <a:ext uri="{FF2B5EF4-FFF2-40B4-BE49-F238E27FC236}">
                    <a16:creationId xmlns:a16="http://schemas.microsoft.com/office/drawing/2014/main" id="{EFECE45A-D9FE-D028-4785-1B550DE7C60D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61" name="Google Shape;8393;p74">
              <a:extLst>
                <a:ext uri="{FF2B5EF4-FFF2-40B4-BE49-F238E27FC236}">
                  <a16:creationId xmlns:a16="http://schemas.microsoft.com/office/drawing/2014/main" id="{D7B3D0A9-F64B-ADFB-FBC4-C9DD2F265208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9" name="Google Shape;8394;p74">
                <a:extLst>
                  <a:ext uri="{FF2B5EF4-FFF2-40B4-BE49-F238E27FC236}">
                    <a16:creationId xmlns:a16="http://schemas.microsoft.com/office/drawing/2014/main" id="{787AE172-4BFE-1C66-71E3-112061E00292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5;p74">
                <a:extLst>
                  <a:ext uri="{FF2B5EF4-FFF2-40B4-BE49-F238E27FC236}">
                    <a16:creationId xmlns:a16="http://schemas.microsoft.com/office/drawing/2014/main" id="{B42E9DF7-EF37-5E5C-7478-144FEE158338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62" name="Google Shape;8396;p74">
              <a:extLst>
                <a:ext uri="{FF2B5EF4-FFF2-40B4-BE49-F238E27FC236}">
                  <a16:creationId xmlns:a16="http://schemas.microsoft.com/office/drawing/2014/main" id="{025336AA-2EF4-D92E-A5D7-90EE03B8EEB8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7" name="Google Shape;8397;p74">
                <a:extLst>
                  <a:ext uri="{FF2B5EF4-FFF2-40B4-BE49-F238E27FC236}">
                    <a16:creationId xmlns:a16="http://schemas.microsoft.com/office/drawing/2014/main" id="{FE33ED93-2A02-047C-41D8-FF40B2459644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8;p74">
                <a:extLst>
                  <a:ext uri="{FF2B5EF4-FFF2-40B4-BE49-F238E27FC236}">
                    <a16:creationId xmlns:a16="http://schemas.microsoft.com/office/drawing/2014/main" id="{F1FA23DA-7B13-3CC0-0657-6059E841D50B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63" name="Google Shape;8399;p74">
              <a:extLst>
                <a:ext uri="{FF2B5EF4-FFF2-40B4-BE49-F238E27FC236}">
                  <a16:creationId xmlns:a16="http://schemas.microsoft.com/office/drawing/2014/main" id="{CC008A20-F59F-1CEA-8443-D4E643C8445E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5" name="Google Shape;8400;p74">
                <a:extLst>
                  <a:ext uri="{FF2B5EF4-FFF2-40B4-BE49-F238E27FC236}">
                    <a16:creationId xmlns:a16="http://schemas.microsoft.com/office/drawing/2014/main" id="{836F63DB-9AD6-BC07-DD88-F0D06262AA7C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401;p74">
                <a:extLst>
                  <a:ext uri="{FF2B5EF4-FFF2-40B4-BE49-F238E27FC236}">
                    <a16:creationId xmlns:a16="http://schemas.microsoft.com/office/drawing/2014/main" id="{D1C4F84E-B807-4920-F282-A5B43E740B13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364" name="Google Shape;8402;p74">
              <a:extLst>
                <a:ext uri="{FF2B5EF4-FFF2-40B4-BE49-F238E27FC236}">
                  <a16:creationId xmlns:a16="http://schemas.microsoft.com/office/drawing/2014/main" id="{758ECAE8-228C-FC82-E964-46BED22B623F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73" name="Google Shape;8403;p74">
            <a:extLst>
              <a:ext uri="{FF2B5EF4-FFF2-40B4-BE49-F238E27FC236}">
                <a16:creationId xmlns:a16="http://schemas.microsoft.com/office/drawing/2014/main" id="{DC791263-0F21-40FE-C3CE-C5B763910538}"/>
              </a:ext>
            </a:extLst>
          </p:cNvPr>
          <p:cNvGrpSpPr/>
          <p:nvPr/>
        </p:nvGrpSpPr>
        <p:grpSpPr>
          <a:xfrm>
            <a:off x="2958245" y="4234612"/>
            <a:ext cx="1478144" cy="1428304"/>
            <a:chOff x="4334725" y="1355875"/>
            <a:chExt cx="3106650" cy="3001900"/>
          </a:xfrm>
        </p:grpSpPr>
        <p:grpSp>
          <p:nvGrpSpPr>
            <p:cNvPr id="374" name="Google Shape;8404;p74">
              <a:extLst>
                <a:ext uri="{FF2B5EF4-FFF2-40B4-BE49-F238E27FC236}">
                  <a16:creationId xmlns:a16="http://schemas.microsoft.com/office/drawing/2014/main" id="{F6E1D0FC-05BB-FC2F-A8C8-E0BAFB867EED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9" name="Google Shape;8405;p74">
                <a:extLst>
                  <a:ext uri="{FF2B5EF4-FFF2-40B4-BE49-F238E27FC236}">
                    <a16:creationId xmlns:a16="http://schemas.microsoft.com/office/drawing/2014/main" id="{00769F1E-F0C2-AB04-5943-5455D630657C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80" name="Google Shape;8406;p74">
                <a:extLst>
                  <a:ext uri="{FF2B5EF4-FFF2-40B4-BE49-F238E27FC236}">
                    <a16:creationId xmlns:a16="http://schemas.microsoft.com/office/drawing/2014/main" id="{2A8CDF49-543A-0B50-530F-815A46032D65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81" name="Google Shape;8407;p74">
                <a:extLst>
                  <a:ext uri="{FF2B5EF4-FFF2-40B4-BE49-F238E27FC236}">
                    <a16:creationId xmlns:a16="http://schemas.microsoft.com/office/drawing/2014/main" id="{062AF9D6-CB51-C26C-7FB3-DF2DAB09682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75" name="Google Shape;8408;p74">
              <a:extLst>
                <a:ext uri="{FF2B5EF4-FFF2-40B4-BE49-F238E27FC236}">
                  <a16:creationId xmlns:a16="http://schemas.microsoft.com/office/drawing/2014/main" id="{4C72CB66-34F1-622A-E7D8-63BBC2265FD1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6" name="Google Shape;8409;p74">
                <a:extLst>
                  <a:ext uri="{FF2B5EF4-FFF2-40B4-BE49-F238E27FC236}">
                    <a16:creationId xmlns:a16="http://schemas.microsoft.com/office/drawing/2014/main" id="{9C849B07-D0E9-3ED3-F9B8-543A62E86BC0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7" name="Google Shape;8410;p74">
                <a:extLst>
                  <a:ext uri="{FF2B5EF4-FFF2-40B4-BE49-F238E27FC236}">
                    <a16:creationId xmlns:a16="http://schemas.microsoft.com/office/drawing/2014/main" id="{BCC6B5CB-F7C2-AFD4-D688-1AAB2E29328C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8" name="Google Shape;8411;p74">
                <a:extLst>
                  <a:ext uri="{FF2B5EF4-FFF2-40B4-BE49-F238E27FC236}">
                    <a16:creationId xmlns:a16="http://schemas.microsoft.com/office/drawing/2014/main" id="{8856D87D-5B7E-116D-BF75-F5DF66458B7E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82" name="Google Shape;8412;p74">
            <a:extLst>
              <a:ext uri="{FF2B5EF4-FFF2-40B4-BE49-F238E27FC236}">
                <a16:creationId xmlns:a16="http://schemas.microsoft.com/office/drawing/2014/main" id="{39266C6E-2610-8C58-193B-2A59685AB35D}"/>
              </a:ext>
            </a:extLst>
          </p:cNvPr>
          <p:cNvGrpSpPr/>
          <p:nvPr/>
        </p:nvGrpSpPr>
        <p:grpSpPr>
          <a:xfrm>
            <a:off x="15192143" y="7496155"/>
            <a:ext cx="624148" cy="1368346"/>
            <a:chOff x="7645573" y="3754300"/>
            <a:chExt cx="293855" cy="644170"/>
          </a:xfrm>
        </p:grpSpPr>
        <p:sp>
          <p:nvSpPr>
            <p:cNvPr id="383" name="Google Shape;8413;p74">
              <a:extLst>
                <a:ext uri="{FF2B5EF4-FFF2-40B4-BE49-F238E27FC236}">
                  <a16:creationId xmlns:a16="http://schemas.microsoft.com/office/drawing/2014/main" id="{05EB0AB9-BF92-4CFE-1231-ED87FE873B0B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84" name="Google Shape;8414;p74">
              <a:extLst>
                <a:ext uri="{FF2B5EF4-FFF2-40B4-BE49-F238E27FC236}">
                  <a16:creationId xmlns:a16="http://schemas.microsoft.com/office/drawing/2014/main" id="{3E9A6244-C3FD-4693-67C9-D4E5D94724AF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85" name="Google Shape;8415;p74">
            <a:extLst>
              <a:ext uri="{FF2B5EF4-FFF2-40B4-BE49-F238E27FC236}">
                <a16:creationId xmlns:a16="http://schemas.microsoft.com/office/drawing/2014/main" id="{A43F1C5E-3F84-09F4-7008-B6EC45BC5621}"/>
              </a:ext>
            </a:extLst>
          </p:cNvPr>
          <p:cNvGrpSpPr/>
          <p:nvPr/>
        </p:nvGrpSpPr>
        <p:grpSpPr>
          <a:xfrm>
            <a:off x="11036120" y="2461969"/>
            <a:ext cx="1418022" cy="1478718"/>
            <a:chOff x="5830645" y="1256617"/>
            <a:chExt cx="530340" cy="553040"/>
          </a:xfrm>
        </p:grpSpPr>
        <p:grpSp>
          <p:nvGrpSpPr>
            <p:cNvPr id="386" name="Google Shape;8416;p74">
              <a:extLst>
                <a:ext uri="{FF2B5EF4-FFF2-40B4-BE49-F238E27FC236}">
                  <a16:creationId xmlns:a16="http://schemas.microsoft.com/office/drawing/2014/main" id="{FB19C160-3E3D-1339-284F-F7AF8B38BB3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7" name="Google Shape;8417;p74">
                <a:extLst>
                  <a:ext uri="{FF2B5EF4-FFF2-40B4-BE49-F238E27FC236}">
                    <a16:creationId xmlns:a16="http://schemas.microsoft.com/office/drawing/2014/main" id="{E2AB7230-6DFE-E596-D7FA-A526221EB93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8" name="Google Shape;8418;p74">
                <a:extLst>
                  <a:ext uri="{FF2B5EF4-FFF2-40B4-BE49-F238E27FC236}">
                    <a16:creationId xmlns:a16="http://schemas.microsoft.com/office/drawing/2014/main" id="{F8C615A9-6B01-9FA7-2943-514F21F7220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7" name="Google Shape;8419;p74">
              <a:extLst>
                <a:ext uri="{FF2B5EF4-FFF2-40B4-BE49-F238E27FC236}">
                  <a16:creationId xmlns:a16="http://schemas.microsoft.com/office/drawing/2014/main" id="{ED19F2B5-14BC-814D-EA36-C4BD7FD5261D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5" name="Google Shape;8420;p74">
                <a:extLst>
                  <a:ext uri="{FF2B5EF4-FFF2-40B4-BE49-F238E27FC236}">
                    <a16:creationId xmlns:a16="http://schemas.microsoft.com/office/drawing/2014/main" id="{C9D78A47-5BE7-07E5-6509-902B02054E83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6" name="Google Shape;8421;p74">
                <a:extLst>
                  <a:ext uri="{FF2B5EF4-FFF2-40B4-BE49-F238E27FC236}">
                    <a16:creationId xmlns:a16="http://schemas.microsoft.com/office/drawing/2014/main" id="{6B1685A9-A78D-7545-FF0B-934FEA5558B2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8" name="Google Shape;8422;p74">
              <a:extLst>
                <a:ext uri="{FF2B5EF4-FFF2-40B4-BE49-F238E27FC236}">
                  <a16:creationId xmlns:a16="http://schemas.microsoft.com/office/drawing/2014/main" id="{BB4101B6-72FD-E2A2-473C-1A11E7ABC228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3" name="Google Shape;8423;p74">
                <a:extLst>
                  <a:ext uri="{FF2B5EF4-FFF2-40B4-BE49-F238E27FC236}">
                    <a16:creationId xmlns:a16="http://schemas.microsoft.com/office/drawing/2014/main" id="{928AD44F-EA48-43C7-185F-0EC982EDA71A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4" name="Google Shape;8424;p74">
                <a:extLst>
                  <a:ext uri="{FF2B5EF4-FFF2-40B4-BE49-F238E27FC236}">
                    <a16:creationId xmlns:a16="http://schemas.microsoft.com/office/drawing/2014/main" id="{F85DAB81-62D1-AF2F-25F9-AECE30914B89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389" name="Google Shape;8425;p74">
              <a:extLst>
                <a:ext uri="{FF2B5EF4-FFF2-40B4-BE49-F238E27FC236}">
                  <a16:creationId xmlns:a16="http://schemas.microsoft.com/office/drawing/2014/main" id="{F2732EDF-2C69-EAE1-DA9F-66E6C756813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1" name="Google Shape;8426;p74">
                <a:extLst>
                  <a:ext uri="{FF2B5EF4-FFF2-40B4-BE49-F238E27FC236}">
                    <a16:creationId xmlns:a16="http://schemas.microsoft.com/office/drawing/2014/main" id="{5FE68B12-2DF5-237A-D5D6-A1515E57523C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92" name="Google Shape;8427;p74">
                <a:extLst>
                  <a:ext uri="{FF2B5EF4-FFF2-40B4-BE49-F238E27FC236}">
                    <a16:creationId xmlns:a16="http://schemas.microsoft.com/office/drawing/2014/main" id="{8885490F-9F67-2F1C-BB0F-A8BA26129D70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390" name="Google Shape;8428;p74">
              <a:extLst>
                <a:ext uri="{FF2B5EF4-FFF2-40B4-BE49-F238E27FC236}">
                  <a16:creationId xmlns:a16="http://schemas.microsoft.com/office/drawing/2014/main" id="{26E43518-C7C3-9C29-279B-9A49B1975335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99" name="Google Shape;8429;p74">
            <a:extLst>
              <a:ext uri="{FF2B5EF4-FFF2-40B4-BE49-F238E27FC236}">
                <a16:creationId xmlns:a16="http://schemas.microsoft.com/office/drawing/2014/main" id="{D9773B33-B1C1-CBA7-AACB-54E5F6178F36}"/>
              </a:ext>
            </a:extLst>
          </p:cNvPr>
          <p:cNvGrpSpPr/>
          <p:nvPr/>
        </p:nvGrpSpPr>
        <p:grpSpPr>
          <a:xfrm>
            <a:off x="1239110" y="5934200"/>
            <a:ext cx="2905910" cy="1242720"/>
            <a:chOff x="732422" y="2990152"/>
            <a:chExt cx="1337773" cy="572102"/>
          </a:xfrm>
        </p:grpSpPr>
        <p:sp>
          <p:nvSpPr>
            <p:cNvPr id="400" name="Google Shape;8430;p74">
              <a:extLst>
                <a:ext uri="{FF2B5EF4-FFF2-40B4-BE49-F238E27FC236}">
                  <a16:creationId xmlns:a16="http://schemas.microsoft.com/office/drawing/2014/main" id="{5929846D-0424-4636-C0A7-53A60B3EB0C7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1" name="Google Shape;8431;p74">
              <a:extLst>
                <a:ext uri="{FF2B5EF4-FFF2-40B4-BE49-F238E27FC236}">
                  <a16:creationId xmlns:a16="http://schemas.microsoft.com/office/drawing/2014/main" id="{95408B26-2EC1-AA01-CA7B-58F86C756BD4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2" name="Google Shape;8432;p74">
              <a:extLst>
                <a:ext uri="{FF2B5EF4-FFF2-40B4-BE49-F238E27FC236}">
                  <a16:creationId xmlns:a16="http://schemas.microsoft.com/office/drawing/2014/main" id="{8956CDA0-BBC4-BC5A-EE35-80D614D323B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3" name="Google Shape;8433;p74">
              <a:extLst>
                <a:ext uri="{FF2B5EF4-FFF2-40B4-BE49-F238E27FC236}">
                  <a16:creationId xmlns:a16="http://schemas.microsoft.com/office/drawing/2014/main" id="{9DFFDC76-6E9C-FB53-7549-06FB12F395DE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4" name="Google Shape;8434;p74">
              <a:extLst>
                <a:ext uri="{FF2B5EF4-FFF2-40B4-BE49-F238E27FC236}">
                  <a16:creationId xmlns:a16="http://schemas.microsoft.com/office/drawing/2014/main" id="{4AC7F089-8FF3-52D3-83DD-13A013908D27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405" name="Google Shape;8435;p74">
              <a:extLst>
                <a:ext uri="{FF2B5EF4-FFF2-40B4-BE49-F238E27FC236}">
                  <a16:creationId xmlns:a16="http://schemas.microsoft.com/office/drawing/2014/main" id="{C8AD57A6-A6C0-D32D-DF35-9ACFC30CB915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sp>
        <p:nvSpPr>
          <p:cNvPr id="406" name="Google Shape;1529;p70">
            <a:extLst>
              <a:ext uri="{FF2B5EF4-FFF2-40B4-BE49-F238E27FC236}">
                <a16:creationId xmlns:a16="http://schemas.microsoft.com/office/drawing/2014/main" id="{38E318B5-91BF-7B6F-855D-D2001E6FC4C5}"/>
              </a:ext>
            </a:extLst>
          </p:cNvPr>
          <p:cNvSpPr txBox="1">
            <a:spLocks/>
          </p:cNvSpPr>
          <p:nvPr/>
        </p:nvSpPr>
        <p:spPr>
          <a:xfrm>
            <a:off x="1239109" y="112009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FFC00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4132040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oogle Shape;8440;p75">
            <a:extLst>
              <a:ext uri="{FF2B5EF4-FFF2-40B4-BE49-F238E27FC236}">
                <a16:creationId xmlns:a16="http://schemas.microsoft.com/office/drawing/2014/main" id="{9F537B3B-442C-AD80-60AE-5A0B6BDF3380}"/>
              </a:ext>
            </a:extLst>
          </p:cNvPr>
          <p:cNvGrpSpPr/>
          <p:nvPr/>
        </p:nvGrpSpPr>
        <p:grpSpPr>
          <a:xfrm>
            <a:off x="1395738" y="2428700"/>
            <a:ext cx="3272234" cy="3052288"/>
            <a:chOff x="729238" y="1179665"/>
            <a:chExt cx="1636117" cy="1526144"/>
          </a:xfrm>
        </p:grpSpPr>
        <p:grpSp>
          <p:nvGrpSpPr>
            <p:cNvPr id="9" name="Google Shape;8441;p75">
              <a:extLst>
                <a:ext uri="{FF2B5EF4-FFF2-40B4-BE49-F238E27FC236}">
                  <a16:creationId xmlns:a16="http://schemas.microsoft.com/office/drawing/2014/main" id="{4F1CC285-FDCC-F1EA-AAFB-465F184385F1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9" name="Google Shape;8442;p75">
                <a:extLst>
                  <a:ext uri="{FF2B5EF4-FFF2-40B4-BE49-F238E27FC236}">
                    <a16:creationId xmlns:a16="http://schemas.microsoft.com/office/drawing/2014/main" id="{A2A930B9-6F0C-5A9E-473D-8A6AE9ECC68D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0" name="Google Shape;8443;p75">
                <a:extLst>
                  <a:ext uri="{FF2B5EF4-FFF2-40B4-BE49-F238E27FC236}">
                    <a16:creationId xmlns:a16="http://schemas.microsoft.com/office/drawing/2014/main" id="{8D521A52-3C43-35B7-CC7B-A0EFD50060F4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1" name="Google Shape;8444;p75">
                <a:extLst>
                  <a:ext uri="{FF2B5EF4-FFF2-40B4-BE49-F238E27FC236}">
                    <a16:creationId xmlns:a16="http://schemas.microsoft.com/office/drawing/2014/main" id="{7F425CC8-C617-07B0-7526-CEE87D886F6F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2" name="Google Shape;8445;p75">
                <a:extLst>
                  <a:ext uri="{FF2B5EF4-FFF2-40B4-BE49-F238E27FC236}">
                    <a16:creationId xmlns:a16="http://schemas.microsoft.com/office/drawing/2014/main" id="{3F77E895-6CED-C40E-1819-2C3E922DE10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3" name="Google Shape;8446;p75">
                <a:extLst>
                  <a:ext uri="{FF2B5EF4-FFF2-40B4-BE49-F238E27FC236}">
                    <a16:creationId xmlns:a16="http://schemas.microsoft.com/office/drawing/2014/main" id="{3F418975-ED46-EE69-198B-1204A31FAFDA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4" name="Google Shape;8447;p75">
                <a:extLst>
                  <a:ext uri="{FF2B5EF4-FFF2-40B4-BE49-F238E27FC236}">
                    <a16:creationId xmlns:a16="http://schemas.microsoft.com/office/drawing/2014/main" id="{247DAFF1-5D33-CFF8-D6D7-7A48C4A95453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5" name="Google Shape;8448;p75">
                <a:extLst>
                  <a:ext uri="{FF2B5EF4-FFF2-40B4-BE49-F238E27FC236}">
                    <a16:creationId xmlns:a16="http://schemas.microsoft.com/office/drawing/2014/main" id="{D11AD12A-6459-8CB1-53D4-4B8753880528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6" name="Google Shape;8449;p75">
                <a:extLst>
                  <a:ext uri="{FF2B5EF4-FFF2-40B4-BE49-F238E27FC236}">
                    <a16:creationId xmlns:a16="http://schemas.microsoft.com/office/drawing/2014/main" id="{90E7C5B1-FFF7-FC4A-46D9-D4047F0DF4A9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7" name="Google Shape;8450;p75">
                <a:extLst>
                  <a:ext uri="{FF2B5EF4-FFF2-40B4-BE49-F238E27FC236}">
                    <a16:creationId xmlns:a16="http://schemas.microsoft.com/office/drawing/2014/main" id="{1C2AC984-D3DC-30FB-386D-F99CC4C2A28A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18" name="Google Shape;8451;p75">
                <a:extLst>
                  <a:ext uri="{FF2B5EF4-FFF2-40B4-BE49-F238E27FC236}">
                    <a16:creationId xmlns:a16="http://schemas.microsoft.com/office/drawing/2014/main" id="{EC600986-7ABD-9997-A282-BDB27E46C7C1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0" name="Google Shape;8452;p75">
              <a:extLst>
                <a:ext uri="{FF2B5EF4-FFF2-40B4-BE49-F238E27FC236}">
                  <a16:creationId xmlns:a16="http://schemas.microsoft.com/office/drawing/2014/main" id="{4C8B1AA5-B42B-1F90-BC17-1114C246EEB9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9" name="Google Shape;8453;p75">
                <a:extLst>
                  <a:ext uri="{FF2B5EF4-FFF2-40B4-BE49-F238E27FC236}">
                    <a16:creationId xmlns:a16="http://schemas.microsoft.com/office/drawing/2014/main" id="{548CAADE-7372-BD66-0A07-1A38888F477D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0" name="Google Shape;8454;p75">
                <a:extLst>
                  <a:ext uri="{FF2B5EF4-FFF2-40B4-BE49-F238E27FC236}">
                    <a16:creationId xmlns:a16="http://schemas.microsoft.com/office/drawing/2014/main" id="{34B5737E-3C8C-21B5-3DCC-A62A166DE199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1" name="Google Shape;8455;p75">
                <a:extLst>
                  <a:ext uri="{FF2B5EF4-FFF2-40B4-BE49-F238E27FC236}">
                    <a16:creationId xmlns:a16="http://schemas.microsoft.com/office/drawing/2014/main" id="{F303E649-37B6-DB82-FF25-D0EBD03BAAA0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2" name="Google Shape;8456;p75">
                <a:extLst>
                  <a:ext uri="{FF2B5EF4-FFF2-40B4-BE49-F238E27FC236}">
                    <a16:creationId xmlns:a16="http://schemas.microsoft.com/office/drawing/2014/main" id="{59525AA4-F6EE-3F91-B7F6-F3CB56D71C08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3" name="Google Shape;8457;p75">
                <a:extLst>
                  <a:ext uri="{FF2B5EF4-FFF2-40B4-BE49-F238E27FC236}">
                    <a16:creationId xmlns:a16="http://schemas.microsoft.com/office/drawing/2014/main" id="{7B5A18DA-885D-B003-2743-D18E58728271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4" name="Google Shape;8458;p75">
                <a:extLst>
                  <a:ext uri="{FF2B5EF4-FFF2-40B4-BE49-F238E27FC236}">
                    <a16:creationId xmlns:a16="http://schemas.microsoft.com/office/drawing/2014/main" id="{95ADF694-9C83-7A52-8BCC-7C93CC3D2F5C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5" name="Google Shape;8459;p75">
                <a:extLst>
                  <a:ext uri="{FF2B5EF4-FFF2-40B4-BE49-F238E27FC236}">
                    <a16:creationId xmlns:a16="http://schemas.microsoft.com/office/drawing/2014/main" id="{DA63DF2B-D86E-1835-1417-A5D28C434B99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6" name="Google Shape;8460;p75">
                <a:extLst>
                  <a:ext uri="{FF2B5EF4-FFF2-40B4-BE49-F238E27FC236}">
                    <a16:creationId xmlns:a16="http://schemas.microsoft.com/office/drawing/2014/main" id="{1FAA0FF7-81EB-29C4-9ABA-3718A7E88DB9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7" name="Google Shape;8461;p75">
                <a:extLst>
                  <a:ext uri="{FF2B5EF4-FFF2-40B4-BE49-F238E27FC236}">
                    <a16:creationId xmlns:a16="http://schemas.microsoft.com/office/drawing/2014/main" id="{EE9A56DA-5ED9-4C63-C16C-4876E4773826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08" name="Google Shape;8462;p75">
                <a:extLst>
                  <a:ext uri="{FF2B5EF4-FFF2-40B4-BE49-F238E27FC236}">
                    <a16:creationId xmlns:a16="http://schemas.microsoft.com/office/drawing/2014/main" id="{6426F108-DCC3-B0F7-EC27-30BFE8A7A6DC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oogle Shape;8463;p75">
              <a:extLst>
                <a:ext uri="{FF2B5EF4-FFF2-40B4-BE49-F238E27FC236}">
                  <a16:creationId xmlns:a16="http://schemas.microsoft.com/office/drawing/2014/main" id="{D2DE5D7D-C1AF-9EBF-FA1D-3FD5EB20809B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9" name="Google Shape;8464;p75">
                <a:extLst>
                  <a:ext uri="{FF2B5EF4-FFF2-40B4-BE49-F238E27FC236}">
                    <a16:creationId xmlns:a16="http://schemas.microsoft.com/office/drawing/2014/main" id="{CCE554E3-1137-FEB2-32F8-610DD06B2402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0" name="Google Shape;8465;p75">
                <a:extLst>
                  <a:ext uri="{FF2B5EF4-FFF2-40B4-BE49-F238E27FC236}">
                    <a16:creationId xmlns:a16="http://schemas.microsoft.com/office/drawing/2014/main" id="{8D7720E1-F9D1-F7A9-F358-0AFFCA87E9C5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Google Shape;8466;p75">
                <a:extLst>
                  <a:ext uri="{FF2B5EF4-FFF2-40B4-BE49-F238E27FC236}">
                    <a16:creationId xmlns:a16="http://schemas.microsoft.com/office/drawing/2014/main" id="{502309E2-74C7-DACC-75A5-8D128DBA8B60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2" name="Google Shape;8467;p75">
                <a:extLst>
                  <a:ext uri="{FF2B5EF4-FFF2-40B4-BE49-F238E27FC236}">
                    <a16:creationId xmlns:a16="http://schemas.microsoft.com/office/drawing/2014/main" id="{21D2320C-0363-FEF6-52FF-6BF5E783A74A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3" name="Google Shape;8468;p75">
                <a:extLst>
                  <a:ext uri="{FF2B5EF4-FFF2-40B4-BE49-F238E27FC236}">
                    <a16:creationId xmlns:a16="http://schemas.microsoft.com/office/drawing/2014/main" id="{D1AF9593-5752-2450-B978-D3273816064A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4" name="Google Shape;8469;p75">
                <a:extLst>
                  <a:ext uri="{FF2B5EF4-FFF2-40B4-BE49-F238E27FC236}">
                    <a16:creationId xmlns:a16="http://schemas.microsoft.com/office/drawing/2014/main" id="{10672A6A-C1F4-4831-5569-C76D65D3A8C3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5" name="Google Shape;8470;p75">
                <a:extLst>
                  <a:ext uri="{FF2B5EF4-FFF2-40B4-BE49-F238E27FC236}">
                    <a16:creationId xmlns:a16="http://schemas.microsoft.com/office/drawing/2014/main" id="{7AB8DB8D-382E-DA79-EEC1-7D5689CE1090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6" name="Google Shape;8471;p75">
                <a:extLst>
                  <a:ext uri="{FF2B5EF4-FFF2-40B4-BE49-F238E27FC236}">
                    <a16:creationId xmlns:a16="http://schemas.microsoft.com/office/drawing/2014/main" id="{49F34038-31AF-19FF-AA24-4013F0CFFE2D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7" name="Google Shape;8472;p75">
                <a:extLst>
                  <a:ext uri="{FF2B5EF4-FFF2-40B4-BE49-F238E27FC236}">
                    <a16:creationId xmlns:a16="http://schemas.microsoft.com/office/drawing/2014/main" id="{303D7CBD-84D0-0126-DBA0-8F31D040E14D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98" name="Google Shape;8473;p75">
                <a:extLst>
                  <a:ext uri="{FF2B5EF4-FFF2-40B4-BE49-F238E27FC236}">
                    <a16:creationId xmlns:a16="http://schemas.microsoft.com/office/drawing/2014/main" id="{824B602C-AED7-1F2F-E14A-0F2AD39AD1D2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" name="Google Shape;8474;p75">
              <a:extLst>
                <a:ext uri="{FF2B5EF4-FFF2-40B4-BE49-F238E27FC236}">
                  <a16:creationId xmlns:a16="http://schemas.microsoft.com/office/drawing/2014/main" id="{586109D0-391C-CBA2-5478-326A73478569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9" name="Google Shape;8475;p75">
                <a:extLst>
                  <a:ext uri="{FF2B5EF4-FFF2-40B4-BE49-F238E27FC236}">
                    <a16:creationId xmlns:a16="http://schemas.microsoft.com/office/drawing/2014/main" id="{48FF8F57-1061-DC79-ECCA-18CD5E48C0AC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0" name="Google Shape;8476;p75">
                <a:extLst>
                  <a:ext uri="{FF2B5EF4-FFF2-40B4-BE49-F238E27FC236}">
                    <a16:creationId xmlns:a16="http://schemas.microsoft.com/office/drawing/2014/main" id="{9D5911A6-9FD3-FA09-6E00-48A41EE77172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1" name="Google Shape;8477;p75">
                <a:extLst>
                  <a:ext uri="{FF2B5EF4-FFF2-40B4-BE49-F238E27FC236}">
                    <a16:creationId xmlns:a16="http://schemas.microsoft.com/office/drawing/2014/main" id="{5ED1CABA-1260-124D-BBF8-345683741302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2" name="Google Shape;8478;p75">
                <a:extLst>
                  <a:ext uri="{FF2B5EF4-FFF2-40B4-BE49-F238E27FC236}">
                    <a16:creationId xmlns:a16="http://schemas.microsoft.com/office/drawing/2014/main" id="{AA2CE1C4-7F8A-B24B-80BA-C9D4AB9BB9A3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3" name="Google Shape;8479;p75">
                <a:extLst>
                  <a:ext uri="{FF2B5EF4-FFF2-40B4-BE49-F238E27FC236}">
                    <a16:creationId xmlns:a16="http://schemas.microsoft.com/office/drawing/2014/main" id="{88EE6F13-6273-C6F8-91FC-9B0003D1C04A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4" name="Google Shape;8480;p75">
                <a:extLst>
                  <a:ext uri="{FF2B5EF4-FFF2-40B4-BE49-F238E27FC236}">
                    <a16:creationId xmlns:a16="http://schemas.microsoft.com/office/drawing/2014/main" id="{64B48DEC-F31F-F51B-1C5D-05696C8B05E8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5" name="Google Shape;8481;p75">
                <a:extLst>
                  <a:ext uri="{FF2B5EF4-FFF2-40B4-BE49-F238E27FC236}">
                    <a16:creationId xmlns:a16="http://schemas.microsoft.com/office/drawing/2014/main" id="{66A04996-B736-C22B-F19A-99935EDA0CA7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6" name="Google Shape;8482;p75">
                <a:extLst>
                  <a:ext uri="{FF2B5EF4-FFF2-40B4-BE49-F238E27FC236}">
                    <a16:creationId xmlns:a16="http://schemas.microsoft.com/office/drawing/2014/main" id="{6ED5A1B6-6421-8882-BE27-384E5BEF63DE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7" name="Google Shape;8483;p75">
                <a:extLst>
                  <a:ext uri="{FF2B5EF4-FFF2-40B4-BE49-F238E27FC236}">
                    <a16:creationId xmlns:a16="http://schemas.microsoft.com/office/drawing/2014/main" id="{4CF4CC01-E7CE-BEBE-6083-0D5A2457C70A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88" name="Google Shape;8484;p75">
                <a:extLst>
                  <a:ext uri="{FF2B5EF4-FFF2-40B4-BE49-F238E27FC236}">
                    <a16:creationId xmlns:a16="http://schemas.microsoft.com/office/drawing/2014/main" id="{C6D841F4-9254-E5B1-7A43-A509D625DA13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3" name="Google Shape;8485;p75">
              <a:extLst>
                <a:ext uri="{FF2B5EF4-FFF2-40B4-BE49-F238E27FC236}">
                  <a16:creationId xmlns:a16="http://schemas.microsoft.com/office/drawing/2014/main" id="{F2613591-1093-CED1-F4FC-8B72E92AF2BF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9" name="Google Shape;8486;p75">
                <a:extLst>
                  <a:ext uri="{FF2B5EF4-FFF2-40B4-BE49-F238E27FC236}">
                    <a16:creationId xmlns:a16="http://schemas.microsoft.com/office/drawing/2014/main" id="{5FC75975-DE55-65B2-3FCC-2E85E9398B8F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0" name="Google Shape;8487;p75">
                <a:extLst>
                  <a:ext uri="{FF2B5EF4-FFF2-40B4-BE49-F238E27FC236}">
                    <a16:creationId xmlns:a16="http://schemas.microsoft.com/office/drawing/2014/main" id="{17AFD813-C951-4CBF-0962-84F1485EDC77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1" name="Google Shape;8488;p75">
                <a:extLst>
                  <a:ext uri="{FF2B5EF4-FFF2-40B4-BE49-F238E27FC236}">
                    <a16:creationId xmlns:a16="http://schemas.microsoft.com/office/drawing/2014/main" id="{B42B46A6-DBBC-E3D2-3418-F27B5FD50EB9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2" name="Google Shape;8489;p75">
                <a:extLst>
                  <a:ext uri="{FF2B5EF4-FFF2-40B4-BE49-F238E27FC236}">
                    <a16:creationId xmlns:a16="http://schemas.microsoft.com/office/drawing/2014/main" id="{8022938E-F47D-F810-EE89-6DB566283A42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3" name="Google Shape;8490;p75">
                <a:extLst>
                  <a:ext uri="{FF2B5EF4-FFF2-40B4-BE49-F238E27FC236}">
                    <a16:creationId xmlns:a16="http://schemas.microsoft.com/office/drawing/2014/main" id="{BACBADD9-43B3-9BB8-8D83-54662CDD2730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4" name="Google Shape;8491;p75">
                <a:extLst>
                  <a:ext uri="{FF2B5EF4-FFF2-40B4-BE49-F238E27FC236}">
                    <a16:creationId xmlns:a16="http://schemas.microsoft.com/office/drawing/2014/main" id="{10C53C64-F67F-EF78-2E91-D4F0922609BF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5" name="Google Shape;8492;p75">
                <a:extLst>
                  <a:ext uri="{FF2B5EF4-FFF2-40B4-BE49-F238E27FC236}">
                    <a16:creationId xmlns:a16="http://schemas.microsoft.com/office/drawing/2014/main" id="{BDBC91EF-9E52-B23E-A6F7-2FBF61DE1127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6" name="Google Shape;8493;p75">
                <a:extLst>
                  <a:ext uri="{FF2B5EF4-FFF2-40B4-BE49-F238E27FC236}">
                    <a16:creationId xmlns:a16="http://schemas.microsoft.com/office/drawing/2014/main" id="{E9EF785A-7C61-3BF7-A172-11701B154F38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7" name="Google Shape;8494;p75">
                <a:extLst>
                  <a:ext uri="{FF2B5EF4-FFF2-40B4-BE49-F238E27FC236}">
                    <a16:creationId xmlns:a16="http://schemas.microsoft.com/office/drawing/2014/main" id="{DB01C44A-4B83-5CC0-E873-ECA006C19B3E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78" name="Google Shape;8495;p75">
                <a:extLst>
                  <a:ext uri="{FF2B5EF4-FFF2-40B4-BE49-F238E27FC236}">
                    <a16:creationId xmlns:a16="http://schemas.microsoft.com/office/drawing/2014/main" id="{9828E4F9-AA99-7218-7231-BDAFE897CDA3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4" name="Google Shape;8496;p75">
              <a:extLst>
                <a:ext uri="{FF2B5EF4-FFF2-40B4-BE49-F238E27FC236}">
                  <a16:creationId xmlns:a16="http://schemas.microsoft.com/office/drawing/2014/main" id="{78B96881-7A4F-1CD3-2BA2-49950AE10B94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9" name="Google Shape;8497;p75">
                <a:extLst>
                  <a:ext uri="{FF2B5EF4-FFF2-40B4-BE49-F238E27FC236}">
                    <a16:creationId xmlns:a16="http://schemas.microsoft.com/office/drawing/2014/main" id="{DF48602E-CC19-92E9-2C83-C3558E18581D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0" name="Google Shape;8498;p75">
                <a:extLst>
                  <a:ext uri="{FF2B5EF4-FFF2-40B4-BE49-F238E27FC236}">
                    <a16:creationId xmlns:a16="http://schemas.microsoft.com/office/drawing/2014/main" id="{CB359989-A73A-7420-CF59-1CC6F5AC29AC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1" name="Google Shape;8499;p75">
                <a:extLst>
                  <a:ext uri="{FF2B5EF4-FFF2-40B4-BE49-F238E27FC236}">
                    <a16:creationId xmlns:a16="http://schemas.microsoft.com/office/drawing/2014/main" id="{1024A5CE-A787-64B9-E984-F8CFB632788D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2" name="Google Shape;8500;p75">
                <a:extLst>
                  <a:ext uri="{FF2B5EF4-FFF2-40B4-BE49-F238E27FC236}">
                    <a16:creationId xmlns:a16="http://schemas.microsoft.com/office/drawing/2014/main" id="{93CB8EDA-FC68-CB94-4A73-795FEAA92589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3" name="Google Shape;8501;p75">
                <a:extLst>
                  <a:ext uri="{FF2B5EF4-FFF2-40B4-BE49-F238E27FC236}">
                    <a16:creationId xmlns:a16="http://schemas.microsoft.com/office/drawing/2014/main" id="{A1EBA013-D7FD-C5ED-86E9-D0C584815DAB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4" name="Google Shape;8502;p75">
                <a:extLst>
                  <a:ext uri="{FF2B5EF4-FFF2-40B4-BE49-F238E27FC236}">
                    <a16:creationId xmlns:a16="http://schemas.microsoft.com/office/drawing/2014/main" id="{4DC74AAC-2D14-2877-3734-72008A1EA207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5" name="Google Shape;8503;p75">
                <a:extLst>
                  <a:ext uri="{FF2B5EF4-FFF2-40B4-BE49-F238E27FC236}">
                    <a16:creationId xmlns:a16="http://schemas.microsoft.com/office/drawing/2014/main" id="{40ADBCF7-F892-7844-F653-48D97112CE3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6" name="Google Shape;8504;p75">
                <a:extLst>
                  <a:ext uri="{FF2B5EF4-FFF2-40B4-BE49-F238E27FC236}">
                    <a16:creationId xmlns:a16="http://schemas.microsoft.com/office/drawing/2014/main" id="{14BA0E0A-4CE6-882C-694E-090159420BE5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7" name="Google Shape;8505;p75">
                <a:extLst>
                  <a:ext uri="{FF2B5EF4-FFF2-40B4-BE49-F238E27FC236}">
                    <a16:creationId xmlns:a16="http://schemas.microsoft.com/office/drawing/2014/main" id="{38903913-FD8F-0CD1-F2FD-E8A604632278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68" name="Google Shape;8506;p75">
                <a:extLst>
                  <a:ext uri="{FF2B5EF4-FFF2-40B4-BE49-F238E27FC236}">
                    <a16:creationId xmlns:a16="http://schemas.microsoft.com/office/drawing/2014/main" id="{C7C1F578-A847-24C1-3544-077504C42157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5" name="Google Shape;8507;p75">
              <a:extLst>
                <a:ext uri="{FF2B5EF4-FFF2-40B4-BE49-F238E27FC236}">
                  <a16:creationId xmlns:a16="http://schemas.microsoft.com/office/drawing/2014/main" id="{84357F47-EEF9-E0F1-9BEC-E6E06802E61C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9" name="Google Shape;8508;p75">
                <a:extLst>
                  <a:ext uri="{FF2B5EF4-FFF2-40B4-BE49-F238E27FC236}">
                    <a16:creationId xmlns:a16="http://schemas.microsoft.com/office/drawing/2014/main" id="{B68CA511-7B99-AF79-FAFE-A64E5D286080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0" name="Google Shape;8509;p75">
                <a:extLst>
                  <a:ext uri="{FF2B5EF4-FFF2-40B4-BE49-F238E27FC236}">
                    <a16:creationId xmlns:a16="http://schemas.microsoft.com/office/drawing/2014/main" id="{B098ADC3-6CFE-2CFC-15AC-1BB7F268E454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1" name="Google Shape;8510;p75">
                <a:extLst>
                  <a:ext uri="{FF2B5EF4-FFF2-40B4-BE49-F238E27FC236}">
                    <a16:creationId xmlns:a16="http://schemas.microsoft.com/office/drawing/2014/main" id="{89CA6FCA-242F-1C0B-1414-CAD6BA5E6DAF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2" name="Google Shape;8511;p75">
                <a:extLst>
                  <a:ext uri="{FF2B5EF4-FFF2-40B4-BE49-F238E27FC236}">
                    <a16:creationId xmlns:a16="http://schemas.microsoft.com/office/drawing/2014/main" id="{2FEC2F87-A9BF-1E9C-0967-19974B527323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3" name="Google Shape;8512;p75">
                <a:extLst>
                  <a:ext uri="{FF2B5EF4-FFF2-40B4-BE49-F238E27FC236}">
                    <a16:creationId xmlns:a16="http://schemas.microsoft.com/office/drawing/2014/main" id="{1E53076A-2700-DE34-D2CA-E7020A28DC88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4" name="Google Shape;8513;p75">
                <a:extLst>
                  <a:ext uri="{FF2B5EF4-FFF2-40B4-BE49-F238E27FC236}">
                    <a16:creationId xmlns:a16="http://schemas.microsoft.com/office/drawing/2014/main" id="{8E329DD2-F8B3-5681-A32E-C3B6401EDA01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5" name="Google Shape;8514;p75">
                <a:extLst>
                  <a:ext uri="{FF2B5EF4-FFF2-40B4-BE49-F238E27FC236}">
                    <a16:creationId xmlns:a16="http://schemas.microsoft.com/office/drawing/2014/main" id="{242AA15D-DED5-DA25-E1C5-A4E2DE93EEC2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6" name="Google Shape;8515;p75">
                <a:extLst>
                  <a:ext uri="{FF2B5EF4-FFF2-40B4-BE49-F238E27FC236}">
                    <a16:creationId xmlns:a16="http://schemas.microsoft.com/office/drawing/2014/main" id="{23015D6F-4BA8-5AE7-3E9E-F12ED1C5FA4E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7" name="Google Shape;8516;p75">
                <a:extLst>
                  <a:ext uri="{FF2B5EF4-FFF2-40B4-BE49-F238E27FC236}">
                    <a16:creationId xmlns:a16="http://schemas.microsoft.com/office/drawing/2014/main" id="{3174EA23-ED90-D129-22F5-ACD466085547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58" name="Google Shape;8517;p75">
                <a:extLst>
                  <a:ext uri="{FF2B5EF4-FFF2-40B4-BE49-F238E27FC236}">
                    <a16:creationId xmlns:a16="http://schemas.microsoft.com/office/drawing/2014/main" id="{257D67AC-4E04-D34C-0DA9-2A7E4DD9626D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6" name="Google Shape;8518;p75">
              <a:extLst>
                <a:ext uri="{FF2B5EF4-FFF2-40B4-BE49-F238E27FC236}">
                  <a16:creationId xmlns:a16="http://schemas.microsoft.com/office/drawing/2014/main" id="{BEAC9F1D-6573-156A-579C-23109D4802A6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9" name="Google Shape;8519;p75">
                <a:extLst>
                  <a:ext uri="{FF2B5EF4-FFF2-40B4-BE49-F238E27FC236}">
                    <a16:creationId xmlns:a16="http://schemas.microsoft.com/office/drawing/2014/main" id="{098A1DCD-5FC9-E847-9E2A-C55B218A882A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0" name="Google Shape;8520;p75">
                <a:extLst>
                  <a:ext uri="{FF2B5EF4-FFF2-40B4-BE49-F238E27FC236}">
                    <a16:creationId xmlns:a16="http://schemas.microsoft.com/office/drawing/2014/main" id="{23BA11DB-9513-724E-4513-A1D82F4E85A3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1" name="Google Shape;8521;p75">
                <a:extLst>
                  <a:ext uri="{FF2B5EF4-FFF2-40B4-BE49-F238E27FC236}">
                    <a16:creationId xmlns:a16="http://schemas.microsoft.com/office/drawing/2014/main" id="{FF55C63B-3D20-3133-86B9-F1BA403AD4D2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2" name="Google Shape;8522;p75">
                <a:extLst>
                  <a:ext uri="{FF2B5EF4-FFF2-40B4-BE49-F238E27FC236}">
                    <a16:creationId xmlns:a16="http://schemas.microsoft.com/office/drawing/2014/main" id="{B704635E-632B-2D02-7E3B-291D2C9A59B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3" name="Google Shape;8523;p75">
                <a:extLst>
                  <a:ext uri="{FF2B5EF4-FFF2-40B4-BE49-F238E27FC236}">
                    <a16:creationId xmlns:a16="http://schemas.microsoft.com/office/drawing/2014/main" id="{F92F4524-CAC7-DFB9-CCEA-5E40DA04F761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4" name="Google Shape;8524;p75">
                <a:extLst>
                  <a:ext uri="{FF2B5EF4-FFF2-40B4-BE49-F238E27FC236}">
                    <a16:creationId xmlns:a16="http://schemas.microsoft.com/office/drawing/2014/main" id="{3DB16DF9-13E3-C42D-8F94-0B1FDE572CB0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5" name="Google Shape;8525;p75">
                <a:extLst>
                  <a:ext uri="{FF2B5EF4-FFF2-40B4-BE49-F238E27FC236}">
                    <a16:creationId xmlns:a16="http://schemas.microsoft.com/office/drawing/2014/main" id="{EDA08720-E32C-F921-37C6-685D5E2392C6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6" name="Google Shape;8526;p75">
                <a:extLst>
                  <a:ext uri="{FF2B5EF4-FFF2-40B4-BE49-F238E27FC236}">
                    <a16:creationId xmlns:a16="http://schemas.microsoft.com/office/drawing/2014/main" id="{1320E6C6-6691-F994-B397-91B51E2190BE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7" name="Google Shape;8527;p75">
                <a:extLst>
                  <a:ext uri="{FF2B5EF4-FFF2-40B4-BE49-F238E27FC236}">
                    <a16:creationId xmlns:a16="http://schemas.microsoft.com/office/drawing/2014/main" id="{673B3DB6-418C-395E-5A25-F858BFB397FC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48" name="Google Shape;8528;p75">
                <a:extLst>
                  <a:ext uri="{FF2B5EF4-FFF2-40B4-BE49-F238E27FC236}">
                    <a16:creationId xmlns:a16="http://schemas.microsoft.com/office/drawing/2014/main" id="{BD219536-FA3E-385C-8659-FED625037164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7" name="Google Shape;8529;p75">
              <a:extLst>
                <a:ext uri="{FF2B5EF4-FFF2-40B4-BE49-F238E27FC236}">
                  <a16:creationId xmlns:a16="http://schemas.microsoft.com/office/drawing/2014/main" id="{53261987-B23C-CF1D-40AB-03595423A56B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9" name="Google Shape;8530;p75">
                <a:extLst>
                  <a:ext uri="{FF2B5EF4-FFF2-40B4-BE49-F238E27FC236}">
                    <a16:creationId xmlns:a16="http://schemas.microsoft.com/office/drawing/2014/main" id="{C9BC074C-9566-E7D2-9A5E-FCADE33EA2BA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" name="Google Shape;8531;p75">
                <a:extLst>
                  <a:ext uri="{FF2B5EF4-FFF2-40B4-BE49-F238E27FC236}">
                    <a16:creationId xmlns:a16="http://schemas.microsoft.com/office/drawing/2014/main" id="{FA6C63F9-9AC0-A2F7-E58F-1ED2D9A1BACA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1" name="Google Shape;8532;p75">
                <a:extLst>
                  <a:ext uri="{FF2B5EF4-FFF2-40B4-BE49-F238E27FC236}">
                    <a16:creationId xmlns:a16="http://schemas.microsoft.com/office/drawing/2014/main" id="{DB4D4544-A5CF-72AD-2E30-BF602FD22FEC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2" name="Google Shape;8533;p75">
                <a:extLst>
                  <a:ext uri="{FF2B5EF4-FFF2-40B4-BE49-F238E27FC236}">
                    <a16:creationId xmlns:a16="http://schemas.microsoft.com/office/drawing/2014/main" id="{4683E39A-C816-071B-C7E1-2162D5AC9F24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3" name="Google Shape;8534;p75">
                <a:extLst>
                  <a:ext uri="{FF2B5EF4-FFF2-40B4-BE49-F238E27FC236}">
                    <a16:creationId xmlns:a16="http://schemas.microsoft.com/office/drawing/2014/main" id="{150B8178-6300-A1EE-C771-78E5F95426A1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4" name="Google Shape;8535;p75">
                <a:extLst>
                  <a:ext uri="{FF2B5EF4-FFF2-40B4-BE49-F238E27FC236}">
                    <a16:creationId xmlns:a16="http://schemas.microsoft.com/office/drawing/2014/main" id="{0840C7E6-AFFF-D7BF-4ABE-0334336A6A4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5" name="Google Shape;8536;p75">
                <a:extLst>
                  <a:ext uri="{FF2B5EF4-FFF2-40B4-BE49-F238E27FC236}">
                    <a16:creationId xmlns:a16="http://schemas.microsoft.com/office/drawing/2014/main" id="{F37BF857-F833-4A73-CDCC-9AEABE500B44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6" name="Google Shape;8537;p75">
                <a:extLst>
                  <a:ext uri="{FF2B5EF4-FFF2-40B4-BE49-F238E27FC236}">
                    <a16:creationId xmlns:a16="http://schemas.microsoft.com/office/drawing/2014/main" id="{FAAEDDAA-2B91-1A57-3822-1F15C8DE23B9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7" name="Google Shape;8538;p75">
                <a:extLst>
                  <a:ext uri="{FF2B5EF4-FFF2-40B4-BE49-F238E27FC236}">
                    <a16:creationId xmlns:a16="http://schemas.microsoft.com/office/drawing/2014/main" id="{9E956857-4620-24B4-7DF5-1F753E10042F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8" name="Google Shape;8539;p75">
                <a:extLst>
                  <a:ext uri="{FF2B5EF4-FFF2-40B4-BE49-F238E27FC236}">
                    <a16:creationId xmlns:a16="http://schemas.microsoft.com/office/drawing/2014/main" id="{59D7DF73-2FAD-7829-2028-AB4347B71B52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8" name="Google Shape;8540;p75">
              <a:extLst>
                <a:ext uri="{FF2B5EF4-FFF2-40B4-BE49-F238E27FC236}">
                  <a16:creationId xmlns:a16="http://schemas.microsoft.com/office/drawing/2014/main" id="{B51E4C1C-B363-6F38-E1A7-AF755EE821CF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9" name="Google Shape;8541;p75">
                <a:extLst>
                  <a:ext uri="{FF2B5EF4-FFF2-40B4-BE49-F238E27FC236}">
                    <a16:creationId xmlns:a16="http://schemas.microsoft.com/office/drawing/2014/main" id="{32BF4EC1-40AB-C652-4281-0DDA70486706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" name="Google Shape;8542;p75">
                <a:extLst>
                  <a:ext uri="{FF2B5EF4-FFF2-40B4-BE49-F238E27FC236}">
                    <a16:creationId xmlns:a16="http://schemas.microsoft.com/office/drawing/2014/main" id="{B8C3060F-3EA5-22D3-AEA2-0C6F6F7A127E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1" name="Google Shape;8543;p75">
                <a:extLst>
                  <a:ext uri="{FF2B5EF4-FFF2-40B4-BE49-F238E27FC236}">
                    <a16:creationId xmlns:a16="http://schemas.microsoft.com/office/drawing/2014/main" id="{5268D986-5F8A-F839-85B4-F3DB28D5CF50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2" name="Google Shape;8544;p75">
                <a:extLst>
                  <a:ext uri="{FF2B5EF4-FFF2-40B4-BE49-F238E27FC236}">
                    <a16:creationId xmlns:a16="http://schemas.microsoft.com/office/drawing/2014/main" id="{4E5DA8C9-C282-673A-7398-D6004EBD5E3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3" name="Google Shape;8545;p75">
                <a:extLst>
                  <a:ext uri="{FF2B5EF4-FFF2-40B4-BE49-F238E27FC236}">
                    <a16:creationId xmlns:a16="http://schemas.microsoft.com/office/drawing/2014/main" id="{EC53BEFB-EC88-DEE1-ADD6-50B094C9CA5C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4" name="Google Shape;8546;p75">
                <a:extLst>
                  <a:ext uri="{FF2B5EF4-FFF2-40B4-BE49-F238E27FC236}">
                    <a16:creationId xmlns:a16="http://schemas.microsoft.com/office/drawing/2014/main" id="{E9E916CB-FB5E-50C7-491A-AC0AAF2DCDED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" name="Google Shape;8547;p75">
                <a:extLst>
                  <a:ext uri="{FF2B5EF4-FFF2-40B4-BE49-F238E27FC236}">
                    <a16:creationId xmlns:a16="http://schemas.microsoft.com/office/drawing/2014/main" id="{657D9DD3-D247-8A62-6006-3F130AEF3DF2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" name="Google Shape;8548;p75">
                <a:extLst>
                  <a:ext uri="{FF2B5EF4-FFF2-40B4-BE49-F238E27FC236}">
                    <a16:creationId xmlns:a16="http://schemas.microsoft.com/office/drawing/2014/main" id="{64678AF4-891C-AD0C-F4DB-C1652C31161D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" name="Google Shape;8549;p75">
                <a:extLst>
                  <a:ext uri="{FF2B5EF4-FFF2-40B4-BE49-F238E27FC236}">
                    <a16:creationId xmlns:a16="http://schemas.microsoft.com/office/drawing/2014/main" id="{653028B6-793C-0C34-7364-0A6D2046A0AF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" name="Google Shape;8550;p75">
                <a:extLst>
                  <a:ext uri="{FF2B5EF4-FFF2-40B4-BE49-F238E27FC236}">
                    <a16:creationId xmlns:a16="http://schemas.microsoft.com/office/drawing/2014/main" id="{DCA14CEC-89A9-7565-437C-8F4C4B0D6551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19" name="Google Shape;8551;p75">
            <a:extLst>
              <a:ext uri="{FF2B5EF4-FFF2-40B4-BE49-F238E27FC236}">
                <a16:creationId xmlns:a16="http://schemas.microsoft.com/office/drawing/2014/main" id="{D190B644-49E8-F81A-EBA5-C649A1DCF785}"/>
              </a:ext>
            </a:extLst>
          </p:cNvPr>
          <p:cNvGrpSpPr/>
          <p:nvPr/>
        </p:nvGrpSpPr>
        <p:grpSpPr>
          <a:xfrm>
            <a:off x="5185069" y="2466979"/>
            <a:ext cx="2728496" cy="2204266"/>
            <a:chOff x="2623904" y="1198803"/>
            <a:chExt cx="1364248" cy="1102133"/>
          </a:xfrm>
        </p:grpSpPr>
        <p:grpSp>
          <p:nvGrpSpPr>
            <p:cNvPr id="120" name="Google Shape;8552;p75">
              <a:extLst>
                <a:ext uri="{FF2B5EF4-FFF2-40B4-BE49-F238E27FC236}">
                  <a16:creationId xmlns:a16="http://schemas.microsoft.com/office/drawing/2014/main" id="{D6D93F28-DD72-9636-27C4-DA6A394BDDCB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9" name="Google Shape;8553;p75">
                <a:extLst>
                  <a:ext uri="{FF2B5EF4-FFF2-40B4-BE49-F238E27FC236}">
                    <a16:creationId xmlns:a16="http://schemas.microsoft.com/office/drawing/2014/main" id="{73C7B597-617F-CBEB-C812-5277AAA9E7F5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0" name="Google Shape;8554;p75">
                <a:extLst>
                  <a:ext uri="{FF2B5EF4-FFF2-40B4-BE49-F238E27FC236}">
                    <a16:creationId xmlns:a16="http://schemas.microsoft.com/office/drawing/2014/main" id="{C8C841F2-C853-F703-0696-B2427C0D149E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1" name="Google Shape;8555;p75">
                <a:extLst>
                  <a:ext uri="{FF2B5EF4-FFF2-40B4-BE49-F238E27FC236}">
                    <a16:creationId xmlns:a16="http://schemas.microsoft.com/office/drawing/2014/main" id="{1B844736-1354-1F61-2BD8-43E370D330D2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2" name="Google Shape;8556;p75">
                <a:extLst>
                  <a:ext uri="{FF2B5EF4-FFF2-40B4-BE49-F238E27FC236}">
                    <a16:creationId xmlns:a16="http://schemas.microsoft.com/office/drawing/2014/main" id="{A7E09A59-EA03-5308-C751-F9E19D8B00DB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43" name="Google Shape;8557;p75">
                <a:extLst>
                  <a:ext uri="{FF2B5EF4-FFF2-40B4-BE49-F238E27FC236}">
                    <a16:creationId xmlns:a16="http://schemas.microsoft.com/office/drawing/2014/main" id="{DDA3417A-9A72-337A-F9E9-9D7375AAC8C4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1" name="Google Shape;8558;p75">
              <a:extLst>
                <a:ext uri="{FF2B5EF4-FFF2-40B4-BE49-F238E27FC236}">
                  <a16:creationId xmlns:a16="http://schemas.microsoft.com/office/drawing/2014/main" id="{A507B9C5-1F22-8CF5-3EF3-29F0DAE8E4BF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4" name="Google Shape;8559;p75">
                <a:extLst>
                  <a:ext uri="{FF2B5EF4-FFF2-40B4-BE49-F238E27FC236}">
                    <a16:creationId xmlns:a16="http://schemas.microsoft.com/office/drawing/2014/main" id="{E61B2EA0-39E3-4383-B4AB-DFCF7D18E3E0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5" name="Google Shape;8560;p75">
                <a:extLst>
                  <a:ext uri="{FF2B5EF4-FFF2-40B4-BE49-F238E27FC236}">
                    <a16:creationId xmlns:a16="http://schemas.microsoft.com/office/drawing/2014/main" id="{3471499F-A4A6-5DB1-E9CB-7C6DAEA884A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6" name="Google Shape;8561;p75">
                <a:extLst>
                  <a:ext uri="{FF2B5EF4-FFF2-40B4-BE49-F238E27FC236}">
                    <a16:creationId xmlns:a16="http://schemas.microsoft.com/office/drawing/2014/main" id="{86E736BD-D08A-A764-1007-9F696B0EF419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7" name="Google Shape;8562;p75">
                <a:extLst>
                  <a:ext uri="{FF2B5EF4-FFF2-40B4-BE49-F238E27FC236}">
                    <a16:creationId xmlns:a16="http://schemas.microsoft.com/office/drawing/2014/main" id="{1F2C04EE-3651-0C6A-A8CB-89830C39924F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8" name="Google Shape;8563;p75">
                <a:extLst>
                  <a:ext uri="{FF2B5EF4-FFF2-40B4-BE49-F238E27FC236}">
                    <a16:creationId xmlns:a16="http://schemas.microsoft.com/office/drawing/2014/main" id="{B102E2E7-3034-A9FE-FAC9-CBE2E2A69D97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2" name="Google Shape;8564;p75">
              <a:extLst>
                <a:ext uri="{FF2B5EF4-FFF2-40B4-BE49-F238E27FC236}">
                  <a16:creationId xmlns:a16="http://schemas.microsoft.com/office/drawing/2014/main" id="{A6B36B97-0B24-B227-D14D-824B4558D687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9" name="Google Shape;8565;p75">
                <a:extLst>
                  <a:ext uri="{FF2B5EF4-FFF2-40B4-BE49-F238E27FC236}">
                    <a16:creationId xmlns:a16="http://schemas.microsoft.com/office/drawing/2014/main" id="{9CCBA455-316C-A203-91A0-BEDBD2A6267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0" name="Google Shape;8566;p75">
                <a:extLst>
                  <a:ext uri="{FF2B5EF4-FFF2-40B4-BE49-F238E27FC236}">
                    <a16:creationId xmlns:a16="http://schemas.microsoft.com/office/drawing/2014/main" id="{E6E35DCC-F230-AD85-397C-09D820AB1D5D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1" name="Google Shape;8567;p75">
                <a:extLst>
                  <a:ext uri="{FF2B5EF4-FFF2-40B4-BE49-F238E27FC236}">
                    <a16:creationId xmlns:a16="http://schemas.microsoft.com/office/drawing/2014/main" id="{24A32BFC-CD36-07C4-F4B6-67F832CDBBF4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2" name="Google Shape;8568;p75">
                <a:extLst>
                  <a:ext uri="{FF2B5EF4-FFF2-40B4-BE49-F238E27FC236}">
                    <a16:creationId xmlns:a16="http://schemas.microsoft.com/office/drawing/2014/main" id="{AB378560-7F13-2399-24BD-E06FFCDD400A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33" name="Google Shape;8569;p75">
                <a:extLst>
                  <a:ext uri="{FF2B5EF4-FFF2-40B4-BE49-F238E27FC236}">
                    <a16:creationId xmlns:a16="http://schemas.microsoft.com/office/drawing/2014/main" id="{0AD11888-D8FC-716C-01E6-267A05717CAF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23" name="Google Shape;8570;p75">
              <a:extLst>
                <a:ext uri="{FF2B5EF4-FFF2-40B4-BE49-F238E27FC236}">
                  <a16:creationId xmlns:a16="http://schemas.microsoft.com/office/drawing/2014/main" id="{88FB683F-5AB7-F258-FA4B-5A5EADBBA0BF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4" name="Google Shape;8571;p75">
                <a:extLst>
                  <a:ext uri="{FF2B5EF4-FFF2-40B4-BE49-F238E27FC236}">
                    <a16:creationId xmlns:a16="http://schemas.microsoft.com/office/drawing/2014/main" id="{B2DE2D16-BE81-89EE-F88C-B7B02DF2D78C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5" name="Google Shape;8572;p75">
                <a:extLst>
                  <a:ext uri="{FF2B5EF4-FFF2-40B4-BE49-F238E27FC236}">
                    <a16:creationId xmlns:a16="http://schemas.microsoft.com/office/drawing/2014/main" id="{5A883BBF-395B-4230-4CCD-4914FC618DDC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6" name="Google Shape;8573;p75">
                <a:extLst>
                  <a:ext uri="{FF2B5EF4-FFF2-40B4-BE49-F238E27FC236}">
                    <a16:creationId xmlns:a16="http://schemas.microsoft.com/office/drawing/2014/main" id="{5E391E9C-37E8-3EBE-86B6-1FFF5DBCC6B6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7" name="Google Shape;8574;p75">
                <a:extLst>
                  <a:ext uri="{FF2B5EF4-FFF2-40B4-BE49-F238E27FC236}">
                    <a16:creationId xmlns:a16="http://schemas.microsoft.com/office/drawing/2014/main" id="{8B4A0C61-DC7E-2937-C00C-42F2EC97B78F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28" name="Google Shape;8575;p75">
                <a:extLst>
                  <a:ext uri="{FF2B5EF4-FFF2-40B4-BE49-F238E27FC236}">
                    <a16:creationId xmlns:a16="http://schemas.microsoft.com/office/drawing/2014/main" id="{9E33FA3A-9AF3-F1AD-8008-5DE1301D62B6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144" name="Google Shape;8576;p75">
            <a:extLst>
              <a:ext uri="{FF2B5EF4-FFF2-40B4-BE49-F238E27FC236}">
                <a16:creationId xmlns:a16="http://schemas.microsoft.com/office/drawing/2014/main" id="{4A464F76-B7ED-2CEE-5BF5-A5F4AFE84D6E}"/>
              </a:ext>
            </a:extLst>
          </p:cNvPr>
          <p:cNvGrpSpPr/>
          <p:nvPr/>
        </p:nvGrpSpPr>
        <p:grpSpPr>
          <a:xfrm>
            <a:off x="5163992" y="5385342"/>
            <a:ext cx="2775082" cy="318248"/>
            <a:chOff x="3200660" y="2180272"/>
            <a:chExt cx="2563824" cy="378237"/>
          </a:xfrm>
        </p:grpSpPr>
        <p:sp>
          <p:nvSpPr>
            <p:cNvPr id="145" name="Google Shape;8577;p75">
              <a:extLst>
                <a:ext uri="{FF2B5EF4-FFF2-40B4-BE49-F238E27FC236}">
                  <a16:creationId xmlns:a16="http://schemas.microsoft.com/office/drawing/2014/main" id="{A4115410-2CA3-30E4-5904-0828D60C3757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6" name="Google Shape;8578;p75">
              <a:extLst>
                <a:ext uri="{FF2B5EF4-FFF2-40B4-BE49-F238E27FC236}">
                  <a16:creationId xmlns:a16="http://schemas.microsoft.com/office/drawing/2014/main" id="{B81A1E17-C288-4103-359D-46BB0765D6C2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7" name="Google Shape;8579;p75">
              <a:extLst>
                <a:ext uri="{FF2B5EF4-FFF2-40B4-BE49-F238E27FC236}">
                  <a16:creationId xmlns:a16="http://schemas.microsoft.com/office/drawing/2014/main" id="{0522984E-C8CE-B198-7030-B65C49DEA07E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8" name="Google Shape;8580;p75">
              <a:extLst>
                <a:ext uri="{FF2B5EF4-FFF2-40B4-BE49-F238E27FC236}">
                  <a16:creationId xmlns:a16="http://schemas.microsoft.com/office/drawing/2014/main" id="{C54DB332-AFF0-702F-249B-2A704E741277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49" name="Google Shape;8581;p75">
              <a:extLst>
                <a:ext uri="{FF2B5EF4-FFF2-40B4-BE49-F238E27FC236}">
                  <a16:creationId xmlns:a16="http://schemas.microsoft.com/office/drawing/2014/main" id="{6F34C5C6-0AE3-4B4A-51B4-BF399CE07501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0" name="Google Shape;8582;p75">
              <a:extLst>
                <a:ext uri="{FF2B5EF4-FFF2-40B4-BE49-F238E27FC236}">
                  <a16:creationId xmlns:a16="http://schemas.microsoft.com/office/drawing/2014/main" id="{A1A89C2B-1B87-DA52-67C0-182ACAC397D3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1" name="Google Shape;8583;p75">
              <a:extLst>
                <a:ext uri="{FF2B5EF4-FFF2-40B4-BE49-F238E27FC236}">
                  <a16:creationId xmlns:a16="http://schemas.microsoft.com/office/drawing/2014/main" id="{8F29E27B-55B7-318C-106A-55118A25FB04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2" name="Google Shape;8584;p75">
              <a:extLst>
                <a:ext uri="{FF2B5EF4-FFF2-40B4-BE49-F238E27FC236}">
                  <a16:creationId xmlns:a16="http://schemas.microsoft.com/office/drawing/2014/main" id="{4709011E-4233-9D7B-F916-300B02D6330F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3" name="Google Shape;8585;p75">
              <a:extLst>
                <a:ext uri="{FF2B5EF4-FFF2-40B4-BE49-F238E27FC236}">
                  <a16:creationId xmlns:a16="http://schemas.microsoft.com/office/drawing/2014/main" id="{03259F28-8F27-F423-75F4-E422F6E7B887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4" name="Google Shape;8586;p75">
              <a:extLst>
                <a:ext uri="{FF2B5EF4-FFF2-40B4-BE49-F238E27FC236}">
                  <a16:creationId xmlns:a16="http://schemas.microsoft.com/office/drawing/2014/main" id="{EBE89E68-301B-E702-A8C6-A37863A3BD6A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5" name="Google Shape;8587;p75">
              <a:extLst>
                <a:ext uri="{FF2B5EF4-FFF2-40B4-BE49-F238E27FC236}">
                  <a16:creationId xmlns:a16="http://schemas.microsoft.com/office/drawing/2014/main" id="{D7956A6D-6AAE-AF84-3DC7-97E81CF6B4A8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6" name="Google Shape;8588;p75">
              <a:extLst>
                <a:ext uri="{FF2B5EF4-FFF2-40B4-BE49-F238E27FC236}">
                  <a16:creationId xmlns:a16="http://schemas.microsoft.com/office/drawing/2014/main" id="{E650029C-A6AC-0242-967D-22CAEFBCC6E2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7" name="Google Shape;8589;p75">
              <a:extLst>
                <a:ext uri="{FF2B5EF4-FFF2-40B4-BE49-F238E27FC236}">
                  <a16:creationId xmlns:a16="http://schemas.microsoft.com/office/drawing/2014/main" id="{E256872B-CCF9-3A64-1677-3A6D145D0976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8" name="Google Shape;8590;p75">
              <a:extLst>
                <a:ext uri="{FF2B5EF4-FFF2-40B4-BE49-F238E27FC236}">
                  <a16:creationId xmlns:a16="http://schemas.microsoft.com/office/drawing/2014/main" id="{37B1B3C9-FF93-DA0A-7F10-D03E5B5F6FA1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59" name="Google Shape;8591;p75">
              <a:extLst>
                <a:ext uri="{FF2B5EF4-FFF2-40B4-BE49-F238E27FC236}">
                  <a16:creationId xmlns:a16="http://schemas.microsoft.com/office/drawing/2014/main" id="{3E27138B-9847-3309-1C1B-1738B8980808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0" name="Google Shape;8592;p75">
              <a:extLst>
                <a:ext uri="{FF2B5EF4-FFF2-40B4-BE49-F238E27FC236}">
                  <a16:creationId xmlns:a16="http://schemas.microsoft.com/office/drawing/2014/main" id="{89D21DC7-AA48-56AB-D163-3C2E5A0ED1A5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1" name="Google Shape;8593;p75">
              <a:extLst>
                <a:ext uri="{FF2B5EF4-FFF2-40B4-BE49-F238E27FC236}">
                  <a16:creationId xmlns:a16="http://schemas.microsoft.com/office/drawing/2014/main" id="{F8AA9687-EE41-D0D5-2BF8-C271416809A5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2" name="Google Shape;8594;p75">
              <a:extLst>
                <a:ext uri="{FF2B5EF4-FFF2-40B4-BE49-F238E27FC236}">
                  <a16:creationId xmlns:a16="http://schemas.microsoft.com/office/drawing/2014/main" id="{F8158EFB-DACB-58B9-71F1-0D1117EA0017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3" name="Google Shape;8595;p75">
            <a:extLst>
              <a:ext uri="{FF2B5EF4-FFF2-40B4-BE49-F238E27FC236}">
                <a16:creationId xmlns:a16="http://schemas.microsoft.com/office/drawing/2014/main" id="{ADD3EA7E-2BEB-4D58-D937-57422EA8E708}"/>
              </a:ext>
            </a:extLst>
          </p:cNvPr>
          <p:cNvGrpSpPr/>
          <p:nvPr/>
        </p:nvGrpSpPr>
        <p:grpSpPr>
          <a:xfrm>
            <a:off x="5157041" y="5940993"/>
            <a:ext cx="2781004" cy="319250"/>
            <a:chOff x="3530150" y="2790075"/>
            <a:chExt cx="1962600" cy="225300"/>
          </a:xfrm>
        </p:grpSpPr>
        <p:sp>
          <p:nvSpPr>
            <p:cNvPr id="164" name="Google Shape;8596;p75">
              <a:extLst>
                <a:ext uri="{FF2B5EF4-FFF2-40B4-BE49-F238E27FC236}">
                  <a16:creationId xmlns:a16="http://schemas.microsoft.com/office/drawing/2014/main" id="{E9B131AD-BE9A-5B98-2B93-2D688A115AE5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5" name="Google Shape;8597;p75">
              <a:extLst>
                <a:ext uri="{FF2B5EF4-FFF2-40B4-BE49-F238E27FC236}">
                  <a16:creationId xmlns:a16="http://schemas.microsoft.com/office/drawing/2014/main" id="{915CE7B1-8208-63F0-FBBD-20A99D6642BD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6" name="Google Shape;8598;p75">
            <a:extLst>
              <a:ext uri="{FF2B5EF4-FFF2-40B4-BE49-F238E27FC236}">
                <a16:creationId xmlns:a16="http://schemas.microsoft.com/office/drawing/2014/main" id="{6AA48574-CB68-8737-BD3F-6061EE83C26B}"/>
              </a:ext>
            </a:extLst>
          </p:cNvPr>
          <p:cNvGrpSpPr/>
          <p:nvPr/>
        </p:nvGrpSpPr>
        <p:grpSpPr>
          <a:xfrm>
            <a:off x="5158348" y="6497645"/>
            <a:ext cx="2823258" cy="307522"/>
            <a:chOff x="3558802" y="4011427"/>
            <a:chExt cx="1866000" cy="111300"/>
          </a:xfrm>
        </p:grpSpPr>
        <p:sp>
          <p:nvSpPr>
            <p:cNvPr id="167" name="Google Shape;8599;p75">
              <a:extLst>
                <a:ext uri="{FF2B5EF4-FFF2-40B4-BE49-F238E27FC236}">
                  <a16:creationId xmlns:a16="http://schemas.microsoft.com/office/drawing/2014/main" id="{66C3AD0D-1DD4-6C46-F591-1692359FDB4B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68" name="Google Shape;8600;p75">
              <a:extLst>
                <a:ext uri="{FF2B5EF4-FFF2-40B4-BE49-F238E27FC236}">
                  <a16:creationId xmlns:a16="http://schemas.microsoft.com/office/drawing/2014/main" id="{B6BD578C-00AC-7E71-4B16-9766E39D2370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69" name="Google Shape;8601;p75">
            <a:extLst>
              <a:ext uri="{FF2B5EF4-FFF2-40B4-BE49-F238E27FC236}">
                <a16:creationId xmlns:a16="http://schemas.microsoft.com/office/drawing/2014/main" id="{0E306BC7-E470-6ADC-BF5D-A7B5A3E43D54}"/>
              </a:ext>
            </a:extLst>
          </p:cNvPr>
          <p:cNvGrpSpPr/>
          <p:nvPr/>
        </p:nvGrpSpPr>
        <p:grpSpPr>
          <a:xfrm>
            <a:off x="5157732" y="4908445"/>
            <a:ext cx="2767006" cy="239498"/>
            <a:chOff x="3465975" y="2270276"/>
            <a:chExt cx="1986364" cy="171929"/>
          </a:xfrm>
        </p:grpSpPr>
        <p:sp>
          <p:nvSpPr>
            <p:cNvPr id="170" name="Google Shape;8602;p75">
              <a:extLst>
                <a:ext uri="{FF2B5EF4-FFF2-40B4-BE49-F238E27FC236}">
                  <a16:creationId xmlns:a16="http://schemas.microsoft.com/office/drawing/2014/main" id="{EEA51195-2473-BC87-85CA-81002A239CEF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1" name="Google Shape;8603;p75">
              <a:extLst>
                <a:ext uri="{FF2B5EF4-FFF2-40B4-BE49-F238E27FC236}">
                  <a16:creationId xmlns:a16="http://schemas.microsoft.com/office/drawing/2014/main" id="{4AF57710-0F0C-0E1A-EFC1-E2ADC966E472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2" name="Google Shape;8604;p75">
              <a:extLst>
                <a:ext uri="{FF2B5EF4-FFF2-40B4-BE49-F238E27FC236}">
                  <a16:creationId xmlns:a16="http://schemas.microsoft.com/office/drawing/2014/main" id="{C312CC83-435C-7707-9D4B-0FE45B29B725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3" name="Google Shape;8605;p75">
              <a:extLst>
                <a:ext uri="{FF2B5EF4-FFF2-40B4-BE49-F238E27FC236}">
                  <a16:creationId xmlns:a16="http://schemas.microsoft.com/office/drawing/2014/main" id="{3447D9ED-D470-CBC8-1207-03B4DA6C694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4" name="Google Shape;8606;p75">
              <a:extLst>
                <a:ext uri="{FF2B5EF4-FFF2-40B4-BE49-F238E27FC236}">
                  <a16:creationId xmlns:a16="http://schemas.microsoft.com/office/drawing/2014/main" id="{EB4C07EA-4684-5CB8-9417-972DC6301774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5" name="Google Shape;8607;p75">
              <a:extLst>
                <a:ext uri="{FF2B5EF4-FFF2-40B4-BE49-F238E27FC236}">
                  <a16:creationId xmlns:a16="http://schemas.microsoft.com/office/drawing/2014/main" id="{A64B1B50-2A22-8E32-F623-F6105D5B0928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6" name="Google Shape;8608;p75">
              <a:extLst>
                <a:ext uri="{FF2B5EF4-FFF2-40B4-BE49-F238E27FC236}">
                  <a16:creationId xmlns:a16="http://schemas.microsoft.com/office/drawing/2014/main" id="{643735BE-9B9C-62B8-C9FC-3625FC360A8C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77" name="Google Shape;8609;p75">
              <a:extLst>
                <a:ext uri="{FF2B5EF4-FFF2-40B4-BE49-F238E27FC236}">
                  <a16:creationId xmlns:a16="http://schemas.microsoft.com/office/drawing/2014/main" id="{131245F9-BA9B-5E10-AAD4-DD61994ECE1B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78" name="Google Shape;8610;p75">
            <a:extLst>
              <a:ext uri="{FF2B5EF4-FFF2-40B4-BE49-F238E27FC236}">
                <a16:creationId xmlns:a16="http://schemas.microsoft.com/office/drawing/2014/main" id="{936F603E-08FA-F088-5DFB-BC54AB88C3AE}"/>
              </a:ext>
            </a:extLst>
          </p:cNvPr>
          <p:cNvGrpSpPr/>
          <p:nvPr/>
        </p:nvGrpSpPr>
        <p:grpSpPr>
          <a:xfrm>
            <a:off x="5179748" y="7635744"/>
            <a:ext cx="2739062" cy="390920"/>
            <a:chOff x="723300" y="4253549"/>
            <a:chExt cx="2276482" cy="324900"/>
          </a:xfrm>
        </p:grpSpPr>
        <p:sp>
          <p:nvSpPr>
            <p:cNvPr id="179" name="Google Shape;8611;p75">
              <a:extLst>
                <a:ext uri="{FF2B5EF4-FFF2-40B4-BE49-F238E27FC236}">
                  <a16:creationId xmlns:a16="http://schemas.microsoft.com/office/drawing/2014/main" id="{30CF4377-0369-EE8E-54C7-279BF691908F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0" name="Google Shape;8612;p75">
              <a:extLst>
                <a:ext uri="{FF2B5EF4-FFF2-40B4-BE49-F238E27FC236}">
                  <a16:creationId xmlns:a16="http://schemas.microsoft.com/office/drawing/2014/main" id="{F850F8CB-2F75-21C0-945B-74B62E0D7656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1" name="Google Shape;8613;p75">
              <a:extLst>
                <a:ext uri="{FF2B5EF4-FFF2-40B4-BE49-F238E27FC236}">
                  <a16:creationId xmlns:a16="http://schemas.microsoft.com/office/drawing/2014/main" id="{2030D942-4857-3641-B732-E2C3A67D0BCB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2" name="Google Shape;8614;p75">
              <a:extLst>
                <a:ext uri="{FF2B5EF4-FFF2-40B4-BE49-F238E27FC236}">
                  <a16:creationId xmlns:a16="http://schemas.microsoft.com/office/drawing/2014/main" id="{253CB7C5-A0EA-AFAF-C372-A792879BB55A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3" name="Google Shape;8615;p75">
              <a:extLst>
                <a:ext uri="{FF2B5EF4-FFF2-40B4-BE49-F238E27FC236}">
                  <a16:creationId xmlns:a16="http://schemas.microsoft.com/office/drawing/2014/main" id="{72476681-D55C-4073-4A8F-4FFCC88808BF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84" name="Google Shape;8616;p75">
            <a:extLst>
              <a:ext uri="{FF2B5EF4-FFF2-40B4-BE49-F238E27FC236}">
                <a16:creationId xmlns:a16="http://schemas.microsoft.com/office/drawing/2014/main" id="{C1DDEA7D-7FC6-A777-9B9A-D72AC8416B44}"/>
              </a:ext>
            </a:extLst>
          </p:cNvPr>
          <p:cNvGrpSpPr/>
          <p:nvPr/>
        </p:nvGrpSpPr>
        <p:grpSpPr>
          <a:xfrm>
            <a:off x="5158869" y="7038105"/>
            <a:ext cx="2778132" cy="360238"/>
            <a:chOff x="705948" y="3788465"/>
            <a:chExt cx="2308953" cy="299400"/>
          </a:xfrm>
        </p:grpSpPr>
        <p:sp>
          <p:nvSpPr>
            <p:cNvPr id="185" name="Google Shape;8617;p75">
              <a:extLst>
                <a:ext uri="{FF2B5EF4-FFF2-40B4-BE49-F238E27FC236}">
                  <a16:creationId xmlns:a16="http://schemas.microsoft.com/office/drawing/2014/main" id="{DF6F1E93-B5F6-B9E8-4B5A-0095EFC02209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6" name="Google Shape;8618;p75">
              <a:extLst>
                <a:ext uri="{FF2B5EF4-FFF2-40B4-BE49-F238E27FC236}">
                  <a16:creationId xmlns:a16="http://schemas.microsoft.com/office/drawing/2014/main" id="{7B2810A6-18DE-9FE2-FBFD-D464587A2F78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7" name="Google Shape;8619;p75">
              <a:extLst>
                <a:ext uri="{FF2B5EF4-FFF2-40B4-BE49-F238E27FC236}">
                  <a16:creationId xmlns:a16="http://schemas.microsoft.com/office/drawing/2014/main" id="{60FDF8F1-0C0F-7694-31C0-E6479CF31D30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8" name="Google Shape;8620;p75">
              <a:extLst>
                <a:ext uri="{FF2B5EF4-FFF2-40B4-BE49-F238E27FC236}">
                  <a16:creationId xmlns:a16="http://schemas.microsoft.com/office/drawing/2014/main" id="{CAD0A24B-64BA-D53A-8D7B-4C9D24D90786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189" name="Google Shape;8621;p75">
              <a:extLst>
                <a:ext uri="{FF2B5EF4-FFF2-40B4-BE49-F238E27FC236}">
                  <a16:creationId xmlns:a16="http://schemas.microsoft.com/office/drawing/2014/main" id="{2948C9CD-A16D-2A97-4898-A7346344EF19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190" name="Google Shape;8622;p75">
            <a:extLst>
              <a:ext uri="{FF2B5EF4-FFF2-40B4-BE49-F238E27FC236}">
                <a16:creationId xmlns:a16="http://schemas.microsoft.com/office/drawing/2014/main" id="{D050A913-42C5-7C3A-3485-1B614E86F79D}"/>
              </a:ext>
            </a:extLst>
          </p:cNvPr>
          <p:cNvGrpSpPr/>
          <p:nvPr/>
        </p:nvGrpSpPr>
        <p:grpSpPr>
          <a:xfrm>
            <a:off x="5254744" y="8264064"/>
            <a:ext cx="2609218" cy="588148"/>
            <a:chOff x="2658741" y="4097347"/>
            <a:chExt cx="1304609" cy="294074"/>
          </a:xfrm>
        </p:grpSpPr>
        <p:grpSp>
          <p:nvGrpSpPr>
            <p:cNvPr id="191" name="Google Shape;8623;p75">
              <a:extLst>
                <a:ext uri="{FF2B5EF4-FFF2-40B4-BE49-F238E27FC236}">
                  <a16:creationId xmlns:a16="http://schemas.microsoft.com/office/drawing/2014/main" id="{14DF50DA-01B3-4425-B8B5-B408BF61C2B4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4" name="Google Shape;8624;p75">
                <a:extLst>
                  <a:ext uri="{FF2B5EF4-FFF2-40B4-BE49-F238E27FC236}">
                    <a16:creationId xmlns:a16="http://schemas.microsoft.com/office/drawing/2014/main" id="{868A8D50-B322-C0AA-5CF0-5F3E4267486F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5" name="Google Shape;8625;p75">
                <a:extLst>
                  <a:ext uri="{FF2B5EF4-FFF2-40B4-BE49-F238E27FC236}">
                    <a16:creationId xmlns:a16="http://schemas.microsoft.com/office/drawing/2014/main" id="{9B407166-307D-021A-C384-8E1897BE72DD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2" name="Google Shape;8626;p75">
              <a:extLst>
                <a:ext uri="{FF2B5EF4-FFF2-40B4-BE49-F238E27FC236}">
                  <a16:creationId xmlns:a16="http://schemas.microsoft.com/office/drawing/2014/main" id="{7535517A-62A6-8E4F-88BE-623ABD3AAB54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2" name="Google Shape;8627;p75">
                <a:extLst>
                  <a:ext uri="{FF2B5EF4-FFF2-40B4-BE49-F238E27FC236}">
                    <a16:creationId xmlns:a16="http://schemas.microsoft.com/office/drawing/2014/main" id="{6D7A1959-42FF-1638-6C9A-100E1415BE5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3" name="Google Shape;8628;p75">
                <a:extLst>
                  <a:ext uri="{FF2B5EF4-FFF2-40B4-BE49-F238E27FC236}">
                    <a16:creationId xmlns:a16="http://schemas.microsoft.com/office/drawing/2014/main" id="{BBED8409-48CF-B460-DC8A-6E0C664CA1B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3" name="Google Shape;8629;p75">
              <a:extLst>
                <a:ext uri="{FF2B5EF4-FFF2-40B4-BE49-F238E27FC236}">
                  <a16:creationId xmlns:a16="http://schemas.microsoft.com/office/drawing/2014/main" id="{CC1989AB-39BF-0485-AD9F-3E1B2BF3A900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30;p75">
                <a:extLst>
                  <a:ext uri="{FF2B5EF4-FFF2-40B4-BE49-F238E27FC236}">
                    <a16:creationId xmlns:a16="http://schemas.microsoft.com/office/drawing/2014/main" id="{E1DD4A83-A82D-D77B-0D9D-D6A73AE1FE9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01" name="Google Shape;8631;p75">
                <a:extLst>
                  <a:ext uri="{FF2B5EF4-FFF2-40B4-BE49-F238E27FC236}">
                    <a16:creationId xmlns:a16="http://schemas.microsoft.com/office/drawing/2014/main" id="{D192FB31-4520-D68F-7743-A0517B10936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4" name="Google Shape;8632;p75">
              <a:extLst>
                <a:ext uri="{FF2B5EF4-FFF2-40B4-BE49-F238E27FC236}">
                  <a16:creationId xmlns:a16="http://schemas.microsoft.com/office/drawing/2014/main" id="{9EE83DF5-6620-506A-7DBE-7949F18675CF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3;p75">
                <a:extLst>
                  <a:ext uri="{FF2B5EF4-FFF2-40B4-BE49-F238E27FC236}">
                    <a16:creationId xmlns:a16="http://schemas.microsoft.com/office/drawing/2014/main" id="{AA79831E-D813-125F-5F32-AAA3DAAF4B9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9" name="Google Shape;8634;p75">
                <a:extLst>
                  <a:ext uri="{FF2B5EF4-FFF2-40B4-BE49-F238E27FC236}">
                    <a16:creationId xmlns:a16="http://schemas.microsoft.com/office/drawing/2014/main" id="{6B1BA073-7074-EB01-45F8-94419ADCAFF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95" name="Google Shape;8635;p75">
              <a:extLst>
                <a:ext uri="{FF2B5EF4-FFF2-40B4-BE49-F238E27FC236}">
                  <a16:creationId xmlns:a16="http://schemas.microsoft.com/office/drawing/2014/main" id="{0AD031DD-C767-923B-FE96-3D9E2E36E31C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6" name="Google Shape;8636;p75">
                <a:extLst>
                  <a:ext uri="{FF2B5EF4-FFF2-40B4-BE49-F238E27FC236}">
                    <a16:creationId xmlns:a16="http://schemas.microsoft.com/office/drawing/2014/main" id="{2A4081AB-8801-E351-3A8B-655D36FE16C9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197" name="Google Shape;8637;p75">
                <a:extLst>
                  <a:ext uri="{FF2B5EF4-FFF2-40B4-BE49-F238E27FC236}">
                    <a16:creationId xmlns:a16="http://schemas.microsoft.com/office/drawing/2014/main" id="{AD48EBCD-8C17-AB00-0403-22749C9D9E90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206" name="Google Shape;8638;p75">
            <a:extLst>
              <a:ext uri="{FF2B5EF4-FFF2-40B4-BE49-F238E27FC236}">
                <a16:creationId xmlns:a16="http://schemas.microsoft.com/office/drawing/2014/main" id="{70CA7F8A-C4E3-649C-5783-FB1406D03796}"/>
              </a:ext>
            </a:extLst>
          </p:cNvPr>
          <p:cNvGrpSpPr/>
          <p:nvPr/>
        </p:nvGrpSpPr>
        <p:grpSpPr>
          <a:xfrm>
            <a:off x="8492404" y="4230309"/>
            <a:ext cx="2867642" cy="383002"/>
            <a:chOff x="4273350" y="2080469"/>
            <a:chExt cx="1433821" cy="191501"/>
          </a:xfrm>
        </p:grpSpPr>
        <p:grpSp>
          <p:nvGrpSpPr>
            <p:cNvPr id="207" name="Google Shape;8639;p75">
              <a:extLst>
                <a:ext uri="{FF2B5EF4-FFF2-40B4-BE49-F238E27FC236}">
                  <a16:creationId xmlns:a16="http://schemas.microsoft.com/office/drawing/2014/main" id="{07DE5E80-9080-752D-99DA-5FE2FF3254B0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1" name="Google Shape;8640;p75">
                <a:extLst>
                  <a:ext uri="{FF2B5EF4-FFF2-40B4-BE49-F238E27FC236}">
                    <a16:creationId xmlns:a16="http://schemas.microsoft.com/office/drawing/2014/main" id="{89607E1B-DE19-20D7-2D69-60B83C574A6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8641;p75">
                <a:extLst>
                  <a:ext uri="{FF2B5EF4-FFF2-40B4-BE49-F238E27FC236}">
                    <a16:creationId xmlns:a16="http://schemas.microsoft.com/office/drawing/2014/main" id="{8979370E-8FA2-56FA-1107-FB8A41C1C0B2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8" name="Google Shape;8642;p75">
              <a:extLst>
                <a:ext uri="{FF2B5EF4-FFF2-40B4-BE49-F238E27FC236}">
                  <a16:creationId xmlns:a16="http://schemas.microsoft.com/office/drawing/2014/main" id="{FE8B4F83-3039-ECD4-0406-D62353263C08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3;p75">
                <a:extLst>
                  <a:ext uri="{FF2B5EF4-FFF2-40B4-BE49-F238E27FC236}">
                    <a16:creationId xmlns:a16="http://schemas.microsoft.com/office/drawing/2014/main" id="{CC05AB53-A1E4-BDE3-6D0B-283EE4E91739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4;p75">
                <a:extLst>
                  <a:ext uri="{FF2B5EF4-FFF2-40B4-BE49-F238E27FC236}">
                    <a16:creationId xmlns:a16="http://schemas.microsoft.com/office/drawing/2014/main" id="{5DAB53DF-4DA9-948B-F341-92881BAE95DF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3" name="Google Shape;8645;p75">
            <a:extLst>
              <a:ext uri="{FF2B5EF4-FFF2-40B4-BE49-F238E27FC236}">
                <a16:creationId xmlns:a16="http://schemas.microsoft.com/office/drawing/2014/main" id="{0B0C5185-F7A0-3893-2655-3D6B01A3B1D2}"/>
              </a:ext>
            </a:extLst>
          </p:cNvPr>
          <p:cNvGrpSpPr/>
          <p:nvPr/>
        </p:nvGrpSpPr>
        <p:grpSpPr>
          <a:xfrm>
            <a:off x="8495514" y="2435445"/>
            <a:ext cx="2861422" cy="1486778"/>
            <a:chOff x="5159450" y="1919950"/>
            <a:chExt cx="1541050" cy="862500"/>
          </a:xfrm>
        </p:grpSpPr>
        <p:sp>
          <p:nvSpPr>
            <p:cNvPr id="214" name="Google Shape;8646;p75">
              <a:extLst>
                <a:ext uri="{FF2B5EF4-FFF2-40B4-BE49-F238E27FC236}">
                  <a16:creationId xmlns:a16="http://schemas.microsoft.com/office/drawing/2014/main" id="{87F0FD59-C580-A0DC-C8BD-BFE0B2536119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>
                <a:solidFill>
                  <a:srgbClr val="FFC000"/>
                </a:solidFill>
              </a:endParaRPr>
            </a:p>
          </p:txBody>
        </p:sp>
        <p:grpSp>
          <p:nvGrpSpPr>
            <p:cNvPr id="215" name="Google Shape;8647;p75">
              <a:extLst>
                <a:ext uri="{FF2B5EF4-FFF2-40B4-BE49-F238E27FC236}">
                  <a16:creationId xmlns:a16="http://schemas.microsoft.com/office/drawing/2014/main" id="{01BF0C6F-256D-6FD5-D6B4-5B94366B5851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6" name="Google Shape;8648;p75">
                <a:extLst>
                  <a:ext uri="{FF2B5EF4-FFF2-40B4-BE49-F238E27FC236}">
                    <a16:creationId xmlns:a16="http://schemas.microsoft.com/office/drawing/2014/main" id="{91F617E7-A042-ABD1-3944-6284EDAD2E7B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8649;p75">
                <a:extLst>
                  <a:ext uri="{FF2B5EF4-FFF2-40B4-BE49-F238E27FC236}">
                    <a16:creationId xmlns:a16="http://schemas.microsoft.com/office/drawing/2014/main" id="{9A9B904A-6465-2BA0-01D9-41521BCD0033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8" name="Google Shape;8650;p75">
            <a:extLst>
              <a:ext uri="{FF2B5EF4-FFF2-40B4-BE49-F238E27FC236}">
                <a16:creationId xmlns:a16="http://schemas.microsoft.com/office/drawing/2014/main" id="{78B4C38E-F5E9-9289-78BF-E88655B80DB8}"/>
              </a:ext>
            </a:extLst>
          </p:cNvPr>
          <p:cNvGrpSpPr/>
          <p:nvPr/>
        </p:nvGrpSpPr>
        <p:grpSpPr>
          <a:xfrm>
            <a:off x="8475741" y="4882099"/>
            <a:ext cx="2900968" cy="2104174"/>
            <a:chOff x="5230575" y="1554475"/>
            <a:chExt cx="2137150" cy="1550150"/>
          </a:xfrm>
        </p:grpSpPr>
        <p:sp>
          <p:nvSpPr>
            <p:cNvPr id="219" name="Google Shape;8651;p75">
              <a:extLst>
                <a:ext uri="{FF2B5EF4-FFF2-40B4-BE49-F238E27FC236}">
                  <a16:creationId xmlns:a16="http://schemas.microsoft.com/office/drawing/2014/main" id="{510FA010-851D-11CA-13D7-27F4A43E23FB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0" name="Google Shape;8652;p75">
              <a:extLst>
                <a:ext uri="{FF2B5EF4-FFF2-40B4-BE49-F238E27FC236}">
                  <a16:creationId xmlns:a16="http://schemas.microsoft.com/office/drawing/2014/main" id="{800205CA-D11A-2BF9-0A68-E39CB70B9D89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1" name="Google Shape;8653;p75">
              <a:extLst>
                <a:ext uri="{FF2B5EF4-FFF2-40B4-BE49-F238E27FC236}">
                  <a16:creationId xmlns:a16="http://schemas.microsoft.com/office/drawing/2014/main" id="{BFABA8C2-8F27-C6F0-1767-B01676605CD2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2" name="Google Shape;8654;p75">
              <a:extLst>
                <a:ext uri="{FF2B5EF4-FFF2-40B4-BE49-F238E27FC236}">
                  <a16:creationId xmlns:a16="http://schemas.microsoft.com/office/drawing/2014/main" id="{1A9BCB88-5EE6-DACD-C687-690990A3021E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3" name="Google Shape;8655;p75">
              <a:extLst>
                <a:ext uri="{FF2B5EF4-FFF2-40B4-BE49-F238E27FC236}">
                  <a16:creationId xmlns:a16="http://schemas.microsoft.com/office/drawing/2014/main" id="{7CEDF30B-8A7B-B94C-4B2D-A6404FE0B72D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4" name="Google Shape;8656;p75">
              <a:extLst>
                <a:ext uri="{FF2B5EF4-FFF2-40B4-BE49-F238E27FC236}">
                  <a16:creationId xmlns:a16="http://schemas.microsoft.com/office/drawing/2014/main" id="{BD571242-A6C9-7D01-1ACB-F71251D5BA74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5" name="Google Shape;8657;p75">
              <a:extLst>
                <a:ext uri="{FF2B5EF4-FFF2-40B4-BE49-F238E27FC236}">
                  <a16:creationId xmlns:a16="http://schemas.microsoft.com/office/drawing/2014/main" id="{74FA3B41-1DAC-2E81-7D52-0E3D98F24301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6" name="Google Shape;8658;p75">
              <a:extLst>
                <a:ext uri="{FF2B5EF4-FFF2-40B4-BE49-F238E27FC236}">
                  <a16:creationId xmlns:a16="http://schemas.microsoft.com/office/drawing/2014/main" id="{37606DD2-17C2-F0EB-49E0-8ED010E394BF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7" name="Google Shape;8659;p75">
              <a:extLst>
                <a:ext uri="{FF2B5EF4-FFF2-40B4-BE49-F238E27FC236}">
                  <a16:creationId xmlns:a16="http://schemas.microsoft.com/office/drawing/2014/main" id="{2AB2C605-24BC-BC8E-1E83-E50D9AC270A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8" name="Google Shape;8660;p75">
              <a:extLst>
                <a:ext uri="{FF2B5EF4-FFF2-40B4-BE49-F238E27FC236}">
                  <a16:creationId xmlns:a16="http://schemas.microsoft.com/office/drawing/2014/main" id="{4FC54931-C63E-A56B-7A57-B71A098C85B5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29" name="Google Shape;8661;p75">
              <a:extLst>
                <a:ext uri="{FF2B5EF4-FFF2-40B4-BE49-F238E27FC236}">
                  <a16:creationId xmlns:a16="http://schemas.microsoft.com/office/drawing/2014/main" id="{DCD945FF-1DF2-75CA-0CEA-316009F96540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0" name="Google Shape;8662;p75">
              <a:extLst>
                <a:ext uri="{FF2B5EF4-FFF2-40B4-BE49-F238E27FC236}">
                  <a16:creationId xmlns:a16="http://schemas.microsoft.com/office/drawing/2014/main" id="{6A13E0C1-2461-FCE8-5541-BCFFF604B182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31" name="Google Shape;8663;p75">
              <a:extLst>
                <a:ext uri="{FF2B5EF4-FFF2-40B4-BE49-F238E27FC236}">
                  <a16:creationId xmlns:a16="http://schemas.microsoft.com/office/drawing/2014/main" id="{32B66681-A3E2-6604-EF45-841ECF76FEE8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32" name="Google Shape;8664;p75">
            <a:extLst>
              <a:ext uri="{FF2B5EF4-FFF2-40B4-BE49-F238E27FC236}">
                <a16:creationId xmlns:a16="http://schemas.microsoft.com/office/drawing/2014/main" id="{90097320-FA3F-8FB8-C8FE-1553334369CA}"/>
              </a:ext>
            </a:extLst>
          </p:cNvPr>
          <p:cNvGrpSpPr/>
          <p:nvPr/>
        </p:nvGrpSpPr>
        <p:grpSpPr>
          <a:xfrm rot="10800000">
            <a:off x="8508842" y="7066478"/>
            <a:ext cx="2834766" cy="1775892"/>
            <a:chOff x="5645403" y="2920021"/>
            <a:chExt cx="2650800" cy="2180614"/>
          </a:xfrm>
        </p:grpSpPr>
        <p:sp>
          <p:nvSpPr>
            <p:cNvPr id="233" name="Google Shape;8665;p75">
              <a:extLst>
                <a:ext uri="{FF2B5EF4-FFF2-40B4-BE49-F238E27FC236}">
                  <a16:creationId xmlns:a16="http://schemas.microsoft.com/office/drawing/2014/main" id="{73DAB83A-92E3-9A18-5440-105A584837E2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4" name="Google Shape;8666;p75">
              <a:extLst>
                <a:ext uri="{FF2B5EF4-FFF2-40B4-BE49-F238E27FC236}">
                  <a16:creationId xmlns:a16="http://schemas.microsoft.com/office/drawing/2014/main" id="{C409D949-A123-1D08-280E-5F02FCA39967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7;p75">
              <a:extLst>
                <a:ext uri="{FF2B5EF4-FFF2-40B4-BE49-F238E27FC236}">
                  <a16:creationId xmlns:a16="http://schemas.microsoft.com/office/drawing/2014/main" id="{AA281354-8693-18BD-6ACB-694C2110608C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6" name="Google Shape;8668;p75">
              <a:extLst>
                <a:ext uri="{FF2B5EF4-FFF2-40B4-BE49-F238E27FC236}">
                  <a16:creationId xmlns:a16="http://schemas.microsoft.com/office/drawing/2014/main" id="{5EBA3329-EB56-E8A1-7DCA-2584861938B4}"/>
                </a:ext>
              </a:extLst>
            </p:cNvPr>
            <p:cNvCxnSpPr>
              <a:endCxn id="235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69;p75">
              <a:extLst>
                <a:ext uri="{FF2B5EF4-FFF2-40B4-BE49-F238E27FC236}">
                  <a16:creationId xmlns:a16="http://schemas.microsoft.com/office/drawing/2014/main" id="{27FD3147-742B-9C60-ACD6-6A9564DEAC4B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38" name="Google Shape;8670;p75">
              <a:extLst>
                <a:ext uri="{FF2B5EF4-FFF2-40B4-BE49-F238E27FC236}">
                  <a16:creationId xmlns:a16="http://schemas.microsoft.com/office/drawing/2014/main" id="{A4D3B459-71BE-2D5E-798D-11B016CF9486}"/>
                </a:ext>
              </a:extLst>
            </p:cNvPr>
            <p:cNvCxnSpPr>
              <a:stCxn id="237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9" name="Google Shape;8671;p75">
              <a:extLst>
                <a:ext uri="{FF2B5EF4-FFF2-40B4-BE49-F238E27FC236}">
                  <a16:creationId xmlns:a16="http://schemas.microsoft.com/office/drawing/2014/main" id="{5256CB4C-71A4-C3D5-45F9-BD10A7C920BA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240" name="Google Shape;8672;p75">
              <a:extLst>
                <a:ext uri="{FF2B5EF4-FFF2-40B4-BE49-F238E27FC236}">
                  <a16:creationId xmlns:a16="http://schemas.microsoft.com/office/drawing/2014/main" id="{AB009832-362B-29C1-17FD-41A474C16FA0}"/>
                </a:ext>
              </a:extLst>
            </p:cNvPr>
            <p:cNvCxnSpPr>
              <a:endCxn id="239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1" name="Google Shape;8673;p75">
            <a:extLst>
              <a:ext uri="{FF2B5EF4-FFF2-40B4-BE49-F238E27FC236}">
                <a16:creationId xmlns:a16="http://schemas.microsoft.com/office/drawing/2014/main" id="{3D5F030C-FA47-CFC3-3CB6-A237664C44F6}"/>
              </a:ext>
            </a:extLst>
          </p:cNvPr>
          <p:cNvGrpSpPr/>
          <p:nvPr/>
        </p:nvGrpSpPr>
        <p:grpSpPr>
          <a:xfrm>
            <a:off x="14709562" y="4873189"/>
            <a:ext cx="2143486" cy="2043158"/>
            <a:chOff x="7189833" y="2022667"/>
            <a:chExt cx="1251159" cy="1192597"/>
          </a:xfrm>
        </p:grpSpPr>
        <p:sp>
          <p:nvSpPr>
            <p:cNvPr id="242" name="Google Shape;8674;p75">
              <a:extLst>
                <a:ext uri="{FF2B5EF4-FFF2-40B4-BE49-F238E27FC236}">
                  <a16:creationId xmlns:a16="http://schemas.microsoft.com/office/drawing/2014/main" id="{259C6F4B-FBBF-AB8C-8507-AAE6372F4142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3" name="Google Shape;8675;p75">
              <a:extLst>
                <a:ext uri="{FF2B5EF4-FFF2-40B4-BE49-F238E27FC236}">
                  <a16:creationId xmlns:a16="http://schemas.microsoft.com/office/drawing/2014/main" id="{38B38793-F447-D785-B145-F3F4B36CE1D2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4" name="Google Shape;8676;p75">
              <a:extLst>
                <a:ext uri="{FF2B5EF4-FFF2-40B4-BE49-F238E27FC236}">
                  <a16:creationId xmlns:a16="http://schemas.microsoft.com/office/drawing/2014/main" id="{A1AF2222-687E-BE69-ED81-A72B3599B4DA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245" name="Google Shape;8677;p75">
              <a:extLst>
                <a:ext uri="{FF2B5EF4-FFF2-40B4-BE49-F238E27FC236}">
                  <a16:creationId xmlns:a16="http://schemas.microsoft.com/office/drawing/2014/main" id="{7577E587-E540-228B-9FB2-77FF5C2E9D45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246" name="Google Shape;8678;p75">
            <a:extLst>
              <a:ext uri="{FF2B5EF4-FFF2-40B4-BE49-F238E27FC236}">
                <a16:creationId xmlns:a16="http://schemas.microsoft.com/office/drawing/2014/main" id="{2E0C35B3-9627-7D3E-B098-62351629D667}"/>
              </a:ext>
            </a:extLst>
          </p:cNvPr>
          <p:cNvGrpSpPr/>
          <p:nvPr/>
        </p:nvGrpSpPr>
        <p:grpSpPr>
          <a:xfrm>
            <a:off x="1392103" y="5726003"/>
            <a:ext cx="3390748" cy="3121674"/>
            <a:chOff x="727421" y="2828315"/>
            <a:chExt cx="1695374" cy="1560837"/>
          </a:xfrm>
        </p:grpSpPr>
        <p:grpSp>
          <p:nvGrpSpPr>
            <p:cNvPr id="247" name="Google Shape;8679;p75">
              <a:extLst>
                <a:ext uri="{FF2B5EF4-FFF2-40B4-BE49-F238E27FC236}">
                  <a16:creationId xmlns:a16="http://schemas.microsoft.com/office/drawing/2014/main" id="{4DDEA8A2-31CD-B4C4-F419-A731AA1A8298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9" name="Google Shape;8680;p75">
                <a:extLst>
                  <a:ext uri="{FF2B5EF4-FFF2-40B4-BE49-F238E27FC236}">
                    <a16:creationId xmlns:a16="http://schemas.microsoft.com/office/drawing/2014/main" id="{89399E99-D2B4-10CA-7E86-5E015C35C215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0" name="Google Shape;8681;p75">
                <a:extLst>
                  <a:ext uri="{FF2B5EF4-FFF2-40B4-BE49-F238E27FC236}">
                    <a16:creationId xmlns:a16="http://schemas.microsoft.com/office/drawing/2014/main" id="{43658765-4CEF-D851-6D1F-456DBD0AFB23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1" name="Google Shape;8682;p75">
                <a:extLst>
                  <a:ext uri="{FF2B5EF4-FFF2-40B4-BE49-F238E27FC236}">
                    <a16:creationId xmlns:a16="http://schemas.microsoft.com/office/drawing/2014/main" id="{9D3EC893-A947-E4DE-C857-71D304561FCD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2" name="Google Shape;8683;p75">
                <a:extLst>
                  <a:ext uri="{FF2B5EF4-FFF2-40B4-BE49-F238E27FC236}">
                    <a16:creationId xmlns:a16="http://schemas.microsoft.com/office/drawing/2014/main" id="{E9080AA9-1CD9-9B3E-DDEC-C50F42E4C642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3" name="Google Shape;8684;p75">
                <a:extLst>
                  <a:ext uri="{FF2B5EF4-FFF2-40B4-BE49-F238E27FC236}">
                    <a16:creationId xmlns:a16="http://schemas.microsoft.com/office/drawing/2014/main" id="{4055FA8C-6158-5FC0-D490-61D80553ADD8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4" name="Google Shape;8685;p75">
                <a:extLst>
                  <a:ext uri="{FF2B5EF4-FFF2-40B4-BE49-F238E27FC236}">
                    <a16:creationId xmlns:a16="http://schemas.microsoft.com/office/drawing/2014/main" id="{C11A5A75-CBD1-B67C-0225-5C2147A13B3F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305" name="Google Shape;8686;p75">
                <a:extLst>
                  <a:ext uri="{FF2B5EF4-FFF2-40B4-BE49-F238E27FC236}">
                    <a16:creationId xmlns:a16="http://schemas.microsoft.com/office/drawing/2014/main" id="{7B780405-359E-5D9E-BCD6-AA9661DC80D0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8" name="Google Shape;8687;p75">
              <a:extLst>
                <a:ext uri="{FF2B5EF4-FFF2-40B4-BE49-F238E27FC236}">
                  <a16:creationId xmlns:a16="http://schemas.microsoft.com/office/drawing/2014/main" id="{E2CA407F-7473-FDB7-44F9-459BC01B72E8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2" name="Google Shape;8688;p75">
                <a:extLst>
                  <a:ext uri="{FF2B5EF4-FFF2-40B4-BE49-F238E27FC236}">
                    <a16:creationId xmlns:a16="http://schemas.microsoft.com/office/drawing/2014/main" id="{A39116BE-D3A5-153B-4053-9C02F068504A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3" name="Google Shape;8689;p75">
                <a:extLst>
                  <a:ext uri="{FF2B5EF4-FFF2-40B4-BE49-F238E27FC236}">
                    <a16:creationId xmlns:a16="http://schemas.microsoft.com/office/drawing/2014/main" id="{6BD95306-D266-6A4A-1358-02F329BF933B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4" name="Google Shape;8690;p75">
                <a:extLst>
                  <a:ext uri="{FF2B5EF4-FFF2-40B4-BE49-F238E27FC236}">
                    <a16:creationId xmlns:a16="http://schemas.microsoft.com/office/drawing/2014/main" id="{BA3B8868-40B7-8781-C031-ACA7C1D2AB1D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5" name="Google Shape;8691;p75">
                <a:extLst>
                  <a:ext uri="{FF2B5EF4-FFF2-40B4-BE49-F238E27FC236}">
                    <a16:creationId xmlns:a16="http://schemas.microsoft.com/office/drawing/2014/main" id="{99E69626-FC17-B139-3856-9DBB885CF439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6" name="Google Shape;8692;p75">
                <a:extLst>
                  <a:ext uri="{FF2B5EF4-FFF2-40B4-BE49-F238E27FC236}">
                    <a16:creationId xmlns:a16="http://schemas.microsoft.com/office/drawing/2014/main" id="{AB544AF7-CA38-1DAD-E233-1D00A4CF04D0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7" name="Google Shape;8693;p75">
                <a:extLst>
                  <a:ext uri="{FF2B5EF4-FFF2-40B4-BE49-F238E27FC236}">
                    <a16:creationId xmlns:a16="http://schemas.microsoft.com/office/drawing/2014/main" id="{81982027-D736-E7A9-47EF-AB251F94EE0E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8" name="Google Shape;8694;p75">
                <a:extLst>
                  <a:ext uri="{FF2B5EF4-FFF2-40B4-BE49-F238E27FC236}">
                    <a16:creationId xmlns:a16="http://schemas.microsoft.com/office/drawing/2014/main" id="{C44B6C78-D03C-2C6D-7707-2F1452525148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49" name="Google Shape;8695;p75">
              <a:extLst>
                <a:ext uri="{FF2B5EF4-FFF2-40B4-BE49-F238E27FC236}">
                  <a16:creationId xmlns:a16="http://schemas.microsoft.com/office/drawing/2014/main" id="{D167C07D-190B-4CE7-FBFC-88C7EF144B5F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5" name="Google Shape;8696;p75">
                <a:extLst>
                  <a:ext uri="{FF2B5EF4-FFF2-40B4-BE49-F238E27FC236}">
                    <a16:creationId xmlns:a16="http://schemas.microsoft.com/office/drawing/2014/main" id="{3F925D98-F02B-A2E9-3B2B-55857EA56F8E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6" name="Google Shape;8697;p75">
                <a:extLst>
                  <a:ext uri="{FF2B5EF4-FFF2-40B4-BE49-F238E27FC236}">
                    <a16:creationId xmlns:a16="http://schemas.microsoft.com/office/drawing/2014/main" id="{DDF56A83-2764-6DD1-A7EC-7AE87530087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7" name="Google Shape;8698;p75">
                <a:extLst>
                  <a:ext uri="{FF2B5EF4-FFF2-40B4-BE49-F238E27FC236}">
                    <a16:creationId xmlns:a16="http://schemas.microsoft.com/office/drawing/2014/main" id="{A2B33F3E-C0B3-A863-35C3-7EB3187CF50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8" name="Google Shape;8699;p75">
                <a:extLst>
                  <a:ext uri="{FF2B5EF4-FFF2-40B4-BE49-F238E27FC236}">
                    <a16:creationId xmlns:a16="http://schemas.microsoft.com/office/drawing/2014/main" id="{B6234417-8CC2-B690-6881-C5FB37F4C640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9" name="Google Shape;8700;p75">
                <a:extLst>
                  <a:ext uri="{FF2B5EF4-FFF2-40B4-BE49-F238E27FC236}">
                    <a16:creationId xmlns:a16="http://schemas.microsoft.com/office/drawing/2014/main" id="{0B2C138C-0E48-F327-9A89-6651729E30F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0" name="Google Shape;8701;p75">
                <a:extLst>
                  <a:ext uri="{FF2B5EF4-FFF2-40B4-BE49-F238E27FC236}">
                    <a16:creationId xmlns:a16="http://schemas.microsoft.com/office/drawing/2014/main" id="{5AEAC489-09D8-49D9-03D4-7927A431FDDB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91" name="Google Shape;8702;p75">
                <a:extLst>
                  <a:ext uri="{FF2B5EF4-FFF2-40B4-BE49-F238E27FC236}">
                    <a16:creationId xmlns:a16="http://schemas.microsoft.com/office/drawing/2014/main" id="{5586B9CE-D610-4F7C-9543-74132185F39F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0" name="Google Shape;8703;p75">
              <a:extLst>
                <a:ext uri="{FF2B5EF4-FFF2-40B4-BE49-F238E27FC236}">
                  <a16:creationId xmlns:a16="http://schemas.microsoft.com/office/drawing/2014/main" id="{98C14DB1-74C8-300D-2286-168231B01F15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8" name="Google Shape;8704;p75">
                <a:extLst>
                  <a:ext uri="{FF2B5EF4-FFF2-40B4-BE49-F238E27FC236}">
                    <a16:creationId xmlns:a16="http://schemas.microsoft.com/office/drawing/2014/main" id="{2CD86D38-3070-35DF-32FF-EFF12840D615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9" name="Google Shape;8705;p75">
                <a:extLst>
                  <a:ext uri="{FF2B5EF4-FFF2-40B4-BE49-F238E27FC236}">
                    <a16:creationId xmlns:a16="http://schemas.microsoft.com/office/drawing/2014/main" id="{D0D1EB00-4AF3-E3FE-0E8F-50B70373E23D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0" name="Google Shape;8706;p75">
                <a:extLst>
                  <a:ext uri="{FF2B5EF4-FFF2-40B4-BE49-F238E27FC236}">
                    <a16:creationId xmlns:a16="http://schemas.microsoft.com/office/drawing/2014/main" id="{D262EB40-7DF5-B0C2-955F-090043491A9C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1" name="Google Shape;8707;p75">
                <a:extLst>
                  <a:ext uri="{FF2B5EF4-FFF2-40B4-BE49-F238E27FC236}">
                    <a16:creationId xmlns:a16="http://schemas.microsoft.com/office/drawing/2014/main" id="{A08B93FC-A831-CF6A-1284-DF81695BFBC4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2" name="Google Shape;8708;p75">
                <a:extLst>
                  <a:ext uri="{FF2B5EF4-FFF2-40B4-BE49-F238E27FC236}">
                    <a16:creationId xmlns:a16="http://schemas.microsoft.com/office/drawing/2014/main" id="{83253095-47DB-96E2-361B-FC32170562C5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3" name="Google Shape;8709;p75">
                <a:extLst>
                  <a:ext uri="{FF2B5EF4-FFF2-40B4-BE49-F238E27FC236}">
                    <a16:creationId xmlns:a16="http://schemas.microsoft.com/office/drawing/2014/main" id="{1063D519-7B0C-C02E-E29A-ACF1482E82F0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84" name="Google Shape;8710;p75">
                <a:extLst>
                  <a:ext uri="{FF2B5EF4-FFF2-40B4-BE49-F238E27FC236}">
                    <a16:creationId xmlns:a16="http://schemas.microsoft.com/office/drawing/2014/main" id="{A0896642-F8DE-7158-1CC5-6C5F35BE6110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1" name="Google Shape;8711;p75">
              <a:extLst>
                <a:ext uri="{FF2B5EF4-FFF2-40B4-BE49-F238E27FC236}">
                  <a16:creationId xmlns:a16="http://schemas.microsoft.com/office/drawing/2014/main" id="{3D03D44A-3BDD-B947-2581-9B958484E50D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1" name="Google Shape;8712;p75">
                <a:extLst>
                  <a:ext uri="{FF2B5EF4-FFF2-40B4-BE49-F238E27FC236}">
                    <a16:creationId xmlns:a16="http://schemas.microsoft.com/office/drawing/2014/main" id="{FCEEBB8D-DF62-A1D2-4E85-8BC4602C524B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2" name="Google Shape;8713;p75">
                <a:extLst>
                  <a:ext uri="{FF2B5EF4-FFF2-40B4-BE49-F238E27FC236}">
                    <a16:creationId xmlns:a16="http://schemas.microsoft.com/office/drawing/2014/main" id="{3BAD06C8-E639-7E77-B23C-11BEF1069E43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3" name="Google Shape;8714;p75">
                <a:extLst>
                  <a:ext uri="{FF2B5EF4-FFF2-40B4-BE49-F238E27FC236}">
                    <a16:creationId xmlns:a16="http://schemas.microsoft.com/office/drawing/2014/main" id="{EF04A9CA-AD45-ACD6-AB0A-B67E41BA9F26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4" name="Google Shape;8715;p75">
                <a:extLst>
                  <a:ext uri="{FF2B5EF4-FFF2-40B4-BE49-F238E27FC236}">
                    <a16:creationId xmlns:a16="http://schemas.microsoft.com/office/drawing/2014/main" id="{1E4B33AB-2C9A-327E-C48F-3F38B63723DB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5" name="Google Shape;8716;p75">
                <a:extLst>
                  <a:ext uri="{FF2B5EF4-FFF2-40B4-BE49-F238E27FC236}">
                    <a16:creationId xmlns:a16="http://schemas.microsoft.com/office/drawing/2014/main" id="{2F632585-0D7E-C2C5-4FED-210C4F77D562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6" name="Google Shape;8717;p75">
                <a:extLst>
                  <a:ext uri="{FF2B5EF4-FFF2-40B4-BE49-F238E27FC236}">
                    <a16:creationId xmlns:a16="http://schemas.microsoft.com/office/drawing/2014/main" id="{373BBCE5-A80F-BAF0-B229-ED78A8772E3E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77" name="Google Shape;8718;p75">
                <a:extLst>
                  <a:ext uri="{FF2B5EF4-FFF2-40B4-BE49-F238E27FC236}">
                    <a16:creationId xmlns:a16="http://schemas.microsoft.com/office/drawing/2014/main" id="{10E36C10-9D2E-EDF6-14F2-81824C9C0A20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2" name="Google Shape;8719;p75">
              <a:extLst>
                <a:ext uri="{FF2B5EF4-FFF2-40B4-BE49-F238E27FC236}">
                  <a16:creationId xmlns:a16="http://schemas.microsoft.com/office/drawing/2014/main" id="{8FA9DCA2-68C8-D3C2-DB19-DF1CC89DED14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9" name="Google Shape;8720;p75">
                <a:extLst>
                  <a:ext uri="{FF2B5EF4-FFF2-40B4-BE49-F238E27FC236}">
                    <a16:creationId xmlns:a16="http://schemas.microsoft.com/office/drawing/2014/main" id="{58C3697B-786F-8337-7C0F-5DB6B49FC733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8721;p75">
                <a:extLst>
                  <a:ext uri="{FF2B5EF4-FFF2-40B4-BE49-F238E27FC236}">
                    <a16:creationId xmlns:a16="http://schemas.microsoft.com/office/drawing/2014/main" id="{1C997DAF-AA21-AA19-1D3E-41E685484A1F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3" name="Google Shape;8722;p75">
              <a:extLst>
                <a:ext uri="{FF2B5EF4-FFF2-40B4-BE49-F238E27FC236}">
                  <a16:creationId xmlns:a16="http://schemas.microsoft.com/office/drawing/2014/main" id="{D808004E-0633-A12C-E86B-B266351B1A7D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2" name="Google Shape;8723;p75">
                <a:extLst>
                  <a:ext uri="{FF2B5EF4-FFF2-40B4-BE49-F238E27FC236}">
                    <a16:creationId xmlns:a16="http://schemas.microsoft.com/office/drawing/2014/main" id="{88F0C5E5-4D1E-90B7-04DF-2FF556F32EA8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3" name="Google Shape;8724;p75">
                <a:extLst>
                  <a:ext uri="{FF2B5EF4-FFF2-40B4-BE49-F238E27FC236}">
                    <a16:creationId xmlns:a16="http://schemas.microsoft.com/office/drawing/2014/main" id="{C615765F-B957-E58F-D18B-2C97873791C9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4" name="Google Shape;8725;p75">
                <a:extLst>
                  <a:ext uri="{FF2B5EF4-FFF2-40B4-BE49-F238E27FC236}">
                    <a16:creationId xmlns:a16="http://schemas.microsoft.com/office/drawing/2014/main" id="{0441C9F2-3192-3CB2-7806-57BB1A693323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5" name="Google Shape;8726;p75">
                <a:extLst>
                  <a:ext uri="{FF2B5EF4-FFF2-40B4-BE49-F238E27FC236}">
                    <a16:creationId xmlns:a16="http://schemas.microsoft.com/office/drawing/2014/main" id="{996AE517-C540-00FD-77E7-2C4AF7075EA7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6" name="Google Shape;8727;p75">
                <a:extLst>
                  <a:ext uri="{FF2B5EF4-FFF2-40B4-BE49-F238E27FC236}">
                    <a16:creationId xmlns:a16="http://schemas.microsoft.com/office/drawing/2014/main" id="{7AD34869-54BF-DB6F-411D-9C63FDE6AC3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7" name="Google Shape;8728;p75">
                <a:extLst>
                  <a:ext uri="{FF2B5EF4-FFF2-40B4-BE49-F238E27FC236}">
                    <a16:creationId xmlns:a16="http://schemas.microsoft.com/office/drawing/2014/main" id="{837BA0E7-53BF-6174-DC23-CDA8AF9D2D96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8" name="Google Shape;8729;p75">
                <a:extLst>
                  <a:ext uri="{FF2B5EF4-FFF2-40B4-BE49-F238E27FC236}">
                    <a16:creationId xmlns:a16="http://schemas.microsoft.com/office/drawing/2014/main" id="{F953AA5A-2F5F-F782-9C03-14E7BC93F24B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254" name="Google Shape;8730;p75">
              <a:extLst>
                <a:ext uri="{FF2B5EF4-FFF2-40B4-BE49-F238E27FC236}">
                  <a16:creationId xmlns:a16="http://schemas.microsoft.com/office/drawing/2014/main" id="{CD62D59B-8048-CC9D-1943-935325A5DD41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5" name="Google Shape;8731;p75">
                <a:extLst>
                  <a:ext uri="{FF2B5EF4-FFF2-40B4-BE49-F238E27FC236}">
                    <a16:creationId xmlns:a16="http://schemas.microsoft.com/office/drawing/2014/main" id="{DCA01F97-BCF9-325B-A058-30F4EFF0F8E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6" name="Google Shape;8732;p75">
                <a:extLst>
                  <a:ext uri="{FF2B5EF4-FFF2-40B4-BE49-F238E27FC236}">
                    <a16:creationId xmlns:a16="http://schemas.microsoft.com/office/drawing/2014/main" id="{B2499F30-04C0-4D21-4C0A-2C19CD54A21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7" name="Google Shape;8733;p75">
                <a:extLst>
                  <a:ext uri="{FF2B5EF4-FFF2-40B4-BE49-F238E27FC236}">
                    <a16:creationId xmlns:a16="http://schemas.microsoft.com/office/drawing/2014/main" id="{EED2DF80-5B5A-3588-B5F8-02E6BBE3C074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8" name="Google Shape;8734;p75">
                <a:extLst>
                  <a:ext uri="{FF2B5EF4-FFF2-40B4-BE49-F238E27FC236}">
                    <a16:creationId xmlns:a16="http://schemas.microsoft.com/office/drawing/2014/main" id="{D07A6F30-B984-E75B-DD18-4458C69CA141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59" name="Google Shape;8735;p75">
                <a:extLst>
                  <a:ext uri="{FF2B5EF4-FFF2-40B4-BE49-F238E27FC236}">
                    <a16:creationId xmlns:a16="http://schemas.microsoft.com/office/drawing/2014/main" id="{9DB48470-2EFD-C612-CCC0-54BA31C6EB5D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0" name="Google Shape;8736;p75">
                <a:extLst>
                  <a:ext uri="{FF2B5EF4-FFF2-40B4-BE49-F238E27FC236}">
                    <a16:creationId xmlns:a16="http://schemas.microsoft.com/office/drawing/2014/main" id="{B201A695-D225-088C-98FA-A2BCDBF75E08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sp>
            <p:nvSpPr>
              <p:cNvPr id="261" name="Google Shape;8737;p75">
                <a:extLst>
                  <a:ext uri="{FF2B5EF4-FFF2-40B4-BE49-F238E27FC236}">
                    <a16:creationId xmlns:a16="http://schemas.microsoft.com/office/drawing/2014/main" id="{30C71097-1F31-A382-E5EA-6165420A38D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</p:grpSp>
      </p:grpSp>
      <p:grpSp>
        <p:nvGrpSpPr>
          <p:cNvPr id="306" name="Google Shape;8738;p75">
            <a:extLst>
              <a:ext uri="{FF2B5EF4-FFF2-40B4-BE49-F238E27FC236}">
                <a16:creationId xmlns:a16="http://schemas.microsoft.com/office/drawing/2014/main" id="{DAED803E-D30D-4147-C9C8-2D38C76734B9}"/>
              </a:ext>
            </a:extLst>
          </p:cNvPr>
          <p:cNvGrpSpPr/>
          <p:nvPr/>
        </p:nvGrpSpPr>
        <p:grpSpPr>
          <a:xfrm>
            <a:off x="11809262" y="4881145"/>
            <a:ext cx="2497086" cy="2050638"/>
            <a:chOff x="5183758" y="1210600"/>
            <a:chExt cx="3605380" cy="2960783"/>
          </a:xfrm>
        </p:grpSpPr>
        <p:sp>
          <p:nvSpPr>
            <p:cNvPr id="307" name="Google Shape;8739;p75">
              <a:extLst>
                <a:ext uri="{FF2B5EF4-FFF2-40B4-BE49-F238E27FC236}">
                  <a16:creationId xmlns:a16="http://schemas.microsoft.com/office/drawing/2014/main" id="{F7FA5BB7-F6AA-9FCD-98B3-60E0AD5C0C0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8" name="Google Shape;8740;p75">
              <a:extLst>
                <a:ext uri="{FF2B5EF4-FFF2-40B4-BE49-F238E27FC236}">
                  <a16:creationId xmlns:a16="http://schemas.microsoft.com/office/drawing/2014/main" id="{AF19B245-51E6-03F2-657A-E589118A7F15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09" name="Google Shape;8741;p75">
              <a:extLst>
                <a:ext uri="{FF2B5EF4-FFF2-40B4-BE49-F238E27FC236}">
                  <a16:creationId xmlns:a16="http://schemas.microsoft.com/office/drawing/2014/main" id="{86527D71-87E6-9465-34D0-76F57920676E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0" name="Google Shape;8742;p75">
              <a:extLst>
                <a:ext uri="{FF2B5EF4-FFF2-40B4-BE49-F238E27FC236}">
                  <a16:creationId xmlns:a16="http://schemas.microsoft.com/office/drawing/2014/main" id="{5E744E9B-D4EA-7B81-156E-8737C7E211DB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cxnSp>
          <p:nvCxnSpPr>
            <p:cNvPr id="311" name="Google Shape;8743;p75">
              <a:extLst>
                <a:ext uri="{FF2B5EF4-FFF2-40B4-BE49-F238E27FC236}">
                  <a16:creationId xmlns:a16="http://schemas.microsoft.com/office/drawing/2014/main" id="{02EE9816-BE1D-F3E7-C5C7-898574CBF93D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4;p75">
              <a:extLst>
                <a:ext uri="{FF2B5EF4-FFF2-40B4-BE49-F238E27FC236}">
                  <a16:creationId xmlns:a16="http://schemas.microsoft.com/office/drawing/2014/main" id="{F1AE27BF-81BE-C594-C0AB-5A70F322ADC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3" name="Google Shape;8745;p75">
              <a:extLst>
                <a:ext uri="{FF2B5EF4-FFF2-40B4-BE49-F238E27FC236}">
                  <a16:creationId xmlns:a16="http://schemas.microsoft.com/office/drawing/2014/main" id="{09A769AA-5B5B-CEC1-C756-D1A5E89BEA00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4" name="Google Shape;8746;p75">
              <a:extLst>
                <a:ext uri="{FF2B5EF4-FFF2-40B4-BE49-F238E27FC236}">
                  <a16:creationId xmlns:a16="http://schemas.microsoft.com/office/drawing/2014/main" id="{C8043384-8EF8-8043-E3A8-D1B8DF7B4FDE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5" name="Google Shape;8747;p75">
              <a:extLst>
                <a:ext uri="{FF2B5EF4-FFF2-40B4-BE49-F238E27FC236}">
                  <a16:creationId xmlns:a16="http://schemas.microsoft.com/office/drawing/2014/main" id="{D3CD22F3-823F-D4E8-7858-12EADCEB8D66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16" name="Google Shape;8748;p75">
            <a:extLst>
              <a:ext uri="{FF2B5EF4-FFF2-40B4-BE49-F238E27FC236}">
                <a16:creationId xmlns:a16="http://schemas.microsoft.com/office/drawing/2014/main" id="{50A6A10C-41C2-F71B-A6D9-E37D34D3A6DA}"/>
              </a:ext>
            </a:extLst>
          </p:cNvPr>
          <p:cNvGrpSpPr/>
          <p:nvPr/>
        </p:nvGrpSpPr>
        <p:grpSpPr>
          <a:xfrm>
            <a:off x="11523386" y="7157778"/>
            <a:ext cx="5329662" cy="1686880"/>
            <a:chOff x="5916567" y="1099697"/>
            <a:chExt cx="2556683" cy="809211"/>
          </a:xfrm>
        </p:grpSpPr>
        <p:sp>
          <p:nvSpPr>
            <p:cNvPr id="317" name="Google Shape;8749;p75">
              <a:extLst>
                <a:ext uri="{FF2B5EF4-FFF2-40B4-BE49-F238E27FC236}">
                  <a16:creationId xmlns:a16="http://schemas.microsoft.com/office/drawing/2014/main" id="{18ED01C8-00D8-D2E0-15A5-079882CEFC37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8" name="Google Shape;8750;p75">
              <a:extLst>
                <a:ext uri="{FF2B5EF4-FFF2-40B4-BE49-F238E27FC236}">
                  <a16:creationId xmlns:a16="http://schemas.microsoft.com/office/drawing/2014/main" id="{88331E86-5D6A-C30F-C8CF-385EB937FA4D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19" name="Google Shape;8751;p75">
              <a:extLst>
                <a:ext uri="{FF2B5EF4-FFF2-40B4-BE49-F238E27FC236}">
                  <a16:creationId xmlns:a16="http://schemas.microsoft.com/office/drawing/2014/main" id="{1B9DC9FE-0E3A-A331-8F9B-3A56D79F5376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0" name="Google Shape;8752;p75">
              <a:extLst>
                <a:ext uri="{FF2B5EF4-FFF2-40B4-BE49-F238E27FC236}">
                  <a16:creationId xmlns:a16="http://schemas.microsoft.com/office/drawing/2014/main" id="{E32CCD6F-E492-BF5A-2194-63656DAA6DD1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1" name="Google Shape;8753;p75">
              <a:extLst>
                <a:ext uri="{FF2B5EF4-FFF2-40B4-BE49-F238E27FC236}">
                  <a16:creationId xmlns:a16="http://schemas.microsoft.com/office/drawing/2014/main" id="{287E213F-7401-A86D-50F2-9C9117A3A7B6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2" name="Google Shape;8754;p75">
              <a:extLst>
                <a:ext uri="{FF2B5EF4-FFF2-40B4-BE49-F238E27FC236}">
                  <a16:creationId xmlns:a16="http://schemas.microsoft.com/office/drawing/2014/main" id="{F18E1BB8-B4CA-A6E9-40BC-3C31D6CBEDCE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3" name="Google Shape;8755;p75">
              <a:extLst>
                <a:ext uri="{FF2B5EF4-FFF2-40B4-BE49-F238E27FC236}">
                  <a16:creationId xmlns:a16="http://schemas.microsoft.com/office/drawing/2014/main" id="{43DD6098-A6DB-CEBA-B965-BBD7F6988BF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  <p:sp>
          <p:nvSpPr>
            <p:cNvPr id="324" name="Google Shape;8756;p75">
              <a:extLst>
                <a:ext uri="{FF2B5EF4-FFF2-40B4-BE49-F238E27FC236}">
                  <a16:creationId xmlns:a16="http://schemas.microsoft.com/office/drawing/2014/main" id="{4218BBF6-C5C2-0FB9-C2EC-711AD9DD96FD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solidFill>
                  <a:srgbClr val="FFC000"/>
                </a:solidFill>
              </a:endParaRPr>
            </a:p>
          </p:txBody>
        </p:sp>
      </p:grpSp>
      <p:grpSp>
        <p:nvGrpSpPr>
          <p:cNvPr id="325" name="Google Shape;8757;p75">
            <a:extLst>
              <a:ext uri="{FF2B5EF4-FFF2-40B4-BE49-F238E27FC236}">
                <a16:creationId xmlns:a16="http://schemas.microsoft.com/office/drawing/2014/main" id="{DF41DAB7-8BCD-EDF8-506D-8AC6B0793A1A}"/>
              </a:ext>
            </a:extLst>
          </p:cNvPr>
          <p:cNvGrpSpPr/>
          <p:nvPr/>
        </p:nvGrpSpPr>
        <p:grpSpPr>
          <a:xfrm>
            <a:off x="11738466" y="2455496"/>
            <a:ext cx="2599702" cy="2046676"/>
            <a:chOff x="5900602" y="1193063"/>
            <a:chExt cx="1299851" cy="1023338"/>
          </a:xfrm>
        </p:grpSpPr>
        <p:grpSp>
          <p:nvGrpSpPr>
            <p:cNvPr id="326" name="Google Shape;8758;p75">
              <a:extLst>
                <a:ext uri="{FF2B5EF4-FFF2-40B4-BE49-F238E27FC236}">
                  <a16:creationId xmlns:a16="http://schemas.microsoft.com/office/drawing/2014/main" id="{B8F8C557-D717-3446-CF17-1FC5DDCC3DE3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8" name="Google Shape;8759;p75">
                <a:extLst>
                  <a:ext uri="{FF2B5EF4-FFF2-40B4-BE49-F238E27FC236}">
                    <a16:creationId xmlns:a16="http://schemas.microsoft.com/office/drawing/2014/main" id="{5FF9FB63-95AD-C5C3-17CA-406C56E3427B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2" name="Google Shape;8760;p75">
                  <a:extLst>
                    <a:ext uri="{FF2B5EF4-FFF2-40B4-BE49-F238E27FC236}">
                      <a16:creationId xmlns:a16="http://schemas.microsoft.com/office/drawing/2014/main" id="{F591EE01-C44F-86FD-6729-6D1A2965A726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53" name="Google Shape;8761;p75">
                  <a:extLst>
                    <a:ext uri="{FF2B5EF4-FFF2-40B4-BE49-F238E27FC236}">
                      <a16:creationId xmlns:a16="http://schemas.microsoft.com/office/drawing/2014/main" id="{052CA4AE-636D-9DA6-913F-5230E4B6F8CD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49" name="Google Shape;8762;p75">
                <a:extLst>
                  <a:ext uri="{FF2B5EF4-FFF2-40B4-BE49-F238E27FC236}">
                    <a16:creationId xmlns:a16="http://schemas.microsoft.com/office/drawing/2014/main" id="{FDF6FAE0-A098-44ED-77CF-0D4A99463DC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0" name="Google Shape;8763;p75">
                  <a:extLst>
                    <a:ext uri="{FF2B5EF4-FFF2-40B4-BE49-F238E27FC236}">
                      <a16:creationId xmlns:a16="http://schemas.microsoft.com/office/drawing/2014/main" id="{EB5701DE-8BCE-C775-2AC5-77B2E6AD94A6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51" name="Google Shape;8764;p75">
                  <a:extLst>
                    <a:ext uri="{FF2B5EF4-FFF2-40B4-BE49-F238E27FC236}">
                      <a16:creationId xmlns:a16="http://schemas.microsoft.com/office/drawing/2014/main" id="{72C4B707-AC99-ECBA-6D7F-DCEAE11666D1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65;p75">
              <a:extLst>
                <a:ext uri="{FF2B5EF4-FFF2-40B4-BE49-F238E27FC236}">
                  <a16:creationId xmlns:a16="http://schemas.microsoft.com/office/drawing/2014/main" id="{383C24A2-2283-9E4F-3202-7B85EB4E458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2" name="Google Shape;8766;p75">
                <a:extLst>
                  <a:ext uri="{FF2B5EF4-FFF2-40B4-BE49-F238E27FC236}">
                    <a16:creationId xmlns:a16="http://schemas.microsoft.com/office/drawing/2014/main" id="{D78B140C-5B30-E05F-63FC-B5603A36D1D3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6" name="Google Shape;8767;p75">
                  <a:extLst>
                    <a:ext uri="{FF2B5EF4-FFF2-40B4-BE49-F238E27FC236}">
                      <a16:creationId xmlns:a16="http://schemas.microsoft.com/office/drawing/2014/main" id="{CFCE2124-6B70-BE4A-63D7-314FA4767C34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47" name="Google Shape;8768;p75">
                  <a:extLst>
                    <a:ext uri="{FF2B5EF4-FFF2-40B4-BE49-F238E27FC236}">
                      <a16:creationId xmlns:a16="http://schemas.microsoft.com/office/drawing/2014/main" id="{32078C01-EFBD-B1C2-F972-0399AF703215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43" name="Google Shape;8769;p75">
                <a:extLst>
                  <a:ext uri="{FF2B5EF4-FFF2-40B4-BE49-F238E27FC236}">
                    <a16:creationId xmlns:a16="http://schemas.microsoft.com/office/drawing/2014/main" id="{716E13D5-5CED-A180-C94A-27A59F507E3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4" name="Google Shape;8770;p75">
                  <a:extLst>
                    <a:ext uri="{FF2B5EF4-FFF2-40B4-BE49-F238E27FC236}">
                      <a16:creationId xmlns:a16="http://schemas.microsoft.com/office/drawing/2014/main" id="{3E710AB8-E3AC-D179-FAD0-B2AC0F0060E2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45" name="Google Shape;8771;p75">
                  <a:extLst>
                    <a:ext uri="{FF2B5EF4-FFF2-40B4-BE49-F238E27FC236}">
                      <a16:creationId xmlns:a16="http://schemas.microsoft.com/office/drawing/2014/main" id="{F654C1B9-72B6-EFB1-9AE9-A7D3DB32449F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8" name="Google Shape;8772;p75">
              <a:extLst>
                <a:ext uri="{FF2B5EF4-FFF2-40B4-BE49-F238E27FC236}">
                  <a16:creationId xmlns:a16="http://schemas.microsoft.com/office/drawing/2014/main" id="{B9539ABB-80D8-0535-044B-AA7934BD3B20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6" name="Google Shape;8773;p75">
                <a:extLst>
                  <a:ext uri="{FF2B5EF4-FFF2-40B4-BE49-F238E27FC236}">
                    <a16:creationId xmlns:a16="http://schemas.microsoft.com/office/drawing/2014/main" id="{260B0899-EB13-6E7B-761C-2BE1A5E8B65C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0" name="Google Shape;8774;p75">
                  <a:extLst>
                    <a:ext uri="{FF2B5EF4-FFF2-40B4-BE49-F238E27FC236}">
                      <a16:creationId xmlns:a16="http://schemas.microsoft.com/office/drawing/2014/main" id="{7A5DA3A6-A510-55DB-9D7C-FE3F8D1FB475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41" name="Google Shape;8775;p75">
                  <a:extLst>
                    <a:ext uri="{FF2B5EF4-FFF2-40B4-BE49-F238E27FC236}">
                      <a16:creationId xmlns:a16="http://schemas.microsoft.com/office/drawing/2014/main" id="{14205B8E-8266-9C50-31F9-3AF246974EB4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37" name="Google Shape;8776;p75">
                <a:extLst>
                  <a:ext uri="{FF2B5EF4-FFF2-40B4-BE49-F238E27FC236}">
                    <a16:creationId xmlns:a16="http://schemas.microsoft.com/office/drawing/2014/main" id="{EA4D2494-FBC7-B48C-63B6-C9489E9FCC77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8" name="Google Shape;8777;p75">
                  <a:extLst>
                    <a:ext uri="{FF2B5EF4-FFF2-40B4-BE49-F238E27FC236}">
                      <a16:creationId xmlns:a16="http://schemas.microsoft.com/office/drawing/2014/main" id="{D758F7E4-F0C0-B464-18B2-B607BC156D0D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39" name="Google Shape;8778;p75">
                  <a:extLst>
                    <a:ext uri="{FF2B5EF4-FFF2-40B4-BE49-F238E27FC236}">
                      <a16:creationId xmlns:a16="http://schemas.microsoft.com/office/drawing/2014/main" id="{D72253C3-B55B-2CB4-0640-3352EB410C25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9" name="Google Shape;8779;p75">
              <a:extLst>
                <a:ext uri="{FF2B5EF4-FFF2-40B4-BE49-F238E27FC236}">
                  <a16:creationId xmlns:a16="http://schemas.microsoft.com/office/drawing/2014/main" id="{766CF116-8654-51FB-A19B-78B7829B5012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0" name="Google Shape;8780;p75">
                <a:extLst>
                  <a:ext uri="{FF2B5EF4-FFF2-40B4-BE49-F238E27FC236}">
                    <a16:creationId xmlns:a16="http://schemas.microsoft.com/office/drawing/2014/main" id="{4B54AF29-5DAB-4FD8-63A2-D64DC913A21E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4" name="Google Shape;8781;p75">
                  <a:extLst>
                    <a:ext uri="{FF2B5EF4-FFF2-40B4-BE49-F238E27FC236}">
                      <a16:creationId xmlns:a16="http://schemas.microsoft.com/office/drawing/2014/main" id="{0D698E76-9FD8-1DDA-AE1B-E9DD2C1814EF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sp>
              <p:nvSpPr>
                <p:cNvPr id="335" name="Google Shape;8782;p75">
                  <a:extLst>
                    <a:ext uri="{FF2B5EF4-FFF2-40B4-BE49-F238E27FC236}">
                      <a16:creationId xmlns:a16="http://schemas.microsoft.com/office/drawing/2014/main" id="{82A5096A-6E32-DFB6-BB84-9AAF06EADE1C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</p:grpSp>
          <p:grpSp>
            <p:nvGrpSpPr>
              <p:cNvPr id="331" name="Google Shape;8783;p75">
                <a:extLst>
                  <a:ext uri="{FF2B5EF4-FFF2-40B4-BE49-F238E27FC236}">
                    <a16:creationId xmlns:a16="http://schemas.microsoft.com/office/drawing/2014/main" id="{6E348535-FC32-BF18-D20A-9D9A0C4A710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2" name="Google Shape;8784;p75">
                  <a:extLst>
                    <a:ext uri="{FF2B5EF4-FFF2-40B4-BE49-F238E27FC236}">
                      <a16:creationId xmlns:a16="http://schemas.microsoft.com/office/drawing/2014/main" id="{46849B71-5924-752F-00E1-134F0FD53DF0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33" name="Google Shape;8785;p75">
                  <a:extLst>
                    <a:ext uri="{FF2B5EF4-FFF2-40B4-BE49-F238E27FC236}">
                      <a16:creationId xmlns:a16="http://schemas.microsoft.com/office/drawing/2014/main" id="{476D3763-EDCB-E0AE-075B-CA2557AAFF64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4" name="Google Shape;8786;p75">
            <a:extLst>
              <a:ext uri="{FF2B5EF4-FFF2-40B4-BE49-F238E27FC236}">
                <a16:creationId xmlns:a16="http://schemas.microsoft.com/office/drawing/2014/main" id="{88CBFAA8-4C83-C712-A9EB-C3EEA5486FA1}"/>
              </a:ext>
            </a:extLst>
          </p:cNvPr>
          <p:cNvGrpSpPr/>
          <p:nvPr/>
        </p:nvGrpSpPr>
        <p:grpSpPr>
          <a:xfrm>
            <a:off x="14414230" y="2455787"/>
            <a:ext cx="2438826" cy="2102730"/>
            <a:chOff x="7287122" y="1165658"/>
            <a:chExt cx="1219413" cy="1051365"/>
          </a:xfrm>
        </p:grpSpPr>
        <p:grpSp>
          <p:nvGrpSpPr>
            <p:cNvPr id="355" name="Google Shape;8787;p75">
              <a:extLst>
                <a:ext uri="{FF2B5EF4-FFF2-40B4-BE49-F238E27FC236}">
                  <a16:creationId xmlns:a16="http://schemas.microsoft.com/office/drawing/2014/main" id="{C71FF142-1468-8BD6-FA83-57699773ADAC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1" name="Google Shape;8788;p75">
                <a:extLst>
                  <a:ext uri="{FF2B5EF4-FFF2-40B4-BE49-F238E27FC236}">
                    <a16:creationId xmlns:a16="http://schemas.microsoft.com/office/drawing/2014/main" id="{2124F28D-7221-B7F2-DC44-A5F176F88735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72" name="Google Shape;8789;p75">
                <a:extLst>
                  <a:ext uri="{FF2B5EF4-FFF2-40B4-BE49-F238E27FC236}">
                    <a16:creationId xmlns:a16="http://schemas.microsoft.com/office/drawing/2014/main" id="{86E9538F-AB3E-DD33-B692-094ACCEB5827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3" name="Google Shape;8790;p75">
                  <a:extLst>
                    <a:ext uri="{FF2B5EF4-FFF2-40B4-BE49-F238E27FC236}">
                      <a16:creationId xmlns:a16="http://schemas.microsoft.com/office/drawing/2014/main" id="{3401A2B0-EF25-457D-DF27-4C0780E9A67F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74" name="Google Shape;8791;p75">
                  <a:extLst>
                    <a:ext uri="{FF2B5EF4-FFF2-40B4-BE49-F238E27FC236}">
                      <a16:creationId xmlns:a16="http://schemas.microsoft.com/office/drawing/2014/main" id="{CBEBB801-B0C4-A0D5-5544-F4EAF40229BC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792;p75">
              <a:extLst>
                <a:ext uri="{FF2B5EF4-FFF2-40B4-BE49-F238E27FC236}">
                  <a16:creationId xmlns:a16="http://schemas.microsoft.com/office/drawing/2014/main" id="{90BFBFD1-34E0-2EBF-2B8C-D303B8FCF07A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7" name="Google Shape;8793;p75">
                <a:extLst>
                  <a:ext uri="{FF2B5EF4-FFF2-40B4-BE49-F238E27FC236}">
                    <a16:creationId xmlns:a16="http://schemas.microsoft.com/office/drawing/2014/main" id="{DCC9F409-3706-0216-E65C-3809662BCD0E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8" name="Google Shape;8794;p75">
                <a:extLst>
                  <a:ext uri="{FF2B5EF4-FFF2-40B4-BE49-F238E27FC236}">
                    <a16:creationId xmlns:a16="http://schemas.microsoft.com/office/drawing/2014/main" id="{E743616A-FB57-0EA4-5DAB-00441111BD81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9" name="Google Shape;8795;p75">
                  <a:extLst>
                    <a:ext uri="{FF2B5EF4-FFF2-40B4-BE49-F238E27FC236}">
                      <a16:creationId xmlns:a16="http://schemas.microsoft.com/office/drawing/2014/main" id="{C32BC81C-A787-75AB-A9B2-8D41DDA8FB70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70" name="Google Shape;8796;p75">
                  <a:extLst>
                    <a:ext uri="{FF2B5EF4-FFF2-40B4-BE49-F238E27FC236}">
                      <a16:creationId xmlns:a16="http://schemas.microsoft.com/office/drawing/2014/main" id="{00C71CAD-1EDD-3AC2-EFC2-8E570C8AFE0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7" name="Google Shape;8797;p75">
              <a:extLst>
                <a:ext uri="{FF2B5EF4-FFF2-40B4-BE49-F238E27FC236}">
                  <a16:creationId xmlns:a16="http://schemas.microsoft.com/office/drawing/2014/main" id="{43D61980-9F80-792A-A5F5-7602E70E6B16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3" name="Google Shape;8798;p75">
                <a:extLst>
                  <a:ext uri="{FF2B5EF4-FFF2-40B4-BE49-F238E27FC236}">
                    <a16:creationId xmlns:a16="http://schemas.microsoft.com/office/drawing/2014/main" id="{312A239A-9827-1025-8214-91458C3BC38B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4" name="Google Shape;8799;p75">
                <a:extLst>
                  <a:ext uri="{FF2B5EF4-FFF2-40B4-BE49-F238E27FC236}">
                    <a16:creationId xmlns:a16="http://schemas.microsoft.com/office/drawing/2014/main" id="{8D0B14ED-FDAF-FAA0-AD6E-54C92298CD7D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5" name="Google Shape;8800;p75">
                  <a:extLst>
                    <a:ext uri="{FF2B5EF4-FFF2-40B4-BE49-F238E27FC236}">
                      <a16:creationId xmlns:a16="http://schemas.microsoft.com/office/drawing/2014/main" id="{D2DB11CC-7111-9D11-62AC-D8E91D7A4E5C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66" name="Google Shape;8801;p75">
                  <a:extLst>
                    <a:ext uri="{FF2B5EF4-FFF2-40B4-BE49-F238E27FC236}">
                      <a16:creationId xmlns:a16="http://schemas.microsoft.com/office/drawing/2014/main" id="{B5E2918B-06ED-ACD4-5497-4C956947A6C1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8" name="Google Shape;8802;p75">
              <a:extLst>
                <a:ext uri="{FF2B5EF4-FFF2-40B4-BE49-F238E27FC236}">
                  <a16:creationId xmlns:a16="http://schemas.microsoft.com/office/drawing/2014/main" id="{A65C7FF7-876C-C37E-DECB-E1A4F350269A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9" name="Google Shape;8803;p75">
                <a:extLst>
                  <a:ext uri="{FF2B5EF4-FFF2-40B4-BE49-F238E27FC236}">
                    <a16:creationId xmlns:a16="http://schemas.microsoft.com/office/drawing/2014/main" id="{8B157C73-8910-48CA-8713-205CAB050680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solidFill>
                    <a:srgbClr val="FFC000"/>
                  </a:solidFill>
                </a:endParaRPr>
              </a:p>
            </p:txBody>
          </p:sp>
          <p:grpSp>
            <p:nvGrpSpPr>
              <p:cNvPr id="360" name="Google Shape;8804;p75">
                <a:extLst>
                  <a:ext uri="{FF2B5EF4-FFF2-40B4-BE49-F238E27FC236}">
                    <a16:creationId xmlns:a16="http://schemas.microsoft.com/office/drawing/2014/main" id="{D4DB9ADE-B53F-E57F-2287-7117BE07A8CD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1" name="Google Shape;8805;p75">
                  <a:extLst>
                    <a:ext uri="{FF2B5EF4-FFF2-40B4-BE49-F238E27FC236}">
                      <a16:creationId xmlns:a16="http://schemas.microsoft.com/office/drawing/2014/main" id="{B4A88397-6A8A-B86C-87BD-D981B82C7558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>
                    <a:solidFill>
                      <a:srgbClr val="FFC000"/>
                    </a:solidFill>
                  </a:endParaRPr>
                </a:p>
              </p:txBody>
            </p:sp>
            <p:cxnSp>
              <p:nvCxnSpPr>
                <p:cNvPr id="362" name="Google Shape;8806;p75">
                  <a:extLst>
                    <a:ext uri="{FF2B5EF4-FFF2-40B4-BE49-F238E27FC236}">
                      <a16:creationId xmlns:a16="http://schemas.microsoft.com/office/drawing/2014/main" id="{4B52C1BD-DF68-03F8-6C2C-D259075FAD2E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5" name="Google Shape;1529;p70">
            <a:extLst>
              <a:ext uri="{FF2B5EF4-FFF2-40B4-BE49-F238E27FC236}">
                <a16:creationId xmlns:a16="http://schemas.microsoft.com/office/drawing/2014/main" id="{D641D7AB-BB25-5379-BD57-5475FC04C8B8}"/>
              </a:ext>
            </a:extLst>
          </p:cNvPr>
          <p:cNvSpPr txBox="1">
            <a:spLocks/>
          </p:cNvSpPr>
          <p:nvPr/>
        </p:nvSpPr>
        <p:spPr>
          <a:xfrm>
            <a:off x="1407467" y="109695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rgbClr val="FFC00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2633677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กลุ่ม 5">
            <a:extLst>
              <a:ext uri="{FF2B5EF4-FFF2-40B4-BE49-F238E27FC236}">
                <a16:creationId xmlns:a16="http://schemas.microsoft.com/office/drawing/2014/main" id="{AE8F8877-A26A-5AEC-373C-55DA26F6F494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9" name="กลุ่ม 4">
              <a:extLst>
                <a:ext uri="{FF2B5EF4-FFF2-40B4-BE49-F238E27FC236}">
                  <a16:creationId xmlns:a16="http://schemas.microsoft.com/office/drawing/2014/main" id="{B118D0E9-2E9B-0315-BEC6-5D934A02405C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601CFB-F74C-2D49-620E-FA06234C44EF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solidFill>
                      <a:srgbClr val="FFC00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solidFill>
                    <a:srgbClr val="FFC00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4" name="กลุ่ม 17">
                <a:extLst>
                  <a:ext uri="{FF2B5EF4-FFF2-40B4-BE49-F238E27FC236}">
                    <a16:creationId xmlns:a16="http://schemas.microsoft.com/office/drawing/2014/main" id="{24D73837-DA9D-C622-93D7-5D48B15F0203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5" name="Rectangle 35">
                  <a:extLst>
                    <a:ext uri="{FF2B5EF4-FFF2-40B4-BE49-F238E27FC236}">
                      <a16:creationId xmlns:a16="http://schemas.microsoft.com/office/drawing/2014/main" id="{570329D7-6264-8866-9182-5DF9D5A53197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FFC00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Rectangle 35">
                  <a:extLst>
                    <a:ext uri="{FF2B5EF4-FFF2-40B4-BE49-F238E27FC236}">
                      <a16:creationId xmlns:a16="http://schemas.microsoft.com/office/drawing/2014/main" id="{EF626FDE-EB8E-0F1D-A950-A3AF6D9FD77F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rgbClr val="FFC00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10" name="กลุ่ม 3">
              <a:extLst>
                <a:ext uri="{FF2B5EF4-FFF2-40B4-BE49-F238E27FC236}">
                  <a16:creationId xmlns:a16="http://schemas.microsoft.com/office/drawing/2014/main" id="{2FD63F05-45C6-5C32-8C23-60572D524DC5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11" name="Title 20">
                <a:extLst>
                  <a:ext uri="{FF2B5EF4-FFF2-40B4-BE49-F238E27FC236}">
                    <a16:creationId xmlns:a16="http://schemas.microsoft.com/office/drawing/2014/main" id="{BC206084-301F-9A59-0A5B-6527F33A26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solidFill>
                    <a:srgbClr val="FFC00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6F160D0-A143-E35C-6164-2A3600DA9023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2700" b="1" dirty="0">
                    <a:solidFill>
                      <a:srgbClr val="FFC00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solidFill>
                    <a:srgbClr val="FFC00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7" name="กลุ่ม 660">
            <a:extLst>
              <a:ext uri="{FF2B5EF4-FFF2-40B4-BE49-F238E27FC236}">
                <a16:creationId xmlns:a16="http://schemas.microsoft.com/office/drawing/2014/main" id="{0DA6B422-9471-5863-90A0-439B7A67DD28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17389A38-98F7-495C-37EA-A12E54D73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9DB91D17-B130-7CBC-7186-EBA52010B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20" name="กลุ่ม 661">
            <a:extLst>
              <a:ext uri="{FF2B5EF4-FFF2-40B4-BE49-F238E27FC236}">
                <a16:creationId xmlns:a16="http://schemas.microsoft.com/office/drawing/2014/main" id="{060B7D72-BE06-E8F7-EB43-74DF510E4955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4EB73DD1-EEE0-2700-8A2E-D73B8BF72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C313FA99-CD7A-DDAA-D447-B056BE1C0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23" name="กลุ่ม 2085">
            <a:extLst>
              <a:ext uri="{FF2B5EF4-FFF2-40B4-BE49-F238E27FC236}">
                <a16:creationId xmlns:a16="http://schemas.microsoft.com/office/drawing/2014/main" id="{8CDC11D4-A1E2-9EF3-650C-687957E8215D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2D7BA0ED-A488-0ACD-D99A-77A16AFCE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317CAC1-0785-E23E-96E6-7604500573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0B5A3F58-7D44-D4E7-E4E1-782068E9A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6E24739E-B744-59E5-37E6-24295D088D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167AADBF-06CD-C742-AA92-116007CE4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29" name="กลุ่ม 662">
            <a:extLst>
              <a:ext uri="{FF2B5EF4-FFF2-40B4-BE49-F238E27FC236}">
                <a16:creationId xmlns:a16="http://schemas.microsoft.com/office/drawing/2014/main" id="{F3A1857E-1B87-AB2A-D596-936492607DD2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7A544D24-021B-715E-6DF9-4BAE3AA1D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B7D8AD9C-D61D-9D0E-70A3-FB696327F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EC997766-945D-64F9-AF6D-A06C03D79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33" name="กลุ่ม 663">
            <a:extLst>
              <a:ext uri="{FF2B5EF4-FFF2-40B4-BE49-F238E27FC236}">
                <a16:creationId xmlns:a16="http://schemas.microsoft.com/office/drawing/2014/main" id="{C46282C1-9443-B233-548E-B8498EC3DF74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5C862992-2A36-1661-341E-7BB685C3D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8C175077-0EAF-7616-7B99-BF32314828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931A6B9C-5366-DE11-645C-C6B84311D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37" name="กลุ่ม 2084">
            <a:extLst>
              <a:ext uri="{FF2B5EF4-FFF2-40B4-BE49-F238E27FC236}">
                <a16:creationId xmlns:a16="http://schemas.microsoft.com/office/drawing/2014/main" id="{76C85728-7126-1A51-30CA-87828244285F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38B3E81D-7D87-A5E7-D03B-DAB5036CE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B561FBB1-64F1-CEB2-B440-304C6BE7D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E8385240-F771-0453-20B0-1BE9C3B7F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17C03353-B147-1313-91B1-63D7C64D1B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2" name="กลุ่ม 668">
            <a:extLst>
              <a:ext uri="{FF2B5EF4-FFF2-40B4-BE49-F238E27FC236}">
                <a16:creationId xmlns:a16="http://schemas.microsoft.com/office/drawing/2014/main" id="{E2BEEC6B-2054-4FAB-74CF-9B069522D186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3A50EE67-E035-1ED9-C6E6-730C6AB32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4216B5CA-A056-DB73-C01F-44A6031B7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5" name="กลุ่ม 664">
            <a:extLst>
              <a:ext uri="{FF2B5EF4-FFF2-40B4-BE49-F238E27FC236}">
                <a16:creationId xmlns:a16="http://schemas.microsoft.com/office/drawing/2014/main" id="{0B85E80A-957F-D45F-F9C3-D915ADF83F55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0992D5EC-5314-C4D5-592C-D310BDEAA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CD86CBCB-A268-36B6-6A13-045DD6974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48" name="กลุ่ม 2083">
            <a:extLst>
              <a:ext uri="{FF2B5EF4-FFF2-40B4-BE49-F238E27FC236}">
                <a16:creationId xmlns:a16="http://schemas.microsoft.com/office/drawing/2014/main" id="{47F0D1FD-4A76-5C87-A536-5AE52E3D2769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53DD9478-1B24-B491-DCA1-925C853CB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9162C992-72D2-2B96-0DA6-FBDC2A0C1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28CC9DB2-2FEA-56AC-A64F-551561997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B3B97775-EFF9-5690-4BBF-7F007BB4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4DB43A09-F907-6ED5-B9D2-4ACF537C8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95BA6610-5E08-7340-DE12-4CB6E2F17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55" name="กลุ่ม 2079">
            <a:extLst>
              <a:ext uri="{FF2B5EF4-FFF2-40B4-BE49-F238E27FC236}">
                <a16:creationId xmlns:a16="http://schemas.microsoft.com/office/drawing/2014/main" id="{BF59F0AF-699A-A82E-AF70-41F42A5D744F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6" name="Oval 35">
              <a:extLst>
                <a:ext uri="{FF2B5EF4-FFF2-40B4-BE49-F238E27FC236}">
                  <a16:creationId xmlns:a16="http://schemas.microsoft.com/office/drawing/2014/main" id="{DA9F0F02-9A39-07C1-26F0-A5EC308A6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BBD19320-6473-019F-BF78-FDF00802F8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58" name="กลุ่ม 666">
            <a:extLst>
              <a:ext uri="{FF2B5EF4-FFF2-40B4-BE49-F238E27FC236}">
                <a16:creationId xmlns:a16="http://schemas.microsoft.com/office/drawing/2014/main" id="{8915DFC7-7D74-5AAF-F263-4254439301F0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AFAE0555-020D-8E50-964A-DC0AA39DB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97414B8D-7423-6349-4463-1F2AFEBCAC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1" name="กลุ่ม 2080">
            <a:extLst>
              <a:ext uri="{FF2B5EF4-FFF2-40B4-BE49-F238E27FC236}">
                <a16:creationId xmlns:a16="http://schemas.microsoft.com/office/drawing/2014/main" id="{8EE81192-7475-D215-D383-9E523853A3A2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D013AD5B-0DC3-861B-9BBE-662126A59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0B6BE029-F3DA-28B3-70DE-BEF15B808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4" name="กลุ่ม 2087">
            <a:extLst>
              <a:ext uri="{FF2B5EF4-FFF2-40B4-BE49-F238E27FC236}">
                <a16:creationId xmlns:a16="http://schemas.microsoft.com/office/drawing/2014/main" id="{EAF2DE16-054E-1FA8-3509-F3CBCA7F16A7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258D8535-D8EE-3DA6-0DC7-B6614DB6D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8751D8EA-8D29-F8D3-006A-7967628CD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67" name="กลุ่ม 667">
            <a:extLst>
              <a:ext uri="{FF2B5EF4-FFF2-40B4-BE49-F238E27FC236}">
                <a16:creationId xmlns:a16="http://schemas.microsoft.com/office/drawing/2014/main" id="{00967508-2315-2144-B2D0-0A0032D4D3C1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8" name="Oval 43">
              <a:extLst>
                <a:ext uri="{FF2B5EF4-FFF2-40B4-BE49-F238E27FC236}">
                  <a16:creationId xmlns:a16="http://schemas.microsoft.com/office/drawing/2014/main" id="{81B24486-FF70-5FE4-A631-B6EE679C2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89982251-861F-900F-89F6-A6A3B5935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A0DDF0C8-011C-2A0D-FE3C-D088F9933A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1" name="กลุ่ม 2082">
            <a:extLst>
              <a:ext uri="{FF2B5EF4-FFF2-40B4-BE49-F238E27FC236}">
                <a16:creationId xmlns:a16="http://schemas.microsoft.com/office/drawing/2014/main" id="{57046C89-C3F8-47ED-FBD3-837BD04C1660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81296BCD-6C36-D32B-745F-561625551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F81358A3-CF72-57DD-F302-051ED9EB1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4" name="กลุ่ม 2081">
            <a:extLst>
              <a:ext uri="{FF2B5EF4-FFF2-40B4-BE49-F238E27FC236}">
                <a16:creationId xmlns:a16="http://schemas.microsoft.com/office/drawing/2014/main" id="{938FEEC4-F9DB-144A-971C-37D0A02244E8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63913C91-56C8-3B3F-196D-CE131BF2F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6B541D25-3E66-3C7F-6790-EAEC4AF3D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77" name="กลุ่ม 2086">
            <a:extLst>
              <a:ext uri="{FF2B5EF4-FFF2-40B4-BE49-F238E27FC236}">
                <a16:creationId xmlns:a16="http://schemas.microsoft.com/office/drawing/2014/main" id="{6F5FA07E-2597-73AE-FE42-1DC561DCAE90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74157261-3F28-A41F-1576-1AF02891A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8DD451C4-6D4B-A1FD-0201-DC1A02F30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02EE9A0F-C494-5B87-64E7-C2DB9989E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81" name="กลุ่ม 665">
            <a:extLst>
              <a:ext uri="{FF2B5EF4-FFF2-40B4-BE49-F238E27FC236}">
                <a16:creationId xmlns:a16="http://schemas.microsoft.com/office/drawing/2014/main" id="{217CE46B-C9F9-C45E-FDA6-8DA660F61B0C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2" name="Oval 53">
              <a:extLst>
                <a:ext uri="{FF2B5EF4-FFF2-40B4-BE49-F238E27FC236}">
                  <a16:creationId xmlns:a16="http://schemas.microsoft.com/office/drawing/2014/main" id="{61C69369-2324-F41B-7F41-98D1BE4F2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id="{86CDDE8E-B71D-5688-068A-518F4C901D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84" name="กลุ่ม 669">
            <a:extLst>
              <a:ext uri="{FF2B5EF4-FFF2-40B4-BE49-F238E27FC236}">
                <a16:creationId xmlns:a16="http://schemas.microsoft.com/office/drawing/2014/main" id="{63A04096-95C5-59F7-27AC-962A7AA13BAD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5" name="Oval 55">
              <a:extLst>
                <a:ext uri="{FF2B5EF4-FFF2-40B4-BE49-F238E27FC236}">
                  <a16:creationId xmlns:a16="http://schemas.microsoft.com/office/drawing/2014/main" id="{20E455BD-5E63-CC74-42CF-4467B74CE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6" name="Oval 56">
              <a:extLst>
                <a:ext uri="{FF2B5EF4-FFF2-40B4-BE49-F238E27FC236}">
                  <a16:creationId xmlns:a16="http://schemas.microsoft.com/office/drawing/2014/main" id="{48BE1EBB-3273-7A0F-CCB4-AF1D229E8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DA6EB1A4-21CC-7F8C-347B-7CAEA4F59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85A0CAC4-9D42-C314-C8E4-10607485B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89" name="กลุ่ม 670">
            <a:extLst>
              <a:ext uri="{FF2B5EF4-FFF2-40B4-BE49-F238E27FC236}">
                <a16:creationId xmlns:a16="http://schemas.microsoft.com/office/drawing/2014/main" id="{2D7AB9C2-6E68-405B-1ACB-5BE7BED5964A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90" name="Oval 59">
              <a:extLst>
                <a:ext uri="{FF2B5EF4-FFF2-40B4-BE49-F238E27FC236}">
                  <a16:creationId xmlns:a16="http://schemas.microsoft.com/office/drawing/2014/main" id="{CDF36204-903E-FA3E-3472-947AA7380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1" name="Freeform 60">
              <a:extLst>
                <a:ext uri="{FF2B5EF4-FFF2-40B4-BE49-F238E27FC236}">
                  <a16:creationId xmlns:a16="http://schemas.microsoft.com/office/drawing/2014/main" id="{53178C14-8712-7F68-E76A-B1B9794C6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92" name="กลุ่ม 2090">
            <a:extLst>
              <a:ext uri="{FF2B5EF4-FFF2-40B4-BE49-F238E27FC236}">
                <a16:creationId xmlns:a16="http://schemas.microsoft.com/office/drawing/2014/main" id="{61E22CAC-B1FF-7B95-D592-2A13B6426671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3" name="Oval 61">
              <a:extLst>
                <a:ext uri="{FF2B5EF4-FFF2-40B4-BE49-F238E27FC236}">
                  <a16:creationId xmlns:a16="http://schemas.microsoft.com/office/drawing/2014/main" id="{AF28D598-8FB2-B19B-3AB1-76B11874B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EB03A95F-6663-BEC1-CEB1-DE798B3F8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95" name="กลุ่ม 2089">
            <a:extLst>
              <a:ext uri="{FF2B5EF4-FFF2-40B4-BE49-F238E27FC236}">
                <a16:creationId xmlns:a16="http://schemas.microsoft.com/office/drawing/2014/main" id="{2F42882E-8B26-E90B-F1F8-3C69336AFFC9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6" name="Oval 63">
              <a:extLst>
                <a:ext uri="{FF2B5EF4-FFF2-40B4-BE49-F238E27FC236}">
                  <a16:creationId xmlns:a16="http://schemas.microsoft.com/office/drawing/2014/main" id="{FAB5C541-4DAE-0BA4-67E5-350F64FB8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4360E432-89A9-144D-B8C7-5CEF509D4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8AC70394-8373-F9C1-BCA8-6B334DF3E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F5ADDEFF-2FF3-B91D-825C-C9FD986EA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1D103714-0A09-D16F-C717-04E791DAA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01" name="กลุ่ม 2088">
            <a:extLst>
              <a:ext uri="{FF2B5EF4-FFF2-40B4-BE49-F238E27FC236}">
                <a16:creationId xmlns:a16="http://schemas.microsoft.com/office/drawing/2014/main" id="{DDA9DEA1-3021-55F1-95F6-35E91031395A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2" name="Oval 68">
              <a:extLst>
                <a:ext uri="{FF2B5EF4-FFF2-40B4-BE49-F238E27FC236}">
                  <a16:creationId xmlns:a16="http://schemas.microsoft.com/office/drawing/2014/main" id="{5C1E03D9-7E1C-32BC-E4DD-FCD155FD7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3" name="Freeform 69">
              <a:extLst>
                <a:ext uri="{FF2B5EF4-FFF2-40B4-BE49-F238E27FC236}">
                  <a16:creationId xmlns:a16="http://schemas.microsoft.com/office/drawing/2014/main" id="{C6A075CB-87B4-6C49-9D0C-28EF38C63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6835A98E-5420-88FD-709E-88FD8A5A29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05" name="กลุ่ม 2091">
            <a:extLst>
              <a:ext uri="{FF2B5EF4-FFF2-40B4-BE49-F238E27FC236}">
                <a16:creationId xmlns:a16="http://schemas.microsoft.com/office/drawing/2014/main" id="{3ED47897-375F-7EBD-8ED2-C44482A1CA5E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6" name="Oval 71">
              <a:extLst>
                <a:ext uri="{FF2B5EF4-FFF2-40B4-BE49-F238E27FC236}">
                  <a16:creationId xmlns:a16="http://schemas.microsoft.com/office/drawing/2014/main" id="{7B776DD6-F6AC-0C0D-9E25-8B371C505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07" name="Freeform 72">
              <a:extLst>
                <a:ext uri="{FF2B5EF4-FFF2-40B4-BE49-F238E27FC236}">
                  <a16:creationId xmlns:a16="http://schemas.microsoft.com/office/drawing/2014/main" id="{195D3E0A-6679-B437-B3A9-4809481DC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  <p:grpSp>
        <p:nvGrpSpPr>
          <p:cNvPr id="108" name="กลุ่ม 2092">
            <a:extLst>
              <a:ext uri="{FF2B5EF4-FFF2-40B4-BE49-F238E27FC236}">
                <a16:creationId xmlns:a16="http://schemas.microsoft.com/office/drawing/2014/main" id="{0D55D371-B072-4442-90F7-F0908C77B254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5F76F730-999C-6397-751E-3C2AFEA42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3DEF3DA7-E467-D675-A608-E6B086B8C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162FFE4E-464E-C0A6-85B9-2203B3744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57708102-D2B1-4FED-1757-800367826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>
                <a:solidFill>
                  <a:srgbClr val="FFC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94895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527E332-240A-9CEF-B60C-B368B9A59279}"/>
              </a:ext>
            </a:extLst>
          </p:cNvPr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8631B1D-AC20-4C00-8C9F-E39A8FB8F685}"/>
              </a:ext>
            </a:extLst>
          </p:cNvPr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208B748F-C078-4BCA-633F-63FC24E5FDE4}"/>
              </a:ext>
            </a:extLst>
          </p:cNvPr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Freeform 2">
            <a:extLst>
              <a:ext uri="{FF2B5EF4-FFF2-40B4-BE49-F238E27FC236}">
                <a16:creationId xmlns:a16="http://schemas.microsoft.com/office/drawing/2014/main" id="{D5442449-5513-01EF-3344-D9326974DFF8}"/>
              </a:ext>
            </a:extLst>
          </p:cNvPr>
          <p:cNvSpPr/>
          <p:nvPr/>
        </p:nvSpPr>
        <p:spPr>
          <a:xfrm>
            <a:off x="387549" y="9986396"/>
            <a:ext cx="13240080" cy="188640"/>
          </a:xfrm>
          <a:custGeom>
            <a:avLst/>
            <a:gdLst/>
            <a:ahLst/>
            <a:cxnLst/>
            <a:rect l="l" t="t" r="r" b="b"/>
            <a:pathLst>
              <a:path w="18300960" h="354960">
                <a:moveTo>
                  <a:pt x="0" y="0"/>
                </a:moveTo>
                <a:lnTo>
                  <a:pt x="18300960" y="0"/>
                </a:lnTo>
                <a:lnTo>
                  <a:pt x="18300960" y="354960"/>
                </a:lnTo>
                <a:lnTo>
                  <a:pt x="0" y="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9521B2B9-BA33-723A-A6E9-942E92207472}"/>
              </a:ext>
            </a:extLst>
          </p:cNvPr>
          <p:cNvSpPr/>
          <p:nvPr/>
        </p:nvSpPr>
        <p:spPr>
          <a:xfrm rot="10795125" flipV="1">
            <a:off x="378075" y="647723"/>
            <a:ext cx="37830" cy="9288977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id="{F0336033-F488-BDA6-8D80-AD514EC84680}"/>
              </a:ext>
            </a:extLst>
          </p:cNvPr>
          <p:cNvSpPr/>
          <p:nvPr/>
        </p:nvSpPr>
        <p:spPr>
          <a:xfrm rot="10795125" flipH="1" flipV="1">
            <a:off x="17871499" y="523525"/>
            <a:ext cx="1257" cy="835378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Google Shape;13884;p27">
            <a:extLst>
              <a:ext uri="{FF2B5EF4-FFF2-40B4-BE49-F238E27FC236}">
                <a16:creationId xmlns:a16="http://schemas.microsoft.com/office/drawing/2014/main" id="{B717BAD4-328C-E47E-23FD-D2C3C77A9D0B}"/>
              </a:ext>
            </a:extLst>
          </p:cNvPr>
          <p:cNvSpPr/>
          <p:nvPr/>
        </p:nvSpPr>
        <p:spPr>
          <a:xfrm>
            <a:off x="2080088" y="279623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" name="Google Shape;13885;p27">
            <a:extLst>
              <a:ext uri="{FF2B5EF4-FFF2-40B4-BE49-F238E27FC236}">
                <a16:creationId xmlns:a16="http://schemas.microsoft.com/office/drawing/2014/main" id="{397DB1A0-AC57-FB8C-BDC1-64FA20C3BF72}"/>
              </a:ext>
            </a:extLst>
          </p:cNvPr>
          <p:cNvGrpSpPr/>
          <p:nvPr/>
        </p:nvGrpSpPr>
        <p:grpSpPr>
          <a:xfrm>
            <a:off x="5077778" y="2796163"/>
            <a:ext cx="713474" cy="706478"/>
            <a:chOff x="3192838" y="1931233"/>
            <a:chExt cx="298300" cy="295375"/>
          </a:xfrm>
        </p:grpSpPr>
        <p:sp>
          <p:nvSpPr>
            <p:cNvPr id="10" name="Google Shape;13886;p27">
              <a:extLst>
                <a:ext uri="{FF2B5EF4-FFF2-40B4-BE49-F238E27FC236}">
                  <a16:creationId xmlns:a16="http://schemas.microsoft.com/office/drawing/2014/main" id="{FC1F0053-FE75-337D-AB2D-6C305D2F0C37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7;p27">
              <a:extLst>
                <a:ext uri="{FF2B5EF4-FFF2-40B4-BE49-F238E27FC236}">
                  <a16:creationId xmlns:a16="http://schemas.microsoft.com/office/drawing/2014/main" id="{4BE1F409-6045-E870-24CD-FFDD0C21759D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88;p27">
              <a:extLst>
                <a:ext uri="{FF2B5EF4-FFF2-40B4-BE49-F238E27FC236}">
                  <a16:creationId xmlns:a16="http://schemas.microsoft.com/office/drawing/2014/main" id="{24E14A2B-FF18-DD9F-79F4-8A400F1EB200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89;p27">
              <a:extLst>
                <a:ext uri="{FF2B5EF4-FFF2-40B4-BE49-F238E27FC236}">
                  <a16:creationId xmlns:a16="http://schemas.microsoft.com/office/drawing/2014/main" id="{3C8EE9B8-B069-9B7B-7478-10F93CCB925B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0;p27">
              <a:extLst>
                <a:ext uri="{FF2B5EF4-FFF2-40B4-BE49-F238E27FC236}">
                  <a16:creationId xmlns:a16="http://schemas.microsoft.com/office/drawing/2014/main" id="{1D9C0525-73CF-2DFA-7DD7-9790D711094E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1;p27">
              <a:extLst>
                <a:ext uri="{FF2B5EF4-FFF2-40B4-BE49-F238E27FC236}">
                  <a16:creationId xmlns:a16="http://schemas.microsoft.com/office/drawing/2014/main" id="{BAAAE622-8DB4-84E6-1C24-344854887867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2;p27">
              <a:extLst>
                <a:ext uri="{FF2B5EF4-FFF2-40B4-BE49-F238E27FC236}">
                  <a16:creationId xmlns:a16="http://schemas.microsoft.com/office/drawing/2014/main" id="{40CABC29-ED60-3AD8-82EF-2F00AB83F77D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3;p27">
              <a:extLst>
                <a:ext uri="{FF2B5EF4-FFF2-40B4-BE49-F238E27FC236}">
                  <a16:creationId xmlns:a16="http://schemas.microsoft.com/office/drawing/2014/main" id="{516AA730-AC14-D71A-BF90-C4020DD14C6C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4;p27">
              <a:extLst>
                <a:ext uri="{FF2B5EF4-FFF2-40B4-BE49-F238E27FC236}">
                  <a16:creationId xmlns:a16="http://schemas.microsoft.com/office/drawing/2014/main" id="{BFC0F543-DA3A-9835-B59C-E520D9583D9B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5;p27">
              <a:extLst>
                <a:ext uri="{FF2B5EF4-FFF2-40B4-BE49-F238E27FC236}">
                  <a16:creationId xmlns:a16="http://schemas.microsoft.com/office/drawing/2014/main" id="{C9B9D171-305F-94B6-7736-5620E2F6F6A9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6;p27">
              <a:extLst>
                <a:ext uri="{FF2B5EF4-FFF2-40B4-BE49-F238E27FC236}">
                  <a16:creationId xmlns:a16="http://schemas.microsoft.com/office/drawing/2014/main" id="{AC5BF428-2B15-C3C6-1D47-CC12C82944B5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7;p27">
              <a:extLst>
                <a:ext uri="{FF2B5EF4-FFF2-40B4-BE49-F238E27FC236}">
                  <a16:creationId xmlns:a16="http://schemas.microsoft.com/office/drawing/2014/main" id="{BEDB83A3-5FD2-7AFC-CB58-959F9DA75BA3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8;p27">
              <a:extLst>
                <a:ext uri="{FF2B5EF4-FFF2-40B4-BE49-F238E27FC236}">
                  <a16:creationId xmlns:a16="http://schemas.microsoft.com/office/drawing/2014/main" id="{66915136-CC92-15CB-A6B9-1870FB52C877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9;p27">
              <a:extLst>
                <a:ext uri="{FF2B5EF4-FFF2-40B4-BE49-F238E27FC236}">
                  <a16:creationId xmlns:a16="http://schemas.microsoft.com/office/drawing/2014/main" id="{7E7AB129-AF6F-5417-AEF0-B91F7BB4F0F5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0;p27">
              <a:extLst>
                <a:ext uri="{FF2B5EF4-FFF2-40B4-BE49-F238E27FC236}">
                  <a16:creationId xmlns:a16="http://schemas.microsoft.com/office/drawing/2014/main" id="{A1FDCBBC-1899-68B0-BC32-03784CF2CA84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1;p27">
              <a:extLst>
                <a:ext uri="{FF2B5EF4-FFF2-40B4-BE49-F238E27FC236}">
                  <a16:creationId xmlns:a16="http://schemas.microsoft.com/office/drawing/2014/main" id="{CF23582B-9695-FB48-4355-EA37D46207E7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2;p27">
              <a:extLst>
                <a:ext uri="{FF2B5EF4-FFF2-40B4-BE49-F238E27FC236}">
                  <a16:creationId xmlns:a16="http://schemas.microsoft.com/office/drawing/2014/main" id="{598F4294-A682-F4BA-DCB6-BED9F82130F8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3;p27">
              <a:extLst>
                <a:ext uri="{FF2B5EF4-FFF2-40B4-BE49-F238E27FC236}">
                  <a16:creationId xmlns:a16="http://schemas.microsoft.com/office/drawing/2014/main" id="{95FABCA2-8E1F-E153-045B-37DDF5AD78DF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4;p27">
              <a:extLst>
                <a:ext uri="{FF2B5EF4-FFF2-40B4-BE49-F238E27FC236}">
                  <a16:creationId xmlns:a16="http://schemas.microsoft.com/office/drawing/2014/main" id="{E370F24F-9A98-947C-31C9-D4C012B07D60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5;p27">
              <a:extLst>
                <a:ext uri="{FF2B5EF4-FFF2-40B4-BE49-F238E27FC236}">
                  <a16:creationId xmlns:a16="http://schemas.microsoft.com/office/drawing/2014/main" id="{79FB613C-7AEB-40C4-3A48-323621AE1CDC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6;p27">
              <a:extLst>
                <a:ext uri="{FF2B5EF4-FFF2-40B4-BE49-F238E27FC236}">
                  <a16:creationId xmlns:a16="http://schemas.microsoft.com/office/drawing/2014/main" id="{BD8EC711-3512-17E2-12A1-AD415F177D39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7;p27">
              <a:extLst>
                <a:ext uri="{FF2B5EF4-FFF2-40B4-BE49-F238E27FC236}">
                  <a16:creationId xmlns:a16="http://schemas.microsoft.com/office/drawing/2014/main" id="{A0688F97-6A01-7402-D7A3-2093E96B41C5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8;p27">
              <a:extLst>
                <a:ext uri="{FF2B5EF4-FFF2-40B4-BE49-F238E27FC236}">
                  <a16:creationId xmlns:a16="http://schemas.microsoft.com/office/drawing/2014/main" id="{B2CC6A83-6E27-022D-01B7-DED7BE2C2175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9;p27">
              <a:extLst>
                <a:ext uri="{FF2B5EF4-FFF2-40B4-BE49-F238E27FC236}">
                  <a16:creationId xmlns:a16="http://schemas.microsoft.com/office/drawing/2014/main" id="{7D9A2704-46C1-A239-0377-140CDEF42B1B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0;p27">
            <a:extLst>
              <a:ext uri="{FF2B5EF4-FFF2-40B4-BE49-F238E27FC236}">
                <a16:creationId xmlns:a16="http://schemas.microsoft.com/office/drawing/2014/main" id="{BC9F0A67-AADF-0F14-7E97-BBFA1F176316}"/>
              </a:ext>
            </a:extLst>
          </p:cNvPr>
          <p:cNvGrpSpPr/>
          <p:nvPr/>
        </p:nvGrpSpPr>
        <p:grpSpPr>
          <a:xfrm>
            <a:off x="6540267" y="2793472"/>
            <a:ext cx="685012" cy="710604"/>
            <a:chOff x="3676863" y="1930108"/>
            <a:chExt cx="286400" cy="297100"/>
          </a:xfrm>
        </p:grpSpPr>
        <p:sp>
          <p:nvSpPr>
            <p:cNvPr id="35" name="Google Shape;13911;p27">
              <a:extLst>
                <a:ext uri="{FF2B5EF4-FFF2-40B4-BE49-F238E27FC236}">
                  <a16:creationId xmlns:a16="http://schemas.microsoft.com/office/drawing/2014/main" id="{82BE54C3-CB9E-0B1F-7346-5F917C8A14E1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2;p27">
              <a:extLst>
                <a:ext uri="{FF2B5EF4-FFF2-40B4-BE49-F238E27FC236}">
                  <a16:creationId xmlns:a16="http://schemas.microsoft.com/office/drawing/2014/main" id="{9DDA3B85-28F7-8548-4B16-5FFF5B7BDCC8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3;p27">
              <a:extLst>
                <a:ext uri="{FF2B5EF4-FFF2-40B4-BE49-F238E27FC236}">
                  <a16:creationId xmlns:a16="http://schemas.microsoft.com/office/drawing/2014/main" id="{E725A26B-D820-BFF8-AFFF-72FFBE170EC1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4;p27">
            <a:extLst>
              <a:ext uri="{FF2B5EF4-FFF2-40B4-BE49-F238E27FC236}">
                <a16:creationId xmlns:a16="http://schemas.microsoft.com/office/drawing/2014/main" id="{E0DB2C70-2A72-6A5E-0449-474E12ADA3A5}"/>
              </a:ext>
            </a:extLst>
          </p:cNvPr>
          <p:cNvGrpSpPr/>
          <p:nvPr/>
        </p:nvGrpSpPr>
        <p:grpSpPr>
          <a:xfrm>
            <a:off x="3589634" y="2791799"/>
            <a:ext cx="714910" cy="712278"/>
            <a:chOff x="2698088" y="1929408"/>
            <a:chExt cx="298900" cy="297800"/>
          </a:xfrm>
        </p:grpSpPr>
        <p:sp>
          <p:nvSpPr>
            <p:cNvPr id="39" name="Google Shape;13915;p27">
              <a:extLst>
                <a:ext uri="{FF2B5EF4-FFF2-40B4-BE49-F238E27FC236}">
                  <a16:creationId xmlns:a16="http://schemas.microsoft.com/office/drawing/2014/main" id="{73860515-A2CD-059B-622C-57A8C6CF987C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6;p27">
              <a:extLst>
                <a:ext uri="{FF2B5EF4-FFF2-40B4-BE49-F238E27FC236}">
                  <a16:creationId xmlns:a16="http://schemas.microsoft.com/office/drawing/2014/main" id="{5B1D7E88-B096-9BAC-6A97-CEE1CD18EC1D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" name="Google Shape;13917;p27">
            <a:extLst>
              <a:ext uri="{FF2B5EF4-FFF2-40B4-BE49-F238E27FC236}">
                <a16:creationId xmlns:a16="http://schemas.microsoft.com/office/drawing/2014/main" id="{2EA6A966-F13F-F539-9327-CF38711B289C}"/>
              </a:ext>
            </a:extLst>
          </p:cNvPr>
          <p:cNvGrpSpPr/>
          <p:nvPr/>
        </p:nvGrpSpPr>
        <p:grpSpPr>
          <a:xfrm>
            <a:off x="9640450" y="2794848"/>
            <a:ext cx="576782" cy="709468"/>
            <a:chOff x="4718163" y="1930683"/>
            <a:chExt cx="241150" cy="296625"/>
          </a:xfrm>
        </p:grpSpPr>
        <p:sp>
          <p:nvSpPr>
            <p:cNvPr id="42" name="Google Shape;13918;p27">
              <a:extLst>
                <a:ext uri="{FF2B5EF4-FFF2-40B4-BE49-F238E27FC236}">
                  <a16:creationId xmlns:a16="http://schemas.microsoft.com/office/drawing/2014/main" id="{0454E6FB-F473-058A-DD3C-9D654BE8A620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19;p27">
              <a:extLst>
                <a:ext uri="{FF2B5EF4-FFF2-40B4-BE49-F238E27FC236}">
                  <a16:creationId xmlns:a16="http://schemas.microsoft.com/office/drawing/2014/main" id="{1952B096-9464-800F-EF6F-5014241A7B2D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0;p27">
              <a:extLst>
                <a:ext uri="{FF2B5EF4-FFF2-40B4-BE49-F238E27FC236}">
                  <a16:creationId xmlns:a16="http://schemas.microsoft.com/office/drawing/2014/main" id="{22A051CC-5E06-94B8-B70F-9032DE9F24B9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1;p27">
              <a:extLst>
                <a:ext uri="{FF2B5EF4-FFF2-40B4-BE49-F238E27FC236}">
                  <a16:creationId xmlns:a16="http://schemas.microsoft.com/office/drawing/2014/main" id="{A39A368A-CC39-7894-3198-3B1459AE5AFB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2;p27">
              <a:extLst>
                <a:ext uri="{FF2B5EF4-FFF2-40B4-BE49-F238E27FC236}">
                  <a16:creationId xmlns:a16="http://schemas.microsoft.com/office/drawing/2014/main" id="{60717B55-889B-D8E7-F37C-4E93E5A3D0C5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3;p27">
              <a:extLst>
                <a:ext uri="{FF2B5EF4-FFF2-40B4-BE49-F238E27FC236}">
                  <a16:creationId xmlns:a16="http://schemas.microsoft.com/office/drawing/2014/main" id="{2D08A1BD-D4DA-A7FE-B64F-BC3FE93A0167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4;p27">
              <a:extLst>
                <a:ext uri="{FF2B5EF4-FFF2-40B4-BE49-F238E27FC236}">
                  <a16:creationId xmlns:a16="http://schemas.microsoft.com/office/drawing/2014/main" id="{F1293F96-74D3-F987-A697-9390AB649988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5;p27">
              <a:extLst>
                <a:ext uri="{FF2B5EF4-FFF2-40B4-BE49-F238E27FC236}">
                  <a16:creationId xmlns:a16="http://schemas.microsoft.com/office/drawing/2014/main" id="{9C15678F-7CA9-1896-AD20-0973D2D60ED9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0" name="Google Shape;13926;p27">
            <a:extLst>
              <a:ext uri="{FF2B5EF4-FFF2-40B4-BE49-F238E27FC236}">
                <a16:creationId xmlns:a16="http://schemas.microsoft.com/office/drawing/2014/main" id="{96ADD779-6612-46DB-2DC3-ED8FB1D360E4}"/>
              </a:ext>
            </a:extLst>
          </p:cNvPr>
          <p:cNvGrpSpPr/>
          <p:nvPr/>
        </p:nvGrpSpPr>
        <p:grpSpPr>
          <a:xfrm>
            <a:off x="11027480" y="2792036"/>
            <a:ext cx="712038" cy="710604"/>
            <a:chOff x="5170638" y="1929508"/>
            <a:chExt cx="297700" cy="297100"/>
          </a:xfrm>
        </p:grpSpPr>
        <p:sp>
          <p:nvSpPr>
            <p:cNvPr id="51" name="Google Shape;13927;p27">
              <a:extLst>
                <a:ext uri="{FF2B5EF4-FFF2-40B4-BE49-F238E27FC236}">
                  <a16:creationId xmlns:a16="http://schemas.microsoft.com/office/drawing/2014/main" id="{8F402965-A3F5-918D-DDB9-442BE00D54B8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8;p27">
              <a:extLst>
                <a:ext uri="{FF2B5EF4-FFF2-40B4-BE49-F238E27FC236}">
                  <a16:creationId xmlns:a16="http://schemas.microsoft.com/office/drawing/2014/main" id="{BBD9FA03-C430-870B-9E0C-8E4E203A1F26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9;p27">
              <a:extLst>
                <a:ext uri="{FF2B5EF4-FFF2-40B4-BE49-F238E27FC236}">
                  <a16:creationId xmlns:a16="http://schemas.microsoft.com/office/drawing/2014/main" id="{7ECF6EBC-3C80-E4F5-A116-9AE12CE70A44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0;p27">
              <a:extLst>
                <a:ext uri="{FF2B5EF4-FFF2-40B4-BE49-F238E27FC236}">
                  <a16:creationId xmlns:a16="http://schemas.microsoft.com/office/drawing/2014/main" id="{7DC459B1-1E57-78D7-657B-BD56ACF0EFD9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1;p27">
              <a:extLst>
                <a:ext uri="{FF2B5EF4-FFF2-40B4-BE49-F238E27FC236}">
                  <a16:creationId xmlns:a16="http://schemas.microsoft.com/office/drawing/2014/main" id="{B4B82581-2D14-A91F-2767-90D72C44E770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2;p27">
              <a:extLst>
                <a:ext uri="{FF2B5EF4-FFF2-40B4-BE49-F238E27FC236}">
                  <a16:creationId xmlns:a16="http://schemas.microsoft.com/office/drawing/2014/main" id="{421AE734-0ED2-1602-7F1A-734015A29BBE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33;p27">
            <a:extLst>
              <a:ext uri="{FF2B5EF4-FFF2-40B4-BE49-F238E27FC236}">
                <a16:creationId xmlns:a16="http://schemas.microsoft.com/office/drawing/2014/main" id="{00B1FF95-C8C4-3547-C2E2-D998D0688B95}"/>
              </a:ext>
            </a:extLst>
          </p:cNvPr>
          <p:cNvGrpSpPr/>
          <p:nvPr/>
        </p:nvGrpSpPr>
        <p:grpSpPr>
          <a:xfrm>
            <a:off x="12542650" y="2794849"/>
            <a:ext cx="712038" cy="707794"/>
            <a:chOff x="5676688" y="1930683"/>
            <a:chExt cx="297700" cy="295925"/>
          </a:xfrm>
        </p:grpSpPr>
        <p:sp>
          <p:nvSpPr>
            <p:cNvPr id="58" name="Google Shape;13934;p27">
              <a:extLst>
                <a:ext uri="{FF2B5EF4-FFF2-40B4-BE49-F238E27FC236}">
                  <a16:creationId xmlns:a16="http://schemas.microsoft.com/office/drawing/2014/main" id="{503759CC-41B3-E0A8-0F21-A103DAC9F83F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5;p27">
              <a:extLst>
                <a:ext uri="{FF2B5EF4-FFF2-40B4-BE49-F238E27FC236}">
                  <a16:creationId xmlns:a16="http://schemas.microsoft.com/office/drawing/2014/main" id="{8A355E78-FEF4-A814-5728-180650BA3F02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6;p27">
              <a:extLst>
                <a:ext uri="{FF2B5EF4-FFF2-40B4-BE49-F238E27FC236}">
                  <a16:creationId xmlns:a16="http://schemas.microsoft.com/office/drawing/2014/main" id="{96FB6341-3ABB-FE9B-ED36-F23F81E1A1B9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7;p27">
              <a:extLst>
                <a:ext uri="{FF2B5EF4-FFF2-40B4-BE49-F238E27FC236}">
                  <a16:creationId xmlns:a16="http://schemas.microsoft.com/office/drawing/2014/main" id="{BCD264C6-6D2C-C258-F277-25C81E494C1B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2" name="Google Shape;13938;p27">
            <a:extLst>
              <a:ext uri="{FF2B5EF4-FFF2-40B4-BE49-F238E27FC236}">
                <a16:creationId xmlns:a16="http://schemas.microsoft.com/office/drawing/2014/main" id="{AD4AF9E9-D44C-3D52-9C7B-E3AE27B2010E}"/>
              </a:ext>
            </a:extLst>
          </p:cNvPr>
          <p:cNvSpPr/>
          <p:nvPr/>
        </p:nvSpPr>
        <p:spPr>
          <a:xfrm>
            <a:off x="14063397" y="279766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3" name="Google Shape;13939;p27">
            <a:extLst>
              <a:ext uri="{FF2B5EF4-FFF2-40B4-BE49-F238E27FC236}">
                <a16:creationId xmlns:a16="http://schemas.microsoft.com/office/drawing/2014/main" id="{42978DBB-478D-E727-BB0D-96739F549DD3}"/>
              </a:ext>
            </a:extLst>
          </p:cNvPr>
          <p:cNvGrpSpPr/>
          <p:nvPr/>
        </p:nvGrpSpPr>
        <p:grpSpPr>
          <a:xfrm>
            <a:off x="15479053" y="2796282"/>
            <a:ext cx="709228" cy="710664"/>
            <a:chOff x="6649513" y="1931283"/>
            <a:chExt cx="296525" cy="297125"/>
          </a:xfrm>
        </p:grpSpPr>
        <p:sp>
          <p:nvSpPr>
            <p:cNvPr id="64" name="Google Shape;13940;p27">
              <a:extLst>
                <a:ext uri="{FF2B5EF4-FFF2-40B4-BE49-F238E27FC236}">
                  <a16:creationId xmlns:a16="http://schemas.microsoft.com/office/drawing/2014/main" id="{37CB1E83-4BB4-70AB-D252-E4E1D6231CCB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1;p27">
              <a:extLst>
                <a:ext uri="{FF2B5EF4-FFF2-40B4-BE49-F238E27FC236}">
                  <a16:creationId xmlns:a16="http://schemas.microsoft.com/office/drawing/2014/main" id="{F3A94536-F528-D0C7-7E24-6B59B83235B0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2;p27">
              <a:extLst>
                <a:ext uri="{FF2B5EF4-FFF2-40B4-BE49-F238E27FC236}">
                  <a16:creationId xmlns:a16="http://schemas.microsoft.com/office/drawing/2014/main" id="{10CC6198-4141-F83C-1C9A-C860FABF6A77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3;p27">
            <a:extLst>
              <a:ext uri="{FF2B5EF4-FFF2-40B4-BE49-F238E27FC236}">
                <a16:creationId xmlns:a16="http://schemas.microsoft.com/office/drawing/2014/main" id="{2DA9E0AC-0760-923C-53F9-D66F804AAE98}"/>
              </a:ext>
            </a:extLst>
          </p:cNvPr>
          <p:cNvGrpSpPr/>
          <p:nvPr/>
        </p:nvGrpSpPr>
        <p:grpSpPr>
          <a:xfrm>
            <a:off x="15474748" y="3844370"/>
            <a:ext cx="713534" cy="709168"/>
            <a:chOff x="6647713" y="2369483"/>
            <a:chExt cx="298325" cy="296500"/>
          </a:xfrm>
        </p:grpSpPr>
        <p:sp>
          <p:nvSpPr>
            <p:cNvPr id="68" name="Google Shape;13944;p27">
              <a:extLst>
                <a:ext uri="{FF2B5EF4-FFF2-40B4-BE49-F238E27FC236}">
                  <a16:creationId xmlns:a16="http://schemas.microsoft.com/office/drawing/2014/main" id="{B373F1AB-B69D-6824-9735-627F5D8EFC53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5;p27">
              <a:extLst>
                <a:ext uri="{FF2B5EF4-FFF2-40B4-BE49-F238E27FC236}">
                  <a16:creationId xmlns:a16="http://schemas.microsoft.com/office/drawing/2014/main" id="{7D483A96-16EE-FA6D-32B3-64EB852C8200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6;p27">
              <a:extLst>
                <a:ext uri="{FF2B5EF4-FFF2-40B4-BE49-F238E27FC236}">
                  <a16:creationId xmlns:a16="http://schemas.microsoft.com/office/drawing/2014/main" id="{ACAAC01D-7E4F-282F-1DC9-E9E97603E17F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1" name="Google Shape;13947;p27">
            <a:extLst>
              <a:ext uri="{FF2B5EF4-FFF2-40B4-BE49-F238E27FC236}">
                <a16:creationId xmlns:a16="http://schemas.microsoft.com/office/drawing/2014/main" id="{D231DE27-605A-121D-6473-FA6455CEC821}"/>
              </a:ext>
            </a:extLst>
          </p:cNvPr>
          <p:cNvGrpSpPr/>
          <p:nvPr/>
        </p:nvGrpSpPr>
        <p:grpSpPr>
          <a:xfrm>
            <a:off x="14009445" y="3844370"/>
            <a:ext cx="710604" cy="709168"/>
            <a:chOff x="6162513" y="2369483"/>
            <a:chExt cx="297100" cy="296500"/>
          </a:xfrm>
        </p:grpSpPr>
        <p:sp>
          <p:nvSpPr>
            <p:cNvPr id="72" name="Google Shape;13948;p27">
              <a:extLst>
                <a:ext uri="{FF2B5EF4-FFF2-40B4-BE49-F238E27FC236}">
                  <a16:creationId xmlns:a16="http://schemas.microsoft.com/office/drawing/2014/main" id="{A637720C-5E4C-7FE9-22DC-FFB4B113A504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9;p27">
              <a:extLst>
                <a:ext uri="{FF2B5EF4-FFF2-40B4-BE49-F238E27FC236}">
                  <a16:creationId xmlns:a16="http://schemas.microsoft.com/office/drawing/2014/main" id="{B274D01E-8371-7970-8703-745678A4CDE5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0;p27">
              <a:extLst>
                <a:ext uri="{FF2B5EF4-FFF2-40B4-BE49-F238E27FC236}">
                  <a16:creationId xmlns:a16="http://schemas.microsoft.com/office/drawing/2014/main" id="{5C798EAC-807F-3E41-46E7-66D6D599F82C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1;p27">
              <a:extLst>
                <a:ext uri="{FF2B5EF4-FFF2-40B4-BE49-F238E27FC236}">
                  <a16:creationId xmlns:a16="http://schemas.microsoft.com/office/drawing/2014/main" id="{1B246B09-8BE9-7539-FC83-21C7D0AE6536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2;p27">
              <a:extLst>
                <a:ext uri="{FF2B5EF4-FFF2-40B4-BE49-F238E27FC236}">
                  <a16:creationId xmlns:a16="http://schemas.microsoft.com/office/drawing/2014/main" id="{04D63D9A-6326-4D9D-279E-93CD8C101ABD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3;p27">
              <a:extLst>
                <a:ext uri="{FF2B5EF4-FFF2-40B4-BE49-F238E27FC236}">
                  <a16:creationId xmlns:a16="http://schemas.microsoft.com/office/drawing/2014/main" id="{EF4E0568-22EA-F04A-E851-2CFA28F44B40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54;p27">
            <a:extLst>
              <a:ext uri="{FF2B5EF4-FFF2-40B4-BE49-F238E27FC236}">
                <a16:creationId xmlns:a16="http://schemas.microsoft.com/office/drawing/2014/main" id="{360755FB-5005-5145-9D57-868A43AFED5B}"/>
              </a:ext>
            </a:extLst>
          </p:cNvPr>
          <p:cNvGrpSpPr/>
          <p:nvPr/>
        </p:nvGrpSpPr>
        <p:grpSpPr>
          <a:xfrm>
            <a:off x="12541216" y="3845744"/>
            <a:ext cx="712038" cy="709228"/>
            <a:chOff x="5676088" y="2370058"/>
            <a:chExt cx="297700" cy="296525"/>
          </a:xfrm>
        </p:grpSpPr>
        <p:sp>
          <p:nvSpPr>
            <p:cNvPr id="79" name="Google Shape;13955;p27">
              <a:extLst>
                <a:ext uri="{FF2B5EF4-FFF2-40B4-BE49-F238E27FC236}">
                  <a16:creationId xmlns:a16="http://schemas.microsoft.com/office/drawing/2014/main" id="{D042E4D0-8C9E-1D29-FFE7-F0FB1D3B80C3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6;p27">
              <a:extLst>
                <a:ext uri="{FF2B5EF4-FFF2-40B4-BE49-F238E27FC236}">
                  <a16:creationId xmlns:a16="http://schemas.microsoft.com/office/drawing/2014/main" id="{3FF22AC4-2AA2-8A93-E68B-D7DAA6D338AB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7;p27">
              <a:extLst>
                <a:ext uri="{FF2B5EF4-FFF2-40B4-BE49-F238E27FC236}">
                  <a16:creationId xmlns:a16="http://schemas.microsoft.com/office/drawing/2014/main" id="{54275D48-4E3E-8508-7F21-9B707AFE55D1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8;p27">
              <a:extLst>
                <a:ext uri="{FF2B5EF4-FFF2-40B4-BE49-F238E27FC236}">
                  <a16:creationId xmlns:a16="http://schemas.microsoft.com/office/drawing/2014/main" id="{371C7D87-82AE-2CD5-E8BE-6BEA6D272825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9;p27">
              <a:extLst>
                <a:ext uri="{FF2B5EF4-FFF2-40B4-BE49-F238E27FC236}">
                  <a16:creationId xmlns:a16="http://schemas.microsoft.com/office/drawing/2014/main" id="{A8C91435-26A0-03AB-E6D8-A0F6BC073F16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60;p27">
            <a:extLst>
              <a:ext uri="{FF2B5EF4-FFF2-40B4-BE49-F238E27FC236}">
                <a16:creationId xmlns:a16="http://schemas.microsoft.com/office/drawing/2014/main" id="{D3B17C47-7022-E002-FAC6-9634C8E4A187}"/>
              </a:ext>
            </a:extLst>
          </p:cNvPr>
          <p:cNvGrpSpPr/>
          <p:nvPr/>
        </p:nvGrpSpPr>
        <p:grpSpPr>
          <a:xfrm>
            <a:off x="11023174" y="3845744"/>
            <a:ext cx="712098" cy="710664"/>
            <a:chOff x="5168838" y="2370058"/>
            <a:chExt cx="297725" cy="297125"/>
          </a:xfrm>
        </p:grpSpPr>
        <p:sp>
          <p:nvSpPr>
            <p:cNvPr id="85" name="Google Shape;13961;p27">
              <a:extLst>
                <a:ext uri="{FF2B5EF4-FFF2-40B4-BE49-F238E27FC236}">
                  <a16:creationId xmlns:a16="http://schemas.microsoft.com/office/drawing/2014/main" id="{64FAB020-0801-1312-6675-AFC51356078B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2;p27">
              <a:extLst>
                <a:ext uri="{FF2B5EF4-FFF2-40B4-BE49-F238E27FC236}">
                  <a16:creationId xmlns:a16="http://schemas.microsoft.com/office/drawing/2014/main" id="{3520B2F8-2377-1583-9BAE-433AB4D6AC85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3;p27">
              <a:extLst>
                <a:ext uri="{FF2B5EF4-FFF2-40B4-BE49-F238E27FC236}">
                  <a16:creationId xmlns:a16="http://schemas.microsoft.com/office/drawing/2014/main" id="{19E9A138-0123-151F-48E0-9400DD190C1D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4;p27">
              <a:extLst>
                <a:ext uri="{FF2B5EF4-FFF2-40B4-BE49-F238E27FC236}">
                  <a16:creationId xmlns:a16="http://schemas.microsoft.com/office/drawing/2014/main" id="{459BB157-5D07-110C-B310-83B89CBD7831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5;p27">
              <a:extLst>
                <a:ext uri="{FF2B5EF4-FFF2-40B4-BE49-F238E27FC236}">
                  <a16:creationId xmlns:a16="http://schemas.microsoft.com/office/drawing/2014/main" id="{DD6AC6E5-2462-D64D-0F5E-AB519699709B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6;p27">
              <a:extLst>
                <a:ext uri="{FF2B5EF4-FFF2-40B4-BE49-F238E27FC236}">
                  <a16:creationId xmlns:a16="http://schemas.microsoft.com/office/drawing/2014/main" id="{7838DFAC-909A-EFD9-8BB8-47ED9AE8D357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7;p27">
              <a:extLst>
                <a:ext uri="{FF2B5EF4-FFF2-40B4-BE49-F238E27FC236}">
                  <a16:creationId xmlns:a16="http://schemas.microsoft.com/office/drawing/2014/main" id="{A63B7AE5-7330-8BD4-AA7E-A0B545BC6D31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8;p27">
              <a:extLst>
                <a:ext uri="{FF2B5EF4-FFF2-40B4-BE49-F238E27FC236}">
                  <a16:creationId xmlns:a16="http://schemas.microsoft.com/office/drawing/2014/main" id="{93133DD8-E318-07F2-2208-962B8A5C678E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9;p27">
              <a:extLst>
                <a:ext uri="{FF2B5EF4-FFF2-40B4-BE49-F238E27FC236}">
                  <a16:creationId xmlns:a16="http://schemas.microsoft.com/office/drawing/2014/main" id="{3B6A9F8A-CB60-F718-3577-53E9C6286E95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0;p27">
              <a:extLst>
                <a:ext uri="{FF2B5EF4-FFF2-40B4-BE49-F238E27FC236}">
                  <a16:creationId xmlns:a16="http://schemas.microsoft.com/office/drawing/2014/main" id="{1BD2F20F-CD5B-ACC9-D982-1DC36E54B6A7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71;p27">
            <a:extLst>
              <a:ext uri="{FF2B5EF4-FFF2-40B4-BE49-F238E27FC236}">
                <a16:creationId xmlns:a16="http://schemas.microsoft.com/office/drawing/2014/main" id="{B5CED3D4-D632-37FB-66AD-1374504A9C70}"/>
              </a:ext>
            </a:extLst>
          </p:cNvPr>
          <p:cNvGrpSpPr/>
          <p:nvPr/>
        </p:nvGrpSpPr>
        <p:grpSpPr>
          <a:xfrm>
            <a:off x="9535031" y="3972511"/>
            <a:ext cx="710664" cy="455698"/>
            <a:chOff x="4674088" y="2423058"/>
            <a:chExt cx="297125" cy="190525"/>
          </a:xfrm>
        </p:grpSpPr>
        <p:sp>
          <p:nvSpPr>
            <p:cNvPr id="96" name="Google Shape;13972;p27">
              <a:extLst>
                <a:ext uri="{FF2B5EF4-FFF2-40B4-BE49-F238E27FC236}">
                  <a16:creationId xmlns:a16="http://schemas.microsoft.com/office/drawing/2014/main" id="{3BBFF7D3-EE09-298B-5A21-FB276EC14804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3;p27">
              <a:extLst>
                <a:ext uri="{FF2B5EF4-FFF2-40B4-BE49-F238E27FC236}">
                  <a16:creationId xmlns:a16="http://schemas.microsoft.com/office/drawing/2014/main" id="{D78EE350-1B68-350C-93A7-0CCAEDCEE19A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4;p27">
              <a:extLst>
                <a:ext uri="{FF2B5EF4-FFF2-40B4-BE49-F238E27FC236}">
                  <a16:creationId xmlns:a16="http://schemas.microsoft.com/office/drawing/2014/main" id="{FDECF488-2C55-3BE6-3D88-6399FED87380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5;p27">
              <a:extLst>
                <a:ext uri="{FF2B5EF4-FFF2-40B4-BE49-F238E27FC236}">
                  <a16:creationId xmlns:a16="http://schemas.microsoft.com/office/drawing/2014/main" id="{4ECC1898-307E-DF50-6A90-6649BE4DE348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6;p27">
              <a:extLst>
                <a:ext uri="{FF2B5EF4-FFF2-40B4-BE49-F238E27FC236}">
                  <a16:creationId xmlns:a16="http://schemas.microsoft.com/office/drawing/2014/main" id="{0B0B96BE-B89D-0C02-9B8F-8591F097CE0E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1" name="Google Shape;13977;p27">
            <a:extLst>
              <a:ext uri="{FF2B5EF4-FFF2-40B4-BE49-F238E27FC236}">
                <a16:creationId xmlns:a16="http://schemas.microsoft.com/office/drawing/2014/main" id="{0C5C2CCA-6267-CBA0-C991-B7196851DEF1}"/>
              </a:ext>
            </a:extLst>
          </p:cNvPr>
          <p:cNvSpPr/>
          <p:nvPr/>
        </p:nvSpPr>
        <p:spPr>
          <a:xfrm>
            <a:off x="8170672" y="441647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8;p27">
            <a:extLst>
              <a:ext uri="{FF2B5EF4-FFF2-40B4-BE49-F238E27FC236}">
                <a16:creationId xmlns:a16="http://schemas.microsoft.com/office/drawing/2014/main" id="{A4C943F7-4D30-722A-27C2-FB33AF9747E8}"/>
              </a:ext>
            </a:extLst>
          </p:cNvPr>
          <p:cNvSpPr/>
          <p:nvPr/>
        </p:nvSpPr>
        <p:spPr>
          <a:xfrm>
            <a:off x="8632090" y="434980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9;p27">
            <a:extLst>
              <a:ext uri="{FF2B5EF4-FFF2-40B4-BE49-F238E27FC236}">
                <a16:creationId xmlns:a16="http://schemas.microsoft.com/office/drawing/2014/main" id="{1DAAE564-20A1-8FE9-9A80-EC2456C8C088}"/>
              </a:ext>
            </a:extLst>
          </p:cNvPr>
          <p:cNvSpPr/>
          <p:nvPr/>
        </p:nvSpPr>
        <p:spPr>
          <a:xfrm>
            <a:off x="8632090" y="440529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0;p27">
            <a:extLst>
              <a:ext uri="{FF2B5EF4-FFF2-40B4-BE49-F238E27FC236}">
                <a16:creationId xmlns:a16="http://schemas.microsoft.com/office/drawing/2014/main" id="{F8250A21-7587-0B3E-3124-CE5D3CF86D7F}"/>
              </a:ext>
            </a:extLst>
          </p:cNvPr>
          <p:cNvSpPr/>
          <p:nvPr/>
        </p:nvSpPr>
        <p:spPr>
          <a:xfrm>
            <a:off x="8632090" y="429282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1;p27">
            <a:extLst>
              <a:ext uri="{FF2B5EF4-FFF2-40B4-BE49-F238E27FC236}">
                <a16:creationId xmlns:a16="http://schemas.microsoft.com/office/drawing/2014/main" id="{89767D9E-B97F-9C83-F601-0B60F0856774}"/>
              </a:ext>
            </a:extLst>
          </p:cNvPr>
          <p:cNvSpPr/>
          <p:nvPr/>
        </p:nvSpPr>
        <p:spPr>
          <a:xfrm>
            <a:off x="8632090" y="423727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2;p27">
            <a:extLst>
              <a:ext uri="{FF2B5EF4-FFF2-40B4-BE49-F238E27FC236}">
                <a16:creationId xmlns:a16="http://schemas.microsoft.com/office/drawing/2014/main" id="{9065DB8C-C084-16D6-7EB9-6E0B2E3EB5FE}"/>
              </a:ext>
            </a:extLst>
          </p:cNvPr>
          <p:cNvSpPr/>
          <p:nvPr/>
        </p:nvSpPr>
        <p:spPr>
          <a:xfrm>
            <a:off x="8632090" y="418316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3;p27">
            <a:extLst>
              <a:ext uri="{FF2B5EF4-FFF2-40B4-BE49-F238E27FC236}">
                <a16:creationId xmlns:a16="http://schemas.microsoft.com/office/drawing/2014/main" id="{67D8E2EB-9ADC-B3AF-7FAC-9CFD29047AF6}"/>
              </a:ext>
            </a:extLst>
          </p:cNvPr>
          <p:cNvSpPr/>
          <p:nvPr/>
        </p:nvSpPr>
        <p:spPr>
          <a:xfrm>
            <a:off x="8632090" y="412767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4;p27">
            <a:extLst>
              <a:ext uri="{FF2B5EF4-FFF2-40B4-BE49-F238E27FC236}">
                <a16:creationId xmlns:a16="http://schemas.microsoft.com/office/drawing/2014/main" id="{E5D9FA19-F8B3-B86F-08AD-2676D0DB4A34}"/>
              </a:ext>
            </a:extLst>
          </p:cNvPr>
          <p:cNvSpPr/>
          <p:nvPr/>
        </p:nvSpPr>
        <p:spPr>
          <a:xfrm>
            <a:off x="8540962" y="444374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5;p27">
            <a:extLst>
              <a:ext uri="{FF2B5EF4-FFF2-40B4-BE49-F238E27FC236}">
                <a16:creationId xmlns:a16="http://schemas.microsoft.com/office/drawing/2014/main" id="{8E9F6D78-BABE-2903-5D04-A475EE2B4523}"/>
              </a:ext>
            </a:extLst>
          </p:cNvPr>
          <p:cNvSpPr/>
          <p:nvPr/>
        </p:nvSpPr>
        <p:spPr>
          <a:xfrm>
            <a:off x="8540962" y="433270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6;p27">
            <a:extLst>
              <a:ext uri="{FF2B5EF4-FFF2-40B4-BE49-F238E27FC236}">
                <a16:creationId xmlns:a16="http://schemas.microsoft.com/office/drawing/2014/main" id="{1B578CA1-9271-6A06-7A85-528E920380D1}"/>
              </a:ext>
            </a:extLst>
          </p:cNvPr>
          <p:cNvSpPr/>
          <p:nvPr/>
        </p:nvSpPr>
        <p:spPr>
          <a:xfrm>
            <a:off x="8540962" y="438682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7;p27">
            <a:extLst>
              <a:ext uri="{FF2B5EF4-FFF2-40B4-BE49-F238E27FC236}">
                <a16:creationId xmlns:a16="http://schemas.microsoft.com/office/drawing/2014/main" id="{6DB413C8-72C0-55BD-1410-5D808A0B8364}"/>
              </a:ext>
            </a:extLst>
          </p:cNvPr>
          <p:cNvSpPr/>
          <p:nvPr/>
        </p:nvSpPr>
        <p:spPr>
          <a:xfrm>
            <a:off x="8540962" y="427859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8;p27">
            <a:extLst>
              <a:ext uri="{FF2B5EF4-FFF2-40B4-BE49-F238E27FC236}">
                <a16:creationId xmlns:a16="http://schemas.microsoft.com/office/drawing/2014/main" id="{378875DC-59BF-0D08-514E-BEA79C6C8F29}"/>
              </a:ext>
            </a:extLst>
          </p:cNvPr>
          <p:cNvSpPr/>
          <p:nvPr/>
        </p:nvSpPr>
        <p:spPr>
          <a:xfrm>
            <a:off x="8266104" y="430562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9;p27">
            <a:extLst>
              <a:ext uri="{FF2B5EF4-FFF2-40B4-BE49-F238E27FC236}">
                <a16:creationId xmlns:a16="http://schemas.microsoft.com/office/drawing/2014/main" id="{FD5F3151-7273-BCA6-579B-1B8F08A74E81}"/>
              </a:ext>
            </a:extLst>
          </p:cNvPr>
          <p:cNvSpPr/>
          <p:nvPr/>
        </p:nvSpPr>
        <p:spPr>
          <a:xfrm>
            <a:off x="8266104" y="419458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0;p27">
            <a:extLst>
              <a:ext uri="{FF2B5EF4-FFF2-40B4-BE49-F238E27FC236}">
                <a16:creationId xmlns:a16="http://schemas.microsoft.com/office/drawing/2014/main" id="{FBE47578-2796-FB00-B158-24D883DB86AA}"/>
              </a:ext>
            </a:extLst>
          </p:cNvPr>
          <p:cNvSpPr/>
          <p:nvPr/>
        </p:nvSpPr>
        <p:spPr>
          <a:xfrm>
            <a:off x="8266104" y="425013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1;p27">
            <a:extLst>
              <a:ext uri="{FF2B5EF4-FFF2-40B4-BE49-F238E27FC236}">
                <a16:creationId xmlns:a16="http://schemas.microsoft.com/office/drawing/2014/main" id="{695F02B8-BC2B-557C-90C3-0FC7E6A5CAC8}"/>
              </a:ext>
            </a:extLst>
          </p:cNvPr>
          <p:cNvSpPr/>
          <p:nvPr/>
        </p:nvSpPr>
        <p:spPr>
          <a:xfrm>
            <a:off x="8266104" y="436260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2;p27">
            <a:extLst>
              <a:ext uri="{FF2B5EF4-FFF2-40B4-BE49-F238E27FC236}">
                <a16:creationId xmlns:a16="http://schemas.microsoft.com/office/drawing/2014/main" id="{B3D33ACA-94DD-35FB-BDF5-9EC51D94B057}"/>
              </a:ext>
            </a:extLst>
          </p:cNvPr>
          <p:cNvSpPr/>
          <p:nvPr/>
        </p:nvSpPr>
        <p:spPr>
          <a:xfrm>
            <a:off x="8266104" y="441815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3;p27">
            <a:extLst>
              <a:ext uri="{FF2B5EF4-FFF2-40B4-BE49-F238E27FC236}">
                <a16:creationId xmlns:a16="http://schemas.microsoft.com/office/drawing/2014/main" id="{9CAA94C2-0852-6B91-4EE7-36EE5C6EE406}"/>
              </a:ext>
            </a:extLst>
          </p:cNvPr>
          <p:cNvSpPr/>
          <p:nvPr/>
        </p:nvSpPr>
        <p:spPr>
          <a:xfrm>
            <a:off x="8518182" y="397812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4;p27">
            <a:extLst>
              <a:ext uri="{FF2B5EF4-FFF2-40B4-BE49-F238E27FC236}">
                <a16:creationId xmlns:a16="http://schemas.microsoft.com/office/drawing/2014/main" id="{C0C3B0B8-F122-08DD-CBD5-EEEF29C16D24}"/>
              </a:ext>
            </a:extLst>
          </p:cNvPr>
          <p:cNvSpPr/>
          <p:nvPr/>
        </p:nvSpPr>
        <p:spPr>
          <a:xfrm>
            <a:off x="8627844" y="397812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5;p27">
            <a:extLst>
              <a:ext uri="{FF2B5EF4-FFF2-40B4-BE49-F238E27FC236}">
                <a16:creationId xmlns:a16="http://schemas.microsoft.com/office/drawing/2014/main" id="{DB86C8E2-3479-0690-CF3C-E173537C29DC}"/>
              </a:ext>
            </a:extLst>
          </p:cNvPr>
          <p:cNvSpPr/>
          <p:nvPr/>
        </p:nvSpPr>
        <p:spPr>
          <a:xfrm>
            <a:off x="8142210" y="397812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6;p27">
            <a:extLst>
              <a:ext uri="{FF2B5EF4-FFF2-40B4-BE49-F238E27FC236}">
                <a16:creationId xmlns:a16="http://schemas.microsoft.com/office/drawing/2014/main" id="{BDD52AEA-1352-8CE0-490E-208A660E1214}"/>
              </a:ext>
            </a:extLst>
          </p:cNvPr>
          <p:cNvSpPr/>
          <p:nvPr/>
        </p:nvSpPr>
        <p:spPr>
          <a:xfrm>
            <a:off x="8572294" y="397812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7;p27">
            <a:extLst>
              <a:ext uri="{FF2B5EF4-FFF2-40B4-BE49-F238E27FC236}">
                <a16:creationId xmlns:a16="http://schemas.microsoft.com/office/drawing/2014/main" id="{6411BB07-AE71-B8FE-2C2C-0A1C5166D9BE}"/>
              </a:ext>
            </a:extLst>
          </p:cNvPr>
          <p:cNvSpPr/>
          <p:nvPr/>
        </p:nvSpPr>
        <p:spPr>
          <a:xfrm>
            <a:off x="8197758" y="397812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8;p27">
            <a:extLst>
              <a:ext uri="{FF2B5EF4-FFF2-40B4-BE49-F238E27FC236}">
                <a16:creationId xmlns:a16="http://schemas.microsoft.com/office/drawing/2014/main" id="{99BE46F0-26B6-8EB0-63EC-065AE48F8A68}"/>
              </a:ext>
            </a:extLst>
          </p:cNvPr>
          <p:cNvSpPr/>
          <p:nvPr/>
        </p:nvSpPr>
        <p:spPr>
          <a:xfrm>
            <a:off x="8461197" y="397812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9;p27">
            <a:extLst>
              <a:ext uri="{FF2B5EF4-FFF2-40B4-BE49-F238E27FC236}">
                <a16:creationId xmlns:a16="http://schemas.microsoft.com/office/drawing/2014/main" id="{BA0D1F05-3BD3-BAD3-C7E5-719CD558B0EB}"/>
              </a:ext>
            </a:extLst>
          </p:cNvPr>
          <p:cNvSpPr/>
          <p:nvPr/>
        </p:nvSpPr>
        <p:spPr>
          <a:xfrm>
            <a:off x="8253307" y="397812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0;p27">
            <a:extLst>
              <a:ext uri="{FF2B5EF4-FFF2-40B4-BE49-F238E27FC236}">
                <a16:creationId xmlns:a16="http://schemas.microsoft.com/office/drawing/2014/main" id="{82B42A4F-8EA7-7E5E-CE4B-9BF3335C1AC0}"/>
              </a:ext>
            </a:extLst>
          </p:cNvPr>
          <p:cNvSpPr/>
          <p:nvPr/>
        </p:nvSpPr>
        <p:spPr>
          <a:xfrm>
            <a:off x="8764533" y="394966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1;p27">
            <a:extLst>
              <a:ext uri="{FF2B5EF4-FFF2-40B4-BE49-F238E27FC236}">
                <a16:creationId xmlns:a16="http://schemas.microsoft.com/office/drawing/2014/main" id="{AE7924EA-574B-81CF-AA9E-55E30E196268}"/>
              </a:ext>
            </a:extLst>
          </p:cNvPr>
          <p:cNvSpPr/>
          <p:nvPr/>
        </p:nvSpPr>
        <p:spPr>
          <a:xfrm>
            <a:off x="8142209" y="390553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2;p27">
            <a:extLst>
              <a:ext uri="{FF2B5EF4-FFF2-40B4-BE49-F238E27FC236}">
                <a16:creationId xmlns:a16="http://schemas.microsoft.com/office/drawing/2014/main" id="{97797E3A-B206-AC00-FD45-97CABD012F15}"/>
              </a:ext>
            </a:extLst>
          </p:cNvPr>
          <p:cNvSpPr/>
          <p:nvPr/>
        </p:nvSpPr>
        <p:spPr>
          <a:xfrm>
            <a:off x="8792996" y="420169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3;p27">
            <a:extLst>
              <a:ext uri="{FF2B5EF4-FFF2-40B4-BE49-F238E27FC236}">
                <a16:creationId xmlns:a16="http://schemas.microsoft.com/office/drawing/2014/main" id="{AE33558B-C74D-D38F-9B5E-E8610EF20A54}"/>
              </a:ext>
            </a:extLst>
          </p:cNvPr>
          <p:cNvSpPr/>
          <p:nvPr/>
        </p:nvSpPr>
        <p:spPr>
          <a:xfrm>
            <a:off x="8792996" y="409203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4;p27">
            <a:extLst>
              <a:ext uri="{FF2B5EF4-FFF2-40B4-BE49-F238E27FC236}">
                <a16:creationId xmlns:a16="http://schemas.microsoft.com/office/drawing/2014/main" id="{D2EF8D99-AEC9-CBBB-9206-DB0D5BDA5E8D}"/>
              </a:ext>
            </a:extLst>
          </p:cNvPr>
          <p:cNvSpPr/>
          <p:nvPr/>
        </p:nvSpPr>
        <p:spPr>
          <a:xfrm>
            <a:off x="8792996" y="425724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5;p27">
            <a:extLst>
              <a:ext uri="{FF2B5EF4-FFF2-40B4-BE49-F238E27FC236}">
                <a16:creationId xmlns:a16="http://schemas.microsoft.com/office/drawing/2014/main" id="{79116EB8-07B9-53BF-CAF6-03764F290F2C}"/>
              </a:ext>
            </a:extLst>
          </p:cNvPr>
          <p:cNvSpPr/>
          <p:nvPr/>
        </p:nvSpPr>
        <p:spPr>
          <a:xfrm>
            <a:off x="8792996" y="414758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6;p27">
            <a:extLst>
              <a:ext uri="{FF2B5EF4-FFF2-40B4-BE49-F238E27FC236}">
                <a16:creationId xmlns:a16="http://schemas.microsoft.com/office/drawing/2014/main" id="{A87AE47F-92E9-F233-255E-4784E2F6196E}"/>
              </a:ext>
            </a:extLst>
          </p:cNvPr>
          <p:cNvSpPr/>
          <p:nvPr/>
        </p:nvSpPr>
        <p:spPr>
          <a:xfrm>
            <a:off x="8792996" y="436972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7;p27">
            <a:extLst>
              <a:ext uri="{FF2B5EF4-FFF2-40B4-BE49-F238E27FC236}">
                <a16:creationId xmlns:a16="http://schemas.microsoft.com/office/drawing/2014/main" id="{888AD510-D9E4-014F-7691-5B2C344DE4F4}"/>
              </a:ext>
            </a:extLst>
          </p:cNvPr>
          <p:cNvSpPr/>
          <p:nvPr/>
        </p:nvSpPr>
        <p:spPr>
          <a:xfrm>
            <a:off x="8792996" y="442526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8;p27">
            <a:extLst>
              <a:ext uri="{FF2B5EF4-FFF2-40B4-BE49-F238E27FC236}">
                <a16:creationId xmlns:a16="http://schemas.microsoft.com/office/drawing/2014/main" id="{48EEE99E-3A4D-6DE1-8D99-189E90398890}"/>
              </a:ext>
            </a:extLst>
          </p:cNvPr>
          <p:cNvSpPr/>
          <p:nvPr/>
        </p:nvSpPr>
        <p:spPr>
          <a:xfrm>
            <a:off x="8792996" y="431273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9;p27">
            <a:extLst>
              <a:ext uri="{FF2B5EF4-FFF2-40B4-BE49-F238E27FC236}">
                <a16:creationId xmlns:a16="http://schemas.microsoft.com/office/drawing/2014/main" id="{0709E71B-15CA-C2A9-7076-29F4A43C536E}"/>
              </a:ext>
            </a:extLst>
          </p:cNvPr>
          <p:cNvSpPr/>
          <p:nvPr/>
        </p:nvSpPr>
        <p:spPr>
          <a:xfrm>
            <a:off x="8039722" y="384568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4" name="Google Shape;14010;p27">
            <a:extLst>
              <a:ext uri="{FF2B5EF4-FFF2-40B4-BE49-F238E27FC236}">
                <a16:creationId xmlns:a16="http://schemas.microsoft.com/office/drawing/2014/main" id="{0DAD4F68-0D3B-143B-10F2-B197F67C9265}"/>
              </a:ext>
            </a:extLst>
          </p:cNvPr>
          <p:cNvGrpSpPr/>
          <p:nvPr/>
        </p:nvGrpSpPr>
        <p:grpSpPr>
          <a:xfrm>
            <a:off x="6486153" y="3842815"/>
            <a:ext cx="723460" cy="717838"/>
            <a:chOff x="3654238" y="2368833"/>
            <a:chExt cx="302475" cy="300125"/>
          </a:xfrm>
        </p:grpSpPr>
        <p:sp>
          <p:nvSpPr>
            <p:cNvPr id="135" name="Google Shape;14011;p27">
              <a:extLst>
                <a:ext uri="{FF2B5EF4-FFF2-40B4-BE49-F238E27FC236}">
                  <a16:creationId xmlns:a16="http://schemas.microsoft.com/office/drawing/2014/main" id="{7A85E448-5DAE-FB83-DDDC-B83544D26A9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2;p27">
              <a:extLst>
                <a:ext uri="{FF2B5EF4-FFF2-40B4-BE49-F238E27FC236}">
                  <a16:creationId xmlns:a16="http://schemas.microsoft.com/office/drawing/2014/main" id="{76F69F52-C94C-3DEF-C845-2DC8BD6B3D1B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3;p27">
              <a:extLst>
                <a:ext uri="{FF2B5EF4-FFF2-40B4-BE49-F238E27FC236}">
                  <a16:creationId xmlns:a16="http://schemas.microsoft.com/office/drawing/2014/main" id="{F2BABCA3-D267-0187-97DE-D313BCA9484B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4;p27">
              <a:extLst>
                <a:ext uri="{FF2B5EF4-FFF2-40B4-BE49-F238E27FC236}">
                  <a16:creationId xmlns:a16="http://schemas.microsoft.com/office/drawing/2014/main" id="{7BD2D65B-6BDA-35BB-0BCD-6CA6F3CEBB2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5;p27">
              <a:extLst>
                <a:ext uri="{FF2B5EF4-FFF2-40B4-BE49-F238E27FC236}">
                  <a16:creationId xmlns:a16="http://schemas.microsoft.com/office/drawing/2014/main" id="{031677ED-2B85-8760-BFE2-BA000A2C9257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6;p27">
              <a:extLst>
                <a:ext uri="{FF2B5EF4-FFF2-40B4-BE49-F238E27FC236}">
                  <a16:creationId xmlns:a16="http://schemas.microsoft.com/office/drawing/2014/main" id="{C2579DA2-1971-08D6-3AB8-B26E9F4C8AE2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7;p27">
              <a:extLst>
                <a:ext uri="{FF2B5EF4-FFF2-40B4-BE49-F238E27FC236}">
                  <a16:creationId xmlns:a16="http://schemas.microsoft.com/office/drawing/2014/main" id="{114ACEF2-ABF0-C915-D245-91F85776D8E0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8;p27">
              <a:extLst>
                <a:ext uri="{FF2B5EF4-FFF2-40B4-BE49-F238E27FC236}">
                  <a16:creationId xmlns:a16="http://schemas.microsoft.com/office/drawing/2014/main" id="{D9153D24-5465-5388-0111-74F5A6647E3E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9;p27">
              <a:extLst>
                <a:ext uri="{FF2B5EF4-FFF2-40B4-BE49-F238E27FC236}">
                  <a16:creationId xmlns:a16="http://schemas.microsoft.com/office/drawing/2014/main" id="{10DA9226-597F-51CA-25BF-72921F913610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0;p27">
              <a:extLst>
                <a:ext uri="{FF2B5EF4-FFF2-40B4-BE49-F238E27FC236}">
                  <a16:creationId xmlns:a16="http://schemas.microsoft.com/office/drawing/2014/main" id="{26F7EB32-A631-431B-58EE-7AC58767CACD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1;p27">
              <a:extLst>
                <a:ext uri="{FF2B5EF4-FFF2-40B4-BE49-F238E27FC236}">
                  <a16:creationId xmlns:a16="http://schemas.microsoft.com/office/drawing/2014/main" id="{96201129-F4FA-A761-E9C5-80D1E680668B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2;p27">
              <a:extLst>
                <a:ext uri="{FF2B5EF4-FFF2-40B4-BE49-F238E27FC236}">
                  <a16:creationId xmlns:a16="http://schemas.microsoft.com/office/drawing/2014/main" id="{3563C584-FCA5-C61A-9CE2-571E95538661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4023;p27">
            <a:extLst>
              <a:ext uri="{FF2B5EF4-FFF2-40B4-BE49-F238E27FC236}">
                <a16:creationId xmlns:a16="http://schemas.microsoft.com/office/drawing/2014/main" id="{3DA1C825-F540-A867-432B-1CDD366C5558}"/>
              </a:ext>
            </a:extLst>
          </p:cNvPr>
          <p:cNvGrpSpPr/>
          <p:nvPr/>
        </p:nvGrpSpPr>
        <p:grpSpPr>
          <a:xfrm>
            <a:off x="5083458" y="3842754"/>
            <a:ext cx="706358" cy="710664"/>
            <a:chOff x="3195213" y="2368808"/>
            <a:chExt cx="295325" cy="297125"/>
          </a:xfrm>
        </p:grpSpPr>
        <p:sp>
          <p:nvSpPr>
            <p:cNvPr id="148" name="Google Shape;14024;p27">
              <a:extLst>
                <a:ext uri="{FF2B5EF4-FFF2-40B4-BE49-F238E27FC236}">
                  <a16:creationId xmlns:a16="http://schemas.microsoft.com/office/drawing/2014/main" id="{BD697A50-632B-860D-ADB4-14D15A74E675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5;p27">
              <a:extLst>
                <a:ext uri="{FF2B5EF4-FFF2-40B4-BE49-F238E27FC236}">
                  <a16:creationId xmlns:a16="http://schemas.microsoft.com/office/drawing/2014/main" id="{CE3948BD-E5F6-249D-D723-5CBAF3B804E0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6;p27">
              <a:extLst>
                <a:ext uri="{FF2B5EF4-FFF2-40B4-BE49-F238E27FC236}">
                  <a16:creationId xmlns:a16="http://schemas.microsoft.com/office/drawing/2014/main" id="{CE458A94-53CA-F162-D955-752FA5CDA036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7;p27">
              <a:extLst>
                <a:ext uri="{FF2B5EF4-FFF2-40B4-BE49-F238E27FC236}">
                  <a16:creationId xmlns:a16="http://schemas.microsoft.com/office/drawing/2014/main" id="{935F84B8-621D-182B-41AB-6D28AD622A55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8;p27">
              <a:extLst>
                <a:ext uri="{FF2B5EF4-FFF2-40B4-BE49-F238E27FC236}">
                  <a16:creationId xmlns:a16="http://schemas.microsoft.com/office/drawing/2014/main" id="{DD4D7537-E336-753C-928C-3E7F7504349E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9;p27">
              <a:extLst>
                <a:ext uri="{FF2B5EF4-FFF2-40B4-BE49-F238E27FC236}">
                  <a16:creationId xmlns:a16="http://schemas.microsoft.com/office/drawing/2014/main" id="{0702A09B-4E3A-F9D8-E525-DA0FE95201C2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0;p27">
              <a:extLst>
                <a:ext uri="{FF2B5EF4-FFF2-40B4-BE49-F238E27FC236}">
                  <a16:creationId xmlns:a16="http://schemas.microsoft.com/office/drawing/2014/main" id="{3E62F75C-F6A7-9B80-4554-CCFF7BF2BF07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1;p27">
              <a:extLst>
                <a:ext uri="{FF2B5EF4-FFF2-40B4-BE49-F238E27FC236}">
                  <a16:creationId xmlns:a16="http://schemas.microsoft.com/office/drawing/2014/main" id="{DA6EC8FC-D387-AF46-2DE1-5A67DA21BC6F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2;p27">
              <a:extLst>
                <a:ext uri="{FF2B5EF4-FFF2-40B4-BE49-F238E27FC236}">
                  <a16:creationId xmlns:a16="http://schemas.microsoft.com/office/drawing/2014/main" id="{ACE71C00-7D53-9624-7E10-C660919387F4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3;p27">
              <a:extLst>
                <a:ext uri="{FF2B5EF4-FFF2-40B4-BE49-F238E27FC236}">
                  <a16:creationId xmlns:a16="http://schemas.microsoft.com/office/drawing/2014/main" id="{682EE0D7-48C7-F8C5-DCC9-F7625F8728A0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4;p27">
              <a:extLst>
                <a:ext uri="{FF2B5EF4-FFF2-40B4-BE49-F238E27FC236}">
                  <a16:creationId xmlns:a16="http://schemas.microsoft.com/office/drawing/2014/main" id="{017A00BD-9B4C-1ECB-5ACA-29BD45A97E7C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5;p27">
              <a:extLst>
                <a:ext uri="{FF2B5EF4-FFF2-40B4-BE49-F238E27FC236}">
                  <a16:creationId xmlns:a16="http://schemas.microsoft.com/office/drawing/2014/main" id="{B987D4EE-E959-2768-6109-AC56DD30223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36;p27">
            <a:extLst>
              <a:ext uri="{FF2B5EF4-FFF2-40B4-BE49-F238E27FC236}">
                <a16:creationId xmlns:a16="http://schemas.microsoft.com/office/drawing/2014/main" id="{CA05DE88-7425-0429-37A6-E68A577FEEBF}"/>
              </a:ext>
            </a:extLst>
          </p:cNvPr>
          <p:cNvGrpSpPr/>
          <p:nvPr/>
        </p:nvGrpSpPr>
        <p:grpSpPr>
          <a:xfrm>
            <a:off x="3556867" y="3844370"/>
            <a:ext cx="736316" cy="710604"/>
            <a:chOff x="2684388" y="2369483"/>
            <a:chExt cx="307850" cy="297100"/>
          </a:xfrm>
        </p:grpSpPr>
        <p:sp>
          <p:nvSpPr>
            <p:cNvPr id="161" name="Google Shape;14037;p27">
              <a:extLst>
                <a:ext uri="{FF2B5EF4-FFF2-40B4-BE49-F238E27FC236}">
                  <a16:creationId xmlns:a16="http://schemas.microsoft.com/office/drawing/2014/main" id="{FD902076-0D95-5FD4-57F1-4C566623A17C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8;p27">
              <a:extLst>
                <a:ext uri="{FF2B5EF4-FFF2-40B4-BE49-F238E27FC236}">
                  <a16:creationId xmlns:a16="http://schemas.microsoft.com/office/drawing/2014/main" id="{19A8BB7F-6884-46A3-99DE-CD163BC45C89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9;p27">
              <a:extLst>
                <a:ext uri="{FF2B5EF4-FFF2-40B4-BE49-F238E27FC236}">
                  <a16:creationId xmlns:a16="http://schemas.microsoft.com/office/drawing/2014/main" id="{2E0F0C46-1A4E-06C6-6923-DBD497CE2360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0;p27">
              <a:extLst>
                <a:ext uri="{FF2B5EF4-FFF2-40B4-BE49-F238E27FC236}">
                  <a16:creationId xmlns:a16="http://schemas.microsoft.com/office/drawing/2014/main" id="{C4DC26E8-979C-B530-5526-3110FDE0E80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5" name="Google Shape;14041;p27">
            <a:extLst>
              <a:ext uri="{FF2B5EF4-FFF2-40B4-BE49-F238E27FC236}">
                <a16:creationId xmlns:a16="http://schemas.microsoft.com/office/drawing/2014/main" id="{5F4DB50A-4355-8276-C80A-30EBC03FAA25}"/>
              </a:ext>
            </a:extLst>
          </p:cNvPr>
          <p:cNvSpPr/>
          <p:nvPr/>
        </p:nvSpPr>
        <p:spPr>
          <a:xfrm>
            <a:off x="2080088" y="384550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42;p27">
            <a:extLst>
              <a:ext uri="{FF2B5EF4-FFF2-40B4-BE49-F238E27FC236}">
                <a16:creationId xmlns:a16="http://schemas.microsoft.com/office/drawing/2014/main" id="{FEB0E055-638B-5F5F-52C4-318A858BC747}"/>
              </a:ext>
            </a:extLst>
          </p:cNvPr>
          <p:cNvGrpSpPr/>
          <p:nvPr/>
        </p:nvGrpSpPr>
        <p:grpSpPr>
          <a:xfrm>
            <a:off x="2077274" y="4932281"/>
            <a:ext cx="713534" cy="713474"/>
            <a:chOff x="2193213" y="2824333"/>
            <a:chExt cx="298325" cy="298300"/>
          </a:xfrm>
        </p:grpSpPr>
        <p:sp>
          <p:nvSpPr>
            <p:cNvPr id="167" name="Google Shape;14043;p27">
              <a:extLst>
                <a:ext uri="{FF2B5EF4-FFF2-40B4-BE49-F238E27FC236}">
                  <a16:creationId xmlns:a16="http://schemas.microsoft.com/office/drawing/2014/main" id="{3A7CBDFD-405A-32C3-13E1-B6B10DF86290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4;p27">
              <a:extLst>
                <a:ext uri="{FF2B5EF4-FFF2-40B4-BE49-F238E27FC236}">
                  <a16:creationId xmlns:a16="http://schemas.microsoft.com/office/drawing/2014/main" id="{FC1C3392-5302-D0D5-80F9-E96DDB605CCB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5;p27">
              <a:extLst>
                <a:ext uri="{FF2B5EF4-FFF2-40B4-BE49-F238E27FC236}">
                  <a16:creationId xmlns:a16="http://schemas.microsoft.com/office/drawing/2014/main" id="{E49278D9-CE00-2F76-F1DA-A50FCA96CA24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6;p27">
              <a:extLst>
                <a:ext uri="{FF2B5EF4-FFF2-40B4-BE49-F238E27FC236}">
                  <a16:creationId xmlns:a16="http://schemas.microsoft.com/office/drawing/2014/main" id="{848F0A96-954A-E917-9E5C-B18FB841770D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7;p27">
              <a:extLst>
                <a:ext uri="{FF2B5EF4-FFF2-40B4-BE49-F238E27FC236}">
                  <a16:creationId xmlns:a16="http://schemas.microsoft.com/office/drawing/2014/main" id="{A29C3300-D91A-933D-7B59-19900D232864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8;p27">
              <a:extLst>
                <a:ext uri="{FF2B5EF4-FFF2-40B4-BE49-F238E27FC236}">
                  <a16:creationId xmlns:a16="http://schemas.microsoft.com/office/drawing/2014/main" id="{070F049D-49EE-21E4-1388-5FDD77D8FEDD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9;p27">
              <a:extLst>
                <a:ext uri="{FF2B5EF4-FFF2-40B4-BE49-F238E27FC236}">
                  <a16:creationId xmlns:a16="http://schemas.microsoft.com/office/drawing/2014/main" id="{FD95149D-DD69-44F3-892A-4E1BD5D3568D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0;p27">
              <a:extLst>
                <a:ext uri="{FF2B5EF4-FFF2-40B4-BE49-F238E27FC236}">
                  <a16:creationId xmlns:a16="http://schemas.microsoft.com/office/drawing/2014/main" id="{BCED4193-FF76-30ED-CF10-393354D94003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1;p27">
              <a:extLst>
                <a:ext uri="{FF2B5EF4-FFF2-40B4-BE49-F238E27FC236}">
                  <a16:creationId xmlns:a16="http://schemas.microsoft.com/office/drawing/2014/main" id="{4E421F05-49CD-4602-6253-2C17DFBCB5ED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2;p27">
              <a:extLst>
                <a:ext uri="{FF2B5EF4-FFF2-40B4-BE49-F238E27FC236}">
                  <a16:creationId xmlns:a16="http://schemas.microsoft.com/office/drawing/2014/main" id="{3A9F021A-FD70-92C1-5CF0-DE02E0536CA5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3;p27">
              <a:extLst>
                <a:ext uri="{FF2B5EF4-FFF2-40B4-BE49-F238E27FC236}">
                  <a16:creationId xmlns:a16="http://schemas.microsoft.com/office/drawing/2014/main" id="{973D6991-14E6-D29F-734E-2BEA7B28DA4E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4;p27">
              <a:extLst>
                <a:ext uri="{FF2B5EF4-FFF2-40B4-BE49-F238E27FC236}">
                  <a16:creationId xmlns:a16="http://schemas.microsoft.com/office/drawing/2014/main" id="{7365EA2C-E169-95A7-CE73-0EDA321C11C5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5;p27">
              <a:extLst>
                <a:ext uri="{FF2B5EF4-FFF2-40B4-BE49-F238E27FC236}">
                  <a16:creationId xmlns:a16="http://schemas.microsoft.com/office/drawing/2014/main" id="{1C98C7DB-10B6-A66B-BE63-472C4D70031E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6;p27">
              <a:extLst>
                <a:ext uri="{FF2B5EF4-FFF2-40B4-BE49-F238E27FC236}">
                  <a16:creationId xmlns:a16="http://schemas.microsoft.com/office/drawing/2014/main" id="{2AB7E19A-08EE-03C7-25FB-6F90E6D3C346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7;p27">
              <a:extLst>
                <a:ext uri="{FF2B5EF4-FFF2-40B4-BE49-F238E27FC236}">
                  <a16:creationId xmlns:a16="http://schemas.microsoft.com/office/drawing/2014/main" id="{1DFD865F-38A7-AC09-18A4-B1B03D4C2CE5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8;p27">
              <a:extLst>
                <a:ext uri="{FF2B5EF4-FFF2-40B4-BE49-F238E27FC236}">
                  <a16:creationId xmlns:a16="http://schemas.microsoft.com/office/drawing/2014/main" id="{3BB7E8A1-767F-8F60-5217-9251CC2476B7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3" name="Google Shape;14059;p27">
            <a:extLst>
              <a:ext uri="{FF2B5EF4-FFF2-40B4-BE49-F238E27FC236}">
                <a16:creationId xmlns:a16="http://schemas.microsoft.com/office/drawing/2014/main" id="{ABCB71A9-AF38-0C41-557E-A1926D6EF044}"/>
              </a:ext>
            </a:extLst>
          </p:cNvPr>
          <p:cNvSpPr/>
          <p:nvPr/>
        </p:nvSpPr>
        <p:spPr>
          <a:xfrm>
            <a:off x="3545435" y="492933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4" name="Google Shape;14060;p27">
            <a:extLst>
              <a:ext uri="{FF2B5EF4-FFF2-40B4-BE49-F238E27FC236}">
                <a16:creationId xmlns:a16="http://schemas.microsoft.com/office/drawing/2014/main" id="{E0271AAC-DAA0-665C-4BDF-2B5E491BAC0E}"/>
              </a:ext>
            </a:extLst>
          </p:cNvPr>
          <p:cNvGrpSpPr/>
          <p:nvPr/>
        </p:nvGrpSpPr>
        <p:grpSpPr>
          <a:xfrm>
            <a:off x="5080648" y="4933655"/>
            <a:ext cx="712038" cy="713474"/>
            <a:chOff x="3194038" y="2824908"/>
            <a:chExt cx="297700" cy="298300"/>
          </a:xfrm>
        </p:grpSpPr>
        <p:sp>
          <p:nvSpPr>
            <p:cNvPr id="185" name="Google Shape;14061;p27">
              <a:extLst>
                <a:ext uri="{FF2B5EF4-FFF2-40B4-BE49-F238E27FC236}">
                  <a16:creationId xmlns:a16="http://schemas.microsoft.com/office/drawing/2014/main" id="{7213214A-0AC3-958E-68E9-7650E94BB7A7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2;p27">
              <a:extLst>
                <a:ext uri="{FF2B5EF4-FFF2-40B4-BE49-F238E27FC236}">
                  <a16:creationId xmlns:a16="http://schemas.microsoft.com/office/drawing/2014/main" id="{E19F447A-C200-5910-94B4-D25F7B413470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3;p27">
              <a:extLst>
                <a:ext uri="{FF2B5EF4-FFF2-40B4-BE49-F238E27FC236}">
                  <a16:creationId xmlns:a16="http://schemas.microsoft.com/office/drawing/2014/main" id="{10F7D1F9-257E-5AEC-4004-22A042350BF8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4;p27">
              <a:extLst>
                <a:ext uri="{FF2B5EF4-FFF2-40B4-BE49-F238E27FC236}">
                  <a16:creationId xmlns:a16="http://schemas.microsoft.com/office/drawing/2014/main" id="{91A496A5-1AD0-9863-914B-2B3D9E1F9B75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5;p27">
              <a:extLst>
                <a:ext uri="{FF2B5EF4-FFF2-40B4-BE49-F238E27FC236}">
                  <a16:creationId xmlns:a16="http://schemas.microsoft.com/office/drawing/2014/main" id="{DDF00F22-F344-FA6A-5DE3-8B7597F202FB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6;p27">
              <a:extLst>
                <a:ext uri="{FF2B5EF4-FFF2-40B4-BE49-F238E27FC236}">
                  <a16:creationId xmlns:a16="http://schemas.microsoft.com/office/drawing/2014/main" id="{EFD079DC-3C71-811E-F3FC-010723516741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7;p27">
              <a:extLst>
                <a:ext uri="{FF2B5EF4-FFF2-40B4-BE49-F238E27FC236}">
                  <a16:creationId xmlns:a16="http://schemas.microsoft.com/office/drawing/2014/main" id="{C22A930D-5FD9-6C8D-E722-7E16062C9457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8;p27">
              <a:extLst>
                <a:ext uri="{FF2B5EF4-FFF2-40B4-BE49-F238E27FC236}">
                  <a16:creationId xmlns:a16="http://schemas.microsoft.com/office/drawing/2014/main" id="{7410E99C-938D-E8A2-B486-05F03A0905A0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69;p27">
            <a:extLst>
              <a:ext uri="{FF2B5EF4-FFF2-40B4-BE49-F238E27FC236}">
                <a16:creationId xmlns:a16="http://schemas.microsoft.com/office/drawing/2014/main" id="{73052D5C-D26B-0E84-1895-1F1E577FA03E}"/>
              </a:ext>
            </a:extLst>
          </p:cNvPr>
          <p:cNvGrpSpPr/>
          <p:nvPr/>
        </p:nvGrpSpPr>
        <p:grpSpPr>
          <a:xfrm>
            <a:off x="6461938" y="4933296"/>
            <a:ext cx="740562" cy="713892"/>
            <a:chOff x="3644113" y="2824758"/>
            <a:chExt cx="309625" cy="298475"/>
          </a:xfrm>
        </p:grpSpPr>
        <p:sp>
          <p:nvSpPr>
            <p:cNvPr id="194" name="Google Shape;14070;p27">
              <a:extLst>
                <a:ext uri="{FF2B5EF4-FFF2-40B4-BE49-F238E27FC236}">
                  <a16:creationId xmlns:a16="http://schemas.microsoft.com/office/drawing/2014/main" id="{BA740025-0DFB-746B-D33B-074CE8CAF527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1;p27">
              <a:extLst>
                <a:ext uri="{FF2B5EF4-FFF2-40B4-BE49-F238E27FC236}">
                  <a16:creationId xmlns:a16="http://schemas.microsoft.com/office/drawing/2014/main" id="{6C79A3D6-DDEC-75D0-F9BE-10662608DAE0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2;p27">
              <a:extLst>
                <a:ext uri="{FF2B5EF4-FFF2-40B4-BE49-F238E27FC236}">
                  <a16:creationId xmlns:a16="http://schemas.microsoft.com/office/drawing/2014/main" id="{0F4AA6FF-2D44-15A3-78CE-D9C31B678AE8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73;p27">
            <a:extLst>
              <a:ext uri="{FF2B5EF4-FFF2-40B4-BE49-F238E27FC236}">
                <a16:creationId xmlns:a16="http://schemas.microsoft.com/office/drawing/2014/main" id="{0E6864AB-A7F8-56F6-AFDE-724FAB826B51}"/>
              </a:ext>
            </a:extLst>
          </p:cNvPr>
          <p:cNvGrpSpPr/>
          <p:nvPr/>
        </p:nvGrpSpPr>
        <p:grpSpPr>
          <a:xfrm>
            <a:off x="8039832" y="4933654"/>
            <a:ext cx="712038" cy="704984"/>
            <a:chOff x="4176388" y="2824908"/>
            <a:chExt cx="297700" cy="294750"/>
          </a:xfrm>
        </p:grpSpPr>
        <p:sp>
          <p:nvSpPr>
            <p:cNvPr id="198" name="Google Shape;14074;p27">
              <a:extLst>
                <a:ext uri="{FF2B5EF4-FFF2-40B4-BE49-F238E27FC236}">
                  <a16:creationId xmlns:a16="http://schemas.microsoft.com/office/drawing/2014/main" id="{C6FD4855-72D1-DB06-4A2E-2FB2808513ED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5;p27">
              <a:extLst>
                <a:ext uri="{FF2B5EF4-FFF2-40B4-BE49-F238E27FC236}">
                  <a16:creationId xmlns:a16="http://schemas.microsoft.com/office/drawing/2014/main" id="{45B2F2F2-F7AE-112A-CFCE-4FB67CA763F5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6;p27">
              <a:extLst>
                <a:ext uri="{FF2B5EF4-FFF2-40B4-BE49-F238E27FC236}">
                  <a16:creationId xmlns:a16="http://schemas.microsoft.com/office/drawing/2014/main" id="{D5EB3B77-52D9-9A7E-E742-442318C96450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7;p27">
              <a:extLst>
                <a:ext uri="{FF2B5EF4-FFF2-40B4-BE49-F238E27FC236}">
                  <a16:creationId xmlns:a16="http://schemas.microsoft.com/office/drawing/2014/main" id="{8551C829-067E-9675-7528-3976D017259A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8;p27">
              <a:extLst>
                <a:ext uri="{FF2B5EF4-FFF2-40B4-BE49-F238E27FC236}">
                  <a16:creationId xmlns:a16="http://schemas.microsoft.com/office/drawing/2014/main" id="{410CF551-E7CD-D8E2-E924-A997AA762CB5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9;p27">
              <a:extLst>
                <a:ext uri="{FF2B5EF4-FFF2-40B4-BE49-F238E27FC236}">
                  <a16:creationId xmlns:a16="http://schemas.microsoft.com/office/drawing/2014/main" id="{557412ED-1FF4-4CBA-85EC-72439764E50D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0;p27">
              <a:extLst>
                <a:ext uri="{FF2B5EF4-FFF2-40B4-BE49-F238E27FC236}">
                  <a16:creationId xmlns:a16="http://schemas.microsoft.com/office/drawing/2014/main" id="{EA9BB86A-80F1-D3F2-EF01-84E2C438B30D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1;p27">
              <a:extLst>
                <a:ext uri="{FF2B5EF4-FFF2-40B4-BE49-F238E27FC236}">
                  <a16:creationId xmlns:a16="http://schemas.microsoft.com/office/drawing/2014/main" id="{21ED878B-B4A7-E5D6-BF6E-91A2232AD60C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2;p27">
              <a:extLst>
                <a:ext uri="{FF2B5EF4-FFF2-40B4-BE49-F238E27FC236}">
                  <a16:creationId xmlns:a16="http://schemas.microsoft.com/office/drawing/2014/main" id="{227F1092-E89A-9C2A-5656-F0660485BF3D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3;p27">
              <a:extLst>
                <a:ext uri="{FF2B5EF4-FFF2-40B4-BE49-F238E27FC236}">
                  <a16:creationId xmlns:a16="http://schemas.microsoft.com/office/drawing/2014/main" id="{0B3B3C73-3E45-9E51-BC0D-BBFA6AC75031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4;p27">
              <a:extLst>
                <a:ext uri="{FF2B5EF4-FFF2-40B4-BE49-F238E27FC236}">
                  <a16:creationId xmlns:a16="http://schemas.microsoft.com/office/drawing/2014/main" id="{A7CABD70-16B0-EDF2-2963-FDC347878CA1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5;p27">
              <a:extLst>
                <a:ext uri="{FF2B5EF4-FFF2-40B4-BE49-F238E27FC236}">
                  <a16:creationId xmlns:a16="http://schemas.microsoft.com/office/drawing/2014/main" id="{CBE6569E-359C-175B-465B-CC92F61155AF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6;p27">
              <a:extLst>
                <a:ext uri="{FF2B5EF4-FFF2-40B4-BE49-F238E27FC236}">
                  <a16:creationId xmlns:a16="http://schemas.microsoft.com/office/drawing/2014/main" id="{152D7E21-48C4-3184-CEEF-8B476CB6FD59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7;p27">
              <a:extLst>
                <a:ext uri="{FF2B5EF4-FFF2-40B4-BE49-F238E27FC236}">
                  <a16:creationId xmlns:a16="http://schemas.microsoft.com/office/drawing/2014/main" id="{90019D69-7E3E-CA01-879E-48BD70C74058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8;p27">
              <a:extLst>
                <a:ext uri="{FF2B5EF4-FFF2-40B4-BE49-F238E27FC236}">
                  <a16:creationId xmlns:a16="http://schemas.microsoft.com/office/drawing/2014/main" id="{9E54FCA7-60E9-CD6D-F73C-9180F4BF96A8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89;p27">
            <a:extLst>
              <a:ext uri="{FF2B5EF4-FFF2-40B4-BE49-F238E27FC236}">
                <a16:creationId xmlns:a16="http://schemas.microsoft.com/office/drawing/2014/main" id="{525FDF52-311E-C17E-9418-C24D6187A0E9}"/>
              </a:ext>
            </a:extLst>
          </p:cNvPr>
          <p:cNvGrpSpPr/>
          <p:nvPr/>
        </p:nvGrpSpPr>
        <p:grpSpPr>
          <a:xfrm>
            <a:off x="9533656" y="4928094"/>
            <a:ext cx="712038" cy="716224"/>
            <a:chOff x="4673513" y="2822583"/>
            <a:chExt cx="297700" cy="299450"/>
          </a:xfrm>
        </p:grpSpPr>
        <p:sp>
          <p:nvSpPr>
            <p:cNvPr id="214" name="Google Shape;14090;p27">
              <a:extLst>
                <a:ext uri="{FF2B5EF4-FFF2-40B4-BE49-F238E27FC236}">
                  <a16:creationId xmlns:a16="http://schemas.microsoft.com/office/drawing/2014/main" id="{DA00209E-A273-7E51-4E10-47FA2A1405A7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1;p27">
              <a:extLst>
                <a:ext uri="{FF2B5EF4-FFF2-40B4-BE49-F238E27FC236}">
                  <a16:creationId xmlns:a16="http://schemas.microsoft.com/office/drawing/2014/main" id="{227443C3-686B-3FD4-EB50-ABC618DCD34A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2;p27">
            <a:extLst>
              <a:ext uri="{FF2B5EF4-FFF2-40B4-BE49-F238E27FC236}">
                <a16:creationId xmlns:a16="http://schemas.microsoft.com/office/drawing/2014/main" id="{26431BC6-5ECD-CBAB-E1FA-0E8930DE621E}"/>
              </a:ext>
            </a:extLst>
          </p:cNvPr>
          <p:cNvGrpSpPr/>
          <p:nvPr/>
        </p:nvGrpSpPr>
        <p:grpSpPr>
          <a:xfrm>
            <a:off x="11020364" y="4947947"/>
            <a:ext cx="714910" cy="676402"/>
            <a:chOff x="5167663" y="2830883"/>
            <a:chExt cx="298900" cy="282800"/>
          </a:xfrm>
        </p:grpSpPr>
        <p:sp>
          <p:nvSpPr>
            <p:cNvPr id="217" name="Google Shape;14093;p27">
              <a:extLst>
                <a:ext uri="{FF2B5EF4-FFF2-40B4-BE49-F238E27FC236}">
                  <a16:creationId xmlns:a16="http://schemas.microsoft.com/office/drawing/2014/main" id="{812433C0-B8C6-81B9-670B-1B8698293335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4;p27">
              <a:extLst>
                <a:ext uri="{FF2B5EF4-FFF2-40B4-BE49-F238E27FC236}">
                  <a16:creationId xmlns:a16="http://schemas.microsoft.com/office/drawing/2014/main" id="{A744024B-9473-2460-1D5A-245C90A99647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5;p27">
              <a:extLst>
                <a:ext uri="{FF2B5EF4-FFF2-40B4-BE49-F238E27FC236}">
                  <a16:creationId xmlns:a16="http://schemas.microsoft.com/office/drawing/2014/main" id="{512CDD63-3C3E-370F-9FA2-7BD72C4E98F0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6;p27">
              <a:extLst>
                <a:ext uri="{FF2B5EF4-FFF2-40B4-BE49-F238E27FC236}">
                  <a16:creationId xmlns:a16="http://schemas.microsoft.com/office/drawing/2014/main" id="{2E89F9CB-35A3-2430-4BC9-A9F92AC8E37D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7;p27">
            <a:extLst>
              <a:ext uri="{FF2B5EF4-FFF2-40B4-BE49-F238E27FC236}">
                <a16:creationId xmlns:a16="http://schemas.microsoft.com/office/drawing/2014/main" id="{2BF6B19E-206D-11F0-958E-B9F27201DA4B}"/>
              </a:ext>
            </a:extLst>
          </p:cNvPr>
          <p:cNvGrpSpPr/>
          <p:nvPr/>
        </p:nvGrpSpPr>
        <p:grpSpPr>
          <a:xfrm>
            <a:off x="12586779" y="4932639"/>
            <a:ext cx="619536" cy="710246"/>
            <a:chOff x="5695138" y="2824483"/>
            <a:chExt cx="259025" cy="296950"/>
          </a:xfrm>
        </p:grpSpPr>
        <p:sp>
          <p:nvSpPr>
            <p:cNvPr id="222" name="Google Shape;14098;p27">
              <a:extLst>
                <a:ext uri="{FF2B5EF4-FFF2-40B4-BE49-F238E27FC236}">
                  <a16:creationId xmlns:a16="http://schemas.microsoft.com/office/drawing/2014/main" id="{B4CE1AA6-939B-963F-1AEC-0B5800E321ED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9;p27">
              <a:extLst>
                <a:ext uri="{FF2B5EF4-FFF2-40B4-BE49-F238E27FC236}">
                  <a16:creationId xmlns:a16="http://schemas.microsoft.com/office/drawing/2014/main" id="{AAF57C07-8DFA-4E91-BDFE-A98BE51DC628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0;p27">
              <a:extLst>
                <a:ext uri="{FF2B5EF4-FFF2-40B4-BE49-F238E27FC236}">
                  <a16:creationId xmlns:a16="http://schemas.microsoft.com/office/drawing/2014/main" id="{3091D3FD-4E4B-AA18-BFF6-C40B42B8C1C0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1;p27">
              <a:extLst>
                <a:ext uri="{FF2B5EF4-FFF2-40B4-BE49-F238E27FC236}">
                  <a16:creationId xmlns:a16="http://schemas.microsoft.com/office/drawing/2014/main" id="{589E3A89-3F7D-77D0-F030-E6A4A4EEF8C8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6" name="Google Shape;14102;p27">
            <a:extLst>
              <a:ext uri="{FF2B5EF4-FFF2-40B4-BE49-F238E27FC236}">
                <a16:creationId xmlns:a16="http://schemas.microsoft.com/office/drawing/2014/main" id="{E86D35AC-6651-E2DB-75C4-C809FF37CEE0}"/>
              </a:ext>
            </a:extLst>
          </p:cNvPr>
          <p:cNvSpPr/>
          <p:nvPr/>
        </p:nvSpPr>
        <p:spPr>
          <a:xfrm>
            <a:off x="13989312" y="493358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7" name="Google Shape;14103;p27">
            <a:extLst>
              <a:ext uri="{FF2B5EF4-FFF2-40B4-BE49-F238E27FC236}">
                <a16:creationId xmlns:a16="http://schemas.microsoft.com/office/drawing/2014/main" id="{68F55850-0B54-B590-E927-D9AD181EC8C9}"/>
              </a:ext>
            </a:extLst>
          </p:cNvPr>
          <p:cNvSpPr/>
          <p:nvPr/>
        </p:nvSpPr>
        <p:spPr>
          <a:xfrm>
            <a:off x="15493108" y="493220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8" name="Google Shape;14104;p27">
            <a:extLst>
              <a:ext uri="{FF2B5EF4-FFF2-40B4-BE49-F238E27FC236}">
                <a16:creationId xmlns:a16="http://schemas.microsoft.com/office/drawing/2014/main" id="{7DECEE9A-2419-BB30-D180-D07BA6FF251B}"/>
              </a:ext>
            </a:extLst>
          </p:cNvPr>
          <p:cNvGrpSpPr/>
          <p:nvPr/>
        </p:nvGrpSpPr>
        <p:grpSpPr>
          <a:xfrm>
            <a:off x="15497529" y="6102766"/>
            <a:ext cx="702112" cy="710604"/>
            <a:chOff x="6657238" y="3313708"/>
            <a:chExt cx="293550" cy="297100"/>
          </a:xfrm>
        </p:grpSpPr>
        <p:sp>
          <p:nvSpPr>
            <p:cNvPr id="229" name="Google Shape;14105;p27">
              <a:extLst>
                <a:ext uri="{FF2B5EF4-FFF2-40B4-BE49-F238E27FC236}">
                  <a16:creationId xmlns:a16="http://schemas.microsoft.com/office/drawing/2014/main" id="{32917F58-98B5-98F3-AD6D-2EA41EF67B49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6;p27">
              <a:extLst>
                <a:ext uri="{FF2B5EF4-FFF2-40B4-BE49-F238E27FC236}">
                  <a16:creationId xmlns:a16="http://schemas.microsoft.com/office/drawing/2014/main" id="{E517C8E0-34FF-F9E0-BE80-7C850D98D697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7;p27">
              <a:extLst>
                <a:ext uri="{FF2B5EF4-FFF2-40B4-BE49-F238E27FC236}">
                  <a16:creationId xmlns:a16="http://schemas.microsoft.com/office/drawing/2014/main" id="{5DF51D5C-C2BA-3D85-8AE6-F62C48965562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8;p27">
              <a:extLst>
                <a:ext uri="{FF2B5EF4-FFF2-40B4-BE49-F238E27FC236}">
                  <a16:creationId xmlns:a16="http://schemas.microsoft.com/office/drawing/2014/main" id="{C4FEB9B4-298B-7544-322B-5DBDDED32931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9;p27">
              <a:extLst>
                <a:ext uri="{FF2B5EF4-FFF2-40B4-BE49-F238E27FC236}">
                  <a16:creationId xmlns:a16="http://schemas.microsoft.com/office/drawing/2014/main" id="{586DE62F-F48C-C91B-AD8C-D1B1A5A510EE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0;p27">
              <a:extLst>
                <a:ext uri="{FF2B5EF4-FFF2-40B4-BE49-F238E27FC236}">
                  <a16:creationId xmlns:a16="http://schemas.microsoft.com/office/drawing/2014/main" id="{620A2A1A-448C-DB40-7A2B-91B68C696F90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1;p27">
              <a:extLst>
                <a:ext uri="{FF2B5EF4-FFF2-40B4-BE49-F238E27FC236}">
                  <a16:creationId xmlns:a16="http://schemas.microsoft.com/office/drawing/2014/main" id="{18AB5779-81DB-88DE-9E79-B34AABBEB414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2;p27">
              <a:extLst>
                <a:ext uri="{FF2B5EF4-FFF2-40B4-BE49-F238E27FC236}">
                  <a16:creationId xmlns:a16="http://schemas.microsoft.com/office/drawing/2014/main" id="{B22B7F2A-0E06-00D0-B509-BF73E1A48F76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3;p27">
              <a:extLst>
                <a:ext uri="{FF2B5EF4-FFF2-40B4-BE49-F238E27FC236}">
                  <a16:creationId xmlns:a16="http://schemas.microsoft.com/office/drawing/2014/main" id="{9A6F6664-7A89-9FC4-B098-853FF9937803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4;p27">
              <a:extLst>
                <a:ext uri="{FF2B5EF4-FFF2-40B4-BE49-F238E27FC236}">
                  <a16:creationId xmlns:a16="http://schemas.microsoft.com/office/drawing/2014/main" id="{FB387FFE-D45A-6517-FB30-09ED7A73B4E7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5;p27">
              <a:extLst>
                <a:ext uri="{FF2B5EF4-FFF2-40B4-BE49-F238E27FC236}">
                  <a16:creationId xmlns:a16="http://schemas.microsoft.com/office/drawing/2014/main" id="{D70D0782-CC69-09FD-5789-C1C9BB29FE3C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6;p27">
              <a:extLst>
                <a:ext uri="{FF2B5EF4-FFF2-40B4-BE49-F238E27FC236}">
                  <a16:creationId xmlns:a16="http://schemas.microsoft.com/office/drawing/2014/main" id="{EAC747CF-3698-A93D-7EA3-46351F0381E3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7;p27">
              <a:extLst>
                <a:ext uri="{FF2B5EF4-FFF2-40B4-BE49-F238E27FC236}">
                  <a16:creationId xmlns:a16="http://schemas.microsoft.com/office/drawing/2014/main" id="{37E77F5B-4351-5CD7-573E-4E9BFABD7007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8;p27">
              <a:extLst>
                <a:ext uri="{FF2B5EF4-FFF2-40B4-BE49-F238E27FC236}">
                  <a16:creationId xmlns:a16="http://schemas.microsoft.com/office/drawing/2014/main" id="{F2135500-D6CC-9153-4FA8-9FE83FFE56AD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9;p27">
              <a:extLst>
                <a:ext uri="{FF2B5EF4-FFF2-40B4-BE49-F238E27FC236}">
                  <a16:creationId xmlns:a16="http://schemas.microsoft.com/office/drawing/2014/main" id="{C019CB93-1557-DCA4-0A13-9609FD2BCC3A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20;p27">
              <a:extLst>
                <a:ext uri="{FF2B5EF4-FFF2-40B4-BE49-F238E27FC236}">
                  <a16:creationId xmlns:a16="http://schemas.microsoft.com/office/drawing/2014/main" id="{8F9482C5-A66E-6C15-42F8-EC668FAAE647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5" name="Google Shape;14121;p27">
            <a:extLst>
              <a:ext uri="{FF2B5EF4-FFF2-40B4-BE49-F238E27FC236}">
                <a16:creationId xmlns:a16="http://schemas.microsoft.com/office/drawing/2014/main" id="{649C2133-CF80-A134-FE33-B997AA07983A}"/>
              </a:ext>
            </a:extLst>
          </p:cNvPr>
          <p:cNvSpPr/>
          <p:nvPr/>
        </p:nvSpPr>
        <p:spPr>
          <a:xfrm>
            <a:off x="14247085" y="640882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2;p27">
            <a:extLst>
              <a:ext uri="{FF2B5EF4-FFF2-40B4-BE49-F238E27FC236}">
                <a16:creationId xmlns:a16="http://schemas.microsoft.com/office/drawing/2014/main" id="{7541D27B-3CF2-5296-3FDB-5C5235F67549}"/>
              </a:ext>
            </a:extLst>
          </p:cNvPr>
          <p:cNvSpPr/>
          <p:nvPr/>
        </p:nvSpPr>
        <p:spPr>
          <a:xfrm>
            <a:off x="14247085" y="646150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3;p27">
            <a:extLst>
              <a:ext uri="{FF2B5EF4-FFF2-40B4-BE49-F238E27FC236}">
                <a16:creationId xmlns:a16="http://schemas.microsoft.com/office/drawing/2014/main" id="{CD9E6920-F8CB-218B-8133-E56988647131}"/>
              </a:ext>
            </a:extLst>
          </p:cNvPr>
          <p:cNvSpPr/>
          <p:nvPr/>
        </p:nvSpPr>
        <p:spPr>
          <a:xfrm>
            <a:off x="14294084" y="651137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4;p27">
            <a:extLst>
              <a:ext uri="{FF2B5EF4-FFF2-40B4-BE49-F238E27FC236}">
                <a16:creationId xmlns:a16="http://schemas.microsoft.com/office/drawing/2014/main" id="{CCA923A8-886E-BF91-FBCF-7DB5BFFF768D}"/>
              </a:ext>
            </a:extLst>
          </p:cNvPr>
          <p:cNvSpPr/>
          <p:nvPr/>
        </p:nvSpPr>
        <p:spPr>
          <a:xfrm>
            <a:off x="14009284" y="610555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9" name="Google Shape;14125;p27">
            <a:extLst>
              <a:ext uri="{FF2B5EF4-FFF2-40B4-BE49-F238E27FC236}">
                <a16:creationId xmlns:a16="http://schemas.microsoft.com/office/drawing/2014/main" id="{EF285CA0-FAC6-DB63-98B3-0DC7B4049AF4}"/>
              </a:ext>
            </a:extLst>
          </p:cNvPr>
          <p:cNvGrpSpPr/>
          <p:nvPr/>
        </p:nvGrpSpPr>
        <p:grpSpPr>
          <a:xfrm>
            <a:off x="12541216" y="6105636"/>
            <a:ext cx="712038" cy="710604"/>
            <a:chOff x="5676088" y="3314908"/>
            <a:chExt cx="297700" cy="297100"/>
          </a:xfrm>
        </p:grpSpPr>
        <p:sp>
          <p:nvSpPr>
            <p:cNvPr id="250" name="Google Shape;14126;p27">
              <a:extLst>
                <a:ext uri="{FF2B5EF4-FFF2-40B4-BE49-F238E27FC236}">
                  <a16:creationId xmlns:a16="http://schemas.microsoft.com/office/drawing/2014/main" id="{160656FE-7D83-B603-4CD2-4964AAC2DA9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7;p27">
              <a:extLst>
                <a:ext uri="{FF2B5EF4-FFF2-40B4-BE49-F238E27FC236}">
                  <a16:creationId xmlns:a16="http://schemas.microsoft.com/office/drawing/2014/main" id="{817D1FCC-ED9C-7AF4-030F-6D55C42B006F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2" name="Google Shape;14128;p27">
            <a:extLst>
              <a:ext uri="{FF2B5EF4-FFF2-40B4-BE49-F238E27FC236}">
                <a16:creationId xmlns:a16="http://schemas.microsoft.com/office/drawing/2014/main" id="{52E224C2-1C47-5794-D63E-66DD2355EC39}"/>
              </a:ext>
            </a:extLst>
          </p:cNvPr>
          <p:cNvGrpSpPr/>
          <p:nvPr/>
        </p:nvGrpSpPr>
        <p:grpSpPr>
          <a:xfrm>
            <a:off x="11021740" y="6101332"/>
            <a:ext cx="712098" cy="710664"/>
            <a:chOff x="5168238" y="3313108"/>
            <a:chExt cx="297725" cy="297125"/>
          </a:xfrm>
        </p:grpSpPr>
        <p:sp>
          <p:nvSpPr>
            <p:cNvPr id="253" name="Google Shape;14129;p27">
              <a:extLst>
                <a:ext uri="{FF2B5EF4-FFF2-40B4-BE49-F238E27FC236}">
                  <a16:creationId xmlns:a16="http://schemas.microsoft.com/office/drawing/2014/main" id="{585F9A88-C374-9C40-0B53-DE7C075A023B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0;p27">
              <a:extLst>
                <a:ext uri="{FF2B5EF4-FFF2-40B4-BE49-F238E27FC236}">
                  <a16:creationId xmlns:a16="http://schemas.microsoft.com/office/drawing/2014/main" id="{675CB1C2-6D85-EE9C-92BC-91B9AEA482C9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1;p27">
              <a:extLst>
                <a:ext uri="{FF2B5EF4-FFF2-40B4-BE49-F238E27FC236}">
                  <a16:creationId xmlns:a16="http://schemas.microsoft.com/office/drawing/2014/main" id="{DE92E688-70B2-C9A5-9D1B-6123EEACFCF0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2;p27">
              <a:extLst>
                <a:ext uri="{FF2B5EF4-FFF2-40B4-BE49-F238E27FC236}">
                  <a16:creationId xmlns:a16="http://schemas.microsoft.com/office/drawing/2014/main" id="{C324C86D-B2F1-C63A-6D44-B89A1754EF7E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3;p27">
              <a:extLst>
                <a:ext uri="{FF2B5EF4-FFF2-40B4-BE49-F238E27FC236}">
                  <a16:creationId xmlns:a16="http://schemas.microsoft.com/office/drawing/2014/main" id="{13FF5D8C-1300-2B38-0338-609AB8C3D085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34;p27">
            <a:extLst>
              <a:ext uri="{FF2B5EF4-FFF2-40B4-BE49-F238E27FC236}">
                <a16:creationId xmlns:a16="http://schemas.microsoft.com/office/drawing/2014/main" id="{1F0ED551-B3EB-3FA1-DD32-B0152CF2B7D5}"/>
              </a:ext>
            </a:extLst>
          </p:cNvPr>
          <p:cNvSpPr/>
          <p:nvPr/>
        </p:nvSpPr>
        <p:spPr>
          <a:xfrm>
            <a:off x="9514996" y="609980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9" name="Google Shape;14135;p27">
            <a:extLst>
              <a:ext uri="{FF2B5EF4-FFF2-40B4-BE49-F238E27FC236}">
                <a16:creationId xmlns:a16="http://schemas.microsoft.com/office/drawing/2014/main" id="{E43E940D-DF09-0A6A-0361-A99B094439EE}"/>
              </a:ext>
            </a:extLst>
          </p:cNvPr>
          <p:cNvGrpSpPr/>
          <p:nvPr/>
        </p:nvGrpSpPr>
        <p:grpSpPr>
          <a:xfrm>
            <a:off x="8042643" y="6102766"/>
            <a:ext cx="702112" cy="710604"/>
            <a:chOff x="4177563" y="3313708"/>
            <a:chExt cx="293550" cy="297100"/>
          </a:xfrm>
        </p:grpSpPr>
        <p:sp>
          <p:nvSpPr>
            <p:cNvPr id="260" name="Google Shape;14136;p27">
              <a:extLst>
                <a:ext uri="{FF2B5EF4-FFF2-40B4-BE49-F238E27FC236}">
                  <a16:creationId xmlns:a16="http://schemas.microsoft.com/office/drawing/2014/main" id="{09779C68-DA33-DB83-5C0C-C51F00284EE8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7;p27">
              <a:extLst>
                <a:ext uri="{FF2B5EF4-FFF2-40B4-BE49-F238E27FC236}">
                  <a16:creationId xmlns:a16="http://schemas.microsoft.com/office/drawing/2014/main" id="{EFC71FED-1024-A9F7-D3C6-6F3DB93DDB9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8;p27">
              <a:extLst>
                <a:ext uri="{FF2B5EF4-FFF2-40B4-BE49-F238E27FC236}">
                  <a16:creationId xmlns:a16="http://schemas.microsoft.com/office/drawing/2014/main" id="{A4057C6F-F8C7-A666-9059-64E153450DFC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9;p27">
              <a:extLst>
                <a:ext uri="{FF2B5EF4-FFF2-40B4-BE49-F238E27FC236}">
                  <a16:creationId xmlns:a16="http://schemas.microsoft.com/office/drawing/2014/main" id="{DCF18403-EC6E-0A6D-8CD3-F3A0C30D2BC7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0;p27">
              <a:extLst>
                <a:ext uri="{FF2B5EF4-FFF2-40B4-BE49-F238E27FC236}">
                  <a16:creationId xmlns:a16="http://schemas.microsoft.com/office/drawing/2014/main" id="{0BCFD996-6769-9D10-72B6-AE8AD1B296CD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1;p27">
              <a:extLst>
                <a:ext uri="{FF2B5EF4-FFF2-40B4-BE49-F238E27FC236}">
                  <a16:creationId xmlns:a16="http://schemas.microsoft.com/office/drawing/2014/main" id="{9C4FB9FA-363E-118F-9FDC-35D0DE42FC5E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2;p27">
              <a:extLst>
                <a:ext uri="{FF2B5EF4-FFF2-40B4-BE49-F238E27FC236}">
                  <a16:creationId xmlns:a16="http://schemas.microsoft.com/office/drawing/2014/main" id="{0D6FD49E-7744-00A1-865A-604222C2C474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3;p27">
              <a:extLst>
                <a:ext uri="{FF2B5EF4-FFF2-40B4-BE49-F238E27FC236}">
                  <a16:creationId xmlns:a16="http://schemas.microsoft.com/office/drawing/2014/main" id="{91C284AC-2252-5004-6A30-C662FC8FE896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4;p27">
              <a:extLst>
                <a:ext uri="{FF2B5EF4-FFF2-40B4-BE49-F238E27FC236}">
                  <a16:creationId xmlns:a16="http://schemas.microsoft.com/office/drawing/2014/main" id="{72E4EAD4-F3B7-3EC7-734B-74AE4ADA07DD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5;p27">
              <a:extLst>
                <a:ext uri="{FF2B5EF4-FFF2-40B4-BE49-F238E27FC236}">
                  <a16:creationId xmlns:a16="http://schemas.microsoft.com/office/drawing/2014/main" id="{7DFFE74E-F2E1-A484-034E-C1F2FB2C4E52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6;p27">
              <a:extLst>
                <a:ext uri="{FF2B5EF4-FFF2-40B4-BE49-F238E27FC236}">
                  <a16:creationId xmlns:a16="http://schemas.microsoft.com/office/drawing/2014/main" id="{56E97C77-8404-984B-E477-ED8C283F4490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7;p27">
              <a:extLst>
                <a:ext uri="{FF2B5EF4-FFF2-40B4-BE49-F238E27FC236}">
                  <a16:creationId xmlns:a16="http://schemas.microsoft.com/office/drawing/2014/main" id="{1FA0DA51-3477-F73F-866F-1E7760636456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8;p27">
              <a:extLst>
                <a:ext uri="{FF2B5EF4-FFF2-40B4-BE49-F238E27FC236}">
                  <a16:creationId xmlns:a16="http://schemas.microsoft.com/office/drawing/2014/main" id="{F9922B9A-D475-BA53-1764-754DD4A6654D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3" name="Google Shape;14149;p27">
            <a:extLst>
              <a:ext uri="{FF2B5EF4-FFF2-40B4-BE49-F238E27FC236}">
                <a16:creationId xmlns:a16="http://schemas.microsoft.com/office/drawing/2014/main" id="{15253365-EAD8-FB1A-F87C-00AF3D8FD999}"/>
              </a:ext>
            </a:extLst>
          </p:cNvPr>
          <p:cNvSpPr/>
          <p:nvPr/>
        </p:nvSpPr>
        <p:spPr>
          <a:xfrm>
            <a:off x="6490364" y="610244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4" name="Google Shape;14150;p27">
            <a:extLst>
              <a:ext uri="{FF2B5EF4-FFF2-40B4-BE49-F238E27FC236}">
                <a16:creationId xmlns:a16="http://schemas.microsoft.com/office/drawing/2014/main" id="{1046FD07-99AD-0450-F839-55A2AF0CD0D3}"/>
              </a:ext>
            </a:extLst>
          </p:cNvPr>
          <p:cNvGrpSpPr/>
          <p:nvPr/>
        </p:nvGrpSpPr>
        <p:grpSpPr>
          <a:xfrm>
            <a:off x="5080647" y="6102766"/>
            <a:ext cx="709168" cy="709228"/>
            <a:chOff x="3194038" y="3313708"/>
            <a:chExt cx="296500" cy="296525"/>
          </a:xfrm>
        </p:grpSpPr>
        <p:sp>
          <p:nvSpPr>
            <p:cNvPr id="275" name="Google Shape;14151;p27">
              <a:extLst>
                <a:ext uri="{FF2B5EF4-FFF2-40B4-BE49-F238E27FC236}">
                  <a16:creationId xmlns:a16="http://schemas.microsoft.com/office/drawing/2014/main" id="{49829F85-5C2F-FD59-E3E4-23EF4EC47AB7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2;p27">
              <a:extLst>
                <a:ext uri="{FF2B5EF4-FFF2-40B4-BE49-F238E27FC236}">
                  <a16:creationId xmlns:a16="http://schemas.microsoft.com/office/drawing/2014/main" id="{0B1E2F91-ED9C-BE34-F4DC-E62F982F63EF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3;p27">
              <a:extLst>
                <a:ext uri="{FF2B5EF4-FFF2-40B4-BE49-F238E27FC236}">
                  <a16:creationId xmlns:a16="http://schemas.microsoft.com/office/drawing/2014/main" id="{095ED656-6775-C857-9E58-063CAC73AFA4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4;p27">
              <a:extLst>
                <a:ext uri="{FF2B5EF4-FFF2-40B4-BE49-F238E27FC236}">
                  <a16:creationId xmlns:a16="http://schemas.microsoft.com/office/drawing/2014/main" id="{AF875662-5D3B-89CB-ED96-BCC3C502943B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5;p27">
              <a:extLst>
                <a:ext uri="{FF2B5EF4-FFF2-40B4-BE49-F238E27FC236}">
                  <a16:creationId xmlns:a16="http://schemas.microsoft.com/office/drawing/2014/main" id="{934ABFFC-1E19-2AAE-B079-2209AA9800CC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6;p27">
              <a:extLst>
                <a:ext uri="{FF2B5EF4-FFF2-40B4-BE49-F238E27FC236}">
                  <a16:creationId xmlns:a16="http://schemas.microsoft.com/office/drawing/2014/main" id="{6542B1CA-FCD0-32D5-849B-9BF899445C9C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7;p27">
              <a:extLst>
                <a:ext uri="{FF2B5EF4-FFF2-40B4-BE49-F238E27FC236}">
                  <a16:creationId xmlns:a16="http://schemas.microsoft.com/office/drawing/2014/main" id="{7B215226-C308-7729-E55B-D500FC4B1BDD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8;p27">
              <a:extLst>
                <a:ext uri="{FF2B5EF4-FFF2-40B4-BE49-F238E27FC236}">
                  <a16:creationId xmlns:a16="http://schemas.microsoft.com/office/drawing/2014/main" id="{BB9E0487-C90C-3089-83EC-DECCFA06763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9;p27">
              <a:extLst>
                <a:ext uri="{FF2B5EF4-FFF2-40B4-BE49-F238E27FC236}">
                  <a16:creationId xmlns:a16="http://schemas.microsoft.com/office/drawing/2014/main" id="{47C8B015-CF8D-C2F3-ECE9-8B84E0B7AAC1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0;p27">
              <a:extLst>
                <a:ext uri="{FF2B5EF4-FFF2-40B4-BE49-F238E27FC236}">
                  <a16:creationId xmlns:a16="http://schemas.microsoft.com/office/drawing/2014/main" id="{A784CAF0-81D0-1992-AFD7-77BFBD1D6097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1;p27">
            <a:extLst>
              <a:ext uri="{FF2B5EF4-FFF2-40B4-BE49-F238E27FC236}">
                <a16:creationId xmlns:a16="http://schemas.microsoft.com/office/drawing/2014/main" id="{C3C7659E-F449-B069-416B-522DD0100EBB}"/>
              </a:ext>
            </a:extLst>
          </p:cNvPr>
          <p:cNvGrpSpPr/>
          <p:nvPr/>
        </p:nvGrpSpPr>
        <p:grpSpPr>
          <a:xfrm>
            <a:off x="3551186" y="6122141"/>
            <a:ext cx="719154" cy="676102"/>
            <a:chOff x="2682013" y="3321808"/>
            <a:chExt cx="300675" cy="282675"/>
          </a:xfrm>
        </p:grpSpPr>
        <p:sp>
          <p:nvSpPr>
            <p:cNvPr id="286" name="Google Shape;14162;p27">
              <a:extLst>
                <a:ext uri="{FF2B5EF4-FFF2-40B4-BE49-F238E27FC236}">
                  <a16:creationId xmlns:a16="http://schemas.microsoft.com/office/drawing/2014/main" id="{9C58096F-AB5B-1464-3076-77F33C08BDC4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3;p27">
              <a:extLst>
                <a:ext uri="{FF2B5EF4-FFF2-40B4-BE49-F238E27FC236}">
                  <a16:creationId xmlns:a16="http://schemas.microsoft.com/office/drawing/2014/main" id="{EDB9F224-DA1D-5152-21E4-449C99F1752F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4;p27">
              <a:extLst>
                <a:ext uri="{FF2B5EF4-FFF2-40B4-BE49-F238E27FC236}">
                  <a16:creationId xmlns:a16="http://schemas.microsoft.com/office/drawing/2014/main" id="{69097866-3D8A-737C-0FF0-E1CDEBBC6022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65;p27">
            <a:extLst>
              <a:ext uri="{FF2B5EF4-FFF2-40B4-BE49-F238E27FC236}">
                <a16:creationId xmlns:a16="http://schemas.microsoft.com/office/drawing/2014/main" id="{8A091003-5904-8D94-AC92-B14435408F4D}"/>
              </a:ext>
            </a:extLst>
          </p:cNvPr>
          <p:cNvGrpSpPr/>
          <p:nvPr/>
        </p:nvGrpSpPr>
        <p:grpSpPr>
          <a:xfrm>
            <a:off x="2176954" y="6101333"/>
            <a:ext cx="582522" cy="713474"/>
            <a:chOff x="2234888" y="3313108"/>
            <a:chExt cx="243550" cy="298300"/>
          </a:xfrm>
        </p:grpSpPr>
        <p:sp>
          <p:nvSpPr>
            <p:cNvPr id="290" name="Google Shape;14166;p27">
              <a:extLst>
                <a:ext uri="{FF2B5EF4-FFF2-40B4-BE49-F238E27FC236}">
                  <a16:creationId xmlns:a16="http://schemas.microsoft.com/office/drawing/2014/main" id="{A7CD26DD-3AA0-2225-3A62-961C60133EDC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7;p27">
              <a:extLst>
                <a:ext uri="{FF2B5EF4-FFF2-40B4-BE49-F238E27FC236}">
                  <a16:creationId xmlns:a16="http://schemas.microsoft.com/office/drawing/2014/main" id="{D44C0CCC-E510-DB4F-748B-F9A4668C8E68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8;p27">
              <a:extLst>
                <a:ext uri="{FF2B5EF4-FFF2-40B4-BE49-F238E27FC236}">
                  <a16:creationId xmlns:a16="http://schemas.microsoft.com/office/drawing/2014/main" id="{E9FD8E16-F9D1-CEEA-C7AF-8CC713BA246F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9;p27">
              <a:extLst>
                <a:ext uri="{FF2B5EF4-FFF2-40B4-BE49-F238E27FC236}">
                  <a16:creationId xmlns:a16="http://schemas.microsoft.com/office/drawing/2014/main" id="{154421B3-AD12-6D3A-0E0D-C827B945CA40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0;p27">
              <a:extLst>
                <a:ext uri="{FF2B5EF4-FFF2-40B4-BE49-F238E27FC236}">
                  <a16:creationId xmlns:a16="http://schemas.microsoft.com/office/drawing/2014/main" id="{647FB33F-1170-FAE2-AAC2-F14EBDD89AD4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1;p27">
              <a:extLst>
                <a:ext uri="{FF2B5EF4-FFF2-40B4-BE49-F238E27FC236}">
                  <a16:creationId xmlns:a16="http://schemas.microsoft.com/office/drawing/2014/main" id="{56A7654B-26E4-8013-9F69-A1207931435A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2;p27">
              <a:extLst>
                <a:ext uri="{FF2B5EF4-FFF2-40B4-BE49-F238E27FC236}">
                  <a16:creationId xmlns:a16="http://schemas.microsoft.com/office/drawing/2014/main" id="{1C0E9FE5-661A-DEB8-9F53-96E695E02D66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3;p27">
              <a:extLst>
                <a:ext uri="{FF2B5EF4-FFF2-40B4-BE49-F238E27FC236}">
                  <a16:creationId xmlns:a16="http://schemas.microsoft.com/office/drawing/2014/main" id="{25368216-1813-7E25-70C3-BE6DEB8511A8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74;p27">
            <a:extLst>
              <a:ext uri="{FF2B5EF4-FFF2-40B4-BE49-F238E27FC236}">
                <a16:creationId xmlns:a16="http://schemas.microsoft.com/office/drawing/2014/main" id="{4C28D5B5-DFF5-E4CD-876F-1965D5CD33FE}"/>
              </a:ext>
            </a:extLst>
          </p:cNvPr>
          <p:cNvGrpSpPr/>
          <p:nvPr/>
        </p:nvGrpSpPr>
        <p:grpSpPr>
          <a:xfrm>
            <a:off x="2111478" y="7239111"/>
            <a:ext cx="714910" cy="712038"/>
            <a:chOff x="2207513" y="3788808"/>
            <a:chExt cx="298900" cy="297700"/>
          </a:xfrm>
        </p:grpSpPr>
        <p:sp>
          <p:nvSpPr>
            <p:cNvPr id="299" name="Google Shape;14175;p27">
              <a:extLst>
                <a:ext uri="{FF2B5EF4-FFF2-40B4-BE49-F238E27FC236}">
                  <a16:creationId xmlns:a16="http://schemas.microsoft.com/office/drawing/2014/main" id="{008609A0-D715-C5DC-2B83-8DD0ADDB9817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6;p27">
              <a:extLst>
                <a:ext uri="{FF2B5EF4-FFF2-40B4-BE49-F238E27FC236}">
                  <a16:creationId xmlns:a16="http://schemas.microsoft.com/office/drawing/2014/main" id="{C33A886F-8969-3DB8-7502-67BDD77F12C3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7;p27">
              <a:extLst>
                <a:ext uri="{FF2B5EF4-FFF2-40B4-BE49-F238E27FC236}">
                  <a16:creationId xmlns:a16="http://schemas.microsoft.com/office/drawing/2014/main" id="{0C01EE4B-143F-1211-9ED0-FE495C8043DF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8;p27">
              <a:extLst>
                <a:ext uri="{FF2B5EF4-FFF2-40B4-BE49-F238E27FC236}">
                  <a16:creationId xmlns:a16="http://schemas.microsoft.com/office/drawing/2014/main" id="{8B3DA996-592C-3A12-8BDD-3164083B9259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9;p27">
              <a:extLst>
                <a:ext uri="{FF2B5EF4-FFF2-40B4-BE49-F238E27FC236}">
                  <a16:creationId xmlns:a16="http://schemas.microsoft.com/office/drawing/2014/main" id="{05399F70-10FF-939C-9C2C-50B5568E4F59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0;p27">
              <a:extLst>
                <a:ext uri="{FF2B5EF4-FFF2-40B4-BE49-F238E27FC236}">
                  <a16:creationId xmlns:a16="http://schemas.microsoft.com/office/drawing/2014/main" id="{B6A45691-94A1-B405-465A-A9AC1AB81C89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81;p27">
            <a:extLst>
              <a:ext uri="{FF2B5EF4-FFF2-40B4-BE49-F238E27FC236}">
                <a16:creationId xmlns:a16="http://schemas.microsoft.com/office/drawing/2014/main" id="{CC7BEBBA-4AA1-60CB-867A-7158FAFFD973}"/>
              </a:ext>
            </a:extLst>
          </p:cNvPr>
          <p:cNvGrpSpPr/>
          <p:nvPr/>
        </p:nvGrpSpPr>
        <p:grpSpPr>
          <a:xfrm>
            <a:off x="3558302" y="7241622"/>
            <a:ext cx="707794" cy="708092"/>
            <a:chOff x="2684988" y="3789858"/>
            <a:chExt cx="295925" cy="296050"/>
          </a:xfrm>
        </p:grpSpPr>
        <p:sp>
          <p:nvSpPr>
            <p:cNvPr id="306" name="Google Shape;14182;p27">
              <a:extLst>
                <a:ext uri="{FF2B5EF4-FFF2-40B4-BE49-F238E27FC236}">
                  <a16:creationId xmlns:a16="http://schemas.microsoft.com/office/drawing/2014/main" id="{F6B4646F-A768-7A86-9873-A997EA4F0002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3;p27">
              <a:extLst>
                <a:ext uri="{FF2B5EF4-FFF2-40B4-BE49-F238E27FC236}">
                  <a16:creationId xmlns:a16="http://schemas.microsoft.com/office/drawing/2014/main" id="{BDC6812E-6576-2693-EF51-2251AB1E1926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4;p27">
              <a:extLst>
                <a:ext uri="{FF2B5EF4-FFF2-40B4-BE49-F238E27FC236}">
                  <a16:creationId xmlns:a16="http://schemas.microsoft.com/office/drawing/2014/main" id="{A33DAC3F-D4F0-9EAD-5ED9-C2BE11D83009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5;p27">
              <a:extLst>
                <a:ext uri="{FF2B5EF4-FFF2-40B4-BE49-F238E27FC236}">
                  <a16:creationId xmlns:a16="http://schemas.microsoft.com/office/drawing/2014/main" id="{6AA1D2B1-BF8D-49BA-AFAB-2EFEE46921A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6;p27">
              <a:extLst>
                <a:ext uri="{FF2B5EF4-FFF2-40B4-BE49-F238E27FC236}">
                  <a16:creationId xmlns:a16="http://schemas.microsoft.com/office/drawing/2014/main" id="{A4CA4C0F-768B-D416-6A97-DFB8F3FFE2D1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7;p27">
              <a:extLst>
                <a:ext uri="{FF2B5EF4-FFF2-40B4-BE49-F238E27FC236}">
                  <a16:creationId xmlns:a16="http://schemas.microsoft.com/office/drawing/2014/main" id="{B2738650-40B5-A862-4A7C-D66A95649AE7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8;p27">
              <a:extLst>
                <a:ext uri="{FF2B5EF4-FFF2-40B4-BE49-F238E27FC236}">
                  <a16:creationId xmlns:a16="http://schemas.microsoft.com/office/drawing/2014/main" id="{9D82166D-EFEB-EF57-491B-62B5C43169D4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9;p27">
              <a:extLst>
                <a:ext uri="{FF2B5EF4-FFF2-40B4-BE49-F238E27FC236}">
                  <a16:creationId xmlns:a16="http://schemas.microsoft.com/office/drawing/2014/main" id="{035B832D-51F5-6670-6724-2E011F8B10DB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0;p27">
              <a:extLst>
                <a:ext uri="{FF2B5EF4-FFF2-40B4-BE49-F238E27FC236}">
                  <a16:creationId xmlns:a16="http://schemas.microsoft.com/office/drawing/2014/main" id="{91CDA1C7-9A93-BC39-D231-CE6AC7C5D42D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1;p27">
              <a:extLst>
                <a:ext uri="{FF2B5EF4-FFF2-40B4-BE49-F238E27FC236}">
                  <a16:creationId xmlns:a16="http://schemas.microsoft.com/office/drawing/2014/main" id="{3BB459CE-C8EC-6FE3-76B4-AD059B2FDB9F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2;p27">
              <a:extLst>
                <a:ext uri="{FF2B5EF4-FFF2-40B4-BE49-F238E27FC236}">
                  <a16:creationId xmlns:a16="http://schemas.microsoft.com/office/drawing/2014/main" id="{BCC10DBE-A475-0784-DD00-D2B74D9C819D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3;p27">
              <a:extLst>
                <a:ext uri="{FF2B5EF4-FFF2-40B4-BE49-F238E27FC236}">
                  <a16:creationId xmlns:a16="http://schemas.microsoft.com/office/drawing/2014/main" id="{B1CB9CCD-259E-9F21-0028-CCBEEBD44D97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94;p27">
            <a:extLst>
              <a:ext uri="{FF2B5EF4-FFF2-40B4-BE49-F238E27FC236}">
                <a16:creationId xmlns:a16="http://schemas.microsoft.com/office/drawing/2014/main" id="{F01C3F25-A2B8-55FA-4519-6D3FB9EE8452}"/>
              </a:ext>
            </a:extLst>
          </p:cNvPr>
          <p:cNvGrpSpPr/>
          <p:nvPr/>
        </p:nvGrpSpPr>
        <p:grpSpPr>
          <a:xfrm>
            <a:off x="5083458" y="7270325"/>
            <a:ext cx="712038" cy="653798"/>
            <a:chOff x="3195213" y="3801858"/>
            <a:chExt cx="297700" cy="273350"/>
          </a:xfrm>
        </p:grpSpPr>
        <p:sp>
          <p:nvSpPr>
            <p:cNvPr id="319" name="Google Shape;14195;p27">
              <a:extLst>
                <a:ext uri="{FF2B5EF4-FFF2-40B4-BE49-F238E27FC236}">
                  <a16:creationId xmlns:a16="http://schemas.microsoft.com/office/drawing/2014/main" id="{84162E83-F93C-25A5-7076-EAF8AC6B9901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6;p27">
              <a:extLst>
                <a:ext uri="{FF2B5EF4-FFF2-40B4-BE49-F238E27FC236}">
                  <a16:creationId xmlns:a16="http://schemas.microsoft.com/office/drawing/2014/main" id="{2FED4FB2-1487-C23C-E50E-7D6BD8CF4E91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7;p27">
              <a:extLst>
                <a:ext uri="{FF2B5EF4-FFF2-40B4-BE49-F238E27FC236}">
                  <a16:creationId xmlns:a16="http://schemas.microsoft.com/office/drawing/2014/main" id="{825D3593-2911-71F2-0718-D7F6FEF83FAE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8;p27">
              <a:extLst>
                <a:ext uri="{FF2B5EF4-FFF2-40B4-BE49-F238E27FC236}">
                  <a16:creationId xmlns:a16="http://schemas.microsoft.com/office/drawing/2014/main" id="{614C88F4-7541-985F-7D8A-DF3BE4197C59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9;p27">
              <a:extLst>
                <a:ext uri="{FF2B5EF4-FFF2-40B4-BE49-F238E27FC236}">
                  <a16:creationId xmlns:a16="http://schemas.microsoft.com/office/drawing/2014/main" id="{BF7BB18F-1459-0E7A-6648-53F2D8D7A2F3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0;p27">
              <a:extLst>
                <a:ext uri="{FF2B5EF4-FFF2-40B4-BE49-F238E27FC236}">
                  <a16:creationId xmlns:a16="http://schemas.microsoft.com/office/drawing/2014/main" id="{44CEE32E-8732-C25A-B349-155543EA8C88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1;p27">
              <a:extLst>
                <a:ext uri="{FF2B5EF4-FFF2-40B4-BE49-F238E27FC236}">
                  <a16:creationId xmlns:a16="http://schemas.microsoft.com/office/drawing/2014/main" id="{F3C87090-06B2-6D78-95D7-780F6DCB737D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2;p27">
            <a:extLst>
              <a:ext uri="{FF2B5EF4-FFF2-40B4-BE49-F238E27FC236}">
                <a16:creationId xmlns:a16="http://schemas.microsoft.com/office/drawing/2014/main" id="{01C6DD84-50FB-131F-A0F9-72CCF0EB887A}"/>
              </a:ext>
            </a:extLst>
          </p:cNvPr>
          <p:cNvGrpSpPr/>
          <p:nvPr/>
        </p:nvGrpSpPr>
        <p:grpSpPr>
          <a:xfrm>
            <a:off x="6490460" y="7243177"/>
            <a:ext cx="712038" cy="712278"/>
            <a:chOff x="3656038" y="3790508"/>
            <a:chExt cx="297700" cy="297800"/>
          </a:xfrm>
        </p:grpSpPr>
        <p:sp>
          <p:nvSpPr>
            <p:cNvPr id="327" name="Google Shape;14203;p27">
              <a:extLst>
                <a:ext uri="{FF2B5EF4-FFF2-40B4-BE49-F238E27FC236}">
                  <a16:creationId xmlns:a16="http://schemas.microsoft.com/office/drawing/2014/main" id="{045D15D8-1966-A036-2626-6278541FBF46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4;p27">
              <a:extLst>
                <a:ext uri="{FF2B5EF4-FFF2-40B4-BE49-F238E27FC236}">
                  <a16:creationId xmlns:a16="http://schemas.microsoft.com/office/drawing/2014/main" id="{4570C90B-B794-ECCF-87FF-3992B79A40B0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5;p27">
              <a:extLst>
                <a:ext uri="{FF2B5EF4-FFF2-40B4-BE49-F238E27FC236}">
                  <a16:creationId xmlns:a16="http://schemas.microsoft.com/office/drawing/2014/main" id="{F6475472-F6C6-2B2A-97AB-7DF8D77A85F7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6;p27">
              <a:extLst>
                <a:ext uri="{FF2B5EF4-FFF2-40B4-BE49-F238E27FC236}">
                  <a16:creationId xmlns:a16="http://schemas.microsoft.com/office/drawing/2014/main" id="{6489D67F-41A1-3E7F-2F97-0765ECFF9A03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7;p27">
              <a:extLst>
                <a:ext uri="{FF2B5EF4-FFF2-40B4-BE49-F238E27FC236}">
                  <a16:creationId xmlns:a16="http://schemas.microsoft.com/office/drawing/2014/main" id="{29E57040-D4FC-2594-C711-6D488A17C0AC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08;p27">
            <a:extLst>
              <a:ext uri="{FF2B5EF4-FFF2-40B4-BE49-F238E27FC236}">
                <a16:creationId xmlns:a16="http://schemas.microsoft.com/office/drawing/2014/main" id="{587DD66D-22E3-6035-4D25-DD288465C203}"/>
              </a:ext>
            </a:extLst>
          </p:cNvPr>
          <p:cNvGrpSpPr/>
          <p:nvPr/>
        </p:nvGrpSpPr>
        <p:grpSpPr>
          <a:xfrm>
            <a:off x="8056763" y="7240447"/>
            <a:ext cx="710660" cy="706358"/>
            <a:chOff x="3688251" y="4146473"/>
            <a:chExt cx="355330" cy="353179"/>
          </a:xfrm>
        </p:grpSpPr>
        <p:sp>
          <p:nvSpPr>
            <p:cNvPr id="333" name="Google Shape;14209;p27">
              <a:extLst>
                <a:ext uri="{FF2B5EF4-FFF2-40B4-BE49-F238E27FC236}">
                  <a16:creationId xmlns:a16="http://schemas.microsoft.com/office/drawing/2014/main" id="{3A02EF6D-CBD6-3403-11AA-9FFBDFC77C1D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0;p27">
              <a:extLst>
                <a:ext uri="{FF2B5EF4-FFF2-40B4-BE49-F238E27FC236}">
                  <a16:creationId xmlns:a16="http://schemas.microsoft.com/office/drawing/2014/main" id="{EAC71D5F-A820-BCA5-6AEB-13207DA09215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1;p27">
            <a:extLst>
              <a:ext uri="{FF2B5EF4-FFF2-40B4-BE49-F238E27FC236}">
                <a16:creationId xmlns:a16="http://schemas.microsoft.com/office/drawing/2014/main" id="{F55B6928-6939-94D7-8C16-EFBE69B85199}"/>
              </a:ext>
            </a:extLst>
          </p:cNvPr>
          <p:cNvGrpSpPr/>
          <p:nvPr/>
        </p:nvGrpSpPr>
        <p:grpSpPr>
          <a:xfrm>
            <a:off x="9533656" y="7240547"/>
            <a:ext cx="712038" cy="712038"/>
            <a:chOff x="4673513" y="3789408"/>
            <a:chExt cx="297700" cy="297700"/>
          </a:xfrm>
        </p:grpSpPr>
        <p:sp>
          <p:nvSpPr>
            <p:cNvPr id="336" name="Google Shape;14212;p27">
              <a:extLst>
                <a:ext uri="{FF2B5EF4-FFF2-40B4-BE49-F238E27FC236}">
                  <a16:creationId xmlns:a16="http://schemas.microsoft.com/office/drawing/2014/main" id="{6BCD935E-276D-256A-1E18-5683C5E7E3B4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3;p27">
              <a:extLst>
                <a:ext uri="{FF2B5EF4-FFF2-40B4-BE49-F238E27FC236}">
                  <a16:creationId xmlns:a16="http://schemas.microsoft.com/office/drawing/2014/main" id="{4D99B17E-6EE4-8BF5-01DB-6385124DF413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4;p27">
              <a:extLst>
                <a:ext uri="{FF2B5EF4-FFF2-40B4-BE49-F238E27FC236}">
                  <a16:creationId xmlns:a16="http://schemas.microsoft.com/office/drawing/2014/main" id="{8336BBA1-0D8A-68F5-BAB2-AF6C26BA0AF8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5;p27">
            <a:extLst>
              <a:ext uri="{FF2B5EF4-FFF2-40B4-BE49-F238E27FC236}">
                <a16:creationId xmlns:a16="http://schemas.microsoft.com/office/drawing/2014/main" id="{3E177FB5-9545-2B76-81A4-46604BF023DF}"/>
              </a:ext>
            </a:extLst>
          </p:cNvPr>
          <p:cNvGrpSpPr/>
          <p:nvPr/>
        </p:nvGrpSpPr>
        <p:grpSpPr>
          <a:xfrm>
            <a:off x="11038840" y="7240547"/>
            <a:ext cx="712038" cy="706358"/>
            <a:chOff x="5175388" y="3789408"/>
            <a:chExt cx="297700" cy="295325"/>
          </a:xfrm>
        </p:grpSpPr>
        <p:sp>
          <p:nvSpPr>
            <p:cNvPr id="340" name="Google Shape;14216;p27">
              <a:extLst>
                <a:ext uri="{FF2B5EF4-FFF2-40B4-BE49-F238E27FC236}">
                  <a16:creationId xmlns:a16="http://schemas.microsoft.com/office/drawing/2014/main" id="{4996FC3C-9544-6421-587F-FB8F0B9D0A5F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7;p27">
              <a:extLst>
                <a:ext uri="{FF2B5EF4-FFF2-40B4-BE49-F238E27FC236}">
                  <a16:creationId xmlns:a16="http://schemas.microsoft.com/office/drawing/2014/main" id="{18252395-4CD2-6A3D-1B43-BF944E5F474C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8;p27">
              <a:extLst>
                <a:ext uri="{FF2B5EF4-FFF2-40B4-BE49-F238E27FC236}">
                  <a16:creationId xmlns:a16="http://schemas.microsoft.com/office/drawing/2014/main" id="{B8811BE3-1AE8-D741-C110-13A580D47487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3" name="Google Shape;14219;p27">
            <a:extLst>
              <a:ext uri="{FF2B5EF4-FFF2-40B4-BE49-F238E27FC236}">
                <a16:creationId xmlns:a16="http://schemas.microsoft.com/office/drawing/2014/main" id="{5F1C0A69-333D-AAB4-FFBE-DF53F99904ED}"/>
              </a:ext>
            </a:extLst>
          </p:cNvPr>
          <p:cNvGrpSpPr/>
          <p:nvPr/>
        </p:nvGrpSpPr>
        <p:grpSpPr>
          <a:xfrm>
            <a:off x="12541215" y="7239110"/>
            <a:ext cx="729140" cy="711500"/>
            <a:chOff x="5676088" y="3788808"/>
            <a:chExt cx="304850" cy="297475"/>
          </a:xfrm>
        </p:grpSpPr>
        <p:sp>
          <p:nvSpPr>
            <p:cNvPr id="344" name="Google Shape;14220;p27">
              <a:extLst>
                <a:ext uri="{FF2B5EF4-FFF2-40B4-BE49-F238E27FC236}">
                  <a16:creationId xmlns:a16="http://schemas.microsoft.com/office/drawing/2014/main" id="{B2D03ED1-D394-8E25-8410-041F88F17E27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1;p27">
              <a:extLst>
                <a:ext uri="{FF2B5EF4-FFF2-40B4-BE49-F238E27FC236}">
                  <a16:creationId xmlns:a16="http://schemas.microsoft.com/office/drawing/2014/main" id="{31C72BBD-F364-27CD-1515-CC2E31FAA3D8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2;p27">
              <a:extLst>
                <a:ext uri="{FF2B5EF4-FFF2-40B4-BE49-F238E27FC236}">
                  <a16:creationId xmlns:a16="http://schemas.microsoft.com/office/drawing/2014/main" id="{1A005765-22A8-96C7-104E-8EC05585A385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3;p27">
              <a:extLst>
                <a:ext uri="{FF2B5EF4-FFF2-40B4-BE49-F238E27FC236}">
                  <a16:creationId xmlns:a16="http://schemas.microsoft.com/office/drawing/2014/main" id="{CF616152-4DDA-5AC1-673A-823F2E79559E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4;p27">
              <a:extLst>
                <a:ext uri="{FF2B5EF4-FFF2-40B4-BE49-F238E27FC236}">
                  <a16:creationId xmlns:a16="http://schemas.microsoft.com/office/drawing/2014/main" id="{A20A0EF1-AF0C-4E94-683D-F6D41F243D7D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5;p27">
              <a:extLst>
                <a:ext uri="{FF2B5EF4-FFF2-40B4-BE49-F238E27FC236}">
                  <a16:creationId xmlns:a16="http://schemas.microsoft.com/office/drawing/2014/main" id="{D2F56960-A88F-6586-3CAD-34EEE687D763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26;p27">
            <a:extLst>
              <a:ext uri="{FF2B5EF4-FFF2-40B4-BE49-F238E27FC236}">
                <a16:creationId xmlns:a16="http://schemas.microsoft.com/office/drawing/2014/main" id="{8A15C640-B3EF-2BEB-B18E-FFA948EF4A1A}"/>
              </a:ext>
            </a:extLst>
          </p:cNvPr>
          <p:cNvGrpSpPr/>
          <p:nvPr/>
        </p:nvGrpSpPr>
        <p:grpSpPr>
          <a:xfrm>
            <a:off x="13989476" y="7240547"/>
            <a:ext cx="712038" cy="713474"/>
            <a:chOff x="6154163" y="3789408"/>
            <a:chExt cx="297700" cy="298300"/>
          </a:xfrm>
        </p:grpSpPr>
        <p:sp>
          <p:nvSpPr>
            <p:cNvPr id="351" name="Google Shape;14227;p27">
              <a:extLst>
                <a:ext uri="{FF2B5EF4-FFF2-40B4-BE49-F238E27FC236}">
                  <a16:creationId xmlns:a16="http://schemas.microsoft.com/office/drawing/2014/main" id="{AF97BED6-5D9E-E96D-EBB9-C798A96AAD7F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8;p27">
              <a:extLst>
                <a:ext uri="{FF2B5EF4-FFF2-40B4-BE49-F238E27FC236}">
                  <a16:creationId xmlns:a16="http://schemas.microsoft.com/office/drawing/2014/main" id="{8A3398CF-DD39-2FF6-67B4-D5D6319E746D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9;p27">
              <a:extLst>
                <a:ext uri="{FF2B5EF4-FFF2-40B4-BE49-F238E27FC236}">
                  <a16:creationId xmlns:a16="http://schemas.microsoft.com/office/drawing/2014/main" id="{1ADB49B2-B156-9457-701B-1EF810B913FF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0;p27">
              <a:extLst>
                <a:ext uri="{FF2B5EF4-FFF2-40B4-BE49-F238E27FC236}">
                  <a16:creationId xmlns:a16="http://schemas.microsoft.com/office/drawing/2014/main" id="{DE30D6A3-66F6-3532-4C4D-872D289085B4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1;p27">
              <a:extLst>
                <a:ext uri="{FF2B5EF4-FFF2-40B4-BE49-F238E27FC236}">
                  <a16:creationId xmlns:a16="http://schemas.microsoft.com/office/drawing/2014/main" id="{C66536D7-AC39-3AD1-23B6-03EA3D834EAE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2;p27">
              <a:extLst>
                <a:ext uri="{FF2B5EF4-FFF2-40B4-BE49-F238E27FC236}">
                  <a16:creationId xmlns:a16="http://schemas.microsoft.com/office/drawing/2014/main" id="{AFC88C8D-82CC-6CF2-ED8E-9813591CE4B6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3;p27">
              <a:extLst>
                <a:ext uri="{FF2B5EF4-FFF2-40B4-BE49-F238E27FC236}">
                  <a16:creationId xmlns:a16="http://schemas.microsoft.com/office/drawing/2014/main" id="{521119CF-54B5-4747-41F8-DFC60A9E1B25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4;p27">
              <a:extLst>
                <a:ext uri="{FF2B5EF4-FFF2-40B4-BE49-F238E27FC236}">
                  <a16:creationId xmlns:a16="http://schemas.microsoft.com/office/drawing/2014/main" id="{2B269B46-B5A4-49BD-72D1-35C2E8C5845A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5;p27">
              <a:extLst>
                <a:ext uri="{FF2B5EF4-FFF2-40B4-BE49-F238E27FC236}">
                  <a16:creationId xmlns:a16="http://schemas.microsoft.com/office/drawing/2014/main" id="{291A3044-876A-D6EC-3841-90C8B4911DBC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6;p27">
              <a:extLst>
                <a:ext uri="{FF2B5EF4-FFF2-40B4-BE49-F238E27FC236}">
                  <a16:creationId xmlns:a16="http://schemas.microsoft.com/office/drawing/2014/main" id="{3BF9BAB5-E819-540A-1C39-3B236ADDC9BD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7;p27">
              <a:extLst>
                <a:ext uri="{FF2B5EF4-FFF2-40B4-BE49-F238E27FC236}">
                  <a16:creationId xmlns:a16="http://schemas.microsoft.com/office/drawing/2014/main" id="{9EFB87A2-C0EF-C596-FAF5-C32D86555D3C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8;p27">
              <a:extLst>
                <a:ext uri="{FF2B5EF4-FFF2-40B4-BE49-F238E27FC236}">
                  <a16:creationId xmlns:a16="http://schemas.microsoft.com/office/drawing/2014/main" id="{46950B94-7430-89AE-0F10-F477DB89B666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9;p27">
              <a:extLst>
                <a:ext uri="{FF2B5EF4-FFF2-40B4-BE49-F238E27FC236}">
                  <a16:creationId xmlns:a16="http://schemas.microsoft.com/office/drawing/2014/main" id="{592C4906-1022-3917-263F-E037CFB2F40E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0;p27">
              <a:extLst>
                <a:ext uri="{FF2B5EF4-FFF2-40B4-BE49-F238E27FC236}">
                  <a16:creationId xmlns:a16="http://schemas.microsoft.com/office/drawing/2014/main" id="{1008F05A-75D1-F08B-F440-1516F1C1B152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1;p27">
              <a:extLst>
                <a:ext uri="{FF2B5EF4-FFF2-40B4-BE49-F238E27FC236}">
                  <a16:creationId xmlns:a16="http://schemas.microsoft.com/office/drawing/2014/main" id="{7D121508-358C-5C1B-D80E-F35FB366FDCD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2;p27">
              <a:extLst>
                <a:ext uri="{FF2B5EF4-FFF2-40B4-BE49-F238E27FC236}">
                  <a16:creationId xmlns:a16="http://schemas.microsoft.com/office/drawing/2014/main" id="{A3F265A6-1A72-65CA-75CA-D5EC958348E7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3;p27">
            <a:extLst>
              <a:ext uri="{FF2B5EF4-FFF2-40B4-BE49-F238E27FC236}">
                <a16:creationId xmlns:a16="http://schemas.microsoft.com/office/drawing/2014/main" id="{FAD9166D-6022-EF01-DA3D-58A1D33B2AFC}"/>
              </a:ext>
            </a:extLst>
          </p:cNvPr>
          <p:cNvGrpSpPr/>
          <p:nvPr/>
        </p:nvGrpSpPr>
        <p:grpSpPr>
          <a:xfrm>
            <a:off x="15476182" y="7245869"/>
            <a:ext cx="712098" cy="706718"/>
            <a:chOff x="6648313" y="3791633"/>
            <a:chExt cx="297725" cy="295475"/>
          </a:xfrm>
        </p:grpSpPr>
        <p:sp>
          <p:nvSpPr>
            <p:cNvPr id="368" name="Google Shape;14244;p27">
              <a:extLst>
                <a:ext uri="{FF2B5EF4-FFF2-40B4-BE49-F238E27FC236}">
                  <a16:creationId xmlns:a16="http://schemas.microsoft.com/office/drawing/2014/main" id="{E4568CB1-27A1-6C25-36D9-D2BF8C024A41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5;p27">
              <a:extLst>
                <a:ext uri="{FF2B5EF4-FFF2-40B4-BE49-F238E27FC236}">
                  <a16:creationId xmlns:a16="http://schemas.microsoft.com/office/drawing/2014/main" id="{1F934A09-9970-635F-A0BF-9072550DB0B1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6;p27">
              <a:extLst>
                <a:ext uri="{FF2B5EF4-FFF2-40B4-BE49-F238E27FC236}">
                  <a16:creationId xmlns:a16="http://schemas.microsoft.com/office/drawing/2014/main" id="{E2F6FDE8-6B0B-B91A-334E-7AF21BDDC66B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7;p27">
              <a:extLst>
                <a:ext uri="{FF2B5EF4-FFF2-40B4-BE49-F238E27FC236}">
                  <a16:creationId xmlns:a16="http://schemas.microsoft.com/office/drawing/2014/main" id="{01C1D0C9-012B-01A8-16E0-CA6AC80C479D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8;p27">
              <a:extLst>
                <a:ext uri="{FF2B5EF4-FFF2-40B4-BE49-F238E27FC236}">
                  <a16:creationId xmlns:a16="http://schemas.microsoft.com/office/drawing/2014/main" id="{73FEEDCD-6B49-F17F-ADB3-9C8968D6A4B4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3" name="Google Shape;14249;p27">
            <a:extLst>
              <a:ext uri="{FF2B5EF4-FFF2-40B4-BE49-F238E27FC236}">
                <a16:creationId xmlns:a16="http://schemas.microsoft.com/office/drawing/2014/main" id="{3BAFF8D1-D290-0173-421E-21114FB7E4E5}"/>
              </a:ext>
            </a:extLst>
          </p:cNvPr>
          <p:cNvGrpSpPr/>
          <p:nvPr/>
        </p:nvGrpSpPr>
        <p:grpSpPr>
          <a:xfrm>
            <a:off x="8041207" y="2796282"/>
            <a:ext cx="716344" cy="710664"/>
            <a:chOff x="4176963" y="1931283"/>
            <a:chExt cx="299500" cy="297125"/>
          </a:xfrm>
        </p:grpSpPr>
        <p:sp>
          <p:nvSpPr>
            <p:cNvPr id="374" name="Google Shape;14250;p27">
              <a:extLst>
                <a:ext uri="{FF2B5EF4-FFF2-40B4-BE49-F238E27FC236}">
                  <a16:creationId xmlns:a16="http://schemas.microsoft.com/office/drawing/2014/main" id="{AE1D50BB-0A65-810B-CC53-D181C4102928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1;p27">
              <a:extLst>
                <a:ext uri="{FF2B5EF4-FFF2-40B4-BE49-F238E27FC236}">
                  <a16:creationId xmlns:a16="http://schemas.microsoft.com/office/drawing/2014/main" id="{A72DAD14-EA51-FE7B-9F03-503601C5DF4D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2;p27">
              <a:extLst>
                <a:ext uri="{FF2B5EF4-FFF2-40B4-BE49-F238E27FC236}">
                  <a16:creationId xmlns:a16="http://schemas.microsoft.com/office/drawing/2014/main" id="{AA042B6E-89BA-B4D8-2F20-02D7496A4E30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3;p27">
              <a:extLst>
                <a:ext uri="{FF2B5EF4-FFF2-40B4-BE49-F238E27FC236}">
                  <a16:creationId xmlns:a16="http://schemas.microsoft.com/office/drawing/2014/main" id="{9058F890-4032-E6DB-2960-B4D14D9A6293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4;p27">
              <a:extLst>
                <a:ext uri="{FF2B5EF4-FFF2-40B4-BE49-F238E27FC236}">
                  <a16:creationId xmlns:a16="http://schemas.microsoft.com/office/drawing/2014/main" id="{9A238ECE-5967-644F-6369-50AA7B6B48A2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5;p27">
              <a:extLst>
                <a:ext uri="{FF2B5EF4-FFF2-40B4-BE49-F238E27FC236}">
                  <a16:creationId xmlns:a16="http://schemas.microsoft.com/office/drawing/2014/main" id="{BD9F5B4B-3C2F-3E11-305B-328E08D9EE40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solidFill>
                  <a:srgbClr val="FFC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0" name="Google Shape;14256;p27">
            <a:extLst>
              <a:ext uri="{FF2B5EF4-FFF2-40B4-BE49-F238E27FC236}">
                <a16:creationId xmlns:a16="http://schemas.microsoft.com/office/drawing/2014/main" id="{7FC16F02-0806-3786-A959-0499546E2DED}"/>
              </a:ext>
            </a:extLst>
          </p:cNvPr>
          <p:cNvSpPr txBox="1"/>
          <p:nvPr/>
        </p:nvSpPr>
        <p:spPr>
          <a:xfrm>
            <a:off x="2091161" y="157795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solidFill>
                  <a:srgbClr val="FFC00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solidFill>
                <a:srgbClr val="FFC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1" name="Google Shape;14257;p27">
            <a:extLst>
              <a:ext uri="{FF2B5EF4-FFF2-40B4-BE49-F238E27FC236}">
                <a16:creationId xmlns:a16="http://schemas.microsoft.com/office/drawing/2014/main" id="{57FC8FF1-E2D4-DFBA-FD0D-000991C7EBD5}"/>
              </a:ext>
            </a:extLst>
          </p:cNvPr>
          <p:cNvSpPr txBox="1">
            <a:spLocks/>
          </p:cNvSpPr>
          <p:nvPr/>
        </p:nvSpPr>
        <p:spPr>
          <a:xfrm>
            <a:off x="2091161" y="-9165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37254898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630720" y="726135"/>
            <a:ext cx="10689120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80"/>
              </a:lnSpc>
            </a:pPr>
            <a:r>
              <a:rPr lang="fa-IR" sz="6400" spc="-2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سبک دستور کار</a:t>
            </a:r>
            <a:endParaRPr lang="en-US" sz="6400" spc="-2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6886800" y="1329120"/>
            <a:ext cx="72000" cy="7632000"/>
            <a:chOff x="0" y="0"/>
            <a:chExt cx="96000" cy="10176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6012" cy="10176002"/>
            </a:xfrm>
            <a:custGeom>
              <a:avLst/>
              <a:gdLst/>
              <a:ahLst/>
              <a:cxnLst/>
              <a:rect l="l" t="t" r="r" b="b"/>
              <a:pathLst>
                <a:path w="96012" h="10176002">
                  <a:moveTo>
                    <a:pt x="0" y="0"/>
                  </a:moveTo>
                  <a:lnTo>
                    <a:pt x="96012" y="0"/>
                  </a:lnTo>
                  <a:lnTo>
                    <a:pt x="96012" y="10176002"/>
                  </a:lnTo>
                  <a:lnTo>
                    <a:pt x="0" y="1017600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9122040" y="214236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122040" y="365436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122040" y="51670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122040" y="66790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122040" y="8191080"/>
            <a:ext cx="483120" cy="483120"/>
          </a:xfrm>
          <a:custGeom>
            <a:avLst/>
            <a:gdLst/>
            <a:ahLst/>
            <a:cxnLst/>
            <a:rect l="l" t="t" r="r" b="b"/>
            <a:pathLst>
              <a:path w="483120" h="483120">
                <a:moveTo>
                  <a:pt x="0" y="0"/>
                </a:moveTo>
                <a:lnTo>
                  <a:pt x="483120" y="0"/>
                </a:lnTo>
                <a:lnTo>
                  <a:pt x="483120" y="483120"/>
                </a:lnTo>
                <a:lnTo>
                  <a:pt x="0" y="483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9828720" y="1922400"/>
            <a:ext cx="1205280" cy="1646640"/>
            <a:chOff x="0" y="0"/>
            <a:chExt cx="1607040" cy="21955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01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840960" y="3434400"/>
            <a:ext cx="1205280" cy="1646640"/>
            <a:chOff x="0" y="0"/>
            <a:chExt cx="1607040" cy="21955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02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853200" y="4946400"/>
            <a:ext cx="1205280" cy="1646640"/>
            <a:chOff x="0" y="0"/>
            <a:chExt cx="1607040" cy="21955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03</a:t>
              </a: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865440" y="6459120"/>
            <a:ext cx="1205280" cy="1646640"/>
            <a:chOff x="0" y="0"/>
            <a:chExt cx="1607040" cy="21955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04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9794160" y="8008560"/>
            <a:ext cx="1205280" cy="1646640"/>
            <a:chOff x="0" y="0"/>
            <a:chExt cx="1607040" cy="21955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607058" cy="2195576"/>
            </a:xfrm>
            <a:custGeom>
              <a:avLst/>
              <a:gdLst/>
              <a:ahLst/>
              <a:cxnLst/>
              <a:rect l="l" t="t" r="r" b="b"/>
              <a:pathLst>
                <a:path w="1607058" h="2195576">
                  <a:moveTo>
                    <a:pt x="0" y="0"/>
                  </a:moveTo>
                  <a:lnTo>
                    <a:pt x="1607058" y="0"/>
                  </a:lnTo>
                  <a:lnTo>
                    <a:pt x="1607058" y="2195576"/>
                  </a:lnTo>
                  <a:lnTo>
                    <a:pt x="0" y="2195576"/>
                  </a:lnTo>
                  <a:close/>
                </a:path>
              </a:pathLst>
            </a:custGeom>
            <a:solidFill>
              <a:srgbClr val="0D0D0D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95250"/>
              <a:ext cx="1607040" cy="2290770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5759"/>
                </a:lnSpc>
              </a:pPr>
              <a:r>
                <a:rPr lang="en-US" sz="48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1291760" y="235465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291760" y="192049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291760" y="386809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1291760" y="343393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1291760" y="538153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1291760" y="494737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1291760" y="689497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1291760" y="646081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1291760" y="840841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"/>
                <a:cs typeface="B Nazanin" panose="00000400000000000000" pitchFamily="2" charset="-78"/>
              </a:rPr>
              <a:t>آسان برای تغییر رنگ، عکس و متن.</a:t>
            </a:r>
            <a:endParaRPr lang="en-US" sz="2400" spc="-2" dirty="0">
              <a:solidFill>
                <a:srgbClr val="787878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1291760" y="7974255"/>
            <a:ext cx="58658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787878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2400" spc="-2" dirty="0">
              <a:solidFill>
                <a:srgbClr val="787878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1011600" y="2739600"/>
            <a:ext cx="7400880" cy="7626240"/>
          </a:xfrm>
          <a:custGeom>
            <a:avLst/>
            <a:gdLst/>
            <a:ahLst/>
            <a:cxnLst/>
            <a:rect l="l" t="t" r="r" b="b"/>
            <a:pathLst>
              <a:path w="7400880" h="7626240">
                <a:moveTo>
                  <a:pt x="0" y="0"/>
                </a:moveTo>
                <a:lnTo>
                  <a:pt x="7400880" y="0"/>
                </a:lnTo>
                <a:lnTo>
                  <a:pt x="7400880" y="7626240"/>
                </a:lnTo>
                <a:lnTo>
                  <a:pt x="0" y="762624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23" b="-23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309680" y="771840"/>
            <a:ext cx="7128720" cy="1138320"/>
            <a:chOff x="0" y="0"/>
            <a:chExt cx="9504960" cy="15177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504934" cy="1517777"/>
            </a:xfrm>
            <a:custGeom>
              <a:avLst/>
              <a:gdLst/>
              <a:ahLst/>
              <a:cxnLst/>
              <a:rect l="l" t="t" r="r" b="b"/>
              <a:pathLst>
                <a:path w="9504934" h="1517777">
                  <a:moveTo>
                    <a:pt x="0" y="0"/>
                  </a:moveTo>
                  <a:lnTo>
                    <a:pt x="9504934" y="0"/>
                  </a:lnTo>
                  <a:lnTo>
                    <a:pt x="9504934" y="1517777"/>
                  </a:lnTo>
                  <a:lnTo>
                    <a:pt x="0" y="1517777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1285280" y="692490"/>
            <a:ext cx="599112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fa-IR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rPr>
              <a:t>نمونه کارها</a:t>
            </a:r>
            <a:endParaRPr lang="en-US" sz="6600" spc="-2" dirty="0">
              <a:solidFill>
                <a:srgbClr val="FFFFFF"/>
              </a:solidFill>
              <a:latin typeface="Arial Bold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0309680" y="2009520"/>
            <a:ext cx="7128720" cy="1138320"/>
            <a:chOff x="0" y="0"/>
            <a:chExt cx="9504960" cy="151776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504934" cy="1517777"/>
            </a:xfrm>
            <a:custGeom>
              <a:avLst/>
              <a:gdLst/>
              <a:ahLst/>
              <a:cxnLst/>
              <a:rect l="l" t="t" r="r" b="b"/>
              <a:pathLst>
                <a:path w="9504934" h="1517777">
                  <a:moveTo>
                    <a:pt x="0" y="0"/>
                  </a:moveTo>
                  <a:lnTo>
                    <a:pt x="9504934" y="0"/>
                  </a:lnTo>
                  <a:lnTo>
                    <a:pt x="9504934" y="1517777"/>
                  </a:lnTo>
                  <a:lnTo>
                    <a:pt x="0" y="1517777"/>
                  </a:lnTo>
                  <a:close/>
                </a:path>
              </a:pathLst>
            </a:custGeom>
            <a:solidFill>
              <a:srgbClr val="29AAE2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1123280" y="2009520"/>
            <a:ext cx="6315120" cy="1138320"/>
            <a:chOff x="0" y="0"/>
            <a:chExt cx="8420160" cy="15177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420100" cy="1517777"/>
            </a:xfrm>
            <a:custGeom>
              <a:avLst/>
              <a:gdLst/>
              <a:ahLst/>
              <a:cxnLst/>
              <a:rect l="l" t="t" r="r" b="b"/>
              <a:pathLst>
                <a:path w="8420100" h="1517777">
                  <a:moveTo>
                    <a:pt x="0" y="0"/>
                  </a:moveTo>
                  <a:lnTo>
                    <a:pt x="8420100" y="0"/>
                  </a:lnTo>
                  <a:lnTo>
                    <a:pt x="8420100" y="1517777"/>
                  </a:lnTo>
                  <a:lnTo>
                    <a:pt x="0" y="1517777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133350"/>
              <a:ext cx="8420160" cy="16511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>
                <a:lnSpc>
                  <a:spcPts val="7920"/>
                </a:lnSpc>
              </a:pPr>
              <a:r>
                <a:rPr lang="fa-IR" sz="66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ارائه</a:t>
              </a:r>
              <a:endParaRPr lang="en-US" sz="66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0892160" y="3986235"/>
            <a:ext cx="6454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fa-IR" sz="4200" spc="-2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شماره 1 پاورپوینت</a:t>
            </a:r>
            <a:endParaRPr lang="en-US" sz="4200" spc="-2" dirty="0">
              <a:solidFill>
                <a:srgbClr val="EEB245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892160" y="3516015"/>
            <a:ext cx="645480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ارائه پاورپوینت مدرن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563600" y="4753920"/>
            <a:ext cx="4014480" cy="1410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0226880" y="6394320"/>
            <a:ext cx="1488960" cy="452880"/>
            <a:chOff x="0" y="0"/>
            <a:chExt cx="1985280" cy="603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85264" cy="603885"/>
            </a:xfrm>
            <a:custGeom>
              <a:avLst/>
              <a:gdLst/>
              <a:ahLst/>
              <a:cxnLst/>
              <a:rect l="l" t="t" r="r" b="b"/>
              <a:pathLst>
                <a:path w="1985264" h="603885">
                  <a:moveTo>
                    <a:pt x="0" y="0"/>
                  </a:moveTo>
                  <a:lnTo>
                    <a:pt x="1985264" y="0"/>
                  </a:lnTo>
                  <a:lnTo>
                    <a:pt x="1985264" y="603885"/>
                  </a:lnTo>
                  <a:lnTo>
                    <a:pt x="0" y="603885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1985280" cy="622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2000" spc="-2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MODERN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183560" y="6340275"/>
            <a:ext cx="2117520" cy="452880"/>
            <a:chOff x="0" y="0"/>
            <a:chExt cx="2823360" cy="6038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23337" cy="603885"/>
            </a:xfrm>
            <a:custGeom>
              <a:avLst/>
              <a:gdLst/>
              <a:ahLst/>
              <a:cxnLst/>
              <a:rect l="l" t="t" r="r" b="b"/>
              <a:pathLst>
                <a:path w="2823337" h="603885">
                  <a:moveTo>
                    <a:pt x="0" y="0"/>
                  </a:moveTo>
                  <a:lnTo>
                    <a:pt x="2823337" y="0"/>
                  </a:lnTo>
                  <a:lnTo>
                    <a:pt x="2823337" y="603885"/>
                  </a:lnTo>
                  <a:lnTo>
                    <a:pt x="0" y="603885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2823360" cy="622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fa-IR" sz="20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پاورپوینت</a:t>
              </a:r>
              <a:endParaRPr lang="en-US" sz="2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380413" y="6357383"/>
            <a:ext cx="2396160" cy="452880"/>
            <a:chOff x="0" y="0"/>
            <a:chExt cx="3194880" cy="6038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194939" cy="603885"/>
            </a:xfrm>
            <a:custGeom>
              <a:avLst/>
              <a:gdLst/>
              <a:ahLst/>
              <a:cxnLst/>
              <a:rect l="l" t="t" r="r" b="b"/>
              <a:pathLst>
                <a:path w="3194939" h="603885">
                  <a:moveTo>
                    <a:pt x="0" y="0"/>
                  </a:moveTo>
                  <a:lnTo>
                    <a:pt x="3194939" y="0"/>
                  </a:lnTo>
                  <a:lnTo>
                    <a:pt x="3194939" y="603885"/>
                  </a:lnTo>
                  <a:lnTo>
                    <a:pt x="0" y="603885"/>
                  </a:lnTo>
                  <a:close/>
                </a:path>
              </a:pathLst>
            </a:custGeom>
            <a:solidFill>
              <a:srgbClr val="EEB245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19050"/>
              <a:ext cx="3194880" cy="622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fa-IR" sz="2000" spc="-2" dirty="0">
                  <a:solidFill>
                    <a:srgbClr val="FFFFFF"/>
                  </a:solidFill>
                  <a:latin typeface="Arial Bold"/>
                  <a:cs typeface="B Nazanin" panose="00000400000000000000" pitchFamily="2" charset="-78"/>
                </a:rPr>
                <a:t>ارائه</a:t>
              </a:r>
              <a:endParaRPr lang="en-US" sz="2000" spc="-2" dirty="0">
                <a:solidFill>
                  <a:srgbClr val="FFFFFF"/>
                </a:solidFill>
                <a:latin typeface="Arial Bold"/>
                <a:cs typeface="B Nazanin" panose="00000400000000000000" pitchFamily="2" charset="-78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3483590" y="8588167"/>
            <a:ext cx="4149120" cy="11285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827720" y="6793155"/>
            <a:ext cx="6583680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fa-IR" sz="4200" spc="-2" dirty="0">
                <a:solidFill>
                  <a:srgbClr val="EEB245"/>
                </a:solidFill>
                <a:latin typeface="Arial"/>
                <a:cs typeface="B Nazanin" panose="00000400000000000000" pitchFamily="2" charset="-78"/>
              </a:rPr>
              <a:t>ما کیفیت ایجاد می کنیم</a:t>
            </a:r>
          </a:p>
          <a:p>
            <a:pPr algn="r">
              <a:lnSpc>
                <a:spcPts val="5040"/>
              </a:lnSpc>
            </a:pPr>
            <a:r>
              <a:rPr lang="fa-IR" sz="4200" spc="-2" dirty="0">
                <a:solidFill>
                  <a:srgbClr val="EEB245"/>
                </a:solidFill>
                <a:latin typeface="Arial"/>
                <a:cs typeface="B Nazanin" panose="00000400000000000000" pitchFamily="2" charset="-78"/>
              </a:rPr>
              <a:t>ارائه حرفه ای</a:t>
            </a:r>
            <a:endParaRPr lang="en-US" sz="4200" spc="-2" dirty="0">
              <a:solidFill>
                <a:srgbClr val="EEB245"/>
              </a:solidFill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24" name="Group 24"/>
          <p:cNvGrpSpPr/>
          <p:nvPr/>
        </p:nvGrpSpPr>
        <p:grpSpPr>
          <a:xfrm>
            <a:off x="465120" y="352800"/>
            <a:ext cx="17358480" cy="9556560"/>
            <a:chOff x="0" y="0"/>
            <a:chExt cx="23144640" cy="12742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144735" cy="12742164"/>
            </a:xfrm>
            <a:custGeom>
              <a:avLst/>
              <a:gdLst/>
              <a:ahLst/>
              <a:cxnLst/>
              <a:rect l="l" t="t" r="r" b="b"/>
              <a:pathLst>
                <a:path w="23144735" h="12742164">
                  <a:moveTo>
                    <a:pt x="50927" y="0"/>
                  </a:moveTo>
                  <a:lnTo>
                    <a:pt x="23093807" y="0"/>
                  </a:lnTo>
                  <a:cubicBezTo>
                    <a:pt x="23121874" y="0"/>
                    <a:pt x="23144735" y="22733"/>
                    <a:pt x="23144735" y="50927"/>
                  </a:cubicBezTo>
                  <a:lnTo>
                    <a:pt x="23144735" y="12691237"/>
                  </a:lnTo>
                  <a:cubicBezTo>
                    <a:pt x="23144735" y="12719304"/>
                    <a:pt x="23122001" y="12742164"/>
                    <a:pt x="23093807" y="12742164"/>
                  </a:cubicBezTo>
                  <a:lnTo>
                    <a:pt x="50927" y="12742164"/>
                  </a:lnTo>
                  <a:cubicBezTo>
                    <a:pt x="22860" y="12742164"/>
                    <a:pt x="0" y="12719431"/>
                    <a:pt x="0" y="12691237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12691237"/>
                  </a:lnTo>
                  <a:lnTo>
                    <a:pt x="50927" y="12691237"/>
                  </a:lnTo>
                  <a:lnTo>
                    <a:pt x="50927" y="12640310"/>
                  </a:lnTo>
                  <a:lnTo>
                    <a:pt x="23093807" y="12640310"/>
                  </a:lnTo>
                  <a:lnTo>
                    <a:pt x="23093807" y="12691237"/>
                  </a:lnTo>
                  <a:lnTo>
                    <a:pt x="23042880" y="12691237"/>
                  </a:lnTo>
                  <a:lnTo>
                    <a:pt x="23042880" y="50927"/>
                  </a:lnTo>
                  <a:lnTo>
                    <a:pt x="23093807" y="50927"/>
                  </a:lnTo>
                  <a:lnTo>
                    <a:pt x="23093807" y="101727"/>
                  </a:lnTo>
                  <a:lnTo>
                    <a:pt x="50927" y="101727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  <p:sp>
        <p:nvSpPr>
          <p:cNvPr id="26" name="Freeform 26"/>
          <p:cNvSpPr/>
          <p:nvPr/>
        </p:nvSpPr>
        <p:spPr>
          <a:xfrm>
            <a:off x="0" y="-10800"/>
            <a:ext cx="13325760" cy="10311120"/>
          </a:xfrm>
          <a:custGeom>
            <a:avLst/>
            <a:gdLst/>
            <a:ahLst/>
            <a:cxnLst/>
            <a:rect l="l" t="t" r="r" b="b"/>
            <a:pathLst>
              <a:path w="13325760" h="10311120">
                <a:moveTo>
                  <a:pt x="0" y="0"/>
                </a:moveTo>
                <a:lnTo>
                  <a:pt x="13325760" y="0"/>
                </a:lnTo>
                <a:lnTo>
                  <a:pt x="13325760" y="10311120"/>
                </a:lnTo>
                <a:lnTo>
                  <a:pt x="0" y="103111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59" r="-5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40080" y="7872480"/>
            <a:ext cx="5047920" cy="2071440"/>
          </a:xfrm>
          <a:custGeom>
            <a:avLst/>
            <a:gdLst/>
            <a:ahLst/>
            <a:cxnLst/>
            <a:rect l="l" t="t" r="r" b="b"/>
            <a:pathLst>
              <a:path w="5047920" h="2071440">
                <a:moveTo>
                  <a:pt x="0" y="0"/>
                </a:moveTo>
                <a:lnTo>
                  <a:pt x="5047920" y="0"/>
                </a:lnTo>
                <a:lnTo>
                  <a:pt x="5047920" y="2071440"/>
                </a:lnTo>
                <a:lnTo>
                  <a:pt x="0" y="20714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 rot="10795125">
            <a:off x="-9367" y="9927000"/>
            <a:ext cx="13710254" cy="0"/>
          </a:xfrm>
          <a:prstGeom prst="line">
            <a:avLst/>
          </a:prstGeom>
          <a:ln w="9525" cap="rnd">
            <a:solidFill>
              <a:srgbClr val="EEB245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91440" y="550200"/>
            <a:ext cx="18105120" cy="8040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155"/>
              </a:lnSpc>
            </a:pPr>
            <a:r>
              <a:rPr lang="fa-IR" sz="5400" spc="-1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5400" spc="-1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18160" y="3105780"/>
            <a:ext cx="9804240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زینگ و جذابیت منحصر به فرد به گزارش ها و ارائه های خود اضافه کنید. آسان برای تغییر رنگ، عکس و متن. یک ارائه پاورپوینت مدرن که به زیبایی طراحی شده است دریافت کنید. من امیدوارم و معتقدم که این الگو زمان، پول و اعتبار شما را جلب کند. شما به سادگی می توانید مخاطبان خود را تحت تاثیر قرار دهید و با الگوهای ما، یک زینگ و جذابیت منحصر به فرد به گزارش ها و ارائه های خود اضافه کنید. آسان برای تغییر رنگ، عکس و متن. یک ارائه پاورپوینت مدرن که به زیبایی طراحی شده است دریافت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18160" y="2680815"/>
            <a:ext cx="98366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4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6912360" y="5650920"/>
            <a:ext cx="1078560" cy="1078560"/>
          </a:xfrm>
          <a:custGeom>
            <a:avLst/>
            <a:gdLst/>
            <a:ahLst/>
            <a:cxnLst/>
            <a:rect l="l" t="t" r="r" b="b"/>
            <a:pathLst>
              <a:path w="1078560" h="1078560">
                <a:moveTo>
                  <a:pt x="0" y="0"/>
                </a:moveTo>
                <a:lnTo>
                  <a:pt x="1078560" y="0"/>
                </a:lnTo>
                <a:lnTo>
                  <a:pt x="1078560" y="1078560"/>
                </a:lnTo>
                <a:lnTo>
                  <a:pt x="0" y="1078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4246200" y="5650920"/>
            <a:ext cx="1078560" cy="1078560"/>
          </a:xfrm>
          <a:custGeom>
            <a:avLst/>
            <a:gdLst/>
            <a:ahLst/>
            <a:cxnLst/>
            <a:rect l="l" t="t" r="r" b="b"/>
            <a:pathLst>
              <a:path w="1078560" h="1078560">
                <a:moveTo>
                  <a:pt x="0" y="0"/>
                </a:moveTo>
                <a:lnTo>
                  <a:pt x="1078560" y="0"/>
                </a:lnTo>
                <a:lnTo>
                  <a:pt x="1078560" y="1078560"/>
                </a:lnTo>
                <a:lnTo>
                  <a:pt x="0" y="1078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79320" y="5650920"/>
            <a:ext cx="1078560" cy="1078560"/>
          </a:xfrm>
          <a:custGeom>
            <a:avLst/>
            <a:gdLst/>
            <a:ahLst/>
            <a:cxnLst/>
            <a:rect l="l" t="t" r="r" b="b"/>
            <a:pathLst>
              <a:path w="1078560" h="1078560">
                <a:moveTo>
                  <a:pt x="0" y="0"/>
                </a:moveTo>
                <a:lnTo>
                  <a:pt x="1078560" y="0"/>
                </a:lnTo>
                <a:lnTo>
                  <a:pt x="1078560" y="1078560"/>
                </a:lnTo>
                <a:lnTo>
                  <a:pt x="0" y="1078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579240" y="5650920"/>
            <a:ext cx="1078560" cy="1078560"/>
          </a:xfrm>
          <a:custGeom>
            <a:avLst/>
            <a:gdLst/>
            <a:ahLst/>
            <a:cxnLst/>
            <a:rect l="l" t="t" r="r" b="b"/>
            <a:pathLst>
              <a:path w="1078560" h="1078560">
                <a:moveTo>
                  <a:pt x="0" y="0"/>
                </a:moveTo>
                <a:lnTo>
                  <a:pt x="1078560" y="0"/>
                </a:lnTo>
                <a:lnTo>
                  <a:pt x="1078560" y="1078560"/>
                </a:lnTo>
                <a:lnTo>
                  <a:pt x="0" y="10785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9206640" y="7384740"/>
            <a:ext cx="18028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202320" y="6969300"/>
            <a:ext cx="1831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505920" y="7322100"/>
            <a:ext cx="18028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01600" y="6906660"/>
            <a:ext cx="1831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828240" y="7317060"/>
            <a:ext cx="18028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823920" y="6901620"/>
            <a:ext cx="1831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22480" y="7317060"/>
            <a:ext cx="18028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یک پاورپوینت مدرن دریافت کنید.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18160" y="6901620"/>
            <a:ext cx="18316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متن شما در اینجا</a:t>
            </a:r>
            <a:endParaRPr lang="en-US" sz="18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2150720" y="2949840"/>
            <a:ext cx="4717440" cy="4651200"/>
          </a:xfrm>
          <a:custGeom>
            <a:avLst/>
            <a:gdLst/>
            <a:ahLst/>
            <a:cxnLst/>
            <a:rect l="l" t="t" r="r" b="b"/>
            <a:pathLst>
              <a:path w="4717440" h="4651200">
                <a:moveTo>
                  <a:pt x="0" y="0"/>
                </a:moveTo>
                <a:lnTo>
                  <a:pt x="4717440" y="0"/>
                </a:lnTo>
                <a:lnTo>
                  <a:pt x="4717440" y="4651200"/>
                </a:lnTo>
                <a:lnTo>
                  <a:pt x="0" y="46512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9320" y="166680"/>
            <a:ext cx="17478720" cy="1197360"/>
          </a:xfrm>
          <a:custGeom>
            <a:avLst/>
            <a:gdLst/>
            <a:ahLst/>
            <a:cxnLst/>
            <a:rect l="l" t="t" r="r" b="b"/>
            <a:pathLst>
              <a:path w="17478720" h="1197360">
                <a:moveTo>
                  <a:pt x="0" y="0"/>
                </a:moveTo>
                <a:lnTo>
                  <a:pt x="17478720" y="0"/>
                </a:lnTo>
                <a:lnTo>
                  <a:pt x="17478720" y="1197360"/>
                </a:lnTo>
                <a:lnTo>
                  <a:pt x="0" y="11973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5714640" y="1126860"/>
            <a:ext cx="6858000" cy="859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fa-IR" sz="5599" spc="-1" dirty="0">
                <a:solidFill>
                  <a:srgbClr val="000000"/>
                </a:solidFill>
                <a:latin typeface="Arimo Medium"/>
                <a:cs typeface="B Nazanin" panose="00000400000000000000" pitchFamily="2" charset="-78"/>
              </a:rPr>
              <a:t>اینفوگرافیک املاک و مستغلات</a:t>
            </a:r>
            <a:endParaRPr lang="en-US" sz="5599" spc="-1" dirty="0">
              <a:solidFill>
                <a:srgbClr val="000000"/>
              </a:solidFill>
              <a:latin typeface="Arimo Medium"/>
              <a:cs typeface="B Nazanin" panose="000004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5289840" y="4360320"/>
            <a:ext cx="7712640" cy="3375360"/>
          </a:xfrm>
          <a:custGeom>
            <a:avLst/>
            <a:gdLst/>
            <a:ahLst/>
            <a:cxnLst/>
            <a:rect l="l" t="t" r="r" b="b"/>
            <a:pathLst>
              <a:path w="7712640" h="3375360">
                <a:moveTo>
                  <a:pt x="0" y="0"/>
                </a:moveTo>
                <a:lnTo>
                  <a:pt x="7712640" y="0"/>
                </a:lnTo>
                <a:lnTo>
                  <a:pt x="7712640" y="3375360"/>
                </a:lnTo>
                <a:lnTo>
                  <a:pt x="0" y="33753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885200" y="6999840"/>
            <a:ext cx="17539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15%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885200" y="3735360"/>
            <a:ext cx="17539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35%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892240" y="3606480"/>
            <a:ext cx="17539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29%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884320" y="6872400"/>
            <a:ext cx="1753920" cy="737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999"/>
              </a:lnSpc>
            </a:pPr>
            <a:r>
              <a:rPr lang="en-US" sz="4999" spc="-2">
                <a:solidFill>
                  <a:srgbClr val="000000"/>
                </a:solidFill>
                <a:latin typeface="Roboto Bold"/>
                <a:cs typeface="B Nazanin" panose="00000400000000000000" pitchFamily="2" charset="-78"/>
              </a:rPr>
              <a:t>21%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79200" y="4488315"/>
            <a:ext cx="36979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84960" y="7763595"/>
            <a:ext cx="369792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879440" y="4615755"/>
            <a:ext cx="37036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885200" y="7891035"/>
            <a:ext cx="37036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2" dirty="0">
                <a:solidFill>
                  <a:srgbClr val="000000"/>
                </a:solidFill>
                <a:latin typeface="Roboto"/>
                <a:cs typeface="B Nazanin" panose="00000400000000000000" pitchFamily="2" charset="-78"/>
              </a:rPr>
              <a:t>قالب پاورپوینت شهرسازی قابل ویرایش می باشد</a:t>
            </a:r>
            <a:endParaRPr lang="en-US" sz="2400" spc="-2" dirty="0">
              <a:solidFill>
                <a:srgbClr val="000000"/>
              </a:solidFill>
              <a:latin typeface="Roboto"/>
              <a:cs typeface="B Nazanin" panose="000004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6019920" y="3425760"/>
            <a:ext cx="6902640" cy="5194080"/>
          </a:xfrm>
          <a:custGeom>
            <a:avLst/>
            <a:gdLst/>
            <a:ahLst/>
            <a:cxnLst/>
            <a:rect l="l" t="t" r="r" b="b"/>
            <a:pathLst>
              <a:path w="6902640" h="5194080">
                <a:moveTo>
                  <a:pt x="0" y="0"/>
                </a:moveTo>
                <a:lnTo>
                  <a:pt x="6902640" y="0"/>
                </a:lnTo>
                <a:lnTo>
                  <a:pt x="6902640" y="5194080"/>
                </a:lnTo>
                <a:lnTo>
                  <a:pt x="0" y="51940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16160" y="3227910"/>
            <a:ext cx="406800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-2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مطالب </a:t>
            </a:r>
            <a:r>
              <a:rPr lang="en-US" sz="4800" spc="-2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54320" y="4243215"/>
            <a:ext cx="49989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54320" y="4609140"/>
            <a:ext cx="49989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54320" y="5719215"/>
            <a:ext cx="49989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2" dirty="0">
                <a:solidFill>
                  <a:srgbClr val="404040"/>
                </a:solidFill>
                <a:latin typeface="Arial Bold"/>
                <a:cs typeface="B Nazanin" panose="00000400000000000000" pitchFamily="2" charset="-78"/>
              </a:rPr>
              <a:t>محتوا در اینجا</a:t>
            </a:r>
            <a:endParaRPr lang="en-US" sz="2100" spc="-2" dirty="0">
              <a:solidFill>
                <a:srgbClr val="404040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54320" y="6085140"/>
            <a:ext cx="49989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pc="-2" dirty="0">
                <a:solidFill>
                  <a:srgbClr val="404040"/>
                </a:solidFill>
                <a:latin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-2" dirty="0">
              <a:solidFill>
                <a:srgbClr val="404040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440" y="523530"/>
            <a:ext cx="18105120" cy="936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128"/>
              </a:lnSpc>
            </a:pPr>
            <a:r>
              <a:rPr lang="fa-IR" sz="6600" spc="-2" dirty="0">
                <a:solidFill>
                  <a:srgbClr val="EEB245"/>
                </a:solidFill>
                <a:latin typeface="Arial Bold"/>
                <a:cs typeface="B Nazanin" panose="00000400000000000000" pitchFamily="2" charset="-78"/>
              </a:rPr>
              <a:t>سبک اینفوگرافیک</a:t>
            </a:r>
            <a:endParaRPr lang="en-US" sz="6600" spc="-2" dirty="0">
              <a:solidFill>
                <a:srgbClr val="EEB245"/>
              </a:solidFill>
              <a:latin typeface="Arial Bold"/>
              <a:cs typeface="B Nazanin" panose="000004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5970240" y="1686240"/>
            <a:ext cx="12317760" cy="9419040"/>
          </a:xfrm>
          <a:custGeom>
            <a:avLst/>
            <a:gdLst/>
            <a:ahLst/>
            <a:cxnLst/>
            <a:rect l="l" t="t" r="r" b="b"/>
            <a:pathLst>
              <a:path w="12317760" h="9419040">
                <a:moveTo>
                  <a:pt x="0" y="0"/>
                </a:moveTo>
                <a:lnTo>
                  <a:pt x="12317760" y="0"/>
                </a:lnTo>
                <a:lnTo>
                  <a:pt x="12317760" y="9419040"/>
                </a:lnTo>
                <a:lnTo>
                  <a:pt x="0" y="94190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" b="-2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538920" y="307080"/>
            <a:ext cx="17344080" cy="9470160"/>
            <a:chOff x="0" y="0"/>
            <a:chExt cx="23125440" cy="126268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3125430" cy="12626848"/>
            </a:xfrm>
            <a:custGeom>
              <a:avLst/>
              <a:gdLst/>
              <a:ahLst/>
              <a:cxnLst/>
              <a:rect l="l" t="t" r="r" b="b"/>
              <a:pathLst>
                <a:path w="23125430" h="12626848">
                  <a:moveTo>
                    <a:pt x="34036" y="0"/>
                  </a:moveTo>
                  <a:lnTo>
                    <a:pt x="23091394" y="0"/>
                  </a:lnTo>
                  <a:cubicBezTo>
                    <a:pt x="23110189" y="0"/>
                    <a:pt x="23125430" y="15240"/>
                    <a:pt x="23125430" y="34036"/>
                  </a:cubicBezTo>
                  <a:lnTo>
                    <a:pt x="23125430" y="12592812"/>
                  </a:lnTo>
                  <a:cubicBezTo>
                    <a:pt x="23125430" y="12611608"/>
                    <a:pt x="23110189" y="12626848"/>
                    <a:pt x="23091394" y="12626848"/>
                  </a:cubicBezTo>
                  <a:lnTo>
                    <a:pt x="34036" y="12626848"/>
                  </a:lnTo>
                  <a:cubicBezTo>
                    <a:pt x="15240" y="12626848"/>
                    <a:pt x="0" y="12611608"/>
                    <a:pt x="0" y="12592812"/>
                  </a:cubicBezTo>
                  <a:lnTo>
                    <a:pt x="0" y="34036"/>
                  </a:lnTo>
                  <a:cubicBezTo>
                    <a:pt x="0" y="15240"/>
                    <a:pt x="15240" y="0"/>
                    <a:pt x="34036" y="0"/>
                  </a:cubicBezTo>
                  <a:moveTo>
                    <a:pt x="34036" y="68199"/>
                  </a:moveTo>
                  <a:lnTo>
                    <a:pt x="34036" y="34036"/>
                  </a:lnTo>
                  <a:lnTo>
                    <a:pt x="68199" y="34036"/>
                  </a:lnTo>
                  <a:lnTo>
                    <a:pt x="68199" y="12592812"/>
                  </a:lnTo>
                  <a:lnTo>
                    <a:pt x="34036" y="12592812"/>
                  </a:lnTo>
                  <a:lnTo>
                    <a:pt x="34036" y="12558776"/>
                  </a:lnTo>
                  <a:lnTo>
                    <a:pt x="23091394" y="12558776"/>
                  </a:lnTo>
                  <a:lnTo>
                    <a:pt x="23091394" y="12592812"/>
                  </a:lnTo>
                  <a:lnTo>
                    <a:pt x="23057358" y="12592812"/>
                  </a:lnTo>
                  <a:lnTo>
                    <a:pt x="23057358" y="34036"/>
                  </a:lnTo>
                  <a:lnTo>
                    <a:pt x="23091394" y="34036"/>
                  </a:lnTo>
                  <a:lnTo>
                    <a:pt x="23091394" y="68199"/>
                  </a:lnTo>
                  <a:lnTo>
                    <a:pt x="34036" y="68199"/>
                  </a:lnTo>
                  <a:close/>
                </a:path>
              </a:pathLst>
            </a:custGeom>
            <a:solidFill>
              <a:srgbClr val="EEB245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2431</Words>
  <Application>Microsoft Office PowerPoint</Application>
  <PresentationFormat>Custom</PresentationFormat>
  <Paragraphs>399</Paragraphs>
  <Slides>46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2" baseType="lpstr">
      <vt:lpstr>Calibri</vt:lpstr>
      <vt:lpstr>Roboto Bold</vt:lpstr>
      <vt:lpstr>Arial Bold</vt:lpstr>
      <vt:lpstr>Lato Black</vt:lpstr>
      <vt:lpstr>Arimo</vt:lpstr>
      <vt:lpstr>Amatic SC</vt:lpstr>
      <vt:lpstr>Source Sans Pro</vt:lpstr>
      <vt:lpstr>Open Sans Light</vt:lpstr>
      <vt:lpstr>Roboto</vt:lpstr>
      <vt:lpstr>Dosis Medium</vt:lpstr>
      <vt:lpstr>Arimo Medium</vt:lpstr>
      <vt:lpstr>Roboto Medium</vt:lpstr>
      <vt:lpstr>Arial</vt:lpstr>
      <vt:lpstr>Arimo Bold</vt:lpstr>
      <vt:lpstr>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2024-02-07T14:47:27Z</dcterms:created>
  <dcterms:modified xsi:type="dcterms:W3CDTF">2024-02-16T09:21:57Z</dcterms:modified>
  <dc:identifier/>
</cp:coreProperties>
</file>